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6"/>
  </p:notesMasterIdLst>
  <p:sldIdLst>
    <p:sldId id="257" r:id="rId2"/>
    <p:sldId id="313" r:id="rId3"/>
    <p:sldId id="323" r:id="rId4"/>
    <p:sldId id="324" r:id="rId5"/>
    <p:sldId id="328" r:id="rId6"/>
    <p:sldId id="329" r:id="rId7"/>
    <p:sldId id="330" r:id="rId8"/>
    <p:sldId id="326" r:id="rId9"/>
    <p:sldId id="325" r:id="rId10"/>
    <p:sldId id="327" r:id="rId11"/>
    <p:sldId id="331" r:id="rId12"/>
    <p:sldId id="301" r:id="rId13"/>
    <p:sldId id="315" r:id="rId14"/>
    <p:sldId id="333" r:id="rId15"/>
    <p:sldId id="319" r:id="rId16"/>
    <p:sldId id="334" r:id="rId17"/>
    <p:sldId id="342" r:id="rId18"/>
    <p:sldId id="347" r:id="rId19"/>
    <p:sldId id="336" r:id="rId20"/>
    <p:sldId id="337" r:id="rId21"/>
    <p:sldId id="338" r:id="rId22"/>
    <p:sldId id="340" r:id="rId23"/>
    <p:sldId id="344" r:id="rId24"/>
    <p:sldId id="348" r:id="rId25"/>
    <p:sldId id="356" r:id="rId26"/>
    <p:sldId id="363" r:id="rId27"/>
    <p:sldId id="318" r:id="rId28"/>
    <p:sldId id="321" r:id="rId29"/>
    <p:sldId id="316" r:id="rId30"/>
    <p:sldId id="317" r:id="rId31"/>
    <p:sldId id="349" r:id="rId32"/>
    <p:sldId id="351" r:id="rId33"/>
    <p:sldId id="352" r:id="rId34"/>
    <p:sldId id="353" r:id="rId35"/>
    <p:sldId id="354" r:id="rId36"/>
    <p:sldId id="350" r:id="rId37"/>
    <p:sldId id="359" r:id="rId38"/>
    <p:sldId id="360" r:id="rId39"/>
    <p:sldId id="345" r:id="rId40"/>
    <p:sldId id="320" r:id="rId41"/>
    <p:sldId id="302" r:id="rId42"/>
    <p:sldId id="357" r:id="rId43"/>
    <p:sldId id="364" r:id="rId44"/>
    <p:sldId id="355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7781"/>
    <a:srgbClr val="CF222E"/>
    <a:srgbClr val="953800"/>
    <a:srgbClr val="507E32"/>
    <a:srgbClr val="8250DF"/>
    <a:srgbClr val="0550AE"/>
    <a:srgbClr val="FF7B72"/>
    <a:srgbClr val="79C0FF"/>
    <a:srgbClr val="D2A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309" autoAdjust="0"/>
  </p:normalViewPr>
  <p:slideViewPr>
    <p:cSldViewPr snapToGrid="0">
      <p:cViewPr varScale="1">
        <p:scale>
          <a:sx n="57" d="100"/>
          <a:sy n="57" d="100"/>
        </p:scale>
        <p:origin x="1016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JasonGross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Sheet1!$B$2:$B$23</c:f>
              <c:numCache>
                <c:formatCode>General</c:formatCode>
                <c:ptCount val="22"/>
                <c:pt idx="11">
                  <c:v>27</c:v>
                </c:pt>
                <c:pt idx="12">
                  <c:v>107</c:v>
                </c:pt>
                <c:pt idx="13">
                  <c:v>415</c:v>
                </c:pt>
                <c:pt idx="14">
                  <c:v>172</c:v>
                </c:pt>
                <c:pt idx="15">
                  <c:v>322</c:v>
                </c:pt>
                <c:pt idx="16">
                  <c:v>250</c:v>
                </c:pt>
                <c:pt idx="17">
                  <c:v>205</c:v>
                </c:pt>
                <c:pt idx="18">
                  <c:v>104</c:v>
                </c:pt>
                <c:pt idx="19">
                  <c:v>179</c:v>
                </c:pt>
                <c:pt idx="20">
                  <c:v>117</c:v>
                </c:pt>
                <c:pt idx="21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FF-46B4-B188-AD4D3042AFBC}"/>
            </c:ext>
          </c:extLst>
        </c:ser>
        <c:ser>
          <c:idx val="3"/>
          <c:order val="1"/>
          <c:tx>
            <c:strRef>
              <c:f>Sheet1!$C$1</c:f>
              <c:strCache>
                <c:ptCount val="1"/>
                <c:pt idx="0">
                  <c:v>jfehrle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Sheet1!$C$2:$C$23</c:f>
              <c:numCache>
                <c:formatCode>General</c:formatCode>
                <c:ptCount val="22"/>
                <c:pt idx="16">
                  <c:v>1</c:v>
                </c:pt>
                <c:pt idx="17">
                  <c:v>31</c:v>
                </c:pt>
                <c:pt idx="18">
                  <c:v>29</c:v>
                </c:pt>
                <c:pt idx="19">
                  <c:v>59</c:v>
                </c:pt>
                <c:pt idx="20">
                  <c:v>64</c:v>
                </c:pt>
                <c:pt idx="21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5FF-46B4-B188-AD4D3042AFBC}"/>
            </c:ext>
          </c:extLst>
        </c:ser>
        <c:ser>
          <c:idx val="4"/>
          <c:order val="2"/>
          <c:tx>
            <c:strRef>
              <c:f>Sheet1!$D$1</c:f>
              <c:strCache>
                <c:ptCount val="1"/>
                <c:pt idx="0">
                  <c:v>ejgallego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Sheet1!$D$2:$D$23</c:f>
              <c:numCache>
                <c:formatCode>General</c:formatCode>
                <c:ptCount val="22"/>
                <c:pt idx="14">
                  <c:v>1</c:v>
                </c:pt>
                <c:pt idx="15">
                  <c:v>20</c:v>
                </c:pt>
                <c:pt idx="16">
                  <c:v>44</c:v>
                </c:pt>
                <c:pt idx="17">
                  <c:v>75</c:v>
                </c:pt>
                <c:pt idx="18">
                  <c:v>45</c:v>
                </c:pt>
                <c:pt idx="19">
                  <c:v>22</c:v>
                </c:pt>
                <c:pt idx="20">
                  <c:v>8</c:v>
                </c:pt>
                <c:pt idx="2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FF-46B4-B188-AD4D3042AFBC}"/>
            </c:ext>
          </c:extLst>
        </c:ser>
        <c:ser>
          <c:idx val="5"/>
          <c:order val="3"/>
          <c:tx>
            <c:strRef>
              <c:f>Sheet1!$E$1</c:f>
              <c:strCache>
                <c:ptCount val="1"/>
                <c:pt idx="0">
                  <c:v>SkySkimmer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Sheet1!$E$2:$E$23</c:f>
              <c:numCache>
                <c:formatCode>General</c:formatCode>
                <c:ptCount val="22"/>
                <c:pt idx="15">
                  <c:v>2</c:v>
                </c:pt>
                <c:pt idx="16">
                  <c:v>18</c:v>
                </c:pt>
                <c:pt idx="17">
                  <c:v>51</c:v>
                </c:pt>
                <c:pt idx="18">
                  <c:v>51</c:v>
                </c:pt>
                <c:pt idx="19">
                  <c:v>44</c:v>
                </c:pt>
                <c:pt idx="20">
                  <c:v>25</c:v>
                </c:pt>
                <c:pt idx="21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5FF-46B4-B188-AD4D3042AFBC}"/>
            </c:ext>
          </c:extLst>
        </c:ser>
        <c:ser>
          <c:idx val="6"/>
          <c:order val="4"/>
          <c:tx>
            <c:strRef>
              <c:f>Sheet1!$F$1</c:f>
              <c:strCache>
                <c:ptCount val="1"/>
                <c:pt idx="0">
                  <c:v>Zimmi48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Sheet1!$F$2:$F$23</c:f>
              <c:numCache>
                <c:formatCode>General</c:formatCode>
                <c:ptCount val="22"/>
                <c:pt idx="14">
                  <c:v>1</c:v>
                </c:pt>
                <c:pt idx="15">
                  <c:v>4</c:v>
                </c:pt>
                <c:pt idx="16">
                  <c:v>38</c:v>
                </c:pt>
                <c:pt idx="17">
                  <c:v>69</c:v>
                </c:pt>
                <c:pt idx="18">
                  <c:v>37</c:v>
                </c:pt>
                <c:pt idx="19">
                  <c:v>29</c:v>
                </c:pt>
                <c:pt idx="20">
                  <c:v>16</c:v>
                </c:pt>
                <c:pt idx="2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5FF-46B4-B188-AD4D3042AFBC}"/>
            </c:ext>
          </c:extLst>
        </c:ser>
        <c:ser>
          <c:idx val="7"/>
          <c:order val="5"/>
          <c:tx>
            <c:strRef>
              <c:f>Sheet1!$G$1</c:f>
              <c:strCache>
                <c:ptCount val="1"/>
                <c:pt idx="0">
                  <c:v>jonleivent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Sheet1!$G$2:$G$23</c:f>
              <c:numCache>
                <c:formatCode>General</c:formatCode>
                <c:ptCount val="22"/>
                <c:pt idx="13">
                  <c:v>48</c:v>
                </c:pt>
                <c:pt idx="14">
                  <c:v>38</c:v>
                </c:pt>
                <c:pt idx="15">
                  <c:v>74</c:v>
                </c:pt>
                <c:pt idx="19">
                  <c:v>8</c:v>
                </c:pt>
                <c:pt idx="2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5FF-46B4-B188-AD4D3042AFBC}"/>
            </c:ext>
          </c:extLst>
        </c:ser>
        <c:ser>
          <c:idx val="8"/>
          <c:order val="6"/>
          <c:tx>
            <c:strRef>
              <c:f>Sheet1!$H$1</c:f>
              <c:strCache>
                <c:ptCount val="1"/>
                <c:pt idx="0">
                  <c:v>RalfJung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Sheet1!$H$2:$H$23</c:f>
              <c:numCache>
                <c:formatCode>General</c:formatCode>
                <c:ptCount val="22"/>
                <c:pt idx="14">
                  <c:v>1</c:v>
                </c:pt>
                <c:pt idx="15">
                  <c:v>18</c:v>
                </c:pt>
                <c:pt idx="16">
                  <c:v>28</c:v>
                </c:pt>
                <c:pt idx="17">
                  <c:v>44</c:v>
                </c:pt>
                <c:pt idx="18">
                  <c:v>18</c:v>
                </c:pt>
                <c:pt idx="19">
                  <c:v>31</c:v>
                </c:pt>
                <c:pt idx="20">
                  <c:v>18</c:v>
                </c:pt>
                <c:pt idx="2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5FF-46B4-B188-AD4D3042AFBC}"/>
            </c:ext>
          </c:extLst>
        </c:ser>
        <c:ser>
          <c:idx val="9"/>
          <c:order val="7"/>
          <c:tx>
            <c:strRef>
              <c:f>Sheet1!$I$1</c:f>
              <c:strCache>
                <c:ptCount val="1"/>
                <c:pt idx="0">
                  <c:v>maximedenes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Sheet1!$I$2:$I$23</c:f>
              <c:numCache>
                <c:formatCode>General</c:formatCode>
                <c:ptCount val="22"/>
                <c:pt idx="11">
                  <c:v>3</c:v>
                </c:pt>
                <c:pt idx="12">
                  <c:v>2</c:v>
                </c:pt>
                <c:pt idx="13">
                  <c:v>18</c:v>
                </c:pt>
                <c:pt idx="14">
                  <c:v>22</c:v>
                </c:pt>
                <c:pt idx="15">
                  <c:v>15</c:v>
                </c:pt>
                <c:pt idx="16">
                  <c:v>15</c:v>
                </c:pt>
                <c:pt idx="17">
                  <c:v>42</c:v>
                </c:pt>
                <c:pt idx="18">
                  <c:v>30</c:v>
                </c:pt>
                <c:pt idx="19">
                  <c:v>10</c:v>
                </c:pt>
                <c:pt idx="2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5FF-46B4-B188-AD4D3042AFBC}"/>
            </c:ext>
          </c:extLst>
        </c:ser>
        <c:ser>
          <c:idx val="10"/>
          <c:order val="8"/>
          <c:tx>
            <c:strRef>
              <c:f>Sheet1!$J$1</c:f>
              <c:strCache>
                <c:ptCount val="1"/>
                <c:pt idx="0">
                  <c:v>MSoegtropIMC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Sheet1!$J$2:$J$23</c:f>
              <c:numCache>
                <c:formatCode>General</c:formatCode>
                <c:ptCount val="22"/>
                <c:pt idx="13">
                  <c:v>2</c:v>
                </c:pt>
                <c:pt idx="14">
                  <c:v>25</c:v>
                </c:pt>
                <c:pt idx="15">
                  <c:v>10</c:v>
                </c:pt>
                <c:pt idx="17">
                  <c:v>41</c:v>
                </c:pt>
                <c:pt idx="18">
                  <c:v>41</c:v>
                </c:pt>
                <c:pt idx="19">
                  <c:v>24</c:v>
                </c:pt>
                <c:pt idx="20">
                  <c:v>5</c:v>
                </c:pt>
                <c:pt idx="2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5FF-46B4-B188-AD4D3042AFBC}"/>
            </c:ext>
          </c:extLst>
        </c:ser>
        <c:ser>
          <c:idx val="11"/>
          <c:order val="9"/>
          <c:tx>
            <c:strRef>
              <c:f>Sheet1!$K$1</c:f>
              <c:strCache>
                <c:ptCount val="1"/>
                <c:pt idx="0">
                  <c:v>herbelin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Sheet1!$K$2:$K$23</c:f>
              <c:numCache>
                <c:formatCode>General</c:formatCode>
                <c:ptCount val="22"/>
                <c:pt idx="0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1</c:v>
                </c:pt>
                <c:pt idx="8">
                  <c:v>1</c:v>
                </c:pt>
                <c:pt idx="9">
                  <c:v>3</c:v>
                </c:pt>
                <c:pt idx="12">
                  <c:v>1</c:v>
                </c:pt>
                <c:pt idx="13">
                  <c:v>4</c:v>
                </c:pt>
                <c:pt idx="14">
                  <c:v>3</c:v>
                </c:pt>
                <c:pt idx="15">
                  <c:v>3</c:v>
                </c:pt>
                <c:pt idx="16">
                  <c:v>33</c:v>
                </c:pt>
                <c:pt idx="17">
                  <c:v>40</c:v>
                </c:pt>
                <c:pt idx="18">
                  <c:v>9</c:v>
                </c:pt>
                <c:pt idx="19">
                  <c:v>23</c:v>
                </c:pt>
                <c:pt idx="20">
                  <c:v>13</c:v>
                </c:pt>
                <c:pt idx="2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05FF-46B4-B188-AD4D3042AFBC}"/>
            </c:ext>
          </c:extLst>
        </c:ser>
        <c:ser>
          <c:idx val="12"/>
          <c:order val="10"/>
          <c:tx>
            <c:strRef>
              <c:f>Sheet1!$L$1</c:f>
              <c:strCache>
                <c:ptCount val="1"/>
                <c:pt idx="0">
                  <c:v>ppedrot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Sheet1!$L$2:$L$23</c:f>
              <c:numCache>
                <c:formatCode>General</c:formatCode>
                <c:ptCount val="22"/>
                <c:pt idx="9">
                  <c:v>5</c:v>
                </c:pt>
                <c:pt idx="10">
                  <c:v>1</c:v>
                </c:pt>
                <c:pt idx="11">
                  <c:v>7</c:v>
                </c:pt>
                <c:pt idx="12">
                  <c:v>7</c:v>
                </c:pt>
                <c:pt idx="13">
                  <c:v>13</c:v>
                </c:pt>
                <c:pt idx="14">
                  <c:v>16</c:v>
                </c:pt>
                <c:pt idx="15">
                  <c:v>16</c:v>
                </c:pt>
                <c:pt idx="16">
                  <c:v>14</c:v>
                </c:pt>
                <c:pt idx="17">
                  <c:v>24</c:v>
                </c:pt>
                <c:pt idx="18">
                  <c:v>5</c:v>
                </c:pt>
                <c:pt idx="19">
                  <c:v>15</c:v>
                </c:pt>
                <c:pt idx="20">
                  <c:v>16</c:v>
                </c:pt>
                <c:pt idx="2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5FF-46B4-B188-AD4D3042AFBC}"/>
            </c:ext>
          </c:extLst>
        </c:ser>
        <c:ser>
          <c:idx val="13"/>
          <c:order val="11"/>
          <c:tx>
            <c:strRef>
              <c:f>Sheet1!$M$1</c:f>
              <c:strCache>
                <c:ptCount val="1"/>
                <c:pt idx="0">
                  <c:v>samuelgruetter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Sheet1!$M$2:$M$23</c:f>
              <c:numCache>
                <c:formatCode>General</c:formatCode>
                <c:ptCount val="22"/>
                <c:pt idx="16">
                  <c:v>3</c:v>
                </c:pt>
                <c:pt idx="17">
                  <c:v>13</c:v>
                </c:pt>
                <c:pt idx="18">
                  <c:v>35</c:v>
                </c:pt>
                <c:pt idx="19">
                  <c:v>30</c:v>
                </c:pt>
                <c:pt idx="20">
                  <c:v>35</c:v>
                </c:pt>
                <c:pt idx="2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5FF-46B4-B188-AD4D3042AFBC}"/>
            </c:ext>
          </c:extLst>
        </c:ser>
        <c:ser>
          <c:idx val="14"/>
          <c:order val="12"/>
          <c:tx>
            <c:strRef>
              <c:f>Sheet1!$N$1</c:f>
              <c:strCache>
                <c:ptCount val="1"/>
                <c:pt idx="0">
                  <c:v>andres-erbsen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Sheet1!$N$2:$N$23</c:f>
              <c:numCache>
                <c:formatCode>General</c:formatCode>
                <c:ptCount val="22"/>
                <c:pt idx="15">
                  <c:v>3</c:v>
                </c:pt>
                <c:pt idx="16">
                  <c:v>1</c:v>
                </c:pt>
                <c:pt idx="17">
                  <c:v>61</c:v>
                </c:pt>
                <c:pt idx="18">
                  <c:v>42</c:v>
                </c:pt>
                <c:pt idx="19">
                  <c:v>8</c:v>
                </c:pt>
                <c:pt idx="20">
                  <c:v>13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5FF-46B4-B188-AD4D3042AFBC}"/>
            </c:ext>
          </c:extLst>
        </c:ser>
        <c:ser>
          <c:idx val="15"/>
          <c:order val="13"/>
          <c:tx>
            <c:strRef>
              <c:f>Sheet1!$O$1</c:f>
              <c:strCache>
                <c:ptCount val="1"/>
                <c:pt idx="0">
                  <c:v>silene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Sheet1!$O$2:$O$23</c:f>
              <c:numCache>
                <c:formatCode>General</c:formatCode>
                <c:ptCount val="22"/>
                <c:pt idx="2">
                  <c:v>1</c:v>
                </c:pt>
                <c:pt idx="4">
                  <c:v>1</c:v>
                </c:pt>
                <c:pt idx="5">
                  <c:v>1</c:v>
                </c:pt>
                <c:pt idx="7">
                  <c:v>18</c:v>
                </c:pt>
                <c:pt idx="8">
                  <c:v>5</c:v>
                </c:pt>
                <c:pt idx="9">
                  <c:v>2</c:v>
                </c:pt>
                <c:pt idx="10">
                  <c:v>4</c:v>
                </c:pt>
                <c:pt idx="11">
                  <c:v>1</c:v>
                </c:pt>
                <c:pt idx="12">
                  <c:v>1</c:v>
                </c:pt>
                <c:pt idx="13">
                  <c:v>3</c:v>
                </c:pt>
                <c:pt idx="14">
                  <c:v>16</c:v>
                </c:pt>
                <c:pt idx="15">
                  <c:v>12</c:v>
                </c:pt>
                <c:pt idx="16">
                  <c:v>6</c:v>
                </c:pt>
                <c:pt idx="17">
                  <c:v>13</c:v>
                </c:pt>
                <c:pt idx="18">
                  <c:v>11</c:v>
                </c:pt>
                <c:pt idx="19">
                  <c:v>10</c:v>
                </c:pt>
                <c:pt idx="20">
                  <c:v>12</c:v>
                </c:pt>
                <c:pt idx="2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05FF-46B4-B188-AD4D3042AFBC}"/>
            </c:ext>
          </c:extLst>
        </c:ser>
        <c:ser>
          <c:idx val="16"/>
          <c:order val="14"/>
          <c:tx>
            <c:strRef>
              <c:f>Sheet1!$P$1</c:f>
              <c:strCache>
                <c:ptCount val="1"/>
                <c:pt idx="0">
                  <c:v>gares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Sheet1!$P$2:$P$23</c:f>
              <c:numCache>
                <c:formatCode>General</c:formatCode>
                <c:ptCount val="22"/>
                <c:pt idx="7">
                  <c:v>1</c:v>
                </c:pt>
                <c:pt idx="8">
                  <c:v>1</c:v>
                </c:pt>
                <c:pt idx="11">
                  <c:v>2</c:v>
                </c:pt>
                <c:pt idx="12">
                  <c:v>5</c:v>
                </c:pt>
                <c:pt idx="13">
                  <c:v>4</c:v>
                </c:pt>
                <c:pt idx="14">
                  <c:v>7</c:v>
                </c:pt>
                <c:pt idx="15">
                  <c:v>7</c:v>
                </c:pt>
                <c:pt idx="16">
                  <c:v>9</c:v>
                </c:pt>
                <c:pt idx="17">
                  <c:v>32</c:v>
                </c:pt>
                <c:pt idx="18">
                  <c:v>19</c:v>
                </c:pt>
                <c:pt idx="19">
                  <c:v>20</c:v>
                </c:pt>
                <c:pt idx="20">
                  <c:v>10</c:v>
                </c:pt>
                <c:pt idx="2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05FF-46B4-B188-AD4D3042AFBC}"/>
            </c:ext>
          </c:extLst>
        </c:ser>
        <c:ser>
          <c:idx val="17"/>
          <c:order val="15"/>
          <c:tx>
            <c:strRef>
              <c:f>Sheet1!$Q$1</c:f>
              <c:strCache>
                <c:ptCount val="1"/>
                <c:pt idx="0">
                  <c:v>charguer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Sheet1!$Q$2:$Q$23</c:f>
              <c:numCache>
                <c:formatCode>General</c:formatCode>
                <c:ptCount val="22"/>
                <c:pt idx="5">
                  <c:v>1</c:v>
                </c:pt>
                <c:pt idx="6">
                  <c:v>1</c:v>
                </c:pt>
                <c:pt idx="7">
                  <c:v>2</c:v>
                </c:pt>
                <c:pt idx="8">
                  <c:v>10</c:v>
                </c:pt>
                <c:pt idx="9">
                  <c:v>13</c:v>
                </c:pt>
                <c:pt idx="10">
                  <c:v>4</c:v>
                </c:pt>
                <c:pt idx="11">
                  <c:v>17</c:v>
                </c:pt>
                <c:pt idx="14">
                  <c:v>36</c:v>
                </c:pt>
                <c:pt idx="15">
                  <c:v>5</c:v>
                </c:pt>
                <c:pt idx="16">
                  <c:v>5</c:v>
                </c:pt>
                <c:pt idx="17">
                  <c:v>6</c:v>
                </c:pt>
                <c:pt idx="18">
                  <c:v>10</c:v>
                </c:pt>
                <c:pt idx="19">
                  <c:v>2</c:v>
                </c:pt>
                <c:pt idx="2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05FF-46B4-B188-AD4D3042AFBC}"/>
            </c:ext>
          </c:extLst>
        </c:ser>
        <c:ser>
          <c:idx val="18"/>
          <c:order val="16"/>
          <c:tx>
            <c:strRef>
              <c:f>Sheet1!$R$1</c:f>
              <c:strCache>
                <c:ptCount val="1"/>
                <c:pt idx="0">
                  <c:v>andrew-appel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Sheet1!$R$2:$R$23</c:f>
              <c:numCache>
                <c:formatCode>General</c:formatCode>
                <c:ptCount val="22"/>
                <c:pt idx="5">
                  <c:v>3</c:v>
                </c:pt>
                <c:pt idx="6">
                  <c:v>5</c:v>
                </c:pt>
                <c:pt idx="7">
                  <c:v>8</c:v>
                </c:pt>
                <c:pt idx="8">
                  <c:v>4</c:v>
                </c:pt>
                <c:pt idx="9">
                  <c:v>5</c:v>
                </c:pt>
                <c:pt idx="10">
                  <c:v>10</c:v>
                </c:pt>
                <c:pt idx="11">
                  <c:v>4</c:v>
                </c:pt>
                <c:pt idx="12">
                  <c:v>8</c:v>
                </c:pt>
                <c:pt idx="13">
                  <c:v>5</c:v>
                </c:pt>
                <c:pt idx="14">
                  <c:v>1</c:v>
                </c:pt>
                <c:pt idx="15">
                  <c:v>18</c:v>
                </c:pt>
                <c:pt idx="16">
                  <c:v>1</c:v>
                </c:pt>
                <c:pt idx="17">
                  <c:v>10</c:v>
                </c:pt>
                <c:pt idx="18">
                  <c:v>2</c:v>
                </c:pt>
                <c:pt idx="19">
                  <c:v>7</c:v>
                </c:pt>
                <c:pt idx="20">
                  <c:v>4</c:v>
                </c:pt>
                <c:pt idx="2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05FF-46B4-B188-AD4D3042AFBC}"/>
            </c:ext>
          </c:extLst>
        </c:ser>
        <c:ser>
          <c:idx val="19"/>
          <c:order val="17"/>
          <c:tx>
            <c:strRef>
              <c:f>Sheet1!$S$1</c:f>
              <c:strCache>
                <c:ptCount val="1"/>
                <c:pt idx="0">
                  <c:v>robbertkrebbers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Sheet1!$S$2:$S$23</c:f>
              <c:numCache>
                <c:formatCode>General</c:formatCode>
                <c:ptCount val="22"/>
                <c:pt idx="9">
                  <c:v>5</c:v>
                </c:pt>
                <c:pt idx="10">
                  <c:v>14</c:v>
                </c:pt>
                <c:pt idx="11">
                  <c:v>12</c:v>
                </c:pt>
                <c:pt idx="12">
                  <c:v>1</c:v>
                </c:pt>
                <c:pt idx="13">
                  <c:v>2</c:v>
                </c:pt>
                <c:pt idx="14">
                  <c:v>1</c:v>
                </c:pt>
                <c:pt idx="15">
                  <c:v>18</c:v>
                </c:pt>
                <c:pt idx="16">
                  <c:v>15</c:v>
                </c:pt>
                <c:pt idx="17">
                  <c:v>6</c:v>
                </c:pt>
                <c:pt idx="18">
                  <c:v>5</c:v>
                </c:pt>
                <c:pt idx="19">
                  <c:v>4</c:v>
                </c:pt>
                <c:pt idx="20">
                  <c:v>7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05FF-46B4-B188-AD4D3042AFBC}"/>
            </c:ext>
          </c:extLst>
        </c:ser>
        <c:ser>
          <c:idx val="20"/>
          <c:order val="18"/>
          <c:tx>
            <c:strRef>
              <c:f>Sheet1!$T$1</c:f>
              <c:strCache>
                <c:ptCount val="1"/>
                <c:pt idx="0">
                  <c:v>Alizter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Sheet1!$T$2:$T$23</c:f>
              <c:numCache>
                <c:formatCode>General</c:formatCode>
                <c:ptCount val="22"/>
                <c:pt idx="18">
                  <c:v>7</c:v>
                </c:pt>
                <c:pt idx="19">
                  <c:v>6</c:v>
                </c:pt>
                <c:pt idx="20">
                  <c:v>32</c:v>
                </c:pt>
                <c:pt idx="2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05FF-46B4-B188-AD4D3042AFBC}"/>
            </c:ext>
          </c:extLst>
        </c:ser>
        <c:ser>
          <c:idx val="21"/>
          <c:order val="19"/>
          <c:tx>
            <c:strRef>
              <c:f>Sheet1!$U$1</c:f>
              <c:strCache>
                <c:ptCount val="1"/>
                <c:pt idx="0">
                  <c:v>tchajed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Sheet1!$U$2:$U$23</c:f>
              <c:numCache>
                <c:formatCode>General</c:formatCode>
                <c:ptCount val="22"/>
                <c:pt idx="15">
                  <c:v>5</c:v>
                </c:pt>
                <c:pt idx="16">
                  <c:v>39</c:v>
                </c:pt>
                <c:pt idx="17">
                  <c:v>14</c:v>
                </c:pt>
                <c:pt idx="18">
                  <c:v>12</c:v>
                </c:pt>
                <c:pt idx="19">
                  <c:v>11</c:v>
                </c:pt>
                <c:pt idx="20">
                  <c:v>2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05FF-46B4-B188-AD4D3042AFBC}"/>
            </c:ext>
          </c:extLst>
        </c:ser>
        <c:ser>
          <c:idx val="22"/>
          <c:order val="20"/>
          <c:tx>
            <c:strRef>
              <c:f>Sheet1!$V$1</c:f>
              <c:strCache>
                <c:ptCount val="1"/>
                <c:pt idx="0">
                  <c:v>fblanqui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Sheet1!$V$2:$V$23</c:f>
              <c:numCache>
                <c:formatCode>General</c:formatCode>
                <c:ptCount val="22"/>
                <c:pt idx="6">
                  <c:v>1</c:v>
                </c:pt>
                <c:pt idx="7">
                  <c:v>2</c:v>
                </c:pt>
                <c:pt idx="8">
                  <c:v>3</c:v>
                </c:pt>
                <c:pt idx="9">
                  <c:v>4</c:v>
                </c:pt>
                <c:pt idx="10">
                  <c:v>8</c:v>
                </c:pt>
                <c:pt idx="11">
                  <c:v>11</c:v>
                </c:pt>
                <c:pt idx="12">
                  <c:v>7</c:v>
                </c:pt>
                <c:pt idx="13">
                  <c:v>5</c:v>
                </c:pt>
                <c:pt idx="14">
                  <c:v>21</c:v>
                </c:pt>
                <c:pt idx="15">
                  <c:v>6</c:v>
                </c:pt>
                <c:pt idx="16">
                  <c:v>2</c:v>
                </c:pt>
                <c:pt idx="17">
                  <c:v>7</c:v>
                </c:pt>
                <c:pt idx="18">
                  <c:v>1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F-05FF-46B4-B188-AD4D3042AFBC}"/>
            </c:ext>
          </c:extLst>
        </c:ser>
        <c:ser>
          <c:idx val="23"/>
          <c:order val="21"/>
          <c:tx>
            <c:strRef>
              <c:f>Sheet1!$W$1</c:f>
              <c:strCache>
                <c:ptCount val="1"/>
                <c:pt idx="0">
                  <c:v>cpitclaudel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Sheet1!$W$2:$W$23</c:f>
              <c:numCache>
                <c:formatCode>General</c:formatCode>
                <c:ptCount val="22"/>
                <c:pt idx="15">
                  <c:v>5</c:v>
                </c:pt>
                <c:pt idx="16">
                  <c:v>2</c:v>
                </c:pt>
                <c:pt idx="17">
                  <c:v>10</c:v>
                </c:pt>
                <c:pt idx="18">
                  <c:v>23</c:v>
                </c:pt>
                <c:pt idx="19">
                  <c:v>10</c:v>
                </c:pt>
                <c:pt idx="20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0-05FF-46B4-B188-AD4D3042AFBC}"/>
            </c:ext>
          </c:extLst>
        </c:ser>
        <c:ser>
          <c:idx val="24"/>
          <c:order val="22"/>
          <c:tx>
            <c:strRef>
              <c:f>Sheet1!$X$1</c:f>
              <c:strCache>
                <c:ptCount val="1"/>
                <c:pt idx="0">
                  <c:v>Eelis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Sheet1!$X$2:$X$23</c:f>
              <c:numCache>
                <c:formatCode>General</c:formatCode>
                <c:ptCount val="22"/>
                <c:pt idx="5">
                  <c:v>2</c:v>
                </c:pt>
                <c:pt idx="6">
                  <c:v>1</c:v>
                </c:pt>
                <c:pt idx="7">
                  <c:v>3</c:v>
                </c:pt>
                <c:pt idx="8">
                  <c:v>25</c:v>
                </c:pt>
                <c:pt idx="9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1-05FF-46B4-B188-AD4D3042AFBC}"/>
            </c:ext>
          </c:extLst>
        </c:ser>
        <c:ser>
          <c:idx val="25"/>
          <c:order val="23"/>
          <c:tx>
            <c:strRef>
              <c:f>Sheet1!$Y$1</c:f>
              <c:strCache>
                <c:ptCount val="1"/>
                <c:pt idx="0">
                  <c:v>anton-trunov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Sheet1!$Y$2:$Y$23</c:f>
              <c:numCache>
                <c:formatCode>General</c:formatCode>
                <c:ptCount val="22"/>
                <c:pt idx="16">
                  <c:v>1</c:v>
                </c:pt>
                <c:pt idx="17">
                  <c:v>47</c:v>
                </c:pt>
                <c:pt idx="18">
                  <c:v>15</c:v>
                </c:pt>
                <c:pt idx="19">
                  <c:v>5</c:v>
                </c:pt>
                <c:pt idx="2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2-05FF-46B4-B188-AD4D3042AFBC}"/>
            </c:ext>
          </c:extLst>
        </c:ser>
        <c:ser>
          <c:idx val="26"/>
          <c:order val="24"/>
          <c:tx>
            <c:strRef>
              <c:f>Sheet1!$Z$1</c:f>
              <c:strCache>
                <c:ptCount val="1"/>
                <c:pt idx="0">
                  <c:v>Janno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Sheet1!$Z$2:$Z$23</c:f>
              <c:numCache>
                <c:formatCode>General</c:formatCode>
                <c:ptCount val="22"/>
                <c:pt idx="13">
                  <c:v>1</c:v>
                </c:pt>
                <c:pt idx="14">
                  <c:v>1</c:v>
                </c:pt>
                <c:pt idx="15">
                  <c:v>4</c:v>
                </c:pt>
                <c:pt idx="16">
                  <c:v>3</c:v>
                </c:pt>
                <c:pt idx="17">
                  <c:v>5</c:v>
                </c:pt>
                <c:pt idx="18">
                  <c:v>15</c:v>
                </c:pt>
                <c:pt idx="19">
                  <c:v>21</c:v>
                </c:pt>
                <c:pt idx="20">
                  <c:v>6</c:v>
                </c:pt>
                <c:pt idx="2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3-05FF-46B4-B188-AD4D3042AFBC}"/>
            </c:ext>
          </c:extLst>
        </c:ser>
        <c:ser>
          <c:idx val="27"/>
          <c:order val="25"/>
          <c:tx>
            <c:strRef>
              <c:f>Sheet1!$AA$1</c:f>
              <c:strCache>
                <c:ptCount val="1"/>
                <c:pt idx="0">
                  <c:v>Casteran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Sheet1!$AA$2:$AA$23</c:f>
              <c:numCache>
                <c:formatCode>General</c:formatCode>
                <c:ptCount val="22"/>
                <c:pt idx="0">
                  <c:v>1</c:v>
                </c:pt>
                <c:pt idx="1">
                  <c:v>3</c:v>
                </c:pt>
                <c:pt idx="2">
                  <c:v>3</c:v>
                </c:pt>
                <c:pt idx="3">
                  <c:v>6</c:v>
                </c:pt>
                <c:pt idx="4">
                  <c:v>9</c:v>
                </c:pt>
                <c:pt idx="5">
                  <c:v>6</c:v>
                </c:pt>
                <c:pt idx="6">
                  <c:v>4</c:v>
                </c:pt>
                <c:pt idx="7">
                  <c:v>13</c:v>
                </c:pt>
                <c:pt idx="8">
                  <c:v>1</c:v>
                </c:pt>
                <c:pt idx="9">
                  <c:v>2</c:v>
                </c:pt>
                <c:pt idx="11">
                  <c:v>1</c:v>
                </c:pt>
                <c:pt idx="13">
                  <c:v>1</c:v>
                </c:pt>
                <c:pt idx="14">
                  <c:v>2</c:v>
                </c:pt>
                <c:pt idx="15">
                  <c:v>1</c:v>
                </c:pt>
                <c:pt idx="19">
                  <c:v>3</c:v>
                </c:pt>
                <c:pt idx="2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4-05FF-46B4-B188-AD4D3042AFBC}"/>
            </c:ext>
          </c:extLst>
        </c:ser>
        <c:ser>
          <c:idx val="28"/>
          <c:order val="26"/>
          <c:tx>
            <c:strRef>
              <c:f>Sheet1!$AB$1</c:f>
              <c:strCache>
                <c:ptCount val="1"/>
                <c:pt idx="0">
                  <c:v>Blaisorblade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Sheet1!$AB$2:$AB$23</c:f>
              <c:numCache>
                <c:formatCode>General</c:formatCode>
                <c:ptCount val="22"/>
                <c:pt idx="17">
                  <c:v>2</c:v>
                </c:pt>
                <c:pt idx="18">
                  <c:v>8</c:v>
                </c:pt>
                <c:pt idx="19">
                  <c:v>21</c:v>
                </c:pt>
                <c:pt idx="20">
                  <c:v>14</c:v>
                </c:pt>
                <c:pt idx="2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5-05FF-46B4-B188-AD4D3042AFBC}"/>
            </c:ext>
          </c:extLst>
        </c:ser>
        <c:ser>
          <c:idx val="29"/>
          <c:order val="27"/>
          <c:tx>
            <c:strRef>
              <c:f>Sheet1!$AC$1</c:f>
              <c:strCache>
                <c:ptCount val="1"/>
                <c:pt idx="0">
                  <c:v>Matafou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Sheet1!$AC$2:$AC$23</c:f>
              <c:numCache>
                <c:formatCode>General</c:formatCode>
                <c:ptCount val="22"/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7">
                  <c:v>1</c:v>
                </c:pt>
                <c:pt idx="9">
                  <c:v>2</c:v>
                </c:pt>
                <c:pt idx="10">
                  <c:v>2</c:v>
                </c:pt>
                <c:pt idx="12">
                  <c:v>1</c:v>
                </c:pt>
                <c:pt idx="13">
                  <c:v>3</c:v>
                </c:pt>
                <c:pt idx="14">
                  <c:v>12</c:v>
                </c:pt>
                <c:pt idx="15">
                  <c:v>4</c:v>
                </c:pt>
                <c:pt idx="16">
                  <c:v>6</c:v>
                </c:pt>
                <c:pt idx="17">
                  <c:v>6</c:v>
                </c:pt>
                <c:pt idx="18">
                  <c:v>1</c:v>
                </c:pt>
                <c:pt idx="19">
                  <c:v>2</c:v>
                </c:pt>
                <c:pt idx="2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6-05FF-46B4-B188-AD4D3042AFBC}"/>
            </c:ext>
          </c:extLst>
        </c:ser>
        <c:ser>
          <c:idx val="30"/>
          <c:order val="28"/>
          <c:tx>
            <c:strRef>
              <c:f>Sheet1!$AD$1</c:f>
              <c:strCache>
                <c:ptCount val="1"/>
                <c:pt idx="0">
                  <c:v>tomprince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Sheet1!$AD$2:$AD$23</c:f>
              <c:numCache>
                <c:formatCode>General</c:formatCode>
                <c:ptCount val="22"/>
                <c:pt idx="9">
                  <c:v>7</c:v>
                </c:pt>
                <c:pt idx="10">
                  <c:v>41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7-05FF-46B4-B188-AD4D3042AFBC}"/>
            </c:ext>
          </c:extLst>
        </c:ser>
        <c:ser>
          <c:idx val="31"/>
          <c:order val="29"/>
          <c:tx>
            <c:strRef>
              <c:f>Sheet1!$AE$1</c:f>
              <c:strCache>
                <c:ptCount val="1"/>
                <c:pt idx="0">
                  <c:v>Lionel-Rieg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Sheet1!$AE$2:$AE$23</c:f>
              <c:numCache>
                <c:formatCode>General</c:formatCode>
                <c:ptCount val="22"/>
                <c:pt idx="10">
                  <c:v>1</c:v>
                </c:pt>
                <c:pt idx="11">
                  <c:v>6</c:v>
                </c:pt>
                <c:pt idx="12">
                  <c:v>3</c:v>
                </c:pt>
                <c:pt idx="14">
                  <c:v>27</c:v>
                </c:pt>
                <c:pt idx="15">
                  <c:v>7</c:v>
                </c:pt>
                <c:pt idx="16">
                  <c:v>3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8-05FF-46B4-B188-AD4D3042AFBC}"/>
            </c:ext>
          </c:extLst>
        </c:ser>
        <c:ser>
          <c:idx val="32"/>
          <c:order val="30"/>
          <c:tx>
            <c:strRef>
              <c:f>Sheet1!$AF$1</c:f>
              <c:strCache>
                <c:ptCount val="1"/>
                <c:pt idx="0">
                  <c:v>xavierleroy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Sheet1!$AF$2:$AF$23</c:f>
              <c:numCache>
                <c:formatCode>General</c:formatCode>
                <c:ptCount val="22"/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6</c:v>
                </c:pt>
                <c:pt idx="6">
                  <c:v>3</c:v>
                </c:pt>
                <c:pt idx="7">
                  <c:v>7</c:v>
                </c:pt>
                <c:pt idx="8">
                  <c:v>3</c:v>
                </c:pt>
                <c:pt idx="9">
                  <c:v>2</c:v>
                </c:pt>
                <c:pt idx="10">
                  <c:v>2</c:v>
                </c:pt>
                <c:pt idx="11">
                  <c:v>1</c:v>
                </c:pt>
                <c:pt idx="12">
                  <c:v>5</c:v>
                </c:pt>
                <c:pt idx="13">
                  <c:v>1</c:v>
                </c:pt>
                <c:pt idx="14">
                  <c:v>2</c:v>
                </c:pt>
                <c:pt idx="15">
                  <c:v>2</c:v>
                </c:pt>
                <c:pt idx="16">
                  <c:v>1</c:v>
                </c:pt>
                <c:pt idx="18">
                  <c:v>2</c:v>
                </c:pt>
                <c:pt idx="19">
                  <c:v>1</c:v>
                </c:pt>
                <c:pt idx="20">
                  <c:v>1</c:v>
                </c:pt>
                <c:pt idx="2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9-05FF-46B4-B188-AD4D3042AFBC}"/>
            </c:ext>
          </c:extLst>
        </c:ser>
        <c:ser>
          <c:idx val="33"/>
          <c:order val="31"/>
          <c:tx>
            <c:strRef>
              <c:f>Sheet1!$AG$1</c:f>
              <c:strCache>
                <c:ptCount val="1"/>
                <c:pt idx="0">
                  <c:v>siegebell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Sheet1!$AG$2:$AG$23</c:f>
              <c:numCache>
                <c:formatCode>General</c:formatCode>
                <c:ptCount val="22"/>
                <c:pt idx="11">
                  <c:v>2</c:v>
                </c:pt>
                <c:pt idx="13">
                  <c:v>15</c:v>
                </c:pt>
                <c:pt idx="14">
                  <c:v>3</c:v>
                </c:pt>
                <c:pt idx="15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A-05FF-46B4-B188-AD4D3042AFBC}"/>
            </c:ext>
          </c:extLst>
        </c:ser>
        <c:ser>
          <c:idx val="34"/>
          <c:order val="32"/>
          <c:tx>
            <c:strRef>
              <c:f>Sheet1!$AH$1</c:f>
              <c:strCache>
                <c:ptCount val="1"/>
                <c:pt idx="0">
                  <c:v>Ian Lynagh &lt;igloo@earth.li&gt;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Sheet1!$AH$2:$AH$23</c:f>
              <c:numCache>
                <c:formatCode>General</c:formatCode>
                <c:ptCount val="22"/>
                <c:pt idx="8">
                  <c:v>15</c:v>
                </c:pt>
                <c:pt idx="9">
                  <c:v>18</c:v>
                </c:pt>
                <c:pt idx="11">
                  <c:v>11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B-05FF-46B4-B188-AD4D3042AFBC}"/>
            </c:ext>
          </c:extLst>
        </c:ser>
        <c:ser>
          <c:idx val="35"/>
          <c:order val="33"/>
          <c:tx>
            <c:strRef>
              <c:f>Sheet1!$AI$1</c:f>
              <c:strCache>
                <c:ptCount val="1"/>
                <c:pt idx="0">
                  <c:v>fajb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Sheet1!$AI$2:$AI$23</c:f>
              <c:numCache>
                <c:formatCode>General</c:formatCode>
                <c:ptCount val="22"/>
                <c:pt idx="3">
                  <c:v>1</c:v>
                </c:pt>
                <c:pt idx="4">
                  <c:v>1</c:v>
                </c:pt>
                <c:pt idx="5">
                  <c:v>3</c:v>
                </c:pt>
                <c:pt idx="6">
                  <c:v>5</c:v>
                </c:pt>
                <c:pt idx="7">
                  <c:v>6</c:v>
                </c:pt>
                <c:pt idx="8">
                  <c:v>8</c:v>
                </c:pt>
                <c:pt idx="9">
                  <c:v>4</c:v>
                </c:pt>
                <c:pt idx="11">
                  <c:v>5</c:v>
                </c:pt>
                <c:pt idx="13">
                  <c:v>1</c:v>
                </c:pt>
                <c:pt idx="14">
                  <c:v>2</c:v>
                </c:pt>
                <c:pt idx="15">
                  <c:v>1</c:v>
                </c:pt>
                <c:pt idx="16">
                  <c:v>1</c:v>
                </c:pt>
                <c:pt idx="19">
                  <c:v>3</c:v>
                </c:pt>
                <c:pt idx="2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C-05FF-46B4-B188-AD4D3042AFBC}"/>
            </c:ext>
          </c:extLst>
        </c:ser>
        <c:ser>
          <c:idx val="36"/>
          <c:order val="34"/>
          <c:tx>
            <c:strRef>
              <c:f>Sheet1!$AJ$1</c:f>
              <c:strCache>
                <c:ptCount val="1"/>
                <c:pt idx="0">
                  <c:v>Roland.Zumkeller@polytechnique.fr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Sheet1!$AJ$2:$AJ$23</c:f>
              <c:numCache>
                <c:formatCode>General</c:formatCode>
                <c:ptCount val="22"/>
                <c:pt idx="3">
                  <c:v>27</c:v>
                </c:pt>
                <c:pt idx="4">
                  <c:v>3</c:v>
                </c:pt>
                <c:pt idx="5">
                  <c:v>3</c:v>
                </c:pt>
                <c:pt idx="6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D-05FF-46B4-B188-AD4D3042AFBC}"/>
            </c:ext>
          </c:extLst>
        </c:ser>
        <c:ser>
          <c:idx val="37"/>
          <c:order val="35"/>
          <c:tx>
            <c:strRef>
              <c:f>Sheet1!$AK$1</c:f>
              <c:strCache>
                <c:ptCount val="1"/>
                <c:pt idx="0">
                  <c:v>jashug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Sheet1!$AK$2:$AK$23</c:f>
              <c:numCache>
                <c:formatCode>General</c:formatCode>
                <c:ptCount val="22"/>
                <c:pt idx="16">
                  <c:v>3</c:v>
                </c:pt>
                <c:pt idx="17">
                  <c:v>20</c:v>
                </c:pt>
                <c:pt idx="18">
                  <c:v>15</c:v>
                </c:pt>
                <c:pt idx="19">
                  <c:v>5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E-05FF-46B4-B188-AD4D3042AFBC}"/>
            </c:ext>
          </c:extLst>
        </c:ser>
        <c:ser>
          <c:idx val="38"/>
          <c:order val="36"/>
          <c:tx>
            <c:strRef>
              <c:f>Sheet1!$AL$1</c:f>
              <c:strCache>
                <c:ptCount val="1"/>
                <c:pt idx="0">
                  <c:v>psteckler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Sheet1!$AL$2:$AL$23</c:f>
              <c:numCache>
                <c:formatCode>General</c:formatCode>
                <c:ptCount val="22"/>
                <c:pt idx="15">
                  <c:v>24</c:v>
                </c:pt>
                <c:pt idx="16">
                  <c:v>15</c:v>
                </c:pt>
                <c:pt idx="1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F-05FF-46B4-B188-AD4D3042AFBC}"/>
            </c:ext>
          </c:extLst>
        </c:ser>
        <c:ser>
          <c:idx val="39"/>
          <c:order val="37"/>
          <c:tx>
            <c:strRef>
              <c:f>Sheet1!$AM$1</c:f>
              <c:strCache>
                <c:ptCount val="1"/>
                <c:pt idx="0">
                  <c:v>ybertot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Sheet1!$AM$2:$AM$23</c:f>
              <c:numCache>
                <c:formatCode>General</c:formatCode>
                <c:ptCount val="22"/>
                <c:pt idx="0">
                  <c:v>6</c:v>
                </c:pt>
                <c:pt idx="1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6</c:v>
                </c:pt>
                <c:pt idx="7">
                  <c:v>3</c:v>
                </c:pt>
                <c:pt idx="9">
                  <c:v>2</c:v>
                </c:pt>
                <c:pt idx="10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2</c:v>
                </c:pt>
                <c:pt idx="16">
                  <c:v>3</c:v>
                </c:pt>
                <c:pt idx="17">
                  <c:v>2</c:v>
                </c:pt>
                <c:pt idx="18">
                  <c:v>3</c:v>
                </c:pt>
                <c:pt idx="20">
                  <c:v>2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0-05FF-46B4-B188-AD4D3042AFBC}"/>
            </c:ext>
          </c:extLst>
        </c:ser>
        <c:ser>
          <c:idx val="40"/>
          <c:order val="38"/>
          <c:tx>
            <c:strRef>
              <c:f>Sheet1!$AN$1</c:f>
              <c:strCache>
                <c:ptCount val="1"/>
                <c:pt idx="0">
                  <c:v>Tuplanolla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Sheet1!$AN$2:$AN$23</c:f>
              <c:numCache>
                <c:formatCode>General</c:formatCode>
                <c:ptCount val="22"/>
                <c:pt idx="17">
                  <c:v>1</c:v>
                </c:pt>
                <c:pt idx="18">
                  <c:v>15</c:v>
                </c:pt>
                <c:pt idx="19">
                  <c:v>2</c:v>
                </c:pt>
                <c:pt idx="20">
                  <c:v>11</c:v>
                </c:pt>
                <c:pt idx="2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1-05FF-46B4-B188-AD4D3042AFBC}"/>
            </c:ext>
          </c:extLst>
        </c:ser>
        <c:ser>
          <c:idx val="41"/>
          <c:order val="39"/>
          <c:tx>
            <c:strRef>
              <c:f>Sheet1!$AO$1</c:f>
              <c:strCache>
                <c:ptCount val="1"/>
                <c:pt idx="0">
                  <c:v>gmalecha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Sheet1!$AO$2:$AO$23</c:f>
              <c:numCache>
                <c:formatCode>General</c:formatCode>
                <c:ptCount val="22"/>
                <c:pt idx="8">
                  <c:v>1</c:v>
                </c:pt>
                <c:pt idx="11">
                  <c:v>8</c:v>
                </c:pt>
                <c:pt idx="12">
                  <c:v>4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7">
                  <c:v>1</c:v>
                </c:pt>
                <c:pt idx="18">
                  <c:v>3</c:v>
                </c:pt>
                <c:pt idx="1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2-05FF-46B4-B188-AD4D3042AFBC}"/>
            </c:ext>
          </c:extLst>
        </c:ser>
        <c:ser>
          <c:idx val="42"/>
          <c:order val="40"/>
          <c:tx>
            <c:strRef>
              <c:f>Sheet1!$AP$1</c:f>
              <c:strCache>
                <c:ptCount val="1"/>
                <c:pt idx="0">
                  <c:v>roconnor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Sheet1!$AP$2:$AP$23</c:f>
              <c:numCache>
                <c:formatCode>General</c:formatCode>
                <c:ptCount val="22"/>
                <c:pt idx="4">
                  <c:v>11</c:v>
                </c:pt>
                <c:pt idx="5">
                  <c:v>10</c:v>
                </c:pt>
                <c:pt idx="6">
                  <c:v>7</c:v>
                </c:pt>
                <c:pt idx="7">
                  <c:v>4</c:v>
                </c:pt>
                <c:pt idx="8">
                  <c:v>2</c:v>
                </c:pt>
                <c:pt idx="1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3-05FF-46B4-B188-AD4D3042AFBC}"/>
            </c:ext>
          </c:extLst>
        </c:ser>
        <c:ser>
          <c:idx val="43"/>
          <c:order val="41"/>
          <c:tx>
            <c:strRef>
              <c:f>Sheet1!$AQ$1</c:f>
              <c:strCache>
                <c:ptCount val="1"/>
                <c:pt idx="0">
                  <c:v>greenrd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Sheet1!$AQ$2:$AQ$23</c:f>
              <c:numCache>
                <c:formatCode>General</c:formatCode>
                <c:ptCount val="22"/>
                <c:pt idx="6">
                  <c:v>9</c:v>
                </c:pt>
                <c:pt idx="7">
                  <c:v>13</c:v>
                </c:pt>
                <c:pt idx="8">
                  <c:v>2</c:v>
                </c:pt>
                <c:pt idx="9">
                  <c:v>6</c:v>
                </c:pt>
                <c:pt idx="1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4-05FF-46B4-B188-AD4D3042AFBC}"/>
            </c:ext>
          </c:extLst>
        </c:ser>
        <c:ser>
          <c:idx val="44"/>
          <c:order val="42"/>
          <c:tx>
            <c:strRef>
              <c:f>Sheet1!$AR$1</c:f>
              <c:strCache>
                <c:ptCount val="1"/>
                <c:pt idx="0">
                  <c:v>zeldovich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Sheet1!$AR$2:$AR$23</c:f>
              <c:numCache>
                <c:formatCode>General</c:formatCode>
                <c:ptCount val="22"/>
                <c:pt idx="13">
                  <c:v>17</c:v>
                </c:pt>
                <c:pt idx="14">
                  <c:v>10</c:v>
                </c:pt>
                <c:pt idx="15">
                  <c:v>5</c:v>
                </c:pt>
                <c:pt idx="16">
                  <c:v>1</c:v>
                </c:pt>
                <c:pt idx="1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5-05FF-46B4-B188-AD4D3042AFBC}"/>
            </c:ext>
          </c:extLst>
        </c:ser>
        <c:ser>
          <c:idx val="45"/>
          <c:order val="43"/>
          <c:tx>
            <c:strRef>
              <c:f>Sheet1!$AS$1</c:f>
              <c:strCache>
                <c:ptCount val="1"/>
                <c:pt idx="0">
                  <c:v>jwiegley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Sheet1!$AS$2:$AS$23</c:f>
              <c:numCache>
                <c:formatCode>General</c:formatCode>
                <c:ptCount val="22"/>
                <c:pt idx="13">
                  <c:v>12</c:v>
                </c:pt>
                <c:pt idx="14">
                  <c:v>3</c:v>
                </c:pt>
                <c:pt idx="15">
                  <c:v>5</c:v>
                </c:pt>
                <c:pt idx="16">
                  <c:v>8</c:v>
                </c:pt>
                <c:pt idx="17">
                  <c:v>3</c:v>
                </c:pt>
                <c:pt idx="19">
                  <c:v>1</c:v>
                </c:pt>
                <c:pt idx="2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6-05FF-46B4-B188-AD4D3042AFBC}"/>
            </c:ext>
          </c:extLst>
        </c:ser>
        <c:ser>
          <c:idx val="46"/>
          <c:order val="44"/>
          <c:tx>
            <c:strRef>
              <c:f>Sheet1!$AT$1</c:f>
              <c:strCache>
                <c:ptCount val="1"/>
                <c:pt idx="0">
                  <c:v>davidnowak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Sheet1!$AT$2:$AT$23</c:f>
              <c:numCache>
                <c:formatCode>General</c:formatCode>
                <c:ptCount val="22"/>
                <c:pt idx="0">
                  <c:v>2</c:v>
                </c:pt>
                <c:pt idx="1">
                  <c:v>4</c:v>
                </c:pt>
                <c:pt idx="2">
                  <c:v>1</c:v>
                </c:pt>
                <c:pt idx="5">
                  <c:v>1</c:v>
                </c:pt>
                <c:pt idx="6">
                  <c:v>2</c:v>
                </c:pt>
                <c:pt idx="7">
                  <c:v>7</c:v>
                </c:pt>
                <c:pt idx="8">
                  <c:v>8</c:v>
                </c:pt>
                <c:pt idx="16">
                  <c:v>4</c:v>
                </c:pt>
                <c:pt idx="17">
                  <c:v>2</c:v>
                </c:pt>
                <c:pt idx="1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7-05FF-46B4-B188-AD4D3042AFBC}"/>
            </c:ext>
          </c:extLst>
        </c:ser>
        <c:ser>
          <c:idx val="47"/>
          <c:order val="45"/>
          <c:tx>
            <c:strRef>
              <c:f>Sheet1!$AU$1</c:f>
              <c:strCache>
                <c:ptCount val="1"/>
                <c:pt idx="0">
                  <c:v>hendriktews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Sheet1!$AU$2:$AU$23</c:f>
              <c:numCache>
                <c:formatCode>General</c:formatCode>
                <c:ptCount val="22"/>
                <c:pt idx="9">
                  <c:v>1</c:v>
                </c:pt>
                <c:pt idx="10">
                  <c:v>3</c:v>
                </c:pt>
                <c:pt idx="11">
                  <c:v>8</c:v>
                </c:pt>
                <c:pt idx="12">
                  <c:v>5</c:v>
                </c:pt>
                <c:pt idx="15">
                  <c:v>4</c:v>
                </c:pt>
                <c:pt idx="16">
                  <c:v>2</c:v>
                </c:pt>
                <c:pt idx="18">
                  <c:v>5</c:v>
                </c:pt>
                <c:pt idx="19">
                  <c:v>3</c:v>
                </c:pt>
                <c:pt idx="20">
                  <c:v>2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8-05FF-46B4-B188-AD4D3042AFBC}"/>
            </c:ext>
          </c:extLst>
        </c:ser>
        <c:ser>
          <c:idx val="48"/>
          <c:order val="46"/>
          <c:tx>
            <c:strRef>
              <c:f>Sheet1!$AV$1</c:f>
              <c:strCache>
                <c:ptCount val="1"/>
                <c:pt idx="0">
                  <c:v>mattam82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Sheet1!$AV$2:$AV$23</c:f>
              <c:numCache>
                <c:formatCode>General</c:formatCode>
                <c:ptCount val="22"/>
                <c:pt idx="8">
                  <c:v>1</c:v>
                </c:pt>
                <c:pt idx="9">
                  <c:v>1</c:v>
                </c:pt>
                <c:pt idx="13">
                  <c:v>1</c:v>
                </c:pt>
                <c:pt idx="16">
                  <c:v>5</c:v>
                </c:pt>
                <c:pt idx="17">
                  <c:v>8</c:v>
                </c:pt>
                <c:pt idx="18">
                  <c:v>6</c:v>
                </c:pt>
                <c:pt idx="19">
                  <c:v>6</c:v>
                </c:pt>
                <c:pt idx="20">
                  <c:v>4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9-05FF-46B4-B188-AD4D3042AFBC}"/>
            </c:ext>
          </c:extLst>
        </c:ser>
        <c:ser>
          <c:idx val="49"/>
          <c:order val="47"/>
          <c:tx>
            <c:strRef>
              <c:f>Sheet1!$AW$1</c:f>
              <c:strCache>
                <c:ptCount val="1"/>
                <c:pt idx="0">
                  <c:v>DanGrayson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Sheet1!$AW$2:$AW$23</c:f>
              <c:numCache>
                <c:formatCode>General</c:formatCode>
                <c:ptCount val="22"/>
                <c:pt idx="6">
                  <c:v>1</c:v>
                </c:pt>
                <c:pt idx="10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6</c:v>
                </c:pt>
                <c:pt idx="15">
                  <c:v>9</c:v>
                </c:pt>
                <c:pt idx="16">
                  <c:v>5</c:v>
                </c:pt>
                <c:pt idx="17">
                  <c:v>5</c:v>
                </c:pt>
                <c:pt idx="18">
                  <c:v>2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A-05FF-46B4-B188-AD4D3042AFBC}"/>
            </c:ext>
          </c:extLst>
        </c:ser>
        <c:ser>
          <c:idx val="50"/>
          <c:order val="48"/>
          <c:tx>
            <c:strRef>
              <c:f>Sheet1!$AX$1</c:f>
              <c:strCache>
                <c:ptCount val="1"/>
                <c:pt idx="0">
                  <c:v>erikmd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Sheet1!$AX$2:$AX$23</c:f>
              <c:numCache>
                <c:formatCode>General</c:formatCode>
                <c:ptCount val="22"/>
                <c:pt idx="9">
                  <c:v>6</c:v>
                </c:pt>
                <c:pt idx="11">
                  <c:v>2</c:v>
                </c:pt>
                <c:pt idx="12">
                  <c:v>1</c:v>
                </c:pt>
                <c:pt idx="14">
                  <c:v>1</c:v>
                </c:pt>
                <c:pt idx="15">
                  <c:v>2</c:v>
                </c:pt>
                <c:pt idx="16">
                  <c:v>2</c:v>
                </c:pt>
                <c:pt idx="17">
                  <c:v>4</c:v>
                </c:pt>
                <c:pt idx="18">
                  <c:v>10</c:v>
                </c:pt>
                <c:pt idx="19">
                  <c:v>4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B-05FF-46B4-B188-AD4D3042AFBC}"/>
            </c:ext>
          </c:extLst>
        </c:ser>
        <c:ser>
          <c:idx val="51"/>
          <c:order val="49"/>
          <c:tx>
            <c:strRef>
              <c:f>Sheet1!$AY$1</c:f>
              <c:strCache>
                <c:ptCount val="1"/>
                <c:pt idx="0">
                  <c:v>Lysxia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Sheet1!$AY$2:$AY$23</c:f>
              <c:numCache>
                <c:formatCode>General</c:formatCode>
                <c:ptCount val="22"/>
                <c:pt idx="17">
                  <c:v>11</c:v>
                </c:pt>
                <c:pt idx="18">
                  <c:v>11</c:v>
                </c:pt>
                <c:pt idx="19">
                  <c:v>5</c:v>
                </c:pt>
                <c:pt idx="20">
                  <c:v>4</c:v>
                </c:pt>
                <c:pt idx="2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C-05FF-46B4-B188-AD4D3042AFBC}"/>
            </c:ext>
          </c:extLst>
        </c:ser>
        <c:ser>
          <c:idx val="52"/>
          <c:order val="50"/>
          <c:tx>
            <c:strRef>
              <c:f>Sheet1!$AZ$1</c:f>
              <c:strCache>
                <c:ptCount val="1"/>
                <c:pt idx="0">
                  <c:v>amccreight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Sheet1!$AZ$2:$AZ$23</c:f>
              <c:numCache>
                <c:formatCode>General</c:formatCode>
                <c:ptCount val="22"/>
                <c:pt idx="4">
                  <c:v>3</c:v>
                </c:pt>
                <c:pt idx="5">
                  <c:v>4</c:v>
                </c:pt>
                <c:pt idx="6">
                  <c:v>6</c:v>
                </c:pt>
                <c:pt idx="7">
                  <c:v>19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D-05FF-46B4-B188-AD4D3042AFBC}"/>
            </c:ext>
          </c:extLst>
        </c:ser>
        <c:ser>
          <c:idx val="53"/>
          <c:order val="51"/>
          <c:tx>
            <c:strRef>
              <c:f>Sheet1!$BA$1</c:f>
              <c:strCache>
                <c:ptCount val="1"/>
                <c:pt idx="0">
                  <c:v>letouzey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Sheet1!$BA$2:$BA$23</c:f>
              <c:numCache>
                <c:formatCode>General</c:formatCode>
                <c:ptCount val="22"/>
                <c:pt idx="0">
                  <c:v>7</c:v>
                </c:pt>
                <c:pt idx="1">
                  <c:v>2</c:v>
                </c:pt>
                <c:pt idx="3">
                  <c:v>3</c:v>
                </c:pt>
                <c:pt idx="4">
                  <c:v>3</c:v>
                </c:pt>
                <c:pt idx="5">
                  <c:v>4</c:v>
                </c:pt>
                <c:pt idx="6">
                  <c:v>4</c:v>
                </c:pt>
                <c:pt idx="7">
                  <c:v>5</c:v>
                </c:pt>
                <c:pt idx="10">
                  <c:v>2</c:v>
                </c:pt>
                <c:pt idx="11">
                  <c:v>1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E-05FF-46B4-B188-AD4D3042AFBC}"/>
            </c:ext>
          </c:extLst>
        </c:ser>
        <c:ser>
          <c:idx val="54"/>
          <c:order val="52"/>
          <c:tx>
            <c:strRef>
              <c:f>Sheet1!$BB$1</c:f>
              <c:strCache>
                <c:ptCount val="1"/>
                <c:pt idx="0">
                  <c:v>pirbo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Sheet1!$BB$2:$BB$23</c:f>
              <c:numCache>
                <c:formatCode>General</c:formatCode>
                <c:ptCount val="22"/>
                <c:pt idx="9">
                  <c:v>8</c:v>
                </c:pt>
                <c:pt idx="10">
                  <c:v>8</c:v>
                </c:pt>
                <c:pt idx="11">
                  <c:v>13</c:v>
                </c:pt>
                <c:pt idx="1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F-05FF-46B4-B188-AD4D3042AFBC}"/>
            </c:ext>
          </c:extLst>
        </c:ser>
        <c:ser>
          <c:idx val="55"/>
          <c:order val="53"/>
          <c:tx>
            <c:strRef>
              <c:f>Sheet1!$BC$1</c:f>
              <c:strCache>
                <c:ptCount val="1"/>
                <c:pt idx="0">
                  <c:v>matejkosik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Sheet1!$BC$2:$BC$23</c:f>
              <c:numCache>
                <c:formatCode>General</c:formatCode>
                <c:ptCount val="22"/>
                <c:pt idx="13">
                  <c:v>5</c:v>
                </c:pt>
                <c:pt idx="14">
                  <c:v>8</c:v>
                </c:pt>
                <c:pt idx="15">
                  <c:v>15</c:v>
                </c:pt>
                <c:pt idx="1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0-05FF-46B4-B188-AD4D3042AFBC}"/>
            </c:ext>
          </c:extLst>
        </c:ser>
        <c:ser>
          <c:idx val="56"/>
          <c:order val="54"/>
          <c:tx>
            <c:strRef>
              <c:f>Sheet1!$BD$1</c:f>
              <c:strCache>
                <c:ptCount val="1"/>
                <c:pt idx="0">
                  <c:v>ethan.aubin@gmail.com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Sheet1!$BD$2:$BD$23</c:f>
              <c:numCache>
                <c:formatCode>General</c:formatCode>
                <c:ptCount val="22"/>
                <c:pt idx="5">
                  <c:v>4</c:v>
                </c:pt>
                <c:pt idx="6">
                  <c:v>16</c:v>
                </c:pt>
                <c:pt idx="7">
                  <c:v>7</c:v>
                </c:pt>
                <c:pt idx="8">
                  <c:v>1</c:v>
                </c:pt>
                <c:pt idx="9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1-05FF-46B4-B188-AD4D3042AFBC}"/>
            </c:ext>
          </c:extLst>
        </c:ser>
        <c:ser>
          <c:idx val="57"/>
          <c:order val="55"/>
          <c:tx>
            <c:strRef>
              <c:f>Sheet1!$BE$1</c:f>
              <c:strCache>
                <c:ptCount val="1"/>
                <c:pt idx="0">
                  <c:v>rmatthes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Sheet1!$BE$2:$BE$23</c:f>
              <c:numCache>
                <c:formatCode>General</c:formatCode>
                <c:ptCount val="22"/>
                <c:pt idx="3">
                  <c:v>2</c:v>
                </c:pt>
                <c:pt idx="4">
                  <c:v>1</c:v>
                </c:pt>
                <c:pt idx="5">
                  <c:v>5</c:v>
                </c:pt>
                <c:pt idx="6">
                  <c:v>1</c:v>
                </c:pt>
                <c:pt idx="7">
                  <c:v>6</c:v>
                </c:pt>
                <c:pt idx="8">
                  <c:v>5</c:v>
                </c:pt>
                <c:pt idx="9">
                  <c:v>2</c:v>
                </c:pt>
                <c:pt idx="10">
                  <c:v>4</c:v>
                </c:pt>
                <c:pt idx="11">
                  <c:v>2</c:v>
                </c:pt>
                <c:pt idx="12">
                  <c:v>1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2-05FF-46B4-B188-AD4D3042AFBC}"/>
            </c:ext>
          </c:extLst>
        </c:ser>
        <c:ser>
          <c:idx val="58"/>
          <c:order val="56"/>
          <c:tx>
            <c:strRef>
              <c:f>Sheet1!$BF$1</c:f>
              <c:strCache>
                <c:ptCount val="1"/>
                <c:pt idx="0">
                  <c:v>mikeshulman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Sheet1!$BF$2:$BF$23</c:f>
              <c:numCache>
                <c:formatCode>General</c:formatCode>
                <c:ptCount val="22"/>
                <c:pt idx="13">
                  <c:v>20</c:v>
                </c:pt>
                <c:pt idx="14">
                  <c:v>7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3-05FF-46B4-B188-AD4D3042AFBC}"/>
            </c:ext>
          </c:extLst>
        </c:ser>
        <c:ser>
          <c:idx val="59"/>
          <c:order val="57"/>
          <c:tx>
            <c:strRef>
              <c:f>Sheet1!$BG$1</c:f>
              <c:strCache>
                <c:ptCount val="1"/>
                <c:pt idx="0">
                  <c:v>pi8027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Sheet1!$BG$2:$BG$23</c:f>
              <c:numCache>
                <c:formatCode>General</c:formatCode>
                <c:ptCount val="22"/>
                <c:pt idx="15">
                  <c:v>1</c:v>
                </c:pt>
                <c:pt idx="17">
                  <c:v>4</c:v>
                </c:pt>
                <c:pt idx="18">
                  <c:v>8</c:v>
                </c:pt>
                <c:pt idx="19">
                  <c:v>4</c:v>
                </c:pt>
                <c:pt idx="20">
                  <c:v>7</c:v>
                </c:pt>
                <c:pt idx="2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4-05FF-46B4-B188-AD4D3042AFBC}"/>
            </c:ext>
          </c:extLst>
        </c:ser>
        <c:ser>
          <c:idx val="60"/>
          <c:order val="58"/>
          <c:tx>
            <c:strRef>
              <c:f>Sheet1!$BH$1</c:f>
              <c:strCache>
                <c:ptCount val="1"/>
                <c:pt idx="0">
                  <c:v>brianaydemir2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Sheet1!$BH$2:$BH$23</c:f>
              <c:numCache>
                <c:formatCode>General</c:formatCode>
                <c:ptCount val="22"/>
                <c:pt idx="3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7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5-05FF-46B4-B188-AD4D3042AFBC}"/>
            </c:ext>
          </c:extLst>
        </c:ser>
        <c:ser>
          <c:idx val="61"/>
          <c:order val="59"/>
          <c:tx>
            <c:strRef>
              <c:f>Sheet1!$BI$1</c:f>
              <c:strCache>
                <c:ptCount val="1"/>
                <c:pt idx="0">
                  <c:v>CohenCyril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Sheet1!$BI$2:$BI$23</c:f>
              <c:numCache>
                <c:formatCode>General</c:formatCode>
                <c:ptCount val="22"/>
                <c:pt idx="12">
                  <c:v>1</c:v>
                </c:pt>
                <c:pt idx="14">
                  <c:v>1</c:v>
                </c:pt>
                <c:pt idx="17">
                  <c:v>9</c:v>
                </c:pt>
                <c:pt idx="18">
                  <c:v>3</c:v>
                </c:pt>
                <c:pt idx="19">
                  <c:v>8</c:v>
                </c:pt>
                <c:pt idx="20">
                  <c:v>4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6-05FF-46B4-B188-AD4D3042AFBC}"/>
            </c:ext>
          </c:extLst>
        </c:ser>
        <c:ser>
          <c:idx val="62"/>
          <c:order val="60"/>
          <c:tx>
            <c:strRef>
              <c:f>Sheet1!$BJ$1</c:f>
              <c:strCache>
                <c:ptCount val="1"/>
                <c:pt idx="0">
                  <c:v>eponier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Sheet1!$BJ$2:$BJ$23</c:f>
              <c:numCache>
                <c:formatCode>General</c:formatCode>
                <c:ptCount val="22"/>
                <c:pt idx="14">
                  <c:v>5</c:v>
                </c:pt>
                <c:pt idx="15">
                  <c:v>4</c:v>
                </c:pt>
                <c:pt idx="16">
                  <c:v>4</c:v>
                </c:pt>
                <c:pt idx="17">
                  <c:v>2</c:v>
                </c:pt>
                <c:pt idx="18">
                  <c:v>7</c:v>
                </c:pt>
                <c:pt idx="19">
                  <c:v>2</c:v>
                </c:pt>
                <c:pt idx="20">
                  <c:v>1</c:v>
                </c:pt>
                <c:pt idx="2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7-05FF-46B4-B188-AD4D3042AFBC}"/>
            </c:ext>
          </c:extLst>
        </c:ser>
        <c:ser>
          <c:idx val="63"/>
          <c:order val="61"/>
          <c:tx>
            <c:strRef>
              <c:f>Sheet1!$BK$1</c:f>
              <c:strCache>
                <c:ptCount val="1"/>
                <c:pt idx="0">
                  <c:v>vzaliva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Sheet1!$BK$2:$BK$23</c:f>
              <c:numCache>
                <c:formatCode>General</c:formatCode>
                <c:ptCount val="22"/>
                <c:pt idx="14">
                  <c:v>4</c:v>
                </c:pt>
                <c:pt idx="15">
                  <c:v>4</c:v>
                </c:pt>
                <c:pt idx="16">
                  <c:v>9</c:v>
                </c:pt>
                <c:pt idx="17">
                  <c:v>3</c:v>
                </c:pt>
                <c:pt idx="18">
                  <c:v>3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8-05FF-46B4-B188-AD4D3042AFBC}"/>
            </c:ext>
          </c:extLst>
        </c:ser>
        <c:ser>
          <c:idx val="64"/>
          <c:order val="62"/>
          <c:tx>
            <c:strRef>
              <c:f>Sheet1!$BL$1</c:f>
              <c:strCache>
                <c:ptCount val="1"/>
                <c:pt idx="0">
                  <c:v>olaure01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Sheet1!$BL$2:$BL$23</c:f>
              <c:numCache>
                <c:formatCode>General</c:formatCode>
                <c:ptCount val="22"/>
                <c:pt idx="17">
                  <c:v>2</c:v>
                </c:pt>
                <c:pt idx="18">
                  <c:v>3</c:v>
                </c:pt>
                <c:pt idx="19">
                  <c:v>10</c:v>
                </c:pt>
                <c:pt idx="20">
                  <c:v>6</c:v>
                </c:pt>
                <c:pt idx="2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9-05FF-46B4-B188-AD4D3042AFBC}"/>
            </c:ext>
          </c:extLst>
        </c:ser>
        <c:ser>
          <c:idx val="65"/>
          <c:order val="63"/>
          <c:tx>
            <c:strRef>
              <c:f>Sheet1!$BM$1</c:f>
              <c:strCache>
                <c:ptCount val="1"/>
                <c:pt idx="0">
                  <c:v>AUGER Cédric &lt;cauger@lri.fr&gt;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Sheet1!$BM$2:$BM$23</c:f>
              <c:numCache>
                <c:formatCode>General</c:formatCode>
                <c:ptCount val="22"/>
                <c:pt idx="7">
                  <c:v>6</c:v>
                </c:pt>
                <c:pt idx="8">
                  <c:v>1</c:v>
                </c:pt>
                <c:pt idx="9">
                  <c:v>6</c:v>
                </c:pt>
                <c:pt idx="10">
                  <c:v>1</c:v>
                </c:pt>
                <c:pt idx="11">
                  <c:v>9</c:v>
                </c:pt>
                <c:pt idx="1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A-05FF-46B4-B188-AD4D3042AFBC}"/>
            </c:ext>
          </c:extLst>
        </c:ser>
        <c:ser>
          <c:idx val="66"/>
          <c:order val="64"/>
          <c:tx>
            <c:strRef>
              <c:f>Sheet1!$BN$1</c:f>
              <c:strCache>
                <c:ptCount val="1"/>
                <c:pt idx="0">
                  <c:v>vbgl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Sheet1!$BN$2:$BN$23</c:f>
              <c:numCache>
                <c:formatCode>General</c:formatCode>
                <c:ptCount val="22"/>
                <c:pt idx="17">
                  <c:v>11</c:v>
                </c:pt>
                <c:pt idx="18">
                  <c:v>11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B-05FF-46B4-B188-AD4D3042AFBC}"/>
            </c:ext>
          </c:extLst>
        </c:ser>
        <c:ser>
          <c:idx val="67"/>
          <c:order val="65"/>
          <c:tx>
            <c:strRef>
              <c:f>Sheet1!$BO$1</c:f>
              <c:strCache>
                <c:ptCount val="1"/>
                <c:pt idx="0">
                  <c:v>braibant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Sheet1!$BO$2:$BO$23</c:f>
              <c:numCache>
                <c:formatCode>General</c:formatCode>
                <c:ptCount val="22"/>
                <c:pt idx="8">
                  <c:v>2</c:v>
                </c:pt>
                <c:pt idx="9">
                  <c:v>6</c:v>
                </c:pt>
                <c:pt idx="10">
                  <c:v>3</c:v>
                </c:pt>
                <c:pt idx="11">
                  <c:v>12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C-05FF-46B4-B188-AD4D3042AFBC}"/>
            </c:ext>
          </c:extLst>
        </c:ser>
        <c:ser>
          <c:idx val="68"/>
          <c:order val="66"/>
          <c:tx>
            <c:strRef>
              <c:f>Sheet1!$BP$1</c:f>
              <c:strCache>
                <c:ptCount val="1"/>
                <c:pt idx="0">
                  <c:v>Eduardo.Gimenez@trusted-logic.fr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Sheet1!$BP$2:$BP$23</c:f>
              <c:numCache>
                <c:formatCode>General</c:formatCode>
                <c:ptCount val="22"/>
                <c:pt idx="0">
                  <c:v>11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D-05FF-46B4-B188-AD4D3042AFBC}"/>
            </c:ext>
          </c:extLst>
        </c:ser>
        <c:ser>
          <c:idx val="69"/>
          <c:order val="67"/>
          <c:tx>
            <c:strRef>
              <c:f>Sheet1!$BQ$1</c:f>
              <c:strCache>
                <c:ptCount val="1"/>
                <c:pt idx="0">
                  <c:v>amahboubi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Sheet1!$BQ$2:$BQ$23</c:f>
              <c:numCache>
                <c:formatCode>General</c:formatCode>
                <c:ptCount val="22"/>
                <c:pt idx="4">
                  <c:v>1</c:v>
                </c:pt>
                <c:pt idx="5">
                  <c:v>5</c:v>
                </c:pt>
                <c:pt idx="7">
                  <c:v>7</c:v>
                </c:pt>
                <c:pt idx="8">
                  <c:v>1</c:v>
                </c:pt>
                <c:pt idx="9">
                  <c:v>3</c:v>
                </c:pt>
                <c:pt idx="11">
                  <c:v>1</c:v>
                </c:pt>
                <c:pt idx="13">
                  <c:v>1</c:v>
                </c:pt>
                <c:pt idx="16">
                  <c:v>2</c:v>
                </c:pt>
                <c:pt idx="17">
                  <c:v>2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E-05FF-46B4-B188-AD4D3042AFBC}"/>
            </c:ext>
          </c:extLst>
        </c:ser>
        <c:ser>
          <c:idx val="70"/>
          <c:order val="68"/>
          <c:tx>
            <c:strRef>
              <c:f>Sheet1!$BR$1</c:f>
              <c:strCache>
                <c:ptCount val="1"/>
                <c:pt idx="0">
                  <c:v>mrhaandi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Sheet1!$BR$2:$BR$23</c:f>
              <c:numCache>
                <c:formatCode>General</c:formatCode>
                <c:ptCount val="22"/>
                <c:pt idx="18">
                  <c:v>1</c:v>
                </c:pt>
                <c:pt idx="19">
                  <c:v>8</c:v>
                </c:pt>
                <c:pt idx="20">
                  <c:v>5</c:v>
                </c:pt>
                <c:pt idx="2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F-05FF-46B4-B188-AD4D3042AFBC}"/>
            </c:ext>
          </c:extLst>
        </c:ser>
        <c:ser>
          <c:idx val="71"/>
          <c:order val="69"/>
          <c:tx>
            <c:strRef>
              <c:f>Sheet1!$BS$1</c:f>
              <c:strCache>
                <c:ptCount val="1"/>
                <c:pt idx="0">
                  <c:v>tupelo-schneck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Sheet1!$BS$2:$BS$23</c:f>
              <c:numCache>
                <c:formatCode>General</c:formatCode>
                <c:ptCount val="22"/>
                <c:pt idx="0">
                  <c:v>11</c:v>
                </c:pt>
                <c:pt idx="1">
                  <c:v>8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0-05FF-46B4-B188-AD4D3042AFBC}"/>
            </c:ext>
          </c:extLst>
        </c:ser>
        <c:ser>
          <c:idx val="72"/>
          <c:order val="70"/>
          <c:tx>
            <c:strRef>
              <c:f>Sheet1!$BT$1</c:f>
              <c:strCache>
                <c:ptCount val="1"/>
                <c:pt idx="0">
                  <c:v>glondu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Sheet1!$BT$2:$BT$23</c:f>
              <c:numCache>
                <c:formatCode>General</c:formatCode>
                <c:ptCount val="22"/>
                <c:pt idx="7">
                  <c:v>11</c:v>
                </c:pt>
                <c:pt idx="8">
                  <c:v>1</c:v>
                </c:pt>
                <c:pt idx="9">
                  <c:v>7</c:v>
                </c:pt>
                <c:pt idx="1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1-05FF-46B4-B188-AD4D3042AFBC}"/>
            </c:ext>
          </c:extLst>
        </c:ser>
        <c:ser>
          <c:idx val="73"/>
          <c:order val="71"/>
          <c:tx>
            <c:strRef>
              <c:f>Sheet1!$BU$1</c:f>
              <c:strCache>
                <c:ptCount val="1"/>
                <c:pt idx="0">
                  <c:v>ckeller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Sheet1!$BU$2:$BU$23</c:f>
              <c:numCache>
                <c:formatCode>General</c:formatCode>
                <c:ptCount val="22"/>
                <c:pt idx="7">
                  <c:v>1</c:v>
                </c:pt>
                <c:pt idx="8">
                  <c:v>6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5">
                  <c:v>1</c:v>
                </c:pt>
                <c:pt idx="17">
                  <c:v>2</c:v>
                </c:pt>
                <c:pt idx="18">
                  <c:v>4</c:v>
                </c:pt>
                <c:pt idx="19">
                  <c:v>1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2-05FF-46B4-B188-AD4D3042AFBC}"/>
            </c:ext>
          </c:extLst>
        </c:ser>
        <c:ser>
          <c:idx val="74"/>
          <c:order val="72"/>
          <c:tx>
            <c:strRef>
              <c:f>Sheet1!$BV$1</c:f>
              <c:strCache>
                <c:ptCount val="1"/>
                <c:pt idx="0">
                  <c:v>jhjourdan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Sheet1!$BV$2:$BV$23</c:f>
              <c:numCache>
                <c:formatCode>General</c:formatCode>
                <c:ptCount val="22"/>
                <c:pt idx="12">
                  <c:v>2</c:v>
                </c:pt>
                <c:pt idx="13">
                  <c:v>2</c:v>
                </c:pt>
                <c:pt idx="14">
                  <c:v>5</c:v>
                </c:pt>
                <c:pt idx="15">
                  <c:v>3</c:v>
                </c:pt>
                <c:pt idx="16">
                  <c:v>6</c:v>
                </c:pt>
                <c:pt idx="18">
                  <c:v>2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3-05FF-46B4-B188-AD4D3042AFBC}"/>
            </c:ext>
          </c:extLst>
        </c:ser>
        <c:ser>
          <c:idx val="75"/>
          <c:order val="73"/>
          <c:tx>
            <c:strRef>
              <c:f>Sheet1!$BW$1</c:f>
              <c:strCache>
                <c:ptCount val="1"/>
                <c:pt idx="0">
                  <c:v>lionel@mamane.lu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Sheet1!$BW$2:$BW$23</c:f>
              <c:numCache>
                <c:formatCode>General</c:formatCode>
                <c:ptCount val="22"/>
                <c:pt idx="3">
                  <c:v>2</c:v>
                </c:pt>
                <c:pt idx="4">
                  <c:v>7</c:v>
                </c:pt>
                <c:pt idx="5">
                  <c:v>4</c:v>
                </c:pt>
                <c:pt idx="6">
                  <c:v>7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4-05FF-46B4-B188-AD4D3042AFBC}"/>
            </c:ext>
          </c:extLst>
        </c:ser>
        <c:ser>
          <c:idx val="76"/>
          <c:order val="74"/>
          <c:tx>
            <c:strRef>
              <c:f>Sheet1!$BX$1</c:f>
              <c:strCache>
                <c:ptCount val="1"/>
                <c:pt idx="0">
                  <c:v>Henk-Jan van Tuyl &lt;hjgtuyl@chello.nl&gt;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Sheet1!$BX$2:$BX$23</c:f>
              <c:numCache>
                <c:formatCode>General</c:formatCode>
                <c:ptCount val="22"/>
                <c:pt idx="1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5-05FF-46B4-B188-AD4D3042AFBC}"/>
            </c:ext>
          </c:extLst>
        </c:ser>
        <c:ser>
          <c:idx val="77"/>
          <c:order val="75"/>
          <c:tx>
            <c:strRef>
              <c:f>Sheet1!$BY$1</c:f>
              <c:strCache>
                <c:ptCount val="1"/>
                <c:pt idx="0">
                  <c:v>LasseBlaauwbroek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Sheet1!$BY$2:$BY$23</c:f>
              <c:numCache>
                <c:formatCode>General</c:formatCode>
                <c:ptCount val="22"/>
                <c:pt idx="16">
                  <c:v>1</c:v>
                </c:pt>
                <c:pt idx="19">
                  <c:v>13</c:v>
                </c:pt>
                <c:pt idx="20">
                  <c:v>4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6-05FF-46B4-B188-AD4D3042AFBC}"/>
            </c:ext>
          </c:extLst>
        </c:ser>
        <c:ser>
          <c:idx val="78"/>
          <c:order val="76"/>
          <c:tx>
            <c:strRef>
              <c:f>Sheet1!$BZ$1</c:f>
              <c:strCache>
                <c:ptCount val="1"/>
                <c:pt idx="0">
                  <c:v>ana-borges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Sheet1!$BZ$2:$BZ$23</c:f>
              <c:numCache>
                <c:formatCode>General</c:formatCode>
                <c:ptCount val="22"/>
                <c:pt idx="18">
                  <c:v>2</c:v>
                </c:pt>
                <c:pt idx="19">
                  <c:v>3</c:v>
                </c:pt>
                <c:pt idx="20">
                  <c:v>7</c:v>
                </c:pt>
                <c:pt idx="2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7-05FF-46B4-B188-AD4D3042AFBC}"/>
            </c:ext>
          </c:extLst>
        </c:ser>
        <c:ser>
          <c:idx val="79"/>
          <c:order val="77"/>
          <c:tx>
            <c:strRef>
              <c:f>Sheet1!$CA$1</c:f>
              <c:strCache>
                <c:ptCount val="1"/>
                <c:pt idx="0">
                  <c:v>Ptival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Sheet1!$CA$2:$CA$23</c:f>
              <c:numCache>
                <c:formatCode>General</c:formatCode>
                <c:ptCount val="22"/>
                <c:pt idx="10">
                  <c:v>1</c:v>
                </c:pt>
                <c:pt idx="11">
                  <c:v>6</c:v>
                </c:pt>
                <c:pt idx="12">
                  <c:v>1</c:v>
                </c:pt>
                <c:pt idx="13">
                  <c:v>2</c:v>
                </c:pt>
                <c:pt idx="14">
                  <c:v>2</c:v>
                </c:pt>
                <c:pt idx="16">
                  <c:v>4</c:v>
                </c:pt>
                <c:pt idx="18">
                  <c:v>2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8-05FF-46B4-B188-AD4D3042AFBC}"/>
            </c:ext>
          </c:extLst>
        </c:ser>
        <c:ser>
          <c:idx val="80"/>
          <c:order val="78"/>
          <c:tx>
            <c:strRef>
              <c:f>Sheet1!$CB$1</c:f>
              <c:strCache>
                <c:ptCount val="1"/>
                <c:pt idx="0">
                  <c:v>Armael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Sheet1!$CB$2:$CB$23</c:f>
              <c:numCache>
                <c:formatCode>General</c:formatCode>
                <c:ptCount val="22"/>
                <c:pt idx="15">
                  <c:v>1</c:v>
                </c:pt>
                <c:pt idx="16">
                  <c:v>6</c:v>
                </c:pt>
                <c:pt idx="17">
                  <c:v>10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9-05FF-46B4-B188-AD4D3042AFBC}"/>
            </c:ext>
          </c:extLst>
        </c:ser>
        <c:ser>
          <c:idx val="81"/>
          <c:order val="79"/>
          <c:tx>
            <c:strRef>
              <c:f>Sheet1!$CC$1</c:f>
              <c:strCache>
                <c:ptCount val="1"/>
                <c:pt idx="0">
                  <c:v>jnarboux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Sheet1!$CC$2:$CC$23</c:f>
              <c:numCache>
                <c:formatCode>General</c:formatCode>
                <c:ptCount val="22"/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5">
                  <c:v>1</c:v>
                </c:pt>
                <c:pt idx="7">
                  <c:v>6</c:v>
                </c:pt>
                <c:pt idx="8">
                  <c:v>3</c:v>
                </c:pt>
                <c:pt idx="9">
                  <c:v>3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A-05FF-46B4-B188-AD4D3042AFBC}"/>
            </c:ext>
          </c:extLst>
        </c:ser>
        <c:ser>
          <c:idx val="82"/>
          <c:order val="80"/>
          <c:tx>
            <c:strRef>
              <c:f>Sheet1!$CD$1</c:f>
              <c:strCache>
                <c:ptCount val="1"/>
                <c:pt idx="0">
                  <c:v>arthuraa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Sheet1!$CD$2:$CD$23</c:f>
              <c:numCache>
                <c:formatCode>General</c:formatCode>
                <c:ptCount val="22"/>
                <c:pt idx="11">
                  <c:v>1</c:v>
                </c:pt>
                <c:pt idx="12">
                  <c:v>1</c:v>
                </c:pt>
                <c:pt idx="14">
                  <c:v>1</c:v>
                </c:pt>
                <c:pt idx="15">
                  <c:v>2</c:v>
                </c:pt>
                <c:pt idx="17">
                  <c:v>4</c:v>
                </c:pt>
                <c:pt idx="18">
                  <c:v>2</c:v>
                </c:pt>
                <c:pt idx="19">
                  <c:v>4</c:v>
                </c:pt>
                <c:pt idx="20">
                  <c:v>2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B-05FF-46B4-B188-AD4D3042AFBC}"/>
            </c:ext>
          </c:extLst>
        </c:ser>
        <c:ser>
          <c:idx val="83"/>
          <c:order val="81"/>
          <c:tx>
            <c:strRef>
              <c:f>Sheet1!$CE$1</c:f>
              <c:strCache>
                <c:ptCount val="1"/>
                <c:pt idx="0">
                  <c:v>akr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Sheet1!$CE$2:$CE$23</c:f>
              <c:numCache>
                <c:formatCode>General</c:formatCode>
                <c:ptCount val="22"/>
                <c:pt idx="17">
                  <c:v>9</c:v>
                </c:pt>
                <c:pt idx="18">
                  <c:v>5</c:v>
                </c:pt>
                <c:pt idx="19">
                  <c:v>2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C-05FF-46B4-B188-AD4D3042AFBC}"/>
            </c:ext>
          </c:extLst>
        </c:ser>
        <c:ser>
          <c:idx val="84"/>
          <c:order val="82"/>
          <c:tx>
            <c:strRef>
              <c:f>Sheet1!$CF$1</c:f>
              <c:strCache>
                <c:ptCount val="1"/>
                <c:pt idx="0">
                  <c:v>fakusb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Sheet1!$CF$2:$CF$23</c:f>
              <c:numCache>
                <c:formatCode>General</c:formatCode>
                <c:ptCount val="22"/>
                <c:pt idx="17">
                  <c:v>4</c:v>
                </c:pt>
                <c:pt idx="18">
                  <c:v>3</c:v>
                </c:pt>
                <c:pt idx="1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D-05FF-46B4-B188-AD4D3042AFBC}"/>
            </c:ext>
          </c:extLst>
        </c:ser>
        <c:ser>
          <c:idx val="85"/>
          <c:order val="83"/>
          <c:tx>
            <c:strRef>
              <c:f>Sheet1!$CG$1</c:f>
              <c:strCache>
                <c:ptCount val="1"/>
                <c:pt idx="0">
                  <c:v>jad-hamza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Sheet1!$CG$2:$CG$23</c:f>
              <c:numCache>
                <c:formatCode>General</c:formatCode>
                <c:ptCount val="22"/>
                <c:pt idx="17">
                  <c:v>13</c:v>
                </c:pt>
                <c:pt idx="1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E-05FF-46B4-B188-AD4D3042AFBC}"/>
            </c:ext>
          </c:extLst>
        </c:ser>
        <c:ser>
          <c:idx val="86"/>
          <c:order val="84"/>
          <c:tx>
            <c:strRef>
              <c:f>Sheet1!$CH$1</c:f>
              <c:strCache>
                <c:ptCount val="1"/>
                <c:pt idx="0">
                  <c:v>Brian Campbell &lt;Brian.Campbell@ed.ac.uk&gt;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Sheet1!$CH$2:$CH$23</c:f>
              <c:numCache>
                <c:formatCode>General</c:formatCode>
                <c:ptCount val="22"/>
                <c:pt idx="7">
                  <c:v>11</c:v>
                </c:pt>
                <c:pt idx="8">
                  <c:v>4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F-05FF-46B4-B188-AD4D3042AFBC}"/>
            </c:ext>
          </c:extLst>
        </c:ser>
        <c:ser>
          <c:idx val="87"/>
          <c:order val="85"/>
          <c:tx>
            <c:strRef>
              <c:f>Sheet1!$CI$1</c:f>
              <c:strCache>
                <c:ptCount val="1"/>
                <c:pt idx="0">
                  <c:v>roglo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Sheet1!$CI$2:$CI$23</c:f>
              <c:numCache>
                <c:formatCode>General</c:formatCode>
                <c:ptCount val="22"/>
                <c:pt idx="10">
                  <c:v>2</c:v>
                </c:pt>
                <c:pt idx="11">
                  <c:v>4</c:v>
                </c:pt>
                <c:pt idx="14">
                  <c:v>4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0-05FF-46B4-B188-AD4D3042AFBC}"/>
            </c:ext>
          </c:extLst>
        </c:ser>
        <c:ser>
          <c:idx val="88"/>
          <c:order val="86"/>
          <c:tx>
            <c:strRef>
              <c:f>Sheet1!$CJ$1</c:f>
              <c:strCache>
                <c:ptCount val="1"/>
                <c:pt idx="0">
                  <c:v>Yevgeniy Makarov &lt;emakarov@gmail.com&gt;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Sheet1!$CJ$2:$CJ$23</c:f>
              <c:numCache>
                <c:formatCode>General</c:formatCode>
                <c:ptCount val="22"/>
                <c:pt idx="6">
                  <c:v>13</c:v>
                </c:pt>
                <c:pt idx="9">
                  <c:v>2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1-05FF-46B4-B188-AD4D3042AFBC}"/>
            </c:ext>
          </c:extLst>
        </c:ser>
        <c:ser>
          <c:idx val="89"/>
          <c:order val="87"/>
          <c:tx>
            <c:strRef>
              <c:f>Sheet1!$CK$1</c:f>
              <c:strCache>
                <c:ptCount val="1"/>
                <c:pt idx="0">
                  <c:v>thery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Sheet1!$CK$2:$CK$23</c:f>
              <c:numCache>
                <c:formatCode>General</c:formatCode>
                <c:ptCount val="22"/>
                <c:pt idx="0">
                  <c:v>2</c:v>
                </c:pt>
                <c:pt idx="1">
                  <c:v>1</c:v>
                </c:pt>
                <c:pt idx="5">
                  <c:v>1</c:v>
                </c:pt>
                <c:pt idx="6">
                  <c:v>1</c:v>
                </c:pt>
                <c:pt idx="9">
                  <c:v>1</c:v>
                </c:pt>
                <c:pt idx="11">
                  <c:v>1</c:v>
                </c:pt>
                <c:pt idx="14">
                  <c:v>1</c:v>
                </c:pt>
                <c:pt idx="16">
                  <c:v>2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2-05FF-46B4-B188-AD4D3042AFBC}"/>
            </c:ext>
          </c:extLst>
        </c:ser>
        <c:ser>
          <c:idx val="90"/>
          <c:order val="88"/>
          <c:tx>
            <c:strRef>
              <c:f>Sheet1!$CL$1</c:f>
              <c:strCache>
                <c:ptCount val="1"/>
                <c:pt idx="0">
                  <c:v>boulme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Sheet1!$CL$2:$CL$23</c:f>
              <c:numCache>
                <c:formatCode>General</c:formatCode>
                <c:ptCount val="22"/>
                <c:pt idx="0">
                  <c:v>1</c:v>
                </c:pt>
                <c:pt idx="2">
                  <c:v>3</c:v>
                </c:pt>
                <c:pt idx="3">
                  <c:v>1</c:v>
                </c:pt>
                <c:pt idx="6">
                  <c:v>2</c:v>
                </c:pt>
                <c:pt idx="9">
                  <c:v>1</c:v>
                </c:pt>
                <c:pt idx="12">
                  <c:v>2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3-05FF-46B4-B188-AD4D3042AFBC}"/>
            </c:ext>
          </c:extLst>
        </c:ser>
        <c:ser>
          <c:idx val="91"/>
          <c:order val="89"/>
          <c:tx>
            <c:strRef>
              <c:f>Sheet1!$CM$1</c:f>
              <c:strCache>
                <c:ptCount val="1"/>
                <c:pt idx="0">
                  <c:v>fpottier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Sheet1!$CM$2:$CM$23</c:f>
              <c:numCache>
                <c:formatCode>General</c:formatCode>
                <c:ptCount val="22"/>
                <c:pt idx="6">
                  <c:v>1</c:v>
                </c:pt>
                <c:pt idx="9">
                  <c:v>2</c:v>
                </c:pt>
                <c:pt idx="11">
                  <c:v>3</c:v>
                </c:pt>
                <c:pt idx="13">
                  <c:v>1</c:v>
                </c:pt>
                <c:pt idx="14">
                  <c:v>4</c:v>
                </c:pt>
                <c:pt idx="15">
                  <c:v>3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4-05FF-46B4-B188-AD4D3042AFBC}"/>
            </c:ext>
          </c:extLst>
        </c:ser>
        <c:ser>
          <c:idx val="92"/>
          <c:order val="90"/>
          <c:tx>
            <c:strRef>
              <c:f>Sheet1!$CN$1</c:f>
              <c:strCache>
                <c:ptCount val="1"/>
                <c:pt idx="0">
                  <c:v>ggonthier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Sheet1!$CN$2:$CN$23</c:f>
              <c:numCache>
                <c:formatCode>General</c:formatCode>
                <c:ptCount val="22"/>
                <c:pt idx="5">
                  <c:v>8</c:v>
                </c:pt>
                <c:pt idx="7">
                  <c:v>2</c:v>
                </c:pt>
                <c:pt idx="8">
                  <c:v>1</c:v>
                </c:pt>
                <c:pt idx="16">
                  <c:v>1</c:v>
                </c:pt>
                <c:pt idx="1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5-05FF-46B4-B188-AD4D3042AFBC}"/>
            </c:ext>
          </c:extLst>
        </c:ser>
        <c:ser>
          <c:idx val="93"/>
          <c:order val="91"/>
          <c:tx>
            <c:strRef>
              <c:f>Sheet1!$CO$1</c:f>
              <c:strCache>
                <c:ptCount val="1"/>
                <c:pt idx="0">
                  <c:v>forestjulien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Sheet1!$CO$2:$CO$23</c:f>
              <c:numCache>
                <c:formatCode>General</c:formatCode>
                <c:ptCount val="22"/>
                <c:pt idx="4">
                  <c:v>1</c:v>
                </c:pt>
                <c:pt idx="5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6-05FF-46B4-B188-AD4D3042AFBC}"/>
            </c:ext>
          </c:extLst>
        </c:ser>
        <c:ser>
          <c:idx val="94"/>
          <c:order val="92"/>
          <c:tx>
            <c:strRef>
              <c:f>Sheet1!$CP$1</c:f>
              <c:strCache>
                <c:ptCount val="1"/>
                <c:pt idx="0">
                  <c:v>PierreCorbineau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Sheet1!$CP$2:$CP$23</c:f>
              <c:numCache>
                <c:formatCode>General</c:formatCode>
                <c:ptCount val="22"/>
                <c:pt idx="2">
                  <c:v>2</c:v>
                </c:pt>
                <c:pt idx="3">
                  <c:v>1</c:v>
                </c:pt>
                <c:pt idx="6">
                  <c:v>3</c:v>
                </c:pt>
                <c:pt idx="7">
                  <c:v>5</c:v>
                </c:pt>
                <c:pt idx="8">
                  <c:v>1</c:v>
                </c:pt>
                <c:pt idx="16">
                  <c:v>1</c:v>
                </c:pt>
                <c:pt idx="17">
                  <c:v>1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7-05FF-46B4-B188-AD4D3042AFBC}"/>
            </c:ext>
          </c:extLst>
        </c:ser>
        <c:ser>
          <c:idx val="95"/>
          <c:order val="93"/>
          <c:tx>
            <c:strRef>
              <c:f>Sheet1!$CQ$1</c:f>
              <c:strCache>
                <c:ptCount val="1"/>
                <c:pt idx="0">
                  <c:v>vporton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Sheet1!$CQ$2:$CQ$23</c:f>
              <c:numCache>
                <c:formatCode>General</c:formatCode>
                <c:ptCount val="22"/>
                <c:pt idx="10">
                  <c:v>10</c:v>
                </c:pt>
                <c:pt idx="12">
                  <c:v>2</c:v>
                </c:pt>
                <c:pt idx="13">
                  <c:v>1</c:v>
                </c:pt>
                <c:pt idx="2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8-05FF-46B4-B188-AD4D3042AFBC}"/>
            </c:ext>
          </c:extLst>
        </c:ser>
        <c:ser>
          <c:idx val="96"/>
          <c:order val="94"/>
          <c:tx>
            <c:strRef>
              <c:f>Sheet1!$CR$1</c:f>
              <c:strCache>
                <c:ptCount val="1"/>
                <c:pt idx="0">
                  <c:v>spitters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Sheet1!$CR$2:$CR$23</c:f>
              <c:numCache>
                <c:formatCode>General</c:formatCode>
                <c:ptCount val="22"/>
                <c:pt idx="1">
                  <c:v>1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9">
                  <c:v>1</c:v>
                </c:pt>
                <c:pt idx="10">
                  <c:v>1</c:v>
                </c:pt>
                <c:pt idx="13">
                  <c:v>1</c:v>
                </c:pt>
                <c:pt idx="14">
                  <c:v>2</c:v>
                </c:pt>
                <c:pt idx="1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9-05FF-46B4-B188-AD4D3042AFBC}"/>
            </c:ext>
          </c:extLst>
        </c:ser>
        <c:ser>
          <c:idx val="97"/>
          <c:order val="95"/>
          <c:tx>
            <c:strRef>
              <c:f>Sheet1!$CS$1</c:f>
              <c:strCache>
                <c:ptCount val="1"/>
                <c:pt idx="0">
                  <c:v>andersk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Sheet1!$CS$2:$CS$23</c:f>
              <c:numCache>
                <c:formatCode>General</c:formatCode>
                <c:ptCount val="22"/>
                <c:pt idx="10">
                  <c:v>2</c:v>
                </c:pt>
                <c:pt idx="13">
                  <c:v>2</c:v>
                </c:pt>
                <c:pt idx="14">
                  <c:v>5</c:v>
                </c:pt>
                <c:pt idx="1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A-05FF-46B4-B188-AD4D3042AFBC}"/>
            </c:ext>
          </c:extLst>
        </c:ser>
        <c:ser>
          <c:idx val="98"/>
          <c:order val="96"/>
          <c:tx>
            <c:strRef>
              <c:f>Sheet1!$CT$1</c:f>
              <c:strCache>
                <c:ptCount val="1"/>
                <c:pt idx="0">
                  <c:v>huitseeker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Sheet1!$CT$2:$CT$23</c:f>
              <c:numCache>
                <c:formatCode>General</c:formatCode>
                <c:ptCount val="22"/>
                <c:pt idx="6">
                  <c:v>2</c:v>
                </c:pt>
                <c:pt idx="7">
                  <c:v>2</c:v>
                </c:pt>
                <c:pt idx="8">
                  <c:v>1</c:v>
                </c:pt>
                <c:pt idx="9">
                  <c:v>7</c:v>
                </c:pt>
                <c:pt idx="1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B-05FF-46B4-B188-AD4D3042AFBC}"/>
            </c:ext>
          </c:extLst>
        </c:ser>
        <c:ser>
          <c:idx val="99"/>
          <c:order val="97"/>
          <c:tx>
            <c:strRef>
              <c:f>Sheet1!$CU$1</c:f>
              <c:strCache>
                <c:ptCount val="1"/>
                <c:pt idx="0">
                  <c:v>whonore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Sheet1!$CU$2:$CU$23</c:f>
              <c:numCache>
                <c:formatCode>General</c:formatCode>
                <c:ptCount val="22"/>
                <c:pt idx="18">
                  <c:v>3</c:v>
                </c:pt>
                <c:pt idx="19">
                  <c:v>2</c:v>
                </c:pt>
                <c:pt idx="20">
                  <c:v>4</c:v>
                </c:pt>
                <c:pt idx="2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C-05FF-46B4-B188-AD4D3042AFBC}"/>
            </c:ext>
          </c:extLst>
        </c:ser>
        <c:ser>
          <c:idx val="100"/>
          <c:order val="98"/>
          <c:tx>
            <c:strRef>
              <c:f>Sheet1!$CV$1</c:f>
              <c:strCache>
                <c:ptCount val="1"/>
                <c:pt idx="0">
                  <c:v>emakarov@lix.polytechnique.fr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Sheet1!$CV$2:$CV$23</c:f>
              <c:numCache>
                <c:formatCode>General</c:formatCode>
                <c:ptCount val="22"/>
                <c:pt idx="6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D-05FF-46B4-B188-AD4D3042AFBC}"/>
            </c:ext>
          </c:extLst>
        </c:ser>
        <c:ser>
          <c:idx val="101"/>
          <c:order val="99"/>
          <c:tx>
            <c:strRef>
              <c:f>Sheet1!$CW$1</c:f>
              <c:strCache>
                <c:ptCount val="1"/>
                <c:pt idx="0">
                  <c:v>bcpierce00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Sheet1!$CW$2:$CW$23</c:f>
              <c:numCache>
                <c:formatCode>General</c:formatCode>
                <c:ptCount val="22"/>
                <c:pt idx="6">
                  <c:v>2</c:v>
                </c:pt>
                <c:pt idx="16">
                  <c:v>4</c:v>
                </c:pt>
                <c:pt idx="17">
                  <c:v>1</c:v>
                </c:pt>
                <c:pt idx="18">
                  <c:v>2</c:v>
                </c:pt>
                <c:pt idx="1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E-05FF-46B4-B188-AD4D3042AFBC}"/>
            </c:ext>
          </c:extLst>
        </c:ser>
        <c:ser>
          <c:idx val="102"/>
          <c:order val="100"/>
          <c:tx>
            <c:strRef>
              <c:f>Sheet1!$CX$1</c:f>
              <c:strCache>
                <c:ptCount val="1"/>
                <c:pt idx="0">
                  <c:v>chdoc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Sheet1!$CX$2:$CX$23</c:f>
              <c:numCache>
                <c:formatCode>General</c:formatCode>
                <c:ptCount val="22"/>
                <c:pt idx="17">
                  <c:v>2</c:v>
                </c:pt>
                <c:pt idx="19">
                  <c:v>9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F-05FF-46B4-B188-AD4D3042AFBC}"/>
            </c:ext>
          </c:extLst>
        </c:ser>
        <c:ser>
          <c:idx val="103"/>
          <c:order val="101"/>
          <c:tx>
            <c:strRef>
              <c:f>Sheet1!$CY$1</c:f>
              <c:strCache>
                <c:ptCount val="1"/>
                <c:pt idx="0">
                  <c:v>mlasson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Sheet1!$CY$2:$CY$23</c:f>
              <c:numCache>
                <c:formatCode>General</c:formatCode>
                <c:ptCount val="22"/>
                <c:pt idx="7">
                  <c:v>6</c:v>
                </c:pt>
                <c:pt idx="9">
                  <c:v>5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0-05FF-46B4-B188-AD4D3042AFBC}"/>
            </c:ext>
          </c:extLst>
        </c:ser>
        <c:ser>
          <c:idx val="104"/>
          <c:order val="102"/>
          <c:tx>
            <c:strRef>
              <c:f>Sheet1!$CZ$1</c:f>
              <c:strCache>
                <c:ptCount val="1"/>
                <c:pt idx="0">
                  <c:v>damien-pous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Sheet1!$CZ$2:$CZ$23</c:f>
              <c:numCache>
                <c:formatCode>General</c:formatCode>
                <c:ptCount val="22"/>
                <c:pt idx="8">
                  <c:v>4</c:v>
                </c:pt>
                <c:pt idx="9">
                  <c:v>3</c:v>
                </c:pt>
                <c:pt idx="10">
                  <c:v>4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1-05FF-46B4-B188-AD4D3042AFBC}"/>
            </c:ext>
          </c:extLst>
        </c:ser>
        <c:ser>
          <c:idx val="105"/>
          <c:order val="103"/>
          <c:tx>
            <c:strRef>
              <c:f>Sheet1!$DA$1</c:f>
              <c:strCache>
                <c:ptCount val="1"/>
                <c:pt idx="0">
                  <c:v>aspiwack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Sheet1!$DA$2:$DA$23</c:f>
              <c:numCache>
                <c:formatCode>General</c:formatCode>
                <c:ptCount val="22"/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10">
                  <c:v>1</c:v>
                </c:pt>
                <c:pt idx="13">
                  <c:v>5</c:v>
                </c:pt>
                <c:pt idx="14">
                  <c:v>2</c:v>
                </c:pt>
                <c:pt idx="1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2-05FF-46B4-B188-AD4D3042AFBC}"/>
            </c:ext>
          </c:extLst>
        </c:ser>
        <c:ser>
          <c:idx val="106"/>
          <c:order val="104"/>
          <c:tx>
            <c:strRef>
              <c:f>Sheet1!$DB$1</c:f>
              <c:strCache>
                <c:ptCount val="1"/>
                <c:pt idx="0">
                  <c:v>treinen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Sheet1!$DB$2:$DB$23</c:f>
              <c:numCache>
                <c:formatCode>General</c:formatCode>
                <c:ptCount val="22"/>
                <c:pt idx="3">
                  <c:v>4</c:v>
                </c:pt>
                <c:pt idx="18">
                  <c:v>2</c:v>
                </c:pt>
                <c:pt idx="1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3-05FF-46B4-B188-AD4D3042AFBC}"/>
            </c:ext>
          </c:extLst>
        </c:ser>
        <c:ser>
          <c:idx val="107"/>
          <c:order val="105"/>
          <c:tx>
            <c:strRef>
              <c:f>Sheet1!$DC$1</c:f>
              <c:strCache>
                <c:ptCount val="1"/>
                <c:pt idx="0">
                  <c:v>milad@cs.kun.nl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Sheet1!$DC$2:$DC$23</c:f>
              <c:numCache>
                <c:formatCode>General</c:formatCode>
                <c:ptCount val="22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5">
                  <c:v>2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4-05FF-46B4-B188-AD4D3042AFBC}"/>
            </c:ext>
          </c:extLst>
        </c:ser>
        <c:ser>
          <c:idx val="108"/>
          <c:order val="106"/>
          <c:tx>
            <c:strRef>
              <c:f>Sheet1!$DD$1</c:f>
              <c:strCache>
                <c:ptCount val="1"/>
                <c:pt idx="0">
                  <c:v>proux01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Sheet1!$DD$2:$DD$23</c:f>
              <c:numCache>
                <c:formatCode>General</c:formatCode>
                <c:ptCount val="22"/>
                <c:pt idx="13">
                  <c:v>1</c:v>
                </c:pt>
                <c:pt idx="15">
                  <c:v>1</c:v>
                </c:pt>
                <c:pt idx="18">
                  <c:v>2</c:v>
                </c:pt>
                <c:pt idx="19">
                  <c:v>4</c:v>
                </c:pt>
                <c:pt idx="20">
                  <c:v>2</c:v>
                </c:pt>
                <c:pt idx="2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5-05FF-46B4-B188-AD4D3042AFBC}"/>
            </c:ext>
          </c:extLst>
        </c:ser>
        <c:ser>
          <c:idx val="109"/>
          <c:order val="107"/>
          <c:tx>
            <c:strRef>
              <c:f>Sheet1!$DE$1</c:f>
              <c:strCache>
                <c:ptCount val="1"/>
                <c:pt idx="0">
                  <c:v>bcip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Sheet1!$DE$2:$DE$23</c:f>
              <c:numCache>
                <c:formatCode>General</c:formatCode>
                <c:ptCount val="22"/>
                <c:pt idx="17">
                  <c:v>2</c:v>
                </c:pt>
                <c:pt idx="18">
                  <c:v>5</c:v>
                </c:pt>
                <c:pt idx="1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6-05FF-46B4-B188-AD4D3042AFBC}"/>
            </c:ext>
          </c:extLst>
        </c:ser>
        <c:ser>
          <c:idx val="110"/>
          <c:order val="108"/>
          <c:tx>
            <c:strRef>
              <c:f>Sheet1!$DF$1</c:f>
              <c:strCache>
                <c:ptCount val="1"/>
                <c:pt idx="0">
                  <c:v>kyoDralliam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Sheet1!$DF$2:$DF$23</c:f>
              <c:numCache>
                <c:formatCode>General</c:formatCode>
                <c:ptCount val="22"/>
                <c:pt idx="17">
                  <c:v>1</c:v>
                </c:pt>
                <c:pt idx="18">
                  <c:v>3</c:v>
                </c:pt>
                <c:pt idx="19">
                  <c:v>6</c:v>
                </c:pt>
                <c:pt idx="2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7-05FF-46B4-B188-AD4D3042AFBC}"/>
            </c:ext>
          </c:extLst>
        </c:ser>
        <c:ser>
          <c:idx val="111"/>
          <c:order val="109"/>
          <c:tx>
            <c:strRef>
              <c:f>Sheet1!$DG$1</c:f>
              <c:strCache>
                <c:ptCount val="1"/>
                <c:pt idx="0">
                  <c:v>vsiles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Sheet1!$DG$2:$DG$23</c:f>
              <c:numCache>
                <c:formatCode>General</c:formatCode>
                <c:ptCount val="22"/>
                <c:pt idx="6">
                  <c:v>1</c:v>
                </c:pt>
                <c:pt idx="7">
                  <c:v>1</c:v>
                </c:pt>
                <c:pt idx="9">
                  <c:v>3</c:v>
                </c:pt>
                <c:pt idx="10">
                  <c:v>2</c:v>
                </c:pt>
                <c:pt idx="17">
                  <c:v>2</c:v>
                </c:pt>
                <c:pt idx="1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8-05FF-46B4-B188-AD4D3042AFBC}"/>
            </c:ext>
          </c:extLst>
        </c:ser>
        <c:ser>
          <c:idx val="112"/>
          <c:order val="110"/>
          <c:tx>
            <c:strRef>
              <c:f>Sheet1!$DH$1</c:f>
              <c:strCache>
                <c:ptCount val="1"/>
                <c:pt idx="0">
                  <c:v>carlos@math.unice.fr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Sheet1!$DH$2:$DH$23</c:f>
              <c:numCache>
                <c:formatCode>General</c:formatCode>
                <c:ptCount val="22"/>
                <c:pt idx="2">
                  <c:v>3</c:v>
                </c:pt>
                <c:pt idx="3">
                  <c:v>6</c:v>
                </c:pt>
                <c:pt idx="4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9-05FF-46B4-B188-AD4D3042AFBC}"/>
            </c:ext>
          </c:extLst>
        </c:ser>
        <c:ser>
          <c:idx val="113"/>
          <c:order val="111"/>
          <c:tx>
            <c:strRef>
              <c:f>Sheet1!$DI$1</c:f>
              <c:strCache>
                <c:ptCount val="1"/>
                <c:pt idx="0">
                  <c:v>QinshiWang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Sheet1!$DI$2:$DI$23</c:f>
              <c:numCache>
                <c:formatCode>General</c:formatCode>
                <c:ptCount val="22"/>
                <c:pt idx="20">
                  <c:v>3</c:v>
                </c:pt>
                <c:pt idx="2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A-05FF-46B4-B188-AD4D3042AFBC}"/>
            </c:ext>
          </c:extLst>
        </c:ser>
        <c:ser>
          <c:idx val="114"/>
          <c:order val="112"/>
          <c:tx>
            <c:strRef>
              <c:f>Sheet1!$DJ$1</c:f>
              <c:strCache>
                <c:ptCount val="1"/>
                <c:pt idx="0">
                  <c:v>maggesi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Sheet1!$DJ$2:$DJ$23</c:f>
              <c:numCache>
                <c:formatCode>General</c:formatCode>
                <c:ptCount val="22"/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B-05FF-46B4-B188-AD4D3042AFBC}"/>
            </c:ext>
          </c:extLst>
        </c:ser>
        <c:ser>
          <c:idx val="115"/>
          <c:order val="113"/>
          <c:tx>
            <c:strRef>
              <c:f>Sheet1!$DK$1</c:f>
              <c:strCache>
                <c:ptCount val="1"/>
                <c:pt idx="0">
                  <c:v>Mbodin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Sheet1!$DK$2:$DK$23</c:f>
              <c:numCache>
                <c:formatCode>General</c:formatCode>
                <c:ptCount val="22"/>
                <c:pt idx="16">
                  <c:v>1</c:v>
                </c:pt>
                <c:pt idx="19">
                  <c:v>7</c:v>
                </c:pt>
                <c:pt idx="2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C-05FF-46B4-B188-AD4D3042AFBC}"/>
            </c:ext>
          </c:extLst>
        </c:ser>
        <c:ser>
          <c:idx val="116"/>
          <c:order val="114"/>
          <c:tx>
            <c:strRef>
              <c:f>Sheet1!$DL$1</c:f>
              <c:strCache>
                <c:ptCount val="1"/>
                <c:pt idx="0">
                  <c:v>contejea@lri.fr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Sheet1!$DL$2:$DL$23</c:f>
              <c:numCache>
                <c:formatCode>General</c:formatCode>
                <c:ptCount val="22"/>
                <c:pt idx="1">
                  <c:v>1</c:v>
                </c:pt>
                <c:pt idx="3">
                  <c:v>3</c:v>
                </c:pt>
                <c:pt idx="4">
                  <c:v>2</c:v>
                </c:pt>
                <c:pt idx="5">
                  <c:v>3</c:v>
                </c:pt>
                <c:pt idx="7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D-05FF-46B4-B188-AD4D3042AFBC}"/>
            </c:ext>
          </c:extLst>
        </c:ser>
        <c:ser>
          <c:idx val="117"/>
          <c:order val="115"/>
          <c:tx>
            <c:strRef>
              <c:f>Sheet1!$DM$1</c:f>
              <c:strCache>
                <c:ptCount val="1"/>
                <c:pt idx="0">
                  <c:v>artagnon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Sheet1!$DM$2:$DM$23</c:f>
              <c:numCache>
                <c:formatCode>General</c:formatCode>
                <c:ptCount val="22"/>
                <c:pt idx="19">
                  <c:v>4</c:v>
                </c:pt>
                <c:pt idx="2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E-05FF-46B4-B188-AD4D3042AFBC}"/>
            </c:ext>
          </c:extLst>
        </c:ser>
        <c:ser>
          <c:idx val="118"/>
          <c:order val="116"/>
          <c:tx>
            <c:strRef>
              <c:f>Sheet1!$DN$1</c:f>
              <c:strCache>
                <c:ptCount val="1"/>
                <c:pt idx="0">
                  <c:v>magaud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Sheet1!$DN$2:$DN$23</c:f>
              <c:numCache>
                <c:formatCode>General</c:formatCode>
                <c:ptCount val="22"/>
                <c:pt idx="1">
                  <c:v>4</c:v>
                </c:pt>
                <c:pt idx="2">
                  <c:v>2</c:v>
                </c:pt>
                <c:pt idx="5">
                  <c:v>1</c:v>
                </c:pt>
                <c:pt idx="7">
                  <c:v>1</c:v>
                </c:pt>
                <c:pt idx="16">
                  <c:v>1</c:v>
                </c:pt>
                <c:pt idx="1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F-05FF-46B4-B188-AD4D3042AFBC}"/>
            </c:ext>
          </c:extLst>
        </c:ser>
        <c:ser>
          <c:idx val="119"/>
          <c:order val="117"/>
          <c:tx>
            <c:strRef>
              <c:f>Sheet1!$DO$1</c:f>
              <c:strCache>
                <c:ptCount val="1"/>
                <c:pt idx="0">
                  <c:v>jlottes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Sheet1!$DO$2:$DO$23</c:f>
              <c:numCache>
                <c:formatCode>General</c:formatCode>
                <c:ptCount val="22"/>
                <c:pt idx="11">
                  <c:v>1</c:v>
                </c:pt>
                <c:pt idx="13">
                  <c:v>5</c:v>
                </c:pt>
                <c:pt idx="14">
                  <c:v>1</c:v>
                </c:pt>
                <c:pt idx="1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0-05FF-46B4-B188-AD4D3042AFBC}"/>
            </c:ext>
          </c:extLst>
        </c:ser>
        <c:ser>
          <c:idx val="120"/>
          <c:order val="118"/>
          <c:tx>
            <c:strRef>
              <c:f>Sheet1!$DP$1</c:f>
              <c:strCache>
                <c:ptCount val="1"/>
                <c:pt idx="0">
                  <c:v>gdsfh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Sheet1!$DP$2:$DP$23</c:f>
              <c:numCache>
                <c:formatCode>General</c:formatCode>
                <c:ptCount val="22"/>
                <c:pt idx="11">
                  <c:v>6</c:v>
                </c:pt>
                <c:pt idx="12">
                  <c:v>3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1-05FF-46B4-B188-AD4D3042AFBC}"/>
            </c:ext>
          </c:extLst>
        </c:ser>
        <c:ser>
          <c:idx val="121"/>
          <c:order val="119"/>
          <c:tx>
            <c:strRef>
              <c:f>Sheet1!$DQ$1</c:f>
              <c:strCache>
                <c:ptCount val="1"/>
                <c:pt idx="0">
                  <c:v>Adam Megacz &lt;megacz@cs.berkeley.edu&gt;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Sheet1!$DQ$2:$DQ$23</c:f>
              <c:numCache>
                <c:formatCode>General</c:formatCode>
                <c:ptCount val="22"/>
                <c:pt idx="9">
                  <c:v>5</c:v>
                </c:pt>
                <c:pt idx="1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2-05FF-46B4-B188-AD4D3042AFBC}"/>
            </c:ext>
          </c:extLst>
        </c:ser>
        <c:ser>
          <c:idx val="122"/>
          <c:order val="120"/>
          <c:tx>
            <c:strRef>
              <c:f>Sheet1!$DR$1</c:f>
              <c:strCache>
                <c:ptCount val="1"/>
                <c:pt idx="0">
                  <c:v>clarus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Sheet1!$DR$2:$DR$23</c:f>
              <c:numCache>
                <c:formatCode>General</c:formatCode>
                <c:ptCount val="22"/>
                <c:pt idx="12">
                  <c:v>3</c:v>
                </c:pt>
                <c:pt idx="14">
                  <c:v>6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3-05FF-46B4-B188-AD4D3042AFBC}"/>
            </c:ext>
          </c:extLst>
        </c:ser>
        <c:ser>
          <c:idx val="123"/>
          <c:order val="121"/>
          <c:tx>
            <c:strRef>
              <c:f>Sheet1!$DS$1</c:f>
              <c:strCache>
                <c:ptCount val="1"/>
                <c:pt idx="0">
                  <c:v>larsr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Sheet1!$DS$2:$DS$23</c:f>
              <c:numCache>
                <c:formatCode>General</c:formatCode>
                <c:ptCount val="22"/>
                <c:pt idx="12">
                  <c:v>2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7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4-05FF-46B4-B188-AD4D3042AFBC}"/>
            </c:ext>
          </c:extLst>
        </c:ser>
        <c:ser>
          <c:idx val="124"/>
          <c:order val="122"/>
          <c:tx>
            <c:strRef>
              <c:f>Sheet1!$DT$1</c:f>
              <c:strCache>
                <c:ptCount val="1"/>
                <c:pt idx="0">
                  <c:v>ghost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Sheet1!$DT$2:$DT$23</c:f>
              <c:numCache>
                <c:formatCode>General</c:formatCode>
                <c:ptCount val="22"/>
                <c:pt idx="16">
                  <c:v>2</c:v>
                </c:pt>
                <c:pt idx="17">
                  <c:v>3</c:v>
                </c:pt>
                <c:pt idx="18">
                  <c:v>2</c:v>
                </c:pt>
                <c:pt idx="1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5-05FF-46B4-B188-AD4D3042AFBC}"/>
            </c:ext>
          </c:extLst>
        </c:ser>
        <c:ser>
          <c:idx val="125"/>
          <c:order val="123"/>
          <c:tx>
            <c:strRef>
              <c:f>Sheet1!$DU$1</c:f>
              <c:strCache>
                <c:ptCount val="1"/>
                <c:pt idx="0">
                  <c:v>SnarkBoojum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Sheet1!$DU$2:$DU$23</c:f>
              <c:numCache>
                <c:formatCode>General</c:formatCode>
                <c:ptCount val="22"/>
                <c:pt idx="20">
                  <c:v>5</c:v>
                </c:pt>
                <c:pt idx="2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6-05FF-46B4-B188-AD4D3042AFBC}"/>
            </c:ext>
          </c:extLst>
        </c:ser>
        <c:ser>
          <c:idx val="126"/>
          <c:order val="124"/>
          <c:tx>
            <c:strRef>
              <c:f>Sheet1!$DV$1</c:f>
              <c:strCache>
                <c:ptCount val="1"/>
                <c:pt idx="0">
                  <c:v>bmsherman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Sheet1!$DV$2:$DV$23</c:f>
              <c:numCache>
                <c:formatCode>General</c:formatCode>
                <c:ptCount val="22"/>
                <c:pt idx="15">
                  <c:v>6</c:v>
                </c:pt>
                <c:pt idx="16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7-05FF-46B4-B188-AD4D3042AFBC}"/>
            </c:ext>
          </c:extLst>
        </c:ser>
        <c:ser>
          <c:idx val="0"/>
          <c:order val="125"/>
          <c:tx>
            <c:strRef>
              <c:f>Sheet1!$DW$1</c:f>
              <c:strCache>
                <c:ptCount val="1"/>
                <c:pt idx="0">
                  <c:v>backtracking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Sheet1!$DW$2:$DW$23</c:f>
              <c:numCache>
                <c:formatCode>General</c:formatCode>
                <c:ptCount val="22"/>
                <c:pt idx="0">
                  <c:v>4</c:v>
                </c:pt>
                <c:pt idx="1">
                  <c:v>1</c:v>
                </c:pt>
                <c:pt idx="3">
                  <c:v>1</c:v>
                </c:pt>
                <c:pt idx="5">
                  <c:v>1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8-05FF-46B4-B188-AD4D3042AFBC}"/>
            </c:ext>
          </c:extLst>
        </c:ser>
        <c:ser>
          <c:idx val="127"/>
          <c:order val="126"/>
          <c:tx>
            <c:strRef>
              <c:f>Sheet1!$DX$1</c:f>
              <c:strCache>
                <c:ptCount val="1"/>
                <c:pt idx="0">
                  <c:v>bollu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Sheet1!$DX$2:$DX$23</c:f>
              <c:numCache>
                <c:formatCode>General</c:formatCode>
                <c:ptCount val="22"/>
                <c:pt idx="17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9-05FF-46B4-B188-AD4D3042AFBC}"/>
            </c:ext>
          </c:extLst>
        </c:ser>
        <c:ser>
          <c:idx val="128"/>
          <c:order val="127"/>
          <c:tx>
            <c:strRef>
              <c:f>Sheet1!$DY$1</c:f>
              <c:strCache>
                <c:ptCount val="1"/>
                <c:pt idx="0">
                  <c:v>damien.doligez@inria.fr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Sheet1!$DY$2:$DY$23</c:f>
              <c:numCache>
                <c:formatCode>General</c:formatCode>
                <c:ptCount val="22"/>
                <c:pt idx="2">
                  <c:v>1</c:v>
                </c:pt>
                <c:pt idx="3">
                  <c:v>4</c:v>
                </c:pt>
                <c:pt idx="4">
                  <c:v>1</c:v>
                </c:pt>
                <c:pt idx="5">
                  <c:v>1</c:v>
                </c:pt>
                <c:pt idx="9">
                  <c:v>1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A-05FF-46B4-B188-AD4D3042AFBC}"/>
            </c:ext>
          </c:extLst>
        </c:ser>
        <c:ser>
          <c:idx val="129"/>
          <c:order val="128"/>
          <c:tx>
            <c:strRef>
              <c:f>Sheet1!$DZ$1</c:f>
              <c:strCache>
                <c:ptCount val="1"/>
                <c:pt idx="0">
                  <c:v>pilki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Sheet1!$DZ$2:$DZ$23</c:f>
              <c:numCache>
                <c:formatCode>General</c:formatCode>
                <c:ptCount val="22"/>
                <c:pt idx="9">
                  <c:v>6</c:v>
                </c:pt>
                <c:pt idx="10">
                  <c:v>1</c:v>
                </c:pt>
                <c:pt idx="1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B-05FF-46B4-B188-AD4D3042AFBC}"/>
            </c:ext>
          </c:extLst>
        </c:ser>
        <c:ser>
          <c:idx val="130"/>
          <c:order val="129"/>
          <c:tx>
            <c:strRef>
              <c:f>Sheet1!$EA$1</c:f>
              <c:strCache>
                <c:ptCount val="1"/>
                <c:pt idx="0">
                  <c:v>jasper@cs.kun.nl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Sheet1!$EA$2:$EA$23</c:f>
              <c:numCache>
                <c:formatCode>General</c:formatCode>
                <c:ptCount val="22"/>
                <c:pt idx="0">
                  <c:v>4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C-05FF-46B4-B188-AD4D3042AFBC}"/>
            </c:ext>
          </c:extLst>
        </c:ser>
        <c:ser>
          <c:idx val="131"/>
          <c:order val="130"/>
          <c:tx>
            <c:strRef>
              <c:f>Sheet1!$EB$1</c:f>
              <c:strCache>
                <c:ptCount val="1"/>
                <c:pt idx="0">
                  <c:v>Jean-Marc Notin &lt;notin@lix.polytechnique.fr&gt;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Sheet1!$EB$2:$EB$23</c:f>
              <c:numCache>
                <c:formatCode>General</c:formatCode>
                <c:ptCount val="22"/>
                <c:pt idx="5">
                  <c:v>2</c:v>
                </c:pt>
                <c:pt idx="6">
                  <c:v>2</c:v>
                </c:pt>
                <c:pt idx="7">
                  <c:v>3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D-05FF-46B4-B188-AD4D3042AFBC}"/>
            </c:ext>
          </c:extLst>
        </c:ser>
        <c:ser>
          <c:idx val="132"/>
          <c:order val="131"/>
          <c:tx>
            <c:strRef>
              <c:f>Sheet1!$EC$1</c:f>
              <c:strCache>
                <c:ptCount val="1"/>
                <c:pt idx="0">
                  <c:v>Andrew Kennedy &lt;akenn@microsoft.com&gt;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Sheet1!$EC$2:$EC$23</c:f>
              <c:numCache>
                <c:formatCode>General</c:formatCode>
                <c:ptCount val="22"/>
                <c:pt idx="8">
                  <c:v>3</c:v>
                </c:pt>
                <c:pt idx="11">
                  <c:v>2</c:v>
                </c:pt>
                <c:pt idx="13">
                  <c:v>1</c:v>
                </c:pt>
                <c:pt idx="1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E-05FF-46B4-B188-AD4D3042AFBC}"/>
            </c:ext>
          </c:extLst>
        </c:ser>
        <c:ser>
          <c:idx val="133"/>
          <c:order val="132"/>
          <c:tx>
            <c:strRef>
              <c:f>Sheet1!$ED$1</c:f>
              <c:strCache>
                <c:ptCount val="1"/>
                <c:pt idx="0">
                  <c:v>andreaslyn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Sheet1!$ED$2:$ED$23</c:f>
              <c:numCache>
                <c:formatCode>General</c:formatCode>
                <c:ptCount val="22"/>
                <c:pt idx="18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F-05FF-46B4-B188-AD4D3042AFBC}"/>
            </c:ext>
          </c:extLst>
        </c:ser>
        <c:ser>
          <c:idx val="134"/>
          <c:order val="133"/>
          <c:tx>
            <c:strRef>
              <c:f>Sheet1!$EE$1</c:f>
              <c:strCache>
                <c:ptCount val="1"/>
                <c:pt idx="0">
                  <c:v>Roger Witte &lt;rogerwite@yahoo.co.uk&gt;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Sheet1!$EE$2:$EE$23</c:f>
              <c:numCache>
                <c:formatCode>General</c:formatCode>
                <c:ptCount val="22"/>
                <c:pt idx="14">
                  <c:v>5</c:v>
                </c:pt>
                <c:pt idx="1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0-05FF-46B4-B188-AD4D3042AFBC}"/>
            </c:ext>
          </c:extLst>
        </c:ser>
        <c:ser>
          <c:idx val="135"/>
          <c:order val="134"/>
          <c:tx>
            <c:strRef>
              <c:f>Sheet1!$EF$1</c:f>
              <c:strCache>
                <c:ptCount val="1"/>
                <c:pt idx="0">
                  <c:v>Charlie D &lt;coqletsgo@yahoo.com&gt;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Sheet1!$EF$2:$EF$23</c:f>
              <c:numCache>
                <c:formatCode>General</c:formatCode>
                <c:ptCount val="22"/>
                <c:pt idx="10">
                  <c:v>5</c:v>
                </c:pt>
                <c:pt idx="11">
                  <c:v>2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1-05FF-46B4-B188-AD4D3042AFBC}"/>
            </c:ext>
          </c:extLst>
        </c:ser>
        <c:ser>
          <c:idx val="136"/>
          <c:order val="135"/>
          <c:tx>
            <c:strRef>
              <c:f>Sheet1!$EG$1</c:f>
              <c:strCache>
                <c:ptCount val="1"/>
                <c:pt idx="0">
                  <c:v>jbapple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Sheet1!$EG$2:$EG$23</c:f>
              <c:numCache>
                <c:formatCode>General</c:formatCode>
                <c:ptCount val="22"/>
                <c:pt idx="7">
                  <c:v>1</c:v>
                </c:pt>
                <c:pt idx="9">
                  <c:v>5</c:v>
                </c:pt>
                <c:pt idx="1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2-05FF-46B4-B188-AD4D3042AFBC}"/>
            </c:ext>
          </c:extLst>
        </c:ser>
        <c:ser>
          <c:idx val="137"/>
          <c:order val="136"/>
          <c:tx>
            <c:strRef>
              <c:f>Sheet1!$EH$1</c:f>
              <c:strCache>
                <c:ptCount val="1"/>
                <c:pt idx="0">
                  <c:v>yakobowski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Sheet1!$EH$2:$EH$23</c:f>
              <c:numCache>
                <c:formatCode>General</c:formatCode>
                <c:ptCount val="22"/>
                <c:pt idx="3">
                  <c:v>7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3-05FF-46B4-B188-AD4D3042AFBC}"/>
            </c:ext>
          </c:extLst>
        </c:ser>
        <c:ser>
          <c:idx val="138"/>
          <c:order val="137"/>
          <c:tx>
            <c:strRef>
              <c:f>Sheet1!$EI$1</c:f>
              <c:strCache>
                <c:ptCount val="1"/>
                <c:pt idx="0">
                  <c:v>eluuk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Sheet1!$EI$2:$EI$23</c:f>
              <c:numCache>
                <c:formatCode>General</c:formatCode>
                <c:ptCount val="22"/>
                <c:pt idx="16">
                  <c:v>2</c:v>
                </c:pt>
                <c:pt idx="17">
                  <c:v>5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4-05FF-46B4-B188-AD4D3042AFBC}"/>
            </c:ext>
          </c:extLst>
        </c:ser>
        <c:ser>
          <c:idx val="139"/>
          <c:order val="138"/>
          <c:tx>
            <c:strRef>
              <c:f>Sheet1!$EJ$1</c:f>
              <c:strCache>
                <c:ptCount val="1"/>
                <c:pt idx="0">
                  <c:v>david.pichardie@irisa.fr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Sheet1!$EJ$2:$EJ$23</c:f>
              <c:numCache>
                <c:formatCode>General</c:formatCode>
                <c:ptCount val="22"/>
                <c:pt idx="2">
                  <c:v>2</c:v>
                </c:pt>
                <c:pt idx="3">
                  <c:v>3</c:v>
                </c:pt>
                <c:pt idx="5">
                  <c:v>1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5-05FF-46B4-B188-AD4D3042AFBC}"/>
            </c:ext>
          </c:extLst>
        </c:ser>
        <c:ser>
          <c:idx val="140"/>
          <c:order val="139"/>
          <c:tx>
            <c:strRef>
              <c:f>Sheet1!$EK$1</c:f>
              <c:strCache>
                <c:ptCount val="1"/>
                <c:pt idx="0">
                  <c:v>barras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Sheet1!$EK$2:$EK$23</c:f>
              <c:numCache>
                <c:formatCode>General</c:formatCode>
                <c:ptCount val="22"/>
                <c:pt idx="1">
                  <c:v>1</c:v>
                </c:pt>
                <c:pt idx="3">
                  <c:v>1</c:v>
                </c:pt>
                <c:pt idx="4">
                  <c:v>2</c:v>
                </c:pt>
                <c:pt idx="7">
                  <c:v>2</c:v>
                </c:pt>
                <c:pt idx="9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6-05FF-46B4-B188-AD4D3042AFBC}"/>
            </c:ext>
          </c:extLst>
        </c:ser>
        <c:ser>
          <c:idx val="141"/>
          <c:order val="140"/>
          <c:tx>
            <c:strRef>
              <c:f>Sheet1!$EL$1</c:f>
              <c:strCache>
                <c:ptCount val="1"/>
                <c:pt idx="0">
                  <c:v>ezyang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Sheet1!$EL$2:$EL$23</c:f>
              <c:numCache>
                <c:formatCode>General</c:formatCode>
                <c:ptCount val="22"/>
                <c:pt idx="10">
                  <c:v>1</c:v>
                </c:pt>
                <c:pt idx="11">
                  <c:v>5</c:v>
                </c:pt>
                <c:pt idx="1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7-05FF-46B4-B188-AD4D3042AFBC}"/>
            </c:ext>
          </c:extLst>
        </c:ser>
        <c:ser>
          <c:idx val="142"/>
          <c:order val="141"/>
          <c:tx>
            <c:strRef>
              <c:f>Sheet1!$EM$1</c:f>
              <c:strCache>
                <c:ptCount val="1"/>
                <c:pt idx="0">
                  <c:v>aa755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Sheet1!$EM$2:$EM$23</c:f>
              <c:numCache>
                <c:formatCode>General</c:formatCode>
                <c:ptCount val="22"/>
                <c:pt idx="13">
                  <c:v>1</c:v>
                </c:pt>
                <c:pt idx="14">
                  <c:v>2</c:v>
                </c:pt>
                <c:pt idx="15">
                  <c:v>1</c:v>
                </c:pt>
                <c:pt idx="17">
                  <c:v>2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8-05FF-46B4-B188-AD4D3042AFBC}"/>
            </c:ext>
          </c:extLst>
        </c:ser>
        <c:ser>
          <c:idx val="143"/>
          <c:order val="142"/>
          <c:tx>
            <c:strRef>
              <c:f>Sheet1!$EN$1</c:f>
              <c:strCache>
                <c:ptCount val="1"/>
                <c:pt idx="0">
                  <c:v>liyishuai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Sheet1!$EN$2:$EN$23</c:f>
              <c:numCache>
                <c:formatCode>General</c:formatCode>
                <c:ptCount val="22"/>
                <c:pt idx="17">
                  <c:v>2</c:v>
                </c:pt>
                <c:pt idx="18">
                  <c:v>1</c:v>
                </c:pt>
                <c:pt idx="19">
                  <c:v>1</c:v>
                </c:pt>
                <c:pt idx="20">
                  <c:v>3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9-05FF-46B4-B188-AD4D3042AFBC}"/>
            </c:ext>
          </c:extLst>
        </c:ser>
        <c:ser>
          <c:idx val="144"/>
          <c:order val="143"/>
          <c:tx>
            <c:strRef>
              <c:f>Sheet1!$EO$1</c:f>
              <c:strCache>
                <c:ptCount val="1"/>
                <c:pt idx="0">
                  <c:v>jimyu94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Sheet1!$EO$2:$EO$23</c:f>
              <c:numCache>
                <c:formatCode>General</c:formatCode>
                <c:ptCount val="22"/>
                <c:pt idx="16">
                  <c:v>2</c:v>
                </c:pt>
                <c:pt idx="1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A-05FF-46B4-B188-AD4D3042AFBC}"/>
            </c:ext>
          </c:extLst>
        </c:ser>
        <c:ser>
          <c:idx val="145"/>
          <c:order val="144"/>
          <c:tx>
            <c:strRef>
              <c:f>Sheet1!$EP$1</c:f>
              <c:strCache>
                <c:ptCount val="1"/>
                <c:pt idx="0">
                  <c:v>beta-ziliani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Sheet1!$EP$2:$EP$23</c:f>
              <c:numCache>
                <c:formatCode>General</c:formatCode>
                <c:ptCount val="22"/>
                <c:pt idx="11">
                  <c:v>1</c:v>
                </c:pt>
                <c:pt idx="12">
                  <c:v>1</c:v>
                </c:pt>
                <c:pt idx="14">
                  <c:v>1</c:v>
                </c:pt>
                <c:pt idx="17">
                  <c:v>3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B-05FF-46B4-B188-AD4D3042AFBC}"/>
            </c:ext>
          </c:extLst>
        </c:ser>
        <c:ser>
          <c:idx val="146"/>
          <c:order val="145"/>
          <c:tx>
            <c:strRef>
              <c:f>Sheet1!$EQ$1</c:f>
              <c:strCache>
                <c:ptCount val="1"/>
                <c:pt idx="0">
                  <c:v>Columbus240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Sheet1!$EQ$2:$EQ$23</c:f>
              <c:numCache>
                <c:formatCode>General</c:formatCode>
                <c:ptCount val="22"/>
                <c:pt idx="2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C-05FF-46B4-B188-AD4D3042AFBC}"/>
            </c:ext>
          </c:extLst>
        </c:ser>
        <c:ser>
          <c:idx val="147"/>
          <c:order val="146"/>
          <c:tx>
            <c:strRef>
              <c:f>Sheet1!$ER$1</c:f>
              <c:strCache>
                <c:ptCount val="1"/>
                <c:pt idx="0">
                  <c:v>Chung-Kil Hur &lt;gil.hur@gmail.com&gt;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Sheet1!$ER$2:$ER$23</c:f>
              <c:numCache>
                <c:formatCode>General</c:formatCode>
                <c:ptCount val="22"/>
                <c:pt idx="10">
                  <c:v>3</c:v>
                </c:pt>
                <c:pt idx="11">
                  <c:v>3</c:v>
                </c:pt>
                <c:pt idx="1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D-05FF-46B4-B188-AD4D3042AFBC}"/>
            </c:ext>
          </c:extLst>
        </c:ser>
        <c:ser>
          <c:idx val="148"/>
          <c:order val="147"/>
          <c:tx>
            <c:strRef>
              <c:f>Sheet1!$ES$1</c:f>
              <c:strCache>
                <c:ptCount val="1"/>
                <c:pt idx="0">
                  <c:v>palmskog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Sheet1!$ES$2:$ES$23</c:f>
              <c:numCache>
                <c:formatCode>General</c:formatCode>
                <c:ptCount val="22"/>
                <c:pt idx="17">
                  <c:v>1</c:v>
                </c:pt>
                <c:pt idx="19">
                  <c:v>5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E-05FF-46B4-B188-AD4D3042AFBC}"/>
            </c:ext>
          </c:extLst>
        </c:ser>
        <c:ser>
          <c:idx val="149"/>
          <c:order val="148"/>
          <c:tx>
            <c:strRef>
              <c:f>Sheet1!$ET$1</c:f>
              <c:strCache>
                <c:ptCount val="1"/>
                <c:pt idx="0">
                  <c:v>David M. Cooke &lt;david.m.cooke@gmail.com&gt;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Sheet1!$ET$2:$ET$23</c:f>
              <c:numCache>
                <c:formatCode>General</c:formatCode>
                <c:ptCount val="22"/>
                <c:pt idx="12">
                  <c:v>1</c:v>
                </c:pt>
                <c:pt idx="13">
                  <c:v>4</c:v>
                </c:pt>
                <c:pt idx="1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F-05FF-46B4-B188-AD4D3042AFBC}"/>
            </c:ext>
          </c:extLst>
        </c:ser>
        <c:ser>
          <c:idx val="150"/>
          <c:order val="149"/>
          <c:tx>
            <c:strRef>
              <c:f>Sheet1!$EU$1</c:f>
              <c:strCache>
                <c:ptCount val="1"/>
                <c:pt idx="0">
                  <c:v>signoles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Sheet1!$EU$2:$EU$23</c:f>
              <c:numCache>
                <c:formatCode>General</c:formatCode>
                <c:ptCount val="22"/>
                <c:pt idx="1">
                  <c:v>4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0-05FF-46B4-B188-AD4D3042AFBC}"/>
            </c:ext>
          </c:extLst>
        </c:ser>
        <c:ser>
          <c:idx val="151"/>
          <c:order val="150"/>
          <c:tx>
            <c:strRef>
              <c:f>Sheet1!$EV$1</c:f>
              <c:strCache>
                <c:ptCount val="1"/>
                <c:pt idx="0">
                  <c:v>rnrand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Sheet1!$EV$2:$EV$23</c:f>
              <c:numCache>
                <c:formatCode>General</c:formatCode>
                <c:ptCount val="22"/>
                <c:pt idx="16">
                  <c:v>1</c:v>
                </c:pt>
                <c:pt idx="18">
                  <c:v>3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1-05FF-46B4-B188-AD4D3042AFBC}"/>
            </c:ext>
          </c:extLst>
        </c:ser>
        <c:ser>
          <c:idx val="152"/>
          <c:order val="151"/>
          <c:tx>
            <c:strRef>
              <c:f>Sheet1!$EW$1</c:f>
              <c:strCache>
                <c:ptCount val="1"/>
                <c:pt idx="0">
                  <c:v>orilahav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Sheet1!$EW$2:$EW$23</c:f>
              <c:numCache>
                <c:formatCode>General</c:formatCode>
                <c:ptCount val="22"/>
                <c:pt idx="15">
                  <c:v>1</c:v>
                </c:pt>
                <c:pt idx="17">
                  <c:v>2</c:v>
                </c:pt>
                <c:pt idx="1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2-05FF-46B4-B188-AD4D3042AFBC}"/>
            </c:ext>
          </c:extLst>
        </c:ser>
        <c:ser>
          <c:idx val="153"/>
          <c:order val="152"/>
          <c:tx>
            <c:strRef>
              <c:f>Sheet1!$EX$1</c:f>
              <c:strCache>
                <c:ptCount val="1"/>
                <c:pt idx="0">
                  <c:v>nomeata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Sheet1!$EX$2:$EX$23</c:f>
              <c:numCache>
                <c:formatCode>General</c:formatCode>
                <c:ptCount val="22"/>
                <c:pt idx="17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3-05FF-46B4-B188-AD4D3042AFBC}"/>
            </c:ext>
          </c:extLst>
        </c:ser>
        <c:ser>
          <c:idx val="154"/>
          <c:order val="153"/>
          <c:tx>
            <c:strRef>
              <c:f>Sheet1!$EY$1</c:f>
              <c:strCache>
                <c:ptCount val="1"/>
                <c:pt idx="0">
                  <c:v>gasche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Sheet1!$EY$2:$EY$23</c:f>
              <c:numCache>
                <c:formatCode>General</c:formatCode>
                <c:ptCount val="22"/>
                <c:pt idx="13">
                  <c:v>2</c:v>
                </c:pt>
                <c:pt idx="14">
                  <c:v>2</c:v>
                </c:pt>
                <c:pt idx="17">
                  <c:v>2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4-05FF-46B4-B188-AD4D3042AFBC}"/>
            </c:ext>
          </c:extLst>
        </c:ser>
        <c:ser>
          <c:idx val="155"/>
          <c:order val="154"/>
          <c:tx>
            <c:strRef>
              <c:f>Sheet1!$EZ$1</c:f>
              <c:strCache>
                <c:ptCount val="1"/>
                <c:pt idx="0">
                  <c:v>kindaro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Sheet1!$EZ$2:$EZ$23</c:f>
              <c:numCache>
                <c:formatCode>General</c:formatCode>
                <c:ptCount val="22"/>
                <c:pt idx="1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5-05FF-46B4-B188-AD4D3042AFBC}"/>
            </c:ext>
          </c:extLst>
        </c:ser>
        <c:ser>
          <c:idx val="156"/>
          <c:order val="155"/>
          <c:tx>
            <c:strRef>
              <c:f>Sheet1!$FA$1</c:f>
              <c:strCache>
                <c:ptCount val="1"/>
                <c:pt idx="0">
                  <c:v>cmangin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Sheet1!$FA$2:$FA$23</c:f>
              <c:numCache>
                <c:formatCode>General</c:formatCode>
                <c:ptCount val="22"/>
                <c:pt idx="15">
                  <c:v>5</c:v>
                </c:pt>
                <c:pt idx="16">
                  <c:v>1</c:v>
                </c:pt>
                <c:pt idx="1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6-05FF-46B4-B188-AD4D3042AFBC}"/>
            </c:ext>
          </c:extLst>
        </c:ser>
        <c:ser>
          <c:idx val="157"/>
          <c:order val="156"/>
          <c:tx>
            <c:strRef>
              <c:f>Sheet1!$FB$1</c:f>
              <c:strCache>
                <c:ptCount val="1"/>
                <c:pt idx="0">
                  <c:v>sacerdot@cs.unibo.it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Sheet1!$FB$2:$FB$23</c:f>
              <c:numCache>
                <c:formatCode>General</c:formatCode>
                <c:ptCount val="22"/>
                <c:pt idx="2">
                  <c:v>1</c:v>
                </c:pt>
                <c:pt idx="3">
                  <c:v>4</c:v>
                </c:pt>
                <c:pt idx="4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7-05FF-46B4-B188-AD4D3042AFBC}"/>
            </c:ext>
          </c:extLst>
        </c:ser>
        <c:ser>
          <c:idx val="158"/>
          <c:order val="157"/>
          <c:tx>
            <c:strRef>
              <c:f>Sheet1!$FC$1</c:f>
              <c:strCache>
                <c:ptCount val="1"/>
                <c:pt idx="0">
                  <c:v>tlringer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Sheet1!$FC$2:$FC$23</c:f>
              <c:numCache>
                <c:formatCode>General</c:formatCode>
                <c:ptCount val="22"/>
                <c:pt idx="17">
                  <c:v>4</c:v>
                </c:pt>
                <c:pt idx="18">
                  <c:v>2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8-05FF-46B4-B188-AD4D3042AFBC}"/>
            </c:ext>
          </c:extLst>
        </c:ser>
        <c:ser>
          <c:idx val="159"/>
          <c:order val="158"/>
          <c:tx>
            <c:strRef>
              <c:f>Sheet1!$FD$1</c:f>
              <c:strCache>
                <c:ptCount val="1"/>
                <c:pt idx="0">
                  <c:v>yforster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Sheet1!$FD$2:$FD$23</c:f>
              <c:numCache>
                <c:formatCode>General</c:formatCode>
                <c:ptCount val="22"/>
                <c:pt idx="15">
                  <c:v>1</c:v>
                </c:pt>
                <c:pt idx="17">
                  <c:v>2</c:v>
                </c:pt>
                <c:pt idx="18">
                  <c:v>2</c:v>
                </c:pt>
                <c:pt idx="2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9-05FF-46B4-B188-AD4D3042AFBC}"/>
            </c:ext>
          </c:extLst>
        </c:ser>
        <c:ser>
          <c:idx val="160"/>
          <c:order val="159"/>
          <c:tx>
            <c:strRef>
              <c:f>Sheet1!$FE$1</c:f>
              <c:strCache>
                <c:ptCount val="1"/>
                <c:pt idx="0">
                  <c:v>wires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Sheet1!$FE$2:$FE$23</c:f>
              <c:numCache>
                <c:formatCode>General</c:formatCode>
                <c:ptCount val="22"/>
                <c:pt idx="1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A-05FF-46B4-B188-AD4D3042AFBC}"/>
            </c:ext>
          </c:extLst>
        </c:ser>
        <c:ser>
          <c:idx val="161"/>
          <c:order val="160"/>
          <c:tx>
            <c:strRef>
              <c:f>Sheet1!$FF$1</c:f>
              <c:strCache>
                <c:ptCount val="1"/>
                <c:pt idx="0">
                  <c:v>Claude.Marche@lri.fr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Sheet1!$FF$2:$FF$23</c:f>
              <c:numCache>
                <c:formatCode>General</c:formatCode>
                <c:ptCount val="22"/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B-05FF-46B4-B188-AD4D3042AFBC}"/>
            </c:ext>
          </c:extLst>
        </c:ser>
        <c:ser>
          <c:idx val="162"/>
          <c:order val="161"/>
          <c:tx>
            <c:strRef>
              <c:f>Sheet1!$FG$1</c:f>
              <c:strCache>
                <c:ptCount val="1"/>
                <c:pt idx="0">
                  <c:v>asr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Sheet1!$FG$2:$FG$23</c:f>
              <c:numCache>
                <c:formatCode>General</c:formatCode>
                <c:ptCount val="22"/>
                <c:pt idx="13">
                  <c:v>1</c:v>
                </c:pt>
                <c:pt idx="14">
                  <c:v>2</c:v>
                </c:pt>
                <c:pt idx="15">
                  <c:v>1</c:v>
                </c:pt>
                <c:pt idx="1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C-05FF-46B4-B188-AD4D3042AFBC}"/>
            </c:ext>
          </c:extLst>
        </c:ser>
        <c:ser>
          <c:idx val="163"/>
          <c:order val="162"/>
          <c:tx>
            <c:strRef>
              <c:f>Sheet1!$FH$1</c:f>
              <c:strCache>
                <c:ptCount val="1"/>
                <c:pt idx="0">
                  <c:v>akoprow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Sheet1!$FH$2:$FH$23</c:f>
              <c:numCache>
                <c:formatCode>General</c:formatCode>
                <c:ptCount val="22"/>
                <c:pt idx="8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D-05FF-46B4-B188-AD4D3042AFBC}"/>
            </c:ext>
          </c:extLst>
        </c:ser>
        <c:ser>
          <c:idx val="164"/>
          <c:order val="163"/>
          <c:tx>
            <c:strRef>
              <c:f>Sheet1!$FI$1</c:f>
              <c:strCache>
                <c:ptCount val="1"/>
                <c:pt idx="0">
                  <c:v>Qinxiang Cao &lt;caoqinxiang@gmail.com&gt;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Sheet1!$FI$2:$FI$23</c:f>
              <c:numCache>
                <c:formatCode>General</c:formatCode>
                <c:ptCount val="22"/>
                <c:pt idx="14">
                  <c:v>2</c:v>
                </c:pt>
                <c:pt idx="15">
                  <c:v>2</c:v>
                </c:pt>
                <c:pt idx="1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E-05FF-46B4-B188-AD4D3042AFBC}"/>
            </c:ext>
          </c:extLst>
        </c:ser>
        <c:ser>
          <c:idx val="165"/>
          <c:order val="164"/>
          <c:tx>
            <c:strRef>
              <c:f>Sheet1!$FJ$1</c:f>
              <c:strCache>
                <c:ptCount val="1"/>
                <c:pt idx="0">
                  <c:v>kevinsullivan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Sheet1!$FJ$2:$FJ$23</c:f>
              <c:numCache>
                <c:formatCode>General</c:formatCode>
                <c:ptCount val="22"/>
                <c:pt idx="12">
                  <c:v>1</c:v>
                </c:pt>
                <c:pt idx="13">
                  <c:v>1</c:v>
                </c:pt>
                <c:pt idx="16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F-05FF-46B4-B188-AD4D3042AFBC}"/>
            </c:ext>
          </c:extLst>
        </c:ser>
        <c:ser>
          <c:idx val="166"/>
          <c:order val="165"/>
          <c:tx>
            <c:strRef>
              <c:f>Sheet1!$FK$1</c:f>
              <c:strCache>
                <c:ptCount val="1"/>
                <c:pt idx="0">
                  <c:v>andres-erbsen-sifive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Sheet1!$FK$2:$FK$23</c:f>
              <c:numCache>
                <c:formatCode>General</c:formatCode>
                <c:ptCount val="22"/>
                <c:pt idx="18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0-05FF-46B4-B188-AD4D3042AFBC}"/>
            </c:ext>
          </c:extLst>
        </c:ser>
        <c:ser>
          <c:idx val="167"/>
          <c:order val="166"/>
          <c:tx>
            <c:strRef>
              <c:f>Sheet1!$FL$1</c:f>
              <c:strCache>
                <c:ptCount val="1"/>
                <c:pt idx="0">
                  <c:v>elazarg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Sheet1!$FL$2:$FL$23</c:f>
              <c:numCache>
                <c:formatCode>General</c:formatCode>
                <c:ptCount val="22"/>
                <c:pt idx="14">
                  <c:v>1</c:v>
                </c:pt>
                <c:pt idx="15">
                  <c:v>2</c:v>
                </c:pt>
                <c:pt idx="1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1-05FF-46B4-B188-AD4D3042AFBC}"/>
            </c:ext>
          </c:extLst>
        </c:ser>
        <c:ser>
          <c:idx val="168"/>
          <c:order val="167"/>
          <c:tx>
            <c:strRef>
              <c:f>Sheet1!$FM$1</c:f>
              <c:strCache>
                <c:ptCount val="1"/>
                <c:pt idx="0">
                  <c:v>didickman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Sheet1!$FM$2:$FM$23</c:f>
              <c:numCache>
                <c:formatCode>General</c:formatCode>
                <c:ptCount val="22"/>
                <c:pt idx="12">
                  <c:v>2</c:v>
                </c:pt>
                <c:pt idx="13">
                  <c:v>1</c:v>
                </c:pt>
                <c:pt idx="1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2-05FF-46B4-B188-AD4D3042AFBC}"/>
            </c:ext>
          </c:extLst>
        </c:ser>
        <c:ser>
          <c:idx val="169"/>
          <c:order val="168"/>
          <c:tx>
            <c:strRef>
              <c:f>Sheet1!$FN$1</c:f>
              <c:strCache>
                <c:ptCount val="1"/>
                <c:pt idx="0">
                  <c:v>ruibaptista@live.com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Sheet1!$FN$2:$FN$23</c:f>
              <c:numCache>
                <c:formatCode>General</c:formatCode>
                <c:ptCount val="22"/>
                <c:pt idx="1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3-05FF-46B4-B188-AD4D3042AFBC}"/>
            </c:ext>
          </c:extLst>
        </c:ser>
        <c:ser>
          <c:idx val="170"/>
          <c:order val="169"/>
          <c:tx>
            <c:strRef>
              <c:f>Sheet1!$FO$1</c:f>
              <c:strCache>
                <c:ptCount val="1"/>
                <c:pt idx="0">
                  <c:v>Chris Dams &lt;Chris.Spam.nl@gmail.com&gt;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Sheet1!$FO$2:$FO$23</c:f>
              <c:numCache>
                <c:formatCode>General</c:formatCode>
                <c:ptCount val="22"/>
                <c:pt idx="8">
                  <c:v>3</c:v>
                </c:pt>
                <c:pt idx="9">
                  <c:v>2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4-05FF-46B4-B188-AD4D3042AFBC}"/>
            </c:ext>
          </c:extLst>
        </c:ser>
        <c:ser>
          <c:idx val="171"/>
          <c:order val="170"/>
          <c:tx>
            <c:strRef>
              <c:f>Sheet1!$FP$1</c:f>
              <c:strCache>
                <c:ptCount val="1"/>
                <c:pt idx="0">
                  <c:v>wilcoxjay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Sheet1!$FP$2:$FP$23</c:f>
              <c:numCache>
                <c:formatCode>General</c:formatCode>
                <c:ptCount val="22"/>
                <c:pt idx="14">
                  <c:v>1</c:v>
                </c:pt>
                <c:pt idx="15">
                  <c:v>4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5-05FF-46B4-B188-AD4D3042AFBC}"/>
            </c:ext>
          </c:extLst>
        </c:ser>
        <c:ser>
          <c:idx val="172"/>
          <c:order val="171"/>
          <c:tx>
            <c:strRef>
              <c:f>Sheet1!$FQ$1</c:f>
              <c:strCache>
                <c:ptCount val="1"/>
                <c:pt idx="0">
                  <c:v>jaykru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Sheet1!$FQ$2:$FQ$23</c:f>
              <c:numCache>
                <c:formatCode>General</c:formatCode>
                <c:ptCount val="22"/>
                <c:pt idx="18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6-05FF-46B4-B188-AD4D3042AFBC}"/>
            </c:ext>
          </c:extLst>
        </c:ser>
        <c:ser>
          <c:idx val="173"/>
          <c:order val="172"/>
          <c:tx>
            <c:strRef>
              <c:f>Sheet1!$FR$1</c:f>
              <c:strCache>
                <c:ptCount val="1"/>
                <c:pt idx="0">
                  <c:v>HuStmpHrrr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Sheet1!$FR$2:$FR$23</c:f>
              <c:numCache>
                <c:formatCode>General</c:formatCode>
                <c:ptCount val="22"/>
                <c:pt idx="16">
                  <c:v>1</c:v>
                </c:pt>
                <c:pt idx="17">
                  <c:v>2</c:v>
                </c:pt>
                <c:pt idx="1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7-05FF-46B4-B188-AD4D3042AFBC}"/>
            </c:ext>
          </c:extLst>
        </c:ser>
        <c:ser>
          <c:idx val="174"/>
          <c:order val="173"/>
          <c:tx>
            <c:strRef>
              <c:f>Sheet1!$FS$1</c:f>
              <c:strCache>
                <c:ptCount val="1"/>
                <c:pt idx="0">
                  <c:v>bodeveix@irit.fr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Sheet1!$FS$2:$FS$23</c:f>
              <c:numCache>
                <c:formatCode>General</c:formatCode>
                <c:ptCount val="22"/>
                <c:pt idx="6">
                  <c:v>1</c:v>
                </c:pt>
                <c:pt idx="9">
                  <c:v>4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8-05FF-46B4-B188-AD4D3042AFBC}"/>
            </c:ext>
          </c:extLst>
        </c:ser>
        <c:ser>
          <c:idx val="175"/>
          <c:order val="174"/>
          <c:tx>
            <c:strRef>
              <c:f>Sheet1!$FT$1</c:f>
              <c:strCache>
                <c:ptCount val="1"/>
                <c:pt idx="0">
                  <c:v>Baptiste Jonglez &lt;baptiste@jonglez.org&gt;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Sheet1!$FT$2:$FT$23</c:f>
              <c:numCache>
                <c:formatCode>General</c:formatCode>
                <c:ptCount val="22"/>
                <c:pt idx="11">
                  <c:v>1</c:v>
                </c:pt>
                <c:pt idx="15">
                  <c:v>4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9-05FF-46B4-B188-AD4D3042AFBC}"/>
            </c:ext>
          </c:extLst>
        </c:ser>
        <c:ser>
          <c:idx val="176"/>
          <c:order val="175"/>
          <c:tx>
            <c:strRef>
              <c:f>Sheet1!$FU$1</c:f>
              <c:strCache>
                <c:ptCount val="1"/>
                <c:pt idx="0">
                  <c:v>Nuno Gaspar &lt;nuno.gaspar@inria.fr&gt;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Sheet1!$FU$2:$FU$23</c:f>
              <c:numCache>
                <c:formatCode>General</c:formatCode>
                <c:ptCount val="22"/>
                <c:pt idx="11">
                  <c:v>2</c:v>
                </c:pt>
                <c:pt idx="12">
                  <c:v>3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A-05FF-46B4-B188-AD4D3042AFBC}"/>
            </c:ext>
          </c:extLst>
        </c:ser>
        <c:ser>
          <c:idx val="177"/>
          <c:order val="176"/>
          <c:tx>
            <c:strRef>
              <c:f>Sheet1!$FV$1</c:f>
              <c:strCache>
                <c:ptCount val="1"/>
                <c:pt idx="0">
                  <c:v>wkolowski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Sheet1!$FV$2:$FV$23</c:f>
              <c:numCache>
                <c:formatCode>General</c:formatCode>
                <c:ptCount val="22"/>
                <c:pt idx="17">
                  <c:v>2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B-05FF-46B4-B188-AD4D3042AFBC}"/>
            </c:ext>
          </c:extLst>
        </c:ser>
        <c:ser>
          <c:idx val="178"/>
          <c:order val="177"/>
          <c:tx>
            <c:strRef>
              <c:f>Sheet1!$FW$1</c:f>
              <c:strCache>
                <c:ptCount val="1"/>
                <c:pt idx="0">
                  <c:v>Peter LeFanu Lumsdaine &lt;p.l.lumsdaine@gmail.com&gt;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Sheet1!$FW$2:$FW$23</c:f>
              <c:numCache>
                <c:formatCode>General</c:formatCode>
                <c:ptCount val="22"/>
                <c:pt idx="13">
                  <c:v>2</c:v>
                </c:pt>
                <c:pt idx="1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C-05FF-46B4-B188-AD4D3042AFBC}"/>
            </c:ext>
          </c:extLst>
        </c:ser>
        <c:ser>
          <c:idx val="179"/>
          <c:order val="178"/>
          <c:tx>
            <c:strRef>
              <c:f>Sheet1!$FX$1</c:f>
              <c:strCache>
                <c:ptCount val="1"/>
                <c:pt idx="0">
                  <c:v>langston-barrett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Sheet1!$FX$2:$FX$23</c:f>
              <c:numCache>
                <c:formatCode>General</c:formatCode>
                <c:ptCount val="22"/>
                <c:pt idx="1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D-05FF-46B4-B188-AD4D3042AFBC}"/>
            </c:ext>
          </c:extLst>
        </c:ser>
        <c:ser>
          <c:idx val="180"/>
          <c:order val="179"/>
          <c:tx>
            <c:strRef>
              <c:f>Sheet1!$FY$1</c:f>
              <c:strCache>
                <c:ptCount val="1"/>
                <c:pt idx="0">
                  <c:v>Jacek Chrząszcz &lt;chrzaszcz@mimuw.edu.pl&gt;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Sheet1!$FY$2:$FY$23</c:f>
              <c:numCache>
                <c:formatCode>General</c:formatCode>
                <c:ptCount val="22"/>
                <c:pt idx="1">
                  <c:v>1</c:v>
                </c:pt>
                <c:pt idx="4">
                  <c:v>1</c:v>
                </c:pt>
                <c:pt idx="5">
                  <c:v>1</c:v>
                </c:pt>
                <c:pt idx="8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E-05FF-46B4-B188-AD4D3042AFBC}"/>
            </c:ext>
          </c:extLst>
        </c:ser>
        <c:ser>
          <c:idx val="181"/>
          <c:order val="180"/>
          <c:tx>
            <c:strRef>
              <c:f>Sheet1!$FZ$1</c:f>
              <c:strCache>
                <c:ptCount val="1"/>
                <c:pt idx="0">
                  <c:v>STyx &lt;PlaSTyx@free.fr&gt;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Sheet1!$FZ$2:$FZ$23</c:f>
              <c:numCache>
                <c:formatCode>General</c:formatCode>
                <c:ptCount val="22"/>
                <c:pt idx="12">
                  <c:v>1</c:v>
                </c:pt>
                <c:pt idx="1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F-05FF-46B4-B188-AD4D3042AFBC}"/>
            </c:ext>
          </c:extLst>
        </c:ser>
        <c:ser>
          <c:idx val="182"/>
          <c:order val="181"/>
          <c:tx>
            <c:strRef>
              <c:f>Sheet1!$GA$1</c:f>
              <c:strCache>
                <c:ptCount val="1"/>
                <c:pt idx="0">
                  <c:v>JonasOberhauser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Sheet1!$GA$2:$GA$23</c:f>
              <c:numCache>
                <c:formatCode>General</c:formatCode>
                <c:ptCount val="22"/>
                <c:pt idx="1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0-05FF-46B4-B188-AD4D3042AFBC}"/>
            </c:ext>
          </c:extLst>
        </c:ser>
        <c:ser>
          <c:idx val="183"/>
          <c:order val="182"/>
          <c:tx>
            <c:strRef>
              <c:f>Sheet1!$GB$1</c:f>
              <c:strCache>
                <c:ptCount val="1"/>
                <c:pt idx="0">
                  <c:v>francoisthire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Sheet1!$GB$2:$GB$23</c:f>
              <c:numCache>
                <c:formatCode>General</c:formatCode>
                <c:ptCount val="22"/>
                <c:pt idx="17">
                  <c:v>2</c:v>
                </c:pt>
                <c:pt idx="18">
                  <c:v>2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1-05FF-46B4-B188-AD4D3042AFBC}"/>
            </c:ext>
          </c:extLst>
        </c:ser>
        <c:ser>
          <c:idx val="184"/>
          <c:order val="183"/>
          <c:tx>
            <c:strRef>
              <c:f>Sheet1!$GC$1</c:f>
              <c:strCache>
                <c:ptCount val="1"/>
                <c:pt idx="0">
                  <c:v>euisuny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Sheet1!$GC$2:$GC$23</c:f>
              <c:numCache>
                <c:formatCode>General</c:formatCode>
                <c:ptCount val="22"/>
                <c:pt idx="19">
                  <c:v>4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2-05FF-46B4-B188-AD4D3042AFBC}"/>
            </c:ext>
          </c:extLst>
        </c:ser>
        <c:ser>
          <c:idx val="185"/>
          <c:order val="184"/>
          <c:tx>
            <c:strRef>
              <c:f>Sheet1!$GD$1</c:f>
              <c:strCache>
                <c:ptCount val="1"/>
                <c:pt idx="0">
                  <c:v>Danko Ilik &lt;danko@lix.polytechnique.fr&gt;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Sheet1!$GD$2:$GD$23</c:f>
              <c:numCache>
                <c:formatCode>General</c:formatCode>
                <c:ptCount val="22"/>
                <c:pt idx="7">
                  <c:v>1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3-05FF-46B4-B188-AD4D3042AFBC}"/>
            </c:ext>
          </c:extLst>
        </c:ser>
        <c:ser>
          <c:idx val="186"/>
          <c:order val="185"/>
          <c:tx>
            <c:strRef>
              <c:f>Sheet1!$GE$1</c:f>
              <c:strCache>
                <c:ptCount val="1"/>
                <c:pt idx="0">
                  <c:v>lthms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Sheet1!$GE$2:$GE$23</c:f>
              <c:numCache>
                <c:formatCode>General</c:formatCode>
                <c:ptCount val="22"/>
                <c:pt idx="18">
                  <c:v>3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4-05FF-46B4-B188-AD4D3042AFBC}"/>
            </c:ext>
          </c:extLst>
        </c:ser>
        <c:ser>
          <c:idx val="187"/>
          <c:order val="186"/>
          <c:tx>
            <c:strRef>
              <c:f>Sheet1!$GF$1</c:f>
              <c:strCache>
                <c:ptCount val="1"/>
                <c:pt idx="0">
                  <c:v>zorun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Sheet1!$GF$2:$GF$23</c:f>
              <c:numCache>
                <c:formatCode>General</c:formatCode>
                <c:ptCount val="22"/>
                <c:pt idx="16">
                  <c:v>1</c:v>
                </c:pt>
                <c:pt idx="1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5-05FF-46B4-B188-AD4D3042AFBC}"/>
            </c:ext>
          </c:extLst>
        </c:ser>
        <c:ser>
          <c:idx val="188"/>
          <c:order val="187"/>
          <c:tx>
            <c:strRef>
              <c:f>Sheet1!$GG$1</c:f>
              <c:strCache>
                <c:ptCount val="1"/>
                <c:pt idx="0">
                  <c:v>anoun@labri.fr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Sheet1!$GG$2:$GG$23</c:f>
              <c:numCache>
                <c:formatCode>General</c:formatCode>
                <c:ptCount val="22"/>
                <c:pt idx="2">
                  <c:v>4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6-05FF-46B4-B188-AD4D3042AFBC}"/>
            </c:ext>
          </c:extLst>
        </c:ser>
        <c:ser>
          <c:idx val="189"/>
          <c:order val="188"/>
          <c:tx>
            <c:strRef>
              <c:f>Sheet1!$GH$1</c:f>
              <c:strCache>
                <c:ptCount val="1"/>
                <c:pt idx="0">
                  <c:v>dfoxfranke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Sheet1!$GH$2:$GH$23</c:f>
              <c:numCache>
                <c:formatCode>General</c:formatCode>
                <c:ptCount val="22"/>
                <c:pt idx="14">
                  <c:v>1</c:v>
                </c:pt>
                <c:pt idx="15">
                  <c:v>1</c:v>
                </c:pt>
                <c:pt idx="1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7-05FF-46B4-B188-AD4D3042AFBC}"/>
            </c:ext>
          </c:extLst>
        </c:ser>
        <c:ser>
          <c:idx val="190"/>
          <c:order val="189"/>
          <c:tx>
            <c:strRef>
              <c:f>Sheet1!$GI$1</c:f>
              <c:strCache>
                <c:ptCount val="1"/>
                <c:pt idx="0">
                  <c:v>Scott &lt;fidget324@gmail.com&gt;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Sheet1!$GI$2:$GI$23</c:f>
              <c:numCache>
                <c:formatCode>General</c:formatCode>
                <c:ptCount val="22"/>
                <c:pt idx="1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8-05FF-46B4-B188-AD4D3042AFBC}"/>
            </c:ext>
          </c:extLst>
        </c:ser>
        <c:ser>
          <c:idx val="191"/>
          <c:order val="190"/>
          <c:tx>
            <c:strRef>
              <c:f>Sheet1!$GJ$1</c:f>
              <c:strCache>
                <c:ptCount val="1"/>
                <c:pt idx="0">
                  <c:v>Paolo Herms &lt;paolo.herms@cea.fr&gt;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Sheet1!$GJ$2:$GJ$23</c:f>
              <c:numCache>
                <c:formatCode>General</c:formatCode>
                <c:ptCount val="22"/>
                <c:pt idx="9">
                  <c:v>3</c:v>
                </c:pt>
                <c:pt idx="1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9-05FF-46B4-B188-AD4D3042AFBC}"/>
            </c:ext>
          </c:extLst>
        </c:ser>
        <c:ser>
          <c:idx val="192"/>
          <c:order val="191"/>
          <c:tx>
            <c:strRef>
              <c:f>Sheet1!$GK$1</c:f>
              <c:strCache>
                <c:ptCount val="1"/>
                <c:pt idx="0">
                  <c:v>pierrecregut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Sheet1!$GK$2:$GK$23</c:f>
              <c:numCache>
                <c:formatCode>General</c:formatCode>
                <c:ptCount val="22"/>
                <c:pt idx="0">
                  <c:v>3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A-05FF-46B4-B188-AD4D3042AFBC}"/>
            </c:ext>
          </c:extLst>
        </c:ser>
        <c:ser>
          <c:idx val="193"/>
          <c:order val="192"/>
          <c:tx>
            <c:strRef>
              <c:f>Sheet1!$GL$1</c:f>
              <c:strCache>
                <c:ptCount val="1"/>
                <c:pt idx="0">
                  <c:v>Georgy Dunaev &lt;georgedunaev@gmail.com&gt;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Sheet1!$GL$2:$GL$23</c:f>
              <c:numCache>
                <c:formatCode>General</c:formatCode>
                <c:ptCount val="22"/>
                <c:pt idx="15">
                  <c:v>4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B-05FF-46B4-B188-AD4D3042AFBC}"/>
            </c:ext>
          </c:extLst>
        </c:ser>
        <c:ser>
          <c:idx val="194"/>
          <c:order val="193"/>
          <c:tx>
            <c:strRef>
              <c:f>Sheet1!$GM$1</c:f>
              <c:strCache>
                <c:ptCount val="1"/>
                <c:pt idx="0">
                  <c:v>Stéphane Lescuyer &lt;stephane.lescuyer@lri.fr&gt;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Sheet1!$GM$2:$GM$23</c:f>
              <c:numCache>
                <c:formatCode>General</c:formatCode>
                <c:ptCount val="22"/>
                <c:pt idx="7">
                  <c:v>3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C-05FF-46B4-B188-AD4D3042AFBC}"/>
            </c:ext>
          </c:extLst>
        </c:ser>
        <c:ser>
          <c:idx val="195"/>
          <c:order val="194"/>
          <c:tx>
            <c:strRef>
              <c:f>Sheet1!$GN$1</c:f>
              <c:strCache>
                <c:ptCount val="1"/>
                <c:pt idx="0">
                  <c:v>SimonBoulier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Sheet1!$GN$2:$GN$23</c:f>
              <c:numCache>
                <c:formatCode>General</c:formatCode>
                <c:ptCount val="22"/>
                <c:pt idx="15">
                  <c:v>1</c:v>
                </c:pt>
                <c:pt idx="16">
                  <c:v>3</c:v>
                </c:pt>
                <c:pt idx="1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D-05FF-46B4-B188-AD4D3042AFBC}"/>
            </c:ext>
          </c:extLst>
        </c:ser>
        <c:ser>
          <c:idx val="196"/>
          <c:order val="195"/>
          <c:tx>
            <c:strRef>
              <c:f>Sheet1!$GO$1</c:f>
              <c:strCache>
                <c:ptCount val="1"/>
                <c:pt idx="0">
                  <c:v>vgbl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Sheet1!$GO$2:$GO$23</c:f>
              <c:numCache>
                <c:formatCode>General</c:formatCode>
                <c:ptCount val="22"/>
                <c:pt idx="13">
                  <c:v>3</c:v>
                </c:pt>
                <c:pt idx="1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E-05FF-46B4-B188-AD4D3042AFBC}"/>
            </c:ext>
          </c:extLst>
        </c:ser>
        <c:ser>
          <c:idx val="197"/>
          <c:order val="196"/>
          <c:tx>
            <c:strRef>
              <c:f>Sheet1!$GP$1</c:f>
              <c:strCache>
                <c:ptCount val="1"/>
                <c:pt idx="0">
                  <c:v>Mark Dickinson &lt;dickinsm@gmail.com&gt;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Sheet1!$GP$2:$GP$23</c:f>
              <c:numCache>
                <c:formatCode>General</c:formatCode>
                <c:ptCount val="22"/>
                <c:pt idx="7">
                  <c:v>3</c:v>
                </c:pt>
                <c:pt idx="1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F-05FF-46B4-B188-AD4D3042AFBC}"/>
            </c:ext>
          </c:extLst>
        </c:ser>
        <c:ser>
          <c:idx val="198"/>
          <c:order val="197"/>
          <c:tx>
            <c:strRef>
              <c:f>Sheet1!$GQ$1</c:f>
              <c:strCache>
                <c:ptCount val="1"/>
                <c:pt idx="0">
                  <c:v>llelf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Sheet1!$GQ$2:$GQ$23</c:f>
              <c:numCache>
                <c:formatCode>General</c:formatCode>
                <c:ptCount val="22"/>
                <c:pt idx="18">
                  <c:v>4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0-05FF-46B4-B188-AD4D3042AFBC}"/>
            </c:ext>
          </c:extLst>
        </c:ser>
        <c:ser>
          <c:idx val="199"/>
          <c:order val="198"/>
          <c:tx>
            <c:strRef>
              <c:f>Sheet1!$GR$1</c:f>
              <c:strCache>
                <c:ptCount val="1"/>
                <c:pt idx="0">
                  <c:v>virgile.prevosto@m4x.org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Sheet1!$GR$2:$GR$23</c:f>
              <c:numCache>
                <c:formatCode>General</c:formatCode>
                <c:ptCount val="22"/>
                <c:pt idx="5">
                  <c:v>2</c:v>
                </c:pt>
                <c:pt idx="6">
                  <c:v>1</c:v>
                </c:pt>
                <c:pt idx="1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1-05FF-46B4-B188-AD4D3042AFBC}"/>
            </c:ext>
          </c:extLst>
        </c:ser>
        <c:ser>
          <c:idx val="200"/>
          <c:order val="199"/>
          <c:tx>
            <c:strRef>
              <c:f>Sheet1!$GS$1</c:f>
              <c:strCache>
                <c:ptCount val="1"/>
                <c:pt idx="0">
                  <c:v>cryslith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Sheet1!$GS$2:$GS$23</c:f>
              <c:numCache>
                <c:formatCode>General</c:formatCode>
                <c:ptCount val="22"/>
                <c:pt idx="17">
                  <c:v>3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2-05FF-46B4-B188-AD4D3042AFBC}"/>
            </c:ext>
          </c:extLst>
        </c:ser>
        <c:ser>
          <c:idx val="201"/>
          <c:order val="200"/>
          <c:tx>
            <c:strRef>
              <c:f>Sheet1!$GT$1</c:f>
              <c:strCache>
                <c:ptCount val="1"/>
                <c:pt idx="0">
                  <c:v>corwin-of-amber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Sheet1!$GT$2:$GT$23</c:f>
              <c:numCache>
                <c:formatCode>General</c:formatCode>
                <c:ptCount val="22"/>
                <c:pt idx="18">
                  <c:v>3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3-05FF-46B4-B188-AD4D3042AFBC}"/>
            </c:ext>
          </c:extLst>
        </c:ser>
        <c:ser>
          <c:idx val="202"/>
          <c:order val="201"/>
          <c:tx>
            <c:strRef>
              <c:f>Sheet1!$GU$1</c:f>
              <c:strCache>
                <c:ptCount val="1"/>
                <c:pt idx="0">
                  <c:v>Tanaka Akira &lt;akr@fsij.org&gt;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Sheet1!$GU$2:$GU$23</c:f>
              <c:numCache>
                <c:formatCode>General</c:formatCode>
                <c:ptCount val="22"/>
                <c:pt idx="14">
                  <c:v>2</c:v>
                </c:pt>
                <c:pt idx="15">
                  <c:v>1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4-05FF-46B4-B188-AD4D3042AFBC}"/>
            </c:ext>
          </c:extLst>
        </c:ser>
        <c:ser>
          <c:idx val="203"/>
          <c:order val="202"/>
          <c:tx>
            <c:strRef>
              <c:f>Sheet1!$GV$1</c:f>
              <c:strCache>
                <c:ptCount val="1"/>
                <c:pt idx="0">
                  <c:v>tebbi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Sheet1!$GV$2:$GV$23</c:f>
              <c:numCache>
                <c:formatCode>General</c:formatCode>
                <c:ptCount val="22"/>
                <c:pt idx="12">
                  <c:v>3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5-05FF-46B4-B188-AD4D3042AFBC}"/>
            </c:ext>
          </c:extLst>
        </c:ser>
        <c:ser>
          <c:idx val="204"/>
          <c:order val="203"/>
          <c:tx>
            <c:strRef>
              <c:f>Sheet1!$GW$1</c:f>
              <c:strCache>
                <c:ptCount val="1"/>
                <c:pt idx="0">
                  <c:v>Sidi Ould Biha &lt;Sidi.Ould_Biha@sophia.inria.fr&gt;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Sheet1!$GW$2:$GW$23</c:f>
              <c:numCache>
                <c:formatCode>General</c:formatCode>
                <c:ptCount val="22"/>
                <c:pt idx="5">
                  <c:v>2</c:v>
                </c:pt>
                <c:pt idx="6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6-05FF-46B4-B188-AD4D3042AFBC}"/>
            </c:ext>
          </c:extLst>
        </c:ser>
        <c:ser>
          <c:idx val="205"/>
          <c:order val="204"/>
          <c:tx>
            <c:strRef>
              <c:f>Sheet1!$GX$1</c:f>
              <c:strCache>
                <c:ptCount val="1"/>
                <c:pt idx="0">
                  <c:v>Cristóbal Camarero &lt;nakacristo@hotmail.com&gt;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Sheet1!$GX$2:$GX$23</c:f>
              <c:numCache>
                <c:formatCode>General</c:formatCode>
                <c:ptCount val="22"/>
                <c:pt idx="9">
                  <c:v>2</c:v>
                </c:pt>
                <c:pt idx="1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7-05FF-46B4-B188-AD4D3042AFBC}"/>
            </c:ext>
          </c:extLst>
        </c:ser>
        <c:ser>
          <c:idx val="206"/>
          <c:order val="205"/>
          <c:tx>
            <c:strRef>
              <c:f>Sheet1!$GY$1</c:f>
              <c:strCache>
                <c:ptCount val="1"/>
                <c:pt idx="0">
                  <c:v>erkkil@gmail.com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Sheet1!$GY$2:$GY$23</c:f>
              <c:numCache>
                <c:formatCode>General</c:formatCode>
                <c:ptCount val="22"/>
                <c:pt idx="15">
                  <c:v>1</c:v>
                </c:pt>
                <c:pt idx="1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8-05FF-46B4-B188-AD4D3042AFBC}"/>
            </c:ext>
          </c:extLst>
        </c:ser>
        <c:ser>
          <c:idx val="207"/>
          <c:order val="206"/>
          <c:tx>
            <c:strRef>
              <c:f>Sheet1!$GZ$1</c:f>
              <c:strCache>
                <c:ptCount val="1"/>
                <c:pt idx="0">
                  <c:v>MackieLoeffel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Sheet1!$GZ$2:$GZ$23</c:f>
              <c:numCache>
                <c:formatCode>General</c:formatCode>
                <c:ptCount val="22"/>
                <c:pt idx="17">
                  <c:v>1</c:v>
                </c:pt>
                <c:pt idx="2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9-05FF-46B4-B188-AD4D3042AFBC}"/>
            </c:ext>
          </c:extLst>
        </c:ser>
        <c:ser>
          <c:idx val="208"/>
          <c:order val="207"/>
          <c:tx>
            <c:strRef>
              <c:f>Sheet1!$HA$1</c:f>
              <c:strCache>
                <c:ptCount val="1"/>
                <c:pt idx="0">
                  <c:v>t6s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Sheet1!$HA$2:$HA$23</c:f>
              <c:numCache>
                <c:formatCode>General</c:formatCode>
                <c:ptCount val="22"/>
                <c:pt idx="20">
                  <c:v>3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A-05FF-46B4-B188-AD4D3042AFBC}"/>
            </c:ext>
          </c:extLst>
        </c:ser>
        <c:ser>
          <c:idx val="209"/>
          <c:order val="208"/>
          <c:tx>
            <c:strRef>
              <c:f>Sheet1!$HB$1</c:f>
              <c:strCache>
                <c:ptCount val="1"/>
                <c:pt idx="0">
                  <c:v>bluelightning32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Sheet1!$HB$2:$HB$23</c:f>
              <c:numCache>
                <c:formatCode>General</c:formatCode>
                <c:ptCount val="22"/>
                <c:pt idx="15">
                  <c:v>1</c:v>
                </c:pt>
                <c:pt idx="16">
                  <c:v>1</c:v>
                </c:pt>
                <c:pt idx="2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B-05FF-46B4-B188-AD4D3042AFBC}"/>
            </c:ext>
          </c:extLst>
        </c:ser>
        <c:ser>
          <c:idx val="210"/>
          <c:order val="209"/>
          <c:tx>
            <c:strRef>
              <c:f>Sheet1!$HC$1</c:f>
              <c:strCache>
                <c:ptCount val="1"/>
                <c:pt idx="0">
                  <c:v>Kiyoshi YAMADA &lt;kiyoshi.coquser@gmail.com&gt;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Sheet1!$HC$2:$HC$23</c:f>
              <c:numCache>
                <c:formatCode>General</c:formatCode>
                <c:ptCount val="22"/>
                <c:pt idx="7">
                  <c:v>1</c:v>
                </c:pt>
                <c:pt idx="8">
                  <c:v>2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C-05FF-46B4-B188-AD4D3042AFBC}"/>
            </c:ext>
          </c:extLst>
        </c:ser>
        <c:ser>
          <c:idx val="211"/>
          <c:order val="210"/>
          <c:tx>
            <c:strRef>
              <c:f>Sheet1!$HD$1</c:f>
              <c:strCache>
                <c:ptCount val="1"/>
                <c:pt idx="0">
                  <c:v>paulin@lri.fr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Sheet1!$HD$2:$HD$23</c:f>
              <c:numCache>
                <c:formatCode>General</c:formatCode>
                <c:ptCount val="22"/>
                <c:pt idx="0">
                  <c:v>1</c:v>
                </c:pt>
                <c:pt idx="1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D-05FF-46B4-B188-AD4D3042AFBC}"/>
            </c:ext>
          </c:extLst>
        </c:ser>
        <c:ser>
          <c:idx val="212"/>
          <c:order val="211"/>
          <c:tx>
            <c:strRef>
              <c:f>Sheet1!$HE$1</c:f>
              <c:strCache>
                <c:ptCount val="1"/>
                <c:pt idx="0">
                  <c:v>ewd@dai.ed.ac.uk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Sheet1!$HE$2:$HE$23</c:f>
              <c:numCache>
                <c:formatCode>General</c:formatCode>
                <c:ptCount val="22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E-05FF-46B4-B188-AD4D3042AFBC}"/>
            </c:ext>
          </c:extLst>
        </c:ser>
        <c:ser>
          <c:idx val="213"/>
          <c:order val="212"/>
          <c:tx>
            <c:strRef>
              <c:f>Sheet1!$HF$1</c:f>
              <c:strCache>
                <c:ptCount val="1"/>
                <c:pt idx="0">
                  <c:v>Zoltán S. Márk &lt;markzoli@yahoo.com&gt;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Sheet1!$HF$2:$HF$23</c:f>
              <c:numCache>
                <c:formatCode>General</c:formatCode>
                <c:ptCount val="22"/>
                <c:pt idx="10">
                  <c:v>1</c:v>
                </c:pt>
                <c:pt idx="11">
                  <c:v>2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F-05FF-46B4-B188-AD4D3042AFBC}"/>
            </c:ext>
          </c:extLst>
        </c:ser>
        <c:ser>
          <c:idx val="214"/>
          <c:order val="213"/>
          <c:tx>
            <c:strRef>
              <c:f>Sheet1!$HG$1</c:f>
              <c:strCache>
                <c:ptCount val="1"/>
                <c:pt idx="0">
                  <c:v>sielenk@gmx.de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Sheet1!$HG$2:$HG$23</c:f>
              <c:numCache>
                <c:formatCode>General</c:formatCode>
                <c:ptCount val="22"/>
                <c:pt idx="10">
                  <c:v>1</c:v>
                </c:pt>
                <c:pt idx="1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0-05FF-46B4-B188-AD4D3042AFBC}"/>
            </c:ext>
          </c:extLst>
        </c:ser>
        <c:ser>
          <c:idx val="215"/>
          <c:order val="214"/>
          <c:tx>
            <c:strRef>
              <c:f>Sheet1!$HH$1</c:f>
              <c:strCache>
                <c:ptCount val="1"/>
                <c:pt idx="0">
                  <c:v>xiemaisi@yahoo.de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Sheet1!$HH$2:$HH$23</c:f>
              <c:numCache>
                <c:formatCode>General</c:formatCode>
                <c:ptCount val="22"/>
                <c:pt idx="6">
                  <c:v>2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1-05FF-46B4-B188-AD4D3042AFBC}"/>
            </c:ext>
          </c:extLst>
        </c:ser>
        <c:ser>
          <c:idx val="216"/>
          <c:order val="215"/>
          <c:tx>
            <c:strRef>
              <c:f>Sheet1!$HI$1</c:f>
              <c:strCache>
                <c:ptCount val="1"/>
                <c:pt idx="0">
                  <c:v>jeremie-koenig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Sheet1!$HI$2:$HI$23</c:f>
              <c:numCache>
                <c:formatCode>General</c:formatCode>
                <c:ptCount val="22"/>
                <c:pt idx="11">
                  <c:v>1</c:v>
                </c:pt>
                <c:pt idx="12">
                  <c:v>1</c:v>
                </c:pt>
                <c:pt idx="1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2-05FF-46B4-B188-AD4D3042AFBC}"/>
            </c:ext>
          </c:extLst>
        </c:ser>
        <c:ser>
          <c:idx val="217"/>
          <c:order val="216"/>
          <c:tx>
            <c:strRef>
              <c:f>Sheet1!$HJ$1</c:f>
              <c:strCache>
                <c:ptCount val="1"/>
                <c:pt idx="0">
                  <c:v>David Darais &lt;darais@seas.harvard.edu&gt;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Sheet1!$HJ$2:$HJ$23</c:f>
              <c:numCache>
                <c:formatCode>General</c:formatCode>
                <c:ptCount val="22"/>
                <c:pt idx="11">
                  <c:v>1</c:v>
                </c:pt>
                <c:pt idx="1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3-05FF-46B4-B188-AD4D3042AFBC}"/>
            </c:ext>
          </c:extLst>
        </c:ser>
        <c:ser>
          <c:idx val="218"/>
          <c:order val="217"/>
          <c:tx>
            <c:strRef>
              <c:f>Sheet1!$HK$1</c:f>
              <c:strCache>
                <c:ptCount val="1"/>
                <c:pt idx="0">
                  <c:v>elefthei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Sheet1!$HK$2:$HK$23</c:f>
              <c:numCache>
                <c:formatCode>General</c:formatCode>
                <c:ptCount val="22"/>
                <c:pt idx="20">
                  <c:v>3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4-05FF-46B4-B188-AD4D3042AFBC}"/>
            </c:ext>
          </c:extLst>
        </c:ser>
        <c:ser>
          <c:idx val="219"/>
          <c:order val="218"/>
          <c:tx>
            <c:strRef>
              <c:f>Sheet1!$HL$1</c:f>
              <c:strCache>
                <c:ptCount val="1"/>
                <c:pt idx="0">
                  <c:v>devriese@cs.tcd.ie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Sheet1!$HL$2:$HL$23</c:f>
              <c:numCache>
                <c:formatCode>General</c:formatCode>
                <c:ptCount val="22"/>
                <c:pt idx="6">
                  <c:v>3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5-05FF-46B4-B188-AD4D3042AFBC}"/>
            </c:ext>
          </c:extLst>
        </c:ser>
        <c:ser>
          <c:idx val="220"/>
          <c:order val="219"/>
          <c:tx>
            <c:strRef>
              <c:f>Sheet1!$HM$1</c:f>
              <c:strCache>
                <c:ptCount val="1"/>
                <c:pt idx="0">
                  <c:v>steffahn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Sheet1!$HM$2:$HM$23</c:f>
              <c:numCache>
                <c:formatCode>General</c:formatCode>
                <c:ptCount val="22"/>
                <c:pt idx="1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6-05FF-46B4-B188-AD4D3042AFBC}"/>
            </c:ext>
          </c:extLst>
        </c:ser>
        <c:ser>
          <c:idx val="221"/>
          <c:order val="220"/>
          <c:tx>
            <c:strRef>
              <c:f>Sheet1!$HN$1</c:f>
              <c:strCache>
                <c:ptCount val="1"/>
                <c:pt idx="0">
                  <c:v>Felipe Cerqueira &lt;felipec@mpi-sws.org&gt;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Sheet1!$HN$2:$HN$23</c:f>
              <c:numCache>
                <c:formatCode>General</c:formatCode>
                <c:ptCount val="22"/>
                <c:pt idx="1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7-05FF-46B4-B188-AD4D3042AFBC}"/>
            </c:ext>
          </c:extLst>
        </c:ser>
        <c:ser>
          <c:idx val="222"/>
          <c:order val="221"/>
          <c:tx>
            <c:strRef>
              <c:f>Sheet1!$HO$1</c:f>
              <c:strCache>
                <c:ptCount val="1"/>
                <c:pt idx="0">
                  <c:v>TheoWinterhalter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Sheet1!$HO$2:$HO$23</c:f>
              <c:numCache>
                <c:formatCode>General</c:formatCode>
                <c:ptCount val="22"/>
                <c:pt idx="16">
                  <c:v>1</c:v>
                </c:pt>
                <c:pt idx="18">
                  <c:v>2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8-05FF-46B4-B188-AD4D3042AFBC}"/>
            </c:ext>
          </c:extLst>
        </c:ser>
        <c:ser>
          <c:idx val="223"/>
          <c:order val="222"/>
          <c:tx>
            <c:strRef>
              <c:f>Sheet1!$HP$1</c:f>
              <c:strCache>
                <c:ptCount val="1"/>
                <c:pt idx="0">
                  <c:v>QinxiangCao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Sheet1!$HP$2:$HP$23</c:f>
              <c:numCache>
                <c:formatCode>General</c:formatCode>
                <c:ptCount val="22"/>
                <c:pt idx="18">
                  <c:v>1</c:v>
                </c:pt>
                <c:pt idx="1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9-05FF-46B4-B188-AD4D3042AFBC}"/>
            </c:ext>
          </c:extLst>
        </c:ser>
        <c:ser>
          <c:idx val="224"/>
          <c:order val="223"/>
          <c:tx>
            <c:strRef>
              <c:f>Sheet1!$HQ$1</c:f>
              <c:strCache>
                <c:ptCount val="1"/>
                <c:pt idx="0">
                  <c:v>jeremydaw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Sheet1!$HQ$2:$HQ$23</c:f>
              <c:numCache>
                <c:formatCode>General</c:formatCode>
                <c:ptCount val="22"/>
                <c:pt idx="17">
                  <c:v>2</c:v>
                </c:pt>
                <c:pt idx="18">
                  <c:v>1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A-05FF-46B4-B188-AD4D3042AFBC}"/>
            </c:ext>
          </c:extLst>
        </c:ser>
        <c:ser>
          <c:idx val="225"/>
          <c:order val="224"/>
          <c:tx>
            <c:strRef>
              <c:f>Sheet1!$HR$1</c:f>
              <c:strCache>
                <c:ptCount val="1"/>
                <c:pt idx="0">
                  <c:v>dasuxullebt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Sheet1!$HR$2:$HR$23</c:f>
              <c:numCache>
                <c:formatCode>General</c:formatCode>
                <c:ptCount val="22"/>
                <c:pt idx="13">
                  <c:v>3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B-05FF-46B4-B188-AD4D3042AFBC}"/>
            </c:ext>
          </c:extLst>
        </c:ser>
        <c:ser>
          <c:idx val="226"/>
          <c:order val="225"/>
          <c:tx>
            <c:strRef>
              <c:f>Sheet1!$HS$1</c:f>
              <c:strCache>
                <c:ptCount val="1"/>
                <c:pt idx="0">
                  <c:v>Ian Johnson &lt;ianj@ccs.neu.edu&gt;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Sheet1!$HS$2:$HS$23</c:f>
              <c:numCache>
                <c:formatCode>General</c:formatCode>
                <c:ptCount val="22"/>
                <c:pt idx="9">
                  <c:v>1</c:v>
                </c:pt>
                <c:pt idx="11">
                  <c:v>1</c:v>
                </c:pt>
                <c:pt idx="1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C-05FF-46B4-B188-AD4D3042AFBC}"/>
            </c:ext>
          </c:extLst>
        </c:ser>
        <c:ser>
          <c:idx val="227"/>
          <c:order val="226"/>
          <c:tx>
            <c:strRef>
              <c:f>Sheet1!$HT$1</c:f>
              <c:strCache>
                <c:ptCount val="1"/>
                <c:pt idx="0">
                  <c:v>seachel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Sheet1!$HT$2:$HT$23</c:f>
              <c:numCache>
                <c:formatCode>General</c:formatCode>
                <c:ptCount val="22"/>
                <c:pt idx="1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D-05FF-46B4-B188-AD4D3042AFBC}"/>
            </c:ext>
          </c:extLst>
        </c:ser>
        <c:ser>
          <c:idx val="228"/>
          <c:order val="227"/>
          <c:tx>
            <c:strRef>
              <c:f>Sheet1!$HU$1</c:f>
              <c:strCache>
                <c:ptCount val="1"/>
                <c:pt idx="0">
                  <c:v>gasparattila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Sheet1!$HU$2:$HU$23</c:f>
              <c:numCache>
                <c:formatCode>General</c:formatCode>
                <c:ptCount val="22"/>
                <c:pt idx="19">
                  <c:v>3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E-05FF-46B4-B188-AD4D3042AFBC}"/>
            </c:ext>
          </c:extLst>
        </c:ser>
        <c:ser>
          <c:idx val="229"/>
          <c:order val="228"/>
          <c:tx>
            <c:strRef>
              <c:f>Sheet1!$HV$1</c:f>
              <c:strCache>
                <c:ptCount val="1"/>
                <c:pt idx="0">
                  <c:v>harke@cs.pdx.edu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Sheet1!$HV$2:$HV$23</c:f>
              <c:numCache>
                <c:formatCode>General</c:formatCode>
                <c:ptCount val="22"/>
                <c:pt idx="6">
                  <c:v>3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F-05FF-46B4-B188-AD4D3042AFBC}"/>
            </c:ext>
          </c:extLst>
        </c:ser>
        <c:ser>
          <c:idx val="230"/>
          <c:order val="229"/>
          <c:tx>
            <c:strRef>
              <c:f>Sheet1!$HW$1</c:f>
              <c:strCache>
                <c:ptCount val="1"/>
                <c:pt idx="0">
                  <c:v>ianshil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Sheet1!$HW$2:$HW$23</c:f>
              <c:numCache>
                <c:formatCode>General</c:formatCode>
                <c:ptCount val="22"/>
                <c:pt idx="19">
                  <c:v>2</c:v>
                </c:pt>
                <c:pt idx="2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50-05FF-46B4-B188-AD4D3042AFBC}"/>
            </c:ext>
          </c:extLst>
        </c:ser>
        <c:ser>
          <c:idx val="231"/>
          <c:order val="230"/>
          <c:tx>
            <c:strRef>
              <c:f>Sheet1!$HX$1</c:f>
              <c:strCache>
                <c:ptCount val="1"/>
                <c:pt idx="0">
                  <c:v>rlepigre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Sheet1!$HX$2:$HX$23</c:f>
              <c:numCache>
                <c:formatCode>General</c:formatCode>
                <c:ptCount val="22"/>
                <c:pt idx="19">
                  <c:v>1</c:v>
                </c:pt>
                <c:pt idx="2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51-05FF-46B4-B188-AD4D3042AFBC}"/>
            </c:ext>
          </c:extLst>
        </c:ser>
        <c:ser>
          <c:idx val="232"/>
          <c:order val="231"/>
          <c:tx>
            <c:strRef>
              <c:f>Sheet1!$HY$1</c:f>
              <c:strCache>
                <c:ptCount val="1"/>
                <c:pt idx="0">
                  <c:v>achlipala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Sheet1!$HY$2:$HY$23</c:f>
              <c:numCache>
                <c:formatCode>General</c:formatCode>
                <c:ptCount val="22"/>
                <c:pt idx="9">
                  <c:v>1</c:v>
                </c:pt>
                <c:pt idx="11">
                  <c:v>2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52-05FF-46B4-B188-AD4D3042AFBC}"/>
            </c:ext>
          </c:extLst>
        </c:ser>
        <c:ser>
          <c:idx val="233"/>
          <c:order val="232"/>
          <c:tx>
            <c:strRef>
              <c:f>Sheet1!$HZ$1</c:f>
              <c:strCache>
                <c:ptCount val="1"/>
                <c:pt idx="0">
                  <c:v>anishathalye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Sheet1!$HZ$2:$HZ$23</c:f>
              <c:numCache>
                <c:formatCode>General</c:formatCode>
                <c:ptCount val="22"/>
                <c:pt idx="16">
                  <c:v>1</c:v>
                </c:pt>
                <c:pt idx="17">
                  <c:v>2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53-05FF-46B4-B188-AD4D3042AFBC}"/>
            </c:ext>
          </c:extLst>
        </c:ser>
        <c:ser>
          <c:idx val="234"/>
          <c:order val="233"/>
          <c:tx>
            <c:strRef>
              <c:f>Sheet1!$IA$1</c:f>
              <c:strCache>
                <c:ptCount val="1"/>
                <c:pt idx="0">
                  <c:v>Jorge Luis Sacchini &lt;Jorge-Luis.Sacchini@FireEye.com&gt;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Sheet1!$IA$2:$IA$23</c:f>
              <c:numCache>
                <c:formatCode>General</c:formatCode>
                <c:ptCount val="22"/>
                <c:pt idx="1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54-05FF-46B4-B188-AD4D3042AFBC}"/>
            </c:ext>
          </c:extLst>
        </c:ser>
        <c:ser>
          <c:idx val="235"/>
          <c:order val="234"/>
          <c:tx>
            <c:strRef>
              <c:f>Sheet1!$IB$1</c:f>
              <c:strCache>
                <c:ptCount val="1"/>
                <c:pt idx="0">
                  <c:v>Clement.Renard@inria.fr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Sheet1!$IB$2:$IB$23</c:f>
              <c:numCache>
                <c:formatCode>General</c:formatCode>
                <c:ptCount val="22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55-05FF-46B4-B188-AD4D3042AFBC}"/>
            </c:ext>
          </c:extLst>
        </c:ser>
        <c:ser>
          <c:idx val="236"/>
          <c:order val="235"/>
          <c:tx>
            <c:strRef>
              <c:f>Sheet1!$IC$1</c:f>
              <c:strCache>
                <c:ptCount val="1"/>
                <c:pt idx="0">
                  <c:v>anne-pacalet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Sheet1!$IC$2:$IC$23</c:f>
              <c:numCache>
                <c:formatCode>General</c:formatCode>
                <c:ptCount val="22"/>
                <c:pt idx="5">
                  <c:v>1</c:v>
                </c:pt>
                <c:pt idx="6">
                  <c:v>1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56-05FF-46B4-B188-AD4D3042AFBC}"/>
            </c:ext>
          </c:extLst>
        </c:ser>
        <c:ser>
          <c:idx val="237"/>
          <c:order val="236"/>
          <c:tx>
            <c:strRef>
              <c:f>Sheet1!$ID$1</c:f>
              <c:strCache>
                <c:ptCount val="1"/>
                <c:pt idx="0">
                  <c:v>(Other)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Sheet1!$ID$2:$ID$23</c:f>
              <c:numCache>
                <c:formatCode>General</c:formatCode>
                <c:ptCount val="22"/>
                <c:pt idx="0">
                  <c:v>19</c:v>
                </c:pt>
                <c:pt idx="1">
                  <c:v>20</c:v>
                </c:pt>
                <c:pt idx="2">
                  <c:v>25</c:v>
                </c:pt>
                <c:pt idx="3">
                  <c:v>36</c:v>
                </c:pt>
                <c:pt idx="4">
                  <c:v>25</c:v>
                </c:pt>
                <c:pt idx="5">
                  <c:v>28</c:v>
                </c:pt>
                <c:pt idx="6">
                  <c:v>43</c:v>
                </c:pt>
                <c:pt idx="7">
                  <c:v>43</c:v>
                </c:pt>
                <c:pt idx="8">
                  <c:v>37</c:v>
                </c:pt>
                <c:pt idx="9">
                  <c:v>27</c:v>
                </c:pt>
                <c:pt idx="10">
                  <c:v>32</c:v>
                </c:pt>
                <c:pt idx="11">
                  <c:v>34</c:v>
                </c:pt>
                <c:pt idx="12">
                  <c:v>39</c:v>
                </c:pt>
                <c:pt idx="13">
                  <c:v>35</c:v>
                </c:pt>
                <c:pt idx="14">
                  <c:v>39</c:v>
                </c:pt>
                <c:pt idx="15">
                  <c:v>62</c:v>
                </c:pt>
                <c:pt idx="16">
                  <c:v>62</c:v>
                </c:pt>
                <c:pt idx="17">
                  <c:v>89</c:v>
                </c:pt>
                <c:pt idx="18">
                  <c:v>103</c:v>
                </c:pt>
                <c:pt idx="19">
                  <c:v>95</c:v>
                </c:pt>
                <c:pt idx="20">
                  <c:v>66</c:v>
                </c:pt>
                <c:pt idx="21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57-05FF-46B4-B188-AD4D3042AF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36297792"/>
        <c:axId val="1562324144"/>
      </c:barChart>
      <c:catAx>
        <c:axId val="1736297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2324144"/>
        <c:crosses val="autoZero"/>
        <c:auto val="1"/>
        <c:lblAlgn val="ctr"/>
        <c:lblOffset val="100"/>
        <c:noMultiLvlLbl val="0"/>
      </c:catAx>
      <c:valAx>
        <c:axId val="1562324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6297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062801932367149"/>
          <c:y val="0.48777316029940704"/>
          <c:w val="0.78196869413062509"/>
          <c:h val="0.1079058520462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Sheet1!$M$1</c:f>
              <c:strCache>
                <c:ptCount val="1"/>
                <c:pt idx="0">
                  <c:v>failed duration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Sheet1!$K$2:$K$29038</c:f>
              <c:numCache>
                <c:formatCode>mmm\ yyyy;@</c:formatCode>
                <c:ptCount val="29037"/>
                <c:pt idx="0">
                  <c:v>43210.477778819397</c:v>
                </c:pt>
                <c:pt idx="1">
                  <c:v>43210.489523055556</c:v>
                </c:pt>
                <c:pt idx="2">
                  <c:v>43210.560032754627</c:v>
                </c:pt>
                <c:pt idx="3">
                  <c:v>43210.910576863425</c:v>
                </c:pt>
                <c:pt idx="4">
                  <c:v>43211.26382630787</c:v>
                </c:pt>
                <c:pt idx="5">
                  <c:v>43213.355291388893</c:v>
                </c:pt>
                <c:pt idx="6">
                  <c:v>43213.35596090278</c:v>
                </c:pt>
                <c:pt idx="7">
                  <c:v>43213.356883275461</c:v>
                </c:pt>
                <c:pt idx="8">
                  <c:v>43213.373815300925</c:v>
                </c:pt>
                <c:pt idx="9">
                  <c:v>43213.374691701392</c:v>
                </c:pt>
                <c:pt idx="10">
                  <c:v>43213.375645671294</c:v>
                </c:pt>
                <c:pt idx="11">
                  <c:v>43213.388818680556</c:v>
                </c:pt>
                <c:pt idx="12">
                  <c:v>43213.39409671296</c:v>
                </c:pt>
                <c:pt idx="13">
                  <c:v>43213.396024027781</c:v>
                </c:pt>
                <c:pt idx="14">
                  <c:v>43213.400944895831</c:v>
                </c:pt>
                <c:pt idx="15">
                  <c:v>43213.426722581018</c:v>
                </c:pt>
                <c:pt idx="16">
                  <c:v>43213.432121261576</c:v>
                </c:pt>
                <c:pt idx="17">
                  <c:v>43213.505881574078</c:v>
                </c:pt>
                <c:pt idx="18">
                  <c:v>43213.510893726852</c:v>
                </c:pt>
                <c:pt idx="19">
                  <c:v>43213.560946527781</c:v>
                </c:pt>
                <c:pt idx="20">
                  <c:v>43213.627022314817</c:v>
                </c:pt>
                <c:pt idx="21">
                  <c:v>43213.627951840281</c:v>
                </c:pt>
                <c:pt idx="22">
                  <c:v>43213.683037870367</c:v>
                </c:pt>
                <c:pt idx="23">
                  <c:v>43213.68352082176</c:v>
                </c:pt>
                <c:pt idx="24">
                  <c:v>43213.684125902779</c:v>
                </c:pt>
                <c:pt idx="25">
                  <c:v>43214.130590300927</c:v>
                </c:pt>
                <c:pt idx="26">
                  <c:v>43214.133496469905</c:v>
                </c:pt>
                <c:pt idx="27">
                  <c:v>43214.1510040625</c:v>
                </c:pt>
                <c:pt idx="28">
                  <c:v>43214.190013819447</c:v>
                </c:pt>
                <c:pt idx="29">
                  <c:v>43214.238755243059</c:v>
                </c:pt>
                <c:pt idx="30">
                  <c:v>43214.411277777777</c:v>
                </c:pt>
                <c:pt idx="31">
                  <c:v>43214.41720358796</c:v>
                </c:pt>
                <c:pt idx="32">
                  <c:v>43214.450983483795</c:v>
                </c:pt>
                <c:pt idx="33">
                  <c:v>43214.472310983794</c:v>
                </c:pt>
                <c:pt idx="34">
                  <c:v>43214.514126388887</c:v>
                </c:pt>
                <c:pt idx="35">
                  <c:v>43214.560223379631</c:v>
                </c:pt>
                <c:pt idx="36">
                  <c:v>43215.229649918983</c:v>
                </c:pt>
                <c:pt idx="37">
                  <c:v>43215.231961886573</c:v>
                </c:pt>
                <c:pt idx="38">
                  <c:v>43215.297888715279</c:v>
                </c:pt>
                <c:pt idx="39">
                  <c:v>43215.298964918984</c:v>
                </c:pt>
                <c:pt idx="40">
                  <c:v>43215.357955115738</c:v>
                </c:pt>
                <c:pt idx="41">
                  <c:v>43215.400691828705</c:v>
                </c:pt>
                <c:pt idx="42">
                  <c:v>43215.498520150461</c:v>
                </c:pt>
                <c:pt idx="43">
                  <c:v>43215.605535937502</c:v>
                </c:pt>
                <c:pt idx="44">
                  <c:v>43216.561179108794</c:v>
                </c:pt>
                <c:pt idx="45">
                  <c:v>43216.702009224537</c:v>
                </c:pt>
                <c:pt idx="46">
                  <c:v>43216.730565057871</c:v>
                </c:pt>
                <c:pt idx="47">
                  <c:v>43217.359694895837</c:v>
                </c:pt>
                <c:pt idx="48">
                  <c:v>43217.366002650466</c:v>
                </c:pt>
                <c:pt idx="49">
                  <c:v>43217.702890219909</c:v>
                </c:pt>
                <c:pt idx="50">
                  <c:v>43217.735605856484</c:v>
                </c:pt>
                <c:pt idx="51">
                  <c:v>43218.180030995369</c:v>
                </c:pt>
                <c:pt idx="52">
                  <c:v>43218.182680081016</c:v>
                </c:pt>
                <c:pt idx="53">
                  <c:v>43218.190007094905</c:v>
                </c:pt>
                <c:pt idx="54">
                  <c:v>43218.373746249999</c:v>
                </c:pt>
                <c:pt idx="55">
                  <c:v>43218.378896087961</c:v>
                </c:pt>
                <c:pt idx="56">
                  <c:v>43218.395934513886</c:v>
                </c:pt>
                <c:pt idx="57">
                  <c:v>43218.39839263889</c:v>
                </c:pt>
                <c:pt idx="58">
                  <c:v>43218.399877523145</c:v>
                </c:pt>
                <c:pt idx="59">
                  <c:v>43218.405046134256</c:v>
                </c:pt>
                <c:pt idx="60">
                  <c:v>43218.423529768515</c:v>
                </c:pt>
                <c:pt idx="61">
                  <c:v>43218.441068958331</c:v>
                </c:pt>
                <c:pt idx="62">
                  <c:v>43218.445967488427</c:v>
                </c:pt>
                <c:pt idx="63">
                  <c:v>43218.453438750003</c:v>
                </c:pt>
                <c:pt idx="64">
                  <c:v>43218.463513935189</c:v>
                </c:pt>
                <c:pt idx="65">
                  <c:v>43218.477009317132</c:v>
                </c:pt>
                <c:pt idx="66">
                  <c:v>43218.486940347226</c:v>
                </c:pt>
                <c:pt idx="67">
                  <c:v>43218.489162951388</c:v>
                </c:pt>
                <c:pt idx="68">
                  <c:v>43218.489795428242</c:v>
                </c:pt>
                <c:pt idx="69">
                  <c:v>43218.513474930558</c:v>
                </c:pt>
                <c:pt idx="70">
                  <c:v>43218.515846192131</c:v>
                </c:pt>
                <c:pt idx="71">
                  <c:v>43218.516849178239</c:v>
                </c:pt>
                <c:pt idx="72">
                  <c:v>43218.521233981483</c:v>
                </c:pt>
                <c:pt idx="73">
                  <c:v>43218.545493564816</c:v>
                </c:pt>
                <c:pt idx="74">
                  <c:v>43218.551248298609</c:v>
                </c:pt>
                <c:pt idx="75">
                  <c:v>43218.554854050926</c:v>
                </c:pt>
                <c:pt idx="76">
                  <c:v>43218.557962523148</c:v>
                </c:pt>
                <c:pt idx="77">
                  <c:v>43218.566152418978</c:v>
                </c:pt>
                <c:pt idx="78">
                  <c:v>43218.574516145833</c:v>
                </c:pt>
                <c:pt idx="79">
                  <c:v>43218.579372939814</c:v>
                </c:pt>
                <c:pt idx="80">
                  <c:v>43218.579606284722</c:v>
                </c:pt>
                <c:pt idx="81">
                  <c:v>43218.590233900461</c:v>
                </c:pt>
                <c:pt idx="82">
                  <c:v>43218.615821678242</c:v>
                </c:pt>
                <c:pt idx="83">
                  <c:v>43218.622917233799</c:v>
                </c:pt>
                <c:pt idx="84">
                  <c:v>43218.662779710648</c:v>
                </c:pt>
                <c:pt idx="85">
                  <c:v>43218.725018611112</c:v>
                </c:pt>
                <c:pt idx="86">
                  <c:v>43218.743747002314</c:v>
                </c:pt>
                <c:pt idx="87">
                  <c:v>43218.779433495372</c:v>
                </c:pt>
                <c:pt idx="88">
                  <c:v>43218.790931493058</c:v>
                </c:pt>
                <c:pt idx="89">
                  <c:v>43218.79541810185</c:v>
                </c:pt>
                <c:pt idx="90">
                  <c:v>43218.818435833331</c:v>
                </c:pt>
                <c:pt idx="91">
                  <c:v>43218.820980949073</c:v>
                </c:pt>
                <c:pt idx="92">
                  <c:v>43218.821361944443</c:v>
                </c:pt>
                <c:pt idx="93">
                  <c:v>43218.823811909722</c:v>
                </c:pt>
                <c:pt idx="94">
                  <c:v>43218.828718634257</c:v>
                </c:pt>
                <c:pt idx="95">
                  <c:v>43218.842555694442</c:v>
                </c:pt>
                <c:pt idx="96">
                  <c:v>43218.86303508102</c:v>
                </c:pt>
                <c:pt idx="97">
                  <c:v>43218.892264004629</c:v>
                </c:pt>
                <c:pt idx="98">
                  <c:v>43218.922685300924</c:v>
                </c:pt>
                <c:pt idx="99">
                  <c:v>43218.951240219911</c:v>
                </c:pt>
                <c:pt idx="100">
                  <c:v>43218.985473310182</c:v>
                </c:pt>
                <c:pt idx="101">
                  <c:v>43218.98664171296</c:v>
                </c:pt>
                <c:pt idx="102">
                  <c:v>43218.990817303238</c:v>
                </c:pt>
                <c:pt idx="103">
                  <c:v>43218.991433263887</c:v>
                </c:pt>
                <c:pt idx="104">
                  <c:v>43218.996718391201</c:v>
                </c:pt>
                <c:pt idx="105">
                  <c:v>43219.000541979163</c:v>
                </c:pt>
                <c:pt idx="106">
                  <c:v>43219.001605891201</c:v>
                </c:pt>
                <c:pt idx="107">
                  <c:v>43219.008859606482</c:v>
                </c:pt>
                <c:pt idx="108">
                  <c:v>43219.011516817132</c:v>
                </c:pt>
                <c:pt idx="109">
                  <c:v>43219.294946909722</c:v>
                </c:pt>
                <c:pt idx="110">
                  <c:v>43219.320593969911</c:v>
                </c:pt>
                <c:pt idx="111">
                  <c:v>43219.35648800926</c:v>
                </c:pt>
                <c:pt idx="112">
                  <c:v>43219.402059618056</c:v>
                </c:pt>
                <c:pt idx="113">
                  <c:v>43219.412440196757</c:v>
                </c:pt>
                <c:pt idx="114">
                  <c:v>43219.41367898148</c:v>
                </c:pt>
                <c:pt idx="115">
                  <c:v>43219.416428356482</c:v>
                </c:pt>
                <c:pt idx="116">
                  <c:v>43219.420890162037</c:v>
                </c:pt>
                <c:pt idx="117">
                  <c:v>43219.425878055554</c:v>
                </c:pt>
                <c:pt idx="118">
                  <c:v>43219.426864293979</c:v>
                </c:pt>
                <c:pt idx="119">
                  <c:v>43219.47702392361</c:v>
                </c:pt>
                <c:pt idx="120">
                  <c:v>43219.512681377317</c:v>
                </c:pt>
                <c:pt idx="121">
                  <c:v>43219.514626354168</c:v>
                </c:pt>
                <c:pt idx="122">
                  <c:v>43219.516412962963</c:v>
                </c:pt>
                <c:pt idx="123">
                  <c:v>43219.549099768519</c:v>
                </c:pt>
                <c:pt idx="124">
                  <c:v>43219.55009621528</c:v>
                </c:pt>
                <c:pt idx="125">
                  <c:v>43219.557708761575</c:v>
                </c:pt>
                <c:pt idx="126">
                  <c:v>43219.558265590276</c:v>
                </c:pt>
                <c:pt idx="127">
                  <c:v>43219.56045459491</c:v>
                </c:pt>
                <c:pt idx="128">
                  <c:v>43219.596954062501</c:v>
                </c:pt>
                <c:pt idx="129">
                  <c:v>43219.597558923611</c:v>
                </c:pt>
                <c:pt idx="130">
                  <c:v>43219.598217500003</c:v>
                </c:pt>
                <c:pt idx="131">
                  <c:v>43219.59944982639</c:v>
                </c:pt>
                <c:pt idx="132">
                  <c:v>43219.599500127311</c:v>
                </c:pt>
                <c:pt idx="133">
                  <c:v>43219.599863611111</c:v>
                </c:pt>
                <c:pt idx="134">
                  <c:v>43219.600126840276</c:v>
                </c:pt>
                <c:pt idx="135">
                  <c:v>43219.600768703705</c:v>
                </c:pt>
                <c:pt idx="136">
                  <c:v>43219.601108807874</c:v>
                </c:pt>
                <c:pt idx="137">
                  <c:v>43219.601310439815</c:v>
                </c:pt>
                <c:pt idx="138">
                  <c:v>43219.602129050923</c:v>
                </c:pt>
                <c:pt idx="139">
                  <c:v>43219.60228431713</c:v>
                </c:pt>
                <c:pt idx="140">
                  <c:v>43219.602471597223</c:v>
                </c:pt>
                <c:pt idx="141">
                  <c:v>43219.610007476855</c:v>
                </c:pt>
                <c:pt idx="142">
                  <c:v>43219.610549108795</c:v>
                </c:pt>
                <c:pt idx="143">
                  <c:v>43219.614836608795</c:v>
                </c:pt>
                <c:pt idx="144">
                  <c:v>43219.616391574076</c:v>
                </c:pt>
                <c:pt idx="145">
                  <c:v>43219.626442905093</c:v>
                </c:pt>
                <c:pt idx="146">
                  <c:v>43219.699411608795</c:v>
                </c:pt>
                <c:pt idx="147">
                  <c:v>43219.735054143515</c:v>
                </c:pt>
                <c:pt idx="148">
                  <c:v>43219.737342060187</c:v>
                </c:pt>
                <c:pt idx="149">
                  <c:v>43219.78635289352</c:v>
                </c:pt>
                <c:pt idx="150">
                  <c:v>43220.144757291666</c:v>
                </c:pt>
                <c:pt idx="151">
                  <c:v>43220.152549664352</c:v>
                </c:pt>
                <c:pt idx="152">
                  <c:v>43220.155869247683</c:v>
                </c:pt>
                <c:pt idx="153">
                  <c:v>43220.171605810188</c:v>
                </c:pt>
                <c:pt idx="154">
                  <c:v>43220.448486562498</c:v>
                </c:pt>
                <c:pt idx="155">
                  <c:v>43221.401327662039</c:v>
                </c:pt>
                <c:pt idx="156">
                  <c:v>43221.476735127311</c:v>
                </c:pt>
                <c:pt idx="157">
                  <c:v>43221.482336678244</c:v>
                </c:pt>
                <c:pt idx="158">
                  <c:v>43221.495985787034</c:v>
                </c:pt>
                <c:pt idx="159">
                  <c:v>43221.565581458337</c:v>
                </c:pt>
                <c:pt idx="160">
                  <c:v>43221.571012384258</c:v>
                </c:pt>
                <c:pt idx="161">
                  <c:v>43221.648516250003</c:v>
                </c:pt>
                <c:pt idx="162">
                  <c:v>43221.660946377313</c:v>
                </c:pt>
                <c:pt idx="163">
                  <c:v>43221.752445011574</c:v>
                </c:pt>
                <c:pt idx="164">
                  <c:v>43221.827227071757</c:v>
                </c:pt>
                <c:pt idx="165">
                  <c:v>43222.216161099539</c:v>
                </c:pt>
                <c:pt idx="166">
                  <c:v>43222.223749814817</c:v>
                </c:pt>
                <c:pt idx="167">
                  <c:v>43222.30446871528</c:v>
                </c:pt>
                <c:pt idx="168">
                  <c:v>43222.331485787035</c:v>
                </c:pt>
                <c:pt idx="169">
                  <c:v>43222.38025332176</c:v>
                </c:pt>
                <c:pt idx="170">
                  <c:v>43222.381022905094</c:v>
                </c:pt>
                <c:pt idx="171">
                  <c:v>43222.393503634259</c:v>
                </c:pt>
                <c:pt idx="172">
                  <c:v>43222.404991296295</c:v>
                </c:pt>
                <c:pt idx="173">
                  <c:v>43222.451799259259</c:v>
                </c:pt>
                <c:pt idx="174">
                  <c:v>43222.457799999996</c:v>
                </c:pt>
                <c:pt idx="175">
                  <c:v>43222.558948495367</c:v>
                </c:pt>
                <c:pt idx="176">
                  <c:v>43222.559707777778</c:v>
                </c:pt>
                <c:pt idx="177">
                  <c:v>43222.687441655093</c:v>
                </c:pt>
                <c:pt idx="178">
                  <c:v>43222.694890057872</c:v>
                </c:pt>
                <c:pt idx="179">
                  <c:v>43223.136642546298</c:v>
                </c:pt>
                <c:pt idx="180">
                  <c:v>43223.152760543984</c:v>
                </c:pt>
                <c:pt idx="181">
                  <c:v>43223.220016203704</c:v>
                </c:pt>
                <c:pt idx="182">
                  <c:v>43223.301941747683</c:v>
                </c:pt>
                <c:pt idx="183">
                  <c:v>43223.327593368056</c:v>
                </c:pt>
                <c:pt idx="184">
                  <c:v>43223.334468171299</c:v>
                </c:pt>
                <c:pt idx="185">
                  <c:v>43223.341987638887</c:v>
                </c:pt>
                <c:pt idx="186">
                  <c:v>43223.365634745373</c:v>
                </c:pt>
                <c:pt idx="187">
                  <c:v>43223.383822523145</c:v>
                </c:pt>
                <c:pt idx="188">
                  <c:v>43223.390064074076</c:v>
                </c:pt>
                <c:pt idx="189">
                  <c:v>43223.407255196762</c:v>
                </c:pt>
                <c:pt idx="190">
                  <c:v>43223.410168553244</c:v>
                </c:pt>
                <c:pt idx="191">
                  <c:v>43223.414401134258</c:v>
                </c:pt>
                <c:pt idx="192">
                  <c:v>43223.435154629631</c:v>
                </c:pt>
                <c:pt idx="193">
                  <c:v>43223.438199201388</c:v>
                </c:pt>
                <c:pt idx="194">
                  <c:v>43223.441016423611</c:v>
                </c:pt>
                <c:pt idx="195">
                  <c:v>43223.466385486114</c:v>
                </c:pt>
                <c:pt idx="196">
                  <c:v>43223.467430567129</c:v>
                </c:pt>
                <c:pt idx="197">
                  <c:v>43223.523676238423</c:v>
                </c:pt>
                <c:pt idx="198">
                  <c:v>43223.55527478009</c:v>
                </c:pt>
                <c:pt idx="199">
                  <c:v>43223.587502835646</c:v>
                </c:pt>
                <c:pt idx="200">
                  <c:v>43223.594142847222</c:v>
                </c:pt>
                <c:pt idx="201">
                  <c:v>43223.595536493056</c:v>
                </c:pt>
                <c:pt idx="202">
                  <c:v>43223.636905219908</c:v>
                </c:pt>
                <c:pt idx="203">
                  <c:v>43223.646853402781</c:v>
                </c:pt>
                <c:pt idx="204">
                  <c:v>43223.713278043979</c:v>
                </c:pt>
                <c:pt idx="205">
                  <c:v>43223.716603425928</c:v>
                </c:pt>
                <c:pt idx="206">
                  <c:v>43223.731347546294</c:v>
                </c:pt>
                <c:pt idx="207">
                  <c:v>43223.733461134259</c:v>
                </c:pt>
                <c:pt idx="208">
                  <c:v>43223.737594722224</c:v>
                </c:pt>
                <c:pt idx="209">
                  <c:v>43223.744970011576</c:v>
                </c:pt>
                <c:pt idx="210">
                  <c:v>43223.748092546295</c:v>
                </c:pt>
                <c:pt idx="211">
                  <c:v>43223.768340162038</c:v>
                </c:pt>
                <c:pt idx="212">
                  <c:v>43223.772076620371</c:v>
                </c:pt>
                <c:pt idx="213">
                  <c:v>43223.793618217591</c:v>
                </c:pt>
                <c:pt idx="214">
                  <c:v>43223.812509502313</c:v>
                </c:pt>
                <c:pt idx="215">
                  <c:v>43223.815414837962</c:v>
                </c:pt>
                <c:pt idx="216">
                  <c:v>43223.829413182873</c:v>
                </c:pt>
                <c:pt idx="217">
                  <c:v>43223.856498796296</c:v>
                </c:pt>
                <c:pt idx="218">
                  <c:v>43223.887537048613</c:v>
                </c:pt>
                <c:pt idx="219">
                  <c:v>43223.887625162039</c:v>
                </c:pt>
                <c:pt idx="220">
                  <c:v>43223.888721377312</c:v>
                </c:pt>
                <c:pt idx="221">
                  <c:v>43223.900879803237</c:v>
                </c:pt>
                <c:pt idx="222">
                  <c:v>43223.902018761575</c:v>
                </c:pt>
                <c:pt idx="223">
                  <c:v>43223.957225011574</c:v>
                </c:pt>
                <c:pt idx="224">
                  <c:v>43223.962481875002</c:v>
                </c:pt>
                <c:pt idx="225">
                  <c:v>43224.160547372689</c:v>
                </c:pt>
                <c:pt idx="226">
                  <c:v>43224.165435752315</c:v>
                </c:pt>
                <c:pt idx="227">
                  <c:v>43224.170034606483</c:v>
                </c:pt>
                <c:pt idx="228">
                  <c:v>43224.239491018518</c:v>
                </c:pt>
                <c:pt idx="229">
                  <c:v>43224.240788229166</c:v>
                </c:pt>
                <c:pt idx="230">
                  <c:v>43224.289058993054</c:v>
                </c:pt>
                <c:pt idx="231">
                  <c:v>43224.319645381947</c:v>
                </c:pt>
                <c:pt idx="232">
                  <c:v>43224.336881574076</c:v>
                </c:pt>
                <c:pt idx="233">
                  <c:v>43224.339688402775</c:v>
                </c:pt>
                <c:pt idx="234">
                  <c:v>43224.359160763888</c:v>
                </c:pt>
                <c:pt idx="235">
                  <c:v>43224.368226168983</c:v>
                </c:pt>
                <c:pt idx="236">
                  <c:v>43224.405838796294</c:v>
                </c:pt>
                <c:pt idx="237">
                  <c:v>43224.622624918979</c:v>
                </c:pt>
                <c:pt idx="238">
                  <c:v>43224.62432490741</c:v>
                </c:pt>
                <c:pt idx="239">
                  <c:v>43224.641507800923</c:v>
                </c:pt>
                <c:pt idx="240">
                  <c:v>43224.654044525465</c:v>
                </c:pt>
                <c:pt idx="241">
                  <c:v>43224.656138530096</c:v>
                </c:pt>
                <c:pt idx="242">
                  <c:v>43224.656760925929</c:v>
                </c:pt>
                <c:pt idx="243">
                  <c:v>43224.659920752318</c:v>
                </c:pt>
                <c:pt idx="244">
                  <c:v>43224.662054363427</c:v>
                </c:pt>
                <c:pt idx="245">
                  <c:v>43224.687397743059</c:v>
                </c:pt>
                <c:pt idx="246">
                  <c:v>43224.689927094907</c:v>
                </c:pt>
                <c:pt idx="247">
                  <c:v>43224.691915949072</c:v>
                </c:pt>
                <c:pt idx="248">
                  <c:v>43224.795566180554</c:v>
                </c:pt>
                <c:pt idx="249">
                  <c:v>43224.802063958334</c:v>
                </c:pt>
                <c:pt idx="250">
                  <c:v>43224.843168912033</c:v>
                </c:pt>
                <c:pt idx="251">
                  <c:v>43225.269193981483</c:v>
                </c:pt>
                <c:pt idx="252">
                  <c:v>43225.269321886575</c:v>
                </c:pt>
                <c:pt idx="253">
                  <c:v>43225.387689363422</c:v>
                </c:pt>
                <c:pt idx="254">
                  <c:v>43225.389275706017</c:v>
                </c:pt>
                <c:pt idx="255">
                  <c:v>43225.399093784719</c:v>
                </c:pt>
                <c:pt idx="256">
                  <c:v>43225.493191481481</c:v>
                </c:pt>
                <c:pt idx="257">
                  <c:v>43225.495159004633</c:v>
                </c:pt>
                <c:pt idx="258">
                  <c:v>43225.499590405096</c:v>
                </c:pt>
                <c:pt idx="259">
                  <c:v>43225.500947986111</c:v>
                </c:pt>
                <c:pt idx="260">
                  <c:v>43225.518597731483</c:v>
                </c:pt>
                <c:pt idx="261">
                  <c:v>43225.519923449072</c:v>
                </c:pt>
                <c:pt idx="262">
                  <c:v>43225.54765108796</c:v>
                </c:pt>
                <c:pt idx="263">
                  <c:v>43225.551347685185</c:v>
                </c:pt>
                <c:pt idx="264">
                  <c:v>43225.554513784722</c:v>
                </c:pt>
                <c:pt idx="265">
                  <c:v>43225.561880254631</c:v>
                </c:pt>
                <c:pt idx="266">
                  <c:v>43225.562496585648</c:v>
                </c:pt>
                <c:pt idx="267">
                  <c:v>43225.56445273148</c:v>
                </c:pt>
                <c:pt idx="268">
                  <c:v>43225.564667638886</c:v>
                </c:pt>
                <c:pt idx="269">
                  <c:v>43225.567474374999</c:v>
                </c:pt>
                <c:pt idx="270">
                  <c:v>43225.571523252314</c:v>
                </c:pt>
                <c:pt idx="271">
                  <c:v>43225.574124398147</c:v>
                </c:pt>
                <c:pt idx="272">
                  <c:v>43225.578032731479</c:v>
                </c:pt>
                <c:pt idx="273">
                  <c:v>43225.581395833331</c:v>
                </c:pt>
                <c:pt idx="274">
                  <c:v>43225.600587175926</c:v>
                </c:pt>
                <c:pt idx="275">
                  <c:v>43225.607727465278</c:v>
                </c:pt>
                <c:pt idx="276">
                  <c:v>43225.61205221065</c:v>
                </c:pt>
                <c:pt idx="277">
                  <c:v>43225.613525706016</c:v>
                </c:pt>
                <c:pt idx="278">
                  <c:v>43225.614537268521</c:v>
                </c:pt>
                <c:pt idx="279">
                  <c:v>43225.634822060187</c:v>
                </c:pt>
                <c:pt idx="280">
                  <c:v>43225.684438796299</c:v>
                </c:pt>
                <c:pt idx="281">
                  <c:v>43225.685503692126</c:v>
                </c:pt>
                <c:pt idx="282">
                  <c:v>43225.886718634261</c:v>
                </c:pt>
                <c:pt idx="283">
                  <c:v>43225.88700826389</c:v>
                </c:pt>
                <c:pt idx="284">
                  <c:v>43225.895621122683</c:v>
                </c:pt>
                <c:pt idx="285">
                  <c:v>43225.897458125</c:v>
                </c:pt>
                <c:pt idx="286">
                  <c:v>43226.067748912035</c:v>
                </c:pt>
                <c:pt idx="287">
                  <c:v>43226.068061770835</c:v>
                </c:pt>
                <c:pt idx="288">
                  <c:v>43226.068911192131</c:v>
                </c:pt>
                <c:pt idx="289">
                  <c:v>43226.070271875004</c:v>
                </c:pt>
                <c:pt idx="290">
                  <c:v>43226.084400729167</c:v>
                </c:pt>
                <c:pt idx="291">
                  <c:v>43226.206127881946</c:v>
                </c:pt>
                <c:pt idx="292">
                  <c:v>43226.212739085648</c:v>
                </c:pt>
                <c:pt idx="293">
                  <c:v>43226.358507800927</c:v>
                </c:pt>
                <c:pt idx="294">
                  <c:v>43226.363937372684</c:v>
                </c:pt>
                <c:pt idx="295">
                  <c:v>43226.366785104168</c:v>
                </c:pt>
                <c:pt idx="296">
                  <c:v>43226.371987870371</c:v>
                </c:pt>
                <c:pt idx="297">
                  <c:v>43226.37301354167</c:v>
                </c:pt>
                <c:pt idx="298">
                  <c:v>43226.373278449071</c:v>
                </c:pt>
                <c:pt idx="299">
                  <c:v>43226.373396909723</c:v>
                </c:pt>
                <c:pt idx="300">
                  <c:v>43226.376424953705</c:v>
                </c:pt>
                <c:pt idx="301">
                  <c:v>43226.427583460645</c:v>
                </c:pt>
                <c:pt idx="302">
                  <c:v>43226.427600960647</c:v>
                </c:pt>
                <c:pt idx="303">
                  <c:v>43226.433202916669</c:v>
                </c:pt>
                <c:pt idx="304">
                  <c:v>43226.433298692129</c:v>
                </c:pt>
                <c:pt idx="305">
                  <c:v>43226.433838101853</c:v>
                </c:pt>
                <c:pt idx="306">
                  <c:v>43226.453652025462</c:v>
                </c:pt>
                <c:pt idx="307">
                  <c:v>43226.457592349536</c:v>
                </c:pt>
                <c:pt idx="308">
                  <c:v>43226.473256168982</c:v>
                </c:pt>
                <c:pt idx="309">
                  <c:v>43226.484525601853</c:v>
                </c:pt>
                <c:pt idx="310">
                  <c:v>43226.512338819448</c:v>
                </c:pt>
                <c:pt idx="311">
                  <c:v>43226.525410787035</c:v>
                </c:pt>
                <c:pt idx="312">
                  <c:v>43226.551266793984</c:v>
                </c:pt>
                <c:pt idx="313">
                  <c:v>43226.551398263888</c:v>
                </c:pt>
                <c:pt idx="314">
                  <c:v>43226.630351817126</c:v>
                </c:pt>
                <c:pt idx="315">
                  <c:v>43226.740506249997</c:v>
                </c:pt>
                <c:pt idx="316">
                  <c:v>43226.923743333333</c:v>
                </c:pt>
                <c:pt idx="317">
                  <c:v>43227.208101550925</c:v>
                </c:pt>
                <c:pt idx="318">
                  <c:v>43227.211818981479</c:v>
                </c:pt>
                <c:pt idx="319">
                  <c:v>43227.232755474535</c:v>
                </c:pt>
                <c:pt idx="320">
                  <c:v>43227.278801493056</c:v>
                </c:pt>
                <c:pt idx="321">
                  <c:v>43227.299011331015</c:v>
                </c:pt>
                <c:pt idx="322">
                  <c:v>43227.304140405089</c:v>
                </c:pt>
                <c:pt idx="323">
                  <c:v>43227.31568521991</c:v>
                </c:pt>
                <c:pt idx="324">
                  <c:v>43227.32441765046</c:v>
                </c:pt>
                <c:pt idx="325">
                  <c:v>43227.385515949078</c:v>
                </c:pt>
                <c:pt idx="326">
                  <c:v>43227.404444131942</c:v>
                </c:pt>
                <c:pt idx="327">
                  <c:v>43227.407371030095</c:v>
                </c:pt>
                <c:pt idx="328">
                  <c:v>43227.422164189818</c:v>
                </c:pt>
                <c:pt idx="329">
                  <c:v>43227.425912881947</c:v>
                </c:pt>
                <c:pt idx="330">
                  <c:v>43227.450724166665</c:v>
                </c:pt>
                <c:pt idx="331">
                  <c:v>43227.453235474539</c:v>
                </c:pt>
                <c:pt idx="332">
                  <c:v>43227.45430996528</c:v>
                </c:pt>
                <c:pt idx="333">
                  <c:v>43227.476450034723</c:v>
                </c:pt>
                <c:pt idx="334">
                  <c:v>43227.481856145831</c:v>
                </c:pt>
                <c:pt idx="335">
                  <c:v>43227.482365578704</c:v>
                </c:pt>
                <c:pt idx="336">
                  <c:v>43227.482443877314</c:v>
                </c:pt>
                <c:pt idx="337">
                  <c:v>43227.529082893518</c:v>
                </c:pt>
                <c:pt idx="338">
                  <c:v>43227.52946125</c:v>
                </c:pt>
                <c:pt idx="339">
                  <c:v>43227.600187291668</c:v>
                </c:pt>
                <c:pt idx="340">
                  <c:v>43227.600816724538</c:v>
                </c:pt>
                <c:pt idx="341">
                  <c:v>43227.686700879633</c:v>
                </c:pt>
                <c:pt idx="342">
                  <c:v>43227.791466944444</c:v>
                </c:pt>
                <c:pt idx="343">
                  <c:v>43227.799773680556</c:v>
                </c:pt>
                <c:pt idx="344">
                  <c:v>43227.801106435189</c:v>
                </c:pt>
                <c:pt idx="345">
                  <c:v>43227.801643113424</c:v>
                </c:pt>
                <c:pt idx="346">
                  <c:v>43227.802686134259</c:v>
                </c:pt>
                <c:pt idx="347">
                  <c:v>43227.808195219906</c:v>
                </c:pt>
                <c:pt idx="348">
                  <c:v>43227.810782511573</c:v>
                </c:pt>
                <c:pt idx="349">
                  <c:v>43227.81585082176</c:v>
                </c:pt>
                <c:pt idx="350">
                  <c:v>43227.816503715279</c:v>
                </c:pt>
                <c:pt idx="351">
                  <c:v>43228.104868842594</c:v>
                </c:pt>
                <c:pt idx="352">
                  <c:v>43228.296798425923</c:v>
                </c:pt>
                <c:pt idx="353">
                  <c:v>43228.341018553241</c:v>
                </c:pt>
                <c:pt idx="354">
                  <c:v>43228.384641168981</c:v>
                </c:pt>
                <c:pt idx="355">
                  <c:v>43228.5008756713</c:v>
                </c:pt>
                <c:pt idx="356">
                  <c:v>43229.097186296298</c:v>
                </c:pt>
                <c:pt idx="357">
                  <c:v>43229.102685405094</c:v>
                </c:pt>
                <c:pt idx="358">
                  <c:v>43229.105363449075</c:v>
                </c:pt>
                <c:pt idx="359">
                  <c:v>43229.191833055556</c:v>
                </c:pt>
                <c:pt idx="360">
                  <c:v>43229.251664918978</c:v>
                </c:pt>
                <c:pt idx="361">
                  <c:v>43229.359220671293</c:v>
                </c:pt>
                <c:pt idx="362">
                  <c:v>43229.363055925925</c:v>
                </c:pt>
                <c:pt idx="363">
                  <c:v>43229.380582673613</c:v>
                </c:pt>
                <c:pt idx="364">
                  <c:v>43229.391289687497</c:v>
                </c:pt>
                <c:pt idx="365">
                  <c:v>43229.393009571759</c:v>
                </c:pt>
                <c:pt idx="366">
                  <c:v>43229.410019629628</c:v>
                </c:pt>
                <c:pt idx="367">
                  <c:v>43229.41144142361</c:v>
                </c:pt>
                <c:pt idx="368">
                  <c:v>43229.413517210647</c:v>
                </c:pt>
                <c:pt idx="369">
                  <c:v>43229.415154340277</c:v>
                </c:pt>
                <c:pt idx="370">
                  <c:v>43229.454827453701</c:v>
                </c:pt>
                <c:pt idx="371">
                  <c:v>43229.465179409723</c:v>
                </c:pt>
                <c:pt idx="372">
                  <c:v>43229.490017870368</c:v>
                </c:pt>
                <c:pt idx="373">
                  <c:v>43229.490637743053</c:v>
                </c:pt>
                <c:pt idx="374">
                  <c:v>43229.491027592594</c:v>
                </c:pt>
                <c:pt idx="375">
                  <c:v>43229.491173229166</c:v>
                </c:pt>
                <c:pt idx="376">
                  <c:v>43229.502178946757</c:v>
                </c:pt>
                <c:pt idx="377">
                  <c:v>43229.503082361109</c:v>
                </c:pt>
                <c:pt idx="378">
                  <c:v>43229.503893483794</c:v>
                </c:pt>
                <c:pt idx="379">
                  <c:v>43229.518798622688</c:v>
                </c:pt>
                <c:pt idx="380">
                  <c:v>43229.52224982639</c:v>
                </c:pt>
                <c:pt idx="381">
                  <c:v>43229.538247928242</c:v>
                </c:pt>
                <c:pt idx="382">
                  <c:v>43229.543849097223</c:v>
                </c:pt>
                <c:pt idx="383">
                  <c:v>43229.555268032411</c:v>
                </c:pt>
                <c:pt idx="384">
                  <c:v>43229.599364664355</c:v>
                </c:pt>
                <c:pt idx="385">
                  <c:v>43229.694461909719</c:v>
                </c:pt>
                <c:pt idx="386">
                  <c:v>43229.699588541669</c:v>
                </c:pt>
                <c:pt idx="387">
                  <c:v>43229.794748958331</c:v>
                </c:pt>
                <c:pt idx="388">
                  <c:v>43230.179313796296</c:v>
                </c:pt>
                <c:pt idx="389">
                  <c:v>43230.24572741898</c:v>
                </c:pt>
                <c:pt idx="390">
                  <c:v>43230.246436250003</c:v>
                </c:pt>
                <c:pt idx="391">
                  <c:v>43230.339949560184</c:v>
                </c:pt>
                <c:pt idx="392">
                  <c:v>43230.410845891201</c:v>
                </c:pt>
                <c:pt idx="393">
                  <c:v>43230.414460821761</c:v>
                </c:pt>
                <c:pt idx="394">
                  <c:v>43230.476598194444</c:v>
                </c:pt>
                <c:pt idx="395">
                  <c:v>43230.520112025464</c:v>
                </c:pt>
                <c:pt idx="396">
                  <c:v>43230.558893379632</c:v>
                </c:pt>
                <c:pt idx="397">
                  <c:v>43230.746287361108</c:v>
                </c:pt>
                <c:pt idx="398">
                  <c:v>43230.761039884259</c:v>
                </c:pt>
                <c:pt idx="399">
                  <c:v>43230.765822951391</c:v>
                </c:pt>
                <c:pt idx="400">
                  <c:v>43230.834722222222</c:v>
                </c:pt>
                <c:pt idx="401">
                  <c:v>43231.053573344907</c:v>
                </c:pt>
                <c:pt idx="402">
                  <c:v>43231.152459340279</c:v>
                </c:pt>
                <c:pt idx="403">
                  <c:v>43231.154176319447</c:v>
                </c:pt>
                <c:pt idx="404">
                  <c:v>43231.164981886577</c:v>
                </c:pt>
                <c:pt idx="405">
                  <c:v>43231.17106479167</c:v>
                </c:pt>
                <c:pt idx="406">
                  <c:v>43231.181044849538</c:v>
                </c:pt>
                <c:pt idx="407">
                  <c:v>43231.195089803237</c:v>
                </c:pt>
                <c:pt idx="408">
                  <c:v>43231.203730335648</c:v>
                </c:pt>
                <c:pt idx="409">
                  <c:v>43231.317377326392</c:v>
                </c:pt>
                <c:pt idx="410">
                  <c:v>43231.321695370367</c:v>
                </c:pt>
                <c:pt idx="411">
                  <c:v>43231.32465386574</c:v>
                </c:pt>
                <c:pt idx="412">
                  <c:v>43231.339073020834</c:v>
                </c:pt>
                <c:pt idx="413">
                  <c:v>43231.348071273147</c:v>
                </c:pt>
                <c:pt idx="414">
                  <c:v>43231.376863865742</c:v>
                </c:pt>
                <c:pt idx="415">
                  <c:v>43231.37747550926</c:v>
                </c:pt>
                <c:pt idx="416">
                  <c:v>43231.378786446759</c:v>
                </c:pt>
                <c:pt idx="417">
                  <c:v>43231.393228472225</c:v>
                </c:pt>
                <c:pt idx="418">
                  <c:v>43231.41492797454</c:v>
                </c:pt>
                <c:pt idx="419">
                  <c:v>43231.417159606484</c:v>
                </c:pt>
                <c:pt idx="420">
                  <c:v>43231.420209618052</c:v>
                </c:pt>
                <c:pt idx="421">
                  <c:v>43231.439634768518</c:v>
                </c:pt>
                <c:pt idx="422">
                  <c:v>43231.448240428239</c:v>
                </c:pt>
                <c:pt idx="423">
                  <c:v>43231.463712372686</c:v>
                </c:pt>
                <c:pt idx="424">
                  <c:v>43231.486823113424</c:v>
                </c:pt>
                <c:pt idx="425">
                  <c:v>43231.531544537036</c:v>
                </c:pt>
                <c:pt idx="426">
                  <c:v>43231.539096168985</c:v>
                </c:pt>
                <c:pt idx="427">
                  <c:v>43231.550219965276</c:v>
                </c:pt>
                <c:pt idx="428">
                  <c:v>43231.593867708332</c:v>
                </c:pt>
                <c:pt idx="429">
                  <c:v>43231.603392743054</c:v>
                </c:pt>
                <c:pt idx="430">
                  <c:v>43231.604884178239</c:v>
                </c:pt>
                <c:pt idx="431">
                  <c:v>43231.605783298612</c:v>
                </c:pt>
                <c:pt idx="432">
                  <c:v>43231.618315185187</c:v>
                </c:pt>
                <c:pt idx="433">
                  <c:v>43231.618656631945</c:v>
                </c:pt>
                <c:pt idx="434">
                  <c:v>43231.685846261571</c:v>
                </c:pt>
                <c:pt idx="435">
                  <c:v>43231.690848726852</c:v>
                </c:pt>
                <c:pt idx="436">
                  <c:v>43231.734525219908</c:v>
                </c:pt>
                <c:pt idx="437">
                  <c:v>43231.736918703704</c:v>
                </c:pt>
                <c:pt idx="438">
                  <c:v>43231.748899027778</c:v>
                </c:pt>
                <c:pt idx="439">
                  <c:v>43231.805796944442</c:v>
                </c:pt>
                <c:pt idx="440">
                  <c:v>43232.331282916668</c:v>
                </c:pt>
                <c:pt idx="441">
                  <c:v>43232.336403923611</c:v>
                </c:pt>
                <c:pt idx="442">
                  <c:v>43232.343542789349</c:v>
                </c:pt>
                <c:pt idx="443">
                  <c:v>43232.37342664352</c:v>
                </c:pt>
                <c:pt idx="444">
                  <c:v>43232.675779212965</c:v>
                </c:pt>
                <c:pt idx="445">
                  <c:v>43232.797248148148</c:v>
                </c:pt>
                <c:pt idx="446">
                  <c:v>43232.986279328703</c:v>
                </c:pt>
                <c:pt idx="447">
                  <c:v>43232.987682615742</c:v>
                </c:pt>
                <c:pt idx="448">
                  <c:v>43233.205576261571</c:v>
                </c:pt>
                <c:pt idx="449">
                  <c:v>43233.321014027781</c:v>
                </c:pt>
                <c:pt idx="450">
                  <c:v>43233.326104849541</c:v>
                </c:pt>
                <c:pt idx="451">
                  <c:v>43233.356251354169</c:v>
                </c:pt>
                <c:pt idx="452">
                  <c:v>43233.41042197917</c:v>
                </c:pt>
                <c:pt idx="453">
                  <c:v>43233.416320115743</c:v>
                </c:pt>
                <c:pt idx="454">
                  <c:v>43233.463596041664</c:v>
                </c:pt>
                <c:pt idx="455">
                  <c:v>43233.496265972222</c:v>
                </c:pt>
                <c:pt idx="456">
                  <c:v>43233.574588437499</c:v>
                </c:pt>
                <c:pt idx="457">
                  <c:v>43233.586793391201</c:v>
                </c:pt>
                <c:pt idx="458">
                  <c:v>43233.654877245368</c:v>
                </c:pt>
                <c:pt idx="459">
                  <c:v>43233.682169050924</c:v>
                </c:pt>
                <c:pt idx="460">
                  <c:v>43233.694224953702</c:v>
                </c:pt>
                <c:pt idx="461">
                  <c:v>43233.696789050926</c:v>
                </c:pt>
                <c:pt idx="462">
                  <c:v>43233.699603761575</c:v>
                </c:pt>
                <c:pt idx="463">
                  <c:v>43233.735763773147</c:v>
                </c:pt>
                <c:pt idx="464">
                  <c:v>43233.740394907407</c:v>
                </c:pt>
                <c:pt idx="465">
                  <c:v>43233.761016365737</c:v>
                </c:pt>
                <c:pt idx="466">
                  <c:v>43233.765088946762</c:v>
                </c:pt>
                <c:pt idx="467">
                  <c:v>43233.766617511574</c:v>
                </c:pt>
                <c:pt idx="468">
                  <c:v>43233.774754583334</c:v>
                </c:pt>
                <c:pt idx="469">
                  <c:v>43233.835157743059</c:v>
                </c:pt>
                <c:pt idx="470">
                  <c:v>43233.856285590278</c:v>
                </c:pt>
                <c:pt idx="471">
                  <c:v>43233.859840254627</c:v>
                </c:pt>
                <c:pt idx="472">
                  <c:v>43233.923630127312</c:v>
                </c:pt>
                <c:pt idx="473">
                  <c:v>43233.924927476852</c:v>
                </c:pt>
                <c:pt idx="474">
                  <c:v>43233.925021817129</c:v>
                </c:pt>
                <c:pt idx="475">
                  <c:v>43233.933103761578</c:v>
                </c:pt>
                <c:pt idx="476">
                  <c:v>43233.933488287039</c:v>
                </c:pt>
                <c:pt idx="477">
                  <c:v>43234.201586620373</c:v>
                </c:pt>
                <c:pt idx="478">
                  <c:v>43234.204881759259</c:v>
                </c:pt>
                <c:pt idx="479">
                  <c:v>43234.236998321758</c:v>
                </c:pt>
                <c:pt idx="480">
                  <c:v>43234.248458159724</c:v>
                </c:pt>
                <c:pt idx="481">
                  <c:v>43234.310124942131</c:v>
                </c:pt>
                <c:pt idx="482">
                  <c:v>43234.317162662039</c:v>
                </c:pt>
                <c:pt idx="483">
                  <c:v>43234.320503761577</c:v>
                </c:pt>
                <c:pt idx="484">
                  <c:v>43234.324278460648</c:v>
                </c:pt>
                <c:pt idx="485">
                  <c:v>43234.332826157406</c:v>
                </c:pt>
                <c:pt idx="486">
                  <c:v>43234.337605000001</c:v>
                </c:pt>
                <c:pt idx="487">
                  <c:v>43234.338752013886</c:v>
                </c:pt>
                <c:pt idx="488">
                  <c:v>43234.339595555553</c:v>
                </c:pt>
                <c:pt idx="489">
                  <c:v>43234.341263912036</c:v>
                </c:pt>
                <c:pt idx="490">
                  <c:v>43234.344672719904</c:v>
                </c:pt>
                <c:pt idx="491">
                  <c:v>43234.345449814813</c:v>
                </c:pt>
                <c:pt idx="492">
                  <c:v>43234.345487708335</c:v>
                </c:pt>
                <c:pt idx="493">
                  <c:v>43234.357576516202</c:v>
                </c:pt>
                <c:pt idx="494">
                  <c:v>43234.358559386572</c:v>
                </c:pt>
                <c:pt idx="495">
                  <c:v>43234.380467939816</c:v>
                </c:pt>
                <c:pt idx="496">
                  <c:v>43234.382009386572</c:v>
                </c:pt>
                <c:pt idx="497">
                  <c:v>43234.383138657409</c:v>
                </c:pt>
                <c:pt idx="498">
                  <c:v>43234.396948692127</c:v>
                </c:pt>
                <c:pt idx="499">
                  <c:v>43234.402253495369</c:v>
                </c:pt>
                <c:pt idx="500">
                  <c:v>43234.407630844908</c:v>
                </c:pt>
                <c:pt idx="501">
                  <c:v>43234.411478888891</c:v>
                </c:pt>
                <c:pt idx="502">
                  <c:v>43234.412790011571</c:v>
                </c:pt>
                <c:pt idx="503">
                  <c:v>43234.419580393522</c:v>
                </c:pt>
                <c:pt idx="504">
                  <c:v>43234.433734710648</c:v>
                </c:pt>
                <c:pt idx="505">
                  <c:v>43234.438019456022</c:v>
                </c:pt>
                <c:pt idx="506">
                  <c:v>43234.441593425923</c:v>
                </c:pt>
                <c:pt idx="507">
                  <c:v>43234.47461824074</c:v>
                </c:pt>
                <c:pt idx="508">
                  <c:v>43234.502145625003</c:v>
                </c:pt>
                <c:pt idx="509">
                  <c:v>43234.559308298609</c:v>
                </c:pt>
                <c:pt idx="510">
                  <c:v>43234.581403101853</c:v>
                </c:pt>
                <c:pt idx="511">
                  <c:v>43234.601926921299</c:v>
                </c:pt>
                <c:pt idx="512">
                  <c:v>43234.609353136577</c:v>
                </c:pt>
                <c:pt idx="513">
                  <c:v>43234.690125173613</c:v>
                </c:pt>
                <c:pt idx="514">
                  <c:v>43234.726268611113</c:v>
                </c:pt>
                <c:pt idx="515">
                  <c:v>43234.728156516205</c:v>
                </c:pt>
                <c:pt idx="516">
                  <c:v>43234.73925121528</c:v>
                </c:pt>
                <c:pt idx="517">
                  <c:v>43234.82017486111</c:v>
                </c:pt>
                <c:pt idx="518">
                  <c:v>43234.894450428241</c:v>
                </c:pt>
                <c:pt idx="519">
                  <c:v>43234.899055046299</c:v>
                </c:pt>
                <c:pt idx="520">
                  <c:v>43234.906826817132</c:v>
                </c:pt>
                <c:pt idx="521">
                  <c:v>43234.90883015046</c:v>
                </c:pt>
                <c:pt idx="522">
                  <c:v>43234.912041550924</c:v>
                </c:pt>
                <c:pt idx="523">
                  <c:v>43234.912633391206</c:v>
                </c:pt>
                <c:pt idx="524">
                  <c:v>43234.915370023147</c:v>
                </c:pt>
                <c:pt idx="525">
                  <c:v>43234.918665717596</c:v>
                </c:pt>
                <c:pt idx="526">
                  <c:v>43234.954545381945</c:v>
                </c:pt>
                <c:pt idx="527">
                  <c:v>43234.957085752314</c:v>
                </c:pt>
                <c:pt idx="528">
                  <c:v>43234.96235465278</c:v>
                </c:pt>
                <c:pt idx="529">
                  <c:v>43234.980341886578</c:v>
                </c:pt>
                <c:pt idx="530">
                  <c:v>43235.041105486111</c:v>
                </c:pt>
                <c:pt idx="531">
                  <c:v>43235.095025428243</c:v>
                </c:pt>
                <c:pt idx="532">
                  <c:v>43235.165963472224</c:v>
                </c:pt>
                <c:pt idx="533">
                  <c:v>43235.16646547454</c:v>
                </c:pt>
                <c:pt idx="534">
                  <c:v>43235.167355949074</c:v>
                </c:pt>
                <c:pt idx="535">
                  <c:v>43235.183052430555</c:v>
                </c:pt>
                <c:pt idx="536">
                  <c:v>43235.190564259261</c:v>
                </c:pt>
                <c:pt idx="537">
                  <c:v>43235.230088460645</c:v>
                </c:pt>
                <c:pt idx="538">
                  <c:v>43235.250677986114</c:v>
                </c:pt>
                <c:pt idx="539">
                  <c:v>43235.252377384262</c:v>
                </c:pt>
                <c:pt idx="540">
                  <c:v>43235.263120891206</c:v>
                </c:pt>
                <c:pt idx="541">
                  <c:v>43235.307831307873</c:v>
                </c:pt>
                <c:pt idx="542">
                  <c:v>43235.311368495371</c:v>
                </c:pt>
                <c:pt idx="543">
                  <c:v>43235.388312106479</c:v>
                </c:pt>
                <c:pt idx="544">
                  <c:v>43235.389021712966</c:v>
                </c:pt>
                <c:pt idx="545">
                  <c:v>43235.390874143515</c:v>
                </c:pt>
                <c:pt idx="546">
                  <c:v>43235.408009224535</c:v>
                </c:pt>
                <c:pt idx="547">
                  <c:v>43235.453609988428</c:v>
                </c:pt>
                <c:pt idx="548">
                  <c:v>43235.45496722222</c:v>
                </c:pt>
                <c:pt idx="549">
                  <c:v>43235.504638113423</c:v>
                </c:pt>
                <c:pt idx="550">
                  <c:v>43235.506686875</c:v>
                </c:pt>
                <c:pt idx="551">
                  <c:v>43235.507934618057</c:v>
                </c:pt>
                <c:pt idx="552">
                  <c:v>43235.605398425927</c:v>
                </c:pt>
                <c:pt idx="553">
                  <c:v>43235.660836053241</c:v>
                </c:pt>
                <c:pt idx="554">
                  <c:v>43235.66768726852</c:v>
                </c:pt>
                <c:pt idx="555">
                  <c:v>43235.676455358793</c:v>
                </c:pt>
                <c:pt idx="556">
                  <c:v>43235.705061620371</c:v>
                </c:pt>
                <c:pt idx="557">
                  <c:v>43235.706718287038</c:v>
                </c:pt>
                <c:pt idx="558">
                  <c:v>43235.725675949077</c:v>
                </c:pt>
                <c:pt idx="559">
                  <c:v>43235.73041822917</c:v>
                </c:pt>
                <c:pt idx="560">
                  <c:v>43235.778897094904</c:v>
                </c:pt>
                <c:pt idx="561">
                  <c:v>43235.779067361109</c:v>
                </c:pt>
                <c:pt idx="562">
                  <c:v>43235.782706030092</c:v>
                </c:pt>
                <c:pt idx="563">
                  <c:v>43235.81959486111</c:v>
                </c:pt>
                <c:pt idx="564">
                  <c:v>43235.821594699075</c:v>
                </c:pt>
                <c:pt idx="565">
                  <c:v>43235.848205798611</c:v>
                </c:pt>
                <c:pt idx="566">
                  <c:v>43235.849924236114</c:v>
                </c:pt>
                <c:pt idx="567">
                  <c:v>43235.851159155092</c:v>
                </c:pt>
                <c:pt idx="568">
                  <c:v>43235.85210877315</c:v>
                </c:pt>
                <c:pt idx="569">
                  <c:v>43235.893282025463</c:v>
                </c:pt>
                <c:pt idx="570">
                  <c:v>43235.897331493055</c:v>
                </c:pt>
                <c:pt idx="571">
                  <c:v>43235.901437905093</c:v>
                </c:pt>
                <c:pt idx="572">
                  <c:v>43235.90510207176</c:v>
                </c:pt>
                <c:pt idx="573">
                  <c:v>43235.905739618058</c:v>
                </c:pt>
                <c:pt idx="574">
                  <c:v>43235.910527928238</c:v>
                </c:pt>
                <c:pt idx="575">
                  <c:v>43235.91101196759</c:v>
                </c:pt>
                <c:pt idx="576">
                  <c:v>43235.91395962963</c:v>
                </c:pt>
                <c:pt idx="577">
                  <c:v>43236.104183298608</c:v>
                </c:pt>
                <c:pt idx="578">
                  <c:v>43236.109577372685</c:v>
                </c:pt>
                <c:pt idx="579">
                  <c:v>43236.120554629633</c:v>
                </c:pt>
                <c:pt idx="580">
                  <c:v>43236.133029386576</c:v>
                </c:pt>
                <c:pt idx="581">
                  <c:v>43236.161122986108</c:v>
                </c:pt>
                <c:pt idx="582">
                  <c:v>43236.182490115738</c:v>
                </c:pt>
                <c:pt idx="583">
                  <c:v>43236.182742951387</c:v>
                </c:pt>
                <c:pt idx="584">
                  <c:v>43236.218266597221</c:v>
                </c:pt>
                <c:pt idx="585">
                  <c:v>43236.219657627313</c:v>
                </c:pt>
                <c:pt idx="586">
                  <c:v>43236.221358414354</c:v>
                </c:pt>
                <c:pt idx="587">
                  <c:v>43236.231699641205</c:v>
                </c:pt>
                <c:pt idx="588">
                  <c:v>43236.275956435187</c:v>
                </c:pt>
                <c:pt idx="589">
                  <c:v>43236.281164328706</c:v>
                </c:pt>
                <c:pt idx="590">
                  <c:v>43236.283911516206</c:v>
                </c:pt>
                <c:pt idx="591">
                  <c:v>43236.284689502318</c:v>
                </c:pt>
                <c:pt idx="592">
                  <c:v>43236.289340833333</c:v>
                </c:pt>
                <c:pt idx="593">
                  <c:v>43236.305205543984</c:v>
                </c:pt>
                <c:pt idx="594">
                  <c:v>43236.311677905091</c:v>
                </c:pt>
                <c:pt idx="595">
                  <c:v>43236.316327569446</c:v>
                </c:pt>
                <c:pt idx="596">
                  <c:v>43236.324782476855</c:v>
                </c:pt>
                <c:pt idx="597">
                  <c:v>43236.324845219904</c:v>
                </c:pt>
                <c:pt idx="598">
                  <c:v>43236.325298796299</c:v>
                </c:pt>
                <c:pt idx="599">
                  <c:v>43236.325387500001</c:v>
                </c:pt>
                <c:pt idx="600">
                  <c:v>43236.353137824073</c:v>
                </c:pt>
                <c:pt idx="601">
                  <c:v>43236.367297546298</c:v>
                </c:pt>
                <c:pt idx="602">
                  <c:v>43236.383439305559</c:v>
                </c:pt>
                <c:pt idx="603">
                  <c:v>43236.39833265046</c:v>
                </c:pt>
                <c:pt idx="604">
                  <c:v>43236.400644120367</c:v>
                </c:pt>
                <c:pt idx="605">
                  <c:v>43236.457499618053</c:v>
                </c:pt>
                <c:pt idx="606">
                  <c:v>43236.466064432869</c:v>
                </c:pt>
                <c:pt idx="607">
                  <c:v>43236.468975474534</c:v>
                </c:pt>
                <c:pt idx="608">
                  <c:v>43236.503423298615</c:v>
                </c:pt>
                <c:pt idx="609">
                  <c:v>43236.508978090278</c:v>
                </c:pt>
                <c:pt idx="610">
                  <c:v>43236.548626863427</c:v>
                </c:pt>
                <c:pt idx="611">
                  <c:v>43236.571182395834</c:v>
                </c:pt>
                <c:pt idx="612">
                  <c:v>43236.57473039352</c:v>
                </c:pt>
                <c:pt idx="613">
                  <c:v>43236.578634826386</c:v>
                </c:pt>
                <c:pt idx="614">
                  <c:v>43236.587162870368</c:v>
                </c:pt>
                <c:pt idx="615">
                  <c:v>43236.590686631942</c:v>
                </c:pt>
                <c:pt idx="616">
                  <c:v>43236.593495995374</c:v>
                </c:pt>
                <c:pt idx="617">
                  <c:v>43236.594330416665</c:v>
                </c:pt>
                <c:pt idx="618">
                  <c:v>43236.594731400466</c:v>
                </c:pt>
                <c:pt idx="619">
                  <c:v>43236.609916435184</c:v>
                </c:pt>
                <c:pt idx="620">
                  <c:v>43236.690219340278</c:v>
                </c:pt>
                <c:pt idx="621">
                  <c:v>43236.691246458337</c:v>
                </c:pt>
                <c:pt idx="622">
                  <c:v>43236.692593159722</c:v>
                </c:pt>
                <c:pt idx="623">
                  <c:v>43236.726026458331</c:v>
                </c:pt>
                <c:pt idx="624">
                  <c:v>43236.736171631943</c:v>
                </c:pt>
                <c:pt idx="625">
                  <c:v>43236.795224189817</c:v>
                </c:pt>
                <c:pt idx="626">
                  <c:v>43237.119390949076</c:v>
                </c:pt>
                <c:pt idx="627">
                  <c:v>43237.19278690972</c:v>
                </c:pt>
                <c:pt idx="628">
                  <c:v>43237.239457708332</c:v>
                </c:pt>
                <c:pt idx="629">
                  <c:v>43237.331574872682</c:v>
                </c:pt>
                <c:pt idx="630">
                  <c:v>43237.334205879626</c:v>
                </c:pt>
                <c:pt idx="631">
                  <c:v>43237.363767141207</c:v>
                </c:pt>
                <c:pt idx="632">
                  <c:v>43237.400263553238</c:v>
                </c:pt>
                <c:pt idx="633">
                  <c:v>43237.407418090275</c:v>
                </c:pt>
                <c:pt idx="634">
                  <c:v>43237.415740625001</c:v>
                </c:pt>
                <c:pt idx="635">
                  <c:v>43237.421333541664</c:v>
                </c:pt>
                <c:pt idx="636">
                  <c:v>43237.423257824077</c:v>
                </c:pt>
                <c:pt idx="637">
                  <c:v>43237.439210856479</c:v>
                </c:pt>
                <c:pt idx="638">
                  <c:v>43237.441523055553</c:v>
                </c:pt>
                <c:pt idx="639">
                  <c:v>43237.444113703707</c:v>
                </c:pt>
                <c:pt idx="640">
                  <c:v>43237.453118935184</c:v>
                </c:pt>
                <c:pt idx="641">
                  <c:v>43237.457223865742</c:v>
                </c:pt>
                <c:pt idx="642">
                  <c:v>43237.459658113425</c:v>
                </c:pt>
                <c:pt idx="643">
                  <c:v>43237.469229444447</c:v>
                </c:pt>
                <c:pt idx="644">
                  <c:v>43237.474094976853</c:v>
                </c:pt>
                <c:pt idx="645">
                  <c:v>43237.477602210645</c:v>
                </c:pt>
                <c:pt idx="646">
                  <c:v>43237.49079984954</c:v>
                </c:pt>
                <c:pt idx="647">
                  <c:v>43237.50753815972</c:v>
                </c:pt>
                <c:pt idx="648">
                  <c:v>43237.507915682872</c:v>
                </c:pt>
                <c:pt idx="649">
                  <c:v>43237.520678993053</c:v>
                </c:pt>
                <c:pt idx="650">
                  <c:v>43237.529225081016</c:v>
                </c:pt>
                <c:pt idx="651">
                  <c:v>43237.533187291665</c:v>
                </c:pt>
                <c:pt idx="652">
                  <c:v>43237.656736087964</c:v>
                </c:pt>
                <c:pt idx="653">
                  <c:v>43237.724896192129</c:v>
                </c:pt>
                <c:pt idx="654">
                  <c:v>43237.733452025466</c:v>
                </c:pt>
                <c:pt idx="655">
                  <c:v>43237.734290891203</c:v>
                </c:pt>
                <c:pt idx="656">
                  <c:v>43237.737385266206</c:v>
                </c:pt>
                <c:pt idx="657">
                  <c:v>43237.7402712037</c:v>
                </c:pt>
                <c:pt idx="658">
                  <c:v>43237.74233739583</c:v>
                </c:pt>
                <c:pt idx="659">
                  <c:v>43237.749992303237</c:v>
                </c:pt>
                <c:pt idx="660">
                  <c:v>43237.756275324071</c:v>
                </c:pt>
                <c:pt idx="661">
                  <c:v>43237.759118993054</c:v>
                </c:pt>
                <c:pt idx="662">
                  <c:v>43237.773315196762</c:v>
                </c:pt>
                <c:pt idx="663">
                  <c:v>43237.773964097221</c:v>
                </c:pt>
                <c:pt idx="664">
                  <c:v>43238.206841539351</c:v>
                </c:pt>
                <c:pt idx="665">
                  <c:v>43238.216250034726</c:v>
                </c:pt>
                <c:pt idx="666">
                  <c:v>43238.346178981483</c:v>
                </c:pt>
                <c:pt idx="667">
                  <c:v>43238.359710381941</c:v>
                </c:pt>
                <c:pt idx="668">
                  <c:v>43238.388316458331</c:v>
                </c:pt>
                <c:pt idx="669">
                  <c:v>43238.400105509259</c:v>
                </c:pt>
                <c:pt idx="670">
                  <c:v>43238.411577222221</c:v>
                </c:pt>
                <c:pt idx="671">
                  <c:v>43238.420291828705</c:v>
                </c:pt>
                <c:pt idx="672">
                  <c:v>43238.440286238423</c:v>
                </c:pt>
                <c:pt idx="673">
                  <c:v>43238.44071116898</c:v>
                </c:pt>
                <c:pt idx="674">
                  <c:v>43238.441329259258</c:v>
                </c:pt>
                <c:pt idx="675">
                  <c:v>43238.501955428241</c:v>
                </c:pt>
                <c:pt idx="676">
                  <c:v>43238.645608379629</c:v>
                </c:pt>
                <c:pt idx="677">
                  <c:v>43238.663353958334</c:v>
                </c:pt>
                <c:pt idx="678">
                  <c:v>43238.667532245374</c:v>
                </c:pt>
                <c:pt idx="679">
                  <c:v>43238.669058541665</c:v>
                </c:pt>
                <c:pt idx="680">
                  <c:v>43238.830149699075</c:v>
                </c:pt>
                <c:pt idx="681">
                  <c:v>43238.831017916666</c:v>
                </c:pt>
                <c:pt idx="682">
                  <c:v>43238.831804166664</c:v>
                </c:pt>
                <c:pt idx="683">
                  <c:v>43239.237750682871</c:v>
                </c:pt>
                <c:pt idx="684">
                  <c:v>43239.48774326389</c:v>
                </c:pt>
                <c:pt idx="685">
                  <c:v>43239.565583402778</c:v>
                </c:pt>
                <c:pt idx="686">
                  <c:v>43239.566804328701</c:v>
                </c:pt>
                <c:pt idx="687">
                  <c:v>43239.566920729165</c:v>
                </c:pt>
                <c:pt idx="688">
                  <c:v>43239.576791180552</c:v>
                </c:pt>
                <c:pt idx="689">
                  <c:v>43239.604361817132</c:v>
                </c:pt>
                <c:pt idx="690">
                  <c:v>43239.634325254628</c:v>
                </c:pt>
                <c:pt idx="691">
                  <c:v>43239.786273495367</c:v>
                </c:pt>
                <c:pt idx="692">
                  <c:v>43239.98663269676</c:v>
                </c:pt>
                <c:pt idx="693">
                  <c:v>43240.023431724534</c:v>
                </c:pt>
                <c:pt idx="694">
                  <c:v>43240.024032291665</c:v>
                </c:pt>
                <c:pt idx="695">
                  <c:v>43240.024737037034</c:v>
                </c:pt>
                <c:pt idx="696">
                  <c:v>43240.025149849535</c:v>
                </c:pt>
                <c:pt idx="697">
                  <c:v>43240.316336412034</c:v>
                </c:pt>
                <c:pt idx="698">
                  <c:v>43240.330763136575</c:v>
                </c:pt>
                <c:pt idx="699">
                  <c:v>43240.417385509259</c:v>
                </c:pt>
                <c:pt idx="700">
                  <c:v>43240.424918888886</c:v>
                </c:pt>
                <c:pt idx="701">
                  <c:v>43240.427842777775</c:v>
                </c:pt>
                <c:pt idx="702">
                  <c:v>43240.545622557867</c:v>
                </c:pt>
                <c:pt idx="703">
                  <c:v>43240.556870578701</c:v>
                </c:pt>
                <c:pt idx="704">
                  <c:v>43240.558952418978</c:v>
                </c:pt>
                <c:pt idx="705">
                  <c:v>43240.56300923611</c:v>
                </c:pt>
                <c:pt idx="706">
                  <c:v>43240.563644247683</c:v>
                </c:pt>
                <c:pt idx="707">
                  <c:v>43240.587731157408</c:v>
                </c:pt>
                <c:pt idx="708">
                  <c:v>43240.627144386577</c:v>
                </c:pt>
                <c:pt idx="709">
                  <c:v>43240.636450034719</c:v>
                </c:pt>
                <c:pt idx="710">
                  <c:v>43240.641627048608</c:v>
                </c:pt>
                <c:pt idx="711">
                  <c:v>43240.652068379626</c:v>
                </c:pt>
                <c:pt idx="712">
                  <c:v>43240.675073854167</c:v>
                </c:pt>
                <c:pt idx="713">
                  <c:v>43240.688667083334</c:v>
                </c:pt>
                <c:pt idx="714">
                  <c:v>43240.689148483798</c:v>
                </c:pt>
                <c:pt idx="715">
                  <c:v>43240.690144895831</c:v>
                </c:pt>
                <c:pt idx="716">
                  <c:v>43240.695365706022</c:v>
                </c:pt>
                <c:pt idx="717">
                  <c:v>43240.696618090275</c:v>
                </c:pt>
                <c:pt idx="718">
                  <c:v>43240.757682696756</c:v>
                </c:pt>
                <c:pt idx="719">
                  <c:v>43240.760080983797</c:v>
                </c:pt>
                <c:pt idx="720">
                  <c:v>43240.762853553242</c:v>
                </c:pt>
                <c:pt idx="721">
                  <c:v>43240.777920740744</c:v>
                </c:pt>
                <c:pt idx="722">
                  <c:v>43240.782984317128</c:v>
                </c:pt>
                <c:pt idx="723">
                  <c:v>43240.789331250002</c:v>
                </c:pt>
                <c:pt idx="724">
                  <c:v>43240.79165979167</c:v>
                </c:pt>
                <c:pt idx="725">
                  <c:v>43240.795543182867</c:v>
                </c:pt>
                <c:pt idx="726">
                  <c:v>43240.795634895832</c:v>
                </c:pt>
                <c:pt idx="727">
                  <c:v>43240.879934201388</c:v>
                </c:pt>
                <c:pt idx="728">
                  <c:v>43240.880430763886</c:v>
                </c:pt>
                <c:pt idx="729">
                  <c:v>43240.881537210647</c:v>
                </c:pt>
                <c:pt idx="730">
                  <c:v>43240.881579768517</c:v>
                </c:pt>
                <c:pt idx="731">
                  <c:v>43240.88422954861</c:v>
                </c:pt>
                <c:pt idx="732">
                  <c:v>43240.909590509262</c:v>
                </c:pt>
                <c:pt idx="733">
                  <c:v>43240.92687732639</c:v>
                </c:pt>
                <c:pt idx="734">
                  <c:v>43241.207262557873</c:v>
                </c:pt>
                <c:pt idx="735">
                  <c:v>43241.263431585649</c:v>
                </c:pt>
                <c:pt idx="736">
                  <c:v>43241.26465261574</c:v>
                </c:pt>
                <c:pt idx="737">
                  <c:v>43241.266741631945</c:v>
                </c:pt>
                <c:pt idx="738">
                  <c:v>43241.269334097226</c:v>
                </c:pt>
                <c:pt idx="739">
                  <c:v>43241.486918368057</c:v>
                </c:pt>
                <c:pt idx="740">
                  <c:v>43241.496432349537</c:v>
                </c:pt>
                <c:pt idx="741">
                  <c:v>43241.528033090275</c:v>
                </c:pt>
                <c:pt idx="742">
                  <c:v>43241.569297951391</c:v>
                </c:pt>
                <c:pt idx="743">
                  <c:v>43241.582334895837</c:v>
                </c:pt>
                <c:pt idx="744">
                  <c:v>43241.584338969908</c:v>
                </c:pt>
                <c:pt idx="745">
                  <c:v>43241.596018796299</c:v>
                </c:pt>
                <c:pt idx="746">
                  <c:v>43241.603959814813</c:v>
                </c:pt>
                <c:pt idx="747">
                  <c:v>43241.613545659726</c:v>
                </c:pt>
                <c:pt idx="748">
                  <c:v>43241.634934259258</c:v>
                </c:pt>
                <c:pt idx="749">
                  <c:v>43241.661900312502</c:v>
                </c:pt>
                <c:pt idx="750">
                  <c:v>43241.664883645833</c:v>
                </c:pt>
                <c:pt idx="751">
                  <c:v>43241.678138101852</c:v>
                </c:pt>
                <c:pt idx="752">
                  <c:v>43241.683024027778</c:v>
                </c:pt>
                <c:pt idx="753">
                  <c:v>43241.693742685187</c:v>
                </c:pt>
                <c:pt idx="754">
                  <c:v>43241.694520092591</c:v>
                </c:pt>
                <c:pt idx="755">
                  <c:v>43241.715458842591</c:v>
                </c:pt>
                <c:pt idx="756">
                  <c:v>43241.725040069447</c:v>
                </c:pt>
                <c:pt idx="757">
                  <c:v>43242.024569074078</c:v>
                </c:pt>
                <c:pt idx="758">
                  <c:v>43242.064712025465</c:v>
                </c:pt>
                <c:pt idx="759">
                  <c:v>43242.092045694444</c:v>
                </c:pt>
                <c:pt idx="760">
                  <c:v>43242.183320497687</c:v>
                </c:pt>
                <c:pt idx="761">
                  <c:v>43242.18968171296</c:v>
                </c:pt>
                <c:pt idx="762">
                  <c:v>43242.196597083333</c:v>
                </c:pt>
                <c:pt idx="763">
                  <c:v>43242.213642511575</c:v>
                </c:pt>
                <c:pt idx="764">
                  <c:v>43242.218068032409</c:v>
                </c:pt>
                <c:pt idx="765">
                  <c:v>43242.223034259259</c:v>
                </c:pt>
                <c:pt idx="766">
                  <c:v>43242.229862708336</c:v>
                </c:pt>
                <c:pt idx="767">
                  <c:v>43242.239364768517</c:v>
                </c:pt>
                <c:pt idx="768">
                  <c:v>43242.245640844907</c:v>
                </c:pt>
                <c:pt idx="769">
                  <c:v>43242.255377152775</c:v>
                </c:pt>
                <c:pt idx="770">
                  <c:v>43242.263398020834</c:v>
                </c:pt>
                <c:pt idx="771">
                  <c:v>43242.268381423608</c:v>
                </c:pt>
                <c:pt idx="772">
                  <c:v>43242.29267166667</c:v>
                </c:pt>
                <c:pt idx="773">
                  <c:v>43242.348391493055</c:v>
                </c:pt>
                <c:pt idx="774">
                  <c:v>43242.349127407404</c:v>
                </c:pt>
                <c:pt idx="775">
                  <c:v>43242.359746331022</c:v>
                </c:pt>
                <c:pt idx="776">
                  <c:v>43242.367078148149</c:v>
                </c:pt>
                <c:pt idx="777">
                  <c:v>43242.404611608799</c:v>
                </c:pt>
                <c:pt idx="778">
                  <c:v>43242.432409120367</c:v>
                </c:pt>
                <c:pt idx="779">
                  <c:v>43242.441620590274</c:v>
                </c:pt>
                <c:pt idx="780">
                  <c:v>43242.467216018522</c:v>
                </c:pt>
                <c:pt idx="781">
                  <c:v>43242.476106724534</c:v>
                </c:pt>
                <c:pt idx="782">
                  <c:v>43242.487049733798</c:v>
                </c:pt>
                <c:pt idx="783">
                  <c:v>43242.489828587961</c:v>
                </c:pt>
                <c:pt idx="784">
                  <c:v>43242.490231157404</c:v>
                </c:pt>
                <c:pt idx="785">
                  <c:v>43242.493942476853</c:v>
                </c:pt>
                <c:pt idx="786">
                  <c:v>43242.495898263885</c:v>
                </c:pt>
                <c:pt idx="787">
                  <c:v>43242.49736346065</c:v>
                </c:pt>
                <c:pt idx="788">
                  <c:v>43242.528018912039</c:v>
                </c:pt>
                <c:pt idx="789">
                  <c:v>43242.543035509261</c:v>
                </c:pt>
                <c:pt idx="790">
                  <c:v>43242.656063287039</c:v>
                </c:pt>
                <c:pt idx="791">
                  <c:v>43242.657936620373</c:v>
                </c:pt>
                <c:pt idx="792">
                  <c:v>43242.663425740742</c:v>
                </c:pt>
                <c:pt idx="793">
                  <c:v>43242.663918020837</c:v>
                </c:pt>
                <c:pt idx="794">
                  <c:v>43242.666115300926</c:v>
                </c:pt>
                <c:pt idx="795">
                  <c:v>43242.667130983798</c:v>
                </c:pt>
                <c:pt idx="796">
                  <c:v>43242.682536886576</c:v>
                </c:pt>
                <c:pt idx="797">
                  <c:v>43243.146690624999</c:v>
                </c:pt>
                <c:pt idx="798">
                  <c:v>43243.158124479167</c:v>
                </c:pt>
                <c:pt idx="799">
                  <c:v>43243.282702337965</c:v>
                </c:pt>
                <c:pt idx="800">
                  <c:v>43243.308712233797</c:v>
                </c:pt>
                <c:pt idx="801">
                  <c:v>43243.315513437497</c:v>
                </c:pt>
                <c:pt idx="802">
                  <c:v>43243.317099039348</c:v>
                </c:pt>
                <c:pt idx="803">
                  <c:v>43243.334926782409</c:v>
                </c:pt>
                <c:pt idx="804">
                  <c:v>43243.335807696756</c:v>
                </c:pt>
                <c:pt idx="805">
                  <c:v>43243.402349629629</c:v>
                </c:pt>
                <c:pt idx="806">
                  <c:v>43243.417073067132</c:v>
                </c:pt>
                <c:pt idx="807">
                  <c:v>43243.52162457176</c:v>
                </c:pt>
                <c:pt idx="808">
                  <c:v>43243.535781631945</c:v>
                </c:pt>
                <c:pt idx="809">
                  <c:v>43243.54461607639</c:v>
                </c:pt>
                <c:pt idx="810">
                  <c:v>43243.549182106479</c:v>
                </c:pt>
                <c:pt idx="811">
                  <c:v>43243.659687523148</c:v>
                </c:pt>
                <c:pt idx="812">
                  <c:v>43243.79648178241</c:v>
                </c:pt>
                <c:pt idx="813">
                  <c:v>43243.80733447917</c:v>
                </c:pt>
                <c:pt idx="814">
                  <c:v>43243.812307881948</c:v>
                </c:pt>
                <c:pt idx="815">
                  <c:v>43243.813794895832</c:v>
                </c:pt>
                <c:pt idx="816">
                  <c:v>43243.832416736113</c:v>
                </c:pt>
                <c:pt idx="817">
                  <c:v>43243.8375084375</c:v>
                </c:pt>
                <c:pt idx="818">
                  <c:v>43243.88766763889</c:v>
                </c:pt>
                <c:pt idx="819">
                  <c:v>43243.894492650463</c:v>
                </c:pt>
                <c:pt idx="820">
                  <c:v>43243.896700277779</c:v>
                </c:pt>
                <c:pt idx="821">
                  <c:v>43243.901034745373</c:v>
                </c:pt>
                <c:pt idx="822">
                  <c:v>43243.904761180558</c:v>
                </c:pt>
                <c:pt idx="823">
                  <c:v>43243.905480347225</c:v>
                </c:pt>
                <c:pt idx="824">
                  <c:v>43243.908225659725</c:v>
                </c:pt>
                <c:pt idx="825">
                  <c:v>43243.912256064817</c:v>
                </c:pt>
                <c:pt idx="826">
                  <c:v>43243.949272893522</c:v>
                </c:pt>
                <c:pt idx="827">
                  <c:v>43243.974015173611</c:v>
                </c:pt>
                <c:pt idx="828">
                  <c:v>43243.974210370368</c:v>
                </c:pt>
                <c:pt idx="829">
                  <c:v>43243.981275752318</c:v>
                </c:pt>
                <c:pt idx="830">
                  <c:v>43244.205450486108</c:v>
                </c:pt>
                <c:pt idx="831">
                  <c:v>43244.20827398148</c:v>
                </c:pt>
                <c:pt idx="832">
                  <c:v>43244.252874143516</c:v>
                </c:pt>
                <c:pt idx="833">
                  <c:v>43244.2542068287</c:v>
                </c:pt>
                <c:pt idx="834">
                  <c:v>43244.297555937497</c:v>
                </c:pt>
                <c:pt idx="835">
                  <c:v>43244.298887430552</c:v>
                </c:pt>
                <c:pt idx="836">
                  <c:v>43244.299677731484</c:v>
                </c:pt>
                <c:pt idx="837">
                  <c:v>43244.306413113423</c:v>
                </c:pt>
                <c:pt idx="838">
                  <c:v>43244.307488067127</c:v>
                </c:pt>
                <c:pt idx="839">
                  <c:v>43244.311652870369</c:v>
                </c:pt>
                <c:pt idx="840">
                  <c:v>43244.335751747683</c:v>
                </c:pt>
                <c:pt idx="841">
                  <c:v>43244.39111877315</c:v>
                </c:pt>
                <c:pt idx="842">
                  <c:v>43244.42224133102</c:v>
                </c:pt>
                <c:pt idx="843">
                  <c:v>43244.448542511571</c:v>
                </c:pt>
                <c:pt idx="844">
                  <c:v>43244.497790474539</c:v>
                </c:pt>
                <c:pt idx="845">
                  <c:v>43244.541237476849</c:v>
                </c:pt>
                <c:pt idx="846">
                  <c:v>43244.585757233799</c:v>
                </c:pt>
                <c:pt idx="847">
                  <c:v>43244.58682679398</c:v>
                </c:pt>
                <c:pt idx="848">
                  <c:v>43244.588287500002</c:v>
                </c:pt>
                <c:pt idx="849">
                  <c:v>43244.588837372685</c:v>
                </c:pt>
                <c:pt idx="850">
                  <c:v>43244.67039890046</c:v>
                </c:pt>
                <c:pt idx="851">
                  <c:v>43244.727788506942</c:v>
                </c:pt>
                <c:pt idx="852">
                  <c:v>43244.728282233795</c:v>
                </c:pt>
                <c:pt idx="853">
                  <c:v>43245.169931215278</c:v>
                </c:pt>
                <c:pt idx="854">
                  <c:v>43245.172790590281</c:v>
                </c:pt>
                <c:pt idx="855">
                  <c:v>43245.206645729166</c:v>
                </c:pt>
                <c:pt idx="856">
                  <c:v>43245.207915312501</c:v>
                </c:pt>
                <c:pt idx="857">
                  <c:v>43245.245439525461</c:v>
                </c:pt>
                <c:pt idx="858">
                  <c:v>43245.316507256946</c:v>
                </c:pt>
                <c:pt idx="859">
                  <c:v>43245.329502615743</c:v>
                </c:pt>
                <c:pt idx="860">
                  <c:v>43245.366271284722</c:v>
                </c:pt>
                <c:pt idx="861">
                  <c:v>43245.372573333334</c:v>
                </c:pt>
                <c:pt idx="862">
                  <c:v>43245.373833715275</c:v>
                </c:pt>
                <c:pt idx="863">
                  <c:v>43245.375633310185</c:v>
                </c:pt>
                <c:pt idx="864">
                  <c:v>43245.376547418979</c:v>
                </c:pt>
                <c:pt idx="865">
                  <c:v>43245.377154756941</c:v>
                </c:pt>
                <c:pt idx="866">
                  <c:v>43245.378221192128</c:v>
                </c:pt>
                <c:pt idx="867">
                  <c:v>43245.37845358796</c:v>
                </c:pt>
                <c:pt idx="868">
                  <c:v>43245.378543043982</c:v>
                </c:pt>
                <c:pt idx="869">
                  <c:v>43245.379126481479</c:v>
                </c:pt>
                <c:pt idx="870">
                  <c:v>43245.380129247686</c:v>
                </c:pt>
                <c:pt idx="871">
                  <c:v>43245.382180914348</c:v>
                </c:pt>
                <c:pt idx="872">
                  <c:v>43245.382727766206</c:v>
                </c:pt>
                <c:pt idx="873">
                  <c:v>43245.387236284725</c:v>
                </c:pt>
                <c:pt idx="874">
                  <c:v>43245.388688796294</c:v>
                </c:pt>
                <c:pt idx="875">
                  <c:v>43245.392607037036</c:v>
                </c:pt>
                <c:pt idx="876">
                  <c:v>43245.393798993056</c:v>
                </c:pt>
                <c:pt idx="877">
                  <c:v>43245.394325567133</c:v>
                </c:pt>
                <c:pt idx="878">
                  <c:v>43245.395757835649</c:v>
                </c:pt>
                <c:pt idx="879">
                  <c:v>43245.398096990742</c:v>
                </c:pt>
                <c:pt idx="880">
                  <c:v>43245.399193333331</c:v>
                </c:pt>
                <c:pt idx="881">
                  <c:v>43245.405081041667</c:v>
                </c:pt>
                <c:pt idx="882">
                  <c:v>43245.405172233797</c:v>
                </c:pt>
                <c:pt idx="883">
                  <c:v>43245.40920159722</c:v>
                </c:pt>
                <c:pt idx="884">
                  <c:v>43245.432515069442</c:v>
                </c:pt>
                <c:pt idx="885">
                  <c:v>43245.457403518521</c:v>
                </c:pt>
                <c:pt idx="886">
                  <c:v>43245.480285254627</c:v>
                </c:pt>
                <c:pt idx="887">
                  <c:v>43245.484533229166</c:v>
                </c:pt>
                <c:pt idx="888">
                  <c:v>43245.52026203704</c:v>
                </c:pt>
                <c:pt idx="889">
                  <c:v>43245.524192384262</c:v>
                </c:pt>
                <c:pt idx="890">
                  <c:v>43245.60914270833</c:v>
                </c:pt>
                <c:pt idx="891">
                  <c:v>43245.682701562502</c:v>
                </c:pt>
                <c:pt idx="892">
                  <c:v>43245.779142546293</c:v>
                </c:pt>
                <c:pt idx="893">
                  <c:v>43245.930847627315</c:v>
                </c:pt>
                <c:pt idx="894">
                  <c:v>43246.470393148149</c:v>
                </c:pt>
                <c:pt idx="895">
                  <c:v>43246.475329513887</c:v>
                </c:pt>
                <c:pt idx="896">
                  <c:v>43246.491729918984</c:v>
                </c:pt>
                <c:pt idx="897">
                  <c:v>43246.514023761571</c:v>
                </c:pt>
                <c:pt idx="898">
                  <c:v>43246.538057893522</c:v>
                </c:pt>
                <c:pt idx="899">
                  <c:v>43246.599851261577</c:v>
                </c:pt>
                <c:pt idx="900">
                  <c:v>43246.604628449073</c:v>
                </c:pt>
                <c:pt idx="901">
                  <c:v>43246.605900706018</c:v>
                </c:pt>
                <c:pt idx="902">
                  <c:v>43246.612975266202</c:v>
                </c:pt>
                <c:pt idx="903">
                  <c:v>43246.623382384256</c:v>
                </c:pt>
                <c:pt idx="904">
                  <c:v>43246.665790949075</c:v>
                </c:pt>
                <c:pt idx="905">
                  <c:v>43246.753465775466</c:v>
                </c:pt>
                <c:pt idx="906">
                  <c:v>43246.802419918982</c:v>
                </c:pt>
                <c:pt idx="907">
                  <c:v>43246.855521967591</c:v>
                </c:pt>
                <c:pt idx="908">
                  <c:v>43246.860197685186</c:v>
                </c:pt>
                <c:pt idx="909">
                  <c:v>43246.880043078701</c:v>
                </c:pt>
                <c:pt idx="910">
                  <c:v>43246.902960011575</c:v>
                </c:pt>
                <c:pt idx="911">
                  <c:v>43246.927611863422</c:v>
                </c:pt>
                <c:pt idx="912">
                  <c:v>43246.95333744213</c:v>
                </c:pt>
                <c:pt idx="913">
                  <c:v>43247.355776539349</c:v>
                </c:pt>
                <c:pt idx="914">
                  <c:v>43247.387529965279</c:v>
                </c:pt>
                <c:pt idx="915">
                  <c:v>43247.388558634259</c:v>
                </c:pt>
                <c:pt idx="916">
                  <c:v>43247.392809004632</c:v>
                </c:pt>
                <c:pt idx="917">
                  <c:v>43247.393155486112</c:v>
                </c:pt>
                <c:pt idx="918">
                  <c:v>43247.510736805554</c:v>
                </c:pt>
                <c:pt idx="919">
                  <c:v>43247.694815798612</c:v>
                </c:pt>
                <c:pt idx="920">
                  <c:v>43248.235835694446</c:v>
                </c:pt>
                <c:pt idx="921">
                  <c:v>43248.306666481483</c:v>
                </c:pt>
                <c:pt idx="922">
                  <c:v>43248.319718819446</c:v>
                </c:pt>
                <c:pt idx="923">
                  <c:v>43248.363227453701</c:v>
                </c:pt>
                <c:pt idx="924">
                  <c:v>43248.39531803241</c:v>
                </c:pt>
                <c:pt idx="925">
                  <c:v>43248.421527881947</c:v>
                </c:pt>
                <c:pt idx="926">
                  <c:v>43248.423299212962</c:v>
                </c:pt>
                <c:pt idx="927">
                  <c:v>43248.439406331017</c:v>
                </c:pt>
                <c:pt idx="928">
                  <c:v>43248.44038064815</c:v>
                </c:pt>
                <c:pt idx="929">
                  <c:v>43248.441640543984</c:v>
                </c:pt>
                <c:pt idx="930">
                  <c:v>43248.457116990743</c:v>
                </c:pt>
                <c:pt idx="931">
                  <c:v>43248.46085265046</c:v>
                </c:pt>
                <c:pt idx="932">
                  <c:v>43248.592615358793</c:v>
                </c:pt>
                <c:pt idx="933">
                  <c:v>43248.765138229166</c:v>
                </c:pt>
                <c:pt idx="934">
                  <c:v>43249.101360162036</c:v>
                </c:pt>
                <c:pt idx="935">
                  <c:v>43249.103885474535</c:v>
                </c:pt>
                <c:pt idx="936">
                  <c:v>43249.156610011574</c:v>
                </c:pt>
                <c:pt idx="937">
                  <c:v>43249.157280555555</c:v>
                </c:pt>
                <c:pt idx="938">
                  <c:v>43249.176478379632</c:v>
                </c:pt>
                <c:pt idx="939">
                  <c:v>43249.195005081019</c:v>
                </c:pt>
                <c:pt idx="940">
                  <c:v>43249.224785891201</c:v>
                </c:pt>
                <c:pt idx="941">
                  <c:v>43249.233391354166</c:v>
                </c:pt>
                <c:pt idx="942">
                  <c:v>43249.276811354168</c:v>
                </c:pt>
                <c:pt idx="943">
                  <c:v>43249.385898194443</c:v>
                </c:pt>
                <c:pt idx="944">
                  <c:v>43249.387114930556</c:v>
                </c:pt>
                <c:pt idx="945">
                  <c:v>43249.667586747688</c:v>
                </c:pt>
                <c:pt idx="946">
                  <c:v>43249.671574456021</c:v>
                </c:pt>
                <c:pt idx="947">
                  <c:v>43249.67594050926</c:v>
                </c:pt>
                <c:pt idx="948">
                  <c:v>43250.119985821759</c:v>
                </c:pt>
                <c:pt idx="949">
                  <c:v>43250.215277222225</c:v>
                </c:pt>
                <c:pt idx="950">
                  <c:v>43250.218706828702</c:v>
                </c:pt>
                <c:pt idx="951">
                  <c:v>43250.235659999998</c:v>
                </c:pt>
                <c:pt idx="952">
                  <c:v>43250.256833391206</c:v>
                </c:pt>
                <c:pt idx="953">
                  <c:v>43250.265081990743</c:v>
                </c:pt>
                <c:pt idx="954">
                  <c:v>43250.31397289352</c:v>
                </c:pt>
                <c:pt idx="955">
                  <c:v>43250.386917002317</c:v>
                </c:pt>
                <c:pt idx="956">
                  <c:v>43250.390360891201</c:v>
                </c:pt>
                <c:pt idx="957">
                  <c:v>43250.390454155095</c:v>
                </c:pt>
                <c:pt idx="958">
                  <c:v>43250.412353912034</c:v>
                </c:pt>
                <c:pt idx="959">
                  <c:v>43250.434985844906</c:v>
                </c:pt>
                <c:pt idx="960">
                  <c:v>43250.443364467596</c:v>
                </c:pt>
                <c:pt idx="961">
                  <c:v>43250.474823101853</c:v>
                </c:pt>
                <c:pt idx="962">
                  <c:v>43250.485134247683</c:v>
                </c:pt>
                <c:pt idx="963">
                  <c:v>43250.494613553237</c:v>
                </c:pt>
                <c:pt idx="964">
                  <c:v>43250.498052789349</c:v>
                </c:pt>
                <c:pt idx="965">
                  <c:v>43250.512336678243</c:v>
                </c:pt>
                <c:pt idx="966">
                  <c:v>43250.522691562503</c:v>
                </c:pt>
                <c:pt idx="967">
                  <c:v>43250.526230810188</c:v>
                </c:pt>
                <c:pt idx="968">
                  <c:v>43250.53079109954</c:v>
                </c:pt>
                <c:pt idx="969">
                  <c:v>43250.76102824074</c:v>
                </c:pt>
                <c:pt idx="970">
                  <c:v>43251.157659641205</c:v>
                </c:pt>
                <c:pt idx="971">
                  <c:v>43251.171350381941</c:v>
                </c:pt>
                <c:pt idx="972">
                  <c:v>43251.172007372683</c:v>
                </c:pt>
                <c:pt idx="973">
                  <c:v>43251.174464398151</c:v>
                </c:pt>
                <c:pt idx="974">
                  <c:v>43251.17643796296</c:v>
                </c:pt>
                <c:pt idx="975">
                  <c:v>43251.179845567131</c:v>
                </c:pt>
                <c:pt idx="976">
                  <c:v>43251.186387037036</c:v>
                </c:pt>
                <c:pt idx="977">
                  <c:v>43251.191328773151</c:v>
                </c:pt>
                <c:pt idx="978">
                  <c:v>43251.20370484954</c:v>
                </c:pt>
                <c:pt idx="979">
                  <c:v>43251.21387122685</c:v>
                </c:pt>
                <c:pt idx="980">
                  <c:v>43251.221084490739</c:v>
                </c:pt>
                <c:pt idx="981">
                  <c:v>43251.221141574075</c:v>
                </c:pt>
                <c:pt idx="982">
                  <c:v>43251.221341643519</c:v>
                </c:pt>
                <c:pt idx="983">
                  <c:v>43251.222334444443</c:v>
                </c:pt>
                <c:pt idx="984">
                  <c:v>43251.242172152779</c:v>
                </c:pt>
                <c:pt idx="985">
                  <c:v>43251.255290578702</c:v>
                </c:pt>
                <c:pt idx="986">
                  <c:v>43251.354974502312</c:v>
                </c:pt>
                <c:pt idx="987">
                  <c:v>43251.357146226852</c:v>
                </c:pt>
                <c:pt idx="988">
                  <c:v>43251.366553912034</c:v>
                </c:pt>
                <c:pt idx="989">
                  <c:v>43251.372475555552</c:v>
                </c:pt>
                <c:pt idx="990">
                  <c:v>43251.38708479167</c:v>
                </c:pt>
                <c:pt idx="991">
                  <c:v>43251.398250474536</c:v>
                </c:pt>
                <c:pt idx="992">
                  <c:v>43251.417237951391</c:v>
                </c:pt>
                <c:pt idx="993">
                  <c:v>43251.440609652775</c:v>
                </c:pt>
                <c:pt idx="994">
                  <c:v>43251.447406805557</c:v>
                </c:pt>
                <c:pt idx="995">
                  <c:v>43251.448468726849</c:v>
                </c:pt>
                <c:pt idx="996">
                  <c:v>43251.501161469911</c:v>
                </c:pt>
                <c:pt idx="997">
                  <c:v>43251.764139513885</c:v>
                </c:pt>
                <c:pt idx="998">
                  <c:v>43251.780809166667</c:v>
                </c:pt>
                <c:pt idx="999">
                  <c:v>43251.78224763889</c:v>
                </c:pt>
                <c:pt idx="1000">
                  <c:v>43251.790169583335</c:v>
                </c:pt>
                <c:pt idx="1001">
                  <c:v>43251.808681898146</c:v>
                </c:pt>
                <c:pt idx="1002">
                  <c:v>43252.097068773146</c:v>
                </c:pt>
                <c:pt idx="1003">
                  <c:v>43252.112414293981</c:v>
                </c:pt>
                <c:pt idx="1004">
                  <c:v>43252.189489386576</c:v>
                </c:pt>
                <c:pt idx="1005">
                  <c:v>43252.191701180556</c:v>
                </c:pt>
                <c:pt idx="1006">
                  <c:v>43252.197054884258</c:v>
                </c:pt>
                <c:pt idx="1007">
                  <c:v>43252.245167094909</c:v>
                </c:pt>
                <c:pt idx="1008">
                  <c:v>43252.25770858796</c:v>
                </c:pt>
                <c:pt idx="1009">
                  <c:v>43252.327381504627</c:v>
                </c:pt>
                <c:pt idx="1010">
                  <c:v>43252.330578981484</c:v>
                </c:pt>
                <c:pt idx="1011">
                  <c:v>43252.33653025463</c:v>
                </c:pt>
                <c:pt idx="1012">
                  <c:v>43252.337218599539</c:v>
                </c:pt>
                <c:pt idx="1013">
                  <c:v>43252.338889618055</c:v>
                </c:pt>
                <c:pt idx="1014">
                  <c:v>43252.350119224539</c:v>
                </c:pt>
                <c:pt idx="1015">
                  <c:v>43252.350291504627</c:v>
                </c:pt>
                <c:pt idx="1016">
                  <c:v>43252.352256284721</c:v>
                </c:pt>
                <c:pt idx="1017">
                  <c:v>43252.404961203705</c:v>
                </c:pt>
                <c:pt idx="1018">
                  <c:v>43252.424357766206</c:v>
                </c:pt>
                <c:pt idx="1019">
                  <c:v>43252.432556203705</c:v>
                </c:pt>
                <c:pt idx="1020">
                  <c:v>43252.644164293983</c:v>
                </c:pt>
                <c:pt idx="1021">
                  <c:v>43252.645618599534</c:v>
                </c:pt>
                <c:pt idx="1022">
                  <c:v>43252.649300949073</c:v>
                </c:pt>
                <c:pt idx="1023">
                  <c:v>43252.672208449076</c:v>
                </c:pt>
                <c:pt idx="1024">
                  <c:v>43252.678513310188</c:v>
                </c:pt>
                <c:pt idx="1025">
                  <c:v>43252.686171203706</c:v>
                </c:pt>
                <c:pt idx="1026">
                  <c:v>43252.693810069446</c:v>
                </c:pt>
                <c:pt idx="1027">
                  <c:v>43252.697254768522</c:v>
                </c:pt>
                <c:pt idx="1028">
                  <c:v>43252.706967928243</c:v>
                </c:pt>
                <c:pt idx="1029">
                  <c:v>43252.709044849536</c:v>
                </c:pt>
                <c:pt idx="1030">
                  <c:v>43252.716964571759</c:v>
                </c:pt>
                <c:pt idx="1031">
                  <c:v>43252.877070300929</c:v>
                </c:pt>
                <c:pt idx="1032">
                  <c:v>43252.880516747682</c:v>
                </c:pt>
                <c:pt idx="1033">
                  <c:v>43252.890347569446</c:v>
                </c:pt>
                <c:pt idx="1034">
                  <c:v>43252.932041145832</c:v>
                </c:pt>
                <c:pt idx="1035">
                  <c:v>43252.956659537034</c:v>
                </c:pt>
                <c:pt idx="1036">
                  <c:v>43252.977491168982</c:v>
                </c:pt>
                <c:pt idx="1037">
                  <c:v>43252.977755347223</c:v>
                </c:pt>
                <c:pt idx="1038">
                  <c:v>43252.977965833335</c:v>
                </c:pt>
                <c:pt idx="1039">
                  <c:v>43253.004189375002</c:v>
                </c:pt>
                <c:pt idx="1040">
                  <c:v>43253.359205729168</c:v>
                </c:pt>
                <c:pt idx="1041">
                  <c:v>43253.37419289352</c:v>
                </c:pt>
                <c:pt idx="1042">
                  <c:v>43253.378965775461</c:v>
                </c:pt>
                <c:pt idx="1043">
                  <c:v>43253.38839954861</c:v>
                </c:pt>
                <c:pt idx="1044">
                  <c:v>43253.57088846065</c:v>
                </c:pt>
                <c:pt idx="1045">
                  <c:v>43253.607837071759</c:v>
                </c:pt>
                <c:pt idx="1046">
                  <c:v>43253.622910474536</c:v>
                </c:pt>
                <c:pt idx="1047">
                  <c:v>43253.64361712963</c:v>
                </c:pt>
                <c:pt idx="1048">
                  <c:v>43253.680229189813</c:v>
                </c:pt>
                <c:pt idx="1049">
                  <c:v>43253.690973807868</c:v>
                </c:pt>
                <c:pt idx="1050">
                  <c:v>43253.709374074075</c:v>
                </c:pt>
                <c:pt idx="1051">
                  <c:v>43253.745473680552</c:v>
                </c:pt>
                <c:pt idx="1052">
                  <c:v>43253.758929895834</c:v>
                </c:pt>
                <c:pt idx="1053">
                  <c:v>43253.764981851855</c:v>
                </c:pt>
                <c:pt idx="1054">
                  <c:v>43253.775381331019</c:v>
                </c:pt>
                <c:pt idx="1055">
                  <c:v>43253.78795179398</c:v>
                </c:pt>
                <c:pt idx="1056">
                  <c:v>43253.795482280089</c:v>
                </c:pt>
                <c:pt idx="1057">
                  <c:v>43253.797471284721</c:v>
                </c:pt>
                <c:pt idx="1058">
                  <c:v>43253.804767650465</c:v>
                </c:pt>
                <c:pt idx="1059">
                  <c:v>43253.807259652778</c:v>
                </c:pt>
                <c:pt idx="1060">
                  <c:v>43253.87456222222</c:v>
                </c:pt>
                <c:pt idx="1061">
                  <c:v>43253.93339633102</c:v>
                </c:pt>
                <c:pt idx="1062">
                  <c:v>43253.934067893519</c:v>
                </c:pt>
                <c:pt idx="1063">
                  <c:v>43253.947129259257</c:v>
                </c:pt>
                <c:pt idx="1064">
                  <c:v>43254.267585868052</c:v>
                </c:pt>
                <c:pt idx="1065">
                  <c:v>43254.314610046298</c:v>
                </c:pt>
                <c:pt idx="1066">
                  <c:v>43254.322972546295</c:v>
                </c:pt>
                <c:pt idx="1067">
                  <c:v>43254.323876365743</c:v>
                </c:pt>
                <c:pt idx="1068">
                  <c:v>43254.334719155093</c:v>
                </c:pt>
                <c:pt idx="1069">
                  <c:v>43254.336272418979</c:v>
                </c:pt>
                <c:pt idx="1070">
                  <c:v>43254.338401168985</c:v>
                </c:pt>
                <c:pt idx="1071">
                  <c:v>43254.343382199077</c:v>
                </c:pt>
                <c:pt idx="1072">
                  <c:v>43254.347853402774</c:v>
                </c:pt>
                <c:pt idx="1073">
                  <c:v>43254.367162499999</c:v>
                </c:pt>
                <c:pt idx="1074">
                  <c:v>43254.374203425927</c:v>
                </c:pt>
                <c:pt idx="1075">
                  <c:v>43254.376735729165</c:v>
                </c:pt>
                <c:pt idx="1076">
                  <c:v>43254.380259155092</c:v>
                </c:pt>
                <c:pt idx="1077">
                  <c:v>43254.384878622688</c:v>
                </c:pt>
                <c:pt idx="1078">
                  <c:v>43254.386194641207</c:v>
                </c:pt>
                <c:pt idx="1079">
                  <c:v>43254.394796967594</c:v>
                </c:pt>
                <c:pt idx="1080">
                  <c:v>43254.39515585648</c:v>
                </c:pt>
                <c:pt idx="1081">
                  <c:v>43254.395679189816</c:v>
                </c:pt>
                <c:pt idx="1082">
                  <c:v>43254.396545787036</c:v>
                </c:pt>
                <c:pt idx="1083">
                  <c:v>43254.48885047454</c:v>
                </c:pt>
                <c:pt idx="1084">
                  <c:v>43254.488950891202</c:v>
                </c:pt>
                <c:pt idx="1085">
                  <c:v>43254.501355868058</c:v>
                </c:pt>
                <c:pt idx="1086">
                  <c:v>43254.517877951388</c:v>
                </c:pt>
                <c:pt idx="1087">
                  <c:v>43254.526336678238</c:v>
                </c:pt>
                <c:pt idx="1088">
                  <c:v>43254.545988703707</c:v>
                </c:pt>
                <c:pt idx="1089">
                  <c:v>43254.546651469907</c:v>
                </c:pt>
                <c:pt idx="1090">
                  <c:v>43254.547674988426</c:v>
                </c:pt>
                <c:pt idx="1091">
                  <c:v>43254.548168402776</c:v>
                </c:pt>
                <c:pt idx="1092">
                  <c:v>43254.550640393521</c:v>
                </c:pt>
                <c:pt idx="1093">
                  <c:v>43254.603819629629</c:v>
                </c:pt>
                <c:pt idx="1094">
                  <c:v>43254.607311701388</c:v>
                </c:pt>
                <c:pt idx="1095">
                  <c:v>43254.612220289353</c:v>
                </c:pt>
                <c:pt idx="1096">
                  <c:v>43254.612917708335</c:v>
                </c:pt>
                <c:pt idx="1097">
                  <c:v>43254.753724259259</c:v>
                </c:pt>
                <c:pt idx="1098">
                  <c:v>43255.078772870373</c:v>
                </c:pt>
                <c:pt idx="1099">
                  <c:v>43255.079586030093</c:v>
                </c:pt>
                <c:pt idx="1100">
                  <c:v>43255.185354490743</c:v>
                </c:pt>
                <c:pt idx="1101">
                  <c:v>43255.232172511576</c:v>
                </c:pt>
                <c:pt idx="1102">
                  <c:v>43255.235274247687</c:v>
                </c:pt>
                <c:pt idx="1103">
                  <c:v>43255.253418576387</c:v>
                </c:pt>
                <c:pt idx="1104">
                  <c:v>43255.366889548612</c:v>
                </c:pt>
                <c:pt idx="1105">
                  <c:v>43255.383507534723</c:v>
                </c:pt>
                <c:pt idx="1106">
                  <c:v>43255.402028715274</c:v>
                </c:pt>
                <c:pt idx="1107">
                  <c:v>43255.406076134263</c:v>
                </c:pt>
                <c:pt idx="1108">
                  <c:v>43255.415679016201</c:v>
                </c:pt>
                <c:pt idx="1109">
                  <c:v>43255.430389259258</c:v>
                </c:pt>
                <c:pt idx="1110">
                  <c:v>43255.431741608794</c:v>
                </c:pt>
                <c:pt idx="1111">
                  <c:v>43255.43864226852</c:v>
                </c:pt>
                <c:pt idx="1112">
                  <c:v>43255.444222303238</c:v>
                </c:pt>
                <c:pt idx="1113">
                  <c:v>43255.444241145837</c:v>
                </c:pt>
                <c:pt idx="1114">
                  <c:v>43255.44502428241</c:v>
                </c:pt>
                <c:pt idx="1115">
                  <c:v>43255.446188738424</c:v>
                </c:pt>
                <c:pt idx="1116">
                  <c:v>43255.446492002317</c:v>
                </c:pt>
                <c:pt idx="1117">
                  <c:v>43255.447788993057</c:v>
                </c:pt>
                <c:pt idx="1118">
                  <c:v>43255.450565243053</c:v>
                </c:pt>
                <c:pt idx="1119">
                  <c:v>43255.451107592591</c:v>
                </c:pt>
                <c:pt idx="1120">
                  <c:v>43255.451793425927</c:v>
                </c:pt>
                <c:pt idx="1121">
                  <c:v>43255.477307256944</c:v>
                </c:pt>
                <c:pt idx="1122">
                  <c:v>43255.479655416668</c:v>
                </c:pt>
                <c:pt idx="1123">
                  <c:v>43255.484324317127</c:v>
                </c:pt>
                <c:pt idx="1124">
                  <c:v>43255.485116087963</c:v>
                </c:pt>
                <c:pt idx="1125">
                  <c:v>43255.501067511577</c:v>
                </c:pt>
                <c:pt idx="1126">
                  <c:v>43255.530732083331</c:v>
                </c:pt>
                <c:pt idx="1127">
                  <c:v>43255.560540034719</c:v>
                </c:pt>
                <c:pt idx="1128">
                  <c:v>43255.571584652775</c:v>
                </c:pt>
                <c:pt idx="1129">
                  <c:v>43255.607569525462</c:v>
                </c:pt>
                <c:pt idx="1130">
                  <c:v>43255.627377546298</c:v>
                </c:pt>
                <c:pt idx="1131">
                  <c:v>43255.635693206015</c:v>
                </c:pt>
                <c:pt idx="1132">
                  <c:v>43255.653455428241</c:v>
                </c:pt>
                <c:pt idx="1133">
                  <c:v>43255.655390034721</c:v>
                </c:pt>
                <c:pt idx="1134">
                  <c:v>43255.658227939814</c:v>
                </c:pt>
                <c:pt idx="1135">
                  <c:v>43255.659650810187</c:v>
                </c:pt>
                <c:pt idx="1136">
                  <c:v>43255.659849571763</c:v>
                </c:pt>
                <c:pt idx="1137">
                  <c:v>43255.662327569444</c:v>
                </c:pt>
                <c:pt idx="1138">
                  <c:v>43255.662851168985</c:v>
                </c:pt>
                <c:pt idx="1139">
                  <c:v>43255.664118437497</c:v>
                </c:pt>
                <c:pt idx="1140">
                  <c:v>43255.664402627313</c:v>
                </c:pt>
                <c:pt idx="1141">
                  <c:v>43255.665348634262</c:v>
                </c:pt>
                <c:pt idx="1142">
                  <c:v>43255.668060243057</c:v>
                </c:pt>
                <c:pt idx="1143">
                  <c:v>43255.669546111109</c:v>
                </c:pt>
                <c:pt idx="1144">
                  <c:v>43255.671076736115</c:v>
                </c:pt>
                <c:pt idx="1145">
                  <c:v>43255.67188765046</c:v>
                </c:pt>
                <c:pt idx="1146">
                  <c:v>43255.674424537036</c:v>
                </c:pt>
                <c:pt idx="1147">
                  <c:v>43255.679443553243</c:v>
                </c:pt>
                <c:pt idx="1148">
                  <c:v>43255.691772199076</c:v>
                </c:pt>
                <c:pt idx="1149">
                  <c:v>43255.698930682869</c:v>
                </c:pt>
                <c:pt idx="1150">
                  <c:v>43255.838949988429</c:v>
                </c:pt>
                <c:pt idx="1151">
                  <c:v>43255.840168946757</c:v>
                </c:pt>
                <c:pt idx="1152">
                  <c:v>43255.917322743058</c:v>
                </c:pt>
                <c:pt idx="1153">
                  <c:v>43256.167362743057</c:v>
                </c:pt>
                <c:pt idx="1154">
                  <c:v>43256.185430555553</c:v>
                </c:pt>
                <c:pt idx="1155">
                  <c:v>43256.230479259262</c:v>
                </c:pt>
                <c:pt idx="1156">
                  <c:v>43256.251109513891</c:v>
                </c:pt>
                <c:pt idx="1157">
                  <c:v>43256.255676516201</c:v>
                </c:pt>
                <c:pt idx="1158">
                  <c:v>43256.257985208336</c:v>
                </c:pt>
                <c:pt idx="1159">
                  <c:v>43256.261600185186</c:v>
                </c:pt>
                <c:pt idx="1160">
                  <c:v>43256.304456307873</c:v>
                </c:pt>
                <c:pt idx="1161">
                  <c:v>43256.312269166665</c:v>
                </c:pt>
                <c:pt idx="1162">
                  <c:v>43256.313877766202</c:v>
                </c:pt>
                <c:pt idx="1163">
                  <c:v>43256.351416226855</c:v>
                </c:pt>
                <c:pt idx="1164">
                  <c:v>43256.388366956016</c:v>
                </c:pt>
                <c:pt idx="1165">
                  <c:v>43256.396269467594</c:v>
                </c:pt>
                <c:pt idx="1166">
                  <c:v>43256.413267881944</c:v>
                </c:pt>
                <c:pt idx="1167">
                  <c:v>43256.413511863429</c:v>
                </c:pt>
                <c:pt idx="1168">
                  <c:v>43256.494311620372</c:v>
                </c:pt>
                <c:pt idx="1169">
                  <c:v>43256.501096400461</c:v>
                </c:pt>
                <c:pt idx="1170">
                  <c:v>43256.616477986114</c:v>
                </c:pt>
                <c:pt idx="1171">
                  <c:v>43256.658624189811</c:v>
                </c:pt>
                <c:pt idx="1172">
                  <c:v>43256.666962013885</c:v>
                </c:pt>
                <c:pt idx="1173">
                  <c:v>43256.72351758102</c:v>
                </c:pt>
                <c:pt idx="1174">
                  <c:v>43256.729056192133</c:v>
                </c:pt>
                <c:pt idx="1175">
                  <c:v>43256.745569976854</c:v>
                </c:pt>
                <c:pt idx="1176">
                  <c:v>43256.823627280093</c:v>
                </c:pt>
                <c:pt idx="1177">
                  <c:v>43256.832111643518</c:v>
                </c:pt>
                <c:pt idx="1178">
                  <c:v>43257.201140949073</c:v>
                </c:pt>
                <c:pt idx="1179">
                  <c:v>43257.283080231478</c:v>
                </c:pt>
                <c:pt idx="1180">
                  <c:v>43257.283600590279</c:v>
                </c:pt>
                <c:pt idx="1181">
                  <c:v>43257.325917893519</c:v>
                </c:pt>
                <c:pt idx="1182">
                  <c:v>43257.397401099537</c:v>
                </c:pt>
                <c:pt idx="1183">
                  <c:v>43257.495550300926</c:v>
                </c:pt>
                <c:pt idx="1184">
                  <c:v>43257.500593402779</c:v>
                </c:pt>
                <c:pt idx="1185">
                  <c:v>43257.551362418984</c:v>
                </c:pt>
                <c:pt idx="1186">
                  <c:v>43257.559543159725</c:v>
                </c:pt>
                <c:pt idx="1187">
                  <c:v>43257.789819259262</c:v>
                </c:pt>
                <c:pt idx="1188">
                  <c:v>43257.931163576388</c:v>
                </c:pt>
                <c:pt idx="1189">
                  <c:v>43258.020960092595</c:v>
                </c:pt>
                <c:pt idx="1190">
                  <c:v>43258.132388101854</c:v>
                </c:pt>
                <c:pt idx="1191">
                  <c:v>43258.144359837963</c:v>
                </c:pt>
                <c:pt idx="1192">
                  <c:v>43258.182924421293</c:v>
                </c:pt>
                <c:pt idx="1193">
                  <c:v>43258.296186458334</c:v>
                </c:pt>
                <c:pt idx="1194">
                  <c:v>43258.305790937498</c:v>
                </c:pt>
                <c:pt idx="1195">
                  <c:v>43258.309246203702</c:v>
                </c:pt>
                <c:pt idx="1196">
                  <c:v>43258.312297013887</c:v>
                </c:pt>
                <c:pt idx="1197">
                  <c:v>43258.326151724534</c:v>
                </c:pt>
                <c:pt idx="1198">
                  <c:v>43258.41913736111</c:v>
                </c:pt>
                <c:pt idx="1199">
                  <c:v>43258.495244502315</c:v>
                </c:pt>
                <c:pt idx="1200">
                  <c:v>43258.503433680555</c:v>
                </c:pt>
                <c:pt idx="1201">
                  <c:v>43258.717489814815</c:v>
                </c:pt>
                <c:pt idx="1202">
                  <c:v>43259.281173715281</c:v>
                </c:pt>
                <c:pt idx="1203">
                  <c:v>43259.306914803237</c:v>
                </c:pt>
                <c:pt idx="1204">
                  <c:v>43259.330089988427</c:v>
                </c:pt>
                <c:pt idx="1205">
                  <c:v>43259.335899641206</c:v>
                </c:pt>
                <c:pt idx="1206">
                  <c:v>43259.338703113426</c:v>
                </c:pt>
                <c:pt idx="1207">
                  <c:v>43259.361377696761</c:v>
                </c:pt>
                <c:pt idx="1208">
                  <c:v>43259.364324641203</c:v>
                </c:pt>
                <c:pt idx="1209">
                  <c:v>43259.364527118058</c:v>
                </c:pt>
                <c:pt idx="1210">
                  <c:v>43259.364687476853</c:v>
                </c:pt>
                <c:pt idx="1211">
                  <c:v>43259.365923923608</c:v>
                </c:pt>
                <c:pt idx="1212">
                  <c:v>43259.376975648149</c:v>
                </c:pt>
                <c:pt idx="1213">
                  <c:v>43259.377952013892</c:v>
                </c:pt>
                <c:pt idx="1214">
                  <c:v>43259.386856736113</c:v>
                </c:pt>
                <c:pt idx="1215">
                  <c:v>43259.390098900461</c:v>
                </c:pt>
                <c:pt idx="1216">
                  <c:v>43259.390183240743</c:v>
                </c:pt>
                <c:pt idx="1217">
                  <c:v>43259.390370173613</c:v>
                </c:pt>
                <c:pt idx="1218">
                  <c:v>43259.391043854164</c:v>
                </c:pt>
                <c:pt idx="1219">
                  <c:v>43259.405751701386</c:v>
                </c:pt>
                <c:pt idx="1220">
                  <c:v>43259.405929837965</c:v>
                </c:pt>
                <c:pt idx="1221">
                  <c:v>43259.412486712965</c:v>
                </c:pt>
                <c:pt idx="1222">
                  <c:v>43259.424123310186</c:v>
                </c:pt>
                <c:pt idx="1223">
                  <c:v>43259.43246434028</c:v>
                </c:pt>
                <c:pt idx="1224">
                  <c:v>43259.440432881944</c:v>
                </c:pt>
                <c:pt idx="1225">
                  <c:v>43259.447641736115</c:v>
                </c:pt>
                <c:pt idx="1226">
                  <c:v>43259.451781689815</c:v>
                </c:pt>
                <c:pt idx="1227">
                  <c:v>43259.484188912036</c:v>
                </c:pt>
                <c:pt idx="1228">
                  <c:v>43259.485082627318</c:v>
                </c:pt>
                <c:pt idx="1229">
                  <c:v>43259.61314927083</c:v>
                </c:pt>
                <c:pt idx="1230">
                  <c:v>43259.673713009259</c:v>
                </c:pt>
                <c:pt idx="1231">
                  <c:v>43259.712680219905</c:v>
                </c:pt>
                <c:pt idx="1232">
                  <c:v>43259.717840069447</c:v>
                </c:pt>
                <c:pt idx="1233">
                  <c:v>43259.719081701391</c:v>
                </c:pt>
                <c:pt idx="1234">
                  <c:v>43259.729254965278</c:v>
                </c:pt>
                <c:pt idx="1235">
                  <c:v>43259.76594099537</c:v>
                </c:pt>
                <c:pt idx="1236">
                  <c:v>43259.769202037038</c:v>
                </c:pt>
                <c:pt idx="1237">
                  <c:v>43259.769498668982</c:v>
                </c:pt>
                <c:pt idx="1238">
                  <c:v>43259.790763194447</c:v>
                </c:pt>
                <c:pt idx="1239">
                  <c:v>43259.793200763888</c:v>
                </c:pt>
                <c:pt idx="1240">
                  <c:v>43259.795883935185</c:v>
                </c:pt>
                <c:pt idx="1241">
                  <c:v>43259.796720138889</c:v>
                </c:pt>
                <c:pt idx="1242">
                  <c:v>43259.802512638889</c:v>
                </c:pt>
                <c:pt idx="1243">
                  <c:v>43259.808692777777</c:v>
                </c:pt>
                <c:pt idx="1244">
                  <c:v>43259.812744629628</c:v>
                </c:pt>
                <c:pt idx="1245">
                  <c:v>43259.8511024537</c:v>
                </c:pt>
                <c:pt idx="1246">
                  <c:v>43260.179303460645</c:v>
                </c:pt>
                <c:pt idx="1247">
                  <c:v>43260.438567245372</c:v>
                </c:pt>
                <c:pt idx="1248">
                  <c:v>43260.438663287037</c:v>
                </c:pt>
                <c:pt idx="1249">
                  <c:v>43260.438778506941</c:v>
                </c:pt>
                <c:pt idx="1250">
                  <c:v>43260.450559351855</c:v>
                </c:pt>
                <c:pt idx="1251">
                  <c:v>43260.575860543984</c:v>
                </c:pt>
                <c:pt idx="1252">
                  <c:v>43260.707552256943</c:v>
                </c:pt>
                <c:pt idx="1253">
                  <c:v>43260.707719768521</c:v>
                </c:pt>
                <c:pt idx="1254">
                  <c:v>43260.858948981484</c:v>
                </c:pt>
                <c:pt idx="1255">
                  <c:v>43260.883139537036</c:v>
                </c:pt>
                <c:pt idx="1256">
                  <c:v>43260.971157361113</c:v>
                </c:pt>
                <c:pt idx="1257">
                  <c:v>43261.157738715279</c:v>
                </c:pt>
                <c:pt idx="1258">
                  <c:v>43261.158929791665</c:v>
                </c:pt>
                <c:pt idx="1259">
                  <c:v>43261.166512488424</c:v>
                </c:pt>
                <c:pt idx="1260">
                  <c:v>43261.178597372687</c:v>
                </c:pt>
                <c:pt idx="1261">
                  <c:v>43261.21885326389</c:v>
                </c:pt>
                <c:pt idx="1262">
                  <c:v>43261.224262858799</c:v>
                </c:pt>
                <c:pt idx="1263">
                  <c:v>43261.237488425926</c:v>
                </c:pt>
                <c:pt idx="1264">
                  <c:v>43261.294279027781</c:v>
                </c:pt>
                <c:pt idx="1265">
                  <c:v>43261.31179324074</c:v>
                </c:pt>
                <c:pt idx="1266">
                  <c:v>43261.519234525462</c:v>
                </c:pt>
                <c:pt idx="1267">
                  <c:v>43261.520583981481</c:v>
                </c:pt>
                <c:pt idx="1268">
                  <c:v>43261.579718900466</c:v>
                </c:pt>
                <c:pt idx="1269">
                  <c:v>43261.579725648146</c:v>
                </c:pt>
                <c:pt idx="1270">
                  <c:v>43261.645786759262</c:v>
                </c:pt>
                <c:pt idx="1271">
                  <c:v>43261.646698113429</c:v>
                </c:pt>
                <c:pt idx="1272">
                  <c:v>43261.652133344905</c:v>
                </c:pt>
                <c:pt idx="1273">
                  <c:v>43261.662547789354</c:v>
                </c:pt>
                <c:pt idx="1274">
                  <c:v>43261.669781550925</c:v>
                </c:pt>
                <c:pt idx="1275">
                  <c:v>43261.705748831017</c:v>
                </c:pt>
                <c:pt idx="1276">
                  <c:v>43261.741253680557</c:v>
                </c:pt>
                <c:pt idx="1277">
                  <c:v>43261.762721631945</c:v>
                </c:pt>
                <c:pt idx="1278">
                  <c:v>43261.794019814814</c:v>
                </c:pt>
                <c:pt idx="1279">
                  <c:v>43261.827457268519</c:v>
                </c:pt>
                <c:pt idx="1280">
                  <c:v>43261.834224733793</c:v>
                </c:pt>
                <c:pt idx="1281">
                  <c:v>43262.136229328702</c:v>
                </c:pt>
                <c:pt idx="1282">
                  <c:v>43262.14980994213</c:v>
                </c:pt>
                <c:pt idx="1283">
                  <c:v>43262.170933842594</c:v>
                </c:pt>
                <c:pt idx="1284">
                  <c:v>43262.197054733799</c:v>
                </c:pt>
                <c:pt idx="1285">
                  <c:v>43262.207603425923</c:v>
                </c:pt>
                <c:pt idx="1286">
                  <c:v>43262.307079571758</c:v>
                </c:pt>
                <c:pt idx="1287">
                  <c:v>43262.307085787033</c:v>
                </c:pt>
                <c:pt idx="1288">
                  <c:v>43262.307469803243</c:v>
                </c:pt>
                <c:pt idx="1289">
                  <c:v>43262.308238194448</c:v>
                </c:pt>
                <c:pt idx="1290">
                  <c:v>43262.308861620368</c:v>
                </c:pt>
                <c:pt idx="1291">
                  <c:v>43262.310624537036</c:v>
                </c:pt>
                <c:pt idx="1292">
                  <c:v>43262.312467453703</c:v>
                </c:pt>
                <c:pt idx="1293">
                  <c:v>43262.320054212963</c:v>
                </c:pt>
                <c:pt idx="1294">
                  <c:v>43262.323820486112</c:v>
                </c:pt>
                <c:pt idx="1295">
                  <c:v>43262.368812986111</c:v>
                </c:pt>
                <c:pt idx="1296">
                  <c:v>43262.440385196758</c:v>
                </c:pt>
                <c:pt idx="1297">
                  <c:v>43262.442236400464</c:v>
                </c:pt>
                <c:pt idx="1298">
                  <c:v>43262.445271747689</c:v>
                </c:pt>
                <c:pt idx="1299">
                  <c:v>43262.45391527778</c:v>
                </c:pt>
                <c:pt idx="1300">
                  <c:v>43262.454032372683</c:v>
                </c:pt>
                <c:pt idx="1301">
                  <c:v>43262.459124131943</c:v>
                </c:pt>
                <c:pt idx="1302">
                  <c:v>43262.463609155093</c:v>
                </c:pt>
                <c:pt idx="1303">
                  <c:v>43262.499374942126</c:v>
                </c:pt>
                <c:pt idx="1304">
                  <c:v>43262.508033101854</c:v>
                </c:pt>
                <c:pt idx="1305">
                  <c:v>43262.527564999997</c:v>
                </c:pt>
                <c:pt idx="1306">
                  <c:v>43262.70727457176</c:v>
                </c:pt>
                <c:pt idx="1307">
                  <c:v>43262.716734236114</c:v>
                </c:pt>
                <c:pt idx="1308">
                  <c:v>43262.726826724538</c:v>
                </c:pt>
                <c:pt idx="1309">
                  <c:v>43262.727025972221</c:v>
                </c:pt>
                <c:pt idx="1310">
                  <c:v>43262.727176458335</c:v>
                </c:pt>
                <c:pt idx="1311">
                  <c:v>43262.729024386572</c:v>
                </c:pt>
                <c:pt idx="1312">
                  <c:v>43262.744801400462</c:v>
                </c:pt>
                <c:pt idx="1313">
                  <c:v>43263.22267855324</c:v>
                </c:pt>
                <c:pt idx="1314">
                  <c:v>43263.224788206018</c:v>
                </c:pt>
                <c:pt idx="1315">
                  <c:v>43263.227399641204</c:v>
                </c:pt>
                <c:pt idx="1316">
                  <c:v>43263.234642384261</c:v>
                </c:pt>
                <c:pt idx="1317">
                  <c:v>43263.242402141201</c:v>
                </c:pt>
                <c:pt idx="1318">
                  <c:v>43263.273473564812</c:v>
                </c:pt>
                <c:pt idx="1319">
                  <c:v>43263.274104293982</c:v>
                </c:pt>
                <c:pt idx="1320">
                  <c:v>43263.274716157408</c:v>
                </c:pt>
                <c:pt idx="1321">
                  <c:v>43263.29220019676</c:v>
                </c:pt>
                <c:pt idx="1322">
                  <c:v>43263.342057326387</c:v>
                </c:pt>
                <c:pt idx="1323">
                  <c:v>43263.362918796294</c:v>
                </c:pt>
                <c:pt idx="1324">
                  <c:v>43263.363149861114</c:v>
                </c:pt>
                <c:pt idx="1325">
                  <c:v>43263.365208981479</c:v>
                </c:pt>
                <c:pt idx="1326">
                  <c:v>43263.367204652779</c:v>
                </c:pt>
                <c:pt idx="1327">
                  <c:v>43263.370281643518</c:v>
                </c:pt>
                <c:pt idx="1328">
                  <c:v>43263.373542685185</c:v>
                </c:pt>
                <c:pt idx="1329">
                  <c:v>43263.373950682872</c:v>
                </c:pt>
                <c:pt idx="1330">
                  <c:v>43263.374757685182</c:v>
                </c:pt>
                <c:pt idx="1331">
                  <c:v>43263.384085879632</c:v>
                </c:pt>
                <c:pt idx="1332">
                  <c:v>43263.397169444448</c:v>
                </c:pt>
                <c:pt idx="1333">
                  <c:v>43263.404201886573</c:v>
                </c:pt>
                <c:pt idx="1334">
                  <c:v>43263.556503935186</c:v>
                </c:pt>
                <c:pt idx="1335">
                  <c:v>43263.696498055557</c:v>
                </c:pt>
                <c:pt idx="1336">
                  <c:v>43263.818619768521</c:v>
                </c:pt>
                <c:pt idx="1337">
                  <c:v>43263.8657446875</c:v>
                </c:pt>
                <c:pt idx="1338">
                  <c:v>43264.141335162036</c:v>
                </c:pt>
                <c:pt idx="1339">
                  <c:v>43264.176878668979</c:v>
                </c:pt>
                <c:pt idx="1340">
                  <c:v>43264.185267881941</c:v>
                </c:pt>
                <c:pt idx="1341">
                  <c:v>43264.189116701389</c:v>
                </c:pt>
                <c:pt idx="1342">
                  <c:v>43264.228329039353</c:v>
                </c:pt>
                <c:pt idx="1343">
                  <c:v>43264.277853333333</c:v>
                </c:pt>
                <c:pt idx="1344">
                  <c:v>43264.294887048614</c:v>
                </c:pt>
                <c:pt idx="1345">
                  <c:v>43264.308592743058</c:v>
                </c:pt>
                <c:pt idx="1346">
                  <c:v>43264.308700775466</c:v>
                </c:pt>
                <c:pt idx="1347">
                  <c:v>43264.30872335648</c:v>
                </c:pt>
                <c:pt idx="1348">
                  <c:v>43264.330083622684</c:v>
                </c:pt>
                <c:pt idx="1349">
                  <c:v>43264.344090879633</c:v>
                </c:pt>
                <c:pt idx="1350">
                  <c:v>43264.35122582176</c:v>
                </c:pt>
                <c:pt idx="1351">
                  <c:v>43264.376256018521</c:v>
                </c:pt>
                <c:pt idx="1352">
                  <c:v>43264.388234282407</c:v>
                </c:pt>
                <c:pt idx="1353">
                  <c:v>43264.389305115743</c:v>
                </c:pt>
                <c:pt idx="1354">
                  <c:v>43264.392159525465</c:v>
                </c:pt>
                <c:pt idx="1355">
                  <c:v>43264.396628125003</c:v>
                </c:pt>
                <c:pt idx="1356">
                  <c:v>43264.414311134256</c:v>
                </c:pt>
                <c:pt idx="1357">
                  <c:v>43264.414576932868</c:v>
                </c:pt>
                <c:pt idx="1358">
                  <c:v>43264.428502604169</c:v>
                </c:pt>
                <c:pt idx="1359">
                  <c:v>43264.431431597222</c:v>
                </c:pt>
                <c:pt idx="1360">
                  <c:v>43264.431942280091</c:v>
                </c:pt>
                <c:pt idx="1361">
                  <c:v>43264.432912592594</c:v>
                </c:pt>
                <c:pt idx="1362">
                  <c:v>43264.450406469907</c:v>
                </c:pt>
                <c:pt idx="1363">
                  <c:v>43264.472499976851</c:v>
                </c:pt>
                <c:pt idx="1364">
                  <c:v>43264.530329907408</c:v>
                </c:pt>
                <c:pt idx="1365">
                  <c:v>43264.55147770833</c:v>
                </c:pt>
                <c:pt idx="1366">
                  <c:v>43264.71330314815</c:v>
                </c:pt>
                <c:pt idx="1367">
                  <c:v>43264.728592465275</c:v>
                </c:pt>
                <c:pt idx="1368">
                  <c:v>43264.75342760417</c:v>
                </c:pt>
                <c:pt idx="1369">
                  <c:v>43264.757472187499</c:v>
                </c:pt>
                <c:pt idx="1370">
                  <c:v>43264.788010821758</c:v>
                </c:pt>
                <c:pt idx="1371">
                  <c:v>43264.790903263885</c:v>
                </c:pt>
                <c:pt idx="1372">
                  <c:v>43264.805238298613</c:v>
                </c:pt>
                <c:pt idx="1373">
                  <c:v>43264.820724375</c:v>
                </c:pt>
                <c:pt idx="1374">
                  <c:v>43265.174270173608</c:v>
                </c:pt>
                <c:pt idx="1375">
                  <c:v>43265.209990972224</c:v>
                </c:pt>
                <c:pt idx="1376">
                  <c:v>43265.224318148146</c:v>
                </c:pt>
                <c:pt idx="1377">
                  <c:v>43265.243709305556</c:v>
                </c:pt>
                <c:pt idx="1378">
                  <c:v>43265.248414965281</c:v>
                </c:pt>
                <c:pt idx="1379">
                  <c:v>43265.249221180558</c:v>
                </c:pt>
                <c:pt idx="1380">
                  <c:v>43265.251099155095</c:v>
                </c:pt>
                <c:pt idx="1381">
                  <c:v>43265.256362812499</c:v>
                </c:pt>
                <c:pt idx="1382">
                  <c:v>43265.257679537041</c:v>
                </c:pt>
                <c:pt idx="1383">
                  <c:v>43265.263140925927</c:v>
                </c:pt>
                <c:pt idx="1384">
                  <c:v>43265.26708568287</c:v>
                </c:pt>
                <c:pt idx="1385">
                  <c:v>43265.336996226855</c:v>
                </c:pt>
                <c:pt idx="1386">
                  <c:v>43265.390277500002</c:v>
                </c:pt>
                <c:pt idx="1387">
                  <c:v>43265.40271195602</c:v>
                </c:pt>
                <c:pt idx="1388">
                  <c:v>43265.40282145833</c:v>
                </c:pt>
                <c:pt idx="1389">
                  <c:v>43265.404040451387</c:v>
                </c:pt>
                <c:pt idx="1390">
                  <c:v>43265.433583749997</c:v>
                </c:pt>
                <c:pt idx="1391">
                  <c:v>43265.440111516204</c:v>
                </c:pt>
                <c:pt idx="1392">
                  <c:v>43265.440181585647</c:v>
                </c:pt>
                <c:pt idx="1393">
                  <c:v>43265.44656340278</c:v>
                </c:pt>
                <c:pt idx="1394">
                  <c:v>43265.532813576392</c:v>
                </c:pt>
                <c:pt idx="1395">
                  <c:v>43265.59510309028</c:v>
                </c:pt>
                <c:pt idx="1396">
                  <c:v>43265.677176643519</c:v>
                </c:pt>
                <c:pt idx="1397">
                  <c:v>43265.787377418979</c:v>
                </c:pt>
                <c:pt idx="1398">
                  <c:v>43265.876777592595</c:v>
                </c:pt>
                <c:pt idx="1399">
                  <c:v>43265.992684039353</c:v>
                </c:pt>
                <c:pt idx="1400">
                  <c:v>43265.995321631941</c:v>
                </c:pt>
                <c:pt idx="1401">
                  <c:v>43266.019481111114</c:v>
                </c:pt>
                <c:pt idx="1402">
                  <c:v>43266.062229918978</c:v>
                </c:pt>
                <c:pt idx="1403">
                  <c:v>43266.065886504628</c:v>
                </c:pt>
                <c:pt idx="1404">
                  <c:v>43266.235645960645</c:v>
                </c:pt>
                <c:pt idx="1405">
                  <c:v>43266.241257337962</c:v>
                </c:pt>
                <c:pt idx="1406">
                  <c:v>43266.25669574074</c:v>
                </c:pt>
                <c:pt idx="1407">
                  <c:v>43266.261159618058</c:v>
                </c:pt>
                <c:pt idx="1408">
                  <c:v>43266.265664768522</c:v>
                </c:pt>
                <c:pt idx="1409">
                  <c:v>43266.272981562499</c:v>
                </c:pt>
                <c:pt idx="1410">
                  <c:v>43266.27852310185</c:v>
                </c:pt>
                <c:pt idx="1411">
                  <c:v>43266.28424390046</c:v>
                </c:pt>
                <c:pt idx="1412">
                  <c:v>43266.285951238424</c:v>
                </c:pt>
                <c:pt idx="1413">
                  <c:v>43266.286537627311</c:v>
                </c:pt>
                <c:pt idx="1414">
                  <c:v>43266.28661974537</c:v>
                </c:pt>
                <c:pt idx="1415">
                  <c:v>43266.288870613425</c:v>
                </c:pt>
                <c:pt idx="1416">
                  <c:v>43266.290188692132</c:v>
                </c:pt>
                <c:pt idx="1417">
                  <c:v>43266.29148334491</c:v>
                </c:pt>
                <c:pt idx="1418">
                  <c:v>43266.302620810187</c:v>
                </c:pt>
                <c:pt idx="1419">
                  <c:v>43266.307224583332</c:v>
                </c:pt>
                <c:pt idx="1420">
                  <c:v>43266.343656597222</c:v>
                </c:pt>
                <c:pt idx="1421">
                  <c:v>43266.345039953703</c:v>
                </c:pt>
                <c:pt idx="1422">
                  <c:v>43266.34952329861</c:v>
                </c:pt>
                <c:pt idx="1423">
                  <c:v>43266.358632337964</c:v>
                </c:pt>
                <c:pt idx="1424">
                  <c:v>43266.360723506943</c:v>
                </c:pt>
                <c:pt idx="1425">
                  <c:v>43266.370352939812</c:v>
                </c:pt>
                <c:pt idx="1426">
                  <c:v>43266.390452777778</c:v>
                </c:pt>
                <c:pt idx="1427">
                  <c:v>43266.43960716435</c:v>
                </c:pt>
                <c:pt idx="1428">
                  <c:v>43266.481293333331</c:v>
                </c:pt>
                <c:pt idx="1429">
                  <c:v>43266.482715844904</c:v>
                </c:pt>
                <c:pt idx="1430">
                  <c:v>43266.484357071757</c:v>
                </c:pt>
                <c:pt idx="1431">
                  <c:v>43266.546229050924</c:v>
                </c:pt>
                <c:pt idx="1432">
                  <c:v>43266.558360034724</c:v>
                </c:pt>
                <c:pt idx="1433">
                  <c:v>43266.562787037037</c:v>
                </c:pt>
                <c:pt idx="1434">
                  <c:v>43266.577393159721</c:v>
                </c:pt>
                <c:pt idx="1435">
                  <c:v>43266.617782141206</c:v>
                </c:pt>
                <c:pt idx="1436">
                  <c:v>43266.630859618053</c:v>
                </c:pt>
                <c:pt idx="1437">
                  <c:v>43266.727389641201</c:v>
                </c:pt>
                <c:pt idx="1438">
                  <c:v>43266.731540729168</c:v>
                </c:pt>
                <c:pt idx="1439">
                  <c:v>43266.735570868055</c:v>
                </c:pt>
                <c:pt idx="1440">
                  <c:v>43266.752950358794</c:v>
                </c:pt>
                <c:pt idx="1441">
                  <c:v>43266.764572337961</c:v>
                </c:pt>
                <c:pt idx="1442">
                  <c:v>43267.164611944441</c:v>
                </c:pt>
                <c:pt idx="1443">
                  <c:v>43267.180977534721</c:v>
                </c:pt>
                <c:pt idx="1444">
                  <c:v>43267.189929131942</c:v>
                </c:pt>
                <c:pt idx="1445">
                  <c:v>43267.19427792824</c:v>
                </c:pt>
                <c:pt idx="1446">
                  <c:v>43267.208853217591</c:v>
                </c:pt>
                <c:pt idx="1447">
                  <c:v>43267.241046053241</c:v>
                </c:pt>
                <c:pt idx="1448">
                  <c:v>43267.346557048608</c:v>
                </c:pt>
                <c:pt idx="1449">
                  <c:v>43267.347887743053</c:v>
                </c:pt>
                <c:pt idx="1450">
                  <c:v>43267.355986620372</c:v>
                </c:pt>
                <c:pt idx="1451">
                  <c:v>43267.372966608797</c:v>
                </c:pt>
                <c:pt idx="1452">
                  <c:v>43267.400097800928</c:v>
                </c:pt>
                <c:pt idx="1453">
                  <c:v>43267.402824212964</c:v>
                </c:pt>
                <c:pt idx="1454">
                  <c:v>43267.409114467591</c:v>
                </c:pt>
                <c:pt idx="1455">
                  <c:v>43267.425855046298</c:v>
                </c:pt>
                <c:pt idx="1456">
                  <c:v>43267.438228831015</c:v>
                </c:pt>
                <c:pt idx="1457">
                  <c:v>43267.509534143515</c:v>
                </c:pt>
                <c:pt idx="1458">
                  <c:v>43267.637102280096</c:v>
                </c:pt>
                <c:pt idx="1459">
                  <c:v>43267.76320587963</c:v>
                </c:pt>
                <c:pt idx="1460">
                  <c:v>43267.76400181713</c:v>
                </c:pt>
                <c:pt idx="1461">
                  <c:v>43267.818727314814</c:v>
                </c:pt>
                <c:pt idx="1462">
                  <c:v>43268.103223923608</c:v>
                </c:pt>
                <c:pt idx="1463">
                  <c:v>43268.212448634258</c:v>
                </c:pt>
                <c:pt idx="1464">
                  <c:v>43268.224616828702</c:v>
                </c:pt>
                <c:pt idx="1465">
                  <c:v>43268.22657835648</c:v>
                </c:pt>
                <c:pt idx="1466">
                  <c:v>43268.235831805556</c:v>
                </c:pt>
                <c:pt idx="1467">
                  <c:v>43268.23943134259</c:v>
                </c:pt>
                <c:pt idx="1468">
                  <c:v>43268.244717407404</c:v>
                </c:pt>
                <c:pt idx="1469">
                  <c:v>43268.247602685187</c:v>
                </c:pt>
                <c:pt idx="1470">
                  <c:v>43268.258977812497</c:v>
                </c:pt>
                <c:pt idx="1471">
                  <c:v>43268.262237743053</c:v>
                </c:pt>
                <c:pt idx="1472">
                  <c:v>43268.284181828705</c:v>
                </c:pt>
                <c:pt idx="1473">
                  <c:v>43268.286957187498</c:v>
                </c:pt>
                <c:pt idx="1474">
                  <c:v>43268.3151827662</c:v>
                </c:pt>
                <c:pt idx="1475">
                  <c:v>43268.318245358794</c:v>
                </c:pt>
                <c:pt idx="1476">
                  <c:v>43268.336710104166</c:v>
                </c:pt>
                <c:pt idx="1477">
                  <c:v>43268.33905328704</c:v>
                </c:pt>
                <c:pt idx="1478">
                  <c:v>43268.339275115737</c:v>
                </c:pt>
                <c:pt idx="1479">
                  <c:v>43268.343840046298</c:v>
                </c:pt>
                <c:pt idx="1480">
                  <c:v>43268.354776180553</c:v>
                </c:pt>
                <c:pt idx="1481">
                  <c:v>43268.35640449074</c:v>
                </c:pt>
                <c:pt idx="1482">
                  <c:v>43268.36560607639</c:v>
                </c:pt>
                <c:pt idx="1483">
                  <c:v>43268.367554537035</c:v>
                </c:pt>
                <c:pt idx="1484">
                  <c:v>43268.367834606484</c:v>
                </c:pt>
                <c:pt idx="1485">
                  <c:v>43268.376223414351</c:v>
                </c:pt>
                <c:pt idx="1486">
                  <c:v>43268.453940925923</c:v>
                </c:pt>
                <c:pt idx="1487">
                  <c:v>43269.201837893517</c:v>
                </c:pt>
                <c:pt idx="1488">
                  <c:v>43269.210733402775</c:v>
                </c:pt>
                <c:pt idx="1489">
                  <c:v>43269.216273414349</c:v>
                </c:pt>
                <c:pt idx="1490">
                  <c:v>43269.231375706018</c:v>
                </c:pt>
                <c:pt idx="1491">
                  <c:v>43269.242767569442</c:v>
                </c:pt>
                <c:pt idx="1492">
                  <c:v>43269.275934583333</c:v>
                </c:pt>
                <c:pt idx="1493">
                  <c:v>43269.314127500002</c:v>
                </c:pt>
                <c:pt idx="1494">
                  <c:v>43269.328607986114</c:v>
                </c:pt>
                <c:pt idx="1495">
                  <c:v>43269.333851342592</c:v>
                </c:pt>
                <c:pt idx="1496">
                  <c:v>43269.338209490743</c:v>
                </c:pt>
                <c:pt idx="1497">
                  <c:v>43269.345232754633</c:v>
                </c:pt>
                <c:pt idx="1498">
                  <c:v>43269.352595289354</c:v>
                </c:pt>
                <c:pt idx="1499">
                  <c:v>43269.458496307867</c:v>
                </c:pt>
                <c:pt idx="1500">
                  <c:v>43269.464692314818</c:v>
                </c:pt>
                <c:pt idx="1501">
                  <c:v>43269.475608726854</c:v>
                </c:pt>
                <c:pt idx="1502">
                  <c:v>43269.603322175928</c:v>
                </c:pt>
                <c:pt idx="1503">
                  <c:v>43269.934601111112</c:v>
                </c:pt>
                <c:pt idx="1504">
                  <c:v>43270.103490972222</c:v>
                </c:pt>
                <c:pt idx="1505">
                  <c:v>43270.116036666666</c:v>
                </c:pt>
                <c:pt idx="1506">
                  <c:v>43270.169524062498</c:v>
                </c:pt>
                <c:pt idx="1507">
                  <c:v>43270.169988831018</c:v>
                </c:pt>
                <c:pt idx="1508">
                  <c:v>43270.20054125</c:v>
                </c:pt>
                <c:pt idx="1509">
                  <c:v>43270.213169594907</c:v>
                </c:pt>
                <c:pt idx="1510">
                  <c:v>43270.286392245369</c:v>
                </c:pt>
                <c:pt idx="1511">
                  <c:v>43270.299830868054</c:v>
                </c:pt>
                <c:pt idx="1512">
                  <c:v>43270.30449732639</c:v>
                </c:pt>
                <c:pt idx="1513">
                  <c:v>43270.307163634257</c:v>
                </c:pt>
                <c:pt idx="1514">
                  <c:v>43270.321118703701</c:v>
                </c:pt>
                <c:pt idx="1515">
                  <c:v>43270.329509212963</c:v>
                </c:pt>
                <c:pt idx="1516">
                  <c:v>43270.331066168983</c:v>
                </c:pt>
                <c:pt idx="1517">
                  <c:v>43270.36723841435</c:v>
                </c:pt>
                <c:pt idx="1518">
                  <c:v>43270.43538722222</c:v>
                </c:pt>
                <c:pt idx="1519">
                  <c:v>43270.440184317129</c:v>
                </c:pt>
                <c:pt idx="1520">
                  <c:v>43270.453805277779</c:v>
                </c:pt>
                <c:pt idx="1521">
                  <c:v>43270.461037465277</c:v>
                </c:pt>
                <c:pt idx="1522">
                  <c:v>43270.507367928243</c:v>
                </c:pt>
                <c:pt idx="1523">
                  <c:v>43270.546093472221</c:v>
                </c:pt>
                <c:pt idx="1524">
                  <c:v>43270.547583217594</c:v>
                </c:pt>
                <c:pt idx="1525">
                  <c:v>43270.558412384256</c:v>
                </c:pt>
                <c:pt idx="1526">
                  <c:v>43270.95470185185</c:v>
                </c:pt>
                <c:pt idx="1527">
                  <c:v>43270.955101817133</c:v>
                </c:pt>
                <c:pt idx="1528">
                  <c:v>43270.980812384259</c:v>
                </c:pt>
                <c:pt idx="1529">
                  <c:v>43270.981023726854</c:v>
                </c:pt>
                <c:pt idx="1530">
                  <c:v>43271.143710775461</c:v>
                </c:pt>
                <c:pt idx="1531">
                  <c:v>43271.149317627314</c:v>
                </c:pt>
                <c:pt idx="1532">
                  <c:v>43271.349106828704</c:v>
                </c:pt>
                <c:pt idx="1533">
                  <c:v>43271.383541319447</c:v>
                </c:pt>
                <c:pt idx="1534">
                  <c:v>43271.387193495371</c:v>
                </c:pt>
                <c:pt idx="1535">
                  <c:v>43271.394403472223</c:v>
                </c:pt>
                <c:pt idx="1536">
                  <c:v>43271.402506712962</c:v>
                </c:pt>
                <c:pt idx="1537">
                  <c:v>43271.416360763891</c:v>
                </c:pt>
                <c:pt idx="1538">
                  <c:v>43271.416818807869</c:v>
                </c:pt>
                <c:pt idx="1539">
                  <c:v>43271.429369930556</c:v>
                </c:pt>
                <c:pt idx="1540">
                  <c:v>43271.450607870371</c:v>
                </c:pt>
                <c:pt idx="1541">
                  <c:v>43271.45910821759</c:v>
                </c:pt>
                <c:pt idx="1542">
                  <c:v>43271.459180138889</c:v>
                </c:pt>
                <c:pt idx="1543">
                  <c:v>43271.5873597338</c:v>
                </c:pt>
                <c:pt idx="1544">
                  <c:v>43271.593885509261</c:v>
                </c:pt>
                <c:pt idx="1545">
                  <c:v>43271.76493258102</c:v>
                </c:pt>
                <c:pt idx="1546">
                  <c:v>43271.76961625</c:v>
                </c:pt>
                <c:pt idx="1547">
                  <c:v>43271.772122465278</c:v>
                </c:pt>
                <c:pt idx="1548">
                  <c:v>43271.898967569447</c:v>
                </c:pt>
                <c:pt idx="1549">
                  <c:v>43271.941418333336</c:v>
                </c:pt>
                <c:pt idx="1550">
                  <c:v>43271.950850648151</c:v>
                </c:pt>
                <c:pt idx="1551">
                  <c:v>43271.960743043979</c:v>
                </c:pt>
                <c:pt idx="1552">
                  <c:v>43271.979670057874</c:v>
                </c:pt>
                <c:pt idx="1553">
                  <c:v>43271.989030983794</c:v>
                </c:pt>
                <c:pt idx="1554">
                  <c:v>43271.989603946757</c:v>
                </c:pt>
                <c:pt idx="1555">
                  <c:v>43272.017446805556</c:v>
                </c:pt>
                <c:pt idx="1556">
                  <c:v>43272.017897002312</c:v>
                </c:pt>
                <c:pt idx="1557">
                  <c:v>43272.023593240738</c:v>
                </c:pt>
                <c:pt idx="1558">
                  <c:v>43272.033942708331</c:v>
                </c:pt>
                <c:pt idx="1559">
                  <c:v>43272.038852303238</c:v>
                </c:pt>
                <c:pt idx="1560">
                  <c:v>43272.039905775462</c:v>
                </c:pt>
                <c:pt idx="1561">
                  <c:v>43272.193993645837</c:v>
                </c:pt>
                <c:pt idx="1562">
                  <c:v>43272.197560775465</c:v>
                </c:pt>
                <c:pt idx="1563">
                  <c:v>43272.204469062497</c:v>
                </c:pt>
                <c:pt idx="1564">
                  <c:v>43272.22546277778</c:v>
                </c:pt>
                <c:pt idx="1565">
                  <c:v>43272.236995277781</c:v>
                </c:pt>
                <c:pt idx="1566">
                  <c:v>43272.354782141207</c:v>
                </c:pt>
                <c:pt idx="1567">
                  <c:v>43272.382017303244</c:v>
                </c:pt>
                <c:pt idx="1568">
                  <c:v>43272.382667650461</c:v>
                </c:pt>
                <c:pt idx="1569">
                  <c:v>43272.382931886576</c:v>
                </c:pt>
                <c:pt idx="1570">
                  <c:v>43272.383776724535</c:v>
                </c:pt>
                <c:pt idx="1571">
                  <c:v>43272.487677199075</c:v>
                </c:pt>
                <c:pt idx="1572">
                  <c:v>43272.488383159725</c:v>
                </c:pt>
                <c:pt idx="1573">
                  <c:v>43272.491624178241</c:v>
                </c:pt>
                <c:pt idx="1574">
                  <c:v>43272.501859710646</c:v>
                </c:pt>
                <c:pt idx="1575">
                  <c:v>43272.693223125003</c:v>
                </c:pt>
                <c:pt idx="1576">
                  <c:v>43272.715425208335</c:v>
                </c:pt>
                <c:pt idx="1577">
                  <c:v>43272.716142557867</c:v>
                </c:pt>
                <c:pt idx="1578">
                  <c:v>43272.723457928238</c:v>
                </c:pt>
                <c:pt idx="1579">
                  <c:v>43272.735929618058</c:v>
                </c:pt>
                <c:pt idx="1580">
                  <c:v>43272.743319074078</c:v>
                </c:pt>
                <c:pt idx="1581">
                  <c:v>43272.743613773149</c:v>
                </c:pt>
                <c:pt idx="1582">
                  <c:v>43273.124734375</c:v>
                </c:pt>
                <c:pt idx="1583">
                  <c:v>43273.129315949074</c:v>
                </c:pt>
                <c:pt idx="1584">
                  <c:v>43273.130146076386</c:v>
                </c:pt>
                <c:pt idx="1585">
                  <c:v>43273.130598483796</c:v>
                </c:pt>
                <c:pt idx="1586">
                  <c:v>43273.131582789349</c:v>
                </c:pt>
                <c:pt idx="1587">
                  <c:v>43273.13349104167</c:v>
                </c:pt>
                <c:pt idx="1588">
                  <c:v>43273.137774895833</c:v>
                </c:pt>
                <c:pt idx="1589">
                  <c:v>43273.206676076392</c:v>
                </c:pt>
                <c:pt idx="1590">
                  <c:v>43273.214585289352</c:v>
                </c:pt>
                <c:pt idx="1591">
                  <c:v>43273.22556204861</c:v>
                </c:pt>
                <c:pt idx="1592">
                  <c:v>43273.299215231484</c:v>
                </c:pt>
                <c:pt idx="1593">
                  <c:v>43273.300315</c:v>
                </c:pt>
                <c:pt idx="1594">
                  <c:v>43273.312437256944</c:v>
                </c:pt>
                <c:pt idx="1595">
                  <c:v>43273.314752511571</c:v>
                </c:pt>
                <c:pt idx="1596">
                  <c:v>43273.324716238429</c:v>
                </c:pt>
                <c:pt idx="1597">
                  <c:v>43273.328051446762</c:v>
                </c:pt>
                <c:pt idx="1598">
                  <c:v>43273.331433784719</c:v>
                </c:pt>
                <c:pt idx="1599">
                  <c:v>43273.334637094908</c:v>
                </c:pt>
                <c:pt idx="1600">
                  <c:v>43273.339743912038</c:v>
                </c:pt>
                <c:pt idx="1601">
                  <c:v>43273.339935289354</c:v>
                </c:pt>
                <c:pt idx="1602">
                  <c:v>43273.345955196761</c:v>
                </c:pt>
                <c:pt idx="1603">
                  <c:v>43273.350350972221</c:v>
                </c:pt>
                <c:pt idx="1604">
                  <c:v>43273.357946365744</c:v>
                </c:pt>
                <c:pt idx="1605">
                  <c:v>43273.358031782409</c:v>
                </c:pt>
                <c:pt idx="1606">
                  <c:v>43273.37141</c:v>
                </c:pt>
                <c:pt idx="1607">
                  <c:v>43273.386006620371</c:v>
                </c:pt>
                <c:pt idx="1608">
                  <c:v>43273.386054884257</c:v>
                </c:pt>
                <c:pt idx="1609">
                  <c:v>43273.426916331016</c:v>
                </c:pt>
                <c:pt idx="1610">
                  <c:v>43273.431575092596</c:v>
                </c:pt>
                <c:pt idx="1611">
                  <c:v>43273.467033981484</c:v>
                </c:pt>
                <c:pt idx="1612">
                  <c:v>43273.473073715279</c:v>
                </c:pt>
                <c:pt idx="1613">
                  <c:v>43273.47524388889</c:v>
                </c:pt>
                <c:pt idx="1614">
                  <c:v>43273.483888101851</c:v>
                </c:pt>
                <c:pt idx="1615">
                  <c:v>43273.498029710645</c:v>
                </c:pt>
                <c:pt idx="1616">
                  <c:v>43273.498335300923</c:v>
                </c:pt>
                <c:pt idx="1617">
                  <c:v>43273.502127037034</c:v>
                </c:pt>
                <c:pt idx="1618">
                  <c:v>43273.506239907409</c:v>
                </c:pt>
                <c:pt idx="1619">
                  <c:v>43273.506672858799</c:v>
                </c:pt>
                <c:pt idx="1620">
                  <c:v>43273.587074768519</c:v>
                </c:pt>
                <c:pt idx="1621">
                  <c:v>43273.743243472221</c:v>
                </c:pt>
                <c:pt idx="1622">
                  <c:v>43273.764133645833</c:v>
                </c:pt>
                <c:pt idx="1623">
                  <c:v>43273.821542685182</c:v>
                </c:pt>
                <c:pt idx="1624">
                  <c:v>43273.821614305554</c:v>
                </c:pt>
                <c:pt idx="1625">
                  <c:v>43273.821762569445</c:v>
                </c:pt>
                <c:pt idx="1626">
                  <c:v>43274.016651226855</c:v>
                </c:pt>
                <c:pt idx="1627">
                  <c:v>43274.148704710649</c:v>
                </c:pt>
                <c:pt idx="1628">
                  <c:v>43274.244726041667</c:v>
                </c:pt>
                <c:pt idx="1629">
                  <c:v>43274.284345509259</c:v>
                </c:pt>
                <c:pt idx="1630">
                  <c:v>43274.290785879632</c:v>
                </c:pt>
                <c:pt idx="1631">
                  <c:v>43274.291172754631</c:v>
                </c:pt>
                <c:pt idx="1632">
                  <c:v>43274.301025590277</c:v>
                </c:pt>
                <c:pt idx="1633">
                  <c:v>43274.340865451391</c:v>
                </c:pt>
                <c:pt idx="1634">
                  <c:v>43274.352664456019</c:v>
                </c:pt>
                <c:pt idx="1635">
                  <c:v>43274.408151770833</c:v>
                </c:pt>
                <c:pt idx="1636">
                  <c:v>43274.412441145832</c:v>
                </c:pt>
                <c:pt idx="1637">
                  <c:v>43274.440872314815</c:v>
                </c:pt>
                <c:pt idx="1638">
                  <c:v>43274.441418564813</c:v>
                </c:pt>
                <c:pt idx="1639">
                  <c:v>43274.44360658565</c:v>
                </c:pt>
                <c:pt idx="1640">
                  <c:v>43274.466643865744</c:v>
                </c:pt>
                <c:pt idx="1641">
                  <c:v>43274.584535138885</c:v>
                </c:pt>
                <c:pt idx="1642">
                  <c:v>43274.597801284719</c:v>
                </c:pt>
                <c:pt idx="1643">
                  <c:v>43274.615263483793</c:v>
                </c:pt>
                <c:pt idx="1644">
                  <c:v>43274.616872037041</c:v>
                </c:pt>
                <c:pt idx="1645">
                  <c:v>43274.622541886572</c:v>
                </c:pt>
                <c:pt idx="1646">
                  <c:v>43274.623234236111</c:v>
                </c:pt>
                <c:pt idx="1647">
                  <c:v>43274.630750104167</c:v>
                </c:pt>
                <c:pt idx="1648">
                  <c:v>43274.762674594909</c:v>
                </c:pt>
                <c:pt idx="1649">
                  <c:v>43275.013197071756</c:v>
                </c:pt>
                <c:pt idx="1650">
                  <c:v>43275.18395583333</c:v>
                </c:pt>
                <c:pt idx="1651">
                  <c:v>43275.207413159726</c:v>
                </c:pt>
                <c:pt idx="1652">
                  <c:v>43275.413968032408</c:v>
                </c:pt>
                <c:pt idx="1653">
                  <c:v>43275.440283425924</c:v>
                </c:pt>
                <c:pt idx="1654">
                  <c:v>43275.467091354163</c:v>
                </c:pt>
                <c:pt idx="1655">
                  <c:v>43275.518803368053</c:v>
                </c:pt>
                <c:pt idx="1656">
                  <c:v>43275.54445144676</c:v>
                </c:pt>
                <c:pt idx="1657">
                  <c:v>43275.634744826391</c:v>
                </c:pt>
                <c:pt idx="1658">
                  <c:v>43275.998951250003</c:v>
                </c:pt>
                <c:pt idx="1659">
                  <c:v>43276.005930185187</c:v>
                </c:pt>
                <c:pt idx="1660">
                  <c:v>43276.050114895836</c:v>
                </c:pt>
                <c:pt idx="1661">
                  <c:v>43276.057573518519</c:v>
                </c:pt>
                <c:pt idx="1662">
                  <c:v>43276.057933900462</c:v>
                </c:pt>
                <c:pt idx="1663">
                  <c:v>43276.186253576387</c:v>
                </c:pt>
                <c:pt idx="1664">
                  <c:v>43276.199920300925</c:v>
                </c:pt>
                <c:pt idx="1665">
                  <c:v>43276.211372442129</c:v>
                </c:pt>
                <c:pt idx="1666">
                  <c:v>43276.264669259261</c:v>
                </c:pt>
                <c:pt idx="1667">
                  <c:v>43276.285727581017</c:v>
                </c:pt>
                <c:pt idx="1668">
                  <c:v>43276.291778379629</c:v>
                </c:pt>
                <c:pt idx="1669">
                  <c:v>43276.292094930555</c:v>
                </c:pt>
                <c:pt idx="1670">
                  <c:v>43276.295376712966</c:v>
                </c:pt>
                <c:pt idx="1671">
                  <c:v>43276.314070729168</c:v>
                </c:pt>
                <c:pt idx="1672">
                  <c:v>43276.318590486109</c:v>
                </c:pt>
                <c:pt idx="1673">
                  <c:v>43276.327275312498</c:v>
                </c:pt>
                <c:pt idx="1674">
                  <c:v>43276.327522245374</c:v>
                </c:pt>
                <c:pt idx="1675">
                  <c:v>43276.38472534722</c:v>
                </c:pt>
                <c:pt idx="1676">
                  <c:v>43276.407315324075</c:v>
                </c:pt>
                <c:pt idx="1677">
                  <c:v>43276.44211729167</c:v>
                </c:pt>
                <c:pt idx="1678">
                  <c:v>43276.443584745371</c:v>
                </c:pt>
                <c:pt idx="1679">
                  <c:v>43276.450463657406</c:v>
                </c:pt>
                <c:pt idx="1680">
                  <c:v>43276.495956250001</c:v>
                </c:pt>
                <c:pt idx="1681">
                  <c:v>43276.498309039351</c:v>
                </c:pt>
                <c:pt idx="1682">
                  <c:v>43276.508831388892</c:v>
                </c:pt>
                <c:pt idx="1683">
                  <c:v>43276.511131863423</c:v>
                </c:pt>
                <c:pt idx="1684">
                  <c:v>43276.520323958335</c:v>
                </c:pt>
                <c:pt idx="1685">
                  <c:v>43276.648918113424</c:v>
                </c:pt>
                <c:pt idx="1686">
                  <c:v>43276.710659456017</c:v>
                </c:pt>
                <c:pt idx="1687">
                  <c:v>43277.17685679398</c:v>
                </c:pt>
                <c:pt idx="1688">
                  <c:v>43277.178158206021</c:v>
                </c:pt>
                <c:pt idx="1689">
                  <c:v>43277.183190960648</c:v>
                </c:pt>
                <c:pt idx="1690">
                  <c:v>43277.186539745373</c:v>
                </c:pt>
                <c:pt idx="1691">
                  <c:v>43277.186746284722</c:v>
                </c:pt>
                <c:pt idx="1692">
                  <c:v>43277.219673993059</c:v>
                </c:pt>
                <c:pt idx="1693">
                  <c:v>43277.260430451388</c:v>
                </c:pt>
                <c:pt idx="1694">
                  <c:v>43277.262971932869</c:v>
                </c:pt>
                <c:pt idx="1695">
                  <c:v>43277.295964710647</c:v>
                </c:pt>
                <c:pt idx="1696">
                  <c:v>43277.315503356484</c:v>
                </c:pt>
                <c:pt idx="1697">
                  <c:v>43277.317300428243</c:v>
                </c:pt>
                <c:pt idx="1698">
                  <c:v>43277.328680648148</c:v>
                </c:pt>
                <c:pt idx="1699">
                  <c:v>43277.368383553243</c:v>
                </c:pt>
                <c:pt idx="1700">
                  <c:v>43277.36941068287</c:v>
                </c:pt>
                <c:pt idx="1701">
                  <c:v>43277.370865960649</c:v>
                </c:pt>
                <c:pt idx="1702">
                  <c:v>43277.371805891205</c:v>
                </c:pt>
                <c:pt idx="1703">
                  <c:v>43277.387608124998</c:v>
                </c:pt>
                <c:pt idx="1704">
                  <c:v>43277.395484826389</c:v>
                </c:pt>
                <c:pt idx="1705">
                  <c:v>43277.40715107639</c:v>
                </c:pt>
                <c:pt idx="1706">
                  <c:v>43277.414894872687</c:v>
                </c:pt>
                <c:pt idx="1707">
                  <c:v>43277.438427800924</c:v>
                </c:pt>
                <c:pt idx="1708">
                  <c:v>43277.443458055553</c:v>
                </c:pt>
                <c:pt idx="1709">
                  <c:v>43277.443623321757</c:v>
                </c:pt>
                <c:pt idx="1710">
                  <c:v>43277.482424571761</c:v>
                </c:pt>
                <c:pt idx="1711">
                  <c:v>43277.523109629627</c:v>
                </c:pt>
                <c:pt idx="1712">
                  <c:v>43277.590047152778</c:v>
                </c:pt>
                <c:pt idx="1713">
                  <c:v>43277.641049282407</c:v>
                </c:pt>
                <c:pt idx="1714">
                  <c:v>43277.670069074076</c:v>
                </c:pt>
                <c:pt idx="1715">
                  <c:v>43277.690932025464</c:v>
                </c:pt>
                <c:pt idx="1716">
                  <c:v>43277.709058819448</c:v>
                </c:pt>
                <c:pt idx="1717">
                  <c:v>43278.227762141207</c:v>
                </c:pt>
                <c:pt idx="1718">
                  <c:v>43278.2466040625</c:v>
                </c:pt>
                <c:pt idx="1719">
                  <c:v>43278.27459296296</c:v>
                </c:pt>
                <c:pt idx="1720">
                  <c:v>43278.311577094908</c:v>
                </c:pt>
                <c:pt idx="1721">
                  <c:v>43278.313055069448</c:v>
                </c:pt>
                <c:pt idx="1722">
                  <c:v>43278.32133486111</c:v>
                </c:pt>
                <c:pt idx="1723">
                  <c:v>43278.340452500001</c:v>
                </c:pt>
                <c:pt idx="1724">
                  <c:v>43278.347977986108</c:v>
                </c:pt>
                <c:pt idx="1725">
                  <c:v>43278.362688414352</c:v>
                </c:pt>
                <c:pt idx="1726">
                  <c:v>43278.391882361109</c:v>
                </c:pt>
                <c:pt idx="1727">
                  <c:v>43278.416212824071</c:v>
                </c:pt>
                <c:pt idx="1728">
                  <c:v>43278.417454525465</c:v>
                </c:pt>
                <c:pt idx="1729">
                  <c:v>43278.459182511571</c:v>
                </c:pt>
                <c:pt idx="1730">
                  <c:v>43278.474367627314</c:v>
                </c:pt>
                <c:pt idx="1731">
                  <c:v>43278.4761784375</c:v>
                </c:pt>
                <c:pt idx="1732">
                  <c:v>43278.505111944447</c:v>
                </c:pt>
                <c:pt idx="1733">
                  <c:v>43278.520925312499</c:v>
                </c:pt>
                <c:pt idx="1734">
                  <c:v>43278.546387326387</c:v>
                </c:pt>
                <c:pt idx="1735">
                  <c:v>43278.659133356479</c:v>
                </c:pt>
                <c:pt idx="1736">
                  <c:v>43278.668284467596</c:v>
                </c:pt>
                <c:pt idx="1737">
                  <c:v>43278.706634745373</c:v>
                </c:pt>
                <c:pt idx="1738">
                  <c:v>43278.711087129632</c:v>
                </c:pt>
                <c:pt idx="1739">
                  <c:v>43278.713310613428</c:v>
                </c:pt>
                <c:pt idx="1740">
                  <c:v>43278.713426354167</c:v>
                </c:pt>
                <c:pt idx="1741">
                  <c:v>43278.715022418983</c:v>
                </c:pt>
                <c:pt idx="1742">
                  <c:v>43278.715957152781</c:v>
                </c:pt>
                <c:pt idx="1743">
                  <c:v>43278.716009270836</c:v>
                </c:pt>
                <c:pt idx="1744">
                  <c:v>43278.73007229167</c:v>
                </c:pt>
                <c:pt idx="1745">
                  <c:v>43278.730115810184</c:v>
                </c:pt>
                <c:pt idx="1746">
                  <c:v>43278.733217025459</c:v>
                </c:pt>
                <c:pt idx="1747">
                  <c:v>43278.750535196756</c:v>
                </c:pt>
                <c:pt idx="1748">
                  <c:v>43278.766922824077</c:v>
                </c:pt>
                <c:pt idx="1749">
                  <c:v>43278.775382534724</c:v>
                </c:pt>
                <c:pt idx="1750">
                  <c:v>43278.851783842591</c:v>
                </c:pt>
                <c:pt idx="1751">
                  <c:v>43278.863865104169</c:v>
                </c:pt>
                <c:pt idx="1752">
                  <c:v>43278.927184652777</c:v>
                </c:pt>
                <c:pt idx="1753">
                  <c:v>43278.984767812501</c:v>
                </c:pt>
                <c:pt idx="1754">
                  <c:v>43278.989404259257</c:v>
                </c:pt>
                <c:pt idx="1755">
                  <c:v>43278.990617175928</c:v>
                </c:pt>
                <c:pt idx="1756">
                  <c:v>43279.193471701386</c:v>
                </c:pt>
                <c:pt idx="1757">
                  <c:v>43279.199127523148</c:v>
                </c:pt>
                <c:pt idx="1758">
                  <c:v>43279.208815821759</c:v>
                </c:pt>
                <c:pt idx="1759">
                  <c:v>43279.209696481485</c:v>
                </c:pt>
                <c:pt idx="1760">
                  <c:v>43279.212278483799</c:v>
                </c:pt>
                <c:pt idx="1761">
                  <c:v>43279.213378217595</c:v>
                </c:pt>
                <c:pt idx="1762">
                  <c:v>43279.22635597222</c:v>
                </c:pt>
                <c:pt idx="1763">
                  <c:v>43279.27960347222</c:v>
                </c:pt>
                <c:pt idx="1764">
                  <c:v>43279.285466759262</c:v>
                </c:pt>
                <c:pt idx="1765">
                  <c:v>43279.296106087961</c:v>
                </c:pt>
                <c:pt idx="1766">
                  <c:v>43279.301347060187</c:v>
                </c:pt>
                <c:pt idx="1767">
                  <c:v>43279.307991516202</c:v>
                </c:pt>
                <c:pt idx="1768">
                  <c:v>43279.309167685184</c:v>
                </c:pt>
                <c:pt idx="1769">
                  <c:v>43279.325534768519</c:v>
                </c:pt>
                <c:pt idx="1770">
                  <c:v>43279.337608032409</c:v>
                </c:pt>
                <c:pt idx="1771">
                  <c:v>43279.357973020837</c:v>
                </c:pt>
                <c:pt idx="1772">
                  <c:v>43279.370321481481</c:v>
                </c:pt>
                <c:pt idx="1773">
                  <c:v>43279.377337824073</c:v>
                </c:pt>
                <c:pt idx="1774">
                  <c:v>43279.389318113426</c:v>
                </c:pt>
                <c:pt idx="1775">
                  <c:v>43279.396209074075</c:v>
                </c:pt>
                <c:pt idx="1776">
                  <c:v>43279.398539733796</c:v>
                </c:pt>
                <c:pt idx="1777">
                  <c:v>43279.406088240743</c:v>
                </c:pt>
                <c:pt idx="1778">
                  <c:v>43279.40696403935</c:v>
                </c:pt>
                <c:pt idx="1779">
                  <c:v>43279.421656747683</c:v>
                </c:pt>
                <c:pt idx="1780">
                  <c:v>43279.499124374997</c:v>
                </c:pt>
                <c:pt idx="1781">
                  <c:v>43279.527887407407</c:v>
                </c:pt>
                <c:pt idx="1782">
                  <c:v>43279.551504224539</c:v>
                </c:pt>
                <c:pt idx="1783">
                  <c:v>43279.553924398148</c:v>
                </c:pt>
                <c:pt idx="1784">
                  <c:v>43279.556944027776</c:v>
                </c:pt>
                <c:pt idx="1785">
                  <c:v>43279.55869258102</c:v>
                </c:pt>
                <c:pt idx="1786">
                  <c:v>43279.5596678125</c:v>
                </c:pt>
                <c:pt idx="1787">
                  <c:v>43279.564409085651</c:v>
                </c:pt>
                <c:pt idx="1788">
                  <c:v>43279.56563020833</c:v>
                </c:pt>
                <c:pt idx="1789">
                  <c:v>43279.568737013891</c:v>
                </c:pt>
                <c:pt idx="1790">
                  <c:v>43279.573553368056</c:v>
                </c:pt>
                <c:pt idx="1791">
                  <c:v>43279.590091527774</c:v>
                </c:pt>
                <c:pt idx="1792">
                  <c:v>43279.597322314818</c:v>
                </c:pt>
                <c:pt idx="1793">
                  <c:v>43279.59840722222</c:v>
                </c:pt>
                <c:pt idx="1794">
                  <c:v>43279.642892731485</c:v>
                </c:pt>
                <c:pt idx="1795">
                  <c:v>43279.676397870368</c:v>
                </c:pt>
                <c:pt idx="1796">
                  <c:v>43280.083130011575</c:v>
                </c:pt>
                <c:pt idx="1797">
                  <c:v>43280.103806828702</c:v>
                </c:pt>
                <c:pt idx="1798">
                  <c:v>43280.150674884258</c:v>
                </c:pt>
                <c:pt idx="1799">
                  <c:v>43280.158232974536</c:v>
                </c:pt>
                <c:pt idx="1800">
                  <c:v>43280.165136446762</c:v>
                </c:pt>
                <c:pt idx="1801">
                  <c:v>43280.171749074078</c:v>
                </c:pt>
                <c:pt idx="1802">
                  <c:v>43280.179652500003</c:v>
                </c:pt>
                <c:pt idx="1803">
                  <c:v>43280.182017627318</c:v>
                </c:pt>
                <c:pt idx="1804">
                  <c:v>43280.214904594905</c:v>
                </c:pt>
                <c:pt idx="1805">
                  <c:v>43280.221721203707</c:v>
                </c:pt>
                <c:pt idx="1806">
                  <c:v>43280.235603263885</c:v>
                </c:pt>
                <c:pt idx="1807">
                  <c:v>43280.257304652776</c:v>
                </c:pt>
                <c:pt idx="1808">
                  <c:v>43280.263396805552</c:v>
                </c:pt>
                <c:pt idx="1809">
                  <c:v>43280.264101307868</c:v>
                </c:pt>
                <c:pt idx="1810">
                  <c:v>43280.352435833331</c:v>
                </c:pt>
                <c:pt idx="1811">
                  <c:v>43280.35257747685</c:v>
                </c:pt>
                <c:pt idx="1812">
                  <c:v>43280.35484896991</c:v>
                </c:pt>
                <c:pt idx="1813">
                  <c:v>43280.357902129632</c:v>
                </c:pt>
                <c:pt idx="1814">
                  <c:v>43280.395529421294</c:v>
                </c:pt>
                <c:pt idx="1815">
                  <c:v>43280.400120162034</c:v>
                </c:pt>
                <c:pt idx="1816">
                  <c:v>43280.548255671296</c:v>
                </c:pt>
                <c:pt idx="1817">
                  <c:v>43280.552730416668</c:v>
                </c:pt>
                <c:pt idx="1818">
                  <c:v>43280.555027430557</c:v>
                </c:pt>
                <c:pt idx="1819">
                  <c:v>43280.627212164349</c:v>
                </c:pt>
                <c:pt idx="1820">
                  <c:v>43280.633844131946</c:v>
                </c:pt>
                <c:pt idx="1821">
                  <c:v>43280.647861863428</c:v>
                </c:pt>
                <c:pt idx="1822">
                  <c:v>43280.666869375003</c:v>
                </c:pt>
                <c:pt idx="1823">
                  <c:v>43280.697147361112</c:v>
                </c:pt>
                <c:pt idx="1824">
                  <c:v>43280.711772071758</c:v>
                </c:pt>
                <c:pt idx="1825">
                  <c:v>43280.768108668984</c:v>
                </c:pt>
                <c:pt idx="1826">
                  <c:v>43280.784945798609</c:v>
                </c:pt>
                <c:pt idx="1827">
                  <c:v>43280.78639671296</c:v>
                </c:pt>
                <c:pt idx="1828">
                  <c:v>43280.860102268518</c:v>
                </c:pt>
                <c:pt idx="1829">
                  <c:v>43280.887817372684</c:v>
                </c:pt>
                <c:pt idx="1830">
                  <c:v>43280.888246909723</c:v>
                </c:pt>
                <c:pt idx="1831">
                  <c:v>43280.946673587961</c:v>
                </c:pt>
                <c:pt idx="1832">
                  <c:v>43281.165343483794</c:v>
                </c:pt>
                <c:pt idx="1833">
                  <c:v>43281.265428344908</c:v>
                </c:pt>
                <c:pt idx="1834">
                  <c:v>43281.330549953702</c:v>
                </c:pt>
                <c:pt idx="1835">
                  <c:v>43281.332900555557</c:v>
                </c:pt>
                <c:pt idx="1836">
                  <c:v>43281.33653119213</c:v>
                </c:pt>
                <c:pt idx="1837">
                  <c:v>43281.400835185188</c:v>
                </c:pt>
                <c:pt idx="1838">
                  <c:v>43281.528243703702</c:v>
                </c:pt>
                <c:pt idx="1839">
                  <c:v>43281.548084490743</c:v>
                </c:pt>
                <c:pt idx="1840">
                  <c:v>43281.561242037038</c:v>
                </c:pt>
                <c:pt idx="1841">
                  <c:v>43281.56334547454</c:v>
                </c:pt>
                <c:pt idx="1842">
                  <c:v>43281.84190615741</c:v>
                </c:pt>
                <c:pt idx="1843">
                  <c:v>43281.842968344907</c:v>
                </c:pt>
                <c:pt idx="1844">
                  <c:v>43281.843268113429</c:v>
                </c:pt>
                <c:pt idx="1845">
                  <c:v>43281.855690787037</c:v>
                </c:pt>
                <c:pt idx="1846">
                  <c:v>43281.959833229164</c:v>
                </c:pt>
                <c:pt idx="1847">
                  <c:v>43281.963931979168</c:v>
                </c:pt>
                <c:pt idx="1848">
                  <c:v>43281.966455046299</c:v>
                </c:pt>
                <c:pt idx="1849">
                  <c:v>43282.205819594907</c:v>
                </c:pt>
                <c:pt idx="1850">
                  <c:v>43282.235272233796</c:v>
                </c:pt>
                <c:pt idx="1851">
                  <c:v>43282.251941122682</c:v>
                </c:pt>
                <c:pt idx="1852">
                  <c:v>43282.253631944448</c:v>
                </c:pt>
                <c:pt idx="1853">
                  <c:v>43282.319401712964</c:v>
                </c:pt>
                <c:pt idx="1854">
                  <c:v>43282.582442384257</c:v>
                </c:pt>
                <c:pt idx="1855">
                  <c:v>43282.670141493058</c:v>
                </c:pt>
                <c:pt idx="1856">
                  <c:v>43282.674302094907</c:v>
                </c:pt>
                <c:pt idx="1857">
                  <c:v>43282.722702557869</c:v>
                </c:pt>
                <c:pt idx="1858">
                  <c:v>43282.727022361112</c:v>
                </c:pt>
                <c:pt idx="1859">
                  <c:v>43282.728533437497</c:v>
                </c:pt>
                <c:pt idx="1860">
                  <c:v>43282.730241863428</c:v>
                </c:pt>
                <c:pt idx="1861">
                  <c:v>43282.779778993056</c:v>
                </c:pt>
                <c:pt idx="1862">
                  <c:v>43283.197125092593</c:v>
                </c:pt>
                <c:pt idx="1863">
                  <c:v>43283.228032280094</c:v>
                </c:pt>
                <c:pt idx="1864">
                  <c:v>43283.231198032408</c:v>
                </c:pt>
                <c:pt idx="1865">
                  <c:v>43283.290186284721</c:v>
                </c:pt>
                <c:pt idx="1866">
                  <c:v>43283.351620729169</c:v>
                </c:pt>
                <c:pt idx="1867">
                  <c:v>43283.357777430552</c:v>
                </c:pt>
                <c:pt idx="1868">
                  <c:v>43283.363922418983</c:v>
                </c:pt>
                <c:pt idx="1869">
                  <c:v>43283.373152546294</c:v>
                </c:pt>
                <c:pt idx="1870">
                  <c:v>43283.376241805556</c:v>
                </c:pt>
                <c:pt idx="1871">
                  <c:v>43283.379718368058</c:v>
                </c:pt>
                <c:pt idx="1872">
                  <c:v>43283.409014039353</c:v>
                </c:pt>
                <c:pt idx="1873">
                  <c:v>43283.427100462963</c:v>
                </c:pt>
                <c:pt idx="1874">
                  <c:v>43283.428857881947</c:v>
                </c:pt>
                <c:pt idx="1875">
                  <c:v>43283.435592442132</c:v>
                </c:pt>
                <c:pt idx="1876">
                  <c:v>43283.443588634262</c:v>
                </c:pt>
                <c:pt idx="1877">
                  <c:v>43283.453225231482</c:v>
                </c:pt>
                <c:pt idx="1878">
                  <c:v>43283.460294282406</c:v>
                </c:pt>
                <c:pt idx="1879">
                  <c:v>43283.461507673608</c:v>
                </c:pt>
                <c:pt idx="1880">
                  <c:v>43283.462482222225</c:v>
                </c:pt>
                <c:pt idx="1881">
                  <c:v>43283.46650224537</c:v>
                </c:pt>
                <c:pt idx="1882">
                  <c:v>43283.477903217594</c:v>
                </c:pt>
                <c:pt idx="1883">
                  <c:v>43283.478171238428</c:v>
                </c:pt>
                <c:pt idx="1884">
                  <c:v>43283.483098888886</c:v>
                </c:pt>
                <c:pt idx="1885">
                  <c:v>43283.485880752312</c:v>
                </c:pt>
                <c:pt idx="1886">
                  <c:v>43283.486050729167</c:v>
                </c:pt>
                <c:pt idx="1887">
                  <c:v>43283.488393391206</c:v>
                </c:pt>
                <c:pt idx="1888">
                  <c:v>43283.499310439816</c:v>
                </c:pt>
                <c:pt idx="1889">
                  <c:v>43283.500091192131</c:v>
                </c:pt>
                <c:pt idx="1890">
                  <c:v>43283.500966840278</c:v>
                </c:pt>
                <c:pt idx="1891">
                  <c:v>43283.521890671298</c:v>
                </c:pt>
                <c:pt idx="1892">
                  <c:v>43283.535785706015</c:v>
                </c:pt>
                <c:pt idx="1893">
                  <c:v>43283.543306099535</c:v>
                </c:pt>
                <c:pt idx="1894">
                  <c:v>43283.545188634256</c:v>
                </c:pt>
                <c:pt idx="1895">
                  <c:v>43283.552653587962</c:v>
                </c:pt>
                <c:pt idx="1896">
                  <c:v>43283.552939780093</c:v>
                </c:pt>
                <c:pt idx="1897">
                  <c:v>43283.556914456021</c:v>
                </c:pt>
                <c:pt idx="1898">
                  <c:v>43283.58619209491</c:v>
                </c:pt>
                <c:pt idx="1899">
                  <c:v>43283.588637627312</c:v>
                </c:pt>
                <c:pt idx="1900">
                  <c:v>43283.59319039352</c:v>
                </c:pt>
                <c:pt idx="1901">
                  <c:v>43283.595648587965</c:v>
                </c:pt>
                <c:pt idx="1902">
                  <c:v>43283.596522789354</c:v>
                </c:pt>
                <c:pt idx="1903">
                  <c:v>43283.596618946758</c:v>
                </c:pt>
                <c:pt idx="1904">
                  <c:v>43283.654646747687</c:v>
                </c:pt>
                <c:pt idx="1905">
                  <c:v>43283.658875752313</c:v>
                </c:pt>
                <c:pt idx="1906">
                  <c:v>43283.719219270832</c:v>
                </c:pt>
                <c:pt idx="1907">
                  <c:v>43283.719536550925</c:v>
                </c:pt>
                <c:pt idx="1908">
                  <c:v>43283.720258229165</c:v>
                </c:pt>
                <c:pt idx="1909">
                  <c:v>43283.764727847221</c:v>
                </c:pt>
                <c:pt idx="1910">
                  <c:v>43283.769641250001</c:v>
                </c:pt>
                <c:pt idx="1911">
                  <c:v>43283.776150543985</c:v>
                </c:pt>
                <c:pt idx="1912">
                  <c:v>43284.136379224539</c:v>
                </c:pt>
                <c:pt idx="1913">
                  <c:v>43284.188773969909</c:v>
                </c:pt>
                <c:pt idx="1914">
                  <c:v>43284.216960057871</c:v>
                </c:pt>
                <c:pt idx="1915">
                  <c:v>43284.274320648146</c:v>
                </c:pt>
                <c:pt idx="1916">
                  <c:v>43284.298959097221</c:v>
                </c:pt>
                <c:pt idx="1917">
                  <c:v>43284.315498124997</c:v>
                </c:pt>
                <c:pt idx="1918">
                  <c:v>43284.317853368055</c:v>
                </c:pt>
                <c:pt idx="1919">
                  <c:v>43284.319347175922</c:v>
                </c:pt>
                <c:pt idx="1920">
                  <c:v>43284.321316296293</c:v>
                </c:pt>
                <c:pt idx="1921">
                  <c:v>43284.322115856485</c:v>
                </c:pt>
                <c:pt idx="1922">
                  <c:v>43284.324116805554</c:v>
                </c:pt>
                <c:pt idx="1923">
                  <c:v>43284.360306655093</c:v>
                </c:pt>
                <c:pt idx="1924">
                  <c:v>43284.380629861109</c:v>
                </c:pt>
                <c:pt idx="1925">
                  <c:v>43284.42051462963</c:v>
                </c:pt>
                <c:pt idx="1926">
                  <c:v>43284.444359305555</c:v>
                </c:pt>
                <c:pt idx="1927">
                  <c:v>43284.451879837965</c:v>
                </c:pt>
                <c:pt idx="1928">
                  <c:v>43284.454213703706</c:v>
                </c:pt>
                <c:pt idx="1929">
                  <c:v>43284.471625196762</c:v>
                </c:pt>
                <c:pt idx="1930">
                  <c:v>43284.495925243056</c:v>
                </c:pt>
                <c:pt idx="1931">
                  <c:v>43284.495982499997</c:v>
                </c:pt>
                <c:pt idx="1932">
                  <c:v>43284.507769247684</c:v>
                </c:pt>
                <c:pt idx="1933">
                  <c:v>43284.510340347224</c:v>
                </c:pt>
                <c:pt idx="1934">
                  <c:v>43284.534133703703</c:v>
                </c:pt>
                <c:pt idx="1935">
                  <c:v>43284.54802894676</c:v>
                </c:pt>
                <c:pt idx="1936">
                  <c:v>43284.580345428243</c:v>
                </c:pt>
                <c:pt idx="1937">
                  <c:v>43284.584372766207</c:v>
                </c:pt>
                <c:pt idx="1938">
                  <c:v>43284.598731157406</c:v>
                </c:pt>
                <c:pt idx="1939">
                  <c:v>43284.604254027778</c:v>
                </c:pt>
                <c:pt idx="1940">
                  <c:v>43284.692020300929</c:v>
                </c:pt>
                <c:pt idx="1941">
                  <c:v>43284.694752488424</c:v>
                </c:pt>
                <c:pt idx="1942">
                  <c:v>43284.749640231479</c:v>
                </c:pt>
                <c:pt idx="1943">
                  <c:v>43284.891938715278</c:v>
                </c:pt>
                <c:pt idx="1944">
                  <c:v>43284.914469236108</c:v>
                </c:pt>
                <c:pt idx="1945">
                  <c:v>43284.91923172454</c:v>
                </c:pt>
                <c:pt idx="1946">
                  <c:v>43284.92063709491</c:v>
                </c:pt>
                <c:pt idx="1947">
                  <c:v>43285.028930717592</c:v>
                </c:pt>
                <c:pt idx="1948">
                  <c:v>43285.141936064814</c:v>
                </c:pt>
                <c:pt idx="1949">
                  <c:v>43285.185918298608</c:v>
                </c:pt>
                <c:pt idx="1950">
                  <c:v>43285.28056190972</c:v>
                </c:pt>
                <c:pt idx="1951">
                  <c:v>43285.313076724538</c:v>
                </c:pt>
                <c:pt idx="1952">
                  <c:v>43285.313114178243</c:v>
                </c:pt>
                <c:pt idx="1953">
                  <c:v>43285.313613206017</c:v>
                </c:pt>
                <c:pt idx="1954">
                  <c:v>43285.316879537037</c:v>
                </c:pt>
                <c:pt idx="1955">
                  <c:v>43285.317774016206</c:v>
                </c:pt>
                <c:pt idx="1956">
                  <c:v>43285.320042858795</c:v>
                </c:pt>
                <c:pt idx="1957">
                  <c:v>43285.321331157407</c:v>
                </c:pt>
                <c:pt idx="1958">
                  <c:v>43285.337886516201</c:v>
                </c:pt>
                <c:pt idx="1959">
                  <c:v>43285.345333229168</c:v>
                </c:pt>
                <c:pt idx="1960">
                  <c:v>43285.359629907405</c:v>
                </c:pt>
                <c:pt idx="1961">
                  <c:v>43285.360677025463</c:v>
                </c:pt>
                <c:pt idx="1962">
                  <c:v>43285.382322708334</c:v>
                </c:pt>
                <c:pt idx="1963">
                  <c:v>43285.383134699077</c:v>
                </c:pt>
                <c:pt idx="1964">
                  <c:v>43285.452637453702</c:v>
                </c:pt>
                <c:pt idx="1965">
                  <c:v>43285.474729930553</c:v>
                </c:pt>
                <c:pt idx="1966">
                  <c:v>43285.502016307873</c:v>
                </c:pt>
                <c:pt idx="1967">
                  <c:v>43285.509888009263</c:v>
                </c:pt>
                <c:pt idx="1968">
                  <c:v>43285.516440995372</c:v>
                </c:pt>
                <c:pt idx="1969">
                  <c:v>43285.599991041665</c:v>
                </c:pt>
                <c:pt idx="1970">
                  <c:v>43285.683746979164</c:v>
                </c:pt>
                <c:pt idx="1971">
                  <c:v>43285.729308715279</c:v>
                </c:pt>
                <c:pt idx="1972">
                  <c:v>43285.729944872684</c:v>
                </c:pt>
                <c:pt idx="1973">
                  <c:v>43285.750873437501</c:v>
                </c:pt>
                <c:pt idx="1974">
                  <c:v>43286.241203495367</c:v>
                </c:pt>
                <c:pt idx="1975">
                  <c:v>43286.24962145833</c:v>
                </c:pt>
                <c:pt idx="1976">
                  <c:v>43286.294415914352</c:v>
                </c:pt>
                <c:pt idx="1977">
                  <c:v>43286.304349155092</c:v>
                </c:pt>
                <c:pt idx="1978">
                  <c:v>43286.31580449074</c:v>
                </c:pt>
                <c:pt idx="1979">
                  <c:v>43286.329154953703</c:v>
                </c:pt>
                <c:pt idx="1980">
                  <c:v>43286.405842083332</c:v>
                </c:pt>
                <c:pt idx="1981">
                  <c:v>43286.423645138886</c:v>
                </c:pt>
                <c:pt idx="1982">
                  <c:v>43286.492181423608</c:v>
                </c:pt>
                <c:pt idx="1983">
                  <c:v>43286.498928194444</c:v>
                </c:pt>
                <c:pt idx="1984">
                  <c:v>43286.499485462962</c:v>
                </c:pt>
                <c:pt idx="1985">
                  <c:v>43286.504356064812</c:v>
                </c:pt>
                <c:pt idx="1986">
                  <c:v>43286.554841087964</c:v>
                </c:pt>
                <c:pt idx="1987">
                  <c:v>43286.55514866898</c:v>
                </c:pt>
                <c:pt idx="1988">
                  <c:v>43286.556347777776</c:v>
                </c:pt>
                <c:pt idx="1989">
                  <c:v>43286.556731122684</c:v>
                </c:pt>
                <c:pt idx="1990">
                  <c:v>43286.56960383102</c:v>
                </c:pt>
                <c:pt idx="1991">
                  <c:v>43286.624785023145</c:v>
                </c:pt>
                <c:pt idx="1992">
                  <c:v>43286.778062777776</c:v>
                </c:pt>
                <c:pt idx="1993">
                  <c:v>43287.069250497683</c:v>
                </c:pt>
                <c:pt idx="1994">
                  <c:v>43287.227887465277</c:v>
                </c:pt>
                <c:pt idx="1995">
                  <c:v>43287.336979641201</c:v>
                </c:pt>
                <c:pt idx="1996">
                  <c:v>43287.337974409726</c:v>
                </c:pt>
                <c:pt idx="1997">
                  <c:v>43287.35112078704</c:v>
                </c:pt>
                <c:pt idx="1998">
                  <c:v>43287.441345613428</c:v>
                </c:pt>
                <c:pt idx="1999">
                  <c:v>43287.444878113427</c:v>
                </c:pt>
                <c:pt idx="2000">
                  <c:v>43287.523462256948</c:v>
                </c:pt>
                <c:pt idx="2001">
                  <c:v>43287.677689293982</c:v>
                </c:pt>
                <c:pt idx="2002">
                  <c:v>43287.745396168983</c:v>
                </c:pt>
                <c:pt idx="2003">
                  <c:v>43287.756331585646</c:v>
                </c:pt>
                <c:pt idx="2004">
                  <c:v>43288.118262141201</c:v>
                </c:pt>
                <c:pt idx="2005">
                  <c:v>43288.126478344908</c:v>
                </c:pt>
                <c:pt idx="2006">
                  <c:v>43288.330084270834</c:v>
                </c:pt>
                <c:pt idx="2007">
                  <c:v>43288.330298460649</c:v>
                </c:pt>
                <c:pt idx="2008">
                  <c:v>43288.334623935189</c:v>
                </c:pt>
                <c:pt idx="2009">
                  <c:v>43288.344146909723</c:v>
                </c:pt>
                <c:pt idx="2010">
                  <c:v>43288.455836215275</c:v>
                </c:pt>
                <c:pt idx="2011">
                  <c:v>43288.460363182872</c:v>
                </c:pt>
                <c:pt idx="2012">
                  <c:v>43288.479539375003</c:v>
                </c:pt>
                <c:pt idx="2013">
                  <c:v>43288.493469895831</c:v>
                </c:pt>
                <c:pt idx="2014">
                  <c:v>43288.495266331018</c:v>
                </c:pt>
                <c:pt idx="2015">
                  <c:v>43288.496074479168</c:v>
                </c:pt>
                <c:pt idx="2016">
                  <c:v>43288.51507021991</c:v>
                </c:pt>
                <c:pt idx="2017">
                  <c:v>43288.646227592595</c:v>
                </c:pt>
                <c:pt idx="2018">
                  <c:v>43288.76034763889</c:v>
                </c:pt>
                <c:pt idx="2019">
                  <c:v>43289.175188113426</c:v>
                </c:pt>
                <c:pt idx="2020">
                  <c:v>43289.301175682871</c:v>
                </c:pt>
                <c:pt idx="2021">
                  <c:v>43289.30899153935</c:v>
                </c:pt>
                <c:pt idx="2022">
                  <c:v>43289.311974710647</c:v>
                </c:pt>
                <c:pt idx="2023">
                  <c:v>43289.385138784724</c:v>
                </c:pt>
                <c:pt idx="2024">
                  <c:v>43289.503791215277</c:v>
                </c:pt>
                <c:pt idx="2025">
                  <c:v>43289.504618298612</c:v>
                </c:pt>
                <c:pt idx="2026">
                  <c:v>43289.526031261572</c:v>
                </c:pt>
                <c:pt idx="2027">
                  <c:v>43289.561858842593</c:v>
                </c:pt>
                <c:pt idx="2028">
                  <c:v>43289.654394409721</c:v>
                </c:pt>
                <c:pt idx="2029">
                  <c:v>43289.782086099534</c:v>
                </c:pt>
                <c:pt idx="2030">
                  <c:v>43289.857437743056</c:v>
                </c:pt>
                <c:pt idx="2031">
                  <c:v>43289.878016111114</c:v>
                </c:pt>
                <c:pt idx="2032">
                  <c:v>43289.881655659723</c:v>
                </c:pt>
                <c:pt idx="2033">
                  <c:v>43290.128699108798</c:v>
                </c:pt>
                <c:pt idx="2034">
                  <c:v>43290.232498900463</c:v>
                </c:pt>
                <c:pt idx="2035">
                  <c:v>43290.303868310184</c:v>
                </c:pt>
                <c:pt idx="2036">
                  <c:v>43290.540705868058</c:v>
                </c:pt>
                <c:pt idx="2037">
                  <c:v>43290.590343599535</c:v>
                </c:pt>
                <c:pt idx="2038">
                  <c:v>43290.678924675929</c:v>
                </c:pt>
                <c:pt idx="2039">
                  <c:v>43290.992739780093</c:v>
                </c:pt>
                <c:pt idx="2040">
                  <c:v>43291.181220833336</c:v>
                </c:pt>
                <c:pt idx="2041">
                  <c:v>43291.205792037035</c:v>
                </c:pt>
                <c:pt idx="2042">
                  <c:v>43291.218937129626</c:v>
                </c:pt>
                <c:pt idx="2043">
                  <c:v>43291.300301053241</c:v>
                </c:pt>
                <c:pt idx="2044">
                  <c:v>43291.366794004629</c:v>
                </c:pt>
                <c:pt idx="2045">
                  <c:v>43291.370635370367</c:v>
                </c:pt>
                <c:pt idx="2046">
                  <c:v>43291.380491909724</c:v>
                </c:pt>
                <c:pt idx="2047">
                  <c:v>43291.383479490738</c:v>
                </c:pt>
                <c:pt idx="2048">
                  <c:v>43291.384658402778</c:v>
                </c:pt>
                <c:pt idx="2049">
                  <c:v>43291.3893193287</c:v>
                </c:pt>
                <c:pt idx="2050">
                  <c:v>43291.389801215279</c:v>
                </c:pt>
                <c:pt idx="2051">
                  <c:v>43291.393125752315</c:v>
                </c:pt>
                <c:pt idx="2052">
                  <c:v>43291.399972893516</c:v>
                </c:pt>
                <c:pt idx="2053">
                  <c:v>43291.419392442127</c:v>
                </c:pt>
                <c:pt idx="2054">
                  <c:v>43291.425632951388</c:v>
                </c:pt>
                <c:pt idx="2055">
                  <c:v>43291.430907708331</c:v>
                </c:pt>
                <c:pt idx="2056">
                  <c:v>43291.452484675923</c:v>
                </c:pt>
                <c:pt idx="2057">
                  <c:v>43291.488717280095</c:v>
                </c:pt>
                <c:pt idx="2058">
                  <c:v>43291.489420682869</c:v>
                </c:pt>
                <c:pt idx="2059">
                  <c:v>43291.499828900465</c:v>
                </c:pt>
                <c:pt idx="2060">
                  <c:v>43291.502605648151</c:v>
                </c:pt>
                <c:pt idx="2061">
                  <c:v>43291.508674236109</c:v>
                </c:pt>
                <c:pt idx="2062">
                  <c:v>43291.52434891204</c:v>
                </c:pt>
                <c:pt idx="2063">
                  <c:v>43291.525357800929</c:v>
                </c:pt>
                <c:pt idx="2064">
                  <c:v>43291.563025023148</c:v>
                </c:pt>
                <c:pt idx="2065">
                  <c:v>43291.601321793984</c:v>
                </c:pt>
                <c:pt idx="2066">
                  <c:v>43291.608758090275</c:v>
                </c:pt>
                <c:pt idx="2067">
                  <c:v>43291.739282337963</c:v>
                </c:pt>
                <c:pt idx="2068">
                  <c:v>43291.757770625001</c:v>
                </c:pt>
                <c:pt idx="2069">
                  <c:v>43291.768406817129</c:v>
                </c:pt>
                <c:pt idx="2070">
                  <c:v>43291.788868692129</c:v>
                </c:pt>
                <c:pt idx="2071">
                  <c:v>43291.808535300923</c:v>
                </c:pt>
                <c:pt idx="2072">
                  <c:v>43291.812448703706</c:v>
                </c:pt>
                <c:pt idx="2073">
                  <c:v>43291.815514212962</c:v>
                </c:pt>
                <c:pt idx="2074">
                  <c:v>43291.823559027776</c:v>
                </c:pt>
                <c:pt idx="2075">
                  <c:v>43291.829208622687</c:v>
                </c:pt>
                <c:pt idx="2076">
                  <c:v>43291.993147048612</c:v>
                </c:pt>
                <c:pt idx="2077">
                  <c:v>43291.993459421297</c:v>
                </c:pt>
                <c:pt idx="2078">
                  <c:v>43291.998866319445</c:v>
                </c:pt>
                <c:pt idx="2079">
                  <c:v>43291.999684444447</c:v>
                </c:pt>
                <c:pt idx="2080">
                  <c:v>43292.048366539355</c:v>
                </c:pt>
                <c:pt idx="2081">
                  <c:v>43292.170884629631</c:v>
                </c:pt>
                <c:pt idx="2082">
                  <c:v>43292.211559398151</c:v>
                </c:pt>
                <c:pt idx="2083">
                  <c:v>43292.292483032405</c:v>
                </c:pt>
                <c:pt idx="2084">
                  <c:v>43292.33905505787</c:v>
                </c:pt>
                <c:pt idx="2085">
                  <c:v>43292.339381574071</c:v>
                </c:pt>
                <c:pt idx="2086">
                  <c:v>43292.342111365739</c:v>
                </c:pt>
                <c:pt idx="2087">
                  <c:v>43292.343993136572</c:v>
                </c:pt>
                <c:pt idx="2088">
                  <c:v>43292.357291840279</c:v>
                </c:pt>
                <c:pt idx="2089">
                  <c:v>43292.359497442128</c:v>
                </c:pt>
                <c:pt idx="2090">
                  <c:v>43292.368351921294</c:v>
                </c:pt>
                <c:pt idx="2091">
                  <c:v>43292.394065752313</c:v>
                </c:pt>
                <c:pt idx="2092">
                  <c:v>43292.399944398145</c:v>
                </c:pt>
                <c:pt idx="2093">
                  <c:v>43292.409051875002</c:v>
                </c:pt>
                <c:pt idx="2094">
                  <c:v>43292.426016967591</c:v>
                </c:pt>
                <c:pt idx="2095">
                  <c:v>43292.446933333333</c:v>
                </c:pt>
                <c:pt idx="2096">
                  <c:v>43292.447445289348</c:v>
                </c:pt>
                <c:pt idx="2097">
                  <c:v>43292.448061631942</c:v>
                </c:pt>
                <c:pt idx="2098">
                  <c:v>43292.459707870374</c:v>
                </c:pt>
                <c:pt idx="2099">
                  <c:v>43292.474004236108</c:v>
                </c:pt>
                <c:pt idx="2100">
                  <c:v>43292.478744340275</c:v>
                </c:pt>
                <c:pt idx="2101">
                  <c:v>43292.479318541664</c:v>
                </c:pt>
                <c:pt idx="2102">
                  <c:v>43292.485758750001</c:v>
                </c:pt>
                <c:pt idx="2103">
                  <c:v>43292.5284669213</c:v>
                </c:pt>
                <c:pt idx="2104">
                  <c:v>43292.532896273151</c:v>
                </c:pt>
                <c:pt idx="2105">
                  <c:v>43292.594648854167</c:v>
                </c:pt>
                <c:pt idx="2106">
                  <c:v>43292.608734108799</c:v>
                </c:pt>
                <c:pt idx="2107">
                  <c:v>43293.316488275465</c:v>
                </c:pt>
                <c:pt idx="2108">
                  <c:v>43293.323804699074</c:v>
                </c:pt>
                <c:pt idx="2109">
                  <c:v>43293.326651736112</c:v>
                </c:pt>
                <c:pt idx="2110">
                  <c:v>43293.334618553243</c:v>
                </c:pt>
                <c:pt idx="2111">
                  <c:v>43293.338764733795</c:v>
                </c:pt>
                <c:pt idx="2112">
                  <c:v>43293.384270833332</c:v>
                </c:pt>
                <c:pt idx="2113">
                  <c:v>43293.385343472219</c:v>
                </c:pt>
                <c:pt idx="2114">
                  <c:v>43293.387405740737</c:v>
                </c:pt>
                <c:pt idx="2115">
                  <c:v>43293.388531539349</c:v>
                </c:pt>
                <c:pt idx="2116">
                  <c:v>43293.415993692128</c:v>
                </c:pt>
                <c:pt idx="2117">
                  <c:v>43293.433110312501</c:v>
                </c:pt>
                <c:pt idx="2118">
                  <c:v>43293.433825810185</c:v>
                </c:pt>
                <c:pt idx="2119">
                  <c:v>43293.462147777776</c:v>
                </c:pt>
                <c:pt idx="2120">
                  <c:v>43293.4970565162</c:v>
                </c:pt>
                <c:pt idx="2121">
                  <c:v>43293.500102025464</c:v>
                </c:pt>
                <c:pt idx="2122">
                  <c:v>43293.506780636577</c:v>
                </c:pt>
                <c:pt idx="2123">
                  <c:v>43293.509103344906</c:v>
                </c:pt>
                <c:pt idx="2124">
                  <c:v>43293.536755347224</c:v>
                </c:pt>
                <c:pt idx="2125">
                  <c:v>43293.538172175926</c:v>
                </c:pt>
                <c:pt idx="2126">
                  <c:v>43293.546381053238</c:v>
                </c:pt>
                <c:pt idx="2127">
                  <c:v>43293.548019525464</c:v>
                </c:pt>
                <c:pt idx="2128">
                  <c:v>43293.565519444448</c:v>
                </c:pt>
                <c:pt idx="2129">
                  <c:v>43293.567313055559</c:v>
                </c:pt>
                <c:pt idx="2130">
                  <c:v>43293.703082546293</c:v>
                </c:pt>
                <c:pt idx="2131">
                  <c:v>43293.735712210648</c:v>
                </c:pt>
                <c:pt idx="2132">
                  <c:v>43293.737351689815</c:v>
                </c:pt>
                <c:pt idx="2133">
                  <c:v>43293.889974999998</c:v>
                </c:pt>
                <c:pt idx="2134">
                  <c:v>43294.094940983799</c:v>
                </c:pt>
                <c:pt idx="2135">
                  <c:v>43294.110123043982</c:v>
                </c:pt>
                <c:pt idx="2136">
                  <c:v>43294.111909282408</c:v>
                </c:pt>
                <c:pt idx="2137">
                  <c:v>43294.112194652778</c:v>
                </c:pt>
                <c:pt idx="2138">
                  <c:v>43294.117665092592</c:v>
                </c:pt>
                <c:pt idx="2139">
                  <c:v>43294.142915358796</c:v>
                </c:pt>
                <c:pt idx="2140">
                  <c:v>43294.192690439813</c:v>
                </c:pt>
                <c:pt idx="2141">
                  <c:v>43294.194787094908</c:v>
                </c:pt>
                <c:pt idx="2142">
                  <c:v>43294.219714236111</c:v>
                </c:pt>
                <c:pt idx="2143">
                  <c:v>43294.230991446762</c:v>
                </c:pt>
                <c:pt idx="2144">
                  <c:v>43294.279377384257</c:v>
                </c:pt>
                <c:pt idx="2145">
                  <c:v>43294.279475150463</c:v>
                </c:pt>
                <c:pt idx="2146">
                  <c:v>43294.285376203705</c:v>
                </c:pt>
                <c:pt idx="2147">
                  <c:v>43294.367702013886</c:v>
                </c:pt>
                <c:pt idx="2148">
                  <c:v>43294.385912442129</c:v>
                </c:pt>
                <c:pt idx="2149">
                  <c:v>43294.423858449074</c:v>
                </c:pt>
                <c:pt idx="2150">
                  <c:v>43294.424134907407</c:v>
                </c:pt>
                <c:pt idx="2151">
                  <c:v>43294.426061967592</c:v>
                </c:pt>
                <c:pt idx="2152">
                  <c:v>43294.437396331021</c:v>
                </c:pt>
                <c:pt idx="2153">
                  <c:v>43294.520258703706</c:v>
                </c:pt>
                <c:pt idx="2154">
                  <c:v>43294.526150300924</c:v>
                </c:pt>
                <c:pt idx="2155">
                  <c:v>43294.73693204861</c:v>
                </c:pt>
                <c:pt idx="2156">
                  <c:v>43294.774469328702</c:v>
                </c:pt>
                <c:pt idx="2157">
                  <c:v>43294.77630972222</c:v>
                </c:pt>
                <c:pt idx="2158">
                  <c:v>43294.779615277781</c:v>
                </c:pt>
                <c:pt idx="2159">
                  <c:v>43294.786413032409</c:v>
                </c:pt>
                <c:pt idx="2160">
                  <c:v>43294.796450520837</c:v>
                </c:pt>
                <c:pt idx="2161">
                  <c:v>43294.799940300923</c:v>
                </c:pt>
                <c:pt idx="2162">
                  <c:v>43294.803632395837</c:v>
                </c:pt>
                <c:pt idx="2163">
                  <c:v>43294.805611122683</c:v>
                </c:pt>
                <c:pt idx="2164">
                  <c:v>43294.80699809028</c:v>
                </c:pt>
                <c:pt idx="2165">
                  <c:v>43294.829232905089</c:v>
                </c:pt>
                <c:pt idx="2166">
                  <c:v>43294.890694444446</c:v>
                </c:pt>
                <c:pt idx="2167">
                  <c:v>43295.188021979164</c:v>
                </c:pt>
                <c:pt idx="2168">
                  <c:v>43295.222436932869</c:v>
                </c:pt>
                <c:pt idx="2169">
                  <c:v>43295.271939733793</c:v>
                </c:pt>
                <c:pt idx="2170">
                  <c:v>43295.363266469911</c:v>
                </c:pt>
                <c:pt idx="2171">
                  <c:v>43295.381322754627</c:v>
                </c:pt>
                <c:pt idx="2172">
                  <c:v>43295.417991527778</c:v>
                </c:pt>
                <c:pt idx="2173">
                  <c:v>43295.418306817126</c:v>
                </c:pt>
                <c:pt idx="2174">
                  <c:v>43295.422095578702</c:v>
                </c:pt>
                <c:pt idx="2175">
                  <c:v>43295.422465798612</c:v>
                </c:pt>
                <c:pt idx="2176">
                  <c:v>43295.425534479167</c:v>
                </c:pt>
                <c:pt idx="2177">
                  <c:v>43295.426101296296</c:v>
                </c:pt>
                <c:pt idx="2178">
                  <c:v>43295.42949978009</c:v>
                </c:pt>
                <c:pt idx="2179">
                  <c:v>43295.446012708337</c:v>
                </c:pt>
                <c:pt idx="2180">
                  <c:v>43295.446754398145</c:v>
                </c:pt>
                <c:pt idx="2181">
                  <c:v>43295.450199432868</c:v>
                </c:pt>
                <c:pt idx="2182">
                  <c:v>43295.461233958333</c:v>
                </c:pt>
                <c:pt idx="2183">
                  <c:v>43295.467517210651</c:v>
                </c:pt>
                <c:pt idx="2184">
                  <c:v>43295.471870104164</c:v>
                </c:pt>
                <c:pt idx="2185">
                  <c:v>43295.509791319448</c:v>
                </c:pt>
                <c:pt idx="2186">
                  <c:v>43295.773617164348</c:v>
                </c:pt>
                <c:pt idx="2187">
                  <c:v>43295.816502245369</c:v>
                </c:pt>
                <c:pt idx="2188">
                  <c:v>43296.285399016204</c:v>
                </c:pt>
                <c:pt idx="2189">
                  <c:v>43296.399665219906</c:v>
                </c:pt>
                <c:pt idx="2190">
                  <c:v>43296.418145787036</c:v>
                </c:pt>
                <c:pt idx="2191">
                  <c:v>43296.421877083332</c:v>
                </c:pt>
                <c:pt idx="2192">
                  <c:v>43296.487018807871</c:v>
                </c:pt>
                <c:pt idx="2193">
                  <c:v>43296.543058958334</c:v>
                </c:pt>
                <c:pt idx="2194">
                  <c:v>43296.733276018516</c:v>
                </c:pt>
                <c:pt idx="2195">
                  <c:v>43296.750057662037</c:v>
                </c:pt>
                <c:pt idx="2196">
                  <c:v>43297.265568819443</c:v>
                </c:pt>
                <c:pt idx="2197">
                  <c:v>43297.30064277778</c:v>
                </c:pt>
                <c:pt idx="2198">
                  <c:v>43297.311101678242</c:v>
                </c:pt>
                <c:pt idx="2199">
                  <c:v>43297.317640868052</c:v>
                </c:pt>
                <c:pt idx="2200">
                  <c:v>43297.342262962964</c:v>
                </c:pt>
                <c:pt idx="2201">
                  <c:v>43297.395740127315</c:v>
                </c:pt>
                <c:pt idx="2202">
                  <c:v>43297.398252326391</c:v>
                </c:pt>
                <c:pt idx="2203">
                  <c:v>43297.398615590275</c:v>
                </c:pt>
                <c:pt idx="2204">
                  <c:v>43297.410733657409</c:v>
                </c:pt>
                <c:pt idx="2205">
                  <c:v>43297.412488912036</c:v>
                </c:pt>
                <c:pt idx="2206">
                  <c:v>43297.437503692126</c:v>
                </c:pt>
                <c:pt idx="2207">
                  <c:v>43297.438030833335</c:v>
                </c:pt>
                <c:pt idx="2208">
                  <c:v>43297.445153194443</c:v>
                </c:pt>
                <c:pt idx="2209">
                  <c:v>43297.495514918985</c:v>
                </c:pt>
                <c:pt idx="2210">
                  <c:v>43297.520206006942</c:v>
                </c:pt>
                <c:pt idx="2211">
                  <c:v>43297.722108391201</c:v>
                </c:pt>
                <c:pt idx="2212">
                  <c:v>43297.736670763887</c:v>
                </c:pt>
                <c:pt idx="2213">
                  <c:v>43297.805446736114</c:v>
                </c:pt>
                <c:pt idx="2214">
                  <c:v>43297.839548807868</c:v>
                </c:pt>
                <c:pt idx="2215">
                  <c:v>43297.840757141203</c:v>
                </c:pt>
                <c:pt idx="2216">
                  <c:v>43298.236346157406</c:v>
                </c:pt>
                <c:pt idx="2217">
                  <c:v>43298.239937627317</c:v>
                </c:pt>
                <c:pt idx="2218">
                  <c:v>43298.344932233798</c:v>
                </c:pt>
                <c:pt idx="2219">
                  <c:v>43298.358761770833</c:v>
                </c:pt>
                <c:pt idx="2220">
                  <c:v>43298.463289282408</c:v>
                </c:pt>
                <c:pt idx="2221">
                  <c:v>43298.581032210648</c:v>
                </c:pt>
                <c:pt idx="2222">
                  <c:v>43298.697485243058</c:v>
                </c:pt>
                <c:pt idx="2223">
                  <c:v>43298.748426030092</c:v>
                </c:pt>
                <c:pt idx="2224">
                  <c:v>43299.139495312498</c:v>
                </c:pt>
                <c:pt idx="2225">
                  <c:v>43299.162861932869</c:v>
                </c:pt>
                <c:pt idx="2226">
                  <c:v>43299.165193055553</c:v>
                </c:pt>
                <c:pt idx="2227">
                  <c:v>43299.224733981478</c:v>
                </c:pt>
                <c:pt idx="2228">
                  <c:v>43299.22938931713</c:v>
                </c:pt>
                <c:pt idx="2229">
                  <c:v>43299.232645416669</c:v>
                </c:pt>
                <c:pt idx="2230">
                  <c:v>43299.328743888887</c:v>
                </c:pt>
                <c:pt idx="2231">
                  <c:v>43299.473189247685</c:v>
                </c:pt>
                <c:pt idx="2232">
                  <c:v>43299.473621261575</c:v>
                </c:pt>
                <c:pt idx="2233">
                  <c:v>43299.520039791663</c:v>
                </c:pt>
                <c:pt idx="2234">
                  <c:v>43299.600954085647</c:v>
                </c:pt>
                <c:pt idx="2235">
                  <c:v>43300.119336134259</c:v>
                </c:pt>
                <c:pt idx="2236">
                  <c:v>43300.191419050927</c:v>
                </c:pt>
                <c:pt idx="2237">
                  <c:v>43300.305557615742</c:v>
                </c:pt>
                <c:pt idx="2238">
                  <c:v>43300.369440497685</c:v>
                </c:pt>
                <c:pt idx="2239">
                  <c:v>43300.389376805557</c:v>
                </c:pt>
                <c:pt idx="2240">
                  <c:v>43300.39830627315</c:v>
                </c:pt>
                <c:pt idx="2241">
                  <c:v>43300.418875347219</c:v>
                </c:pt>
                <c:pt idx="2242">
                  <c:v>43300.483105462961</c:v>
                </c:pt>
                <c:pt idx="2243">
                  <c:v>43300.722846157405</c:v>
                </c:pt>
                <c:pt idx="2244">
                  <c:v>43300.744645150466</c:v>
                </c:pt>
                <c:pt idx="2245">
                  <c:v>43300.745771064816</c:v>
                </c:pt>
                <c:pt idx="2246">
                  <c:v>43300.750028842594</c:v>
                </c:pt>
                <c:pt idx="2247">
                  <c:v>43301.192258599534</c:v>
                </c:pt>
                <c:pt idx="2248">
                  <c:v>43301.206128784725</c:v>
                </c:pt>
                <c:pt idx="2249">
                  <c:v>43301.232092789352</c:v>
                </c:pt>
                <c:pt idx="2250">
                  <c:v>43301.257574363422</c:v>
                </c:pt>
                <c:pt idx="2251">
                  <c:v>43301.299467384262</c:v>
                </c:pt>
                <c:pt idx="2252">
                  <c:v>43301.299914120369</c:v>
                </c:pt>
                <c:pt idx="2253">
                  <c:v>43301.522672094907</c:v>
                </c:pt>
                <c:pt idx="2254">
                  <c:v>43301.526144560186</c:v>
                </c:pt>
                <c:pt idx="2255">
                  <c:v>43301.530828506948</c:v>
                </c:pt>
                <c:pt idx="2256">
                  <c:v>43301.540813217594</c:v>
                </c:pt>
                <c:pt idx="2257">
                  <c:v>43301.564051979163</c:v>
                </c:pt>
                <c:pt idx="2258">
                  <c:v>43301.564306921297</c:v>
                </c:pt>
                <c:pt idx="2259">
                  <c:v>43301.567500555553</c:v>
                </c:pt>
                <c:pt idx="2260">
                  <c:v>43301.597020173613</c:v>
                </c:pt>
                <c:pt idx="2261">
                  <c:v>43301.645621944444</c:v>
                </c:pt>
                <c:pt idx="2262">
                  <c:v>43301.733228101853</c:v>
                </c:pt>
                <c:pt idx="2263">
                  <c:v>43301.741330694444</c:v>
                </c:pt>
                <c:pt idx="2264">
                  <c:v>43301.741819722221</c:v>
                </c:pt>
                <c:pt idx="2265">
                  <c:v>43301.942569606479</c:v>
                </c:pt>
                <c:pt idx="2266">
                  <c:v>43302.232749236115</c:v>
                </c:pt>
                <c:pt idx="2267">
                  <c:v>43302.233253715276</c:v>
                </c:pt>
                <c:pt idx="2268">
                  <c:v>43302.245433425924</c:v>
                </c:pt>
                <c:pt idx="2269">
                  <c:v>43302.254871689816</c:v>
                </c:pt>
                <c:pt idx="2270">
                  <c:v>43302.349292245373</c:v>
                </c:pt>
                <c:pt idx="2271">
                  <c:v>43302.45709384259</c:v>
                </c:pt>
                <c:pt idx="2272">
                  <c:v>43302.457619375004</c:v>
                </c:pt>
                <c:pt idx="2273">
                  <c:v>43302.513711493055</c:v>
                </c:pt>
                <c:pt idx="2274">
                  <c:v>43302.568464317126</c:v>
                </c:pt>
                <c:pt idx="2275">
                  <c:v>43302.603550844906</c:v>
                </c:pt>
                <c:pt idx="2276">
                  <c:v>43303.075430370372</c:v>
                </c:pt>
                <c:pt idx="2277">
                  <c:v>43303.206442858798</c:v>
                </c:pt>
                <c:pt idx="2278">
                  <c:v>43303.222779305557</c:v>
                </c:pt>
                <c:pt idx="2279">
                  <c:v>43303.223520023152</c:v>
                </c:pt>
                <c:pt idx="2280">
                  <c:v>43303.301726967591</c:v>
                </c:pt>
                <c:pt idx="2281">
                  <c:v>43303.309646851849</c:v>
                </c:pt>
                <c:pt idx="2282">
                  <c:v>43303.348099629628</c:v>
                </c:pt>
                <c:pt idx="2283">
                  <c:v>43303.348733784725</c:v>
                </c:pt>
                <c:pt idx="2284">
                  <c:v>43303.766120023145</c:v>
                </c:pt>
                <c:pt idx="2285">
                  <c:v>43304.09665402778</c:v>
                </c:pt>
                <c:pt idx="2286">
                  <c:v>43304.102414247682</c:v>
                </c:pt>
                <c:pt idx="2287">
                  <c:v>43304.190212141206</c:v>
                </c:pt>
                <c:pt idx="2288">
                  <c:v>43304.238143854163</c:v>
                </c:pt>
                <c:pt idx="2289">
                  <c:v>43304.454726226853</c:v>
                </c:pt>
                <c:pt idx="2290">
                  <c:v>43304.47701440972</c:v>
                </c:pt>
                <c:pt idx="2291">
                  <c:v>43304.479112442132</c:v>
                </c:pt>
                <c:pt idx="2292">
                  <c:v>43304.502563217589</c:v>
                </c:pt>
                <c:pt idx="2293">
                  <c:v>43304.522733344907</c:v>
                </c:pt>
                <c:pt idx="2294">
                  <c:v>43304.529347858799</c:v>
                </c:pt>
                <c:pt idx="2295">
                  <c:v>43304.558999351852</c:v>
                </c:pt>
                <c:pt idx="2296">
                  <c:v>43304.563605439813</c:v>
                </c:pt>
                <c:pt idx="2297">
                  <c:v>43304.57668096065</c:v>
                </c:pt>
                <c:pt idx="2298">
                  <c:v>43304.714645972221</c:v>
                </c:pt>
                <c:pt idx="2299">
                  <c:v>43304.756499571762</c:v>
                </c:pt>
                <c:pt idx="2300">
                  <c:v>43304.971099548609</c:v>
                </c:pt>
                <c:pt idx="2301">
                  <c:v>43305.110879560183</c:v>
                </c:pt>
                <c:pt idx="2302">
                  <c:v>43305.112688530091</c:v>
                </c:pt>
                <c:pt idx="2303">
                  <c:v>43305.112847615739</c:v>
                </c:pt>
                <c:pt idx="2304">
                  <c:v>43305.16970175926</c:v>
                </c:pt>
                <c:pt idx="2305">
                  <c:v>43305.199570648147</c:v>
                </c:pt>
                <c:pt idx="2306">
                  <c:v>43305.212533738428</c:v>
                </c:pt>
                <c:pt idx="2307">
                  <c:v>43305.213148148148</c:v>
                </c:pt>
                <c:pt idx="2308">
                  <c:v>43305.215934108797</c:v>
                </c:pt>
                <c:pt idx="2309">
                  <c:v>43305.242766377312</c:v>
                </c:pt>
                <c:pt idx="2310">
                  <c:v>43305.252884745372</c:v>
                </c:pt>
                <c:pt idx="2311">
                  <c:v>43305.264605775461</c:v>
                </c:pt>
                <c:pt idx="2312">
                  <c:v>43305.317998009261</c:v>
                </c:pt>
                <c:pt idx="2313">
                  <c:v>43305.319360601854</c:v>
                </c:pt>
                <c:pt idx="2314">
                  <c:v>43305.324306770832</c:v>
                </c:pt>
                <c:pt idx="2315">
                  <c:v>43305.326952094911</c:v>
                </c:pt>
                <c:pt idx="2316">
                  <c:v>43305.328145104169</c:v>
                </c:pt>
                <c:pt idx="2317">
                  <c:v>43305.328695868055</c:v>
                </c:pt>
                <c:pt idx="2318">
                  <c:v>43305.335088888889</c:v>
                </c:pt>
                <c:pt idx="2319">
                  <c:v>43305.336321423609</c:v>
                </c:pt>
                <c:pt idx="2320">
                  <c:v>43305.338881354168</c:v>
                </c:pt>
                <c:pt idx="2321">
                  <c:v>43305.343094247684</c:v>
                </c:pt>
                <c:pt idx="2322">
                  <c:v>43305.364393460652</c:v>
                </c:pt>
                <c:pt idx="2323">
                  <c:v>43305.393026736114</c:v>
                </c:pt>
                <c:pt idx="2324">
                  <c:v>43305.411799583337</c:v>
                </c:pt>
                <c:pt idx="2325">
                  <c:v>43305.460904363426</c:v>
                </c:pt>
                <c:pt idx="2326">
                  <c:v>43305.499216145836</c:v>
                </c:pt>
                <c:pt idx="2327">
                  <c:v>43305.540718692129</c:v>
                </c:pt>
                <c:pt idx="2328">
                  <c:v>43305.549870115741</c:v>
                </c:pt>
                <c:pt idx="2329">
                  <c:v>43305.559569074074</c:v>
                </c:pt>
                <c:pt idx="2330">
                  <c:v>43305.668452708334</c:v>
                </c:pt>
                <c:pt idx="2331">
                  <c:v>43305.768858518517</c:v>
                </c:pt>
                <c:pt idx="2332">
                  <c:v>43305.796778981479</c:v>
                </c:pt>
                <c:pt idx="2333">
                  <c:v>43306.04832228009</c:v>
                </c:pt>
                <c:pt idx="2334">
                  <c:v>43306.054094976855</c:v>
                </c:pt>
                <c:pt idx="2335">
                  <c:v>43306.056539780089</c:v>
                </c:pt>
                <c:pt idx="2336">
                  <c:v>43306.111224548615</c:v>
                </c:pt>
                <c:pt idx="2337">
                  <c:v>43306.206769155091</c:v>
                </c:pt>
                <c:pt idx="2338">
                  <c:v>43306.218141805555</c:v>
                </c:pt>
                <c:pt idx="2339">
                  <c:v>43306.327978425928</c:v>
                </c:pt>
                <c:pt idx="2340">
                  <c:v>43306.332387141207</c:v>
                </c:pt>
                <c:pt idx="2341">
                  <c:v>43306.332893819446</c:v>
                </c:pt>
                <c:pt idx="2342">
                  <c:v>43306.336006469908</c:v>
                </c:pt>
                <c:pt idx="2343">
                  <c:v>43306.38220388889</c:v>
                </c:pt>
                <c:pt idx="2344">
                  <c:v>43306.385381585649</c:v>
                </c:pt>
                <c:pt idx="2345">
                  <c:v>43306.415199317133</c:v>
                </c:pt>
                <c:pt idx="2346">
                  <c:v>43306.432971932867</c:v>
                </c:pt>
                <c:pt idx="2347">
                  <c:v>43306.433977337962</c:v>
                </c:pt>
                <c:pt idx="2348">
                  <c:v>43306.435062488425</c:v>
                </c:pt>
                <c:pt idx="2349">
                  <c:v>43306.435932615743</c:v>
                </c:pt>
                <c:pt idx="2350">
                  <c:v>43306.436698229169</c:v>
                </c:pt>
                <c:pt idx="2351">
                  <c:v>43306.466608842595</c:v>
                </c:pt>
                <c:pt idx="2352">
                  <c:v>43306.474927650466</c:v>
                </c:pt>
                <c:pt idx="2353">
                  <c:v>43306.484678009256</c:v>
                </c:pt>
                <c:pt idx="2354">
                  <c:v>43306.486151805555</c:v>
                </c:pt>
                <c:pt idx="2355">
                  <c:v>43306.493956481485</c:v>
                </c:pt>
                <c:pt idx="2356">
                  <c:v>43306.496099421296</c:v>
                </c:pt>
                <c:pt idx="2357">
                  <c:v>43306.497369259261</c:v>
                </c:pt>
                <c:pt idx="2358">
                  <c:v>43306.499970659723</c:v>
                </c:pt>
                <c:pt idx="2359">
                  <c:v>43306.500725925929</c:v>
                </c:pt>
                <c:pt idx="2360">
                  <c:v>43306.503448298608</c:v>
                </c:pt>
                <c:pt idx="2361">
                  <c:v>43306.509055185183</c:v>
                </c:pt>
                <c:pt idx="2362">
                  <c:v>43306.511572094911</c:v>
                </c:pt>
                <c:pt idx="2363">
                  <c:v>43306.515166817131</c:v>
                </c:pt>
                <c:pt idx="2364">
                  <c:v>43306.523312453704</c:v>
                </c:pt>
                <c:pt idx="2365">
                  <c:v>43306.52881653935</c:v>
                </c:pt>
                <c:pt idx="2366">
                  <c:v>43306.530184699077</c:v>
                </c:pt>
                <c:pt idx="2367">
                  <c:v>43306.531218055556</c:v>
                </c:pt>
                <c:pt idx="2368">
                  <c:v>43306.532162199073</c:v>
                </c:pt>
                <c:pt idx="2369">
                  <c:v>43306.564972638887</c:v>
                </c:pt>
                <c:pt idx="2370">
                  <c:v>43306.667995000003</c:v>
                </c:pt>
                <c:pt idx="2371">
                  <c:v>43306.699291261575</c:v>
                </c:pt>
                <c:pt idx="2372">
                  <c:v>43306.703654756944</c:v>
                </c:pt>
                <c:pt idx="2373">
                  <c:v>43306.703656365738</c:v>
                </c:pt>
                <c:pt idx="2374">
                  <c:v>43306.834979583335</c:v>
                </c:pt>
                <c:pt idx="2375">
                  <c:v>43307.149157962966</c:v>
                </c:pt>
                <c:pt idx="2376">
                  <c:v>43307.210467210651</c:v>
                </c:pt>
                <c:pt idx="2377">
                  <c:v>43307.212990509259</c:v>
                </c:pt>
                <c:pt idx="2378">
                  <c:v>43307.214144247686</c:v>
                </c:pt>
                <c:pt idx="2379">
                  <c:v>43307.215492604169</c:v>
                </c:pt>
                <c:pt idx="2380">
                  <c:v>43307.216408252316</c:v>
                </c:pt>
                <c:pt idx="2381">
                  <c:v>43307.226743854168</c:v>
                </c:pt>
                <c:pt idx="2382">
                  <c:v>43307.227799155095</c:v>
                </c:pt>
                <c:pt idx="2383">
                  <c:v>43307.228454282405</c:v>
                </c:pt>
                <c:pt idx="2384">
                  <c:v>43307.231015578705</c:v>
                </c:pt>
                <c:pt idx="2385">
                  <c:v>43307.242142581017</c:v>
                </c:pt>
                <c:pt idx="2386">
                  <c:v>43307.26587599537</c:v>
                </c:pt>
                <c:pt idx="2387">
                  <c:v>43307.327065949074</c:v>
                </c:pt>
                <c:pt idx="2388">
                  <c:v>43307.335082442129</c:v>
                </c:pt>
                <c:pt idx="2389">
                  <c:v>43307.336533472226</c:v>
                </c:pt>
                <c:pt idx="2390">
                  <c:v>43307.336841747689</c:v>
                </c:pt>
                <c:pt idx="2391">
                  <c:v>43307.337727789352</c:v>
                </c:pt>
                <c:pt idx="2392">
                  <c:v>43307.33940946759</c:v>
                </c:pt>
                <c:pt idx="2393">
                  <c:v>43307.341131678244</c:v>
                </c:pt>
                <c:pt idx="2394">
                  <c:v>43307.353154212964</c:v>
                </c:pt>
                <c:pt idx="2395">
                  <c:v>43307.354180706017</c:v>
                </c:pt>
                <c:pt idx="2396">
                  <c:v>43307.363856689815</c:v>
                </c:pt>
                <c:pt idx="2397">
                  <c:v>43307.384619976852</c:v>
                </c:pt>
                <c:pt idx="2398">
                  <c:v>43307.392138877316</c:v>
                </c:pt>
                <c:pt idx="2399">
                  <c:v>43307.414202430555</c:v>
                </c:pt>
                <c:pt idx="2400">
                  <c:v>43307.415784143515</c:v>
                </c:pt>
                <c:pt idx="2401">
                  <c:v>43307.419098344908</c:v>
                </c:pt>
                <c:pt idx="2402">
                  <c:v>43307.438227071762</c:v>
                </c:pt>
                <c:pt idx="2403">
                  <c:v>43307.458763113427</c:v>
                </c:pt>
                <c:pt idx="2404">
                  <c:v>43307.464038622682</c:v>
                </c:pt>
                <c:pt idx="2405">
                  <c:v>43307.471977557871</c:v>
                </c:pt>
                <c:pt idx="2406">
                  <c:v>43307.499547314816</c:v>
                </c:pt>
                <c:pt idx="2407">
                  <c:v>43307.504328657407</c:v>
                </c:pt>
                <c:pt idx="2408">
                  <c:v>43307.510846597223</c:v>
                </c:pt>
                <c:pt idx="2409">
                  <c:v>43307.551698553238</c:v>
                </c:pt>
                <c:pt idx="2410">
                  <c:v>43307.685488356481</c:v>
                </c:pt>
                <c:pt idx="2411">
                  <c:v>43307.936406921297</c:v>
                </c:pt>
                <c:pt idx="2412">
                  <c:v>43308.12211650463</c:v>
                </c:pt>
                <c:pt idx="2413">
                  <c:v>43308.12346101852</c:v>
                </c:pt>
                <c:pt idx="2414">
                  <c:v>43308.124120069442</c:v>
                </c:pt>
                <c:pt idx="2415">
                  <c:v>43308.124242569444</c:v>
                </c:pt>
                <c:pt idx="2416">
                  <c:v>43308.144565439812</c:v>
                </c:pt>
                <c:pt idx="2417">
                  <c:v>43308.221273425923</c:v>
                </c:pt>
                <c:pt idx="2418">
                  <c:v>43308.292096435187</c:v>
                </c:pt>
                <c:pt idx="2419">
                  <c:v>43308.308136273146</c:v>
                </c:pt>
                <c:pt idx="2420">
                  <c:v>43308.359777939811</c:v>
                </c:pt>
                <c:pt idx="2421">
                  <c:v>43308.404979884261</c:v>
                </c:pt>
                <c:pt idx="2422">
                  <c:v>43308.409047291665</c:v>
                </c:pt>
                <c:pt idx="2423">
                  <c:v>43308.409117511575</c:v>
                </c:pt>
                <c:pt idx="2424">
                  <c:v>43308.44241033565</c:v>
                </c:pt>
                <c:pt idx="2425">
                  <c:v>43308.445373483795</c:v>
                </c:pt>
                <c:pt idx="2426">
                  <c:v>43308.454271469906</c:v>
                </c:pt>
                <c:pt idx="2427">
                  <c:v>43308.470913657409</c:v>
                </c:pt>
                <c:pt idx="2428">
                  <c:v>43308.510943449073</c:v>
                </c:pt>
                <c:pt idx="2429">
                  <c:v>43308.528009490743</c:v>
                </c:pt>
                <c:pt idx="2430">
                  <c:v>43308.538969305555</c:v>
                </c:pt>
                <c:pt idx="2431">
                  <c:v>43308.67623222222</c:v>
                </c:pt>
                <c:pt idx="2432">
                  <c:v>43308.693867442133</c:v>
                </c:pt>
                <c:pt idx="2433">
                  <c:v>43309.214458587965</c:v>
                </c:pt>
                <c:pt idx="2434">
                  <c:v>43309.521344618057</c:v>
                </c:pt>
                <c:pt idx="2435">
                  <c:v>43309.570643726853</c:v>
                </c:pt>
                <c:pt idx="2436">
                  <c:v>43309.570804803239</c:v>
                </c:pt>
                <c:pt idx="2437">
                  <c:v>43309.577902314813</c:v>
                </c:pt>
                <c:pt idx="2438">
                  <c:v>43309.588215532407</c:v>
                </c:pt>
                <c:pt idx="2439">
                  <c:v>43309.665259050926</c:v>
                </c:pt>
                <c:pt idx="2440">
                  <c:v>43309.666636979164</c:v>
                </c:pt>
                <c:pt idx="2441">
                  <c:v>43309.675648252312</c:v>
                </c:pt>
                <c:pt idx="2442">
                  <c:v>43309.675802511571</c:v>
                </c:pt>
                <c:pt idx="2443">
                  <c:v>43309.852582129628</c:v>
                </c:pt>
                <c:pt idx="2444">
                  <c:v>43309.864266956021</c:v>
                </c:pt>
                <c:pt idx="2445">
                  <c:v>43310.328635335645</c:v>
                </c:pt>
                <c:pt idx="2446">
                  <c:v>43310.398023819442</c:v>
                </c:pt>
                <c:pt idx="2447">
                  <c:v>43310.478461261577</c:v>
                </c:pt>
                <c:pt idx="2448">
                  <c:v>43310.668616481482</c:v>
                </c:pt>
                <c:pt idx="2449">
                  <c:v>43310.75295858796</c:v>
                </c:pt>
                <c:pt idx="2450">
                  <c:v>43310.774236481484</c:v>
                </c:pt>
                <c:pt idx="2451">
                  <c:v>43310.955261724535</c:v>
                </c:pt>
                <c:pt idx="2452">
                  <c:v>43310.980242557867</c:v>
                </c:pt>
                <c:pt idx="2453">
                  <c:v>43311.128702002316</c:v>
                </c:pt>
                <c:pt idx="2454">
                  <c:v>43311.150287997683</c:v>
                </c:pt>
                <c:pt idx="2455">
                  <c:v>43311.275462303238</c:v>
                </c:pt>
                <c:pt idx="2456">
                  <c:v>43311.318634525465</c:v>
                </c:pt>
                <c:pt idx="2457">
                  <c:v>43311.392509837962</c:v>
                </c:pt>
                <c:pt idx="2458">
                  <c:v>43311.420425914352</c:v>
                </c:pt>
                <c:pt idx="2459">
                  <c:v>43311.489606446761</c:v>
                </c:pt>
                <c:pt idx="2460">
                  <c:v>43311.490350486114</c:v>
                </c:pt>
                <c:pt idx="2461">
                  <c:v>43311.504281412039</c:v>
                </c:pt>
                <c:pt idx="2462">
                  <c:v>43311.506290370373</c:v>
                </c:pt>
                <c:pt idx="2463">
                  <c:v>43311.555325127316</c:v>
                </c:pt>
                <c:pt idx="2464">
                  <c:v>43311.565104421294</c:v>
                </c:pt>
                <c:pt idx="2465">
                  <c:v>43311.590352303239</c:v>
                </c:pt>
                <c:pt idx="2466">
                  <c:v>43311.638329409725</c:v>
                </c:pt>
                <c:pt idx="2467">
                  <c:v>43311.801631087961</c:v>
                </c:pt>
                <c:pt idx="2468">
                  <c:v>43312.379151064815</c:v>
                </c:pt>
                <c:pt idx="2469">
                  <c:v>43312.671146701388</c:v>
                </c:pt>
                <c:pt idx="2470">
                  <c:v>43312.815181550926</c:v>
                </c:pt>
                <c:pt idx="2471">
                  <c:v>43312.940618298613</c:v>
                </c:pt>
                <c:pt idx="2472">
                  <c:v>43313.204294282405</c:v>
                </c:pt>
                <c:pt idx="2473">
                  <c:v>43313.204572152776</c:v>
                </c:pt>
                <c:pt idx="2474">
                  <c:v>43313.207592106482</c:v>
                </c:pt>
                <c:pt idx="2475">
                  <c:v>43313.207732847222</c:v>
                </c:pt>
                <c:pt idx="2476">
                  <c:v>43313.215861608798</c:v>
                </c:pt>
                <c:pt idx="2477">
                  <c:v>43313.216027719907</c:v>
                </c:pt>
                <c:pt idx="2478">
                  <c:v>43313.221871435184</c:v>
                </c:pt>
                <c:pt idx="2479">
                  <c:v>43313.222007256947</c:v>
                </c:pt>
                <c:pt idx="2480">
                  <c:v>43313.223847905094</c:v>
                </c:pt>
                <c:pt idx="2481">
                  <c:v>43313.278630775465</c:v>
                </c:pt>
                <c:pt idx="2482">
                  <c:v>43313.301778043984</c:v>
                </c:pt>
                <c:pt idx="2483">
                  <c:v>43313.316955532406</c:v>
                </c:pt>
                <c:pt idx="2484">
                  <c:v>43313.340945578704</c:v>
                </c:pt>
                <c:pt idx="2485">
                  <c:v>43313.342341018521</c:v>
                </c:pt>
                <c:pt idx="2486">
                  <c:v>43313.345970000002</c:v>
                </c:pt>
                <c:pt idx="2487">
                  <c:v>43313.347701134262</c:v>
                </c:pt>
                <c:pt idx="2488">
                  <c:v>43313.350178148146</c:v>
                </c:pt>
                <c:pt idx="2489">
                  <c:v>43313.35364854167</c:v>
                </c:pt>
                <c:pt idx="2490">
                  <c:v>43313.362468298612</c:v>
                </c:pt>
                <c:pt idx="2491">
                  <c:v>43313.366526087964</c:v>
                </c:pt>
                <c:pt idx="2492">
                  <c:v>43313.401124560187</c:v>
                </c:pt>
                <c:pt idx="2493">
                  <c:v>43313.417587013886</c:v>
                </c:pt>
                <c:pt idx="2494">
                  <c:v>43313.436492754627</c:v>
                </c:pt>
                <c:pt idx="2495">
                  <c:v>43313.455266377314</c:v>
                </c:pt>
                <c:pt idx="2496">
                  <c:v>43313.46715989583</c:v>
                </c:pt>
                <c:pt idx="2497">
                  <c:v>43313.499121921297</c:v>
                </c:pt>
                <c:pt idx="2498">
                  <c:v>43313.512429618058</c:v>
                </c:pt>
                <c:pt idx="2499">
                  <c:v>43313.566929722219</c:v>
                </c:pt>
                <c:pt idx="2500">
                  <c:v>43313.572721365737</c:v>
                </c:pt>
                <c:pt idx="2501">
                  <c:v>43313.597916956016</c:v>
                </c:pt>
                <c:pt idx="2502">
                  <c:v>43313.690221643519</c:v>
                </c:pt>
                <c:pt idx="2503">
                  <c:v>43313.749530821762</c:v>
                </c:pt>
                <c:pt idx="2504">
                  <c:v>43314.017835891202</c:v>
                </c:pt>
                <c:pt idx="2505">
                  <c:v>43314.198365185184</c:v>
                </c:pt>
                <c:pt idx="2506">
                  <c:v>43314.199654050928</c:v>
                </c:pt>
                <c:pt idx="2507">
                  <c:v>43314.203106817127</c:v>
                </c:pt>
                <c:pt idx="2508">
                  <c:v>43314.207140937498</c:v>
                </c:pt>
                <c:pt idx="2509">
                  <c:v>43314.22856462963</c:v>
                </c:pt>
                <c:pt idx="2510">
                  <c:v>43314.270102847222</c:v>
                </c:pt>
                <c:pt idx="2511">
                  <c:v>43314.270834467592</c:v>
                </c:pt>
                <c:pt idx="2512">
                  <c:v>43314.331758032407</c:v>
                </c:pt>
                <c:pt idx="2513">
                  <c:v>43314.334972384262</c:v>
                </c:pt>
                <c:pt idx="2514">
                  <c:v>43314.606880312502</c:v>
                </c:pt>
                <c:pt idx="2515">
                  <c:v>43314.662758645834</c:v>
                </c:pt>
                <c:pt idx="2516">
                  <c:v>43314.694523171296</c:v>
                </c:pt>
                <c:pt idx="2517">
                  <c:v>43314.695517893517</c:v>
                </c:pt>
                <c:pt idx="2518">
                  <c:v>43315.279045659721</c:v>
                </c:pt>
                <c:pt idx="2519">
                  <c:v>43315.301222037036</c:v>
                </c:pt>
                <c:pt idx="2520">
                  <c:v>43315.490721226852</c:v>
                </c:pt>
                <c:pt idx="2521">
                  <c:v>43315.493148194444</c:v>
                </c:pt>
                <c:pt idx="2522">
                  <c:v>43315.536685555555</c:v>
                </c:pt>
                <c:pt idx="2523">
                  <c:v>43315.56115736111</c:v>
                </c:pt>
                <c:pt idx="2524">
                  <c:v>43315.609802222221</c:v>
                </c:pt>
                <c:pt idx="2525">
                  <c:v>43315.615983124997</c:v>
                </c:pt>
                <c:pt idx="2526">
                  <c:v>43315.848543773151</c:v>
                </c:pt>
                <c:pt idx="2527">
                  <c:v>43315.865854074073</c:v>
                </c:pt>
                <c:pt idx="2528">
                  <c:v>43315.866745462961</c:v>
                </c:pt>
                <c:pt idx="2529">
                  <c:v>43315.876555625</c:v>
                </c:pt>
                <c:pt idx="2530">
                  <c:v>43315.916741932873</c:v>
                </c:pt>
                <c:pt idx="2531">
                  <c:v>43315.946680300927</c:v>
                </c:pt>
                <c:pt idx="2532">
                  <c:v>43316.230154490739</c:v>
                </c:pt>
                <c:pt idx="2533">
                  <c:v>43316.256669664355</c:v>
                </c:pt>
                <c:pt idx="2534">
                  <c:v>43316.260203437501</c:v>
                </c:pt>
                <c:pt idx="2535">
                  <c:v>43316.281236666669</c:v>
                </c:pt>
                <c:pt idx="2536">
                  <c:v>43316.372965277777</c:v>
                </c:pt>
                <c:pt idx="2537">
                  <c:v>43316.407195057873</c:v>
                </c:pt>
                <c:pt idx="2538">
                  <c:v>43316.444283518518</c:v>
                </c:pt>
                <c:pt idx="2539">
                  <c:v>43317.128120162037</c:v>
                </c:pt>
                <c:pt idx="2540">
                  <c:v>43318.238466400464</c:v>
                </c:pt>
                <c:pt idx="2541">
                  <c:v>43318.238676053239</c:v>
                </c:pt>
                <c:pt idx="2542">
                  <c:v>43318.457214733797</c:v>
                </c:pt>
                <c:pt idx="2543">
                  <c:v>43318.485296296298</c:v>
                </c:pt>
                <c:pt idx="2544">
                  <c:v>43318.493813576388</c:v>
                </c:pt>
                <c:pt idx="2545">
                  <c:v>43318.532199467591</c:v>
                </c:pt>
                <c:pt idx="2546">
                  <c:v>43318.58849858796</c:v>
                </c:pt>
                <c:pt idx="2547">
                  <c:v>43318.69676796296</c:v>
                </c:pt>
                <c:pt idx="2548">
                  <c:v>43320.609237766206</c:v>
                </c:pt>
                <c:pt idx="2549">
                  <c:v>43321.393909548613</c:v>
                </c:pt>
                <c:pt idx="2550">
                  <c:v>43321.428786157405</c:v>
                </c:pt>
                <c:pt idx="2551">
                  <c:v>43321.822172037035</c:v>
                </c:pt>
                <c:pt idx="2552">
                  <c:v>43322.705077210645</c:v>
                </c:pt>
                <c:pt idx="2553">
                  <c:v>43322.760020833332</c:v>
                </c:pt>
                <c:pt idx="2554">
                  <c:v>43324.725481678244</c:v>
                </c:pt>
                <c:pt idx="2555">
                  <c:v>43324.733713333335</c:v>
                </c:pt>
                <c:pt idx="2556">
                  <c:v>43325.352782997688</c:v>
                </c:pt>
                <c:pt idx="2557">
                  <c:v>43325.613669837963</c:v>
                </c:pt>
                <c:pt idx="2558">
                  <c:v>43325.653400601848</c:v>
                </c:pt>
                <c:pt idx="2559">
                  <c:v>43325.676587164351</c:v>
                </c:pt>
                <c:pt idx="2560">
                  <c:v>43325.797011319446</c:v>
                </c:pt>
                <c:pt idx="2561">
                  <c:v>43326.146176134258</c:v>
                </c:pt>
                <c:pt idx="2562">
                  <c:v>43326.160309999999</c:v>
                </c:pt>
                <c:pt idx="2563">
                  <c:v>43326.183290092595</c:v>
                </c:pt>
                <c:pt idx="2564">
                  <c:v>43326.196823726852</c:v>
                </c:pt>
                <c:pt idx="2565">
                  <c:v>43326.197153935187</c:v>
                </c:pt>
                <c:pt idx="2566">
                  <c:v>43326.453891423611</c:v>
                </c:pt>
                <c:pt idx="2567">
                  <c:v>43326.478710740739</c:v>
                </c:pt>
                <c:pt idx="2568">
                  <c:v>43326.587216898151</c:v>
                </c:pt>
                <c:pt idx="2569">
                  <c:v>43326.642366006941</c:v>
                </c:pt>
                <c:pt idx="2570">
                  <c:v>43326.847177974538</c:v>
                </c:pt>
                <c:pt idx="2571">
                  <c:v>43326.921570960651</c:v>
                </c:pt>
                <c:pt idx="2572">
                  <c:v>43326.931907673614</c:v>
                </c:pt>
                <c:pt idx="2573">
                  <c:v>43326.942755960648</c:v>
                </c:pt>
                <c:pt idx="2574">
                  <c:v>43327.267317881946</c:v>
                </c:pt>
                <c:pt idx="2575">
                  <c:v>43327.34938378472</c:v>
                </c:pt>
                <c:pt idx="2576">
                  <c:v>43327.357643773146</c:v>
                </c:pt>
                <c:pt idx="2577">
                  <c:v>43327.462120185184</c:v>
                </c:pt>
                <c:pt idx="2578">
                  <c:v>43327.716826377313</c:v>
                </c:pt>
                <c:pt idx="2579">
                  <c:v>43327.928781261573</c:v>
                </c:pt>
                <c:pt idx="2580">
                  <c:v>43328.216580081018</c:v>
                </c:pt>
                <c:pt idx="2581">
                  <c:v>43328.249119062501</c:v>
                </c:pt>
                <c:pt idx="2582">
                  <c:v>43328.314556840276</c:v>
                </c:pt>
                <c:pt idx="2583">
                  <c:v>43328.329604479164</c:v>
                </c:pt>
                <c:pt idx="2584">
                  <c:v>43328.418244502318</c:v>
                </c:pt>
                <c:pt idx="2585">
                  <c:v>43328.440220381941</c:v>
                </c:pt>
                <c:pt idx="2586">
                  <c:v>43328.453885868053</c:v>
                </c:pt>
                <c:pt idx="2587">
                  <c:v>43328.453900509259</c:v>
                </c:pt>
                <c:pt idx="2588">
                  <c:v>43328.45888298611</c:v>
                </c:pt>
                <c:pt idx="2589">
                  <c:v>43328.57194115741</c:v>
                </c:pt>
                <c:pt idx="2590">
                  <c:v>43328.679119652777</c:v>
                </c:pt>
                <c:pt idx="2591">
                  <c:v>43328.781846365739</c:v>
                </c:pt>
                <c:pt idx="2592">
                  <c:v>43328.872993136574</c:v>
                </c:pt>
                <c:pt idx="2593">
                  <c:v>43328.882692754632</c:v>
                </c:pt>
                <c:pt idx="2594">
                  <c:v>43329.10001775463</c:v>
                </c:pt>
                <c:pt idx="2595">
                  <c:v>43329.238721759262</c:v>
                </c:pt>
                <c:pt idx="2596">
                  <c:v>43329.265389652777</c:v>
                </c:pt>
                <c:pt idx="2597">
                  <c:v>43329.283012523148</c:v>
                </c:pt>
                <c:pt idx="2598">
                  <c:v>43329.299179166665</c:v>
                </c:pt>
                <c:pt idx="2599">
                  <c:v>43329.454868541667</c:v>
                </c:pt>
                <c:pt idx="2600">
                  <c:v>43329.508835960645</c:v>
                </c:pt>
                <c:pt idx="2601">
                  <c:v>43329.526395844907</c:v>
                </c:pt>
                <c:pt idx="2602">
                  <c:v>43329.72159040509</c:v>
                </c:pt>
                <c:pt idx="2603">
                  <c:v>43329.962285335649</c:v>
                </c:pt>
                <c:pt idx="2604">
                  <c:v>43330.217599918979</c:v>
                </c:pt>
                <c:pt idx="2605">
                  <c:v>43330.217927534723</c:v>
                </c:pt>
                <c:pt idx="2606">
                  <c:v>43330.524177013889</c:v>
                </c:pt>
                <c:pt idx="2607">
                  <c:v>43330.586514374998</c:v>
                </c:pt>
                <c:pt idx="2608">
                  <c:v>43331.101399409723</c:v>
                </c:pt>
                <c:pt idx="2609">
                  <c:v>43331.561976805555</c:v>
                </c:pt>
                <c:pt idx="2610">
                  <c:v>43332.453814039349</c:v>
                </c:pt>
                <c:pt idx="2611">
                  <c:v>43332.478381782406</c:v>
                </c:pt>
                <c:pt idx="2612">
                  <c:v>43332.479307696762</c:v>
                </c:pt>
                <c:pt idx="2613">
                  <c:v>43332.480760474537</c:v>
                </c:pt>
                <c:pt idx="2614">
                  <c:v>43332.481767881945</c:v>
                </c:pt>
                <c:pt idx="2615">
                  <c:v>43332.530620486112</c:v>
                </c:pt>
                <c:pt idx="2616">
                  <c:v>43332.531838043978</c:v>
                </c:pt>
                <c:pt idx="2617">
                  <c:v>43333.120908622688</c:v>
                </c:pt>
                <c:pt idx="2618">
                  <c:v>43333.218296134262</c:v>
                </c:pt>
                <c:pt idx="2619">
                  <c:v>43333.221228078706</c:v>
                </c:pt>
                <c:pt idx="2620">
                  <c:v>43333.298517199073</c:v>
                </c:pt>
                <c:pt idx="2621">
                  <c:v>43333.309240150462</c:v>
                </c:pt>
                <c:pt idx="2622">
                  <c:v>43333.379847615739</c:v>
                </c:pt>
                <c:pt idx="2623">
                  <c:v>43333.398260509261</c:v>
                </c:pt>
                <c:pt idx="2624">
                  <c:v>43333.567424039349</c:v>
                </c:pt>
                <c:pt idx="2625">
                  <c:v>43333.574594490739</c:v>
                </c:pt>
                <c:pt idx="2626">
                  <c:v>43333.590747314818</c:v>
                </c:pt>
                <c:pt idx="2627">
                  <c:v>43333.696660266207</c:v>
                </c:pt>
                <c:pt idx="2628">
                  <c:v>43333.705095138888</c:v>
                </c:pt>
                <c:pt idx="2629">
                  <c:v>43333.765354270836</c:v>
                </c:pt>
                <c:pt idx="2630">
                  <c:v>43334.201527893521</c:v>
                </c:pt>
                <c:pt idx="2631">
                  <c:v>43334.280923171296</c:v>
                </c:pt>
                <c:pt idx="2632">
                  <c:v>43334.40415696759</c:v>
                </c:pt>
                <c:pt idx="2633">
                  <c:v>43334.410646435186</c:v>
                </c:pt>
                <c:pt idx="2634">
                  <c:v>43334.412741539352</c:v>
                </c:pt>
                <c:pt idx="2635">
                  <c:v>43334.445487013887</c:v>
                </c:pt>
                <c:pt idx="2636">
                  <c:v>43334.489836122688</c:v>
                </c:pt>
                <c:pt idx="2637">
                  <c:v>43334.52687966435</c:v>
                </c:pt>
                <c:pt idx="2638">
                  <c:v>43335.040348483795</c:v>
                </c:pt>
                <c:pt idx="2639">
                  <c:v>43335.152386851849</c:v>
                </c:pt>
                <c:pt idx="2640">
                  <c:v>43335.1706834375</c:v>
                </c:pt>
                <c:pt idx="2641">
                  <c:v>43335.172193113423</c:v>
                </c:pt>
                <c:pt idx="2642">
                  <c:v>43335.195402361111</c:v>
                </c:pt>
                <c:pt idx="2643">
                  <c:v>43335.195855370373</c:v>
                </c:pt>
                <c:pt idx="2644">
                  <c:v>43335.244727893521</c:v>
                </c:pt>
                <c:pt idx="2645">
                  <c:v>43335.450320127318</c:v>
                </c:pt>
                <c:pt idx="2646">
                  <c:v>43335.466020208332</c:v>
                </c:pt>
                <c:pt idx="2647">
                  <c:v>43335.474636770836</c:v>
                </c:pt>
                <c:pt idx="2648">
                  <c:v>43335.521140115743</c:v>
                </c:pt>
                <c:pt idx="2649">
                  <c:v>43335.54334045139</c:v>
                </c:pt>
                <c:pt idx="2650">
                  <c:v>43335.635956724538</c:v>
                </c:pt>
                <c:pt idx="2651">
                  <c:v>43335.650256678244</c:v>
                </c:pt>
                <c:pt idx="2652">
                  <c:v>43335.689648252315</c:v>
                </c:pt>
                <c:pt idx="2653">
                  <c:v>43335.837759861111</c:v>
                </c:pt>
                <c:pt idx="2654">
                  <c:v>43335.87419545139</c:v>
                </c:pt>
                <c:pt idx="2655">
                  <c:v>43335.989773761576</c:v>
                </c:pt>
                <c:pt idx="2656">
                  <c:v>43336.00647108796</c:v>
                </c:pt>
                <c:pt idx="2657">
                  <c:v>43336.00754554398</c:v>
                </c:pt>
                <c:pt idx="2658">
                  <c:v>43336.110994768518</c:v>
                </c:pt>
                <c:pt idx="2659">
                  <c:v>43336.121895706019</c:v>
                </c:pt>
                <c:pt idx="2660">
                  <c:v>43336.160177453705</c:v>
                </c:pt>
                <c:pt idx="2661">
                  <c:v>43336.266267094907</c:v>
                </c:pt>
                <c:pt idx="2662">
                  <c:v>43336.419248703707</c:v>
                </c:pt>
                <c:pt idx="2663">
                  <c:v>43336.42107016204</c:v>
                </c:pt>
                <c:pt idx="2664">
                  <c:v>43336.432737858799</c:v>
                </c:pt>
                <c:pt idx="2665">
                  <c:v>43336.43308195602</c:v>
                </c:pt>
                <c:pt idx="2666">
                  <c:v>43336.433919085648</c:v>
                </c:pt>
                <c:pt idx="2667">
                  <c:v>43336.442810115739</c:v>
                </c:pt>
                <c:pt idx="2668">
                  <c:v>43336.456127500001</c:v>
                </c:pt>
                <c:pt idx="2669">
                  <c:v>43336.493369479169</c:v>
                </c:pt>
                <c:pt idx="2670">
                  <c:v>43336.521875787039</c:v>
                </c:pt>
                <c:pt idx="2671">
                  <c:v>43336.640593865741</c:v>
                </c:pt>
                <c:pt idx="2672">
                  <c:v>43336.641460254628</c:v>
                </c:pt>
                <c:pt idx="2673">
                  <c:v>43336.658789490742</c:v>
                </c:pt>
                <c:pt idx="2674">
                  <c:v>43336.663104814812</c:v>
                </c:pt>
                <c:pt idx="2675">
                  <c:v>43336.716807141202</c:v>
                </c:pt>
                <c:pt idx="2676">
                  <c:v>43337.372412789351</c:v>
                </c:pt>
                <c:pt idx="2677">
                  <c:v>43337.399337407405</c:v>
                </c:pt>
                <c:pt idx="2678">
                  <c:v>43337.410070810183</c:v>
                </c:pt>
                <c:pt idx="2679">
                  <c:v>43337.412104722222</c:v>
                </c:pt>
                <c:pt idx="2680">
                  <c:v>43337.414209467592</c:v>
                </c:pt>
                <c:pt idx="2681">
                  <c:v>43337.480192071758</c:v>
                </c:pt>
                <c:pt idx="2682">
                  <c:v>43338.338515011572</c:v>
                </c:pt>
                <c:pt idx="2683">
                  <c:v>43338.374006238424</c:v>
                </c:pt>
                <c:pt idx="2684">
                  <c:v>43338.3885696875</c:v>
                </c:pt>
                <c:pt idx="2685">
                  <c:v>43338.605964328701</c:v>
                </c:pt>
                <c:pt idx="2686">
                  <c:v>43338.61391349537</c:v>
                </c:pt>
                <c:pt idx="2687">
                  <c:v>43338.616054907405</c:v>
                </c:pt>
                <c:pt idx="2688">
                  <c:v>43338.617447685188</c:v>
                </c:pt>
                <c:pt idx="2689">
                  <c:v>43338.840801527775</c:v>
                </c:pt>
                <c:pt idx="2690">
                  <c:v>43338.887712997683</c:v>
                </c:pt>
                <c:pt idx="2691">
                  <c:v>43338.948437291663</c:v>
                </c:pt>
                <c:pt idx="2692">
                  <c:v>43338.972987835645</c:v>
                </c:pt>
                <c:pt idx="2693">
                  <c:v>43338.992618946759</c:v>
                </c:pt>
                <c:pt idx="2694">
                  <c:v>43338.998828495372</c:v>
                </c:pt>
                <c:pt idx="2695">
                  <c:v>43339.202627199076</c:v>
                </c:pt>
                <c:pt idx="2696">
                  <c:v>43339.233483483797</c:v>
                </c:pt>
                <c:pt idx="2697">
                  <c:v>43339.270356412038</c:v>
                </c:pt>
                <c:pt idx="2698">
                  <c:v>43339.271642187501</c:v>
                </c:pt>
                <c:pt idx="2699">
                  <c:v>43339.280540254629</c:v>
                </c:pt>
                <c:pt idx="2700">
                  <c:v>43339.404870069447</c:v>
                </c:pt>
                <c:pt idx="2701">
                  <c:v>43339.454124826392</c:v>
                </c:pt>
                <c:pt idx="2702">
                  <c:v>43339.503796354169</c:v>
                </c:pt>
                <c:pt idx="2703">
                  <c:v>43339.557708194443</c:v>
                </c:pt>
                <c:pt idx="2704">
                  <c:v>43339.576739618053</c:v>
                </c:pt>
                <c:pt idx="2705">
                  <c:v>43339.584814305555</c:v>
                </c:pt>
                <c:pt idx="2706">
                  <c:v>43339.595146412037</c:v>
                </c:pt>
                <c:pt idx="2707">
                  <c:v>43339.661952523151</c:v>
                </c:pt>
                <c:pt idx="2708">
                  <c:v>43339.70067445602</c:v>
                </c:pt>
                <c:pt idx="2709">
                  <c:v>43339.883950555559</c:v>
                </c:pt>
                <c:pt idx="2710">
                  <c:v>43339.884125300923</c:v>
                </c:pt>
                <c:pt idx="2711">
                  <c:v>43339.88651045139</c:v>
                </c:pt>
                <c:pt idx="2712">
                  <c:v>43339.886524953705</c:v>
                </c:pt>
                <c:pt idx="2713">
                  <c:v>43339.911182453703</c:v>
                </c:pt>
                <c:pt idx="2714">
                  <c:v>43340.029732731484</c:v>
                </c:pt>
                <c:pt idx="2715">
                  <c:v>43340.062425034725</c:v>
                </c:pt>
                <c:pt idx="2716">
                  <c:v>43340.190396956015</c:v>
                </c:pt>
                <c:pt idx="2717">
                  <c:v>43340.228633263891</c:v>
                </c:pt>
                <c:pt idx="2718">
                  <c:v>43340.284160081021</c:v>
                </c:pt>
                <c:pt idx="2719">
                  <c:v>43340.284422337965</c:v>
                </c:pt>
                <c:pt idx="2720">
                  <c:v>43340.284822349538</c:v>
                </c:pt>
                <c:pt idx="2721">
                  <c:v>43340.285118657404</c:v>
                </c:pt>
                <c:pt idx="2722">
                  <c:v>43340.286804039351</c:v>
                </c:pt>
                <c:pt idx="2723">
                  <c:v>43340.295798576386</c:v>
                </c:pt>
                <c:pt idx="2724">
                  <c:v>43340.297007361114</c:v>
                </c:pt>
                <c:pt idx="2725">
                  <c:v>43340.297078888892</c:v>
                </c:pt>
                <c:pt idx="2726">
                  <c:v>43340.304779062499</c:v>
                </c:pt>
                <c:pt idx="2727">
                  <c:v>43340.391938020832</c:v>
                </c:pt>
                <c:pt idx="2728">
                  <c:v>43340.426062314815</c:v>
                </c:pt>
                <c:pt idx="2729">
                  <c:v>43340.442438506943</c:v>
                </c:pt>
                <c:pt idx="2730">
                  <c:v>43340.459346157404</c:v>
                </c:pt>
                <c:pt idx="2731">
                  <c:v>43340.503807962959</c:v>
                </c:pt>
                <c:pt idx="2732">
                  <c:v>43340.504248263889</c:v>
                </c:pt>
                <c:pt idx="2733">
                  <c:v>43340.517162488424</c:v>
                </c:pt>
                <c:pt idx="2734">
                  <c:v>43340.522591423614</c:v>
                </c:pt>
                <c:pt idx="2735">
                  <c:v>43340.551193993058</c:v>
                </c:pt>
                <c:pt idx="2736">
                  <c:v>43340.621503784721</c:v>
                </c:pt>
                <c:pt idx="2737">
                  <c:v>43340.652794756941</c:v>
                </c:pt>
                <c:pt idx="2738">
                  <c:v>43340.656508402775</c:v>
                </c:pt>
                <c:pt idx="2739">
                  <c:v>43340.711532627312</c:v>
                </c:pt>
                <c:pt idx="2740">
                  <c:v>43340.740780914355</c:v>
                </c:pt>
                <c:pt idx="2741">
                  <c:v>43340.742749999998</c:v>
                </c:pt>
                <c:pt idx="2742">
                  <c:v>43340.745326145836</c:v>
                </c:pt>
                <c:pt idx="2743">
                  <c:v>43340.78104840278</c:v>
                </c:pt>
                <c:pt idx="2744">
                  <c:v>43340.78369744213</c:v>
                </c:pt>
                <c:pt idx="2745">
                  <c:v>43340.787078726855</c:v>
                </c:pt>
                <c:pt idx="2746">
                  <c:v>43340.787164120367</c:v>
                </c:pt>
                <c:pt idx="2747">
                  <c:v>43340.815130949071</c:v>
                </c:pt>
                <c:pt idx="2748">
                  <c:v>43340.868057094907</c:v>
                </c:pt>
                <c:pt idx="2749">
                  <c:v>43341.136785590279</c:v>
                </c:pt>
                <c:pt idx="2750">
                  <c:v>43341.173148715279</c:v>
                </c:pt>
                <c:pt idx="2751">
                  <c:v>43341.202865983796</c:v>
                </c:pt>
                <c:pt idx="2752">
                  <c:v>43341.204692974534</c:v>
                </c:pt>
                <c:pt idx="2753">
                  <c:v>43341.220738240743</c:v>
                </c:pt>
                <c:pt idx="2754">
                  <c:v>43341.258384537039</c:v>
                </c:pt>
                <c:pt idx="2755">
                  <c:v>43341.258645428243</c:v>
                </c:pt>
                <c:pt idx="2756">
                  <c:v>43341.266944143521</c:v>
                </c:pt>
                <c:pt idx="2757">
                  <c:v>43341.296164594911</c:v>
                </c:pt>
                <c:pt idx="2758">
                  <c:v>43341.322410868059</c:v>
                </c:pt>
                <c:pt idx="2759">
                  <c:v>43341.327858252313</c:v>
                </c:pt>
                <c:pt idx="2760">
                  <c:v>43341.329422615738</c:v>
                </c:pt>
                <c:pt idx="2761">
                  <c:v>43341.330103368055</c:v>
                </c:pt>
                <c:pt idx="2762">
                  <c:v>43341.337293819444</c:v>
                </c:pt>
                <c:pt idx="2763">
                  <c:v>43341.33883803241</c:v>
                </c:pt>
                <c:pt idx="2764">
                  <c:v>43341.352358622687</c:v>
                </c:pt>
                <c:pt idx="2765">
                  <c:v>43341.36372439815</c:v>
                </c:pt>
                <c:pt idx="2766">
                  <c:v>43341.364322546295</c:v>
                </c:pt>
                <c:pt idx="2767">
                  <c:v>43341.369593726849</c:v>
                </c:pt>
                <c:pt idx="2768">
                  <c:v>43341.4077865625</c:v>
                </c:pt>
                <c:pt idx="2769">
                  <c:v>43341.422032291666</c:v>
                </c:pt>
                <c:pt idx="2770">
                  <c:v>43341.422296203702</c:v>
                </c:pt>
                <c:pt idx="2771">
                  <c:v>43341.423978495368</c:v>
                </c:pt>
                <c:pt idx="2772">
                  <c:v>43341.427000578704</c:v>
                </c:pt>
                <c:pt idx="2773">
                  <c:v>43341.444078692133</c:v>
                </c:pt>
                <c:pt idx="2774">
                  <c:v>43341.460177650464</c:v>
                </c:pt>
                <c:pt idx="2775">
                  <c:v>43341.477847835646</c:v>
                </c:pt>
                <c:pt idx="2776">
                  <c:v>43341.483584965281</c:v>
                </c:pt>
                <c:pt idx="2777">
                  <c:v>43341.497099305554</c:v>
                </c:pt>
                <c:pt idx="2778">
                  <c:v>43341.546324594907</c:v>
                </c:pt>
                <c:pt idx="2779">
                  <c:v>43341.644220451388</c:v>
                </c:pt>
                <c:pt idx="2780">
                  <c:v>43341.658487696761</c:v>
                </c:pt>
                <c:pt idx="2781">
                  <c:v>43341.695332268515</c:v>
                </c:pt>
                <c:pt idx="2782">
                  <c:v>43341.712093958333</c:v>
                </c:pt>
                <c:pt idx="2783">
                  <c:v>43341.714897175923</c:v>
                </c:pt>
                <c:pt idx="2784">
                  <c:v>43341.747527175925</c:v>
                </c:pt>
                <c:pt idx="2785">
                  <c:v>43341.747742858795</c:v>
                </c:pt>
                <c:pt idx="2786">
                  <c:v>43341.957621041664</c:v>
                </c:pt>
                <c:pt idx="2787">
                  <c:v>43342.001489155089</c:v>
                </c:pt>
                <c:pt idx="2788">
                  <c:v>43342.167608055555</c:v>
                </c:pt>
                <c:pt idx="2789">
                  <c:v>43342.169149548608</c:v>
                </c:pt>
                <c:pt idx="2790">
                  <c:v>43342.17099525463</c:v>
                </c:pt>
                <c:pt idx="2791">
                  <c:v>43342.282714004628</c:v>
                </c:pt>
                <c:pt idx="2792">
                  <c:v>43342.304925254626</c:v>
                </c:pt>
                <c:pt idx="2793">
                  <c:v>43342.309754444446</c:v>
                </c:pt>
                <c:pt idx="2794">
                  <c:v>43342.314286180554</c:v>
                </c:pt>
                <c:pt idx="2795">
                  <c:v>43342.337625532411</c:v>
                </c:pt>
                <c:pt idx="2796">
                  <c:v>43342.35195009259</c:v>
                </c:pt>
                <c:pt idx="2797">
                  <c:v>43342.384653796296</c:v>
                </c:pt>
                <c:pt idx="2798">
                  <c:v>43342.386400081021</c:v>
                </c:pt>
                <c:pt idx="2799">
                  <c:v>43342.386861388892</c:v>
                </c:pt>
                <c:pt idx="2800">
                  <c:v>43342.389977152779</c:v>
                </c:pt>
                <c:pt idx="2801">
                  <c:v>43342.393708194446</c:v>
                </c:pt>
                <c:pt idx="2802">
                  <c:v>43342.397918680559</c:v>
                </c:pt>
                <c:pt idx="2803">
                  <c:v>43342.43159951389</c:v>
                </c:pt>
                <c:pt idx="2804">
                  <c:v>43342.441841574073</c:v>
                </c:pt>
                <c:pt idx="2805">
                  <c:v>43342.461503125</c:v>
                </c:pt>
                <c:pt idx="2806">
                  <c:v>43342.461992546298</c:v>
                </c:pt>
                <c:pt idx="2807">
                  <c:v>43342.510855694447</c:v>
                </c:pt>
                <c:pt idx="2808">
                  <c:v>43342.518349293983</c:v>
                </c:pt>
                <c:pt idx="2809">
                  <c:v>43342.536880428241</c:v>
                </c:pt>
                <c:pt idx="2810">
                  <c:v>43342.746175694447</c:v>
                </c:pt>
                <c:pt idx="2811">
                  <c:v>43342.750101087964</c:v>
                </c:pt>
                <c:pt idx="2812">
                  <c:v>43342.753587268518</c:v>
                </c:pt>
                <c:pt idx="2813">
                  <c:v>43342.782584548608</c:v>
                </c:pt>
                <c:pt idx="2814">
                  <c:v>43342.876490590279</c:v>
                </c:pt>
                <c:pt idx="2815">
                  <c:v>43342.878148773147</c:v>
                </c:pt>
                <c:pt idx="2816">
                  <c:v>43342.878332766202</c:v>
                </c:pt>
                <c:pt idx="2817">
                  <c:v>43342.909145347221</c:v>
                </c:pt>
                <c:pt idx="2818">
                  <c:v>43342.918914895832</c:v>
                </c:pt>
                <c:pt idx="2819">
                  <c:v>43343.160119351851</c:v>
                </c:pt>
                <c:pt idx="2820">
                  <c:v>43343.210167372687</c:v>
                </c:pt>
                <c:pt idx="2821">
                  <c:v>43343.217788761576</c:v>
                </c:pt>
                <c:pt idx="2822">
                  <c:v>43343.226481712962</c:v>
                </c:pt>
                <c:pt idx="2823">
                  <c:v>43343.243057743057</c:v>
                </c:pt>
                <c:pt idx="2824">
                  <c:v>43343.243157199075</c:v>
                </c:pt>
                <c:pt idx="2825">
                  <c:v>43343.310497430553</c:v>
                </c:pt>
                <c:pt idx="2826">
                  <c:v>43343.337620081016</c:v>
                </c:pt>
                <c:pt idx="2827">
                  <c:v>43343.384325671293</c:v>
                </c:pt>
                <c:pt idx="2828">
                  <c:v>43343.389864699071</c:v>
                </c:pt>
                <c:pt idx="2829">
                  <c:v>43343.39341449074</c:v>
                </c:pt>
                <c:pt idx="2830">
                  <c:v>43343.39410046296</c:v>
                </c:pt>
                <c:pt idx="2831">
                  <c:v>43343.404736249999</c:v>
                </c:pt>
                <c:pt idx="2832">
                  <c:v>43343.404869398146</c:v>
                </c:pt>
                <c:pt idx="2833">
                  <c:v>43343.40609931713</c:v>
                </c:pt>
                <c:pt idx="2834">
                  <c:v>43343.410401365742</c:v>
                </c:pt>
                <c:pt idx="2835">
                  <c:v>43343.440338981483</c:v>
                </c:pt>
                <c:pt idx="2836">
                  <c:v>43343.466940439816</c:v>
                </c:pt>
                <c:pt idx="2837">
                  <c:v>43343.482129317126</c:v>
                </c:pt>
                <c:pt idx="2838">
                  <c:v>43343.490090775464</c:v>
                </c:pt>
                <c:pt idx="2839">
                  <c:v>43343.494545983798</c:v>
                </c:pt>
                <c:pt idx="2840">
                  <c:v>43343.510710960647</c:v>
                </c:pt>
                <c:pt idx="2841">
                  <c:v>43343.544019224537</c:v>
                </c:pt>
                <c:pt idx="2842">
                  <c:v>43343.607722685185</c:v>
                </c:pt>
                <c:pt idx="2843">
                  <c:v>43343.633471099536</c:v>
                </c:pt>
                <c:pt idx="2844">
                  <c:v>43343.641620821756</c:v>
                </c:pt>
                <c:pt idx="2845">
                  <c:v>43343.692265219906</c:v>
                </c:pt>
                <c:pt idx="2846">
                  <c:v>43343.719132997685</c:v>
                </c:pt>
                <c:pt idx="2847">
                  <c:v>43343.719785879628</c:v>
                </c:pt>
                <c:pt idx="2848">
                  <c:v>43343.806865648148</c:v>
                </c:pt>
                <c:pt idx="2849">
                  <c:v>43343.83173820602</c:v>
                </c:pt>
                <c:pt idx="2850">
                  <c:v>43343.836836111113</c:v>
                </c:pt>
                <c:pt idx="2851">
                  <c:v>43343.83815087963</c:v>
                </c:pt>
                <c:pt idx="2852">
                  <c:v>43343.997629155092</c:v>
                </c:pt>
                <c:pt idx="2853">
                  <c:v>43344.190395069447</c:v>
                </c:pt>
                <c:pt idx="2854">
                  <c:v>43344.193447777776</c:v>
                </c:pt>
                <c:pt idx="2855">
                  <c:v>43344.219661539355</c:v>
                </c:pt>
                <c:pt idx="2856">
                  <c:v>43344.230985891205</c:v>
                </c:pt>
                <c:pt idx="2857">
                  <c:v>43344.233072384261</c:v>
                </c:pt>
                <c:pt idx="2858">
                  <c:v>43344.261087106483</c:v>
                </c:pt>
                <c:pt idx="2859">
                  <c:v>43344.267854328704</c:v>
                </c:pt>
                <c:pt idx="2860">
                  <c:v>43344.379104421299</c:v>
                </c:pt>
                <c:pt idx="2861">
                  <c:v>43344.380904548612</c:v>
                </c:pt>
                <c:pt idx="2862">
                  <c:v>43344.381091516203</c:v>
                </c:pt>
                <c:pt idx="2863">
                  <c:v>43344.404618182867</c:v>
                </c:pt>
                <c:pt idx="2864">
                  <c:v>43344.404633113423</c:v>
                </c:pt>
                <c:pt idx="2865">
                  <c:v>43344.418160000001</c:v>
                </c:pt>
                <c:pt idx="2866">
                  <c:v>43344.849058136577</c:v>
                </c:pt>
                <c:pt idx="2867">
                  <c:v>43344.857014988425</c:v>
                </c:pt>
                <c:pt idx="2868">
                  <c:v>43344.876712083336</c:v>
                </c:pt>
                <c:pt idx="2869">
                  <c:v>43344.920812002318</c:v>
                </c:pt>
                <c:pt idx="2870">
                  <c:v>43345.210482210648</c:v>
                </c:pt>
                <c:pt idx="2871">
                  <c:v>43345.304728564814</c:v>
                </c:pt>
                <c:pt idx="2872">
                  <c:v>43345.308632824075</c:v>
                </c:pt>
                <c:pt idx="2873">
                  <c:v>43345.353133599536</c:v>
                </c:pt>
                <c:pt idx="2874">
                  <c:v>43345.420845289351</c:v>
                </c:pt>
                <c:pt idx="2875">
                  <c:v>43345.432013703707</c:v>
                </c:pt>
                <c:pt idx="2876">
                  <c:v>43345.440313657411</c:v>
                </c:pt>
                <c:pt idx="2877">
                  <c:v>43345.592836412034</c:v>
                </c:pt>
                <c:pt idx="2878">
                  <c:v>43345.798171249997</c:v>
                </c:pt>
                <c:pt idx="2879">
                  <c:v>43345.83815516204</c:v>
                </c:pt>
                <c:pt idx="2880">
                  <c:v>43346.086539780095</c:v>
                </c:pt>
                <c:pt idx="2881">
                  <c:v>43346.182918217593</c:v>
                </c:pt>
                <c:pt idx="2882">
                  <c:v>43346.196520590274</c:v>
                </c:pt>
                <c:pt idx="2883">
                  <c:v>43346.242263472224</c:v>
                </c:pt>
                <c:pt idx="2884">
                  <c:v>43346.255732743055</c:v>
                </c:pt>
                <c:pt idx="2885">
                  <c:v>43346.256236111112</c:v>
                </c:pt>
                <c:pt idx="2886">
                  <c:v>43346.269988414351</c:v>
                </c:pt>
                <c:pt idx="2887">
                  <c:v>43346.276753773149</c:v>
                </c:pt>
                <c:pt idx="2888">
                  <c:v>43346.280182465278</c:v>
                </c:pt>
                <c:pt idx="2889">
                  <c:v>43346.281473564813</c:v>
                </c:pt>
                <c:pt idx="2890">
                  <c:v>43346.28227236111</c:v>
                </c:pt>
                <c:pt idx="2891">
                  <c:v>43346.282687488427</c:v>
                </c:pt>
                <c:pt idx="2892">
                  <c:v>43346.293859293983</c:v>
                </c:pt>
                <c:pt idx="2893">
                  <c:v>43346.32300921296</c:v>
                </c:pt>
                <c:pt idx="2894">
                  <c:v>43346.329813090277</c:v>
                </c:pt>
                <c:pt idx="2895">
                  <c:v>43346.340863206016</c:v>
                </c:pt>
                <c:pt idx="2896">
                  <c:v>43346.355901157411</c:v>
                </c:pt>
                <c:pt idx="2897">
                  <c:v>43346.357729733798</c:v>
                </c:pt>
                <c:pt idx="2898">
                  <c:v>43346.359707523145</c:v>
                </c:pt>
                <c:pt idx="2899">
                  <c:v>43346.386673900466</c:v>
                </c:pt>
                <c:pt idx="2900">
                  <c:v>43346.388168194448</c:v>
                </c:pt>
                <c:pt idx="2901">
                  <c:v>43346.389909942132</c:v>
                </c:pt>
                <c:pt idx="2902">
                  <c:v>43346.394124942133</c:v>
                </c:pt>
                <c:pt idx="2903">
                  <c:v>43346.422036481483</c:v>
                </c:pt>
                <c:pt idx="2904">
                  <c:v>43346.427689768519</c:v>
                </c:pt>
                <c:pt idx="2905">
                  <c:v>43346.430363622683</c:v>
                </c:pt>
                <c:pt idx="2906">
                  <c:v>43346.430814687497</c:v>
                </c:pt>
                <c:pt idx="2907">
                  <c:v>43346.431068819445</c:v>
                </c:pt>
                <c:pt idx="2908">
                  <c:v>43346.477695300928</c:v>
                </c:pt>
                <c:pt idx="2909">
                  <c:v>43346.498151585649</c:v>
                </c:pt>
                <c:pt idx="2910">
                  <c:v>43346.500322164349</c:v>
                </c:pt>
                <c:pt idx="2911">
                  <c:v>43346.503291863424</c:v>
                </c:pt>
                <c:pt idx="2912">
                  <c:v>43346.511254236109</c:v>
                </c:pt>
                <c:pt idx="2913">
                  <c:v>43346.512296435183</c:v>
                </c:pt>
                <c:pt idx="2914">
                  <c:v>43346.518378518522</c:v>
                </c:pt>
                <c:pt idx="2915">
                  <c:v>43346.546109050927</c:v>
                </c:pt>
                <c:pt idx="2916">
                  <c:v>43346.751998287036</c:v>
                </c:pt>
                <c:pt idx="2917">
                  <c:v>43346.753291828703</c:v>
                </c:pt>
                <c:pt idx="2918">
                  <c:v>43346.754734513888</c:v>
                </c:pt>
                <c:pt idx="2919">
                  <c:v>43347.211960185188</c:v>
                </c:pt>
                <c:pt idx="2920">
                  <c:v>43347.215350729166</c:v>
                </c:pt>
                <c:pt idx="2921">
                  <c:v>43347.309291874997</c:v>
                </c:pt>
                <c:pt idx="2922">
                  <c:v>43347.31030621528</c:v>
                </c:pt>
                <c:pt idx="2923">
                  <c:v>43347.31212988426</c:v>
                </c:pt>
                <c:pt idx="2924">
                  <c:v>43347.312967361111</c:v>
                </c:pt>
                <c:pt idx="2925">
                  <c:v>43347.341802314812</c:v>
                </c:pt>
                <c:pt idx="2926">
                  <c:v>43347.347903321759</c:v>
                </c:pt>
                <c:pt idx="2927">
                  <c:v>43347.351390636577</c:v>
                </c:pt>
                <c:pt idx="2928">
                  <c:v>43347.374153622688</c:v>
                </c:pt>
                <c:pt idx="2929">
                  <c:v>43347.375158414354</c:v>
                </c:pt>
                <c:pt idx="2930">
                  <c:v>43347.377602604167</c:v>
                </c:pt>
                <c:pt idx="2931">
                  <c:v>43347.378592997688</c:v>
                </c:pt>
                <c:pt idx="2932">
                  <c:v>43347.379116122684</c:v>
                </c:pt>
                <c:pt idx="2933">
                  <c:v>43347.379389641203</c:v>
                </c:pt>
                <c:pt idx="2934">
                  <c:v>43347.425653113423</c:v>
                </c:pt>
                <c:pt idx="2935">
                  <c:v>43347.42999261574</c:v>
                </c:pt>
                <c:pt idx="2936">
                  <c:v>43347.436059120373</c:v>
                </c:pt>
                <c:pt idx="2937">
                  <c:v>43348.124576793984</c:v>
                </c:pt>
                <c:pt idx="2938">
                  <c:v>43348.165931643518</c:v>
                </c:pt>
                <c:pt idx="2939">
                  <c:v>43348.169185983796</c:v>
                </c:pt>
                <c:pt idx="2940">
                  <c:v>43348.204563217594</c:v>
                </c:pt>
                <c:pt idx="2941">
                  <c:v>43348.211675578706</c:v>
                </c:pt>
                <c:pt idx="2942">
                  <c:v>43348.225672256944</c:v>
                </c:pt>
                <c:pt idx="2943">
                  <c:v>43348.239445798608</c:v>
                </c:pt>
                <c:pt idx="2944">
                  <c:v>43348.240264259257</c:v>
                </c:pt>
                <c:pt idx="2945">
                  <c:v>43348.242524953705</c:v>
                </c:pt>
                <c:pt idx="2946">
                  <c:v>43348.251681018519</c:v>
                </c:pt>
                <c:pt idx="2947">
                  <c:v>43348.252783564814</c:v>
                </c:pt>
                <c:pt idx="2948">
                  <c:v>43348.253741076391</c:v>
                </c:pt>
                <c:pt idx="2949">
                  <c:v>43348.285067268516</c:v>
                </c:pt>
                <c:pt idx="2950">
                  <c:v>43348.295870358794</c:v>
                </c:pt>
                <c:pt idx="2951">
                  <c:v>43348.308115844906</c:v>
                </c:pt>
                <c:pt idx="2952">
                  <c:v>43348.441875960649</c:v>
                </c:pt>
                <c:pt idx="2953">
                  <c:v>43348.444338055553</c:v>
                </c:pt>
                <c:pt idx="2954">
                  <c:v>43348.447063020831</c:v>
                </c:pt>
                <c:pt idx="2955">
                  <c:v>43348.447174398148</c:v>
                </c:pt>
                <c:pt idx="2956">
                  <c:v>43348.450965787037</c:v>
                </c:pt>
                <c:pt idx="2957">
                  <c:v>43348.453459537035</c:v>
                </c:pt>
                <c:pt idx="2958">
                  <c:v>43348.455204004633</c:v>
                </c:pt>
                <c:pt idx="2959">
                  <c:v>43348.468773506946</c:v>
                </c:pt>
                <c:pt idx="2960">
                  <c:v>43348.479654236115</c:v>
                </c:pt>
                <c:pt idx="2961">
                  <c:v>43348.482877268521</c:v>
                </c:pt>
                <c:pt idx="2962">
                  <c:v>43348.486463518515</c:v>
                </c:pt>
                <c:pt idx="2963">
                  <c:v>43348.486819675927</c:v>
                </c:pt>
                <c:pt idx="2964">
                  <c:v>43348.488277291668</c:v>
                </c:pt>
                <c:pt idx="2965">
                  <c:v>43348.492769247685</c:v>
                </c:pt>
                <c:pt idx="2966">
                  <c:v>43348.494910636575</c:v>
                </c:pt>
                <c:pt idx="2967">
                  <c:v>43348.512909131947</c:v>
                </c:pt>
                <c:pt idx="2968">
                  <c:v>43348.51324414352</c:v>
                </c:pt>
                <c:pt idx="2969">
                  <c:v>43348.51495434028</c:v>
                </c:pt>
                <c:pt idx="2970">
                  <c:v>43348.517122858793</c:v>
                </c:pt>
                <c:pt idx="2971">
                  <c:v>43348.518804120373</c:v>
                </c:pt>
                <c:pt idx="2972">
                  <c:v>43348.528375358794</c:v>
                </c:pt>
                <c:pt idx="2973">
                  <c:v>43348.551617349534</c:v>
                </c:pt>
                <c:pt idx="2974">
                  <c:v>43348.568834733793</c:v>
                </c:pt>
                <c:pt idx="2975">
                  <c:v>43348.572804004631</c:v>
                </c:pt>
                <c:pt idx="2976">
                  <c:v>43348.572818715278</c:v>
                </c:pt>
                <c:pt idx="2977">
                  <c:v>43348.602576620367</c:v>
                </c:pt>
                <c:pt idx="2978">
                  <c:v>43348.606109305554</c:v>
                </c:pt>
                <c:pt idx="2979">
                  <c:v>43348.616083773151</c:v>
                </c:pt>
                <c:pt idx="2980">
                  <c:v>43348.690107858798</c:v>
                </c:pt>
                <c:pt idx="2981">
                  <c:v>43348.69175056713</c:v>
                </c:pt>
                <c:pt idx="2982">
                  <c:v>43348.709605578704</c:v>
                </c:pt>
                <c:pt idx="2983">
                  <c:v>43348.731393807873</c:v>
                </c:pt>
                <c:pt idx="2984">
                  <c:v>43349.141303599536</c:v>
                </c:pt>
                <c:pt idx="2985">
                  <c:v>43349.155962812503</c:v>
                </c:pt>
                <c:pt idx="2986">
                  <c:v>43349.159018009261</c:v>
                </c:pt>
                <c:pt idx="2987">
                  <c:v>43349.171141527775</c:v>
                </c:pt>
                <c:pt idx="2988">
                  <c:v>43349.179062523152</c:v>
                </c:pt>
                <c:pt idx="2989">
                  <c:v>43349.213376145832</c:v>
                </c:pt>
                <c:pt idx="2990">
                  <c:v>43349.215935891203</c:v>
                </c:pt>
                <c:pt idx="2991">
                  <c:v>43349.263313113428</c:v>
                </c:pt>
                <c:pt idx="2992">
                  <c:v>43349.263652141206</c:v>
                </c:pt>
                <c:pt idx="2993">
                  <c:v>43349.277647569441</c:v>
                </c:pt>
                <c:pt idx="2994">
                  <c:v>43349.3020071875</c:v>
                </c:pt>
                <c:pt idx="2995">
                  <c:v>43349.305144155092</c:v>
                </c:pt>
                <c:pt idx="2996">
                  <c:v>43349.311308888886</c:v>
                </c:pt>
                <c:pt idx="2997">
                  <c:v>43349.315404629633</c:v>
                </c:pt>
                <c:pt idx="2998">
                  <c:v>43349.327556226854</c:v>
                </c:pt>
                <c:pt idx="2999">
                  <c:v>43349.331217326391</c:v>
                </c:pt>
                <c:pt idx="3000">
                  <c:v>43349.331234560188</c:v>
                </c:pt>
                <c:pt idx="3001">
                  <c:v>43349.336169351853</c:v>
                </c:pt>
                <c:pt idx="3002">
                  <c:v>43349.345284699077</c:v>
                </c:pt>
                <c:pt idx="3003">
                  <c:v>43349.354960173609</c:v>
                </c:pt>
                <c:pt idx="3004">
                  <c:v>43349.358510243059</c:v>
                </c:pt>
                <c:pt idx="3005">
                  <c:v>43349.359276875002</c:v>
                </c:pt>
                <c:pt idx="3006">
                  <c:v>43349.359821562502</c:v>
                </c:pt>
                <c:pt idx="3007">
                  <c:v>43349.364451782407</c:v>
                </c:pt>
                <c:pt idx="3008">
                  <c:v>43349.37182482639</c:v>
                </c:pt>
                <c:pt idx="3009">
                  <c:v>43349.378892106484</c:v>
                </c:pt>
                <c:pt idx="3010">
                  <c:v>43349.381532615742</c:v>
                </c:pt>
                <c:pt idx="3011">
                  <c:v>43349.413804988428</c:v>
                </c:pt>
                <c:pt idx="3012">
                  <c:v>43349.424580520834</c:v>
                </c:pt>
                <c:pt idx="3013">
                  <c:v>43349.428853865742</c:v>
                </c:pt>
                <c:pt idx="3014">
                  <c:v>43349.437859548612</c:v>
                </c:pt>
                <c:pt idx="3015">
                  <c:v>43349.444149120369</c:v>
                </c:pt>
                <c:pt idx="3016">
                  <c:v>43349.446526168984</c:v>
                </c:pt>
                <c:pt idx="3017">
                  <c:v>43349.447059201389</c:v>
                </c:pt>
                <c:pt idx="3018">
                  <c:v>43349.449890370372</c:v>
                </c:pt>
                <c:pt idx="3019">
                  <c:v>43349.45485451389</c:v>
                </c:pt>
                <c:pt idx="3020">
                  <c:v>43349.489287048615</c:v>
                </c:pt>
                <c:pt idx="3021">
                  <c:v>43349.504349062503</c:v>
                </c:pt>
                <c:pt idx="3022">
                  <c:v>43349.509336875002</c:v>
                </c:pt>
                <c:pt idx="3023">
                  <c:v>43349.510687615744</c:v>
                </c:pt>
                <c:pt idx="3024">
                  <c:v>43349.535434398145</c:v>
                </c:pt>
                <c:pt idx="3025">
                  <c:v>43349.587532604164</c:v>
                </c:pt>
                <c:pt idx="3026">
                  <c:v>43349.587549305557</c:v>
                </c:pt>
                <c:pt idx="3027">
                  <c:v>43349.602864004628</c:v>
                </c:pt>
                <c:pt idx="3028">
                  <c:v>43349.647692418985</c:v>
                </c:pt>
                <c:pt idx="3029">
                  <c:v>43349.648258946756</c:v>
                </c:pt>
                <c:pt idx="3030">
                  <c:v>43349.649485879629</c:v>
                </c:pt>
                <c:pt idx="3031">
                  <c:v>43349.688577962967</c:v>
                </c:pt>
                <c:pt idx="3032">
                  <c:v>43349.697807569442</c:v>
                </c:pt>
                <c:pt idx="3033">
                  <c:v>43349.702352048611</c:v>
                </c:pt>
                <c:pt idx="3034">
                  <c:v>43349.706025196756</c:v>
                </c:pt>
                <c:pt idx="3035">
                  <c:v>43349.749923240743</c:v>
                </c:pt>
                <c:pt idx="3036">
                  <c:v>43349.779149247683</c:v>
                </c:pt>
                <c:pt idx="3037">
                  <c:v>43349.779265462967</c:v>
                </c:pt>
                <c:pt idx="3038">
                  <c:v>43349.780116608796</c:v>
                </c:pt>
                <c:pt idx="3039">
                  <c:v>43349.781260659722</c:v>
                </c:pt>
                <c:pt idx="3040">
                  <c:v>43349.784572835648</c:v>
                </c:pt>
                <c:pt idx="3041">
                  <c:v>43349.786251064812</c:v>
                </c:pt>
                <c:pt idx="3042">
                  <c:v>43349.827498321756</c:v>
                </c:pt>
                <c:pt idx="3043">
                  <c:v>43349.988242546293</c:v>
                </c:pt>
                <c:pt idx="3044">
                  <c:v>43350.138425682868</c:v>
                </c:pt>
                <c:pt idx="3045">
                  <c:v>43350.200321354168</c:v>
                </c:pt>
                <c:pt idx="3046">
                  <c:v>43350.232788275462</c:v>
                </c:pt>
                <c:pt idx="3047">
                  <c:v>43350.233900115738</c:v>
                </c:pt>
                <c:pt idx="3048">
                  <c:v>43350.235160891207</c:v>
                </c:pt>
                <c:pt idx="3049">
                  <c:v>43350.24259303241</c:v>
                </c:pt>
                <c:pt idx="3050">
                  <c:v>43350.244743171294</c:v>
                </c:pt>
                <c:pt idx="3051">
                  <c:v>43350.286695613424</c:v>
                </c:pt>
                <c:pt idx="3052">
                  <c:v>43350.310808321759</c:v>
                </c:pt>
                <c:pt idx="3053">
                  <c:v>43350.311256805559</c:v>
                </c:pt>
                <c:pt idx="3054">
                  <c:v>43350.32391053241</c:v>
                </c:pt>
                <c:pt idx="3055">
                  <c:v>43350.336548113424</c:v>
                </c:pt>
                <c:pt idx="3056">
                  <c:v>43350.338216412034</c:v>
                </c:pt>
                <c:pt idx="3057">
                  <c:v>43350.342215277778</c:v>
                </c:pt>
                <c:pt idx="3058">
                  <c:v>43350.351244803242</c:v>
                </c:pt>
                <c:pt idx="3059">
                  <c:v>43350.409946840278</c:v>
                </c:pt>
                <c:pt idx="3060">
                  <c:v>43350.419241898147</c:v>
                </c:pt>
                <c:pt idx="3061">
                  <c:v>43350.421116921294</c:v>
                </c:pt>
                <c:pt idx="3062">
                  <c:v>43350.463840671298</c:v>
                </c:pt>
                <c:pt idx="3063">
                  <c:v>43350.465799224534</c:v>
                </c:pt>
                <c:pt idx="3064">
                  <c:v>43350.469193101853</c:v>
                </c:pt>
                <c:pt idx="3065">
                  <c:v>43350.473689236111</c:v>
                </c:pt>
                <c:pt idx="3066">
                  <c:v>43350.47865232639</c:v>
                </c:pt>
                <c:pt idx="3067">
                  <c:v>43350.516835844908</c:v>
                </c:pt>
                <c:pt idx="3068">
                  <c:v>43350.554035590278</c:v>
                </c:pt>
                <c:pt idx="3069">
                  <c:v>43350.554917430556</c:v>
                </c:pt>
                <c:pt idx="3070">
                  <c:v>43350.660762002313</c:v>
                </c:pt>
                <c:pt idx="3071">
                  <c:v>43350.892146886574</c:v>
                </c:pt>
                <c:pt idx="3072">
                  <c:v>43350.915233657404</c:v>
                </c:pt>
                <c:pt idx="3073">
                  <c:v>43351.199930671297</c:v>
                </c:pt>
                <c:pt idx="3074">
                  <c:v>43351.667379560182</c:v>
                </c:pt>
                <c:pt idx="3075">
                  <c:v>43351.746766608798</c:v>
                </c:pt>
                <c:pt idx="3076">
                  <c:v>43351.748077083335</c:v>
                </c:pt>
                <c:pt idx="3077">
                  <c:v>43351.829696284723</c:v>
                </c:pt>
                <c:pt idx="3078">
                  <c:v>43352.393877986113</c:v>
                </c:pt>
                <c:pt idx="3079">
                  <c:v>43352.483497442132</c:v>
                </c:pt>
                <c:pt idx="3080">
                  <c:v>43352.484144409726</c:v>
                </c:pt>
                <c:pt idx="3081">
                  <c:v>43353.155265648151</c:v>
                </c:pt>
                <c:pt idx="3082">
                  <c:v>43353.156720300925</c:v>
                </c:pt>
                <c:pt idx="3083">
                  <c:v>43353.159164444442</c:v>
                </c:pt>
                <c:pt idx="3084">
                  <c:v>43353.160948483797</c:v>
                </c:pt>
                <c:pt idx="3085">
                  <c:v>43353.166816053243</c:v>
                </c:pt>
                <c:pt idx="3086">
                  <c:v>43353.186045983799</c:v>
                </c:pt>
                <c:pt idx="3087">
                  <c:v>43353.194507754626</c:v>
                </c:pt>
                <c:pt idx="3088">
                  <c:v>43353.198774074073</c:v>
                </c:pt>
                <c:pt idx="3089">
                  <c:v>43353.200102303243</c:v>
                </c:pt>
                <c:pt idx="3090">
                  <c:v>43353.204619953707</c:v>
                </c:pt>
                <c:pt idx="3091">
                  <c:v>43353.206035833333</c:v>
                </c:pt>
                <c:pt idx="3092">
                  <c:v>43353.208192523147</c:v>
                </c:pt>
                <c:pt idx="3093">
                  <c:v>43353.216548182871</c:v>
                </c:pt>
                <c:pt idx="3094">
                  <c:v>43353.218022094909</c:v>
                </c:pt>
                <c:pt idx="3095">
                  <c:v>43353.224356967592</c:v>
                </c:pt>
                <c:pt idx="3096">
                  <c:v>43353.240423425923</c:v>
                </c:pt>
                <c:pt idx="3097">
                  <c:v>43353.282867731483</c:v>
                </c:pt>
                <c:pt idx="3098">
                  <c:v>43353.293768564814</c:v>
                </c:pt>
                <c:pt idx="3099">
                  <c:v>43353.297560949075</c:v>
                </c:pt>
                <c:pt idx="3100">
                  <c:v>43353.298233263886</c:v>
                </c:pt>
                <c:pt idx="3101">
                  <c:v>43353.324416412041</c:v>
                </c:pt>
                <c:pt idx="3102">
                  <c:v>43353.331636689814</c:v>
                </c:pt>
                <c:pt idx="3103">
                  <c:v>43353.345085451387</c:v>
                </c:pt>
                <c:pt idx="3104">
                  <c:v>43353.348793437501</c:v>
                </c:pt>
                <c:pt idx="3105">
                  <c:v>43353.365220185187</c:v>
                </c:pt>
                <c:pt idx="3106">
                  <c:v>43353.380814641205</c:v>
                </c:pt>
                <c:pt idx="3107">
                  <c:v>43353.40521297454</c:v>
                </c:pt>
                <c:pt idx="3108">
                  <c:v>43353.409168275466</c:v>
                </c:pt>
                <c:pt idx="3109">
                  <c:v>43353.409923298612</c:v>
                </c:pt>
                <c:pt idx="3110">
                  <c:v>43353.412244317129</c:v>
                </c:pt>
                <c:pt idx="3111">
                  <c:v>43353.412642928241</c:v>
                </c:pt>
                <c:pt idx="3112">
                  <c:v>43353.421314988424</c:v>
                </c:pt>
                <c:pt idx="3113">
                  <c:v>43353.430952060182</c:v>
                </c:pt>
                <c:pt idx="3114">
                  <c:v>43353.509708229169</c:v>
                </c:pt>
                <c:pt idx="3115">
                  <c:v>43353.525390532406</c:v>
                </c:pt>
                <c:pt idx="3116">
                  <c:v>43353.582034317129</c:v>
                </c:pt>
                <c:pt idx="3117">
                  <c:v>43353.589358668978</c:v>
                </c:pt>
                <c:pt idx="3118">
                  <c:v>43353.669738796299</c:v>
                </c:pt>
                <c:pt idx="3119">
                  <c:v>43353.773981030092</c:v>
                </c:pt>
                <c:pt idx="3120">
                  <c:v>43353.777200682867</c:v>
                </c:pt>
                <c:pt idx="3121">
                  <c:v>43353.964663599538</c:v>
                </c:pt>
                <c:pt idx="3122">
                  <c:v>43354.151462557871</c:v>
                </c:pt>
                <c:pt idx="3123">
                  <c:v>43354.15526457176</c:v>
                </c:pt>
                <c:pt idx="3124">
                  <c:v>43354.184391585652</c:v>
                </c:pt>
                <c:pt idx="3125">
                  <c:v>43354.193804305556</c:v>
                </c:pt>
                <c:pt idx="3126">
                  <c:v>43354.21054659722</c:v>
                </c:pt>
                <c:pt idx="3127">
                  <c:v>43354.21064326389</c:v>
                </c:pt>
                <c:pt idx="3128">
                  <c:v>43354.211967465279</c:v>
                </c:pt>
                <c:pt idx="3129">
                  <c:v>43354.217567129628</c:v>
                </c:pt>
                <c:pt idx="3130">
                  <c:v>43354.228887870369</c:v>
                </c:pt>
                <c:pt idx="3131">
                  <c:v>43354.229115879629</c:v>
                </c:pt>
                <c:pt idx="3132">
                  <c:v>43354.237338831015</c:v>
                </c:pt>
                <c:pt idx="3133">
                  <c:v>43354.241509537038</c:v>
                </c:pt>
                <c:pt idx="3134">
                  <c:v>43354.247596226851</c:v>
                </c:pt>
                <c:pt idx="3135">
                  <c:v>43354.303611122683</c:v>
                </c:pt>
                <c:pt idx="3136">
                  <c:v>43354.303866689814</c:v>
                </c:pt>
                <c:pt idx="3137">
                  <c:v>43354.304202326392</c:v>
                </c:pt>
                <c:pt idx="3138">
                  <c:v>43354.304375335647</c:v>
                </c:pt>
                <c:pt idx="3139">
                  <c:v>43354.321103101851</c:v>
                </c:pt>
                <c:pt idx="3140">
                  <c:v>43354.323899791663</c:v>
                </c:pt>
                <c:pt idx="3141">
                  <c:v>43354.339460127318</c:v>
                </c:pt>
                <c:pt idx="3142">
                  <c:v>43354.340835833333</c:v>
                </c:pt>
                <c:pt idx="3143">
                  <c:v>43354.343781030089</c:v>
                </c:pt>
                <c:pt idx="3144">
                  <c:v>43354.351734490738</c:v>
                </c:pt>
                <c:pt idx="3145">
                  <c:v>43354.359889363426</c:v>
                </c:pt>
                <c:pt idx="3146">
                  <c:v>43354.367312893519</c:v>
                </c:pt>
                <c:pt idx="3147">
                  <c:v>43354.429070532409</c:v>
                </c:pt>
                <c:pt idx="3148">
                  <c:v>43354.441185219905</c:v>
                </c:pt>
                <c:pt idx="3149">
                  <c:v>43354.460969837965</c:v>
                </c:pt>
                <c:pt idx="3150">
                  <c:v>43354.474643842594</c:v>
                </c:pt>
                <c:pt idx="3151">
                  <c:v>43354.504363101849</c:v>
                </c:pt>
                <c:pt idx="3152">
                  <c:v>43354.525956168982</c:v>
                </c:pt>
                <c:pt idx="3153">
                  <c:v>43354.676719432871</c:v>
                </c:pt>
                <c:pt idx="3154">
                  <c:v>43354.690791365741</c:v>
                </c:pt>
                <c:pt idx="3155">
                  <c:v>43354.704824386572</c:v>
                </c:pt>
                <c:pt idx="3156">
                  <c:v>43354.708715856483</c:v>
                </c:pt>
                <c:pt idx="3157">
                  <c:v>43354.727766979166</c:v>
                </c:pt>
                <c:pt idx="3158">
                  <c:v>43354.742540636573</c:v>
                </c:pt>
                <c:pt idx="3159">
                  <c:v>43355.139581759257</c:v>
                </c:pt>
                <c:pt idx="3160">
                  <c:v>43355.172581296298</c:v>
                </c:pt>
                <c:pt idx="3161">
                  <c:v>43355.175882013886</c:v>
                </c:pt>
                <c:pt idx="3162">
                  <c:v>43355.176145787038</c:v>
                </c:pt>
                <c:pt idx="3163">
                  <c:v>43355.182857280095</c:v>
                </c:pt>
                <c:pt idx="3164">
                  <c:v>43355.198041354168</c:v>
                </c:pt>
                <c:pt idx="3165">
                  <c:v>43355.215860011573</c:v>
                </c:pt>
                <c:pt idx="3166">
                  <c:v>43355.251964282405</c:v>
                </c:pt>
                <c:pt idx="3167">
                  <c:v>43355.269542754628</c:v>
                </c:pt>
                <c:pt idx="3168">
                  <c:v>43355.301103761572</c:v>
                </c:pt>
                <c:pt idx="3169">
                  <c:v>43355.331351724541</c:v>
                </c:pt>
                <c:pt idx="3170">
                  <c:v>43355.346038495372</c:v>
                </c:pt>
                <c:pt idx="3171">
                  <c:v>43355.374189525464</c:v>
                </c:pt>
                <c:pt idx="3172">
                  <c:v>43355.394420879631</c:v>
                </c:pt>
                <c:pt idx="3173">
                  <c:v>43355.399136828702</c:v>
                </c:pt>
                <c:pt idx="3174">
                  <c:v>43355.405034710646</c:v>
                </c:pt>
                <c:pt idx="3175">
                  <c:v>43355.432609942131</c:v>
                </c:pt>
                <c:pt idx="3176">
                  <c:v>43355.450254664349</c:v>
                </c:pt>
                <c:pt idx="3177">
                  <c:v>43355.461979201391</c:v>
                </c:pt>
                <c:pt idx="3178">
                  <c:v>43355.46814971065</c:v>
                </c:pt>
                <c:pt idx="3179">
                  <c:v>43355.475907337961</c:v>
                </c:pt>
                <c:pt idx="3180">
                  <c:v>43355.47734203704</c:v>
                </c:pt>
                <c:pt idx="3181">
                  <c:v>43355.48442572917</c:v>
                </c:pt>
                <c:pt idx="3182">
                  <c:v>43355.509640509263</c:v>
                </c:pt>
                <c:pt idx="3183">
                  <c:v>43355.510518310184</c:v>
                </c:pt>
                <c:pt idx="3184">
                  <c:v>43355.514201423612</c:v>
                </c:pt>
                <c:pt idx="3185">
                  <c:v>43355.600506875002</c:v>
                </c:pt>
                <c:pt idx="3186">
                  <c:v>43355.673854756948</c:v>
                </c:pt>
                <c:pt idx="3187">
                  <c:v>43355.745067453703</c:v>
                </c:pt>
                <c:pt idx="3188">
                  <c:v>43355.813646967596</c:v>
                </c:pt>
                <c:pt idx="3189">
                  <c:v>43355.816849502313</c:v>
                </c:pt>
                <c:pt idx="3190">
                  <c:v>43356.098625636572</c:v>
                </c:pt>
                <c:pt idx="3191">
                  <c:v>43356.174420162039</c:v>
                </c:pt>
                <c:pt idx="3192">
                  <c:v>43356.193166736113</c:v>
                </c:pt>
                <c:pt idx="3193">
                  <c:v>43356.193934606483</c:v>
                </c:pt>
                <c:pt idx="3194">
                  <c:v>43356.195313229167</c:v>
                </c:pt>
                <c:pt idx="3195">
                  <c:v>43356.197526412034</c:v>
                </c:pt>
                <c:pt idx="3196">
                  <c:v>43356.294266273151</c:v>
                </c:pt>
                <c:pt idx="3197">
                  <c:v>43356.307251620368</c:v>
                </c:pt>
                <c:pt idx="3198">
                  <c:v>43356.333043402781</c:v>
                </c:pt>
                <c:pt idx="3199">
                  <c:v>43356.334077210646</c:v>
                </c:pt>
                <c:pt idx="3200">
                  <c:v>43356.336083483795</c:v>
                </c:pt>
                <c:pt idx="3201">
                  <c:v>43356.337843518515</c:v>
                </c:pt>
                <c:pt idx="3202">
                  <c:v>43356.338120613429</c:v>
                </c:pt>
                <c:pt idx="3203">
                  <c:v>43356.361944247685</c:v>
                </c:pt>
                <c:pt idx="3204">
                  <c:v>43356.374131435186</c:v>
                </c:pt>
                <c:pt idx="3205">
                  <c:v>43356.374828726854</c:v>
                </c:pt>
                <c:pt idx="3206">
                  <c:v>43356.376031307867</c:v>
                </c:pt>
                <c:pt idx="3207">
                  <c:v>43356.379501527779</c:v>
                </c:pt>
                <c:pt idx="3208">
                  <c:v>43356.402284675925</c:v>
                </c:pt>
                <c:pt idx="3209">
                  <c:v>43356.414502002313</c:v>
                </c:pt>
                <c:pt idx="3210">
                  <c:v>43356.417649212963</c:v>
                </c:pt>
                <c:pt idx="3211">
                  <c:v>43356.419039826389</c:v>
                </c:pt>
                <c:pt idx="3212">
                  <c:v>43356.419580682872</c:v>
                </c:pt>
                <c:pt idx="3213">
                  <c:v>43356.470482129633</c:v>
                </c:pt>
                <c:pt idx="3214">
                  <c:v>43356.472683344909</c:v>
                </c:pt>
                <c:pt idx="3215">
                  <c:v>43356.506506030091</c:v>
                </c:pt>
                <c:pt idx="3216">
                  <c:v>43356.510041388887</c:v>
                </c:pt>
                <c:pt idx="3217">
                  <c:v>43356.569302245371</c:v>
                </c:pt>
                <c:pt idx="3218">
                  <c:v>43356.589077847224</c:v>
                </c:pt>
                <c:pt idx="3219">
                  <c:v>43356.702191736113</c:v>
                </c:pt>
                <c:pt idx="3220">
                  <c:v>43356.76979677083</c:v>
                </c:pt>
                <c:pt idx="3221">
                  <c:v>43356.773633055556</c:v>
                </c:pt>
                <c:pt idx="3222">
                  <c:v>43356.967392245373</c:v>
                </c:pt>
                <c:pt idx="3223">
                  <c:v>43356.984779282408</c:v>
                </c:pt>
                <c:pt idx="3224">
                  <c:v>43356.987613993057</c:v>
                </c:pt>
                <c:pt idx="3225">
                  <c:v>43357.095586550924</c:v>
                </c:pt>
                <c:pt idx="3226">
                  <c:v>43357.132799027779</c:v>
                </c:pt>
                <c:pt idx="3227">
                  <c:v>43357.168373622684</c:v>
                </c:pt>
                <c:pt idx="3228">
                  <c:v>43357.171637326392</c:v>
                </c:pt>
                <c:pt idx="3229">
                  <c:v>43357.179979618057</c:v>
                </c:pt>
                <c:pt idx="3230">
                  <c:v>43357.180583726855</c:v>
                </c:pt>
                <c:pt idx="3231">
                  <c:v>43357.180782847223</c:v>
                </c:pt>
                <c:pt idx="3232">
                  <c:v>43357.285782905092</c:v>
                </c:pt>
                <c:pt idx="3233">
                  <c:v>43357.293860300924</c:v>
                </c:pt>
                <c:pt idx="3234">
                  <c:v>43357.29942851852</c:v>
                </c:pt>
                <c:pt idx="3235">
                  <c:v>43357.303899513892</c:v>
                </c:pt>
                <c:pt idx="3236">
                  <c:v>43357.325258900462</c:v>
                </c:pt>
                <c:pt idx="3237">
                  <c:v>43357.3268646875</c:v>
                </c:pt>
                <c:pt idx="3238">
                  <c:v>43357.432827430559</c:v>
                </c:pt>
                <c:pt idx="3239">
                  <c:v>43357.433791597221</c:v>
                </c:pt>
                <c:pt idx="3240">
                  <c:v>43357.477857453705</c:v>
                </c:pt>
                <c:pt idx="3241">
                  <c:v>43357.489050868055</c:v>
                </c:pt>
                <c:pt idx="3242">
                  <c:v>43358.005944282406</c:v>
                </c:pt>
                <c:pt idx="3243">
                  <c:v>43358.063763900464</c:v>
                </c:pt>
                <c:pt idx="3244">
                  <c:v>43358.636202951391</c:v>
                </c:pt>
                <c:pt idx="3245">
                  <c:v>43358.703771863424</c:v>
                </c:pt>
                <c:pt idx="3246">
                  <c:v>43358.775440659723</c:v>
                </c:pt>
                <c:pt idx="3247">
                  <c:v>43359.642625173612</c:v>
                </c:pt>
                <c:pt idx="3248">
                  <c:v>43359.649290752313</c:v>
                </c:pt>
                <c:pt idx="3249">
                  <c:v>43360.113844942127</c:v>
                </c:pt>
                <c:pt idx="3250">
                  <c:v>43360.149054791669</c:v>
                </c:pt>
                <c:pt idx="3251">
                  <c:v>43360.245869826387</c:v>
                </c:pt>
                <c:pt idx="3252">
                  <c:v>43360.269442488425</c:v>
                </c:pt>
                <c:pt idx="3253">
                  <c:v>43360.426202766204</c:v>
                </c:pt>
                <c:pt idx="3254">
                  <c:v>43360.427487592591</c:v>
                </c:pt>
                <c:pt idx="3255">
                  <c:v>43360.43681655093</c:v>
                </c:pt>
                <c:pt idx="3256">
                  <c:v>43360.440159456019</c:v>
                </c:pt>
                <c:pt idx="3257">
                  <c:v>43360.452446863426</c:v>
                </c:pt>
                <c:pt idx="3258">
                  <c:v>43360.551437905095</c:v>
                </c:pt>
                <c:pt idx="3259">
                  <c:v>43360.562041307872</c:v>
                </c:pt>
                <c:pt idx="3260">
                  <c:v>43360.578026597221</c:v>
                </c:pt>
                <c:pt idx="3261">
                  <c:v>43360.583873912037</c:v>
                </c:pt>
                <c:pt idx="3262">
                  <c:v>43360.640147222221</c:v>
                </c:pt>
                <c:pt idx="3263">
                  <c:v>43360.647134953702</c:v>
                </c:pt>
                <c:pt idx="3264">
                  <c:v>43360.647795335652</c:v>
                </c:pt>
                <c:pt idx="3265">
                  <c:v>43360.726102187502</c:v>
                </c:pt>
                <c:pt idx="3266">
                  <c:v>43360.771744479163</c:v>
                </c:pt>
                <c:pt idx="3267">
                  <c:v>43360.772011956018</c:v>
                </c:pt>
                <c:pt idx="3268">
                  <c:v>43360.818914328702</c:v>
                </c:pt>
                <c:pt idx="3269">
                  <c:v>43361.109279421296</c:v>
                </c:pt>
                <c:pt idx="3270">
                  <c:v>43361.131524826385</c:v>
                </c:pt>
                <c:pt idx="3271">
                  <c:v>43361.163824085648</c:v>
                </c:pt>
                <c:pt idx="3272">
                  <c:v>43361.165646018519</c:v>
                </c:pt>
                <c:pt idx="3273">
                  <c:v>43361.202332870373</c:v>
                </c:pt>
                <c:pt idx="3274">
                  <c:v>43361.221882592596</c:v>
                </c:pt>
                <c:pt idx="3275">
                  <c:v>43361.287002557867</c:v>
                </c:pt>
                <c:pt idx="3276">
                  <c:v>43361.375013252313</c:v>
                </c:pt>
                <c:pt idx="3277">
                  <c:v>43361.394417673611</c:v>
                </c:pt>
                <c:pt idx="3278">
                  <c:v>43361.395515682867</c:v>
                </c:pt>
                <c:pt idx="3279">
                  <c:v>43361.401688518519</c:v>
                </c:pt>
                <c:pt idx="3280">
                  <c:v>43361.424207129632</c:v>
                </c:pt>
                <c:pt idx="3281">
                  <c:v>43361.450390648148</c:v>
                </c:pt>
                <c:pt idx="3282">
                  <c:v>43361.54427888889</c:v>
                </c:pt>
                <c:pt idx="3283">
                  <c:v>43361.571853240741</c:v>
                </c:pt>
                <c:pt idx="3284">
                  <c:v>43361.592675520835</c:v>
                </c:pt>
                <c:pt idx="3285">
                  <c:v>43361.612245405093</c:v>
                </c:pt>
                <c:pt idx="3286">
                  <c:v>43361.615692199077</c:v>
                </c:pt>
                <c:pt idx="3287">
                  <c:v>43361.61770949074</c:v>
                </c:pt>
                <c:pt idx="3288">
                  <c:v>43361.621332071758</c:v>
                </c:pt>
                <c:pt idx="3289">
                  <c:v>43361.675474571763</c:v>
                </c:pt>
                <c:pt idx="3290">
                  <c:v>43361.675908194447</c:v>
                </c:pt>
                <c:pt idx="3291">
                  <c:v>43361.744796932871</c:v>
                </c:pt>
                <c:pt idx="3292">
                  <c:v>43361.823158356485</c:v>
                </c:pt>
                <c:pt idx="3293">
                  <c:v>43362.107132187499</c:v>
                </c:pt>
                <c:pt idx="3294">
                  <c:v>43362.134970925923</c:v>
                </c:pt>
                <c:pt idx="3295">
                  <c:v>43362.183464212962</c:v>
                </c:pt>
                <c:pt idx="3296">
                  <c:v>43362.185765046299</c:v>
                </c:pt>
                <c:pt idx="3297">
                  <c:v>43362.187450949074</c:v>
                </c:pt>
                <c:pt idx="3298">
                  <c:v>43362.248069444446</c:v>
                </c:pt>
                <c:pt idx="3299">
                  <c:v>43362.27775335648</c:v>
                </c:pt>
                <c:pt idx="3300">
                  <c:v>43362.294577025466</c:v>
                </c:pt>
                <c:pt idx="3301">
                  <c:v>43362.297681990742</c:v>
                </c:pt>
                <c:pt idx="3302">
                  <c:v>43362.302675960651</c:v>
                </c:pt>
                <c:pt idx="3303">
                  <c:v>43362.303533599537</c:v>
                </c:pt>
                <c:pt idx="3304">
                  <c:v>43362.305579236112</c:v>
                </c:pt>
                <c:pt idx="3305">
                  <c:v>43362.306770810188</c:v>
                </c:pt>
                <c:pt idx="3306">
                  <c:v>43362.308271284724</c:v>
                </c:pt>
                <c:pt idx="3307">
                  <c:v>43362.324182615739</c:v>
                </c:pt>
                <c:pt idx="3308">
                  <c:v>43362.326785717596</c:v>
                </c:pt>
                <c:pt idx="3309">
                  <c:v>43362.329082245371</c:v>
                </c:pt>
                <c:pt idx="3310">
                  <c:v>43362.331051284724</c:v>
                </c:pt>
                <c:pt idx="3311">
                  <c:v>43362.331138773145</c:v>
                </c:pt>
                <c:pt idx="3312">
                  <c:v>43362.336736249999</c:v>
                </c:pt>
                <c:pt idx="3313">
                  <c:v>43362.372442835651</c:v>
                </c:pt>
                <c:pt idx="3314">
                  <c:v>43362.373333831019</c:v>
                </c:pt>
                <c:pt idx="3315">
                  <c:v>43362.412837615739</c:v>
                </c:pt>
                <c:pt idx="3316">
                  <c:v>43362.413219918984</c:v>
                </c:pt>
                <c:pt idx="3317">
                  <c:v>43362.413469976855</c:v>
                </c:pt>
                <c:pt idx="3318">
                  <c:v>43362.417365208334</c:v>
                </c:pt>
                <c:pt idx="3319">
                  <c:v>43362.45843997685</c:v>
                </c:pt>
                <c:pt idx="3320">
                  <c:v>43362.468820590278</c:v>
                </c:pt>
                <c:pt idx="3321">
                  <c:v>43362.469124050927</c:v>
                </c:pt>
                <c:pt idx="3322">
                  <c:v>43362.474992372685</c:v>
                </c:pt>
                <c:pt idx="3323">
                  <c:v>43362.475340335652</c:v>
                </c:pt>
                <c:pt idx="3324">
                  <c:v>43362.481770775463</c:v>
                </c:pt>
                <c:pt idx="3325">
                  <c:v>43362.491014918982</c:v>
                </c:pt>
                <c:pt idx="3326">
                  <c:v>43362.500650462964</c:v>
                </c:pt>
                <c:pt idx="3327">
                  <c:v>43362.507189942131</c:v>
                </c:pt>
                <c:pt idx="3328">
                  <c:v>43362.514507569445</c:v>
                </c:pt>
                <c:pt idx="3329">
                  <c:v>43362.51945104167</c:v>
                </c:pt>
                <c:pt idx="3330">
                  <c:v>43362.522719108798</c:v>
                </c:pt>
                <c:pt idx="3331">
                  <c:v>43362.524360740739</c:v>
                </c:pt>
                <c:pt idx="3332">
                  <c:v>43362.525982372688</c:v>
                </c:pt>
                <c:pt idx="3333">
                  <c:v>43362.537565162034</c:v>
                </c:pt>
                <c:pt idx="3334">
                  <c:v>43362.720738402779</c:v>
                </c:pt>
                <c:pt idx="3335">
                  <c:v>43362.722231944441</c:v>
                </c:pt>
                <c:pt idx="3336">
                  <c:v>43362.722859409725</c:v>
                </c:pt>
                <c:pt idx="3337">
                  <c:v>43362.723144687501</c:v>
                </c:pt>
                <c:pt idx="3338">
                  <c:v>43362.732575706017</c:v>
                </c:pt>
                <c:pt idx="3339">
                  <c:v>43362.736197789352</c:v>
                </c:pt>
                <c:pt idx="3340">
                  <c:v>43362.779929166667</c:v>
                </c:pt>
                <c:pt idx="3341">
                  <c:v>43362.780470185186</c:v>
                </c:pt>
                <c:pt idx="3342">
                  <c:v>43362.780804085647</c:v>
                </c:pt>
                <c:pt idx="3343">
                  <c:v>43362.884744062503</c:v>
                </c:pt>
                <c:pt idx="3344">
                  <c:v>43363.185003240738</c:v>
                </c:pt>
                <c:pt idx="3345">
                  <c:v>43363.185510925927</c:v>
                </c:pt>
                <c:pt idx="3346">
                  <c:v>43363.186808495368</c:v>
                </c:pt>
                <c:pt idx="3347">
                  <c:v>43363.190865798613</c:v>
                </c:pt>
                <c:pt idx="3348">
                  <c:v>43363.191323391206</c:v>
                </c:pt>
                <c:pt idx="3349">
                  <c:v>43363.236776770835</c:v>
                </c:pt>
                <c:pt idx="3350">
                  <c:v>43363.257905069448</c:v>
                </c:pt>
                <c:pt idx="3351">
                  <c:v>43363.281658969907</c:v>
                </c:pt>
                <c:pt idx="3352">
                  <c:v>43363.283848541665</c:v>
                </c:pt>
                <c:pt idx="3353">
                  <c:v>43363.322629710645</c:v>
                </c:pt>
                <c:pt idx="3354">
                  <c:v>43363.337762905096</c:v>
                </c:pt>
                <c:pt idx="3355">
                  <c:v>43363.348085613427</c:v>
                </c:pt>
                <c:pt idx="3356">
                  <c:v>43363.383350081021</c:v>
                </c:pt>
                <c:pt idx="3357">
                  <c:v>43363.38397534722</c:v>
                </c:pt>
                <c:pt idx="3358">
                  <c:v>43363.394657789351</c:v>
                </c:pt>
                <c:pt idx="3359">
                  <c:v>43363.419513611108</c:v>
                </c:pt>
                <c:pt idx="3360">
                  <c:v>43363.419870115744</c:v>
                </c:pt>
                <c:pt idx="3361">
                  <c:v>43363.467064189812</c:v>
                </c:pt>
                <c:pt idx="3362">
                  <c:v>43363.474959710649</c:v>
                </c:pt>
                <c:pt idx="3363">
                  <c:v>43363.485540601854</c:v>
                </c:pt>
                <c:pt idx="3364">
                  <c:v>43363.49812621528</c:v>
                </c:pt>
                <c:pt idx="3365">
                  <c:v>43363.502296030092</c:v>
                </c:pt>
                <c:pt idx="3366">
                  <c:v>43363.502745127313</c:v>
                </c:pt>
                <c:pt idx="3367">
                  <c:v>43363.503200254629</c:v>
                </c:pt>
                <c:pt idx="3368">
                  <c:v>43363.515603333333</c:v>
                </c:pt>
                <c:pt idx="3369">
                  <c:v>43363.518235254633</c:v>
                </c:pt>
                <c:pt idx="3370">
                  <c:v>43363.583095960646</c:v>
                </c:pt>
                <c:pt idx="3371">
                  <c:v>43363.583492453705</c:v>
                </c:pt>
                <c:pt idx="3372">
                  <c:v>43363.588365798612</c:v>
                </c:pt>
                <c:pt idx="3373">
                  <c:v>43363.596530462964</c:v>
                </c:pt>
                <c:pt idx="3374">
                  <c:v>43363.59919508102</c:v>
                </c:pt>
                <c:pt idx="3375">
                  <c:v>43363.606837175925</c:v>
                </c:pt>
                <c:pt idx="3376">
                  <c:v>43363.642506643519</c:v>
                </c:pt>
                <c:pt idx="3377">
                  <c:v>43363.646742500001</c:v>
                </c:pt>
                <c:pt idx="3378">
                  <c:v>43363.64763579861</c:v>
                </c:pt>
                <c:pt idx="3379">
                  <c:v>43363.682309317126</c:v>
                </c:pt>
                <c:pt idx="3380">
                  <c:v>43363.700495115743</c:v>
                </c:pt>
                <c:pt idx="3381">
                  <c:v>43363.700977199071</c:v>
                </c:pt>
                <c:pt idx="3382">
                  <c:v>43363.71225704861</c:v>
                </c:pt>
                <c:pt idx="3383">
                  <c:v>43363.714585023146</c:v>
                </c:pt>
                <c:pt idx="3384">
                  <c:v>43363.715215995369</c:v>
                </c:pt>
                <c:pt idx="3385">
                  <c:v>43363.719814097225</c:v>
                </c:pt>
                <c:pt idx="3386">
                  <c:v>43363.72003074074</c:v>
                </c:pt>
                <c:pt idx="3387">
                  <c:v>43363.722077858794</c:v>
                </c:pt>
                <c:pt idx="3388">
                  <c:v>43363.726094895836</c:v>
                </c:pt>
                <c:pt idx="3389">
                  <c:v>43363.72769605324</c:v>
                </c:pt>
                <c:pt idx="3390">
                  <c:v>43363.731925868058</c:v>
                </c:pt>
                <c:pt idx="3391">
                  <c:v>43363.74225023148</c:v>
                </c:pt>
                <c:pt idx="3392">
                  <c:v>43363.742729317128</c:v>
                </c:pt>
                <c:pt idx="3393">
                  <c:v>43363.744273761571</c:v>
                </c:pt>
                <c:pt idx="3394">
                  <c:v>43363.745060972222</c:v>
                </c:pt>
                <c:pt idx="3395">
                  <c:v>43363.750830752317</c:v>
                </c:pt>
                <c:pt idx="3396">
                  <c:v>43363.751232997682</c:v>
                </c:pt>
                <c:pt idx="3397">
                  <c:v>43363.760116134261</c:v>
                </c:pt>
                <c:pt idx="3398">
                  <c:v>43363.760414988428</c:v>
                </c:pt>
                <c:pt idx="3399">
                  <c:v>43363.783160729166</c:v>
                </c:pt>
                <c:pt idx="3400">
                  <c:v>43363.785924930555</c:v>
                </c:pt>
                <c:pt idx="3401">
                  <c:v>43363.791060636577</c:v>
                </c:pt>
                <c:pt idx="3402">
                  <c:v>43363.792241724535</c:v>
                </c:pt>
                <c:pt idx="3403">
                  <c:v>43363.793097708331</c:v>
                </c:pt>
                <c:pt idx="3404">
                  <c:v>43363.895004537037</c:v>
                </c:pt>
                <c:pt idx="3405">
                  <c:v>43364.180690370369</c:v>
                </c:pt>
                <c:pt idx="3406">
                  <c:v>43364.231633495372</c:v>
                </c:pt>
                <c:pt idx="3407">
                  <c:v>43364.260033391205</c:v>
                </c:pt>
                <c:pt idx="3408">
                  <c:v>43364.299342962964</c:v>
                </c:pt>
                <c:pt idx="3409">
                  <c:v>43364.303990381944</c:v>
                </c:pt>
                <c:pt idx="3410">
                  <c:v>43364.305108402776</c:v>
                </c:pt>
                <c:pt idx="3411">
                  <c:v>43364.32701951389</c:v>
                </c:pt>
                <c:pt idx="3412">
                  <c:v>43364.343307905096</c:v>
                </c:pt>
                <c:pt idx="3413">
                  <c:v>43364.353923553237</c:v>
                </c:pt>
                <c:pt idx="3414">
                  <c:v>43364.371549502313</c:v>
                </c:pt>
                <c:pt idx="3415">
                  <c:v>43364.376714675927</c:v>
                </c:pt>
                <c:pt idx="3416">
                  <c:v>43364.381101354164</c:v>
                </c:pt>
                <c:pt idx="3417">
                  <c:v>43364.383144652777</c:v>
                </c:pt>
                <c:pt idx="3418">
                  <c:v>43364.388115532405</c:v>
                </c:pt>
                <c:pt idx="3419">
                  <c:v>43364.392069062502</c:v>
                </c:pt>
                <c:pt idx="3420">
                  <c:v>43364.393019780095</c:v>
                </c:pt>
                <c:pt idx="3421">
                  <c:v>43364.39410420139</c:v>
                </c:pt>
                <c:pt idx="3422">
                  <c:v>43364.395081655093</c:v>
                </c:pt>
                <c:pt idx="3423">
                  <c:v>43364.396772268519</c:v>
                </c:pt>
                <c:pt idx="3424">
                  <c:v>43364.398852719911</c:v>
                </c:pt>
                <c:pt idx="3425">
                  <c:v>43364.404588576392</c:v>
                </c:pt>
                <c:pt idx="3426">
                  <c:v>43364.405431979168</c:v>
                </c:pt>
                <c:pt idx="3427">
                  <c:v>43364.414867731481</c:v>
                </c:pt>
                <c:pt idx="3428">
                  <c:v>43364.415912349534</c:v>
                </c:pt>
                <c:pt idx="3429">
                  <c:v>43364.422872986113</c:v>
                </c:pt>
                <c:pt idx="3430">
                  <c:v>43364.423088321761</c:v>
                </c:pt>
                <c:pt idx="3431">
                  <c:v>43364.432638831022</c:v>
                </c:pt>
                <c:pt idx="3432">
                  <c:v>43364.445847812502</c:v>
                </c:pt>
                <c:pt idx="3433">
                  <c:v>43364.45529622685</c:v>
                </c:pt>
                <c:pt idx="3434">
                  <c:v>43364.456189247685</c:v>
                </c:pt>
                <c:pt idx="3435">
                  <c:v>43364.457324525465</c:v>
                </c:pt>
                <c:pt idx="3436">
                  <c:v>43364.459143761575</c:v>
                </c:pt>
                <c:pt idx="3437">
                  <c:v>43364.461995717589</c:v>
                </c:pt>
                <c:pt idx="3438">
                  <c:v>43364.487627812501</c:v>
                </c:pt>
                <c:pt idx="3439">
                  <c:v>43364.527434479169</c:v>
                </c:pt>
                <c:pt idx="3440">
                  <c:v>43364.582115115743</c:v>
                </c:pt>
                <c:pt idx="3441">
                  <c:v>43364.582525439815</c:v>
                </c:pt>
                <c:pt idx="3442">
                  <c:v>43364.583135127315</c:v>
                </c:pt>
                <c:pt idx="3443">
                  <c:v>43364.593504756944</c:v>
                </c:pt>
                <c:pt idx="3444">
                  <c:v>43364.649413090279</c:v>
                </c:pt>
                <c:pt idx="3445">
                  <c:v>43364.667134814816</c:v>
                </c:pt>
                <c:pt idx="3446">
                  <c:v>43364.675454583332</c:v>
                </c:pt>
                <c:pt idx="3447">
                  <c:v>43364.677212523151</c:v>
                </c:pt>
                <c:pt idx="3448">
                  <c:v>43364.6908921875</c:v>
                </c:pt>
                <c:pt idx="3449">
                  <c:v>43364.691485798612</c:v>
                </c:pt>
                <c:pt idx="3450">
                  <c:v>43364.798191898146</c:v>
                </c:pt>
                <c:pt idx="3451">
                  <c:v>43364.984687199074</c:v>
                </c:pt>
                <c:pt idx="3452">
                  <c:v>43365.248335243057</c:v>
                </c:pt>
                <c:pt idx="3453">
                  <c:v>43365.26751273148</c:v>
                </c:pt>
                <c:pt idx="3454">
                  <c:v>43365.351340891204</c:v>
                </c:pt>
                <c:pt idx="3455">
                  <c:v>43365.403417037036</c:v>
                </c:pt>
                <c:pt idx="3456">
                  <c:v>43365.524224166664</c:v>
                </c:pt>
                <c:pt idx="3457">
                  <c:v>43365.526228055554</c:v>
                </c:pt>
                <c:pt idx="3458">
                  <c:v>43365.530157951391</c:v>
                </c:pt>
                <c:pt idx="3459">
                  <c:v>43365.758337175925</c:v>
                </c:pt>
                <c:pt idx="3460">
                  <c:v>43365.772087789352</c:v>
                </c:pt>
                <c:pt idx="3461">
                  <c:v>43365.855263333331</c:v>
                </c:pt>
                <c:pt idx="3462">
                  <c:v>43366.348833912038</c:v>
                </c:pt>
                <c:pt idx="3463">
                  <c:v>43366.357818368058</c:v>
                </c:pt>
                <c:pt idx="3464">
                  <c:v>43366.360380601851</c:v>
                </c:pt>
                <c:pt idx="3465">
                  <c:v>43366.371789722223</c:v>
                </c:pt>
                <c:pt idx="3466">
                  <c:v>43366.373742430558</c:v>
                </c:pt>
                <c:pt idx="3467">
                  <c:v>43366.380784247682</c:v>
                </c:pt>
                <c:pt idx="3468">
                  <c:v>43366.408581261574</c:v>
                </c:pt>
                <c:pt idx="3469">
                  <c:v>43366.437579351848</c:v>
                </c:pt>
                <c:pt idx="3470">
                  <c:v>43366.442447534719</c:v>
                </c:pt>
                <c:pt idx="3471">
                  <c:v>43366.448908506944</c:v>
                </c:pt>
                <c:pt idx="3472">
                  <c:v>43366.449828194447</c:v>
                </c:pt>
                <c:pt idx="3473">
                  <c:v>43366.459935555555</c:v>
                </c:pt>
                <c:pt idx="3474">
                  <c:v>43366.474417581019</c:v>
                </c:pt>
                <c:pt idx="3475">
                  <c:v>43366.485368414353</c:v>
                </c:pt>
                <c:pt idx="3476">
                  <c:v>43366.486739236112</c:v>
                </c:pt>
                <c:pt idx="3477">
                  <c:v>43366.487564641204</c:v>
                </c:pt>
                <c:pt idx="3478">
                  <c:v>43366.488402615738</c:v>
                </c:pt>
                <c:pt idx="3479">
                  <c:v>43366.520362453703</c:v>
                </c:pt>
                <c:pt idx="3480">
                  <c:v>43366.523145462961</c:v>
                </c:pt>
                <c:pt idx="3481">
                  <c:v>43366.555561562498</c:v>
                </c:pt>
                <c:pt idx="3482">
                  <c:v>43366.595893703707</c:v>
                </c:pt>
                <c:pt idx="3483">
                  <c:v>43366.630807314818</c:v>
                </c:pt>
                <c:pt idx="3484">
                  <c:v>43366.65760770833</c:v>
                </c:pt>
                <c:pt idx="3485">
                  <c:v>43366.660333993059</c:v>
                </c:pt>
                <c:pt idx="3486">
                  <c:v>43367.05906359954</c:v>
                </c:pt>
                <c:pt idx="3487">
                  <c:v>43367.177520578705</c:v>
                </c:pt>
                <c:pt idx="3488">
                  <c:v>43367.18487488426</c:v>
                </c:pt>
                <c:pt idx="3489">
                  <c:v>43367.188002557872</c:v>
                </c:pt>
                <c:pt idx="3490">
                  <c:v>43367.21531388889</c:v>
                </c:pt>
                <c:pt idx="3491">
                  <c:v>43367.228179537036</c:v>
                </c:pt>
                <c:pt idx="3492">
                  <c:v>43367.229317002311</c:v>
                </c:pt>
                <c:pt idx="3493">
                  <c:v>43367.237454201386</c:v>
                </c:pt>
                <c:pt idx="3494">
                  <c:v>43367.239524571756</c:v>
                </c:pt>
                <c:pt idx="3495">
                  <c:v>43367.241033854167</c:v>
                </c:pt>
                <c:pt idx="3496">
                  <c:v>43367.245256712966</c:v>
                </c:pt>
                <c:pt idx="3497">
                  <c:v>43367.245928206015</c:v>
                </c:pt>
                <c:pt idx="3498">
                  <c:v>43367.246630057867</c:v>
                </c:pt>
                <c:pt idx="3499">
                  <c:v>43367.252865208335</c:v>
                </c:pt>
                <c:pt idx="3500">
                  <c:v>43367.254398773148</c:v>
                </c:pt>
                <c:pt idx="3501">
                  <c:v>43367.255428263888</c:v>
                </c:pt>
                <c:pt idx="3502">
                  <c:v>43367.260504837963</c:v>
                </c:pt>
                <c:pt idx="3503">
                  <c:v>43367.261038900462</c:v>
                </c:pt>
                <c:pt idx="3504">
                  <c:v>43367.263987071761</c:v>
                </c:pt>
                <c:pt idx="3505">
                  <c:v>43367.356489247686</c:v>
                </c:pt>
                <c:pt idx="3506">
                  <c:v>43367.35779898148</c:v>
                </c:pt>
                <c:pt idx="3507">
                  <c:v>43367.361226099536</c:v>
                </c:pt>
                <c:pt idx="3508">
                  <c:v>43367.361392627317</c:v>
                </c:pt>
                <c:pt idx="3509">
                  <c:v>43367.361624131947</c:v>
                </c:pt>
                <c:pt idx="3510">
                  <c:v>43367.365435763888</c:v>
                </c:pt>
                <c:pt idx="3511">
                  <c:v>43367.365742881942</c:v>
                </c:pt>
                <c:pt idx="3512">
                  <c:v>43367.373921377315</c:v>
                </c:pt>
                <c:pt idx="3513">
                  <c:v>43367.377813437502</c:v>
                </c:pt>
                <c:pt idx="3514">
                  <c:v>43367.379759386575</c:v>
                </c:pt>
                <c:pt idx="3515">
                  <c:v>43367.380337141207</c:v>
                </c:pt>
                <c:pt idx="3516">
                  <c:v>43367.380432002312</c:v>
                </c:pt>
                <c:pt idx="3517">
                  <c:v>43367.382899953707</c:v>
                </c:pt>
                <c:pt idx="3518">
                  <c:v>43367.384319282406</c:v>
                </c:pt>
                <c:pt idx="3519">
                  <c:v>43367.386030972222</c:v>
                </c:pt>
                <c:pt idx="3520">
                  <c:v>43367.38645795139</c:v>
                </c:pt>
                <c:pt idx="3521">
                  <c:v>43367.393385428244</c:v>
                </c:pt>
                <c:pt idx="3522">
                  <c:v>43367.394682465281</c:v>
                </c:pt>
                <c:pt idx="3523">
                  <c:v>43367.408510370369</c:v>
                </c:pt>
                <c:pt idx="3524">
                  <c:v>43367.421969374998</c:v>
                </c:pt>
                <c:pt idx="3525">
                  <c:v>43367.428405787039</c:v>
                </c:pt>
                <c:pt idx="3526">
                  <c:v>43367.475361724537</c:v>
                </c:pt>
                <c:pt idx="3527">
                  <c:v>43367.508435266202</c:v>
                </c:pt>
                <c:pt idx="3528">
                  <c:v>43367.534213784726</c:v>
                </c:pt>
                <c:pt idx="3529">
                  <c:v>43367.616521469907</c:v>
                </c:pt>
                <c:pt idx="3530">
                  <c:v>43367.709310150465</c:v>
                </c:pt>
                <c:pt idx="3531">
                  <c:v>43367.713352164355</c:v>
                </c:pt>
                <c:pt idx="3532">
                  <c:v>43367.744880208331</c:v>
                </c:pt>
                <c:pt idx="3533">
                  <c:v>43367.823663148149</c:v>
                </c:pt>
                <c:pt idx="3534">
                  <c:v>43367.834992013886</c:v>
                </c:pt>
                <c:pt idx="3535">
                  <c:v>43367.851643043985</c:v>
                </c:pt>
                <c:pt idx="3536">
                  <c:v>43367.881246527781</c:v>
                </c:pt>
                <c:pt idx="3537">
                  <c:v>43368.154768900466</c:v>
                </c:pt>
                <c:pt idx="3538">
                  <c:v>43368.155032743052</c:v>
                </c:pt>
                <c:pt idx="3539">
                  <c:v>43368.179430520831</c:v>
                </c:pt>
                <c:pt idx="3540">
                  <c:v>43368.197799965281</c:v>
                </c:pt>
                <c:pt idx="3541">
                  <c:v>43368.198058587965</c:v>
                </c:pt>
                <c:pt idx="3542">
                  <c:v>43368.199551562502</c:v>
                </c:pt>
                <c:pt idx="3543">
                  <c:v>43368.23629079861</c:v>
                </c:pt>
                <c:pt idx="3544">
                  <c:v>43368.24063177083</c:v>
                </c:pt>
                <c:pt idx="3545">
                  <c:v>43368.252992696762</c:v>
                </c:pt>
                <c:pt idx="3546">
                  <c:v>43368.282638090277</c:v>
                </c:pt>
                <c:pt idx="3547">
                  <c:v>43368.293765532406</c:v>
                </c:pt>
                <c:pt idx="3548">
                  <c:v>43368.315032962964</c:v>
                </c:pt>
                <c:pt idx="3549">
                  <c:v>43368.321392268517</c:v>
                </c:pt>
                <c:pt idx="3550">
                  <c:v>43368.322197476853</c:v>
                </c:pt>
                <c:pt idx="3551">
                  <c:v>43368.344852581016</c:v>
                </c:pt>
                <c:pt idx="3552">
                  <c:v>43368.348308599539</c:v>
                </c:pt>
                <c:pt idx="3553">
                  <c:v>43368.391352789353</c:v>
                </c:pt>
                <c:pt idx="3554">
                  <c:v>43368.41371252315</c:v>
                </c:pt>
                <c:pt idx="3555">
                  <c:v>43368.420732997685</c:v>
                </c:pt>
                <c:pt idx="3556">
                  <c:v>43368.425005856479</c:v>
                </c:pt>
                <c:pt idx="3557">
                  <c:v>43368.445692071757</c:v>
                </c:pt>
                <c:pt idx="3558">
                  <c:v>43368.462147939812</c:v>
                </c:pt>
                <c:pt idx="3559">
                  <c:v>43368.472152025461</c:v>
                </c:pt>
                <c:pt idx="3560">
                  <c:v>43368.47597846065</c:v>
                </c:pt>
                <c:pt idx="3561">
                  <c:v>43368.476652060184</c:v>
                </c:pt>
                <c:pt idx="3562">
                  <c:v>43368.479670185188</c:v>
                </c:pt>
                <c:pt idx="3563">
                  <c:v>43368.481998530093</c:v>
                </c:pt>
                <c:pt idx="3564">
                  <c:v>43368.482252037036</c:v>
                </c:pt>
                <c:pt idx="3565">
                  <c:v>43368.48435835648</c:v>
                </c:pt>
                <c:pt idx="3566">
                  <c:v>43368.487223680553</c:v>
                </c:pt>
                <c:pt idx="3567">
                  <c:v>43368.498065671294</c:v>
                </c:pt>
                <c:pt idx="3568">
                  <c:v>43368.501298495372</c:v>
                </c:pt>
                <c:pt idx="3569">
                  <c:v>43368.506344745372</c:v>
                </c:pt>
                <c:pt idx="3570">
                  <c:v>43368.507266828703</c:v>
                </c:pt>
                <c:pt idx="3571">
                  <c:v>43368.518999178239</c:v>
                </c:pt>
                <c:pt idx="3572">
                  <c:v>43368.519383136576</c:v>
                </c:pt>
                <c:pt idx="3573">
                  <c:v>43368.523805509256</c:v>
                </c:pt>
                <c:pt idx="3574">
                  <c:v>43368.52450378472</c:v>
                </c:pt>
                <c:pt idx="3575">
                  <c:v>43368.530702002317</c:v>
                </c:pt>
                <c:pt idx="3576">
                  <c:v>43368.533320636576</c:v>
                </c:pt>
                <c:pt idx="3577">
                  <c:v>43368.574480995369</c:v>
                </c:pt>
                <c:pt idx="3578">
                  <c:v>43368.581454097221</c:v>
                </c:pt>
                <c:pt idx="3579">
                  <c:v>43368.592676319444</c:v>
                </c:pt>
                <c:pt idx="3580">
                  <c:v>43368.595414456016</c:v>
                </c:pt>
                <c:pt idx="3581">
                  <c:v>43368.601191296293</c:v>
                </c:pt>
                <c:pt idx="3582">
                  <c:v>43368.601732951392</c:v>
                </c:pt>
                <c:pt idx="3583">
                  <c:v>43368.612053287034</c:v>
                </c:pt>
                <c:pt idx="3584">
                  <c:v>43368.616666331021</c:v>
                </c:pt>
                <c:pt idx="3585">
                  <c:v>43368.617523668981</c:v>
                </c:pt>
                <c:pt idx="3586">
                  <c:v>43368.622253136571</c:v>
                </c:pt>
                <c:pt idx="3587">
                  <c:v>43368.6227840625</c:v>
                </c:pt>
                <c:pt idx="3588">
                  <c:v>43368.627683368053</c:v>
                </c:pt>
                <c:pt idx="3589">
                  <c:v>43368.670928946762</c:v>
                </c:pt>
                <c:pt idx="3590">
                  <c:v>43368.713976145831</c:v>
                </c:pt>
                <c:pt idx="3591">
                  <c:v>43368.78974605324</c:v>
                </c:pt>
                <c:pt idx="3592">
                  <c:v>43369.070883333334</c:v>
                </c:pt>
                <c:pt idx="3593">
                  <c:v>43369.075048645835</c:v>
                </c:pt>
                <c:pt idx="3594">
                  <c:v>43369.086739143517</c:v>
                </c:pt>
                <c:pt idx="3595">
                  <c:v>43369.150891354169</c:v>
                </c:pt>
                <c:pt idx="3596">
                  <c:v>43369.190446886576</c:v>
                </c:pt>
                <c:pt idx="3597">
                  <c:v>43369.195122569443</c:v>
                </c:pt>
                <c:pt idx="3598">
                  <c:v>43369.210270925927</c:v>
                </c:pt>
                <c:pt idx="3599">
                  <c:v>43369.227816724539</c:v>
                </c:pt>
                <c:pt idx="3600">
                  <c:v>43369.247442615742</c:v>
                </c:pt>
                <c:pt idx="3601">
                  <c:v>43369.284901354164</c:v>
                </c:pt>
                <c:pt idx="3602">
                  <c:v>43369.301687615742</c:v>
                </c:pt>
                <c:pt idx="3603">
                  <c:v>43369.304725949078</c:v>
                </c:pt>
                <c:pt idx="3604">
                  <c:v>43369.310529166665</c:v>
                </c:pt>
                <c:pt idx="3605">
                  <c:v>43369.329397777779</c:v>
                </c:pt>
                <c:pt idx="3606">
                  <c:v>43369.336938657405</c:v>
                </c:pt>
                <c:pt idx="3607">
                  <c:v>43369.342469976851</c:v>
                </c:pt>
                <c:pt idx="3608">
                  <c:v>43369.352071319445</c:v>
                </c:pt>
                <c:pt idx="3609">
                  <c:v>43369.355967812502</c:v>
                </c:pt>
                <c:pt idx="3610">
                  <c:v>43369.362620185188</c:v>
                </c:pt>
                <c:pt idx="3611">
                  <c:v>43369.399765937502</c:v>
                </c:pt>
                <c:pt idx="3612">
                  <c:v>43369.399940729163</c:v>
                </c:pt>
                <c:pt idx="3613">
                  <c:v>43369.401862974541</c:v>
                </c:pt>
                <c:pt idx="3614">
                  <c:v>43369.402429421294</c:v>
                </c:pt>
                <c:pt idx="3615">
                  <c:v>43369.402774756942</c:v>
                </c:pt>
                <c:pt idx="3616">
                  <c:v>43369.411017384256</c:v>
                </c:pt>
                <c:pt idx="3617">
                  <c:v>43369.412305219907</c:v>
                </c:pt>
                <c:pt idx="3618">
                  <c:v>43369.412729953707</c:v>
                </c:pt>
                <c:pt idx="3619">
                  <c:v>43369.412849687498</c:v>
                </c:pt>
                <c:pt idx="3620">
                  <c:v>43369.423281041665</c:v>
                </c:pt>
                <c:pt idx="3621">
                  <c:v>43369.432209189814</c:v>
                </c:pt>
                <c:pt idx="3622">
                  <c:v>43369.435130324076</c:v>
                </c:pt>
                <c:pt idx="3623">
                  <c:v>43369.439047511572</c:v>
                </c:pt>
                <c:pt idx="3624">
                  <c:v>43369.439680601849</c:v>
                </c:pt>
                <c:pt idx="3625">
                  <c:v>43369.440776296295</c:v>
                </c:pt>
                <c:pt idx="3626">
                  <c:v>43369.441097453702</c:v>
                </c:pt>
                <c:pt idx="3627">
                  <c:v>43369.441359212964</c:v>
                </c:pt>
                <c:pt idx="3628">
                  <c:v>43369.448042581018</c:v>
                </c:pt>
                <c:pt idx="3629">
                  <c:v>43369.464655555559</c:v>
                </c:pt>
                <c:pt idx="3630">
                  <c:v>43369.465197013888</c:v>
                </c:pt>
                <c:pt idx="3631">
                  <c:v>43369.467719791668</c:v>
                </c:pt>
                <c:pt idx="3632">
                  <c:v>43369.47778454861</c:v>
                </c:pt>
                <c:pt idx="3633">
                  <c:v>43369.541022997684</c:v>
                </c:pt>
                <c:pt idx="3634">
                  <c:v>43369.552245416664</c:v>
                </c:pt>
                <c:pt idx="3635">
                  <c:v>43369.554833275462</c:v>
                </c:pt>
                <c:pt idx="3636">
                  <c:v>43369.557866469906</c:v>
                </c:pt>
                <c:pt idx="3637">
                  <c:v>43369.570560243053</c:v>
                </c:pt>
                <c:pt idx="3638">
                  <c:v>43369.572805671298</c:v>
                </c:pt>
                <c:pt idx="3639">
                  <c:v>43369.578698159719</c:v>
                </c:pt>
                <c:pt idx="3640">
                  <c:v>43369.589063506945</c:v>
                </c:pt>
                <c:pt idx="3641">
                  <c:v>43369.591007326388</c:v>
                </c:pt>
                <c:pt idx="3642">
                  <c:v>43369.60222090278</c:v>
                </c:pt>
                <c:pt idx="3643">
                  <c:v>43369.654315520835</c:v>
                </c:pt>
                <c:pt idx="3644">
                  <c:v>43369.65846820602</c:v>
                </c:pt>
                <c:pt idx="3645">
                  <c:v>43369.661295185186</c:v>
                </c:pt>
                <c:pt idx="3646">
                  <c:v>43369.676811898149</c:v>
                </c:pt>
                <c:pt idx="3647">
                  <c:v>43369.697607893519</c:v>
                </c:pt>
                <c:pt idx="3648">
                  <c:v>43369.700345300924</c:v>
                </c:pt>
                <c:pt idx="3649">
                  <c:v>43369.701502673612</c:v>
                </c:pt>
                <c:pt idx="3650">
                  <c:v>43369.723090254629</c:v>
                </c:pt>
                <c:pt idx="3651">
                  <c:v>43369.723720428243</c:v>
                </c:pt>
                <c:pt idx="3652">
                  <c:v>43369.757412928244</c:v>
                </c:pt>
                <c:pt idx="3653">
                  <c:v>43369.782862962966</c:v>
                </c:pt>
                <c:pt idx="3654">
                  <c:v>43369.78592952546</c:v>
                </c:pt>
                <c:pt idx="3655">
                  <c:v>43369.786114548609</c:v>
                </c:pt>
                <c:pt idx="3656">
                  <c:v>43369.817853622684</c:v>
                </c:pt>
                <c:pt idx="3657">
                  <c:v>43369.821093495368</c:v>
                </c:pt>
                <c:pt idx="3658">
                  <c:v>43369.821621863426</c:v>
                </c:pt>
                <c:pt idx="3659">
                  <c:v>43369.823839490738</c:v>
                </c:pt>
                <c:pt idx="3660">
                  <c:v>43369.872175891207</c:v>
                </c:pt>
                <c:pt idx="3661">
                  <c:v>43369.92621662037</c:v>
                </c:pt>
                <c:pt idx="3662">
                  <c:v>43370.048031157407</c:v>
                </c:pt>
                <c:pt idx="3663">
                  <c:v>43370.05223199074</c:v>
                </c:pt>
                <c:pt idx="3664">
                  <c:v>43370.065594675929</c:v>
                </c:pt>
                <c:pt idx="3665">
                  <c:v>43370.097129363428</c:v>
                </c:pt>
                <c:pt idx="3666">
                  <c:v>43370.118447777779</c:v>
                </c:pt>
                <c:pt idx="3667">
                  <c:v>43370.123741076386</c:v>
                </c:pt>
                <c:pt idx="3668">
                  <c:v>43370.124492824078</c:v>
                </c:pt>
                <c:pt idx="3669">
                  <c:v>43370.126176273145</c:v>
                </c:pt>
                <c:pt idx="3670">
                  <c:v>43370.186905393515</c:v>
                </c:pt>
                <c:pt idx="3671">
                  <c:v>43370.190159722224</c:v>
                </c:pt>
                <c:pt idx="3672">
                  <c:v>43370.193263680558</c:v>
                </c:pt>
                <c:pt idx="3673">
                  <c:v>43370.256950451389</c:v>
                </c:pt>
                <c:pt idx="3674">
                  <c:v>43370.29282959491</c:v>
                </c:pt>
                <c:pt idx="3675">
                  <c:v>43370.299121759257</c:v>
                </c:pt>
                <c:pt idx="3676">
                  <c:v>43370.306452129633</c:v>
                </c:pt>
                <c:pt idx="3677">
                  <c:v>43370.307804710646</c:v>
                </c:pt>
                <c:pt idx="3678">
                  <c:v>43370.310792534721</c:v>
                </c:pt>
                <c:pt idx="3679">
                  <c:v>43370.310830752314</c:v>
                </c:pt>
                <c:pt idx="3680">
                  <c:v>43370.311035196763</c:v>
                </c:pt>
                <c:pt idx="3681">
                  <c:v>43370.311979143517</c:v>
                </c:pt>
                <c:pt idx="3682">
                  <c:v>43370.312093645836</c:v>
                </c:pt>
                <c:pt idx="3683">
                  <c:v>43370.313807604165</c:v>
                </c:pt>
                <c:pt idx="3684">
                  <c:v>43370.324503217591</c:v>
                </c:pt>
                <c:pt idx="3685">
                  <c:v>43370.327421111113</c:v>
                </c:pt>
                <c:pt idx="3686">
                  <c:v>43370.328864525465</c:v>
                </c:pt>
                <c:pt idx="3687">
                  <c:v>43370.329835393517</c:v>
                </c:pt>
                <c:pt idx="3688">
                  <c:v>43370.337310648145</c:v>
                </c:pt>
                <c:pt idx="3689">
                  <c:v>43370.341639004633</c:v>
                </c:pt>
                <c:pt idx="3690">
                  <c:v>43370.342069166669</c:v>
                </c:pt>
                <c:pt idx="3691">
                  <c:v>43370.342647476849</c:v>
                </c:pt>
                <c:pt idx="3692">
                  <c:v>43370.346725289353</c:v>
                </c:pt>
                <c:pt idx="3693">
                  <c:v>43370.346914548609</c:v>
                </c:pt>
                <c:pt idx="3694">
                  <c:v>43370.348789710646</c:v>
                </c:pt>
                <c:pt idx="3695">
                  <c:v>43370.406810694447</c:v>
                </c:pt>
                <c:pt idx="3696">
                  <c:v>43370.410423055553</c:v>
                </c:pt>
                <c:pt idx="3697">
                  <c:v>43370.426718576389</c:v>
                </c:pt>
                <c:pt idx="3698">
                  <c:v>43370.430848854165</c:v>
                </c:pt>
                <c:pt idx="3699">
                  <c:v>43370.437047418978</c:v>
                </c:pt>
                <c:pt idx="3700">
                  <c:v>43370.445705196762</c:v>
                </c:pt>
                <c:pt idx="3701">
                  <c:v>43370.453319085645</c:v>
                </c:pt>
                <c:pt idx="3702">
                  <c:v>43370.454146145836</c:v>
                </c:pt>
                <c:pt idx="3703">
                  <c:v>43370.523244606484</c:v>
                </c:pt>
                <c:pt idx="3704">
                  <c:v>43370.531883298609</c:v>
                </c:pt>
                <c:pt idx="3705">
                  <c:v>43370.58381877315</c:v>
                </c:pt>
                <c:pt idx="3706">
                  <c:v>43370.608448553241</c:v>
                </c:pt>
                <c:pt idx="3707">
                  <c:v>43370.617877835648</c:v>
                </c:pt>
                <c:pt idx="3708">
                  <c:v>43370.650983414351</c:v>
                </c:pt>
                <c:pt idx="3709">
                  <c:v>43370.692805682869</c:v>
                </c:pt>
                <c:pt idx="3710">
                  <c:v>43370.69306135417</c:v>
                </c:pt>
                <c:pt idx="3711">
                  <c:v>43370.76427936343</c:v>
                </c:pt>
                <c:pt idx="3712">
                  <c:v>43370.775003020834</c:v>
                </c:pt>
                <c:pt idx="3713">
                  <c:v>43370.792267430559</c:v>
                </c:pt>
                <c:pt idx="3714">
                  <c:v>43371.127832141203</c:v>
                </c:pt>
                <c:pt idx="3715">
                  <c:v>43371.166172754631</c:v>
                </c:pt>
                <c:pt idx="3716">
                  <c:v>43371.193237928244</c:v>
                </c:pt>
                <c:pt idx="3717">
                  <c:v>43371.242242708337</c:v>
                </c:pt>
                <c:pt idx="3718">
                  <c:v>43371.254099409722</c:v>
                </c:pt>
                <c:pt idx="3719">
                  <c:v>43371.271352291667</c:v>
                </c:pt>
                <c:pt idx="3720">
                  <c:v>43371.286340127313</c:v>
                </c:pt>
                <c:pt idx="3721">
                  <c:v>43371.389394537036</c:v>
                </c:pt>
                <c:pt idx="3722">
                  <c:v>43371.395827384258</c:v>
                </c:pt>
                <c:pt idx="3723">
                  <c:v>43371.39660857639</c:v>
                </c:pt>
                <c:pt idx="3724">
                  <c:v>43371.396734849535</c:v>
                </c:pt>
                <c:pt idx="3725">
                  <c:v>43371.397864826387</c:v>
                </c:pt>
                <c:pt idx="3726">
                  <c:v>43371.398857916669</c:v>
                </c:pt>
                <c:pt idx="3727">
                  <c:v>43371.399552013892</c:v>
                </c:pt>
                <c:pt idx="3728">
                  <c:v>43371.400665995374</c:v>
                </c:pt>
                <c:pt idx="3729">
                  <c:v>43371.400732210648</c:v>
                </c:pt>
                <c:pt idx="3730">
                  <c:v>43371.405727349535</c:v>
                </c:pt>
                <c:pt idx="3731">
                  <c:v>43371.406155381941</c:v>
                </c:pt>
                <c:pt idx="3732">
                  <c:v>43371.424047442131</c:v>
                </c:pt>
                <c:pt idx="3733">
                  <c:v>43371.438259976851</c:v>
                </c:pt>
                <c:pt idx="3734">
                  <c:v>43371.459030347221</c:v>
                </c:pt>
                <c:pt idx="3735">
                  <c:v>43371.474370937503</c:v>
                </c:pt>
                <c:pt idx="3736">
                  <c:v>43371.480529826389</c:v>
                </c:pt>
                <c:pt idx="3737">
                  <c:v>43371.483262557871</c:v>
                </c:pt>
                <c:pt idx="3738">
                  <c:v>43371.484285879633</c:v>
                </c:pt>
                <c:pt idx="3739">
                  <c:v>43371.494632071757</c:v>
                </c:pt>
                <c:pt idx="3740">
                  <c:v>43371.533154201388</c:v>
                </c:pt>
                <c:pt idx="3741">
                  <c:v>43371.535886053243</c:v>
                </c:pt>
                <c:pt idx="3742">
                  <c:v>43371.586432986114</c:v>
                </c:pt>
                <c:pt idx="3743">
                  <c:v>43371.586750625</c:v>
                </c:pt>
                <c:pt idx="3744">
                  <c:v>43371.673162106483</c:v>
                </c:pt>
                <c:pt idx="3745">
                  <c:v>43371.683399386573</c:v>
                </c:pt>
                <c:pt idx="3746">
                  <c:v>43371.68363097222</c:v>
                </c:pt>
                <c:pt idx="3747">
                  <c:v>43371.700192002318</c:v>
                </c:pt>
                <c:pt idx="3748">
                  <c:v>43371.704829201386</c:v>
                </c:pt>
                <c:pt idx="3749">
                  <c:v>43372.287333703702</c:v>
                </c:pt>
                <c:pt idx="3750">
                  <c:v>43372.317109780095</c:v>
                </c:pt>
                <c:pt idx="3751">
                  <c:v>43372.322788460646</c:v>
                </c:pt>
                <c:pt idx="3752">
                  <c:v>43372.495322685187</c:v>
                </c:pt>
                <c:pt idx="3753">
                  <c:v>43372.515135474539</c:v>
                </c:pt>
                <c:pt idx="3754">
                  <c:v>43372.515472071762</c:v>
                </c:pt>
                <c:pt idx="3755">
                  <c:v>43372.528343865742</c:v>
                </c:pt>
                <c:pt idx="3756">
                  <c:v>43372.535131400466</c:v>
                </c:pt>
                <c:pt idx="3757">
                  <c:v>43372.548963935187</c:v>
                </c:pt>
                <c:pt idx="3758">
                  <c:v>43372.54970009259</c:v>
                </c:pt>
                <c:pt idx="3759">
                  <c:v>43372.549940474535</c:v>
                </c:pt>
                <c:pt idx="3760">
                  <c:v>43372.681972615741</c:v>
                </c:pt>
                <c:pt idx="3761">
                  <c:v>43372.690457453704</c:v>
                </c:pt>
                <c:pt idx="3762">
                  <c:v>43372.720231770836</c:v>
                </c:pt>
                <c:pt idx="3763">
                  <c:v>43373.169915868057</c:v>
                </c:pt>
                <c:pt idx="3764">
                  <c:v>43373.235234074076</c:v>
                </c:pt>
                <c:pt idx="3765">
                  <c:v>43373.326613472222</c:v>
                </c:pt>
                <c:pt idx="3766">
                  <c:v>43373.334140462961</c:v>
                </c:pt>
                <c:pt idx="3767">
                  <c:v>43373.33567508102</c:v>
                </c:pt>
                <c:pt idx="3768">
                  <c:v>43373.352095775466</c:v>
                </c:pt>
                <c:pt idx="3769">
                  <c:v>43373.360933969911</c:v>
                </c:pt>
                <c:pt idx="3770">
                  <c:v>43373.363949016202</c:v>
                </c:pt>
                <c:pt idx="3771">
                  <c:v>43373.375774768516</c:v>
                </c:pt>
                <c:pt idx="3772">
                  <c:v>43373.492659201387</c:v>
                </c:pt>
                <c:pt idx="3773">
                  <c:v>43373.496907314817</c:v>
                </c:pt>
                <c:pt idx="3774">
                  <c:v>43373.503153425925</c:v>
                </c:pt>
                <c:pt idx="3775">
                  <c:v>43373.54786327546</c:v>
                </c:pt>
                <c:pt idx="3776">
                  <c:v>43373.553899733794</c:v>
                </c:pt>
                <c:pt idx="3777">
                  <c:v>43373.555865590279</c:v>
                </c:pt>
                <c:pt idx="3778">
                  <c:v>43373.585050486108</c:v>
                </c:pt>
                <c:pt idx="3779">
                  <c:v>43373.941043877312</c:v>
                </c:pt>
                <c:pt idx="3780">
                  <c:v>43373.949041990738</c:v>
                </c:pt>
                <c:pt idx="3781">
                  <c:v>43373.949786655096</c:v>
                </c:pt>
                <c:pt idx="3782">
                  <c:v>43373.958838611114</c:v>
                </c:pt>
                <c:pt idx="3783">
                  <c:v>43374.150675138888</c:v>
                </c:pt>
                <c:pt idx="3784">
                  <c:v>43374.186792384258</c:v>
                </c:pt>
                <c:pt idx="3785">
                  <c:v>43374.193689386571</c:v>
                </c:pt>
                <c:pt idx="3786">
                  <c:v>43374.199551469908</c:v>
                </c:pt>
                <c:pt idx="3787">
                  <c:v>43374.207286724537</c:v>
                </c:pt>
                <c:pt idx="3788">
                  <c:v>43374.21766332176</c:v>
                </c:pt>
                <c:pt idx="3789">
                  <c:v>43374.221486736111</c:v>
                </c:pt>
                <c:pt idx="3790">
                  <c:v>43374.224632939811</c:v>
                </c:pt>
                <c:pt idx="3791">
                  <c:v>43374.227091851855</c:v>
                </c:pt>
                <c:pt idx="3792">
                  <c:v>43374.243397500002</c:v>
                </c:pt>
                <c:pt idx="3793">
                  <c:v>43374.246231967591</c:v>
                </c:pt>
                <c:pt idx="3794">
                  <c:v>43374.284670069443</c:v>
                </c:pt>
                <c:pt idx="3795">
                  <c:v>43374.289183449073</c:v>
                </c:pt>
                <c:pt idx="3796">
                  <c:v>43374.297495057872</c:v>
                </c:pt>
                <c:pt idx="3797">
                  <c:v>43374.313943182868</c:v>
                </c:pt>
                <c:pt idx="3798">
                  <c:v>43374.330182581019</c:v>
                </c:pt>
                <c:pt idx="3799">
                  <c:v>43374.336247314815</c:v>
                </c:pt>
                <c:pt idx="3800">
                  <c:v>43374.336655231484</c:v>
                </c:pt>
                <c:pt idx="3801">
                  <c:v>43374.34229630787</c:v>
                </c:pt>
                <c:pt idx="3802">
                  <c:v>43374.359792870368</c:v>
                </c:pt>
                <c:pt idx="3803">
                  <c:v>43374.363231145835</c:v>
                </c:pt>
                <c:pt idx="3804">
                  <c:v>43374.367237685183</c:v>
                </c:pt>
                <c:pt idx="3805">
                  <c:v>43374.377850381941</c:v>
                </c:pt>
                <c:pt idx="3806">
                  <c:v>43374.3820653125</c:v>
                </c:pt>
                <c:pt idx="3807">
                  <c:v>43374.383180104167</c:v>
                </c:pt>
                <c:pt idx="3808">
                  <c:v>43374.389120069442</c:v>
                </c:pt>
                <c:pt idx="3809">
                  <c:v>43374.39441277778</c:v>
                </c:pt>
                <c:pt idx="3810">
                  <c:v>43374.404091504628</c:v>
                </c:pt>
                <c:pt idx="3811">
                  <c:v>43374.430229212965</c:v>
                </c:pt>
                <c:pt idx="3812">
                  <c:v>43374.442809062501</c:v>
                </c:pt>
                <c:pt idx="3813">
                  <c:v>43374.451251851853</c:v>
                </c:pt>
                <c:pt idx="3814">
                  <c:v>43374.451751134256</c:v>
                </c:pt>
                <c:pt idx="3815">
                  <c:v>43374.463426689814</c:v>
                </c:pt>
                <c:pt idx="3816">
                  <c:v>43374.472401979168</c:v>
                </c:pt>
                <c:pt idx="3817">
                  <c:v>43374.481151736109</c:v>
                </c:pt>
                <c:pt idx="3818">
                  <c:v>43374.493380138891</c:v>
                </c:pt>
                <c:pt idx="3819">
                  <c:v>43374.495744305554</c:v>
                </c:pt>
                <c:pt idx="3820">
                  <c:v>43374.503778067126</c:v>
                </c:pt>
                <c:pt idx="3821">
                  <c:v>43374.507141377311</c:v>
                </c:pt>
                <c:pt idx="3822">
                  <c:v>43374.518247766202</c:v>
                </c:pt>
                <c:pt idx="3823">
                  <c:v>43374.521915405094</c:v>
                </c:pt>
                <c:pt idx="3824">
                  <c:v>43374.543703113428</c:v>
                </c:pt>
                <c:pt idx="3825">
                  <c:v>43374.55112261574</c:v>
                </c:pt>
                <c:pt idx="3826">
                  <c:v>43374.561375636571</c:v>
                </c:pt>
                <c:pt idx="3827">
                  <c:v>43374.566059050929</c:v>
                </c:pt>
                <c:pt idx="3828">
                  <c:v>43374.581861145831</c:v>
                </c:pt>
                <c:pt idx="3829">
                  <c:v>43374.584212488429</c:v>
                </c:pt>
                <c:pt idx="3830">
                  <c:v>43374.62673517361</c:v>
                </c:pt>
                <c:pt idx="3831">
                  <c:v>43374.652188449072</c:v>
                </c:pt>
                <c:pt idx="3832">
                  <c:v>43374.657696666669</c:v>
                </c:pt>
                <c:pt idx="3833">
                  <c:v>43374.667742430553</c:v>
                </c:pt>
                <c:pt idx="3834">
                  <c:v>43374.735223113428</c:v>
                </c:pt>
                <c:pt idx="3835">
                  <c:v>43374.738840752318</c:v>
                </c:pt>
                <c:pt idx="3836">
                  <c:v>43374.756592361111</c:v>
                </c:pt>
                <c:pt idx="3837">
                  <c:v>43374.771142164354</c:v>
                </c:pt>
                <c:pt idx="3838">
                  <c:v>43374.772124374998</c:v>
                </c:pt>
                <c:pt idx="3839">
                  <c:v>43374.774843437503</c:v>
                </c:pt>
                <c:pt idx="3840">
                  <c:v>43374.799226388888</c:v>
                </c:pt>
                <c:pt idx="3841">
                  <c:v>43374.824529456018</c:v>
                </c:pt>
                <c:pt idx="3842">
                  <c:v>43374.938424363427</c:v>
                </c:pt>
                <c:pt idx="3843">
                  <c:v>43375.023000300927</c:v>
                </c:pt>
                <c:pt idx="3844">
                  <c:v>43375.049031504626</c:v>
                </c:pt>
                <c:pt idx="3845">
                  <c:v>43375.098869641202</c:v>
                </c:pt>
                <c:pt idx="3846">
                  <c:v>43375.0998903125</c:v>
                </c:pt>
                <c:pt idx="3847">
                  <c:v>43375.110792488427</c:v>
                </c:pt>
                <c:pt idx="3848">
                  <c:v>43375.145278900462</c:v>
                </c:pt>
                <c:pt idx="3849">
                  <c:v>43375.149881273152</c:v>
                </c:pt>
                <c:pt idx="3850">
                  <c:v>43375.195374305556</c:v>
                </c:pt>
                <c:pt idx="3851">
                  <c:v>43375.207934803242</c:v>
                </c:pt>
                <c:pt idx="3852">
                  <c:v>43375.224082349538</c:v>
                </c:pt>
                <c:pt idx="3853">
                  <c:v>43375.230726180554</c:v>
                </c:pt>
                <c:pt idx="3854">
                  <c:v>43375.294864444448</c:v>
                </c:pt>
                <c:pt idx="3855">
                  <c:v>43375.320236064814</c:v>
                </c:pt>
                <c:pt idx="3856">
                  <c:v>43375.322057673613</c:v>
                </c:pt>
                <c:pt idx="3857">
                  <c:v>43375.324717025462</c:v>
                </c:pt>
                <c:pt idx="3858">
                  <c:v>43375.326272430553</c:v>
                </c:pt>
                <c:pt idx="3859">
                  <c:v>43375.32848758102</c:v>
                </c:pt>
                <c:pt idx="3860">
                  <c:v>43375.329825266206</c:v>
                </c:pt>
                <c:pt idx="3861">
                  <c:v>43375.349086967595</c:v>
                </c:pt>
                <c:pt idx="3862">
                  <c:v>43375.350555335652</c:v>
                </c:pt>
                <c:pt idx="3863">
                  <c:v>43375.357295208334</c:v>
                </c:pt>
                <c:pt idx="3864">
                  <c:v>43375.358074131946</c:v>
                </c:pt>
                <c:pt idx="3865">
                  <c:v>43375.359263078702</c:v>
                </c:pt>
                <c:pt idx="3866">
                  <c:v>43375.366915752318</c:v>
                </c:pt>
                <c:pt idx="3867">
                  <c:v>43375.392468923608</c:v>
                </c:pt>
                <c:pt idx="3868">
                  <c:v>43375.410641863426</c:v>
                </c:pt>
                <c:pt idx="3869">
                  <c:v>43375.414262523147</c:v>
                </c:pt>
                <c:pt idx="3870">
                  <c:v>43375.417779097224</c:v>
                </c:pt>
                <c:pt idx="3871">
                  <c:v>43375.418647199076</c:v>
                </c:pt>
                <c:pt idx="3872">
                  <c:v>43375.419536238427</c:v>
                </c:pt>
                <c:pt idx="3873">
                  <c:v>43375.420902638885</c:v>
                </c:pt>
                <c:pt idx="3874">
                  <c:v>43375.432716180556</c:v>
                </c:pt>
                <c:pt idx="3875">
                  <c:v>43375.437736689812</c:v>
                </c:pt>
                <c:pt idx="3876">
                  <c:v>43375.440851770836</c:v>
                </c:pt>
                <c:pt idx="3877">
                  <c:v>43375.451809363425</c:v>
                </c:pt>
                <c:pt idx="3878">
                  <c:v>43375.456829814815</c:v>
                </c:pt>
                <c:pt idx="3879">
                  <c:v>43375.491638645835</c:v>
                </c:pt>
                <c:pt idx="3880">
                  <c:v>43375.505963506941</c:v>
                </c:pt>
                <c:pt idx="3881">
                  <c:v>43375.510541400465</c:v>
                </c:pt>
                <c:pt idx="3882">
                  <c:v>43375.512767129629</c:v>
                </c:pt>
                <c:pt idx="3883">
                  <c:v>43375.515472418978</c:v>
                </c:pt>
                <c:pt idx="3884">
                  <c:v>43375.517028449074</c:v>
                </c:pt>
                <c:pt idx="3885">
                  <c:v>43375.518009803243</c:v>
                </c:pt>
                <c:pt idx="3886">
                  <c:v>43375.521532569444</c:v>
                </c:pt>
                <c:pt idx="3887">
                  <c:v>43375.533149791663</c:v>
                </c:pt>
                <c:pt idx="3888">
                  <c:v>43375.588591203705</c:v>
                </c:pt>
                <c:pt idx="3889">
                  <c:v>43375.59402596065</c:v>
                </c:pt>
                <c:pt idx="3890">
                  <c:v>43375.612170497683</c:v>
                </c:pt>
                <c:pt idx="3891">
                  <c:v>43375.613389016202</c:v>
                </c:pt>
                <c:pt idx="3892">
                  <c:v>43375.616327523145</c:v>
                </c:pt>
                <c:pt idx="3893">
                  <c:v>43375.618896388885</c:v>
                </c:pt>
                <c:pt idx="3894">
                  <c:v>43375.624271597226</c:v>
                </c:pt>
                <c:pt idx="3895">
                  <c:v>43375.630475694445</c:v>
                </c:pt>
                <c:pt idx="3896">
                  <c:v>43375.633210462962</c:v>
                </c:pt>
                <c:pt idx="3897">
                  <c:v>43375.634672870372</c:v>
                </c:pt>
                <c:pt idx="3898">
                  <c:v>43375.635884594907</c:v>
                </c:pt>
                <c:pt idx="3899">
                  <c:v>43375.637476087963</c:v>
                </c:pt>
                <c:pt idx="3900">
                  <c:v>43375.663855219907</c:v>
                </c:pt>
                <c:pt idx="3901">
                  <c:v>43375.666593310183</c:v>
                </c:pt>
                <c:pt idx="3902">
                  <c:v>43375.673142245367</c:v>
                </c:pt>
                <c:pt idx="3903">
                  <c:v>43375.676181990741</c:v>
                </c:pt>
                <c:pt idx="3904">
                  <c:v>43375.685632418979</c:v>
                </c:pt>
                <c:pt idx="3905">
                  <c:v>43375.71498434028</c:v>
                </c:pt>
                <c:pt idx="3906">
                  <c:v>43375.71574266204</c:v>
                </c:pt>
                <c:pt idx="3907">
                  <c:v>43375.75810334491</c:v>
                </c:pt>
                <c:pt idx="3908">
                  <c:v>43375.783999942127</c:v>
                </c:pt>
                <c:pt idx="3909">
                  <c:v>43375.827194664351</c:v>
                </c:pt>
                <c:pt idx="3910">
                  <c:v>43375.837801747686</c:v>
                </c:pt>
                <c:pt idx="3911">
                  <c:v>43375.856193356478</c:v>
                </c:pt>
                <c:pt idx="3912">
                  <c:v>43375.867217534724</c:v>
                </c:pt>
                <c:pt idx="3913">
                  <c:v>43375.89554322917</c:v>
                </c:pt>
                <c:pt idx="3914">
                  <c:v>43375.89698258102</c:v>
                </c:pt>
                <c:pt idx="3915">
                  <c:v>43375.922241493055</c:v>
                </c:pt>
                <c:pt idx="3916">
                  <c:v>43376.034279699074</c:v>
                </c:pt>
                <c:pt idx="3917">
                  <c:v>43376.19956854167</c:v>
                </c:pt>
                <c:pt idx="3918">
                  <c:v>43376.20447971065</c:v>
                </c:pt>
                <c:pt idx="3919">
                  <c:v>43376.204903124999</c:v>
                </c:pt>
                <c:pt idx="3920">
                  <c:v>43376.216834675928</c:v>
                </c:pt>
                <c:pt idx="3921">
                  <c:v>43376.269776076391</c:v>
                </c:pt>
                <c:pt idx="3922">
                  <c:v>43376.287198680555</c:v>
                </c:pt>
                <c:pt idx="3923">
                  <c:v>43376.294951354168</c:v>
                </c:pt>
                <c:pt idx="3924">
                  <c:v>43376.30505072917</c:v>
                </c:pt>
                <c:pt idx="3925">
                  <c:v>43376.312984421296</c:v>
                </c:pt>
                <c:pt idx="3926">
                  <c:v>43376.328346689814</c:v>
                </c:pt>
                <c:pt idx="3927">
                  <c:v>43376.334625543983</c:v>
                </c:pt>
                <c:pt idx="3928">
                  <c:v>43376.33947550926</c:v>
                </c:pt>
                <c:pt idx="3929">
                  <c:v>43376.363131226855</c:v>
                </c:pt>
                <c:pt idx="3930">
                  <c:v>43376.368546493053</c:v>
                </c:pt>
                <c:pt idx="3931">
                  <c:v>43376.374067303244</c:v>
                </c:pt>
                <c:pt idx="3932">
                  <c:v>43376.375178530092</c:v>
                </c:pt>
                <c:pt idx="3933">
                  <c:v>43376.375738136572</c:v>
                </c:pt>
                <c:pt idx="3934">
                  <c:v>43376.383207696759</c:v>
                </c:pt>
                <c:pt idx="3935">
                  <c:v>43376.383945868052</c:v>
                </c:pt>
                <c:pt idx="3936">
                  <c:v>43376.397768854164</c:v>
                </c:pt>
                <c:pt idx="3937">
                  <c:v>43376.439291087961</c:v>
                </c:pt>
                <c:pt idx="3938">
                  <c:v>43376.440754571762</c:v>
                </c:pt>
                <c:pt idx="3939">
                  <c:v>43376.448199444443</c:v>
                </c:pt>
                <c:pt idx="3940">
                  <c:v>43376.459271481479</c:v>
                </c:pt>
                <c:pt idx="3941">
                  <c:v>43376.46727721065</c:v>
                </c:pt>
                <c:pt idx="3942">
                  <c:v>43376.48729459491</c:v>
                </c:pt>
                <c:pt idx="3943">
                  <c:v>43376.489051018521</c:v>
                </c:pt>
                <c:pt idx="3944">
                  <c:v>43376.492508645832</c:v>
                </c:pt>
                <c:pt idx="3945">
                  <c:v>43376.501634131942</c:v>
                </c:pt>
                <c:pt idx="3946">
                  <c:v>43376.502305324073</c:v>
                </c:pt>
                <c:pt idx="3947">
                  <c:v>43376.504468402774</c:v>
                </c:pt>
                <c:pt idx="3948">
                  <c:v>43376.505048425926</c:v>
                </c:pt>
                <c:pt idx="3949">
                  <c:v>43376.507306018517</c:v>
                </c:pt>
                <c:pt idx="3950">
                  <c:v>43376.507931400462</c:v>
                </c:pt>
                <c:pt idx="3951">
                  <c:v>43376.508352592595</c:v>
                </c:pt>
                <c:pt idx="3952">
                  <c:v>43376.52672765046</c:v>
                </c:pt>
                <c:pt idx="3953">
                  <c:v>43376.583748275465</c:v>
                </c:pt>
                <c:pt idx="3954">
                  <c:v>43376.621414976849</c:v>
                </c:pt>
                <c:pt idx="3955">
                  <c:v>43376.622753356482</c:v>
                </c:pt>
                <c:pt idx="3956">
                  <c:v>43376.623846134258</c:v>
                </c:pt>
                <c:pt idx="3957">
                  <c:v>43376.717378414352</c:v>
                </c:pt>
                <c:pt idx="3958">
                  <c:v>43376.74195664352</c:v>
                </c:pt>
                <c:pt idx="3959">
                  <c:v>43376.796665196758</c:v>
                </c:pt>
                <c:pt idx="3960">
                  <c:v>43376.796808842591</c:v>
                </c:pt>
                <c:pt idx="3961">
                  <c:v>43376.959882303243</c:v>
                </c:pt>
                <c:pt idx="3962">
                  <c:v>43377.092595289352</c:v>
                </c:pt>
                <c:pt idx="3963">
                  <c:v>43377.158530115739</c:v>
                </c:pt>
                <c:pt idx="3964">
                  <c:v>43377.160779432874</c:v>
                </c:pt>
                <c:pt idx="3965">
                  <c:v>43377.16521240741</c:v>
                </c:pt>
                <c:pt idx="3966">
                  <c:v>43377.165449918983</c:v>
                </c:pt>
                <c:pt idx="3967">
                  <c:v>43377.171280798611</c:v>
                </c:pt>
                <c:pt idx="3968">
                  <c:v>43377.189774652776</c:v>
                </c:pt>
                <c:pt idx="3969">
                  <c:v>43377.190483252314</c:v>
                </c:pt>
                <c:pt idx="3970">
                  <c:v>43377.2088549537</c:v>
                </c:pt>
                <c:pt idx="3971">
                  <c:v>43377.210679143522</c:v>
                </c:pt>
                <c:pt idx="3972">
                  <c:v>43377.216387314817</c:v>
                </c:pt>
                <c:pt idx="3973">
                  <c:v>43377.221780347223</c:v>
                </c:pt>
                <c:pt idx="3974">
                  <c:v>43377.226817002316</c:v>
                </c:pt>
                <c:pt idx="3975">
                  <c:v>43377.230231296293</c:v>
                </c:pt>
                <c:pt idx="3976">
                  <c:v>43377.230405694441</c:v>
                </c:pt>
                <c:pt idx="3977">
                  <c:v>43377.231128020831</c:v>
                </c:pt>
                <c:pt idx="3978">
                  <c:v>43377.244264502318</c:v>
                </c:pt>
                <c:pt idx="3979">
                  <c:v>43377.284896145837</c:v>
                </c:pt>
                <c:pt idx="3980">
                  <c:v>43377.309007962962</c:v>
                </c:pt>
                <c:pt idx="3981">
                  <c:v>43377.335274791665</c:v>
                </c:pt>
                <c:pt idx="3982">
                  <c:v>43377.337950497684</c:v>
                </c:pt>
                <c:pt idx="3983">
                  <c:v>43377.338732280092</c:v>
                </c:pt>
                <c:pt idx="3984">
                  <c:v>43377.339326770831</c:v>
                </c:pt>
                <c:pt idx="3985">
                  <c:v>43377.340085578704</c:v>
                </c:pt>
                <c:pt idx="3986">
                  <c:v>43377.352279930557</c:v>
                </c:pt>
                <c:pt idx="3987">
                  <c:v>43377.353390694443</c:v>
                </c:pt>
                <c:pt idx="3988">
                  <c:v>43377.353484444444</c:v>
                </c:pt>
                <c:pt idx="3989">
                  <c:v>43377.355083206021</c:v>
                </c:pt>
                <c:pt idx="3990">
                  <c:v>43377.357475810182</c:v>
                </c:pt>
                <c:pt idx="3991">
                  <c:v>43377.359493391203</c:v>
                </c:pt>
                <c:pt idx="3992">
                  <c:v>43377.360757349539</c:v>
                </c:pt>
                <c:pt idx="3993">
                  <c:v>43377.362595729166</c:v>
                </c:pt>
                <c:pt idx="3994">
                  <c:v>43377.458538333332</c:v>
                </c:pt>
                <c:pt idx="3995">
                  <c:v>43377.461505949075</c:v>
                </c:pt>
                <c:pt idx="3996">
                  <c:v>43377.469072557869</c:v>
                </c:pt>
                <c:pt idx="3997">
                  <c:v>43377.469259062498</c:v>
                </c:pt>
                <c:pt idx="3998">
                  <c:v>43377.515135486108</c:v>
                </c:pt>
                <c:pt idx="3999">
                  <c:v>43377.516280821757</c:v>
                </c:pt>
                <c:pt idx="4000">
                  <c:v>43377.524063703706</c:v>
                </c:pt>
                <c:pt idx="4001">
                  <c:v>43377.525604548609</c:v>
                </c:pt>
                <c:pt idx="4002">
                  <c:v>43377.597543460652</c:v>
                </c:pt>
                <c:pt idx="4003">
                  <c:v>43377.628175763886</c:v>
                </c:pt>
                <c:pt idx="4004">
                  <c:v>43377.684973657408</c:v>
                </c:pt>
                <c:pt idx="4005">
                  <c:v>43377.725042430553</c:v>
                </c:pt>
                <c:pt idx="4006">
                  <c:v>43377.728355636573</c:v>
                </c:pt>
                <c:pt idx="4007">
                  <c:v>43377.813867731478</c:v>
                </c:pt>
                <c:pt idx="4008">
                  <c:v>43377.849369641204</c:v>
                </c:pt>
                <c:pt idx="4009">
                  <c:v>43377.863457615742</c:v>
                </c:pt>
                <c:pt idx="4010">
                  <c:v>43377.864083391207</c:v>
                </c:pt>
                <c:pt idx="4011">
                  <c:v>43377.864164837963</c:v>
                </c:pt>
                <c:pt idx="4012">
                  <c:v>43377.866694062497</c:v>
                </c:pt>
                <c:pt idx="4013">
                  <c:v>43377.867159745372</c:v>
                </c:pt>
                <c:pt idx="4014">
                  <c:v>43377.903383877318</c:v>
                </c:pt>
                <c:pt idx="4015">
                  <c:v>43377.903676689813</c:v>
                </c:pt>
                <c:pt idx="4016">
                  <c:v>43377.903777719905</c:v>
                </c:pt>
                <c:pt idx="4017">
                  <c:v>43378.110824861113</c:v>
                </c:pt>
                <c:pt idx="4018">
                  <c:v>43378.11847199074</c:v>
                </c:pt>
                <c:pt idx="4019">
                  <c:v>43378.122414444442</c:v>
                </c:pt>
                <c:pt idx="4020">
                  <c:v>43378.123830370372</c:v>
                </c:pt>
                <c:pt idx="4021">
                  <c:v>43378.195537175925</c:v>
                </c:pt>
                <c:pt idx="4022">
                  <c:v>43378.214291458331</c:v>
                </c:pt>
                <c:pt idx="4023">
                  <c:v>43378.251800694445</c:v>
                </c:pt>
                <c:pt idx="4024">
                  <c:v>43378.276886400461</c:v>
                </c:pt>
                <c:pt idx="4025">
                  <c:v>43378.282127407409</c:v>
                </c:pt>
                <c:pt idx="4026">
                  <c:v>43378.285540138888</c:v>
                </c:pt>
                <c:pt idx="4027">
                  <c:v>43378.308144374998</c:v>
                </c:pt>
                <c:pt idx="4028">
                  <c:v>43378.339071724535</c:v>
                </c:pt>
                <c:pt idx="4029">
                  <c:v>43378.345967118054</c:v>
                </c:pt>
                <c:pt idx="4030">
                  <c:v>43378.347070289354</c:v>
                </c:pt>
                <c:pt idx="4031">
                  <c:v>43378.348113425927</c:v>
                </c:pt>
                <c:pt idx="4032">
                  <c:v>43378.348474675928</c:v>
                </c:pt>
                <c:pt idx="4033">
                  <c:v>43378.348784837966</c:v>
                </c:pt>
                <c:pt idx="4034">
                  <c:v>43378.34925353009</c:v>
                </c:pt>
                <c:pt idx="4035">
                  <c:v>43378.354677488423</c:v>
                </c:pt>
                <c:pt idx="4036">
                  <c:v>43378.35694853009</c:v>
                </c:pt>
                <c:pt idx="4037">
                  <c:v>43378.359919722221</c:v>
                </c:pt>
                <c:pt idx="4038">
                  <c:v>43378.361521203704</c:v>
                </c:pt>
                <c:pt idx="4039">
                  <c:v>43378.365741701389</c:v>
                </c:pt>
                <c:pt idx="4040">
                  <c:v>43378.366924872687</c:v>
                </c:pt>
                <c:pt idx="4041">
                  <c:v>43378.37902685185</c:v>
                </c:pt>
                <c:pt idx="4042">
                  <c:v>43378.425019085647</c:v>
                </c:pt>
                <c:pt idx="4043">
                  <c:v>43378.464181122683</c:v>
                </c:pt>
                <c:pt idx="4044">
                  <c:v>43378.469681041664</c:v>
                </c:pt>
                <c:pt idx="4045">
                  <c:v>43379.331769733799</c:v>
                </c:pt>
                <c:pt idx="4046">
                  <c:v>43379.356398159725</c:v>
                </c:pt>
                <c:pt idx="4047">
                  <c:v>43379.417633136574</c:v>
                </c:pt>
                <c:pt idx="4048">
                  <c:v>43379.454941701391</c:v>
                </c:pt>
                <c:pt idx="4049">
                  <c:v>43379.472895659725</c:v>
                </c:pt>
                <c:pt idx="4050">
                  <c:v>43379.607369976853</c:v>
                </c:pt>
                <c:pt idx="4051">
                  <c:v>43379.609761307867</c:v>
                </c:pt>
                <c:pt idx="4052">
                  <c:v>43380.048636064814</c:v>
                </c:pt>
                <c:pt idx="4053">
                  <c:v>43380.0575378125</c:v>
                </c:pt>
                <c:pt idx="4054">
                  <c:v>43380.06406203704</c:v>
                </c:pt>
                <c:pt idx="4055">
                  <c:v>43380.076889930555</c:v>
                </c:pt>
                <c:pt idx="4056">
                  <c:v>43380.080484375001</c:v>
                </c:pt>
                <c:pt idx="4057">
                  <c:v>43380.511818692132</c:v>
                </c:pt>
                <c:pt idx="4058">
                  <c:v>43380.540057442129</c:v>
                </c:pt>
                <c:pt idx="4059">
                  <c:v>43380.551328263886</c:v>
                </c:pt>
                <c:pt idx="4060">
                  <c:v>43380.556895150461</c:v>
                </c:pt>
                <c:pt idx="4061">
                  <c:v>43380.564476736108</c:v>
                </c:pt>
                <c:pt idx="4062">
                  <c:v>43380.570038043981</c:v>
                </c:pt>
                <c:pt idx="4063">
                  <c:v>43380.571354953703</c:v>
                </c:pt>
                <c:pt idx="4064">
                  <c:v>43380.578144131941</c:v>
                </c:pt>
                <c:pt idx="4065">
                  <c:v>43380.596948865743</c:v>
                </c:pt>
                <c:pt idx="4066">
                  <c:v>43380.59862420139</c:v>
                </c:pt>
                <c:pt idx="4067">
                  <c:v>43380.617894722222</c:v>
                </c:pt>
                <c:pt idx="4068">
                  <c:v>43380.640488680554</c:v>
                </c:pt>
                <c:pt idx="4069">
                  <c:v>43380.64841833333</c:v>
                </c:pt>
                <c:pt idx="4070">
                  <c:v>43380.694286307873</c:v>
                </c:pt>
                <c:pt idx="4071">
                  <c:v>43380.712684351849</c:v>
                </c:pt>
                <c:pt idx="4072">
                  <c:v>43380.716354340278</c:v>
                </c:pt>
                <c:pt idx="4073">
                  <c:v>43380.722156041666</c:v>
                </c:pt>
                <c:pt idx="4074">
                  <c:v>43380.737380868057</c:v>
                </c:pt>
                <c:pt idx="4075">
                  <c:v>43380.743728310183</c:v>
                </c:pt>
                <c:pt idx="4076">
                  <c:v>43380.744061273152</c:v>
                </c:pt>
                <c:pt idx="4077">
                  <c:v>43380.755172303237</c:v>
                </c:pt>
                <c:pt idx="4078">
                  <c:v>43380.775193958332</c:v>
                </c:pt>
                <c:pt idx="4079">
                  <c:v>43380.80247396991</c:v>
                </c:pt>
                <c:pt idx="4080">
                  <c:v>43381.178173946762</c:v>
                </c:pt>
                <c:pt idx="4081">
                  <c:v>43381.180727708335</c:v>
                </c:pt>
                <c:pt idx="4082">
                  <c:v>43381.188423958331</c:v>
                </c:pt>
                <c:pt idx="4083">
                  <c:v>43381.223779270833</c:v>
                </c:pt>
                <c:pt idx="4084">
                  <c:v>43381.225320532409</c:v>
                </c:pt>
                <c:pt idx="4085">
                  <c:v>43381.24115238426</c:v>
                </c:pt>
                <c:pt idx="4086">
                  <c:v>43381.300612534724</c:v>
                </c:pt>
                <c:pt idx="4087">
                  <c:v>43381.305153217596</c:v>
                </c:pt>
                <c:pt idx="4088">
                  <c:v>43381.307435011571</c:v>
                </c:pt>
                <c:pt idx="4089">
                  <c:v>43381.310695868058</c:v>
                </c:pt>
                <c:pt idx="4090">
                  <c:v>43381.319580717594</c:v>
                </c:pt>
                <c:pt idx="4091">
                  <c:v>43381.326851238424</c:v>
                </c:pt>
                <c:pt idx="4092">
                  <c:v>43381.351866840276</c:v>
                </c:pt>
                <c:pt idx="4093">
                  <c:v>43381.378583680555</c:v>
                </c:pt>
                <c:pt idx="4094">
                  <c:v>43381.39289278935</c:v>
                </c:pt>
                <c:pt idx="4095">
                  <c:v>43381.401827604168</c:v>
                </c:pt>
                <c:pt idx="4096">
                  <c:v>43381.405393912035</c:v>
                </c:pt>
                <c:pt idx="4097">
                  <c:v>43381.406376724539</c:v>
                </c:pt>
                <c:pt idx="4098">
                  <c:v>43381.413752893517</c:v>
                </c:pt>
                <c:pt idx="4099">
                  <c:v>43381.421314039355</c:v>
                </c:pt>
                <c:pt idx="4100">
                  <c:v>43381.425808344909</c:v>
                </c:pt>
                <c:pt idx="4101">
                  <c:v>43381.433725173614</c:v>
                </c:pt>
                <c:pt idx="4102">
                  <c:v>43381.437450694444</c:v>
                </c:pt>
                <c:pt idx="4103">
                  <c:v>43381.439428460646</c:v>
                </c:pt>
                <c:pt idx="4104">
                  <c:v>43381.476554768517</c:v>
                </c:pt>
                <c:pt idx="4105">
                  <c:v>43381.478920289352</c:v>
                </c:pt>
                <c:pt idx="4106">
                  <c:v>43381.482726180555</c:v>
                </c:pt>
                <c:pt idx="4107">
                  <c:v>43381.486415324071</c:v>
                </c:pt>
                <c:pt idx="4108">
                  <c:v>43381.487846481483</c:v>
                </c:pt>
                <c:pt idx="4109">
                  <c:v>43381.488189780095</c:v>
                </c:pt>
                <c:pt idx="4110">
                  <c:v>43381.497504143517</c:v>
                </c:pt>
                <c:pt idx="4111">
                  <c:v>43381.501486550929</c:v>
                </c:pt>
                <c:pt idx="4112">
                  <c:v>43381.545819513885</c:v>
                </c:pt>
                <c:pt idx="4113">
                  <c:v>43381.549920381942</c:v>
                </c:pt>
                <c:pt idx="4114">
                  <c:v>43381.552107187497</c:v>
                </c:pt>
                <c:pt idx="4115">
                  <c:v>43381.552198668978</c:v>
                </c:pt>
                <c:pt idx="4116">
                  <c:v>43381.561904988426</c:v>
                </c:pt>
                <c:pt idx="4117">
                  <c:v>43381.612975034725</c:v>
                </c:pt>
                <c:pt idx="4118">
                  <c:v>43381.622376817133</c:v>
                </c:pt>
                <c:pt idx="4119">
                  <c:v>43381.655327685185</c:v>
                </c:pt>
                <c:pt idx="4120">
                  <c:v>43381.686250740742</c:v>
                </c:pt>
                <c:pt idx="4121">
                  <c:v>43382.159256250001</c:v>
                </c:pt>
                <c:pt idx="4122">
                  <c:v>43382.202399409725</c:v>
                </c:pt>
                <c:pt idx="4123">
                  <c:v>43382.247625162039</c:v>
                </c:pt>
                <c:pt idx="4124">
                  <c:v>43382.252995347226</c:v>
                </c:pt>
                <c:pt idx="4125">
                  <c:v>43382.253038263887</c:v>
                </c:pt>
                <c:pt idx="4126">
                  <c:v>43382.253430891207</c:v>
                </c:pt>
                <c:pt idx="4127">
                  <c:v>43382.254124699073</c:v>
                </c:pt>
                <c:pt idx="4128">
                  <c:v>43382.256772071756</c:v>
                </c:pt>
                <c:pt idx="4129">
                  <c:v>43382.265454652777</c:v>
                </c:pt>
                <c:pt idx="4130">
                  <c:v>43382.310130266203</c:v>
                </c:pt>
                <c:pt idx="4131">
                  <c:v>43382.310897326388</c:v>
                </c:pt>
                <c:pt idx="4132">
                  <c:v>43382.313446064814</c:v>
                </c:pt>
                <c:pt idx="4133">
                  <c:v>43382.315793726855</c:v>
                </c:pt>
                <c:pt idx="4134">
                  <c:v>43382.323273240741</c:v>
                </c:pt>
                <c:pt idx="4135">
                  <c:v>43382.333653078706</c:v>
                </c:pt>
                <c:pt idx="4136">
                  <c:v>43382.35690121528</c:v>
                </c:pt>
                <c:pt idx="4137">
                  <c:v>43382.369551956021</c:v>
                </c:pt>
                <c:pt idx="4138">
                  <c:v>43382.396360578707</c:v>
                </c:pt>
                <c:pt idx="4139">
                  <c:v>43382.408149027775</c:v>
                </c:pt>
                <c:pt idx="4140">
                  <c:v>43382.409226192132</c:v>
                </c:pt>
                <c:pt idx="4141">
                  <c:v>43382.410505972221</c:v>
                </c:pt>
                <c:pt idx="4142">
                  <c:v>43382.512421134263</c:v>
                </c:pt>
                <c:pt idx="4143">
                  <c:v>43382.514234548609</c:v>
                </c:pt>
                <c:pt idx="4144">
                  <c:v>43382.539831875001</c:v>
                </c:pt>
                <c:pt idx="4145">
                  <c:v>43382.575551747686</c:v>
                </c:pt>
                <c:pt idx="4146">
                  <c:v>43382.575861180558</c:v>
                </c:pt>
                <c:pt idx="4147">
                  <c:v>43382.580832754633</c:v>
                </c:pt>
                <c:pt idx="4148">
                  <c:v>43382.627085</c:v>
                </c:pt>
                <c:pt idx="4149">
                  <c:v>43382.627571585646</c:v>
                </c:pt>
                <c:pt idx="4150">
                  <c:v>43382.646270324076</c:v>
                </c:pt>
                <c:pt idx="4151">
                  <c:v>43382.654243020836</c:v>
                </c:pt>
                <c:pt idx="4152">
                  <c:v>43382.66370730324</c:v>
                </c:pt>
                <c:pt idx="4153">
                  <c:v>43382.680062685184</c:v>
                </c:pt>
                <c:pt idx="4154">
                  <c:v>43382.680262187503</c:v>
                </c:pt>
                <c:pt idx="4155">
                  <c:v>43382.7120496875</c:v>
                </c:pt>
                <c:pt idx="4156">
                  <c:v>43382.745111481483</c:v>
                </c:pt>
                <c:pt idx="4157">
                  <c:v>43382.745694340279</c:v>
                </c:pt>
                <c:pt idx="4158">
                  <c:v>43382.747147986112</c:v>
                </c:pt>
                <c:pt idx="4159">
                  <c:v>43382.777475196759</c:v>
                </c:pt>
                <c:pt idx="4160">
                  <c:v>43382.777844108794</c:v>
                </c:pt>
                <c:pt idx="4161">
                  <c:v>43382.778169791665</c:v>
                </c:pt>
                <c:pt idx="4162">
                  <c:v>43383.159918750003</c:v>
                </c:pt>
                <c:pt idx="4163">
                  <c:v>43383.191874594908</c:v>
                </c:pt>
                <c:pt idx="4164">
                  <c:v>43383.259457083332</c:v>
                </c:pt>
                <c:pt idx="4165">
                  <c:v>43383.26677991898</c:v>
                </c:pt>
                <c:pt idx="4166">
                  <c:v>43383.290496238427</c:v>
                </c:pt>
                <c:pt idx="4167">
                  <c:v>43383.292214710651</c:v>
                </c:pt>
                <c:pt idx="4168">
                  <c:v>43383.297284050925</c:v>
                </c:pt>
                <c:pt idx="4169">
                  <c:v>43383.302907407407</c:v>
                </c:pt>
                <c:pt idx="4170">
                  <c:v>43383.310048171297</c:v>
                </c:pt>
                <c:pt idx="4171">
                  <c:v>43383.31524517361</c:v>
                </c:pt>
                <c:pt idx="4172">
                  <c:v>43383.316968831015</c:v>
                </c:pt>
                <c:pt idx="4173">
                  <c:v>43383.320397557873</c:v>
                </c:pt>
                <c:pt idx="4174">
                  <c:v>43383.326744317128</c:v>
                </c:pt>
                <c:pt idx="4175">
                  <c:v>43383.330378831015</c:v>
                </c:pt>
                <c:pt idx="4176">
                  <c:v>43383.370233657406</c:v>
                </c:pt>
                <c:pt idx="4177">
                  <c:v>43383.390685937498</c:v>
                </c:pt>
                <c:pt idx="4178">
                  <c:v>43383.413451689812</c:v>
                </c:pt>
                <c:pt idx="4179">
                  <c:v>43383.413474120367</c:v>
                </c:pt>
                <c:pt idx="4180">
                  <c:v>43383.413500324074</c:v>
                </c:pt>
                <c:pt idx="4181">
                  <c:v>43383.414730474535</c:v>
                </c:pt>
                <c:pt idx="4182">
                  <c:v>43383.415056678241</c:v>
                </c:pt>
                <c:pt idx="4183">
                  <c:v>43383.415339814812</c:v>
                </c:pt>
                <c:pt idx="4184">
                  <c:v>43383.415827997684</c:v>
                </c:pt>
                <c:pt idx="4185">
                  <c:v>43383.416170277778</c:v>
                </c:pt>
                <c:pt idx="4186">
                  <c:v>43383.416437083331</c:v>
                </c:pt>
                <c:pt idx="4187">
                  <c:v>43383.472156284719</c:v>
                </c:pt>
                <c:pt idx="4188">
                  <c:v>43383.473216944447</c:v>
                </c:pt>
                <c:pt idx="4189">
                  <c:v>43383.475606678243</c:v>
                </c:pt>
                <c:pt idx="4190">
                  <c:v>43383.507090312502</c:v>
                </c:pt>
                <c:pt idx="4191">
                  <c:v>43383.511829641204</c:v>
                </c:pt>
                <c:pt idx="4192">
                  <c:v>43383.53061253472</c:v>
                </c:pt>
                <c:pt idx="4193">
                  <c:v>43383.556863900463</c:v>
                </c:pt>
                <c:pt idx="4194">
                  <c:v>43383.566210787038</c:v>
                </c:pt>
                <c:pt idx="4195">
                  <c:v>43383.567552372682</c:v>
                </c:pt>
                <c:pt idx="4196">
                  <c:v>43383.568012164353</c:v>
                </c:pt>
                <c:pt idx="4197">
                  <c:v>43383.602308969908</c:v>
                </c:pt>
                <c:pt idx="4198">
                  <c:v>43383.604919502315</c:v>
                </c:pt>
                <c:pt idx="4199">
                  <c:v>43383.630767824077</c:v>
                </c:pt>
                <c:pt idx="4200">
                  <c:v>43383.658661921298</c:v>
                </c:pt>
                <c:pt idx="4201">
                  <c:v>43383.67332707176</c:v>
                </c:pt>
                <c:pt idx="4202">
                  <c:v>43383.67465439815</c:v>
                </c:pt>
                <c:pt idx="4203">
                  <c:v>43383.702930717591</c:v>
                </c:pt>
                <c:pt idx="4204">
                  <c:v>43383.705197199073</c:v>
                </c:pt>
                <c:pt idx="4205">
                  <c:v>43383.711064953706</c:v>
                </c:pt>
                <c:pt idx="4206">
                  <c:v>43383.711200381942</c:v>
                </c:pt>
                <c:pt idx="4207">
                  <c:v>43383.734358310183</c:v>
                </c:pt>
                <c:pt idx="4208">
                  <c:v>43383.737892199075</c:v>
                </c:pt>
                <c:pt idx="4209">
                  <c:v>43383.738383055555</c:v>
                </c:pt>
                <c:pt idx="4210">
                  <c:v>43383.765308483795</c:v>
                </c:pt>
                <c:pt idx="4211">
                  <c:v>43383.787976990738</c:v>
                </c:pt>
                <c:pt idx="4212">
                  <c:v>43383.789832245369</c:v>
                </c:pt>
                <c:pt idx="4213">
                  <c:v>43383.800290879626</c:v>
                </c:pt>
                <c:pt idx="4214">
                  <c:v>43383.813442557868</c:v>
                </c:pt>
                <c:pt idx="4215">
                  <c:v>43383.814574386575</c:v>
                </c:pt>
                <c:pt idx="4216">
                  <c:v>43383.821759988423</c:v>
                </c:pt>
                <c:pt idx="4217">
                  <c:v>43383.821946782409</c:v>
                </c:pt>
                <c:pt idx="4218">
                  <c:v>43383.825825011576</c:v>
                </c:pt>
                <c:pt idx="4219">
                  <c:v>43383.864154641204</c:v>
                </c:pt>
                <c:pt idx="4220">
                  <c:v>43383.871575219906</c:v>
                </c:pt>
                <c:pt idx="4221">
                  <c:v>43383.88527042824</c:v>
                </c:pt>
                <c:pt idx="4222">
                  <c:v>43383.974083622685</c:v>
                </c:pt>
                <c:pt idx="4223">
                  <c:v>43383.979388715277</c:v>
                </c:pt>
                <c:pt idx="4224">
                  <c:v>43383.98351697917</c:v>
                </c:pt>
                <c:pt idx="4225">
                  <c:v>43384.174973738423</c:v>
                </c:pt>
                <c:pt idx="4226">
                  <c:v>43384.206154143518</c:v>
                </c:pt>
                <c:pt idx="4227">
                  <c:v>43384.217620138887</c:v>
                </c:pt>
                <c:pt idx="4228">
                  <c:v>43384.232963113427</c:v>
                </c:pt>
                <c:pt idx="4229">
                  <c:v>43384.272198159721</c:v>
                </c:pt>
                <c:pt idx="4230">
                  <c:v>43384.275862476854</c:v>
                </c:pt>
                <c:pt idx="4231">
                  <c:v>43384.295730381942</c:v>
                </c:pt>
                <c:pt idx="4232">
                  <c:v>43384.303466851852</c:v>
                </c:pt>
                <c:pt idx="4233">
                  <c:v>43384.345595405095</c:v>
                </c:pt>
                <c:pt idx="4234">
                  <c:v>43384.350049537039</c:v>
                </c:pt>
                <c:pt idx="4235">
                  <c:v>43384.353607939818</c:v>
                </c:pt>
                <c:pt idx="4236">
                  <c:v>43384.356104467595</c:v>
                </c:pt>
                <c:pt idx="4237">
                  <c:v>43384.35727709491</c:v>
                </c:pt>
                <c:pt idx="4238">
                  <c:v>43384.357629652775</c:v>
                </c:pt>
                <c:pt idx="4239">
                  <c:v>43384.358669166664</c:v>
                </c:pt>
                <c:pt idx="4240">
                  <c:v>43384.372365798612</c:v>
                </c:pt>
                <c:pt idx="4241">
                  <c:v>43384.380983703704</c:v>
                </c:pt>
                <c:pt idx="4242">
                  <c:v>43384.387853472224</c:v>
                </c:pt>
                <c:pt idx="4243">
                  <c:v>43384.391127569441</c:v>
                </c:pt>
                <c:pt idx="4244">
                  <c:v>43384.391725150461</c:v>
                </c:pt>
                <c:pt idx="4245">
                  <c:v>43384.392284247682</c:v>
                </c:pt>
                <c:pt idx="4246">
                  <c:v>43384.402603402777</c:v>
                </c:pt>
                <c:pt idx="4247">
                  <c:v>43384.406677141204</c:v>
                </c:pt>
                <c:pt idx="4248">
                  <c:v>43384.406793217589</c:v>
                </c:pt>
                <c:pt idx="4249">
                  <c:v>43384.407006759262</c:v>
                </c:pt>
                <c:pt idx="4250">
                  <c:v>43384.408621238428</c:v>
                </c:pt>
                <c:pt idx="4251">
                  <c:v>43384.41090023148</c:v>
                </c:pt>
                <c:pt idx="4252">
                  <c:v>43384.452395046297</c:v>
                </c:pt>
                <c:pt idx="4253">
                  <c:v>43384.479642777776</c:v>
                </c:pt>
                <c:pt idx="4254">
                  <c:v>43384.492229733798</c:v>
                </c:pt>
                <c:pt idx="4255">
                  <c:v>43384.499341689814</c:v>
                </c:pt>
                <c:pt idx="4256">
                  <c:v>43384.502508692131</c:v>
                </c:pt>
                <c:pt idx="4257">
                  <c:v>43384.504443541664</c:v>
                </c:pt>
                <c:pt idx="4258">
                  <c:v>43384.508539733797</c:v>
                </c:pt>
                <c:pt idx="4259">
                  <c:v>43384.510594293984</c:v>
                </c:pt>
                <c:pt idx="4260">
                  <c:v>43384.514970925928</c:v>
                </c:pt>
                <c:pt idx="4261">
                  <c:v>43384.521106828703</c:v>
                </c:pt>
                <c:pt idx="4262">
                  <c:v>43384.53147321759</c:v>
                </c:pt>
                <c:pt idx="4263">
                  <c:v>43384.582885266202</c:v>
                </c:pt>
                <c:pt idx="4264">
                  <c:v>43384.61358099537</c:v>
                </c:pt>
                <c:pt idx="4265">
                  <c:v>43384.659709016203</c:v>
                </c:pt>
                <c:pt idx="4266">
                  <c:v>43384.663996319447</c:v>
                </c:pt>
                <c:pt idx="4267">
                  <c:v>43384.665721562502</c:v>
                </c:pt>
                <c:pt idx="4268">
                  <c:v>43384.691560590276</c:v>
                </c:pt>
                <c:pt idx="4269">
                  <c:v>43384.700897743052</c:v>
                </c:pt>
                <c:pt idx="4270">
                  <c:v>43384.70161729167</c:v>
                </c:pt>
                <c:pt idx="4271">
                  <c:v>43384.702586180552</c:v>
                </c:pt>
                <c:pt idx="4272">
                  <c:v>43384.703311550926</c:v>
                </c:pt>
                <c:pt idx="4273">
                  <c:v>43384.703515636575</c:v>
                </c:pt>
                <c:pt idx="4274">
                  <c:v>43384.713855694441</c:v>
                </c:pt>
                <c:pt idx="4275">
                  <c:v>43385.11685366898</c:v>
                </c:pt>
                <c:pt idx="4276">
                  <c:v>43385.24193822917</c:v>
                </c:pt>
                <c:pt idx="4277">
                  <c:v>43385.281800949073</c:v>
                </c:pt>
                <c:pt idx="4278">
                  <c:v>43385.306316736111</c:v>
                </c:pt>
                <c:pt idx="4279">
                  <c:v>43385.308195150465</c:v>
                </c:pt>
                <c:pt idx="4280">
                  <c:v>43385.313451111113</c:v>
                </c:pt>
                <c:pt idx="4281">
                  <c:v>43385.327865949075</c:v>
                </c:pt>
                <c:pt idx="4282">
                  <c:v>43385.337201817129</c:v>
                </c:pt>
                <c:pt idx="4283">
                  <c:v>43385.357322361109</c:v>
                </c:pt>
                <c:pt idx="4284">
                  <c:v>43385.362356226855</c:v>
                </c:pt>
                <c:pt idx="4285">
                  <c:v>43385.371646504631</c:v>
                </c:pt>
                <c:pt idx="4286">
                  <c:v>43385.399440474539</c:v>
                </c:pt>
                <c:pt idx="4287">
                  <c:v>43385.442902060182</c:v>
                </c:pt>
                <c:pt idx="4288">
                  <c:v>43385.537299097225</c:v>
                </c:pt>
                <c:pt idx="4289">
                  <c:v>43385.540565787036</c:v>
                </c:pt>
                <c:pt idx="4290">
                  <c:v>43385.615855694443</c:v>
                </c:pt>
                <c:pt idx="4291">
                  <c:v>43385.617838113423</c:v>
                </c:pt>
                <c:pt idx="4292">
                  <c:v>43385.618910740741</c:v>
                </c:pt>
                <c:pt idx="4293">
                  <c:v>43385.670568032408</c:v>
                </c:pt>
                <c:pt idx="4294">
                  <c:v>43385.673630868056</c:v>
                </c:pt>
                <c:pt idx="4295">
                  <c:v>43385.675335439817</c:v>
                </c:pt>
                <c:pt idx="4296">
                  <c:v>43385.680766817131</c:v>
                </c:pt>
                <c:pt idx="4297">
                  <c:v>43385.682580034721</c:v>
                </c:pt>
                <c:pt idx="4298">
                  <c:v>43385.683477175924</c:v>
                </c:pt>
                <c:pt idx="4299">
                  <c:v>43385.701330972224</c:v>
                </c:pt>
                <c:pt idx="4300">
                  <c:v>43386.141416828701</c:v>
                </c:pt>
                <c:pt idx="4301">
                  <c:v>43386.5039249537</c:v>
                </c:pt>
                <c:pt idx="4302">
                  <c:v>43386.676974907408</c:v>
                </c:pt>
                <c:pt idx="4303">
                  <c:v>43386.683539571757</c:v>
                </c:pt>
                <c:pt idx="4304">
                  <c:v>43386.690117905091</c:v>
                </c:pt>
                <c:pt idx="4305">
                  <c:v>43386.717487696762</c:v>
                </c:pt>
                <c:pt idx="4306">
                  <c:v>43386.717869652777</c:v>
                </c:pt>
                <c:pt idx="4307">
                  <c:v>43386.72208482639</c:v>
                </c:pt>
                <c:pt idx="4308">
                  <c:v>43386.731270381948</c:v>
                </c:pt>
                <c:pt idx="4309">
                  <c:v>43386.769687025466</c:v>
                </c:pt>
                <c:pt idx="4310">
                  <c:v>43386.780517268518</c:v>
                </c:pt>
                <c:pt idx="4311">
                  <c:v>43386.804712766207</c:v>
                </c:pt>
                <c:pt idx="4312">
                  <c:v>43386.823040798612</c:v>
                </c:pt>
                <c:pt idx="4313">
                  <c:v>43386.823130486111</c:v>
                </c:pt>
                <c:pt idx="4314">
                  <c:v>43386.877945462962</c:v>
                </c:pt>
                <c:pt idx="4315">
                  <c:v>43386.896736458337</c:v>
                </c:pt>
                <c:pt idx="4316">
                  <c:v>43386.902447604167</c:v>
                </c:pt>
                <c:pt idx="4317">
                  <c:v>43386.905135312503</c:v>
                </c:pt>
                <c:pt idx="4318">
                  <c:v>43386.911632037038</c:v>
                </c:pt>
                <c:pt idx="4319">
                  <c:v>43386.95966792824</c:v>
                </c:pt>
                <c:pt idx="4320">
                  <c:v>43386.960328425928</c:v>
                </c:pt>
                <c:pt idx="4321">
                  <c:v>43387.240349594904</c:v>
                </c:pt>
                <c:pt idx="4322">
                  <c:v>43387.311347187497</c:v>
                </c:pt>
                <c:pt idx="4323">
                  <c:v>43387.31154318287</c:v>
                </c:pt>
                <c:pt idx="4324">
                  <c:v>43387.355270312502</c:v>
                </c:pt>
                <c:pt idx="4325">
                  <c:v>43387.35612355324</c:v>
                </c:pt>
                <c:pt idx="4326">
                  <c:v>43387.441688159721</c:v>
                </c:pt>
                <c:pt idx="4327">
                  <c:v>43387.451501377313</c:v>
                </c:pt>
                <c:pt idx="4328">
                  <c:v>43387.480287164355</c:v>
                </c:pt>
                <c:pt idx="4329">
                  <c:v>43387.572706435189</c:v>
                </c:pt>
                <c:pt idx="4330">
                  <c:v>43387.577448321761</c:v>
                </c:pt>
                <c:pt idx="4331">
                  <c:v>43387.583440347225</c:v>
                </c:pt>
                <c:pt idx="4332">
                  <c:v>43387.620555243055</c:v>
                </c:pt>
                <c:pt idx="4333">
                  <c:v>43387.737442754631</c:v>
                </c:pt>
                <c:pt idx="4334">
                  <c:v>43387.748890868053</c:v>
                </c:pt>
                <c:pt idx="4335">
                  <c:v>43388.291167361109</c:v>
                </c:pt>
                <c:pt idx="4336">
                  <c:v>43388.307069432871</c:v>
                </c:pt>
                <c:pt idx="4337">
                  <c:v>43388.312438414352</c:v>
                </c:pt>
                <c:pt idx="4338">
                  <c:v>43388.31571653935</c:v>
                </c:pt>
                <c:pt idx="4339">
                  <c:v>43388.321468553244</c:v>
                </c:pt>
                <c:pt idx="4340">
                  <c:v>43388.32959277778</c:v>
                </c:pt>
                <c:pt idx="4341">
                  <c:v>43388.365079074072</c:v>
                </c:pt>
                <c:pt idx="4342">
                  <c:v>43388.369350810186</c:v>
                </c:pt>
                <c:pt idx="4343">
                  <c:v>43388.389458113423</c:v>
                </c:pt>
                <c:pt idx="4344">
                  <c:v>43388.39708790509</c:v>
                </c:pt>
                <c:pt idx="4345">
                  <c:v>43388.41494239583</c:v>
                </c:pt>
                <c:pt idx="4346">
                  <c:v>43388.416375069442</c:v>
                </c:pt>
                <c:pt idx="4347">
                  <c:v>43388.425928159719</c:v>
                </c:pt>
                <c:pt idx="4348">
                  <c:v>43388.438536365742</c:v>
                </c:pt>
                <c:pt idx="4349">
                  <c:v>43388.461216875003</c:v>
                </c:pt>
                <c:pt idx="4350">
                  <c:v>43388.495451967596</c:v>
                </c:pt>
                <c:pt idx="4351">
                  <c:v>43388.504090208335</c:v>
                </c:pt>
                <c:pt idx="4352">
                  <c:v>43388.516692800928</c:v>
                </c:pt>
                <c:pt idx="4353">
                  <c:v>43388.528975243054</c:v>
                </c:pt>
                <c:pt idx="4354">
                  <c:v>43388.548958472224</c:v>
                </c:pt>
                <c:pt idx="4355">
                  <c:v>43388.549959432872</c:v>
                </c:pt>
                <c:pt idx="4356">
                  <c:v>43388.550479363425</c:v>
                </c:pt>
                <c:pt idx="4357">
                  <c:v>43388.706592615737</c:v>
                </c:pt>
                <c:pt idx="4358">
                  <c:v>43388.712919907404</c:v>
                </c:pt>
                <c:pt idx="4359">
                  <c:v>43388.795726504628</c:v>
                </c:pt>
                <c:pt idx="4360">
                  <c:v>43388.797650092594</c:v>
                </c:pt>
                <c:pt idx="4361">
                  <c:v>43388.798865196761</c:v>
                </c:pt>
                <c:pt idx="4362">
                  <c:v>43388.799030902781</c:v>
                </c:pt>
                <c:pt idx="4363">
                  <c:v>43388.80119327546</c:v>
                </c:pt>
                <c:pt idx="4364">
                  <c:v>43388.801582650463</c:v>
                </c:pt>
                <c:pt idx="4365">
                  <c:v>43388.812767615738</c:v>
                </c:pt>
                <c:pt idx="4366">
                  <c:v>43388.816145520832</c:v>
                </c:pt>
                <c:pt idx="4367">
                  <c:v>43389.17658428241</c:v>
                </c:pt>
                <c:pt idx="4368">
                  <c:v>43389.179596817128</c:v>
                </c:pt>
                <c:pt idx="4369">
                  <c:v>43389.202982118055</c:v>
                </c:pt>
                <c:pt idx="4370">
                  <c:v>43389.207542627315</c:v>
                </c:pt>
                <c:pt idx="4371">
                  <c:v>43389.224840104165</c:v>
                </c:pt>
                <c:pt idx="4372">
                  <c:v>43389.303150752312</c:v>
                </c:pt>
                <c:pt idx="4373">
                  <c:v>43389.309878252316</c:v>
                </c:pt>
                <c:pt idx="4374">
                  <c:v>43389.311234826389</c:v>
                </c:pt>
                <c:pt idx="4375">
                  <c:v>43389.32589724537</c:v>
                </c:pt>
                <c:pt idx="4376">
                  <c:v>43389.328286759257</c:v>
                </c:pt>
                <c:pt idx="4377">
                  <c:v>43389.337260810185</c:v>
                </c:pt>
                <c:pt idx="4378">
                  <c:v>43389.343749305554</c:v>
                </c:pt>
                <c:pt idx="4379">
                  <c:v>43389.355480891201</c:v>
                </c:pt>
                <c:pt idx="4380">
                  <c:v>43389.365973472224</c:v>
                </c:pt>
                <c:pt idx="4381">
                  <c:v>43389.375237199078</c:v>
                </c:pt>
                <c:pt idx="4382">
                  <c:v>43389.376850949076</c:v>
                </c:pt>
                <c:pt idx="4383">
                  <c:v>43389.380846979169</c:v>
                </c:pt>
                <c:pt idx="4384">
                  <c:v>43389.388371168985</c:v>
                </c:pt>
                <c:pt idx="4385">
                  <c:v>43389.388787800926</c:v>
                </c:pt>
                <c:pt idx="4386">
                  <c:v>43389.398372048614</c:v>
                </c:pt>
                <c:pt idx="4387">
                  <c:v>43389.405094074071</c:v>
                </c:pt>
                <c:pt idx="4388">
                  <c:v>43389.411934421296</c:v>
                </c:pt>
                <c:pt idx="4389">
                  <c:v>43389.416430034726</c:v>
                </c:pt>
                <c:pt idx="4390">
                  <c:v>43389.432109328707</c:v>
                </c:pt>
                <c:pt idx="4391">
                  <c:v>43389.440456122684</c:v>
                </c:pt>
                <c:pt idx="4392">
                  <c:v>43389.443305960645</c:v>
                </c:pt>
                <c:pt idx="4393">
                  <c:v>43389.448901909724</c:v>
                </c:pt>
                <c:pt idx="4394">
                  <c:v>43389.450514583332</c:v>
                </c:pt>
                <c:pt idx="4395">
                  <c:v>43389.450642974538</c:v>
                </c:pt>
                <c:pt idx="4396">
                  <c:v>43389.451326805553</c:v>
                </c:pt>
                <c:pt idx="4397">
                  <c:v>43389.456545069443</c:v>
                </c:pt>
                <c:pt idx="4398">
                  <c:v>43389.46107258102</c:v>
                </c:pt>
                <c:pt idx="4399">
                  <c:v>43389.461399675929</c:v>
                </c:pt>
                <c:pt idx="4400">
                  <c:v>43389.461955439816</c:v>
                </c:pt>
                <c:pt idx="4401">
                  <c:v>43389.462330891205</c:v>
                </c:pt>
                <c:pt idx="4402">
                  <c:v>43389.464840231478</c:v>
                </c:pt>
                <c:pt idx="4403">
                  <c:v>43389.469879421296</c:v>
                </c:pt>
                <c:pt idx="4404">
                  <c:v>43389.473241273146</c:v>
                </c:pt>
                <c:pt idx="4405">
                  <c:v>43389.473585520835</c:v>
                </c:pt>
                <c:pt idx="4406">
                  <c:v>43389.478110023148</c:v>
                </c:pt>
                <c:pt idx="4407">
                  <c:v>43389.482876388887</c:v>
                </c:pt>
                <c:pt idx="4408">
                  <c:v>43389.483838935186</c:v>
                </c:pt>
                <c:pt idx="4409">
                  <c:v>43389.484006747683</c:v>
                </c:pt>
                <c:pt idx="4410">
                  <c:v>43389.484401481481</c:v>
                </c:pt>
                <c:pt idx="4411">
                  <c:v>43389.485971226852</c:v>
                </c:pt>
                <c:pt idx="4412">
                  <c:v>43389.494719201386</c:v>
                </c:pt>
                <c:pt idx="4413">
                  <c:v>43389.503053356479</c:v>
                </c:pt>
                <c:pt idx="4414">
                  <c:v>43389.504456180555</c:v>
                </c:pt>
                <c:pt idx="4415">
                  <c:v>43389.523982500003</c:v>
                </c:pt>
                <c:pt idx="4416">
                  <c:v>43389.550097789353</c:v>
                </c:pt>
                <c:pt idx="4417">
                  <c:v>43389.552338518515</c:v>
                </c:pt>
                <c:pt idx="4418">
                  <c:v>43389.564734108797</c:v>
                </c:pt>
                <c:pt idx="4419">
                  <c:v>43389.565148518515</c:v>
                </c:pt>
                <c:pt idx="4420">
                  <c:v>43389.566859606479</c:v>
                </c:pt>
                <c:pt idx="4421">
                  <c:v>43389.567534768517</c:v>
                </c:pt>
                <c:pt idx="4422">
                  <c:v>43389.671715219905</c:v>
                </c:pt>
                <c:pt idx="4423">
                  <c:v>43389.786996585652</c:v>
                </c:pt>
                <c:pt idx="4424">
                  <c:v>43389.793970474537</c:v>
                </c:pt>
                <c:pt idx="4425">
                  <c:v>43389.794457847223</c:v>
                </c:pt>
                <c:pt idx="4426">
                  <c:v>43389.857519363424</c:v>
                </c:pt>
                <c:pt idx="4427">
                  <c:v>43389.871564814814</c:v>
                </c:pt>
                <c:pt idx="4428">
                  <c:v>43389.872312141204</c:v>
                </c:pt>
                <c:pt idx="4429">
                  <c:v>43389.909052071758</c:v>
                </c:pt>
                <c:pt idx="4430">
                  <c:v>43390.260350324075</c:v>
                </c:pt>
                <c:pt idx="4431">
                  <c:v>43390.26733746528</c:v>
                </c:pt>
                <c:pt idx="4432">
                  <c:v>43390.302921180555</c:v>
                </c:pt>
                <c:pt idx="4433">
                  <c:v>43390.308995960651</c:v>
                </c:pt>
                <c:pt idx="4434">
                  <c:v>43390.332245011574</c:v>
                </c:pt>
                <c:pt idx="4435">
                  <c:v>43390.346204618058</c:v>
                </c:pt>
                <c:pt idx="4436">
                  <c:v>43390.347946631948</c:v>
                </c:pt>
                <c:pt idx="4437">
                  <c:v>43390.357574965281</c:v>
                </c:pt>
                <c:pt idx="4438">
                  <c:v>43390.362434652779</c:v>
                </c:pt>
                <c:pt idx="4439">
                  <c:v>43390.373457824076</c:v>
                </c:pt>
                <c:pt idx="4440">
                  <c:v>43390.378757442129</c:v>
                </c:pt>
                <c:pt idx="4441">
                  <c:v>43390.382228935188</c:v>
                </c:pt>
                <c:pt idx="4442">
                  <c:v>43390.392699004631</c:v>
                </c:pt>
                <c:pt idx="4443">
                  <c:v>43390.396452511573</c:v>
                </c:pt>
                <c:pt idx="4444">
                  <c:v>43390.397124363422</c:v>
                </c:pt>
                <c:pt idx="4445">
                  <c:v>43390.399780219908</c:v>
                </c:pt>
                <c:pt idx="4446">
                  <c:v>43390.39989429398</c:v>
                </c:pt>
                <c:pt idx="4447">
                  <c:v>43390.404582476855</c:v>
                </c:pt>
                <c:pt idx="4448">
                  <c:v>43390.440541944445</c:v>
                </c:pt>
                <c:pt idx="4449">
                  <c:v>43390.466749675928</c:v>
                </c:pt>
                <c:pt idx="4450">
                  <c:v>43390.517857916668</c:v>
                </c:pt>
                <c:pt idx="4451">
                  <c:v>43390.523140046294</c:v>
                </c:pt>
                <c:pt idx="4452">
                  <c:v>43390.52843515046</c:v>
                </c:pt>
                <c:pt idx="4453">
                  <c:v>43390.529077037034</c:v>
                </c:pt>
                <c:pt idx="4454">
                  <c:v>43390.535162476852</c:v>
                </c:pt>
                <c:pt idx="4455">
                  <c:v>43390.540590381941</c:v>
                </c:pt>
                <c:pt idx="4456">
                  <c:v>43390.547079791664</c:v>
                </c:pt>
                <c:pt idx="4457">
                  <c:v>43390.548165092594</c:v>
                </c:pt>
                <c:pt idx="4458">
                  <c:v>43390.551147071761</c:v>
                </c:pt>
                <c:pt idx="4459">
                  <c:v>43390.554092858794</c:v>
                </c:pt>
                <c:pt idx="4460">
                  <c:v>43390.560719027781</c:v>
                </c:pt>
                <c:pt idx="4461">
                  <c:v>43390.605461851854</c:v>
                </c:pt>
                <c:pt idx="4462">
                  <c:v>43390.627043958331</c:v>
                </c:pt>
                <c:pt idx="4463">
                  <c:v>43390.702686504628</c:v>
                </c:pt>
                <c:pt idx="4464">
                  <c:v>43390.703879247689</c:v>
                </c:pt>
                <c:pt idx="4465">
                  <c:v>43390.776250798612</c:v>
                </c:pt>
                <c:pt idx="4466">
                  <c:v>43390.778579409722</c:v>
                </c:pt>
                <c:pt idx="4467">
                  <c:v>43390.850423217591</c:v>
                </c:pt>
                <c:pt idx="4468">
                  <c:v>43390.88688337963</c:v>
                </c:pt>
                <c:pt idx="4469">
                  <c:v>43391.165509027778</c:v>
                </c:pt>
                <c:pt idx="4470">
                  <c:v>43391.198616307869</c:v>
                </c:pt>
                <c:pt idx="4471">
                  <c:v>43391.229718379633</c:v>
                </c:pt>
                <c:pt idx="4472">
                  <c:v>43391.2403962963</c:v>
                </c:pt>
                <c:pt idx="4473">
                  <c:v>43391.295478182874</c:v>
                </c:pt>
                <c:pt idx="4474">
                  <c:v>43391.296424872686</c:v>
                </c:pt>
                <c:pt idx="4475">
                  <c:v>43391.307124363426</c:v>
                </c:pt>
                <c:pt idx="4476">
                  <c:v>43391.313070648146</c:v>
                </c:pt>
                <c:pt idx="4477">
                  <c:v>43391.317802002312</c:v>
                </c:pt>
                <c:pt idx="4478">
                  <c:v>43391.318179525464</c:v>
                </c:pt>
                <c:pt idx="4479">
                  <c:v>43391.326229270831</c:v>
                </c:pt>
                <c:pt idx="4480">
                  <c:v>43391.328852349536</c:v>
                </c:pt>
                <c:pt idx="4481">
                  <c:v>43391.334705243054</c:v>
                </c:pt>
                <c:pt idx="4482">
                  <c:v>43391.335922094906</c:v>
                </c:pt>
                <c:pt idx="4483">
                  <c:v>43391.342454768521</c:v>
                </c:pt>
                <c:pt idx="4484">
                  <c:v>43391.343065497684</c:v>
                </c:pt>
                <c:pt idx="4485">
                  <c:v>43391.343315034719</c:v>
                </c:pt>
                <c:pt idx="4486">
                  <c:v>43391.343992569447</c:v>
                </c:pt>
                <c:pt idx="4487">
                  <c:v>43391.34638815972</c:v>
                </c:pt>
                <c:pt idx="4488">
                  <c:v>43391.351791342589</c:v>
                </c:pt>
                <c:pt idx="4489">
                  <c:v>43391.351831550928</c:v>
                </c:pt>
                <c:pt idx="4490">
                  <c:v>43391.352475810185</c:v>
                </c:pt>
                <c:pt idx="4491">
                  <c:v>43391.36267037037</c:v>
                </c:pt>
                <c:pt idx="4492">
                  <c:v>43391.3659256713</c:v>
                </c:pt>
                <c:pt idx="4493">
                  <c:v>43391.367186192132</c:v>
                </c:pt>
                <c:pt idx="4494">
                  <c:v>43391.376713067133</c:v>
                </c:pt>
                <c:pt idx="4495">
                  <c:v>43391.377477870374</c:v>
                </c:pt>
                <c:pt idx="4496">
                  <c:v>43391.377867118055</c:v>
                </c:pt>
                <c:pt idx="4497">
                  <c:v>43391.378326180558</c:v>
                </c:pt>
                <c:pt idx="4498">
                  <c:v>43391.378716944448</c:v>
                </c:pt>
                <c:pt idx="4499">
                  <c:v>43391.380126076387</c:v>
                </c:pt>
                <c:pt idx="4500">
                  <c:v>43391.381054305559</c:v>
                </c:pt>
                <c:pt idx="4501">
                  <c:v>43391.390698935182</c:v>
                </c:pt>
                <c:pt idx="4502">
                  <c:v>43391.394533784725</c:v>
                </c:pt>
                <c:pt idx="4503">
                  <c:v>43391.408126273149</c:v>
                </c:pt>
                <c:pt idx="4504">
                  <c:v>43391.408307071761</c:v>
                </c:pt>
                <c:pt idx="4505">
                  <c:v>43391.426928437497</c:v>
                </c:pt>
                <c:pt idx="4506">
                  <c:v>43391.45130695602</c:v>
                </c:pt>
                <c:pt idx="4507">
                  <c:v>43391.456345590275</c:v>
                </c:pt>
                <c:pt idx="4508">
                  <c:v>43391.475902349535</c:v>
                </c:pt>
                <c:pt idx="4509">
                  <c:v>43391.478027824072</c:v>
                </c:pt>
                <c:pt idx="4510">
                  <c:v>43391.478573726854</c:v>
                </c:pt>
                <c:pt idx="4511">
                  <c:v>43391.485446840277</c:v>
                </c:pt>
                <c:pt idx="4512">
                  <c:v>43391.496964317128</c:v>
                </c:pt>
                <c:pt idx="4513">
                  <c:v>43391.515030937502</c:v>
                </c:pt>
                <c:pt idx="4514">
                  <c:v>43391.545855277778</c:v>
                </c:pt>
                <c:pt idx="4515">
                  <c:v>43391.546256203706</c:v>
                </c:pt>
                <c:pt idx="4516">
                  <c:v>43391.551833726851</c:v>
                </c:pt>
                <c:pt idx="4517">
                  <c:v>43391.558565092593</c:v>
                </c:pt>
                <c:pt idx="4518">
                  <c:v>43391.561441724538</c:v>
                </c:pt>
                <c:pt idx="4519">
                  <c:v>43391.562049386572</c:v>
                </c:pt>
                <c:pt idx="4520">
                  <c:v>43391.566850219904</c:v>
                </c:pt>
                <c:pt idx="4521">
                  <c:v>43391.724033055558</c:v>
                </c:pt>
                <c:pt idx="4522">
                  <c:v>43391.731676805553</c:v>
                </c:pt>
                <c:pt idx="4523">
                  <c:v>43391.760247662038</c:v>
                </c:pt>
                <c:pt idx="4524">
                  <c:v>43391.804915381945</c:v>
                </c:pt>
                <c:pt idx="4525">
                  <c:v>43391.827580231482</c:v>
                </c:pt>
                <c:pt idx="4526">
                  <c:v>43391.836628171295</c:v>
                </c:pt>
                <c:pt idx="4527">
                  <c:v>43391.845276030093</c:v>
                </c:pt>
                <c:pt idx="4528">
                  <c:v>43391.845441516205</c:v>
                </c:pt>
                <c:pt idx="4529">
                  <c:v>43391.84593520833</c:v>
                </c:pt>
                <c:pt idx="4530">
                  <c:v>43391.852956516203</c:v>
                </c:pt>
                <c:pt idx="4531">
                  <c:v>43391.853105578703</c:v>
                </c:pt>
                <c:pt idx="4532">
                  <c:v>43391.873461157411</c:v>
                </c:pt>
                <c:pt idx="4533">
                  <c:v>43391.887106261573</c:v>
                </c:pt>
                <c:pt idx="4534">
                  <c:v>43391.887561724536</c:v>
                </c:pt>
                <c:pt idx="4535">
                  <c:v>43391.915343981484</c:v>
                </c:pt>
                <c:pt idx="4536">
                  <c:v>43391.961828113424</c:v>
                </c:pt>
                <c:pt idx="4537">
                  <c:v>43391.987992800925</c:v>
                </c:pt>
                <c:pt idx="4538">
                  <c:v>43391.989581145834</c:v>
                </c:pt>
                <c:pt idx="4539">
                  <c:v>43392.009876296295</c:v>
                </c:pt>
                <c:pt idx="4540">
                  <c:v>43392.194571412037</c:v>
                </c:pt>
                <c:pt idx="4541">
                  <c:v>43392.210815983795</c:v>
                </c:pt>
                <c:pt idx="4542">
                  <c:v>43392.228393912039</c:v>
                </c:pt>
                <c:pt idx="4543">
                  <c:v>43392.245248136576</c:v>
                </c:pt>
                <c:pt idx="4544">
                  <c:v>43392.272926458332</c:v>
                </c:pt>
                <c:pt idx="4545">
                  <c:v>43392.313867881945</c:v>
                </c:pt>
                <c:pt idx="4546">
                  <c:v>43392.318789398145</c:v>
                </c:pt>
                <c:pt idx="4547">
                  <c:v>43392.331376180555</c:v>
                </c:pt>
                <c:pt idx="4548">
                  <c:v>43392.33165148148</c:v>
                </c:pt>
                <c:pt idx="4549">
                  <c:v>43392.33316952546</c:v>
                </c:pt>
                <c:pt idx="4550">
                  <c:v>43392.340601481483</c:v>
                </c:pt>
                <c:pt idx="4551">
                  <c:v>43392.39205289352</c:v>
                </c:pt>
                <c:pt idx="4552">
                  <c:v>43392.395512916664</c:v>
                </c:pt>
                <c:pt idx="4553">
                  <c:v>43392.412701932873</c:v>
                </c:pt>
                <c:pt idx="4554">
                  <c:v>43392.428137696763</c:v>
                </c:pt>
                <c:pt idx="4555">
                  <c:v>43392.440661562498</c:v>
                </c:pt>
                <c:pt idx="4556">
                  <c:v>43392.441329259258</c:v>
                </c:pt>
                <c:pt idx="4557">
                  <c:v>43392.453281319446</c:v>
                </c:pt>
                <c:pt idx="4558">
                  <c:v>43392.456426770834</c:v>
                </c:pt>
                <c:pt idx="4559">
                  <c:v>43392.63856078704</c:v>
                </c:pt>
                <c:pt idx="4560">
                  <c:v>43392.639558993054</c:v>
                </c:pt>
                <c:pt idx="4561">
                  <c:v>43392.733441689816</c:v>
                </c:pt>
                <c:pt idx="4562">
                  <c:v>43393.311414768519</c:v>
                </c:pt>
                <c:pt idx="4563">
                  <c:v>43393.383674560188</c:v>
                </c:pt>
                <c:pt idx="4564">
                  <c:v>43393.403784363429</c:v>
                </c:pt>
                <c:pt idx="4565">
                  <c:v>43393.412126759256</c:v>
                </c:pt>
                <c:pt idx="4566">
                  <c:v>43393.413673553237</c:v>
                </c:pt>
                <c:pt idx="4567">
                  <c:v>43393.419350682867</c:v>
                </c:pt>
                <c:pt idx="4568">
                  <c:v>43393.678309409719</c:v>
                </c:pt>
                <c:pt idx="4569">
                  <c:v>43393.678695462964</c:v>
                </c:pt>
                <c:pt idx="4570">
                  <c:v>43394.383577337961</c:v>
                </c:pt>
                <c:pt idx="4571">
                  <c:v>43394.555100081016</c:v>
                </c:pt>
                <c:pt idx="4572">
                  <c:v>43394.555196747686</c:v>
                </c:pt>
                <c:pt idx="4573">
                  <c:v>43394.555577141204</c:v>
                </c:pt>
                <c:pt idx="4574">
                  <c:v>43394.57856947917</c:v>
                </c:pt>
                <c:pt idx="4575">
                  <c:v>43394.580862754628</c:v>
                </c:pt>
                <c:pt idx="4576">
                  <c:v>43394.582611736114</c:v>
                </c:pt>
                <c:pt idx="4577">
                  <c:v>43394.582911817131</c:v>
                </c:pt>
                <c:pt idx="4578">
                  <c:v>43394.586176539349</c:v>
                </c:pt>
                <c:pt idx="4579">
                  <c:v>43394.593172638888</c:v>
                </c:pt>
                <c:pt idx="4580">
                  <c:v>43394.593414050927</c:v>
                </c:pt>
                <c:pt idx="4581">
                  <c:v>43394.6343346875</c:v>
                </c:pt>
                <c:pt idx="4582">
                  <c:v>43394.655298888887</c:v>
                </c:pt>
                <c:pt idx="4583">
                  <c:v>43395.139050138889</c:v>
                </c:pt>
                <c:pt idx="4584">
                  <c:v>43395.159657719909</c:v>
                </c:pt>
                <c:pt idx="4585">
                  <c:v>43395.161336076388</c:v>
                </c:pt>
                <c:pt idx="4586">
                  <c:v>43395.24948982639</c:v>
                </c:pt>
                <c:pt idx="4587">
                  <c:v>43395.252128437503</c:v>
                </c:pt>
                <c:pt idx="4588">
                  <c:v>43395.258636990744</c:v>
                </c:pt>
                <c:pt idx="4589">
                  <c:v>43395.259302199076</c:v>
                </c:pt>
                <c:pt idx="4590">
                  <c:v>43395.324448252315</c:v>
                </c:pt>
                <c:pt idx="4591">
                  <c:v>43395.326177314812</c:v>
                </c:pt>
                <c:pt idx="4592">
                  <c:v>43395.369688541665</c:v>
                </c:pt>
                <c:pt idx="4593">
                  <c:v>43395.499877511575</c:v>
                </c:pt>
                <c:pt idx="4594">
                  <c:v>43395.534592488424</c:v>
                </c:pt>
                <c:pt idx="4595">
                  <c:v>43395.551186805555</c:v>
                </c:pt>
                <c:pt idx="4596">
                  <c:v>43395.581900462967</c:v>
                </c:pt>
                <c:pt idx="4597">
                  <c:v>43395.627484722223</c:v>
                </c:pt>
                <c:pt idx="4598">
                  <c:v>43395.658925023148</c:v>
                </c:pt>
                <c:pt idx="4599">
                  <c:v>43395.674994247682</c:v>
                </c:pt>
                <c:pt idx="4600">
                  <c:v>43395.726892777777</c:v>
                </c:pt>
                <c:pt idx="4601">
                  <c:v>43395.728708761577</c:v>
                </c:pt>
                <c:pt idx="4602">
                  <c:v>43395.741751932874</c:v>
                </c:pt>
                <c:pt idx="4603">
                  <c:v>43395.742176203705</c:v>
                </c:pt>
                <c:pt idx="4604">
                  <c:v>43395.750444432873</c:v>
                </c:pt>
                <c:pt idx="4605">
                  <c:v>43395.757059814816</c:v>
                </c:pt>
                <c:pt idx="4606">
                  <c:v>43395.777367499999</c:v>
                </c:pt>
                <c:pt idx="4607">
                  <c:v>43395.779354768521</c:v>
                </c:pt>
                <c:pt idx="4608">
                  <c:v>43395.781373148151</c:v>
                </c:pt>
                <c:pt idx="4609">
                  <c:v>43395.80329517361</c:v>
                </c:pt>
                <c:pt idx="4610">
                  <c:v>43395.803886863425</c:v>
                </c:pt>
                <c:pt idx="4611">
                  <c:v>43395.95590922454</c:v>
                </c:pt>
                <c:pt idx="4612">
                  <c:v>43395.957363576388</c:v>
                </c:pt>
                <c:pt idx="4613">
                  <c:v>43396.106757303241</c:v>
                </c:pt>
                <c:pt idx="4614">
                  <c:v>43396.111428020835</c:v>
                </c:pt>
                <c:pt idx="4615">
                  <c:v>43396.17242815972</c:v>
                </c:pt>
                <c:pt idx="4616">
                  <c:v>43396.198970069447</c:v>
                </c:pt>
                <c:pt idx="4617">
                  <c:v>43396.199015416663</c:v>
                </c:pt>
                <c:pt idx="4618">
                  <c:v>43396.204414097221</c:v>
                </c:pt>
                <c:pt idx="4619">
                  <c:v>43396.204810347219</c:v>
                </c:pt>
                <c:pt idx="4620">
                  <c:v>43396.232103553244</c:v>
                </c:pt>
                <c:pt idx="4621">
                  <c:v>43396.235316446757</c:v>
                </c:pt>
                <c:pt idx="4622">
                  <c:v>43396.235777881942</c:v>
                </c:pt>
                <c:pt idx="4623">
                  <c:v>43396.246922372688</c:v>
                </c:pt>
                <c:pt idx="4624">
                  <c:v>43396.256175196759</c:v>
                </c:pt>
                <c:pt idx="4625">
                  <c:v>43396.36167431713</c:v>
                </c:pt>
                <c:pt idx="4626">
                  <c:v>43396.415374166667</c:v>
                </c:pt>
                <c:pt idx="4627">
                  <c:v>43396.42701003472</c:v>
                </c:pt>
                <c:pt idx="4628">
                  <c:v>43396.444775682867</c:v>
                </c:pt>
                <c:pt idx="4629">
                  <c:v>43396.449260335648</c:v>
                </c:pt>
                <c:pt idx="4630">
                  <c:v>43396.449975462965</c:v>
                </c:pt>
                <c:pt idx="4631">
                  <c:v>43396.450413530096</c:v>
                </c:pt>
                <c:pt idx="4632">
                  <c:v>43396.454637858798</c:v>
                </c:pt>
                <c:pt idx="4633">
                  <c:v>43396.477844398149</c:v>
                </c:pt>
                <c:pt idx="4634">
                  <c:v>43396.489539918985</c:v>
                </c:pt>
                <c:pt idx="4635">
                  <c:v>43396.493382256944</c:v>
                </c:pt>
                <c:pt idx="4636">
                  <c:v>43396.617858136575</c:v>
                </c:pt>
                <c:pt idx="4637">
                  <c:v>43396.625216435183</c:v>
                </c:pt>
                <c:pt idx="4638">
                  <c:v>43396.665174363428</c:v>
                </c:pt>
                <c:pt idx="4639">
                  <c:v>43396.717646400466</c:v>
                </c:pt>
                <c:pt idx="4640">
                  <c:v>43396.73368928241</c:v>
                </c:pt>
                <c:pt idx="4641">
                  <c:v>43396.762496261574</c:v>
                </c:pt>
                <c:pt idx="4642">
                  <c:v>43396.766518229168</c:v>
                </c:pt>
                <c:pt idx="4643">
                  <c:v>43396.767992453701</c:v>
                </c:pt>
                <c:pt idx="4644">
                  <c:v>43396.76827630787</c:v>
                </c:pt>
                <c:pt idx="4645">
                  <c:v>43396.785102395836</c:v>
                </c:pt>
                <c:pt idx="4646">
                  <c:v>43396.786340949075</c:v>
                </c:pt>
                <c:pt idx="4647">
                  <c:v>43397.054147766205</c:v>
                </c:pt>
                <c:pt idx="4648">
                  <c:v>43397.212099641205</c:v>
                </c:pt>
                <c:pt idx="4649">
                  <c:v>43397.229620208331</c:v>
                </c:pt>
                <c:pt idx="4650">
                  <c:v>43397.249107129632</c:v>
                </c:pt>
                <c:pt idx="4651">
                  <c:v>43397.337130717591</c:v>
                </c:pt>
                <c:pt idx="4652">
                  <c:v>43397.360937291669</c:v>
                </c:pt>
                <c:pt idx="4653">
                  <c:v>43397.388913819443</c:v>
                </c:pt>
                <c:pt idx="4654">
                  <c:v>43397.437954317131</c:v>
                </c:pt>
                <c:pt idx="4655">
                  <c:v>43397.437972037034</c:v>
                </c:pt>
                <c:pt idx="4656">
                  <c:v>43397.457519398151</c:v>
                </c:pt>
                <c:pt idx="4657">
                  <c:v>43397.684289409721</c:v>
                </c:pt>
                <c:pt idx="4658">
                  <c:v>43397.685347696759</c:v>
                </c:pt>
                <c:pt idx="4659">
                  <c:v>43397.707886354168</c:v>
                </c:pt>
                <c:pt idx="4660">
                  <c:v>43398.116973356482</c:v>
                </c:pt>
                <c:pt idx="4661">
                  <c:v>43398.123810185185</c:v>
                </c:pt>
                <c:pt idx="4662">
                  <c:v>43398.124337488429</c:v>
                </c:pt>
                <c:pt idx="4663">
                  <c:v>43398.247835451388</c:v>
                </c:pt>
                <c:pt idx="4664">
                  <c:v>43398.336799606484</c:v>
                </c:pt>
                <c:pt idx="4665">
                  <c:v>43398.337960763885</c:v>
                </c:pt>
                <c:pt idx="4666">
                  <c:v>43398.356461967589</c:v>
                </c:pt>
                <c:pt idx="4667">
                  <c:v>43398.375287453702</c:v>
                </c:pt>
                <c:pt idx="4668">
                  <c:v>43398.378349872684</c:v>
                </c:pt>
                <c:pt idx="4669">
                  <c:v>43398.389819421296</c:v>
                </c:pt>
                <c:pt idx="4670">
                  <c:v>43398.414844953702</c:v>
                </c:pt>
                <c:pt idx="4671">
                  <c:v>43398.432286747688</c:v>
                </c:pt>
                <c:pt idx="4672">
                  <c:v>43398.446267627318</c:v>
                </c:pt>
                <c:pt idx="4673">
                  <c:v>43398.4780040162</c:v>
                </c:pt>
                <c:pt idx="4674">
                  <c:v>43398.594950451392</c:v>
                </c:pt>
                <c:pt idx="4675">
                  <c:v>43398.712318182872</c:v>
                </c:pt>
                <c:pt idx="4676">
                  <c:v>43398.734403148148</c:v>
                </c:pt>
                <c:pt idx="4677">
                  <c:v>43398.770080208335</c:v>
                </c:pt>
                <c:pt idx="4678">
                  <c:v>43399.054971469908</c:v>
                </c:pt>
                <c:pt idx="4679">
                  <c:v>43399.133340995373</c:v>
                </c:pt>
                <c:pt idx="4680">
                  <c:v>43399.16627076389</c:v>
                </c:pt>
                <c:pt idx="4681">
                  <c:v>43399.173732731484</c:v>
                </c:pt>
                <c:pt idx="4682">
                  <c:v>43399.214414444446</c:v>
                </c:pt>
                <c:pt idx="4683">
                  <c:v>43399.225298472222</c:v>
                </c:pt>
                <c:pt idx="4684">
                  <c:v>43399.227155486114</c:v>
                </c:pt>
                <c:pt idx="4685">
                  <c:v>43399.231535659725</c:v>
                </c:pt>
                <c:pt idx="4686">
                  <c:v>43399.242723854164</c:v>
                </c:pt>
                <c:pt idx="4687">
                  <c:v>43399.257574293981</c:v>
                </c:pt>
                <c:pt idx="4688">
                  <c:v>43399.277986400462</c:v>
                </c:pt>
                <c:pt idx="4689">
                  <c:v>43399.311661168984</c:v>
                </c:pt>
                <c:pt idx="4690">
                  <c:v>43399.312877349534</c:v>
                </c:pt>
                <c:pt idx="4691">
                  <c:v>43399.313801446762</c:v>
                </c:pt>
                <c:pt idx="4692">
                  <c:v>43399.314836377314</c:v>
                </c:pt>
                <c:pt idx="4693">
                  <c:v>43399.316480289352</c:v>
                </c:pt>
                <c:pt idx="4694">
                  <c:v>43399.317959189815</c:v>
                </c:pt>
                <c:pt idx="4695">
                  <c:v>43399.319423402776</c:v>
                </c:pt>
                <c:pt idx="4696">
                  <c:v>43399.321334872686</c:v>
                </c:pt>
                <c:pt idx="4697">
                  <c:v>43399.327274479168</c:v>
                </c:pt>
                <c:pt idx="4698">
                  <c:v>43399.327416377317</c:v>
                </c:pt>
                <c:pt idx="4699">
                  <c:v>43399.331794293983</c:v>
                </c:pt>
                <c:pt idx="4700">
                  <c:v>43399.333039895835</c:v>
                </c:pt>
                <c:pt idx="4701">
                  <c:v>43399.41359019676</c:v>
                </c:pt>
                <c:pt idx="4702">
                  <c:v>43399.457219699078</c:v>
                </c:pt>
                <c:pt idx="4703">
                  <c:v>43399.465079062502</c:v>
                </c:pt>
                <c:pt idx="4704">
                  <c:v>43399.519220497685</c:v>
                </c:pt>
                <c:pt idx="4705">
                  <c:v>43399.52234679398</c:v>
                </c:pt>
                <c:pt idx="4706">
                  <c:v>43399.582920439818</c:v>
                </c:pt>
                <c:pt idx="4707">
                  <c:v>43399.680727962965</c:v>
                </c:pt>
                <c:pt idx="4708">
                  <c:v>43399.726847604165</c:v>
                </c:pt>
                <c:pt idx="4709">
                  <c:v>43400.292975717595</c:v>
                </c:pt>
                <c:pt idx="4710">
                  <c:v>43400.321474247685</c:v>
                </c:pt>
                <c:pt idx="4711">
                  <c:v>43400.339470046296</c:v>
                </c:pt>
                <c:pt idx="4712">
                  <c:v>43400.37130958333</c:v>
                </c:pt>
                <c:pt idx="4713">
                  <c:v>43400.391167048612</c:v>
                </c:pt>
                <c:pt idx="4714">
                  <c:v>43400.876611030093</c:v>
                </c:pt>
                <c:pt idx="4715">
                  <c:v>43400.878413599537</c:v>
                </c:pt>
                <c:pt idx="4716">
                  <c:v>43401.420018773148</c:v>
                </c:pt>
                <c:pt idx="4717">
                  <c:v>43401.434338564817</c:v>
                </c:pt>
                <c:pt idx="4718">
                  <c:v>43401.515760046299</c:v>
                </c:pt>
                <c:pt idx="4719">
                  <c:v>43401.551751770836</c:v>
                </c:pt>
                <c:pt idx="4720">
                  <c:v>43401.782856898149</c:v>
                </c:pt>
                <c:pt idx="4721">
                  <c:v>43401.787179375002</c:v>
                </c:pt>
                <c:pt idx="4722">
                  <c:v>43401.824229027778</c:v>
                </c:pt>
                <c:pt idx="4723">
                  <c:v>43401.85125994213</c:v>
                </c:pt>
                <c:pt idx="4724">
                  <c:v>43402.186838923612</c:v>
                </c:pt>
                <c:pt idx="4725">
                  <c:v>43402.262379826388</c:v>
                </c:pt>
                <c:pt idx="4726">
                  <c:v>43402.265492800929</c:v>
                </c:pt>
                <c:pt idx="4727">
                  <c:v>43402.267906759262</c:v>
                </c:pt>
                <c:pt idx="4728">
                  <c:v>43402.277920138891</c:v>
                </c:pt>
                <c:pt idx="4729">
                  <c:v>43402.28382315972</c:v>
                </c:pt>
                <c:pt idx="4730">
                  <c:v>43402.288553541664</c:v>
                </c:pt>
                <c:pt idx="4731">
                  <c:v>43402.301116585651</c:v>
                </c:pt>
                <c:pt idx="4732">
                  <c:v>43402.314327534725</c:v>
                </c:pt>
                <c:pt idx="4733">
                  <c:v>43402.339309907409</c:v>
                </c:pt>
                <c:pt idx="4734">
                  <c:v>43402.340871388886</c:v>
                </c:pt>
                <c:pt idx="4735">
                  <c:v>43402.34363260417</c:v>
                </c:pt>
                <c:pt idx="4736">
                  <c:v>43402.3442296875</c:v>
                </c:pt>
                <c:pt idx="4737">
                  <c:v>43402.346010648151</c:v>
                </c:pt>
                <c:pt idx="4738">
                  <c:v>43402.351635833336</c:v>
                </c:pt>
                <c:pt idx="4739">
                  <c:v>43402.363743657406</c:v>
                </c:pt>
                <c:pt idx="4740">
                  <c:v>43402.371307002315</c:v>
                </c:pt>
                <c:pt idx="4741">
                  <c:v>43402.375816793981</c:v>
                </c:pt>
                <c:pt idx="4742">
                  <c:v>43402.381700625003</c:v>
                </c:pt>
                <c:pt idx="4743">
                  <c:v>43402.382908171297</c:v>
                </c:pt>
                <c:pt idx="4744">
                  <c:v>43402.404422662039</c:v>
                </c:pt>
                <c:pt idx="4745">
                  <c:v>43402.406167974535</c:v>
                </c:pt>
                <c:pt idx="4746">
                  <c:v>43402.436910011573</c:v>
                </c:pt>
                <c:pt idx="4747">
                  <c:v>43402.456732129627</c:v>
                </c:pt>
                <c:pt idx="4748">
                  <c:v>43402.464871736112</c:v>
                </c:pt>
                <c:pt idx="4749">
                  <c:v>43402.487257430555</c:v>
                </c:pt>
                <c:pt idx="4750">
                  <c:v>43402.498045509259</c:v>
                </c:pt>
                <c:pt idx="4751">
                  <c:v>43402.502071979165</c:v>
                </c:pt>
                <c:pt idx="4752">
                  <c:v>43402.521006041665</c:v>
                </c:pt>
                <c:pt idx="4753">
                  <c:v>43402.527607013886</c:v>
                </c:pt>
                <c:pt idx="4754">
                  <c:v>43402.52971978009</c:v>
                </c:pt>
                <c:pt idx="4755">
                  <c:v>43402.532961944446</c:v>
                </c:pt>
                <c:pt idx="4756">
                  <c:v>43402.557906331022</c:v>
                </c:pt>
                <c:pt idx="4757">
                  <c:v>43402.56651300926</c:v>
                </c:pt>
                <c:pt idx="4758">
                  <c:v>43402.566834722224</c:v>
                </c:pt>
                <c:pt idx="4759">
                  <c:v>43402.593206689817</c:v>
                </c:pt>
                <c:pt idx="4760">
                  <c:v>43402.603464340275</c:v>
                </c:pt>
                <c:pt idx="4761">
                  <c:v>43402.628100092596</c:v>
                </c:pt>
                <c:pt idx="4762">
                  <c:v>43402.691483877315</c:v>
                </c:pt>
                <c:pt idx="4763">
                  <c:v>43402.712466597222</c:v>
                </c:pt>
                <c:pt idx="4764">
                  <c:v>43402.719743437498</c:v>
                </c:pt>
                <c:pt idx="4765">
                  <c:v>43402.722484861108</c:v>
                </c:pt>
                <c:pt idx="4766">
                  <c:v>43402.803652812501</c:v>
                </c:pt>
                <c:pt idx="4767">
                  <c:v>43402.806218611113</c:v>
                </c:pt>
                <c:pt idx="4768">
                  <c:v>43402.932907337963</c:v>
                </c:pt>
                <c:pt idx="4769">
                  <c:v>43402.933141898146</c:v>
                </c:pt>
                <c:pt idx="4770">
                  <c:v>43402.961845983795</c:v>
                </c:pt>
                <c:pt idx="4771">
                  <c:v>43403.175199131947</c:v>
                </c:pt>
                <c:pt idx="4772">
                  <c:v>43403.197618923608</c:v>
                </c:pt>
                <c:pt idx="4773">
                  <c:v>43403.201894976854</c:v>
                </c:pt>
                <c:pt idx="4774">
                  <c:v>43403.254795000001</c:v>
                </c:pt>
                <c:pt idx="4775">
                  <c:v>43403.258754236114</c:v>
                </c:pt>
                <c:pt idx="4776">
                  <c:v>43403.270093055558</c:v>
                </c:pt>
                <c:pt idx="4777">
                  <c:v>43403.278334849536</c:v>
                </c:pt>
                <c:pt idx="4778">
                  <c:v>43403.28150474537</c:v>
                </c:pt>
                <c:pt idx="4779">
                  <c:v>43403.313598796296</c:v>
                </c:pt>
                <c:pt idx="4780">
                  <c:v>43403.314757430555</c:v>
                </c:pt>
                <c:pt idx="4781">
                  <c:v>43403.331961562501</c:v>
                </c:pt>
                <c:pt idx="4782">
                  <c:v>43403.336477025463</c:v>
                </c:pt>
                <c:pt idx="4783">
                  <c:v>43403.343120335645</c:v>
                </c:pt>
                <c:pt idx="4784">
                  <c:v>43403.344728958335</c:v>
                </c:pt>
                <c:pt idx="4785">
                  <c:v>43403.354403136575</c:v>
                </c:pt>
                <c:pt idx="4786">
                  <c:v>43403.357073240739</c:v>
                </c:pt>
                <c:pt idx="4787">
                  <c:v>43403.357231932867</c:v>
                </c:pt>
                <c:pt idx="4788">
                  <c:v>43403.362796018519</c:v>
                </c:pt>
                <c:pt idx="4789">
                  <c:v>43403.364740393517</c:v>
                </c:pt>
                <c:pt idx="4790">
                  <c:v>43403.36588153935</c:v>
                </c:pt>
                <c:pt idx="4791">
                  <c:v>43403.399256631943</c:v>
                </c:pt>
                <c:pt idx="4792">
                  <c:v>43403.426938599536</c:v>
                </c:pt>
                <c:pt idx="4793">
                  <c:v>43403.44825814815</c:v>
                </c:pt>
                <c:pt idx="4794">
                  <c:v>43403.44838736111</c:v>
                </c:pt>
                <c:pt idx="4795">
                  <c:v>43403.463627118057</c:v>
                </c:pt>
                <c:pt idx="4796">
                  <c:v>43403.468915810183</c:v>
                </c:pt>
                <c:pt idx="4797">
                  <c:v>43403.627266909723</c:v>
                </c:pt>
                <c:pt idx="4798">
                  <c:v>43403.635594432868</c:v>
                </c:pt>
                <c:pt idx="4799">
                  <c:v>43403.639186030094</c:v>
                </c:pt>
                <c:pt idx="4800">
                  <c:v>43403.641233368056</c:v>
                </c:pt>
                <c:pt idx="4801">
                  <c:v>43403.697968495369</c:v>
                </c:pt>
                <c:pt idx="4802">
                  <c:v>43403.703205833335</c:v>
                </c:pt>
                <c:pt idx="4803">
                  <c:v>43403.83532766204</c:v>
                </c:pt>
                <c:pt idx="4804">
                  <c:v>43404.17538390046</c:v>
                </c:pt>
                <c:pt idx="4805">
                  <c:v>43404.185330347223</c:v>
                </c:pt>
                <c:pt idx="4806">
                  <c:v>43404.195619328704</c:v>
                </c:pt>
                <c:pt idx="4807">
                  <c:v>43404.200939317132</c:v>
                </c:pt>
                <c:pt idx="4808">
                  <c:v>43404.266136076389</c:v>
                </c:pt>
                <c:pt idx="4809">
                  <c:v>43404.269834583334</c:v>
                </c:pt>
                <c:pt idx="4810">
                  <c:v>43404.275982962965</c:v>
                </c:pt>
                <c:pt idx="4811">
                  <c:v>43404.27681505787</c:v>
                </c:pt>
                <c:pt idx="4812">
                  <c:v>43404.288263009257</c:v>
                </c:pt>
                <c:pt idx="4813">
                  <c:v>43404.289932523148</c:v>
                </c:pt>
                <c:pt idx="4814">
                  <c:v>43404.290208275466</c:v>
                </c:pt>
                <c:pt idx="4815">
                  <c:v>43404.29118615741</c:v>
                </c:pt>
                <c:pt idx="4816">
                  <c:v>43404.333326064814</c:v>
                </c:pt>
                <c:pt idx="4817">
                  <c:v>43404.333862025465</c:v>
                </c:pt>
                <c:pt idx="4818">
                  <c:v>43404.339019502317</c:v>
                </c:pt>
                <c:pt idx="4819">
                  <c:v>43404.339241018519</c:v>
                </c:pt>
                <c:pt idx="4820">
                  <c:v>43404.341431064815</c:v>
                </c:pt>
                <c:pt idx="4821">
                  <c:v>43404.355561724537</c:v>
                </c:pt>
                <c:pt idx="4822">
                  <c:v>43404.35871951389</c:v>
                </c:pt>
                <c:pt idx="4823">
                  <c:v>43404.361076956018</c:v>
                </c:pt>
                <c:pt idx="4824">
                  <c:v>43404.363184918984</c:v>
                </c:pt>
                <c:pt idx="4825">
                  <c:v>43404.372837453702</c:v>
                </c:pt>
                <c:pt idx="4826">
                  <c:v>43404.373391712965</c:v>
                </c:pt>
                <c:pt idx="4827">
                  <c:v>43404.37341443287</c:v>
                </c:pt>
                <c:pt idx="4828">
                  <c:v>43404.380256377313</c:v>
                </c:pt>
                <c:pt idx="4829">
                  <c:v>43404.38301060185</c:v>
                </c:pt>
                <c:pt idx="4830">
                  <c:v>43404.390352372684</c:v>
                </c:pt>
                <c:pt idx="4831">
                  <c:v>43404.396255532411</c:v>
                </c:pt>
                <c:pt idx="4832">
                  <c:v>43404.406168935187</c:v>
                </c:pt>
                <c:pt idx="4833">
                  <c:v>43404.412039849536</c:v>
                </c:pt>
                <c:pt idx="4834">
                  <c:v>43404.41989380787</c:v>
                </c:pt>
                <c:pt idx="4835">
                  <c:v>43404.421877337962</c:v>
                </c:pt>
                <c:pt idx="4836">
                  <c:v>43404.422068032407</c:v>
                </c:pt>
                <c:pt idx="4837">
                  <c:v>43404.422656678238</c:v>
                </c:pt>
                <c:pt idx="4838">
                  <c:v>43404.424781956019</c:v>
                </c:pt>
                <c:pt idx="4839">
                  <c:v>43404.42614196759</c:v>
                </c:pt>
                <c:pt idx="4840">
                  <c:v>43404.429356493056</c:v>
                </c:pt>
                <c:pt idx="4841">
                  <c:v>43404.440408171293</c:v>
                </c:pt>
                <c:pt idx="4842">
                  <c:v>43404.445801620372</c:v>
                </c:pt>
                <c:pt idx="4843">
                  <c:v>43404.454010567133</c:v>
                </c:pt>
                <c:pt idx="4844">
                  <c:v>43404.45669752315</c:v>
                </c:pt>
                <c:pt idx="4845">
                  <c:v>43404.470306655094</c:v>
                </c:pt>
                <c:pt idx="4846">
                  <c:v>43404.493970428244</c:v>
                </c:pt>
                <c:pt idx="4847">
                  <c:v>43404.497822430552</c:v>
                </c:pt>
                <c:pt idx="4848">
                  <c:v>43404.503471770833</c:v>
                </c:pt>
                <c:pt idx="4849">
                  <c:v>43404.512023645832</c:v>
                </c:pt>
                <c:pt idx="4850">
                  <c:v>43404.557588506941</c:v>
                </c:pt>
                <c:pt idx="4851">
                  <c:v>43404.591907800925</c:v>
                </c:pt>
                <c:pt idx="4852">
                  <c:v>43404.592402650465</c:v>
                </c:pt>
                <c:pt idx="4853">
                  <c:v>43404.678884328707</c:v>
                </c:pt>
                <c:pt idx="4854">
                  <c:v>43404.680673831019</c:v>
                </c:pt>
                <c:pt idx="4855">
                  <c:v>43404.710557430553</c:v>
                </c:pt>
                <c:pt idx="4856">
                  <c:v>43404.766136701386</c:v>
                </c:pt>
                <c:pt idx="4857">
                  <c:v>43404.97919528935</c:v>
                </c:pt>
                <c:pt idx="4858">
                  <c:v>43405.264170011571</c:v>
                </c:pt>
                <c:pt idx="4859">
                  <c:v>43405.327901238423</c:v>
                </c:pt>
                <c:pt idx="4860">
                  <c:v>43405.366969618059</c:v>
                </c:pt>
                <c:pt idx="4861">
                  <c:v>43405.375804293981</c:v>
                </c:pt>
                <c:pt idx="4862">
                  <c:v>43405.417609282405</c:v>
                </c:pt>
                <c:pt idx="4863">
                  <c:v>43405.418089722225</c:v>
                </c:pt>
                <c:pt idx="4864">
                  <c:v>43405.827356666668</c:v>
                </c:pt>
                <c:pt idx="4865">
                  <c:v>43405.83285373843</c:v>
                </c:pt>
                <c:pt idx="4866">
                  <c:v>43405.842432800928</c:v>
                </c:pt>
                <c:pt idx="4867">
                  <c:v>43405.949799131944</c:v>
                </c:pt>
                <c:pt idx="4868">
                  <c:v>43406.273889965276</c:v>
                </c:pt>
                <c:pt idx="4869">
                  <c:v>43406.339946782406</c:v>
                </c:pt>
                <c:pt idx="4870">
                  <c:v>43406.340340069444</c:v>
                </c:pt>
                <c:pt idx="4871">
                  <c:v>43406.348410613427</c:v>
                </c:pt>
                <c:pt idx="4872">
                  <c:v>43406.351880289352</c:v>
                </c:pt>
                <c:pt idx="4873">
                  <c:v>43406.367006377317</c:v>
                </c:pt>
                <c:pt idx="4874">
                  <c:v>43406.367272442127</c:v>
                </c:pt>
                <c:pt idx="4875">
                  <c:v>43406.36795738426</c:v>
                </c:pt>
                <c:pt idx="4876">
                  <c:v>43406.371533587961</c:v>
                </c:pt>
                <c:pt idx="4877">
                  <c:v>43406.382226435184</c:v>
                </c:pt>
                <c:pt idx="4878">
                  <c:v>43406.395162581015</c:v>
                </c:pt>
                <c:pt idx="4879">
                  <c:v>43406.478511319445</c:v>
                </c:pt>
                <c:pt idx="4880">
                  <c:v>43406.518715659724</c:v>
                </c:pt>
                <c:pt idx="4881">
                  <c:v>43406.548858946757</c:v>
                </c:pt>
                <c:pt idx="4882">
                  <c:v>43406.696905474535</c:v>
                </c:pt>
                <c:pt idx="4883">
                  <c:v>43407.469440590277</c:v>
                </c:pt>
                <c:pt idx="4884">
                  <c:v>43407.479111192129</c:v>
                </c:pt>
                <c:pt idx="4885">
                  <c:v>43407.507144212963</c:v>
                </c:pt>
                <c:pt idx="4886">
                  <c:v>43407.517238182867</c:v>
                </c:pt>
                <c:pt idx="4887">
                  <c:v>43407.606094305556</c:v>
                </c:pt>
                <c:pt idx="4888">
                  <c:v>43407.612211006941</c:v>
                </c:pt>
                <c:pt idx="4889">
                  <c:v>43408.099540393516</c:v>
                </c:pt>
                <c:pt idx="4890">
                  <c:v>43408.270286956016</c:v>
                </c:pt>
                <c:pt idx="4891">
                  <c:v>43408.495948958334</c:v>
                </c:pt>
                <c:pt idx="4892">
                  <c:v>43408.653893356481</c:v>
                </c:pt>
                <c:pt idx="4893">
                  <c:v>43408.835569328701</c:v>
                </c:pt>
                <c:pt idx="4894">
                  <c:v>43408.874478680555</c:v>
                </c:pt>
                <c:pt idx="4895">
                  <c:v>43408.915293611113</c:v>
                </c:pt>
                <c:pt idx="4896">
                  <c:v>43408.921811608794</c:v>
                </c:pt>
                <c:pt idx="4897">
                  <c:v>43409.11735403935</c:v>
                </c:pt>
                <c:pt idx="4898">
                  <c:v>43409.165080486113</c:v>
                </c:pt>
                <c:pt idx="4899">
                  <c:v>43409.168459988425</c:v>
                </c:pt>
                <c:pt idx="4900">
                  <c:v>43409.172933912036</c:v>
                </c:pt>
                <c:pt idx="4901">
                  <c:v>43409.188769409724</c:v>
                </c:pt>
                <c:pt idx="4902">
                  <c:v>43409.192379143518</c:v>
                </c:pt>
                <c:pt idx="4903">
                  <c:v>43409.219653541666</c:v>
                </c:pt>
                <c:pt idx="4904">
                  <c:v>43409.223593437498</c:v>
                </c:pt>
                <c:pt idx="4905">
                  <c:v>43409.244798912034</c:v>
                </c:pt>
                <c:pt idx="4906">
                  <c:v>43409.249181226849</c:v>
                </c:pt>
                <c:pt idx="4907">
                  <c:v>43409.249823923608</c:v>
                </c:pt>
                <c:pt idx="4908">
                  <c:v>43409.264501446756</c:v>
                </c:pt>
                <c:pt idx="4909">
                  <c:v>43409.284213842591</c:v>
                </c:pt>
                <c:pt idx="4910">
                  <c:v>43409.296242997683</c:v>
                </c:pt>
                <c:pt idx="4911">
                  <c:v>43409.296702280095</c:v>
                </c:pt>
                <c:pt idx="4912">
                  <c:v>43409.306379953705</c:v>
                </c:pt>
                <c:pt idx="4913">
                  <c:v>43409.306656956018</c:v>
                </c:pt>
                <c:pt idx="4914">
                  <c:v>43409.32549195602</c:v>
                </c:pt>
                <c:pt idx="4915">
                  <c:v>43409.331498101848</c:v>
                </c:pt>
                <c:pt idx="4916">
                  <c:v>43409.33656541667</c:v>
                </c:pt>
                <c:pt idx="4917">
                  <c:v>43409.346160173613</c:v>
                </c:pt>
                <c:pt idx="4918">
                  <c:v>43409.346827094909</c:v>
                </c:pt>
                <c:pt idx="4919">
                  <c:v>43409.34804449074</c:v>
                </c:pt>
                <c:pt idx="4920">
                  <c:v>43409.352075879629</c:v>
                </c:pt>
                <c:pt idx="4921">
                  <c:v>43409.356441006945</c:v>
                </c:pt>
                <c:pt idx="4922">
                  <c:v>43409.357284976853</c:v>
                </c:pt>
                <c:pt idx="4923">
                  <c:v>43409.376989942131</c:v>
                </c:pt>
                <c:pt idx="4924">
                  <c:v>43409.378821180559</c:v>
                </c:pt>
                <c:pt idx="4925">
                  <c:v>43409.380591620371</c:v>
                </c:pt>
                <c:pt idx="4926">
                  <c:v>43409.387855057874</c:v>
                </c:pt>
                <c:pt idx="4927">
                  <c:v>43409.393583078701</c:v>
                </c:pt>
                <c:pt idx="4928">
                  <c:v>43409.396364537039</c:v>
                </c:pt>
                <c:pt idx="4929">
                  <c:v>43409.405500266206</c:v>
                </c:pt>
                <c:pt idx="4930">
                  <c:v>43409.406765416665</c:v>
                </c:pt>
                <c:pt idx="4931">
                  <c:v>43409.412399131943</c:v>
                </c:pt>
                <c:pt idx="4932">
                  <c:v>43409.435936111113</c:v>
                </c:pt>
                <c:pt idx="4933">
                  <c:v>43409.455189490742</c:v>
                </c:pt>
                <c:pt idx="4934">
                  <c:v>43409.457132418982</c:v>
                </c:pt>
                <c:pt idx="4935">
                  <c:v>43409.462003078705</c:v>
                </c:pt>
                <c:pt idx="4936">
                  <c:v>43409.472043020833</c:v>
                </c:pt>
                <c:pt idx="4937">
                  <c:v>43409.472384131943</c:v>
                </c:pt>
                <c:pt idx="4938">
                  <c:v>43409.523818969908</c:v>
                </c:pt>
                <c:pt idx="4939">
                  <c:v>43409.525607129632</c:v>
                </c:pt>
                <c:pt idx="4940">
                  <c:v>43409.527950810188</c:v>
                </c:pt>
                <c:pt idx="4941">
                  <c:v>43409.529880520837</c:v>
                </c:pt>
                <c:pt idx="4942">
                  <c:v>43409.534082361111</c:v>
                </c:pt>
                <c:pt idx="4943">
                  <c:v>43409.53604608796</c:v>
                </c:pt>
                <c:pt idx="4944">
                  <c:v>43409.536403576392</c:v>
                </c:pt>
                <c:pt idx="4945">
                  <c:v>43409.545083275465</c:v>
                </c:pt>
                <c:pt idx="4946">
                  <c:v>43409.560387881946</c:v>
                </c:pt>
                <c:pt idx="4947">
                  <c:v>43409.569020717594</c:v>
                </c:pt>
                <c:pt idx="4948">
                  <c:v>43410.01678539352</c:v>
                </c:pt>
                <c:pt idx="4949">
                  <c:v>43410.153582222221</c:v>
                </c:pt>
                <c:pt idx="4950">
                  <c:v>43410.191734560183</c:v>
                </c:pt>
                <c:pt idx="4951">
                  <c:v>43410.194137013888</c:v>
                </c:pt>
                <c:pt idx="4952">
                  <c:v>43410.203001319445</c:v>
                </c:pt>
                <c:pt idx="4953">
                  <c:v>43410.203165567131</c:v>
                </c:pt>
                <c:pt idx="4954">
                  <c:v>43410.235284479168</c:v>
                </c:pt>
                <c:pt idx="4955">
                  <c:v>43410.242526087961</c:v>
                </c:pt>
                <c:pt idx="4956">
                  <c:v>43410.256715833333</c:v>
                </c:pt>
                <c:pt idx="4957">
                  <c:v>43410.274509733797</c:v>
                </c:pt>
                <c:pt idx="4958">
                  <c:v>43410.286322048611</c:v>
                </c:pt>
                <c:pt idx="4959">
                  <c:v>43410.302311481479</c:v>
                </c:pt>
                <c:pt idx="4960">
                  <c:v>43410.303258263892</c:v>
                </c:pt>
                <c:pt idx="4961">
                  <c:v>43410.31360577546</c:v>
                </c:pt>
                <c:pt idx="4962">
                  <c:v>43410.314204988426</c:v>
                </c:pt>
                <c:pt idx="4963">
                  <c:v>43410.316876863428</c:v>
                </c:pt>
                <c:pt idx="4964">
                  <c:v>43410.322886643517</c:v>
                </c:pt>
                <c:pt idx="4965">
                  <c:v>43410.327231712959</c:v>
                </c:pt>
                <c:pt idx="4966">
                  <c:v>43410.335918287034</c:v>
                </c:pt>
                <c:pt idx="4967">
                  <c:v>43410.339087835651</c:v>
                </c:pt>
                <c:pt idx="4968">
                  <c:v>43410.34568121528</c:v>
                </c:pt>
                <c:pt idx="4969">
                  <c:v>43410.346772488425</c:v>
                </c:pt>
                <c:pt idx="4970">
                  <c:v>43410.347113750002</c:v>
                </c:pt>
                <c:pt idx="4971">
                  <c:v>43410.351925659721</c:v>
                </c:pt>
                <c:pt idx="4972">
                  <c:v>43410.353652962964</c:v>
                </c:pt>
                <c:pt idx="4973">
                  <c:v>43410.355794236108</c:v>
                </c:pt>
                <c:pt idx="4974">
                  <c:v>43410.363862986109</c:v>
                </c:pt>
                <c:pt idx="4975">
                  <c:v>43410.37164020833</c:v>
                </c:pt>
                <c:pt idx="4976">
                  <c:v>43410.376507129629</c:v>
                </c:pt>
                <c:pt idx="4977">
                  <c:v>43410.389774710646</c:v>
                </c:pt>
                <c:pt idx="4978">
                  <c:v>43410.410107326388</c:v>
                </c:pt>
                <c:pt idx="4979">
                  <c:v>43410.410322557873</c:v>
                </c:pt>
                <c:pt idx="4980">
                  <c:v>43410.410438888888</c:v>
                </c:pt>
                <c:pt idx="4981">
                  <c:v>43410.416257106481</c:v>
                </c:pt>
                <c:pt idx="4982">
                  <c:v>43410.42024915509</c:v>
                </c:pt>
                <c:pt idx="4983">
                  <c:v>43410.429308900464</c:v>
                </c:pt>
                <c:pt idx="4984">
                  <c:v>43410.451329756943</c:v>
                </c:pt>
                <c:pt idx="4985">
                  <c:v>43410.459377233798</c:v>
                </c:pt>
                <c:pt idx="4986">
                  <c:v>43410.460452939813</c:v>
                </c:pt>
                <c:pt idx="4987">
                  <c:v>43410.46167769676</c:v>
                </c:pt>
                <c:pt idx="4988">
                  <c:v>43410.466415555558</c:v>
                </c:pt>
                <c:pt idx="4989">
                  <c:v>43410.482426620372</c:v>
                </c:pt>
                <c:pt idx="4990">
                  <c:v>43410.487983483799</c:v>
                </c:pt>
                <c:pt idx="4991">
                  <c:v>43410.488140439818</c:v>
                </c:pt>
                <c:pt idx="4992">
                  <c:v>43410.49484590278</c:v>
                </c:pt>
                <c:pt idx="4993">
                  <c:v>43410.518655335647</c:v>
                </c:pt>
                <c:pt idx="4994">
                  <c:v>43410.522566481479</c:v>
                </c:pt>
                <c:pt idx="4995">
                  <c:v>43410.528647916668</c:v>
                </c:pt>
                <c:pt idx="4996">
                  <c:v>43410.536189317128</c:v>
                </c:pt>
                <c:pt idx="4997">
                  <c:v>43410.541735740742</c:v>
                </c:pt>
                <c:pt idx="4998">
                  <c:v>43410.590219791666</c:v>
                </c:pt>
                <c:pt idx="4999">
                  <c:v>43410.598041354169</c:v>
                </c:pt>
                <c:pt idx="5000">
                  <c:v>43410.611751226854</c:v>
                </c:pt>
                <c:pt idx="5001">
                  <c:v>43410.666887847219</c:v>
                </c:pt>
                <c:pt idx="5002">
                  <c:v>43410.692554027781</c:v>
                </c:pt>
                <c:pt idx="5003">
                  <c:v>43410.721880046294</c:v>
                </c:pt>
                <c:pt idx="5004">
                  <c:v>43410.723013206021</c:v>
                </c:pt>
                <c:pt idx="5005">
                  <c:v>43410.775793472225</c:v>
                </c:pt>
                <c:pt idx="5006">
                  <c:v>43410.784237534725</c:v>
                </c:pt>
                <c:pt idx="5007">
                  <c:v>43410.784287523151</c:v>
                </c:pt>
                <c:pt idx="5008">
                  <c:v>43410.813574386571</c:v>
                </c:pt>
                <c:pt idx="5009">
                  <c:v>43410.841298078703</c:v>
                </c:pt>
                <c:pt idx="5010">
                  <c:v>43411.150803865741</c:v>
                </c:pt>
                <c:pt idx="5011">
                  <c:v>43411.219935057874</c:v>
                </c:pt>
                <c:pt idx="5012">
                  <c:v>43411.222546689816</c:v>
                </c:pt>
                <c:pt idx="5013">
                  <c:v>43411.232529780093</c:v>
                </c:pt>
                <c:pt idx="5014">
                  <c:v>43411.239488148145</c:v>
                </c:pt>
                <c:pt idx="5015">
                  <c:v>43411.263305185188</c:v>
                </c:pt>
                <c:pt idx="5016">
                  <c:v>43411.266233761577</c:v>
                </c:pt>
                <c:pt idx="5017">
                  <c:v>43411.287304976853</c:v>
                </c:pt>
                <c:pt idx="5018">
                  <c:v>43411.287469907409</c:v>
                </c:pt>
                <c:pt idx="5019">
                  <c:v>43411.298978645835</c:v>
                </c:pt>
                <c:pt idx="5020">
                  <c:v>43411.300203310187</c:v>
                </c:pt>
                <c:pt idx="5021">
                  <c:v>43411.305816180553</c:v>
                </c:pt>
                <c:pt idx="5022">
                  <c:v>43411.33023615741</c:v>
                </c:pt>
                <c:pt idx="5023">
                  <c:v>43411.344146655094</c:v>
                </c:pt>
                <c:pt idx="5024">
                  <c:v>43411.347088206021</c:v>
                </c:pt>
                <c:pt idx="5025">
                  <c:v>43411.36636417824</c:v>
                </c:pt>
                <c:pt idx="5026">
                  <c:v>43411.366986620371</c:v>
                </c:pt>
                <c:pt idx="5027">
                  <c:v>43411.367732280094</c:v>
                </c:pt>
                <c:pt idx="5028">
                  <c:v>43411.370520289354</c:v>
                </c:pt>
                <c:pt idx="5029">
                  <c:v>43411.37339523148</c:v>
                </c:pt>
                <c:pt idx="5030">
                  <c:v>43411.381794976849</c:v>
                </c:pt>
                <c:pt idx="5031">
                  <c:v>43411.395147974537</c:v>
                </c:pt>
                <c:pt idx="5032">
                  <c:v>43411.395712523146</c:v>
                </c:pt>
                <c:pt idx="5033">
                  <c:v>43411.40145258102</c:v>
                </c:pt>
                <c:pt idx="5034">
                  <c:v>43411.40788175926</c:v>
                </c:pt>
                <c:pt idx="5035">
                  <c:v>43411.407968703701</c:v>
                </c:pt>
                <c:pt idx="5036">
                  <c:v>43411.4634553125</c:v>
                </c:pt>
                <c:pt idx="5037">
                  <c:v>43411.466067094909</c:v>
                </c:pt>
                <c:pt idx="5038">
                  <c:v>43411.475495451392</c:v>
                </c:pt>
                <c:pt idx="5039">
                  <c:v>43411.479458518515</c:v>
                </c:pt>
                <c:pt idx="5040">
                  <c:v>43411.537115740743</c:v>
                </c:pt>
                <c:pt idx="5041">
                  <c:v>43411.579366886574</c:v>
                </c:pt>
                <c:pt idx="5042">
                  <c:v>43411.606731793981</c:v>
                </c:pt>
                <c:pt idx="5043">
                  <c:v>43411.64569636574</c:v>
                </c:pt>
                <c:pt idx="5044">
                  <c:v>43412.183309502318</c:v>
                </c:pt>
                <c:pt idx="5045">
                  <c:v>43412.20295796296</c:v>
                </c:pt>
                <c:pt idx="5046">
                  <c:v>43412.207717592595</c:v>
                </c:pt>
                <c:pt idx="5047">
                  <c:v>43412.231268437499</c:v>
                </c:pt>
                <c:pt idx="5048">
                  <c:v>43412.232428263887</c:v>
                </c:pt>
                <c:pt idx="5049">
                  <c:v>43412.235426550928</c:v>
                </c:pt>
                <c:pt idx="5050">
                  <c:v>43412.242444432872</c:v>
                </c:pt>
                <c:pt idx="5051">
                  <c:v>43412.248215821761</c:v>
                </c:pt>
                <c:pt idx="5052">
                  <c:v>43412.251460208332</c:v>
                </c:pt>
                <c:pt idx="5053">
                  <c:v>43412.252432349538</c:v>
                </c:pt>
                <c:pt idx="5054">
                  <c:v>43412.306988958335</c:v>
                </c:pt>
                <c:pt idx="5055">
                  <c:v>43412.321163622684</c:v>
                </c:pt>
                <c:pt idx="5056">
                  <c:v>43412.326734571761</c:v>
                </c:pt>
                <c:pt idx="5057">
                  <c:v>43412.345823263888</c:v>
                </c:pt>
                <c:pt idx="5058">
                  <c:v>43412.361501168984</c:v>
                </c:pt>
                <c:pt idx="5059">
                  <c:v>43412.362029062497</c:v>
                </c:pt>
                <c:pt idx="5060">
                  <c:v>43412.369660949073</c:v>
                </c:pt>
                <c:pt idx="5061">
                  <c:v>43412.377647951391</c:v>
                </c:pt>
                <c:pt idx="5062">
                  <c:v>43412.455859131944</c:v>
                </c:pt>
                <c:pt idx="5063">
                  <c:v>43412.466159722222</c:v>
                </c:pt>
                <c:pt idx="5064">
                  <c:v>43412.469766643517</c:v>
                </c:pt>
                <c:pt idx="5065">
                  <c:v>43412.48706039352</c:v>
                </c:pt>
                <c:pt idx="5066">
                  <c:v>43412.507478692132</c:v>
                </c:pt>
                <c:pt idx="5067">
                  <c:v>43412.658915219909</c:v>
                </c:pt>
                <c:pt idx="5068">
                  <c:v>43412.660647858793</c:v>
                </c:pt>
                <c:pt idx="5069">
                  <c:v>43412.745046226853</c:v>
                </c:pt>
                <c:pt idx="5070">
                  <c:v>43412.756843657407</c:v>
                </c:pt>
                <c:pt idx="5071">
                  <c:v>43412.773400439815</c:v>
                </c:pt>
                <c:pt idx="5072">
                  <c:v>43412.773502685188</c:v>
                </c:pt>
                <c:pt idx="5073">
                  <c:v>43412.789466863425</c:v>
                </c:pt>
                <c:pt idx="5074">
                  <c:v>43412.789881759258</c:v>
                </c:pt>
                <c:pt idx="5075">
                  <c:v>43412.791316481482</c:v>
                </c:pt>
                <c:pt idx="5076">
                  <c:v>43412.792819814815</c:v>
                </c:pt>
                <c:pt idx="5077">
                  <c:v>43412.847824236109</c:v>
                </c:pt>
                <c:pt idx="5078">
                  <c:v>43412.85071741898</c:v>
                </c:pt>
                <c:pt idx="5079">
                  <c:v>43412.85172111111</c:v>
                </c:pt>
                <c:pt idx="5080">
                  <c:v>43412.861479976855</c:v>
                </c:pt>
                <c:pt idx="5081">
                  <c:v>43412.949554247687</c:v>
                </c:pt>
                <c:pt idx="5082">
                  <c:v>43413.161641145831</c:v>
                </c:pt>
                <c:pt idx="5083">
                  <c:v>43413.339100578705</c:v>
                </c:pt>
                <c:pt idx="5084">
                  <c:v>43413.339409942128</c:v>
                </c:pt>
                <c:pt idx="5085">
                  <c:v>43413.348788460651</c:v>
                </c:pt>
                <c:pt idx="5086">
                  <c:v>43413.351240601849</c:v>
                </c:pt>
                <c:pt idx="5087">
                  <c:v>43413.3629028125</c:v>
                </c:pt>
                <c:pt idx="5088">
                  <c:v>43413.38221048611</c:v>
                </c:pt>
                <c:pt idx="5089">
                  <c:v>43413.38433364583</c:v>
                </c:pt>
                <c:pt idx="5090">
                  <c:v>43413.386056493058</c:v>
                </c:pt>
                <c:pt idx="5091">
                  <c:v>43413.393272766203</c:v>
                </c:pt>
                <c:pt idx="5092">
                  <c:v>43413.395136076389</c:v>
                </c:pt>
                <c:pt idx="5093">
                  <c:v>43413.395546898151</c:v>
                </c:pt>
                <c:pt idx="5094">
                  <c:v>43413.397834178242</c:v>
                </c:pt>
                <c:pt idx="5095">
                  <c:v>43413.398809479164</c:v>
                </c:pt>
                <c:pt idx="5096">
                  <c:v>43413.410640995367</c:v>
                </c:pt>
                <c:pt idx="5097">
                  <c:v>43413.418374976849</c:v>
                </c:pt>
                <c:pt idx="5098">
                  <c:v>43413.433904999998</c:v>
                </c:pt>
                <c:pt idx="5099">
                  <c:v>43413.439000775463</c:v>
                </c:pt>
                <c:pt idx="5100">
                  <c:v>43413.442103715279</c:v>
                </c:pt>
                <c:pt idx="5101">
                  <c:v>43413.44294641204</c:v>
                </c:pt>
                <c:pt idx="5102">
                  <c:v>43413.447213067127</c:v>
                </c:pt>
                <c:pt idx="5103">
                  <c:v>43413.449392939816</c:v>
                </c:pt>
                <c:pt idx="5104">
                  <c:v>43413.481386886575</c:v>
                </c:pt>
                <c:pt idx="5105">
                  <c:v>43413.498385405095</c:v>
                </c:pt>
                <c:pt idx="5106">
                  <c:v>43413.521076273151</c:v>
                </c:pt>
                <c:pt idx="5107">
                  <c:v>43413.52131084491</c:v>
                </c:pt>
                <c:pt idx="5108">
                  <c:v>43413.540169583335</c:v>
                </c:pt>
                <c:pt idx="5109">
                  <c:v>43413.552958032407</c:v>
                </c:pt>
                <c:pt idx="5110">
                  <c:v>43413.576286967589</c:v>
                </c:pt>
                <c:pt idx="5111">
                  <c:v>43413.87236306713</c:v>
                </c:pt>
                <c:pt idx="5112">
                  <c:v>43413.89569258102</c:v>
                </c:pt>
                <c:pt idx="5113">
                  <c:v>43414.098690289349</c:v>
                </c:pt>
                <c:pt idx="5114">
                  <c:v>43414.122890081017</c:v>
                </c:pt>
                <c:pt idx="5115">
                  <c:v>43414.1394678125</c:v>
                </c:pt>
                <c:pt idx="5116">
                  <c:v>43414.431361921299</c:v>
                </c:pt>
                <c:pt idx="5117">
                  <c:v>43414.432118599536</c:v>
                </c:pt>
                <c:pt idx="5118">
                  <c:v>43414.581840810184</c:v>
                </c:pt>
                <c:pt idx="5119">
                  <c:v>43414.59132712963</c:v>
                </c:pt>
                <c:pt idx="5120">
                  <c:v>43414.59524224537</c:v>
                </c:pt>
                <c:pt idx="5121">
                  <c:v>43414.813354479164</c:v>
                </c:pt>
                <c:pt idx="5122">
                  <c:v>43414.946564305559</c:v>
                </c:pt>
                <c:pt idx="5123">
                  <c:v>43414.956558391204</c:v>
                </c:pt>
                <c:pt idx="5124">
                  <c:v>43415.39111759259</c:v>
                </c:pt>
                <c:pt idx="5125">
                  <c:v>43415.406171898147</c:v>
                </c:pt>
                <c:pt idx="5126">
                  <c:v>43415.898047696763</c:v>
                </c:pt>
                <c:pt idx="5127">
                  <c:v>43416.101614502317</c:v>
                </c:pt>
                <c:pt idx="5128">
                  <c:v>43416.165870717596</c:v>
                </c:pt>
                <c:pt idx="5129">
                  <c:v>43416.177289386571</c:v>
                </c:pt>
                <c:pt idx="5130">
                  <c:v>43416.177518657409</c:v>
                </c:pt>
                <c:pt idx="5131">
                  <c:v>43416.181524594911</c:v>
                </c:pt>
                <c:pt idx="5132">
                  <c:v>43416.228932893522</c:v>
                </c:pt>
                <c:pt idx="5133">
                  <c:v>43416.242898796299</c:v>
                </c:pt>
                <c:pt idx="5134">
                  <c:v>43416.292179768519</c:v>
                </c:pt>
                <c:pt idx="5135">
                  <c:v>43416.310285069441</c:v>
                </c:pt>
                <c:pt idx="5136">
                  <c:v>43416.32555065972</c:v>
                </c:pt>
                <c:pt idx="5137">
                  <c:v>43416.325787592592</c:v>
                </c:pt>
                <c:pt idx="5138">
                  <c:v>43416.385495046299</c:v>
                </c:pt>
                <c:pt idx="5139">
                  <c:v>43416.406421597225</c:v>
                </c:pt>
                <c:pt idx="5140">
                  <c:v>43416.406572766202</c:v>
                </c:pt>
                <c:pt idx="5141">
                  <c:v>43416.406941319445</c:v>
                </c:pt>
                <c:pt idx="5142">
                  <c:v>43416.407370277775</c:v>
                </c:pt>
                <c:pt idx="5143">
                  <c:v>43416.409232233797</c:v>
                </c:pt>
                <c:pt idx="5144">
                  <c:v>43416.422103750003</c:v>
                </c:pt>
                <c:pt idx="5145">
                  <c:v>43416.437241979169</c:v>
                </c:pt>
                <c:pt idx="5146">
                  <c:v>43416.453986782406</c:v>
                </c:pt>
                <c:pt idx="5147">
                  <c:v>43416.467592546294</c:v>
                </c:pt>
                <c:pt idx="5148">
                  <c:v>43416.46834259259</c:v>
                </c:pt>
                <c:pt idx="5149">
                  <c:v>43416.482744687499</c:v>
                </c:pt>
                <c:pt idx="5150">
                  <c:v>43416.486186238428</c:v>
                </c:pt>
                <c:pt idx="5151">
                  <c:v>43416.490299652774</c:v>
                </c:pt>
                <c:pt idx="5152">
                  <c:v>43416.490895474541</c:v>
                </c:pt>
                <c:pt idx="5153">
                  <c:v>43416.491544155091</c:v>
                </c:pt>
                <c:pt idx="5154">
                  <c:v>43416.501760300926</c:v>
                </c:pt>
                <c:pt idx="5155">
                  <c:v>43416.522433634258</c:v>
                </c:pt>
                <c:pt idx="5156">
                  <c:v>43416.5300771412</c:v>
                </c:pt>
                <c:pt idx="5157">
                  <c:v>43416.536044606481</c:v>
                </c:pt>
                <c:pt idx="5158">
                  <c:v>43416.565398113424</c:v>
                </c:pt>
                <c:pt idx="5159">
                  <c:v>43416.576952222225</c:v>
                </c:pt>
                <c:pt idx="5160">
                  <c:v>43416.579423356481</c:v>
                </c:pt>
                <c:pt idx="5161">
                  <c:v>43416.677697997686</c:v>
                </c:pt>
                <c:pt idx="5162">
                  <c:v>43416.720255300927</c:v>
                </c:pt>
                <c:pt idx="5163">
                  <c:v>43416.734975578707</c:v>
                </c:pt>
                <c:pt idx="5164">
                  <c:v>43416.802435694444</c:v>
                </c:pt>
                <c:pt idx="5165">
                  <c:v>43416.840724363428</c:v>
                </c:pt>
                <c:pt idx="5166">
                  <c:v>43416.841055937497</c:v>
                </c:pt>
                <c:pt idx="5167">
                  <c:v>43417.162488969909</c:v>
                </c:pt>
                <c:pt idx="5168">
                  <c:v>43417.164241736114</c:v>
                </c:pt>
                <c:pt idx="5169">
                  <c:v>43417.165961990744</c:v>
                </c:pt>
                <c:pt idx="5170">
                  <c:v>43417.258091655094</c:v>
                </c:pt>
                <c:pt idx="5171">
                  <c:v>43417.25836320602</c:v>
                </c:pt>
                <c:pt idx="5172">
                  <c:v>43417.287023611112</c:v>
                </c:pt>
                <c:pt idx="5173">
                  <c:v>43417.292144583334</c:v>
                </c:pt>
                <c:pt idx="5174">
                  <c:v>43417.313702037034</c:v>
                </c:pt>
                <c:pt idx="5175">
                  <c:v>43417.315983645836</c:v>
                </c:pt>
                <c:pt idx="5176">
                  <c:v>43417.325725000002</c:v>
                </c:pt>
                <c:pt idx="5177">
                  <c:v>43417.33901974537</c:v>
                </c:pt>
                <c:pt idx="5178">
                  <c:v>43417.353356817126</c:v>
                </c:pt>
                <c:pt idx="5179">
                  <c:v>43417.35594642361</c:v>
                </c:pt>
                <c:pt idx="5180">
                  <c:v>43417.363837152778</c:v>
                </c:pt>
                <c:pt idx="5181">
                  <c:v>43417.365191354169</c:v>
                </c:pt>
                <c:pt idx="5182">
                  <c:v>43417.366187557869</c:v>
                </c:pt>
                <c:pt idx="5183">
                  <c:v>43417.371830162039</c:v>
                </c:pt>
                <c:pt idx="5184">
                  <c:v>43417.372055810185</c:v>
                </c:pt>
                <c:pt idx="5185">
                  <c:v>43417.376677638887</c:v>
                </c:pt>
                <c:pt idx="5186">
                  <c:v>43417.377440856479</c:v>
                </c:pt>
                <c:pt idx="5187">
                  <c:v>43417.380848877314</c:v>
                </c:pt>
                <c:pt idx="5188">
                  <c:v>43417.382295659721</c:v>
                </c:pt>
                <c:pt idx="5189">
                  <c:v>43417.383325266201</c:v>
                </c:pt>
                <c:pt idx="5190">
                  <c:v>43417.384403564814</c:v>
                </c:pt>
                <c:pt idx="5191">
                  <c:v>43417.38592296296</c:v>
                </c:pt>
                <c:pt idx="5192">
                  <c:v>43417.386294791664</c:v>
                </c:pt>
                <c:pt idx="5193">
                  <c:v>43417.386545104164</c:v>
                </c:pt>
                <c:pt idx="5194">
                  <c:v>43417.387119687497</c:v>
                </c:pt>
                <c:pt idx="5195">
                  <c:v>43417.391649537036</c:v>
                </c:pt>
                <c:pt idx="5196">
                  <c:v>43417.392338611113</c:v>
                </c:pt>
                <c:pt idx="5197">
                  <c:v>43417.402221481483</c:v>
                </c:pt>
                <c:pt idx="5198">
                  <c:v>43417.403970775464</c:v>
                </c:pt>
                <c:pt idx="5199">
                  <c:v>43417.404773125003</c:v>
                </c:pt>
                <c:pt idx="5200">
                  <c:v>43417.406030347222</c:v>
                </c:pt>
                <c:pt idx="5201">
                  <c:v>43417.406368425924</c:v>
                </c:pt>
                <c:pt idx="5202">
                  <c:v>43417.407494039355</c:v>
                </c:pt>
                <c:pt idx="5203">
                  <c:v>43417.419603078706</c:v>
                </c:pt>
                <c:pt idx="5204">
                  <c:v>43417.422759537039</c:v>
                </c:pt>
                <c:pt idx="5205">
                  <c:v>43417.434711064816</c:v>
                </c:pt>
                <c:pt idx="5206">
                  <c:v>43417.443713807872</c:v>
                </c:pt>
                <c:pt idx="5207">
                  <c:v>43417.445727696759</c:v>
                </c:pt>
                <c:pt idx="5208">
                  <c:v>43417.447841168978</c:v>
                </c:pt>
                <c:pt idx="5209">
                  <c:v>43417.455151469905</c:v>
                </c:pt>
                <c:pt idx="5210">
                  <c:v>43417.460886666668</c:v>
                </c:pt>
                <c:pt idx="5211">
                  <c:v>43417.466330104166</c:v>
                </c:pt>
                <c:pt idx="5212">
                  <c:v>43417.46932009259</c:v>
                </c:pt>
                <c:pt idx="5213">
                  <c:v>43417.470794317131</c:v>
                </c:pt>
                <c:pt idx="5214">
                  <c:v>43417.471012395836</c:v>
                </c:pt>
                <c:pt idx="5215">
                  <c:v>43417.473532939817</c:v>
                </c:pt>
                <c:pt idx="5216">
                  <c:v>43417.48046230324</c:v>
                </c:pt>
                <c:pt idx="5217">
                  <c:v>43417.483295972219</c:v>
                </c:pt>
                <c:pt idx="5218">
                  <c:v>43417.484164467591</c:v>
                </c:pt>
                <c:pt idx="5219">
                  <c:v>43417.487046319446</c:v>
                </c:pt>
                <c:pt idx="5220">
                  <c:v>43417.509763263886</c:v>
                </c:pt>
                <c:pt idx="5221">
                  <c:v>43417.511827766204</c:v>
                </c:pt>
                <c:pt idx="5222">
                  <c:v>43417.516615474538</c:v>
                </c:pt>
                <c:pt idx="5223">
                  <c:v>43417.572925208333</c:v>
                </c:pt>
                <c:pt idx="5224">
                  <c:v>43417.589335381941</c:v>
                </c:pt>
                <c:pt idx="5225">
                  <c:v>43417.628152210651</c:v>
                </c:pt>
                <c:pt idx="5226">
                  <c:v>43417.644677314813</c:v>
                </c:pt>
                <c:pt idx="5227">
                  <c:v>43417.664946053243</c:v>
                </c:pt>
                <c:pt idx="5228">
                  <c:v>43417.677927881945</c:v>
                </c:pt>
                <c:pt idx="5229">
                  <c:v>43417.688367430557</c:v>
                </c:pt>
                <c:pt idx="5230">
                  <c:v>43417.70458740741</c:v>
                </c:pt>
                <c:pt idx="5231">
                  <c:v>43417.704839085651</c:v>
                </c:pt>
                <c:pt idx="5232">
                  <c:v>43417.761039305558</c:v>
                </c:pt>
                <c:pt idx="5233">
                  <c:v>43417.841141168981</c:v>
                </c:pt>
                <c:pt idx="5234">
                  <c:v>43417.891461192128</c:v>
                </c:pt>
                <c:pt idx="5235">
                  <c:v>43417.93764935185</c:v>
                </c:pt>
                <c:pt idx="5236">
                  <c:v>43418.08952922454</c:v>
                </c:pt>
                <c:pt idx="5237">
                  <c:v>43418.095899479165</c:v>
                </c:pt>
                <c:pt idx="5238">
                  <c:v>43418.120325173608</c:v>
                </c:pt>
                <c:pt idx="5239">
                  <c:v>43418.140142083335</c:v>
                </c:pt>
                <c:pt idx="5240">
                  <c:v>43418.20161502315</c:v>
                </c:pt>
                <c:pt idx="5241">
                  <c:v>43418.237154780094</c:v>
                </c:pt>
                <c:pt idx="5242">
                  <c:v>43418.243512835645</c:v>
                </c:pt>
                <c:pt idx="5243">
                  <c:v>43418.28826439815</c:v>
                </c:pt>
                <c:pt idx="5244">
                  <c:v>43418.296663449073</c:v>
                </c:pt>
                <c:pt idx="5245">
                  <c:v>43418.306911643522</c:v>
                </c:pt>
                <c:pt idx="5246">
                  <c:v>43418.30827642361</c:v>
                </c:pt>
                <c:pt idx="5247">
                  <c:v>43418.308734687504</c:v>
                </c:pt>
                <c:pt idx="5248">
                  <c:v>43418.308847291664</c:v>
                </c:pt>
                <c:pt idx="5249">
                  <c:v>43418.312143680552</c:v>
                </c:pt>
                <c:pt idx="5250">
                  <c:v>43418.320132465276</c:v>
                </c:pt>
                <c:pt idx="5251">
                  <c:v>43418.321955150466</c:v>
                </c:pt>
                <c:pt idx="5252">
                  <c:v>43418.32588827546</c:v>
                </c:pt>
                <c:pt idx="5253">
                  <c:v>43418.333046805557</c:v>
                </c:pt>
                <c:pt idx="5254">
                  <c:v>43418.339174837965</c:v>
                </c:pt>
                <c:pt idx="5255">
                  <c:v>43418.352325046297</c:v>
                </c:pt>
                <c:pt idx="5256">
                  <c:v>43418.396571053243</c:v>
                </c:pt>
                <c:pt idx="5257">
                  <c:v>43418.639897071756</c:v>
                </c:pt>
                <c:pt idx="5258">
                  <c:v>43418.717627557868</c:v>
                </c:pt>
                <c:pt idx="5259">
                  <c:v>43418.771509699072</c:v>
                </c:pt>
                <c:pt idx="5260">
                  <c:v>43418.779982662039</c:v>
                </c:pt>
                <c:pt idx="5261">
                  <c:v>43418.885601412039</c:v>
                </c:pt>
                <c:pt idx="5262">
                  <c:v>43418.908007986109</c:v>
                </c:pt>
                <c:pt idx="5263">
                  <c:v>43418.930686481479</c:v>
                </c:pt>
                <c:pt idx="5264">
                  <c:v>43418.934298854168</c:v>
                </c:pt>
                <c:pt idx="5265">
                  <c:v>43418.941212893522</c:v>
                </c:pt>
                <c:pt idx="5266">
                  <c:v>43418.947849027776</c:v>
                </c:pt>
                <c:pt idx="5267">
                  <c:v>43418.950310763888</c:v>
                </c:pt>
                <c:pt idx="5268">
                  <c:v>43419.034839814813</c:v>
                </c:pt>
                <c:pt idx="5269">
                  <c:v>43419.160427048613</c:v>
                </c:pt>
                <c:pt idx="5270">
                  <c:v>43419.181930844905</c:v>
                </c:pt>
                <c:pt idx="5271">
                  <c:v>43419.186097858794</c:v>
                </c:pt>
                <c:pt idx="5272">
                  <c:v>43419.235280613429</c:v>
                </c:pt>
                <c:pt idx="5273">
                  <c:v>43419.284843414353</c:v>
                </c:pt>
                <c:pt idx="5274">
                  <c:v>43419.323561562502</c:v>
                </c:pt>
                <c:pt idx="5275">
                  <c:v>43419.328951435185</c:v>
                </c:pt>
                <c:pt idx="5276">
                  <c:v>43419.382873171293</c:v>
                </c:pt>
                <c:pt idx="5277">
                  <c:v>43419.387277604168</c:v>
                </c:pt>
                <c:pt idx="5278">
                  <c:v>43419.407455069442</c:v>
                </c:pt>
                <c:pt idx="5279">
                  <c:v>43419.446533807873</c:v>
                </c:pt>
                <c:pt idx="5280">
                  <c:v>43419.758287337965</c:v>
                </c:pt>
                <c:pt idx="5281">
                  <c:v>43419.763402916666</c:v>
                </c:pt>
                <c:pt idx="5282">
                  <c:v>43419.785152534721</c:v>
                </c:pt>
                <c:pt idx="5283">
                  <c:v>43419.908135405094</c:v>
                </c:pt>
                <c:pt idx="5284">
                  <c:v>43420.240652037035</c:v>
                </c:pt>
                <c:pt idx="5285">
                  <c:v>43420.318703055556</c:v>
                </c:pt>
                <c:pt idx="5286">
                  <c:v>43420.356649699075</c:v>
                </c:pt>
                <c:pt idx="5287">
                  <c:v>43420.372579340277</c:v>
                </c:pt>
                <c:pt idx="5288">
                  <c:v>43420.383334664351</c:v>
                </c:pt>
                <c:pt idx="5289">
                  <c:v>43420.383357916668</c:v>
                </c:pt>
                <c:pt idx="5290">
                  <c:v>43420.383376736114</c:v>
                </c:pt>
                <c:pt idx="5291">
                  <c:v>43420.383407245368</c:v>
                </c:pt>
                <c:pt idx="5292">
                  <c:v>43420.383429791669</c:v>
                </c:pt>
                <c:pt idx="5293">
                  <c:v>43420.38344849537</c:v>
                </c:pt>
                <c:pt idx="5294">
                  <c:v>43420.383469733795</c:v>
                </c:pt>
                <c:pt idx="5295">
                  <c:v>43420.383486458333</c:v>
                </c:pt>
                <c:pt idx="5296">
                  <c:v>43420.383506388891</c:v>
                </c:pt>
                <c:pt idx="5297">
                  <c:v>43420.383575949076</c:v>
                </c:pt>
                <c:pt idx="5298">
                  <c:v>43420.383596168984</c:v>
                </c:pt>
                <c:pt idx="5299">
                  <c:v>43420.383613576392</c:v>
                </c:pt>
                <c:pt idx="5300">
                  <c:v>43420.383634351849</c:v>
                </c:pt>
                <c:pt idx="5301">
                  <c:v>43420.383650671298</c:v>
                </c:pt>
                <c:pt idx="5302">
                  <c:v>43420.383667349539</c:v>
                </c:pt>
                <c:pt idx="5303">
                  <c:v>43420.383689189817</c:v>
                </c:pt>
                <c:pt idx="5304">
                  <c:v>43420.38381240741</c:v>
                </c:pt>
                <c:pt idx="5305">
                  <c:v>43420.383835115739</c:v>
                </c:pt>
                <c:pt idx="5306">
                  <c:v>43420.384183472219</c:v>
                </c:pt>
                <c:pt idx="5307">
                  <c:v>43420.384269826391</c:v>
                </c:pt>
                <c:pt idx="5308">
                  <c:v>43420.384516446757</c:v>
                </c:pt>
                <c:pt idx="5309">
                  <c:v>43420.415458854164</c:v>
                </c:pt>
                <c:pt idx="5310">
                  <c:v>43420.454973101849</c:v>
                </c:pt>
                <c:pt idx="5311">
                  <c:v>43420.489750590277</c:v>
                </c:pt>
                <c:pt idx="5312">
                  <c:v>43420.490486909723</c:v>
                </c:pt>
                <c:pt idx="5313">
                  <c:v>43420.492831782409</c:v>
                </c:pt>
                <c:pt idx="5314">
                  <c:v>43420.543707349534</c:v>
                </c:pt>
                <c:pt idx="5315">
                  <c:v>43420.545262349537</c:v>
                </c:pt>
                <c:pt idx="5316">
                  <c:v>43420.589770879633</c:v>
                </c:pt>
                <c:pt idx="5317">
                  <c:v>43420.595741620367</c:v>
                </c:pt>
                <c:pt idx="5318">
                  <c:v>43420.598265023145</c:v>
                </c:pt>
                <c:pt idx="5319">
                  <c:v>43420.68569972222</c:v>
                </c:pt>
                <c:pt idx="5320">
                  <c:v>43420.710381817131</c:v>
                </c:pt>
                <c:pt idx="5321">
                  <c:v>43420.710829085649</c:v>
                </c:pt>
                <c:pt idx="5322">
                  <c:v>43420.714393148148</c:v>
                </c:pt>
                <c:pt idx="5323">
                  <c:v>43420.715185891204</c:v>
                </c:pt>
                <c:pt idx="5324">
                  <c:v>43420.715716805556</c:v>
                </c:pt>
                <c:pt idx="5325">
                  <c:v>43420.716219837966</c:v>
                </c:pt>
                <c:pt idx="5326">
                  <c:v>43420.738049722226</c:v>
                </c:pt>
                <c:pt idx="5327">
                  <c:v>43420.76054703704</c:v>
                </c:pt>
                <c:pt idx="5328">
                  <c:v>43420.769640844905</c:v>
                </c:pt>
                <c:pt idx="5329">
                  <c:v>43420.774112557869</c:v>
                </c:pt>
                <c:pt idx="5330">
                  <c:v>43420.870256064816</c:v>
                </c:pt>
                <c:pt idx="5331">
                  <c:v>43420.870326354168</c:v>
                </c:pt>
                <c:pt idx="5332">
                  <c:v>43420.872226701387</c:v>
                </c:pt>
                <c:pt idx="5333">
                  <c:v>43420.874910763887</c:v>
                </c:pt>
                <c:pt idx="5334">
                  <c:v>43420.876227974535</c:v>
                </c:pt>
                <c:pt idx="5335">
                  <c:v>43420.876566793981</c:v>
                </c:pt>
                <c:pt idx="5336">
                  <c:v>43420.889627986115</c:v>
                </c:pt>
                <c:pt idx="5337">
                  <c:v>43420.890082060185</c:v>
                </c:pt>
                <c:pt idx="5338">
                  <c:v>43420.890463240743</c:v>
                </c:pt>
                <c:pt idx="5339">
                  <c:v>43420.891104988426</c:v>
                </c:pt>
                <c:pt idx="5340">
                  <c:v>43420.905168252313</c:v>
                </c:pt>
                <c:pt idx="5341">
                  <c:v>43420.906447187503</c:v>
                </c:pt>
                <c:pt idx="5342">
                  <c:v>43420.916991319442</c:v>
                </c:pt>
                <c:pt idx="5343">
                  <c:v>43420.921499062497</c:v>
                </c:pt>
                <c:pt idx="5344">
                  <c:v>43420.923298391201</c:v>
                </c:pt>
                <c:pt idx="5345">
                  <c:v>43420.924256990744</c:v>
                </c:pt>
                <c:pt idx="5346">
                  <c:v>43420.928373078706</c:v>
                </c:pt>
                <c:pt idx="5347">
                  <c:v>43420.928882777778</c:v>
                </c:pt>
                <c:pt idx="5348">
                  <c:v>43420.933700023146</c:v>
                </c:pt>
                <c:pt idx="5349">
                  <c:v>43420.976076874998</c:v>
                </c:pt>
                <c:pt idx="5350">
                  <c:v>43420.978618356479</c:v>
                </c:pt>
                <c:pt idx="5351">
                  <c:v>43420.979174351851</c:v>
                </c:pt>
                <c:pt idx="5352">
                  <c:v>43420.98840991898</c:v>
                </c:pt>
                <c:pt idx="5353">
                  <c:v>43420.990805243055</c:v>
                </c:pt>
                <c:pt idx="5354">
                  <c:v>43421.023529259262</c:v>
                </c:pt>
                <c:pt idx="5355">
                  <c:v>43421.023902141205</c:v>
                </c:pt>
                <c:pt idx="5356">
                  <c:v>43421.025306377313</c:v>
                </c:pt>
                <c:pt idx="5357">
                  <c:v>43421.025884050927</c:v>
                </c:pt>
                <c:pt idx="5358">
                  <c:v>43421.02689134259</c:v>
                </c:pt>
                <c:pt idx="5359">
                  <c:v>43421.032530115743</c:v>
                </c:pt>
                <c:pt idx="5360">
                  <c:v>43421.035002847224</c:v>
                </c:pt>
                <c:pt idx="5361">
                  <c:v>43421.039650439816</c:v>
                </c:pt>
                <c:pt idx="5362">
                  <c:v>43421.04548896991</c:v>
                </c:pt>
                <c:pt idx="5363">
                  <c:v>43421.049253645833</c:v>
                </c:pt>
                <c:pt idx="5364">
                  <c:v>43421.053440509262</c:v>
                </c:pt>
                <c:pt idx="5365">
                  <c:v>43421.058013043985</c:v>
                </c:pt>
                <c:pt idx="5366">
                  <c:v>43421.058363854165</c:v>
                </c:pt>
                <c:pt idx="5367">
                  <c:v>43421.058555636577</c:v>
                </c:pt>
                <c:pt idx="5368">
                  <c:v>43421.063440972219</c:v>
                </c:pt>
                <c:pt idx="5369">
                  <c:v>43421.069141006941</c:v>
                </c:pt>
                <c:pt idx="5370">
                  <c:v>43421.15744171296</c:v>
                </c:pt>
                <c:pt idx="5371">
                  <c:v>43421.322603078705</c:v>
                </c:pt>
                <c:pt idx="5372">
                  <c:v>43421.460045173611</c:v>
                </c:pt>
                <c:pt idx="5373">
                  <c:v>43421.466701967591</c:v>
                </c:pt>
                <c:pt idx="5374">
                  <c:v>43421.476075185186</c:v>
                </c:pt>
                <c:pt idx="5375">
                  <c:v>43421.484283634258</c:v>
                </c:pt>
                <c:pt idx="5376">
                  <c:v>43421.493359062501</c:v>
                </c:pt>
                <c:pt idx="5377">
                  <c:v>43421.526933749999</c:v>
                </c:pt>
                <c:pt idx="5378">
                  <c:v>43421.54603568287</c:v>
                </c:pt>
                <c:pt idx="5379">
                  <c:v>43421.566534201389</c:v>
                </c:pt>
                <c:pt idx="5380">
                  <c:v>43421.656180578706</c:v>
                </c:pt>
                <c:pt idx="5381">
                  <c:v>43422.367424525466</c:v>
                </c:pt>
                <c:pt idx="5382">
                  <c:v>43422.389829236112</c:v>
                </c:pt>
                <c:pt idx="5383">
                  <c:v>43422.470615648148</c:v>
                </c:pt>
                <c:pt idx="5384">
                  <c:v>43422.483766053243</c:v>
                </c:pt>
                <c:pt idx="5385">
                  <c:v>43422.483797037035</c:v>
                </c:pt>
                <c:pt idx="5386">
                  <c:v>43422.486322083336</c:v>
                </c:pt>
                <c:pt idx="5387">
                  <c:v>43422.516958969907</c:v>
                </c:pt>
                <c:pt idx="5388">
                  <c:v>43422.76618150463</c:v>
                </c:pt>
                <c:pt idx="5389">
                  <c:v>43422.766451909723</c:v>
                </c:pt>
                <c:pt idx="5390">
                  <c:v>43422.766991388889</c:v>
                </c:pt>
                <c:pt idx="5391">
                  <c:v>43422.768059340277</c:v>
                </c:pt>
                <c:pt idx="5392">
                  <c:v>43422.778555625002</c:v>
                </c:pt>
                <c:pt idx="5393">
                  <c:v>43422.88992760417</c:v>
                </c:pt>
                <c:pt idx="5394">
                  <c:v>43422.894202719908</c:v>
                </c:pt>
                <c:pt idx="5395">
                  <c:v>43423.098748055556</c:v>
                </c:pt>
                <c:pt idx="5396">
                  <c:v>43423.139569942126</c:v>
                </c:pt>
                <c:pt idx="5397">
                  <c:v>43423.141941817128</c:v>
                </c:pt>
                <c:pt idx="5398">
                  <c:v>43423.153689953702</c:v>
                </c:pt>
                <c:pt idx="5399">
                  <c:v>43423.19207996528</c:v>
                </c:pt>
                <c:pt idx="5400">
                  <c:v>43423.271435763891</c:v>
                </c:pt>
                <c:pt idx="5401">
                  <c:v>43423.272267280096</c:v>
                </c:pt>
                <c:pt idx="5402">
                  <c:v>43423.312956666668</c:v>
                </c:pt>
                <c:pt idx="5403">
                  <c:v>43423.31545952546</c:v>
                </c:pt>
                <c:pt idx="5404">
                  <c:v>43423.31624453704</c:v>
                </c:pt>
                <c:pt idx="5405">
                  <c:v>43423.317428842594</c:v>
                </c:pt>
                <c:pt idx="5406">
                  <c:v>43423.319325138888</c:v>
                </c:pt>
                <c:pt idx="5407">
                  <c:v>43423.326453831018</c:v>
                </c:pt>
                <c:pt idx="5408">
                  <c:v>43423.327092893516</c:v>
                </c:pt>
                <c:pt idx="5409">
                  <c:v>43423.328479872682</c:v>
                </c:pt>
                <c:pt idx="5410">
                  <c:v>43423.392062592589</c:v>
                </c:pt>
                <c:pt idx="5411">
                  <c:v>43423.49357486111</c:v>
                </c:pt>
                <c:pt idx="5412">
                  <c:v>43423.495026597222</c:v>
                </c:pt>
                <c:pt idx="5413">
                  <c:v>43423.527181817131</c:v>
                </c:pt>
                <c:pt idx="5414">
                  <c:v>43423.532910960646</c:v>
                </c:pt>
                <c:pt idx="5415">
                  <c:v>43423.532990740743</c:v>
                </c:pt>
                <c:pt idx="5416">
                  <c:v>43423.551990150459</c:v>
                </c:pt>
                <c:pt idx="5417">
                  <c:v>43423.566822083332</c:v>
                </c:pt>
                <c:pt idx="5418">
                  <c:v>43423.64579894676</c:v>
                </c:pt>
                <c:pt idx="5419">
                  <c:v>43423.668692025465</c:v>
                </c:pt>
                <c:pt idx="5420">
                  <c:v>43423.684279236113</c:v>
                </c:pt>
                <c:pt idx="5421">
                  <c:v>43423.705037280095</c:v>
                </c:pt>
                <c:pt idx="5422">
                  <c:v>43423.71477997685</c:v>
                </c:pt>
                <c:pt idx="5423">
                  <c:v>43423.716774328706</c:v>
                </c:pt>
                <c:pt idx="5424">
                  <c:v>43423.731431805558</c:v>
                </c:pt>
                <c:pt idx="5425">
                  <c:v>43423.751946400465</c:v>
                </c:pt>
                <c:pt idx="5426">
                  <c:v>43423.752607245369</c:v>
                </c:pt>
                <c:pt idx="5427">
                  <c:v>43424.113820868057</c:v>
                </c:pt>
                <c:pt idx="5428">
                  <c:v>43424.180462766206</c:v>
                </c:pt>
                <c:pt idx="5429">
                  <c:v>43424.240655393522</c:v>
                </c:pt>
                <c:pt idx="5430">
                  <c:v>43424.289841458332</c:v>
                </c:pt>
                <c:pt idx="5431">
                  <c:v>43424.292945891204</c:v>
                </c:pt>
                <c:pt idx="5432">
                  <c:v>43424.293800717591</c:v>
                </c:pt>
                <c:pt idx="5433">
                  <c:v>43424.298064479168</c:v>
                </c:pt>
                <c:pt idx="5434">
                  <c:v>43424.298402337961</c:v>
                </c:pt>
                <c:pt idx="5435">
                  <c:v>43424.298459803242</c:v>
                </c:pt>
                <c:pt idx="5436">
                  <c:v>43424.299562071756</c:v>
                </c:pt>
                <c:pt idx="5437">
                  <c:v>43424.299626666667</c:v>
                </c:pt>
                <c:pt idx="5438">
                  <c:v>43424.300212511575</c:v>
                </c:pt>
                <c:pt idx="5439">
                  <c:v>43424.300863900462</c:v>
                </c:pt>
                <c:pt idx="5440">
                  <c:v>43424.306761817126</c:v>
                </c:pt>
                <c:pt idx="5441">
                  <c:v>43424.338747847221</c:v>
                </c:pt>
                <c:pt idx="5442">
                  <c:v>43424.341135995368</c:v>
                </c:pt>
                <c:pt idx="5443">
                  <c:v>43424.342451631943</c:v>
                </c:pt>
                <c:pt idx="5444">
                  <c:v>43424.345599074077</c:v>
                </c:pt>
                <c:pt idx="5445">
                  <c:v>43424.350771030091</c:v>
                </c:pt>
                <c:pt idx="5446">
                  <c:v>43424.356897881946</c:v>
                </c:pt>
                <c:pt idx="5447">
                  <c:v>43424.361497824073</c:v>
                </c:pt>
                <c:pt idx="5448">
                  <c:v>43424.363860763886</c:v>
                </c:pt>
                <c:pt idx="5449">
                  <c:v>43424.363970914354</c:v>
                </c:pt>
                <c:pt idx="5450">
                  <c:v>43424.372419722225</c:v>
                </c:pt>
                <c:pt idx="5451">
                  <c:v>43424.380240115737</c:v>
                </c:pt>
                <c:pt idx="5452">
                  <c:v>43424.393256469906</c:v>
                </c:pt>
                <c:pt idx="5453">
                  <c:v>43424.39567578704</c:v>
                </c:pt>
                <c:pt idx="5454">
                  <c:v>43424.396354236109</c:v>
                </c:pt>
                <c:pt idx="5455">
                  <c:v>43424.400859803238</c:v>
                </c:pt>
                <c:pt idx="5456">
                  <c:v>43424.401018414355</c:v>
                </c:pt>
                <c:pt idx="5457">
                  <c:v>43424.41857991898</c:v>
                </c:pt>
                <c:pt idx="5458">
                  <c:v>43424.419529895837</c:v>
                </c:pt>
                <c:pt idx="5459">
                  <c:v>43424.425491354166</c:v>
                </c:pt>
                <c:pt idx="5460">
                  <c:v>43424.441195416664</c:v>
                </c:pt>
                <c:pt idx="5461">
                  <c:v>43424.457792881942</c:v>
                </c:pt>
                <c:pt idx="5462">
                  <c:v>43424.467224444445</c:v>
                </c:pt>
                <c:pt idx="5463">
                  <c:v>43424.469229444447</c:v>
                </c:pt>
                <c:pt idx="5464">
                  <c:v>43424.472865983793</c:v>
                </c:pt>
                <c:pt idx="5465">
                  <c:v>43424.473047766201</c:v>
                </c:pt>
                <c:pt idx="5466">
                  <c:v>43424.477141898147</c:v>
                </c:pt>
                <c:pt idx="5467">
                  <c:v>43424.499026921294</c:v>
                </c:pt>
                <c:pt idx="5468">
                  <c:v>43424.547906145832</c:v>
                </c:pt>
                <c:pt idx="5469">
                  <c:v>43424.551870729163</c:v>
                </c:pt>
                <c:pt idx="5470">
                  <c:v>43424.557127453707</c:v>
                </c:pt>
                <c:pt idx="5471">
                  <c:v>43424.558322928242</c:v>
                </c:pt>
                <c:pt idx="5472">
                  <c:v>43424.570004525463</c:v>
                </c:pt>
                <c:pt idx="5473">
                  <c:v>43424.57783509259</c:v>
                </c:pt>
                <c:pt idx="5474">
                  <c:v>43424.593546342592</c:v>
                </c:pt>
                <c:pt idx="5475">
                  <c:v>43424.690445532404</c:v>
                </c:pt>
                <c:pt idx="5476">
                  <c:v>43424.715613958331</c:v>
                </c:pt>
                <c:pt idx="5477">
                  <c:v>43424.720071284719</c:v>
                </c:pt>
                <c:pt idx="5478">
                  <c:v>43424.741238310184</c:v>
                </c:pt>
                <c:pt idx="5479">
                  <c:v>43424.74335232639</c:v>
                </c:pt>
                <c:pt idx="5480">
                  <c:v>43424.809469513886</c:v>
                </c:pt>
                <c:pt idx="5481">
                  <c:v>43424.810378078706</c:v>
                </c:pt>
                <c:pt idx="5482">
                  <c:v>43424.931952893516</c:v>
                </c:pt>
                <c:pt idx="5483">
                  <c:v>43425.083516886574</c:v>
                </c:pt>
                <c:pt idx="5484">
                  <c:v>43425.236791377312</c:v>
                </c:pt>
                <c:pt idx="5485">
                  <c:v>43425.240049780092</c:v>
                </c:pt>
                <c:pt idx="5486">
                  <c:v>43425.294815034722</c:v>
                </c:pt>
                <c:pt idx="5487">
                  <c:v>43425.296328715274</c:v>
                </c:pt>
                <c:pt idx="5488">
                  <c:v>43425.297280543979</c:v>
                </c:pt>
                <c:pt idx="5489">
                  <c:v>43425.299189490739</c:v>
                </c:pt>
                <c:pt idx="5490">
                  <c:v>43425.303414861111</c:v>
                </c:pt>
                <c:pt idx="5491">
                  <c:v>43425.307072175929</c:v>
                </c:pt>
                <c:pt idx="5492">
                  <c:v>43425.310317986114</c:v>
                </c:pt>
                <c:pt idx="5493">
                  <c:v>43425.312772314814</c:v>
                </c:pt>
                <c:pt idx="5494">
                  <c:v>43425.314477245367</c:v>
                </c:pt>
                <c:pt idx="5495">
                  <c:v>43425.314925960651</c:v>
                </c:pt>
                <c:pt idx="5496">
                  <c:v>43425.315021793984</c:v>
                </c:pt>
                <c:pt idx="5497">
                  <c:v>43425.316564537039</c:v>
                </c:pt>
                <c:pt idx="5498">
                  <c:v>43425.319328113423</c:v>
                </c:pt>
                <c:pt idx="5499">
                  <c:v>43425.321140474538</c:v>
                </c:pt>
                <c:pt idx="5500">
                  <c:v>43425.325630810185</c:v>
                </c:pt>
                <c:pt idx="5501">
                  <c:v>43425.328667743059</c:v>
                </c:pt>
                <c:pt idx="5502">
                  <c:v>43425.335847511575</c:v>
                </c:pt>
                <c:pt idx="5503">
                  <c:v>43425.427004907404</c:v>
                </c:pt>
                <c:pt idx="5504">
                  <c:v>43425.447340995372</c:v>
                </c:pt>
                <c:pt idx="5505">
                  <c:v>43425.468180000003</c:v>
                </c:pt>
                <c:pt idx="5506">
                  <c:v>43425.469513344906</c:v>
                </c:pt>
                <c:pt idx="5507">
                  <c:v>43425.479430775464</c:v>
                </c:pt>
                <c:pt idx="5508">
                  <c:v>43425.521604733796</c:v>
                </c:pt>
                <c:pt idx="5509">
                  <c:v>43425.525277743058</c:v>
                </c:pt>
                <c:pt idx="5510">
                  <c:v>43425.530189398145</c:v>
                </c:pt>
                <c:pt idx="5511">
                  <c:v>43425.541172453704</c:v>
                </c:pt>
                <c:pt idx="5512">
                  <c:v>43425.543176238425</c:v>
                </c:pt>
                <c:pt idx="5513">
                  <c:v>43425.5546850463</c:v>
                </c:pt>
                <c:pt idx="5514">
                  <c:v>43425.565117465281</c:v>
                </c:pt>
                <c:pt idx="5515">
                  <c:v>43425.56777425926</c:v>
                </c:pt>
                <c:pt idx="5516">
                  <c:v>43425.572706203704</c:v>
                </c:pt>
                <c:pt idx="5517">
                  <c:v>43425.573995347222</c:v>
                </c:pt>
                <c:pt idx="5518">
                  <c:v>43425.579798831015</c:v>
                </c:pt>
                <c:pt idx="5519">
                  <c:v>43425.601657129628</c:v>
                </c:pt>
                <c:pt idx="5520">
                  <c:v>43425.62201136574</c:v>
                </c:pt>
                <c:pt idx="5521">
                  <c:v>43425.624502638886</c:v>
                </c:pt>
                <c:pt idx="5522">
                  <c:v>43425.626727337964</c:v>
                </c:pt>
                <c:pt idx="5523">
                  <c:v>43425.637063969909</c:v>
                </c:pt>
                <c:pt idx="5524">
                  <c:v>43425.725459675923</c:v>
                </c:pt>
                <c:pt idx="5525">
                  <c:v>43425.767764351855</c:v>
                </c:pt>
                <c:pt idx="5526">
                  <c:v>43426.084947314812</c:v>
                </c:pt>
                <c:pt idx="5527">
                  <c:v>43426.086295833331</c:v>
                </c:pt>
                <c:pt idx="5528">
                  <c:v>43426.144620798608</c:v>
                </c:pt>
                <c:pt idx="5529">
                  <c:v>43426.164149293982</c:v>
                </c:pt>
                <c:pt idx="5530">
                  <c:v>43426.205915833336</c:v>
                </c:pt>
                <c:pt idx="5531">
                  <c:v>43426.294751284724</c:v>
                </c:pt>
                <c:pt idx="5532">
                  <c:v>43426.295550416668</c:v>
                </c:pt>
                <c:pt idx="5533">
                  <c:v>43426.315105324073</c:v>
                </c:pt>
                <c:pt idx="5534">
                  <c:v>43426.325425706018</c:v>
                </c:pt>
                <c:pt idx="5535">
                  <c:v>43426.336386053241</c:v>
                </c:pt>
                <c:pt idx="5536">
                  <c:v>43426.33768459491</c:v>
                </c:pt>
                <c:pt idx="5537">
                  <c:v>43426.35495976852</c:v>
                </c:pt>
                <c:pt idx="5538">
                  <c:v>43426.42544334491</c:v>
                </c:pt>
                <c:pt idx="5539">
                  <c:v>43426.431157175924</c:v>
                </c:pt>
                <c:pt idx="5540">
                  <c:v>43426.437987858793</c:v>
                </c:pt>
                <c:pt idx="5541">
                  <c:v>43426.460043379629</c:v>
                </c:pt>
                <c:pt idx="5542">
                  <c:v>43426.742771666664</c:v>
                </c:pt>
                <c:pt idx="5543">
                  <c:v>43426.744881585648</c:v>
                </c:pt>
                <c:pt idx="5544">
                  <c:v>43427.191548657407</c:v>
                </c:pt>
                <c:pt idx="5545">
                  <c:v>43427.307296539351</c:v>
                </c:pt>
                <c:pt idx="5546">
                  <c:v>43427.307582245368</c:v>
                </c:pt>
                <c:pt idx="5547">
                  <c:v>43427.317452604169</c:v>
                </c:pt>
                <c:pt idx="5548">
                  <c:v>43427.328827962963</c:v>
                </c:pt>
                <c:pt idx="5549">
                  <c:v>43427.33295822917</c:v>
                </c:pt>
                <c:pt idx="5550">
                  <c:v>43427.336890127313</c:v>
                </c:pt>
                <c:pt idx="5551">
                  <c:v>43427.424238240739</c:v>
                </c:pt>
                <c:pt idx="5552">
                  <c:v>43427.431202962965</c:v>
                </c:pt>
                <c:pt idx="5553">
                  <c:v>43427.478192511575</c:v>
                </c:pt>
                <c:pt idx="5554">
                  <c:v>43427.55057684028</c:v>
                </c:pt>
                <c:pt idx="5555">
                  <c:v>43427.563904803239</c:v>
                </c:pt>
                <c:pt idx="5556">
                  <c:v>43427.576145023151</c:v>
                </c:pt>
                <c:pt idx="5557">
                  <c:v>43427.577291261572</c:v>
                </c:pt>
                <c:pt idx="5558">
                  <c:v>43427.678611608797</c:v>
                </c:pt>
                <c:pt idx="5559">
                  <c:v>43427.766807962966</c:v>
                </c:pt>
                <c:pt idx="5560">
                  <c:v>43428.29143784722</c:v>
                </c:pt>
                <c:pt idx="5561">
                  <c:v>43428.302942511575</c:v>
                </c:pt>
                <c:pt idx="5562">
                  <c:v>43428.315308553239</c:v>
                </c:pt>
                <c:pt idx="5563">
                  <c:v>43428.318226180556</c:v>
                </c:pt>
                <c:pt idx="5564">
                  <c:v>43428.342562199075</c:v>
                </c:pt>
                <c:pt idx="5565">
                  <c:v>43428.357512685187</c:v>
                </c:pt>
                <c:pt idx="5566">
                  <c:v>43428.440437453704</c:v>
                </c:pt>
                <c:pt idx="5567">
                  <c:v>43428.44561130787</c:v>
                </c:pt>
                <c:pt idx="5568">
                  <c:v>43428.476556250003</c:v>
                </c:pt>
                <c:pt idx="5569">
                  <c:v>43428.485274074075</c:v>
                </c:pt>
                <c:pt idx="5570">
                  <c:v>43428.490594120369</c:v>
                </c:pt>
                <c:pt idx="5571">
                  <c:v>43428.493540138887</c:v>
                </c:pt>
                <c:pt idx="5572">
                  <c:v>43428.498701203702</c:v>
                </c:pt>
                <c:pt idx="5573">
                  <c:v>43428.502440416669</c:v>
                </c:pt>
                <c:pt idx="5574">
                  <c:v>43428.506780034724</c:v>
                </c:pt>
                <c:pt idx="5575">
                  <c:v>43428.510793831018</c:v>
                </c:pt>
                <c:pt idx="5576">
                  <c:v>43428.512437604164</c:v>
                </c:pt>
                <c:pt idx="5577">
                  <c:v>43428.600434085645</c:v>
                </c:pt>
                <c:pt idx="5578">
                  <c:v>43428.605938217595</c:v>
                </c:pt>
                <c:pt idx="5579">
                  <c:v>43428.611068391205</c:v>
                </c:pt>
                <c:pt idx="5580">
                  <c:v>43428.616381134256</c:v>
                </c:pt>
                <c:pt idx="5581">
                  <c:v>43428.618297858797</c:v>
                </c:pt>
                <c:pt idx="5582">
                  <c:v>43428.620332326391</c:v>
                </c:pt>
                <c:pt idx="5583">
                  <c:v>43428.636194525461</c:v>
                </c:pt>
                <c:pt idx="5584">
                  <c:v>43428.641126261573</c:v>
                </c:pt>
                <c:pt idx="5585">
                  <c:v>43428.656053472223</c:v>
                </c:pt>
                <c:pt idx="5586">
                  <c:v>43428.675287048609</c:v>
                </c:pt>
                <c:pt idx="5587">
                  <c:v>43428.676577881946</c:v>
                </c:pt>
                <c:pt idx="5588">
                  <c:v>43428.678881944441</c:v>
                </c:pt>
                <c:pt idx="5589">
                  <c:v>43428.709029745369</c:v>
                </c:pt>
                <c:pt idx="5590">
                  <c:v>43428.716752974535</c:v>
                </c:pt>
                <c:pt idx="5591">
                  <c:v>43428.717517986108</c:v>
                </c:pt>
                <c:pt idx="5592">
                  <c:v>43428.720728206019</c:v>
                </c:pt>
                <c:pt idx="5593">
                  <c:v>43428.745700949075</c:v>
                </c:pt>
                <c:pt idx="5594">
                  <c:v>43428.746102627316</c:v>
                </c:pt>
                <c:pt idx="5595">
                  <c:v>43428.830982268519</c:v>
                </c:pt>
                <c:pt idx="5596">
                  <c:v>43429.463132013887</c:v>
                </c:pt>
                <c:pt idx="5597">
                  <c:v>43429.626444398149</c:v>
                </c:pt>
                <c:pt idx="5598">
                  <c:v>43429.813674710647</c:v>
                </c:pt>
                <c:pt idx="5599">
                  <c:v>43429.873939421297</c:v>
                </c:pt>
                <c:pt idx="5600">
                  <c:v>43429.886376898146</c:v>
                </c:pt>
                <c:pt idx="5601">
                  <c:v>43429.88817460648</c:v>
                </c:pt>
                <c:pt idx="5602">
                  <c:v>43429.893618368056</c:v>
                </c:pt>
                <c:pt idx="5603">
                  <c:v>43430.053969409724</c:v>
                </c:pt>
                <c:pt idx="5604">
                  <c:v>43430.132185300929</c:v>
                </c:pt>
                <c:pt idx="5605">
                  <c:v>43430.154657141204</c:v>
                </c:pt>
                <c:pt idx="5606">
                  <c:v>43430.155879085651</c:v>
                </c:pt>
                <c:pt idx="5607">
                  <c:v>43430.307391018519</c:v>
                </c:pt>
                <c:pt idx="5608">
                  <c:v>43430.307545335651</c:v>
                </c:pt>
                <c:pt idx="5609">
                  <c:v>43430.30763625</c:v>
                </c:pt>
                <c:pt idx="5610">
                  <c:v>43430.310973032407</c:v>
                </c:pt>
                <c:pt idx="5611">
                  <c:v>43430.317438715276</c:v>
                </c:pt>
                <c:pt idx="5612">
                  <c:v>43430.32288097222</c:v>
                </c:pt>
                <c:pt idx="5613">
                  <c:v>43430.323136979168</c:v>
                </c:pt>
                <c:pt idx="5614">
                  <c:v>43430.32411228009</c:v>
                </c:pt>
                <c:pt idx="5615">
                  <c:v>43430.336249872686</c:v>
                </c:pt>
                <c:pt idx="5616">
                  <c:v>43430.341120902776</c:v>
                </c:pt>
                <c:pt idx="5617">
                  <c:v>43430.348475150466</c:v>
                </c:pt>
                <c:pt idx="5618">
                  <c:v>43430.34988927083</c:v>
                </c:pt>
                <c:pt idx="5619">
                  <c:v>43430.37869597222</c:v>
                </c:pt>
                <c:pt idx="5620">
                  <c:v>43430.385020798611</c:v>
                </c:pt>
                <c:pt idx="5621">
                  <c:v>43430.397397905093</c:v>
                </c:pt>
                <c:pt idx="5622">
                  <c:v>43430.401824016204</c:v>
                </c:pt>
                <c:pt idx="5623">
                  <c:v>43430.4116775</c:v>
                </c:pt>
                <c:pt idx="5624">
                  <c:v>43430.499593113425</c:v>
                </c:pt>
                <c:pt idx="5625">
                  <c:v>43430.528715034721</c:v>
                </c:pt>
                <c:pt idx="5626">
                  <c:v>43430.531044374999</c:v>
                </c:pt>
                <c:pt idx="5627">
                  <c:v>43430.532518877313</c:v>
                </c:pt>
                <c:pt idx="5628">
                  <c:v>43430.772871631947</c:v>
                </c:pt>
                <c:pt idx="5629">
                  <c:v>43430.844992858794</c:v>
                </c:pt>
                <c:pt idx="5630">
                  <c:v>43431.09571627315</c:v>
                </c:pt>
                <c:pt idx="5631">
                  <c:v>43431.125001250002</c:v>
                </c:pt>
                <c:pt idx="5632">
                  <c:v>43431.139265115744</c:v>
                </c:pt>
                <c:pt idx="5633">
                  <c:v>43431.167100266204</c:v>
                </c:pt>
                <c:pt idx="5634">
                  <c:v>43431.198895081019</c:v>
                </c:pt>
                <c:pt idx="5635">
                  <c:v>43431.210825787035</c:v>
                </c:pt>
                <c:pt idx="5636">
                  <c:v>43431.213767569447</c:v>
                </c:pt>
                <c:pt idx="5637">
                  <c:v>43431.218683356485</c:v>
                </c:pt>
                <c:pt idx="5638">
                  <c:v>43431.220425300926</c:v>
                </c:pt>
                <c:pt idx="5639">
                  <c:v>43431.223813379627</c:v>
                </c:pt>
                <c:pt idx="5640">
                  <c:v>43431.299423530094</c:v>
                </c:pt>
                <c:pt idx="5641">
                  <c:v>43431.299803912036</c:v>
                </c:pt>
                <c:pt idx="5642">
                  <c:v>43431.300781631944</c:v>
                </c:pt>
                <c:pt idx="5643">
                  <c:v>43431.310542858795</c:v>
                </c:pt>
                <c:pt idx="5644">
                  <c:v>43431.345219861112</c:v>
                </c:pt>
                <c:pt idx="5645">
                  <c:v>43431.360682361112</c:v>
                </c:pt>
                <c:pt idx="5646">
                  <c:v>43431.381643460649</c:v>
                </c:pt>
                <c:pt idx="5647">
                  <c:v>43431.383213368055</c:v>
                </c:pt>
                <c:pt idx="5648">
                  <c:v>43431.383302337963</c:v>
                </c:pt>
                <c:pt idx="5649">
                  <c:v>43431.390374930554</c:v>
                </c:pt>
                <c:pt idx="5650">
                  <c:v>43431.400096215279</c:v>
                </c:pt>
                <c:pt idx="5651">
                  <c:v>43431.40866789352</c:v>
                </c:pt>
                <c:pt idx="5652">
                  <c:v>43431.415483055556</c:v>
                </c:pt>
                <c:pt idx="5653">
                  <c:v>43431.450575046299</c:v>
                </c:pt>
                <c:pt idx="5654">
                  <c:v>43431.46176071759</c:v>
                </c:pt>
                <c:pt idx="5655">
                  <c:v>43431.47086778935</c:v>
                </c:pt>
                <c:pt idx="5656">
                  <c:v>43431.507447372685</c:v>
                </c:pt>
                <c:pt idx="5657">
                  <c:v>43431.534029317132</c:v>
                </c:pt>
                <c:pt idx="5658">
                  <c:v>43431.621810983794</c:v>
                </c:pt>
                <c:pt idx="5659">
                  <c:v>43431.6230125</c:v>
                </c:pt>
                <c:pt idx="5660">
                  <c:v>43431.623154525463</c:v>
                </c:pt>
                <c:pt idx="5661">
                  <c:v>43431.630645937497</c:v>
                </c:pt>
                <c:pt idx="5662">
                  <c:v>43431.63075019676</c:v>
                </c:pt>
                <c:pt idx="5663">
                  <c:v>43431.63574435185</c:v>
                </c:pt>
                <c:pt idx="5664">
                  <c:v>43431.637381111112</c:v>
                </c:pt>
                <c:pt idx="5665">
                  <c:v>43431.662911643522</c:v>
                </c:pt>
                <c:pt idx="5666">
                  <c:v>43431.68220545139</c:v>
                </c:pt>
                <c:pt idx="5667">
                  <c:v>43431.683110243059</c:v>
                </c:pt>
                <c:pt idx="5668">
                  <c:v>43431.691342662038</c:v>
                </c:pt>
                <c:pt idx="5669">
                  <c:v>43431.696143738423</c:v>
                </c:pt>
                <c:pt idx="5670">
                  <c:v>43431.699717280091</c:v>
                </c:pt>
                <c:pt idx="5671">
                  <c:v>43431.703450370369</c:v>
                </c:pt>
                <c:pt idx="5672">
                  <c:v>43431.709577754627</c:v>
                </c:pt>
                <c:pt idx="5673">
                  <c:v>43431.711788263892</c:v>
                </c:pt>
                <c:pt idx="5674">
                  <c:v>43431.727166932869</c:v>
                </c:pt>
                <c:pt idx="5675">
                  <c:v>43431.748243437498</c:v>
                </c:pt>
                <c:pt idx="5676">
                  <c:v>43431.752045659719</c:v>
                </c:pt>
                <c:pt idx="5677">
                  <c:v>43431.756340150459</c:v>
                </c:pt>
                <c:pt idx="5678">
                  <c:v>43431.772156076389</c:v>
                </c:pt>
                <c:pt idx="5679">
                  <c:v>43431.779466504631</c:v>
                </c:pt>
                <c:pt idx="5680">
                  <c:v>43431.780913726849</c:v>
                </c:pt>
                <c:pt idx="5681">
                  <c:v>43431.804681944443</c:v>
                </c:pt>
                <c:pt idx="5682">
                  <c:v>43431.805803935182</c:v>
                </c:pt>
                <c:pt idx="5683">
                  <c:v>43431.813611666665</c:v>
                </c:pt>
                <c:pt idx="5684">
                  <c:v>43431.814754583334</c:v>
                </c:pt>
                <c:pt idx="5685">
                  <c:v>43431.815241342592</c:v>
                </c:pt>
                <c:pt idx="5686">
                  <c:v>43431.815682754626</c:v>
                </c:pt>
                <c:pt idx="5687">
                  <c:v>43431.825581157405</c:v>
                </c:pt>
                <c:pt idx="5688">
                  <c:v>43431.829803217595</c:v>
                </c:pt>
                <c:pt idx="5689">
                  <c:v>43431.834115891201</c:v>
                </c:pt>
                <c:pt idx="5690">
                  <c:v>43431.858107743057</c:v>
                </c:pt>
                <c:pt idx="5691">
                  <c:v>43431.868467812499</c:v>
                </c:pt>
                <c:pt idx="5692">
                  <c:v>43431.877949490743</c:v>
                </c:pt>
                <c:pt idx="5693">
                  <c:v>43431.879160682867</c:v>
                </c:pt>
                <c:pt idx="5694">
                  <c:v>43431.879997222219</c:v>
                </c:pt>
                <c:pt idx="5695">
                  <c:v>43431.884743263887</c:v>
                </c:pt>
                <c:pt idx="5696">
                  <c:v>43431.889054409723</c:v>
                </c:pt>
                <c:pt idx="5697">
                  <c:v>43431.915628969909</c:v>
                </c:pt>
                <c:pt idx="5698">
                  <c:v>43431.941861932872</c:v>
                </c:pt>
                <c:pt idx="5699">
                  <c:v>43432.003831412039</c:v>
                </c:pt>
                <c:pt idx="5700">
                  <c:v>43432.004644641202</c:v>
                </c:pt>
                <c:pt idx="5701">
                  <c:v>43432.048897476852</c:v>
                </c:pt>
                <c:pt idx="5702">
                  <c:v>43432.114999907404</c:v>
                </c:pt>
                <c:pt idx="5703">
                  <c:v>43432.117261643521</c:v>
                </c:pt>
                <c:pt idx="5704">
                  <c:v>43432.186374629629</c:v>
                </c:pt>
                <c:pt idx="5705">
                  <c:v>43432.249413923608</c:v>
                </c:pt>
                <c:pt idx="5706">
                  <c:v>43432.284869270836</c:v>
                </c:pt>
                <c:pt idx="5707">
                  <c:v>43432.318874803241</c:v>
                </c:pt>
                <c:pt idx="5708">
                  <c:v>43432.351039386573</c:v>
                </c:pt>
                <c:pt idx="5709">
                  <c:v>43432.352280925923</c:v>
                </c:pt>
                <c:pt idx="5710">
                  <c:v>43432.411235439817</c:v>
                </c:pt>
                <c:pt idx="5711">
                  <c:v>43432.423059097222</c:v>
                </c:pt>
                <c:pt idx="5712">
                  <c:v>43432.43024966435</c:v>
                </c:pt>
                <c:pt idx="5713">
                  <c:v>43432.443874803241</c:v>
                </c:pt>
                <c:pt idx="5714">
                  <c:v>43432.465035694448</c:v>
                </c:pt>
                <c:pt idx="5715">
                  <c:v>43432.472014733794</c:v>
                </c:pt>
                <c:pt idx="5716">
                  <c:v>43432.511836458332</c:v>
                </c:pt>
                <c:pt idx="5717">
                  <c:v>43432.51404584491</c:v>
                </c:pt>
                <c:pt idx="5718">
                  <c:v>43432.528799942127</c:v>
                </c:pt>
                <c:pt idx="5719">
                  <c:v>43432.558812453703</c:v>
                </c:pt>
                <c:pt idx="5720">
                  <c:v>43432.564843182867</c:v>
                </c:pt>
                <c:pt idx="5721">
                  <c:v>43432.571849803244</c:v>
                </c:pt>
                <c:pt idx="5722">
                  <c:v>43432.62608884259</c:v>
                </c:pt>
                <c:pt idx="5723">
                  <c:v>43432.627358865742</c:v>
                </c:pt>
                <c:pt idx="5724">
                  <c:v>43432.639392916666</c:v>
                </c:pt>
                <c:pt idx="5725">
                  <c:v>43432.641627349534</c:v>
                </c:pt>
                <c:pt idx="5726">
                  <c:v>43432.66152454861</c:v>
                </c:pt>
                <c:pt idx="5727">
                  <c:v>43432.749197800928</c:v>
                </c:pt>
                <c:pt idx="5728">
                  <c:v>43432.786562673609</c:v>
                </c:pt>
                <c:pt idx="5729">
                  <c:v>43432.878759282408</c:v>
                </c:pt>
                <c:pt idx="5730">
                  <c:v>43433.095600347224</c:v>
                </c:pt>
                <c:pt idx="5731">
                  <c:v>43433.103163726853</c:v>
                </c:pt>
                <c:pt idx="5732">
                  <c:v>43433.105358900466</c:v>
                </c:pt>
                <c:pt idx="5733">
                  <c:v>43433.119053530092</c:v>
                </c:pt>
                <c:pt idx="5734">
                  <c:v>43433.122762557869</c:v>
                </c:pt>
                <c:pt idx="5735">
                  <c:v>43433.445123506943</c:v>
                </c:pt>
                <c:pt idx="5736">
                  <c:v>43433.466195370369</c:v>
                </c:pt>
                <c:pt idx="5737">
                  <c:v>43433.49228471065</c:v>
                </c:pt>
                <c:pt idx="5738">
                  <c:v>43433.495459999998</c:v>
                </c:pt>
                <c:pt idx="5739">
                  <c:v>43433.497451041665</c:v>
                </c:pt>
                <c:pt idx="5740">
                  <c:v>43433.501385960648</c:v>
                </c:pt>
                <c:pt idx="5741">
                  <c:v>43433.505087337966</c:v>
                </c:pt>
                <c:pt idx="5742">
                  <c:v>43433.517946597225</c:v>
                </c:pt>
                <c:pt idx="5743">
                  <c:v>43433.556176319442</c:v>
                </c:pt>
                <c:pt idx="5744">
                  <c:v>43433.559154988427</c:v>
                </c:pt>
                <c:pt idx="5745">
                  <c:v>43433.56264989583</c:v>
                </c:pt>
                <c:pt idx="5746">
                  <c:v>43433.772227002315</c:v>
                </c:pt>
                <c:pt idx="5747">
                  <c:v>43433.90202616898</c:v>
                </c:pt>
                <c:pt idx="5748">
                  <c:v>43433.97322320602</c:v>
                </c:pt>
                <c:pt idx="5749">
                  <c:v>43434.361839456018</c:v>
                </c:pt>
                <c:pt idx="5750">
                  <c:v>43434.364255682871</c:v>
                </c:pt>
                <c:pt idx="5751">
                  <c:v>43434.375544374998</c:v>
                </c:pt>
                <c:pt idx="5752">
                  <c:v>43434.377465243058</c:v>
                </c:pt>
                <c:pt idx="5753">
                  <c:v>43434.379577743057</c:v>
                </c:pt>
                <c:pt idx="5754">
                  <c:v>43434.384107106482</c:v>
                </c:pt>
                <c:pt idx="5755">
                  <c:v>43434.437076145834</c:v>
                </c:pt>
                <c:pt idx="5756">
                  <c:v>43434.456994340275</c:v>
                </c:pt>
                <c:pt idx="5757">
                  <c:v>43434.490616296294</c:v>
                </c:pt>
                <c:pt idx="5758">
                  <c:v>43434.508088530092</c:v>
                </c:pt>
                <c:pt idx="5759">
                  <c:v>43434.5089725</c:v>
                </c:pt>
                <c:pt idx="5760">
                  <c:v>43434.61083578704</c:v>
                </c:pt>
                <c:pt idx="5761">
                  <c:v>43434.660346168981</c:v>
                </c:pt>
                <c:pt idx="5762">
                  <c:v>43434.682723402781</c:v>
                </c:pt>
                <c:pt idx="5763">
                  <c:v>43434.691220081018</c:v>
                </c:pt>
                <c:pt idx="5764">
                  <c:v>43434.692317858797</c:v>
                </c:pt>
                <c:pt idx="5765">
                  <c:v>43434.696179155093</c:v>
                </c:pt>
                <c:pt idx="5766">
                  <c:v>43434.697203020834</c:v>
                </c:pt>
                <c:pt idx="5767">
                  <c:v>43434.697535983796</c:v>
                </c:pt>
                <c:pt idx="5768">
                  <c:v>43434.698224537038</c:v>
                </c:pt>
                <c:pt idx="5769">
                  <c:v>43434.705109247683</c:v>
                </c:pt>
                <c:pt idx="5770">
                  <c:v>43434.710324224536</c:v>
                </c:pt>
                <c:pt idx="5771">
                  <c:v>43434.718975833333</c:v>
                </c:pt>
                <c:pt idx="5772">
                  <c:v>43434.725607418979</c:v>
                </c:pt>
                <c:pt idx="5773">
                  <c:v>43434.813486585648</c:v>
                </c:pt>
                <c:pt idx="5774">
                  <c:v>43434.892917453704</c:v>
                </c:pt>
                <c:pt idx="5775">
                  <c:v>43435.352202141206</c:v>
                </c:pt>
                <c:pt idx="5776">
                  <c:v>43435.468143981481</c:v>
                </c:pt>
                <c:pt idx="5777">
                  <c:v>43435.502479062503</c:v>
                </c:pt>
                <c:pt idx="5778">
                  <c:v>43435.517930196758</c:v>
                </c:pt>
                <c:pt idx="5779">
                  <c:v>43435.529951701392</c:v>
                </c:pt>
                <c:pt idx="5780">
                  <c:v>43436.541227557871</c:v>
                </c:pt>
                <c:pt idx="5781">
                  <c:v>43437.127693796298</c:v>
                </c:pt>
                <c:pt idx="5782">
                  <c:v>43437.134462511574</c:v>
                </c:pt>
                <c:pt idx="5783">
                  <c:v>43437.166462974536</c:v>
                </c:pt>
                <c:pt idx="5784">
                  <c:v>43437.190524502315</c:v>
                </c:pt>
                <c:pt idx="5785">
                  <c:v>43437.203400115737</c:v>
                </c:pt>
                <c:pt idx="5786">
                  <c:v>43437.21364696759</c:v>
                </c:pt>
                <c:pt idx="5787">
                  <c:v>43437.21759</c:v>
                </c:pt>
                <c:pt idx="5788">
                  <c:v>43437.220300324072</c:v>
                </c:pt>
                <c:pt idx="5789">
                  <c:v>43437.284961203703</c:v>
                </c:pt>
                <c:pt idx="5790">
                  <c:v>43437.333625300926</c:v>
                </c:pt>
                <c:pt idx="5791">
                  <c:v>43437.358010914351</c:v>
                </c:pt>
                <c:pt idx="5792">
                  <c:v>43437.509559537037</c:v>
                </c:pt>
                <c:pt idx="5793">
                  <c:v>43437.700451145836</c:v>
                </c:pt>
                <c:pt idx="5794">
                  <c:v>43437.70139991898</c:v>
                </c:pt>
                <c:pt idx="5795">
                  <c:v>43437.758724305553</c:v>
                </c:pt>
                <c:pt idx="5796">
                  <c:v>43437.764533483794</c:v>
                </c:pt>
                <c:pt idx="5797">
                  <c:v>43437.766745787034</c:v>
                </c:pt>
                <c:pt idx="5798">
                  <c:v>43437.816498518521</c:v>
                </c:pt>
                <c:pt idx="5799">
                  <c:v>43437.972331354169</c:v>
                </c:pt>
                <c:pt idx="5800">
                  <c:v>43437.973281585648</c:v>
                </c:pt>
                <c:pt idx="5801">
                  <c:v>43437.979443368058</c:v>
                </c:pt>
                <c:pt idx="5802">
                  <c:v>43438.167381284722</c:v>
                </c:pt>
                <c:pt idx="5803">
                  <c:v>43438.172916585645</c:v>
                </c:pt>
                <c:pt idx="5804">
                  <c:v>43438.24349458333</c:v>
                </c:pt>
                <c:pt idx="5805">
                  <c:v>43438.367010092596</c:v>
                </c:pt>
                <c:pt idx="5806">
                  <c:v>43438.370703125001</c:v>
                </c:pt>
                <c:pt idx="5807">
                  <c:v>43438.380433449071</c:v>
                </c:pt>
                <c:pt idx="5808">
                  <c:v>43438.389312326392</c:v>
                </c:pt>
                <c:pt idx="5809">
                  <c:v>43438.395608553241</c:v>
                </c:pt>
                <c:pt idx="5810">
                  <c:v>43438.397933553242</c:v>
                </c:pt>
                <c:pt idx="5811">
                  <c:v>43438.405235231483</c:v>
                </c:pt>
                <c:pt idx="5812">
                  <c:v>43438.456630335648</c:v>
                </c:pt>
                <c:pt idx="5813">
                  <c:v>43438.471655949077</c:v>
                </c:pt>
                <c:pt idx="5814">
                  <c:v>43438.481909872688</c:v>
                </c:pt>
                <c:pt idx="5815">
                  <c:v>43438.484647233796</c:v>
                </c:pt>
                <c:pt idx="5816">
                  <c:v>43438.484985868054</c:v>
                </c:pt>
                <c:pt idx="5817">
                  <c:v>43438.512014120373</c:v>
                </c:pt>
                <c:pt idx="5818">
                  <c:v>43438.533645243057</c:v>
                </c:pt>
                <c:pt idx="5819">
                  <c:v>43438.567181574072</c:v>
                </c:pt>
                <c:pt idx="5820">
                  <c:v>43438.641346747689</c:v>
                </c:pt>
                <c:pt idx="5821">
                  <c:v>43438.64829409722</c:v>
                </c:pt>
                <c:pt idx="5822">
                  <c:v>43438.678422858793</c:v>
                </c:pt>
                <c:pt idx="5823">
                  <c:v>43438.743295439817</c:v>
                </c:pt>
                <c:pt idx="5824">
                  <c:v>43438.752186469908</c:v>
                </c:pt>
                <c:pt idx="5825">
                  <c:v>43438.788058530095</c:v>
                </c:pt>
                <c:pt idx="5826">
                  <c:v>43438.794528055558</c:v>
                </c:pt>
                <c:pt idx="5827">
                  <c:v>43438.827502662039</c:v>
                </c:pt>
                <c:pt idx="5828">
                  <c:v>43438.836573842593</c:v>
                </c:pt>
                <c:pt idx="5829">
                  <c:v>43438.869626458334</c:v>
                </c:pt>
                <c:pt idx="5830">
                  <c:v>43438.878154606478</c:v>
                </c:pt>
                <c:pt idx="5831">
                  <c:v>43438.890270578704</c:v>
                </c:pt>
                <c:pt idx="5832">
                  <c:v>43438.90471545139</c:v>
                </c:pt>
                <c:pt idx="5833">
                  <c:v>43438.918858414349</c:v>
                </c:pt>
                <c:pt idx="5834">
                  <c:v>43438.927157604165</c:v>
                </c:pt>
                <c:pt idx="5835">
                  <c:v>43438.932077442129</c:v>
                </c:pt>
                <c:pt idx="5836">
                  <c:v>43438.952022916666</c:v>
                </c:pt>
                <c:pt idx="5837">
                  <c:v>43438.96750914352</c:v>
                </c:pt>
                <c:pt idx="5838">
                  <c:v>43438.99196068287</c:v>
                </c:pt>
                <c:pt idx="5839">
                  <c:v>43438.994182349539</c:v>
                </c:pt>
                <c:pt idx="5840">
                  <c:v>43439.059839699075</c:v>
                </c:pt>
                <c:pt idx="5841">
                  <c:v>43439.097330902776</c:v>
                </c:pt>
                <c:pt idx="5842">
                  <c:v>43439.098136655091</c:v>
                </c:pt>
                <c:pt idx="5843">
                  <c:v>43439.113535717595</c:v>
                </c:pt>
                <c:pt idx="5844">
                  <c:v>43439.144980243058</c:v>
                </c:pt>
                <c:pt idx="5845">
                  <c:v>43439.22345795139</c:v>
                </c:pt>
                <c:pt idx="5846">
                  <c:v>43439.233362557869</c:v>
                </c:pt>
                <c:pt idx="5847">
                  <c:v>43439.273799178241</c:v>
                </c:pt>
                <c:pt idx="5848">
                  <c:v>43439.299695081019</c:v>
                </c:pt>
                <c:pt idx="5849">
                  <c:v>43439.305011446762</c:v>
                </c:pt>
                <c:pt idx="5850">
                  <c:v>43439.305061608793</c:v>
                </c:pt>
                <c:pt idx="5851">
                  <c:v>43439.30639153935</c:v>
                </c:pt>
                <c:pt idx="5852">
                  <c:v>43439.306600474534</c:v>
                </c:pt>
                <c:pt idx="5853">
                  <c:v>43439.316632754628</c:v>
                </c:pt>
                <c:pt idx="5854">
                  <c:v>43439.318472928244</c:v>
                </c:pt>
                <c:pt idx="5855">
                  <c:v>43439.322599421299</c:v>
                </c:pt>
                <c:pt idx="5856">
                  <c:v>43439.337665590276</c:v>
                </c:pt>
                <c:pt idx="5857">
                  <c:v>43439.43631193287</c:v>
                </c:pt>
                <c:pt idx="5858">
                  <c:v>43439.440637349537</c:v>
                </c:pt>
                <c:pt idx="5859">
                  <c:v>43439.475282060186</c:v>
                </c:pt>
                <c:pt idx="5860">
                  <c:v>43439.487927418981</c:v>
                </c:pt>
                <c:pt idx="5861">
                  <c:v>43439.493351851852</c:v>
                </c:pt>
                <c:pt idx="5862">
                  <c:v>43439.49928733796</c:v>
                </c:pt>
                <c:pt idx="5863">
                  <c:v>43439.525848634257</c:v>
                </c:pt>
                <c:pt idx="5864">
                  <c:v>43439.529338159722</c:v>
                </c:pt>
                <c:pt idx="5865">
                  <c:v>43439.581682048614</c:v>
                </c:pt>
                <c:pt idx="5866">
                  <c:v>43439.582538622686</c:v>
                </c:pt>
                <c:pt idx="5867">
                  <c:v>43439.582802986108</c:v>
                </c:pt>
                <c:pt idx="5868">
                  <c:v>43439.582873518521</c:v>
                </c:pt>
                <c:pt idx="5869">
                  <c:v>43439.590987928241</c:v>
                </c:pt>
                <c:pt idx="5870">
                  <c:v>43439.668509907409</c:v>
                </c:pt>
                <c:pt idx="5871">
                  <c:v>43439.683326469909</c:v>
                </c:pt>
                <c:pt idx="5872">
                  <c:v>43439.683741006942</c:v>
                </c:pt>
                <c:pt idx="5873">
                  <c:v>43439.68511633102</c:v>
                </c:pt>
                <c:pt idx="5874">
                  <c:v>43439.685410358798</c:v>
                </c:pt>
                <c:pt idx="5875">
                  <c:v>43439.692239201388</c:v>
                </c:pt>
                <c:pt idx="5876">
                  <c:v>43439.707640949076</c:v>
                </c:pt>
                <c:pt idx="5877">
                  <c:v>43439.792656527781</c:v>
                </c:pt>
                <c:pt idx="5878">
                  <c:v>43439.826352187498</c:v>
                </c:pt>
                <c:pt idx="5879">
                  <c:v>43439.828560000002</c:v>
                </c:pt>
                <c:pt idx="5880">
                  <c:v>43439.829264976855</c:v>
                </c:pt>
                <c:pt idx="5881">
                  <c:v>43439.83144858796</c:v>
                </c:pt>
                <c:pt idx="5882">
                  <c:v>43439.833723900461</c:v>
                </c:pt>
                <c:pt idx="5883">
                  <c:v>43439.834848472223</c:v>
                </c:pt>
                <c:pt idx="5884">
                  <c:v>43439.835016226854</c:v>
                </c:pt>
                <c:pt idx="5885">
                  <c:v>43439.837348263885</c:v>
                </c:pt>
                <c:pt idx="5886">
                  <c:v>43439.838979270833</c:v>
                </c:pt>
                <c:pt idx="5887">
                  <c:v>43439.840246284723</c:v>
                </c:pt>
                <c:pt idx="5888">
                  <c:v>43439.840522719911</c:v>
                </c:pt>
                <c:pt idx="5889">
                  <c:v>43439.841011249999</c:v>
                </c:pt>
                <c:pt idx="5890">
                  <c:v>43439.858060787039</c:v>
                </c:pt>
                <c:pt idx="5891">
                  <c:v>43439.908493495372</c:v>
                </c:pt>
                <c:pt idx="5892">
                  <c:v>43439.949691064816</c:v>
                </c:pt>
                <c:pt idx="5893">
                  <c:v>43439.957875520835</c:v>
                </c:pt>
                <c:pt idx="5894">
                  <c:v>43439.981841643516</c:v>
                </c:pt>
                <c:pt idx="5895">
                  <c:v>43440.109379942129</c:v>
                </c:pt>
                <c:pt idx="5896">
                  <c:v>43440.137760011574</c:v>
                </c:pt>
                <c:pt idx="5897">
                  <c:v>43440.15330607639</c:v>
                </c:pt>
                <c:pt idx="5898">
                  <c:v>43440.153492013887</c:v>
                </c:pt>
                <c:pt idx="5899">
                  <c:v>43440.172063680555</c:v>
                </c:pt>
                <c:pt idx="5900">
                  <c:v>43440.181319930554</c:v>
                </c:pt>
                <c:pt idx="5901">
                  <c:v>43440.185110046295</c:v>
                </c:pt>
                <c:pt idx="5902">
                  <c:v>43440.186233229164</c:v>
                </c:pt>
                <c:pt idx="5903">
                  <c:v>43440.211909872683</c:v>
                </c:pt>
                <c:pt idx="5904">
                  <c:v>43440.212658206015</c:v>
                </c:pt>
                <c:pt idx="5905">
                  <c:v>43440.215041342592</c:v>
                </c:pt>
                <c:pt idx="5906">
                  <c:v>43440.231281168984</c:v>
                </c:pt>
                <c:pt idx="5907">
                  <c:v>43440.312915104165</c:v>
                </c:pt>
                <c:pt idx="5908">
                  <c:v>43440.363456689818</c:v>
                </c:pt>
                <c:pt idx="5909">
                  <c:v>43440.37585005787</c:v>
                </c:pt>
                <c:pt idx="5910">
                  <c:v>43440.385100520834</c:v>
                </c:pt>
                <c:pt idx="5911">
                  <c:v>43440.386275520832</c:v>
                </c:pt>
                <c:pt idx="5912">
                  <c:v>43440.387944027774</c:v>
                </c:pt>
                <c:pt idx="5913">
                  <c:v>43440.40974920139</c:v>
                </c:pt>
                <c:pt idx="5914">
                  <c:v>43440.418569293979</c:v>
                </c:pt>
                <c:pt idx="5915">
                  <c:v>43440.434742476849</c:v>
                </c:pt>
                <c:pt idx="5916">
                  <c:v>43440.449336331018</c:v>
                </c:pt>
                <c:pt idx="5917">
                  <c:v>43440.457456331016</c:v>
                </c:pt>
                <c:pt idx="5918">
                  <c:v>43440.459548356484</c:v>
                </c:pt>
                <c:pt idx="5919">
                  <c:v>43440.465954537038</c:v>
                </c:pt>
                <c:pt idx="5920">
                  <c:v>43440.477174247688</c:v>
                </c:pt>
                <c:pt idx="5921">
                  <c:v>43440.530730844905</c:v>
                </c:pt>
                <c:pt idx="5922">
                  <c:v>43440.53412783565</c:v>
                </c:pt>
                <c:pt idx="5923">
                  <c:v>43440.535558668984</c:v>
                </c:pt>
                <c:pt idx="5924">
                  <c:v>43440.542145173611</c:v>
                </c:pt>
                <c:pt idx="5925">
                  <c:v>43440.542721851853</c:v>
                </c:pt>
                <c:pt idx="5926">
                  <c:v>43440.568545810187</c:v>
                </c:pt>
                <c:pt idx="5927">
                  <c:v>43440.569795300929</c:v>
                </c:pt>
                <c:pt idx="5928">
                  <c:v>43440.576541122682</c:v>
                </c:pt>
                <c:pt idx="5929">
                  <c:v>43440.577888912034</c:v>
                </c:pt>
                <c:pt idx="5930">
                  <c:v>43440.649949930557</c:v>
                </c:pt>
                <c:pt idx="5931">
                  <c:v>43440.714214837964</c:v>
                </c:pt>
                <c:pt idx="5932">
                  <c:v>43440.794586574077</c:v>
                </c:pt>
                <c:pt idx="5933">
                  <c:v>43440.81968015046</c:v>
                </c:pt>
                <c:pt idx="5934">
                  <c:v>43441.071019583331</c:v>
                </c:pt>
                <c:pt idx="5935">
                  <c:v>43441.334622037037</c:v>
                </c:pt>
                <c:pt idx="5936">
                  <c:v>43441.417405578701</c:v>
                </c:pt>
                <c:pt idx="5937">
                  <c:v>43441.471646099541</c:v>
                </c:pt>
                <c:pt idx="5938">
                  <c:v>43442.411207789351</c:v>
                </c:pt>
                <c:pt idx="5939">
                  <c:v>43442.516774594907</c:v>
                </c:pt>
                <c:pt idx="5940">
                  <c:v>43442.54108560185</c:v>
                </c:pt>
                <c:pt idx="5941">
                  <c:v>43442.620227708336</c:v>
                </c:pt>
                <c:pt idx="5942">
                  <c:v>43442.640251018522</c:v>
                </c:pt>
                <c:pt idx="5943">
                  <c:v>43442.646448472224</c:v>
                </c:pt>
                <c:pt idx="5944">
                  <c:v>43442.647036828705</c:v>
                </c:pt>
                <c:pt idx="5945">
                  <c:v>43442.649949317129</c:v>
                </c:pt>
                <c:pt idx="5946">
                  <c:v>43442.865976527777</c:v>
                </c:pt>
                <c:pt idx="5947">
                  <c:v>43442.871016979167</c:v>
                </c:pt>
                <c:pt idx="5948">
                  <c:v>43442.979871828706</c:v>
                </c:pt>
                <c:pt idx="5949">
                  <c:v>43443.049591087962</c:v>
                </c:pt>
                <c:pt idx="5950">
                  <c:v>43443.073232777781</c:v>
                </c:pt>
                <c:pt idx="5951">
                  <c:v>43443.104571377313</c:v>
                </c:pt>
                <c:pt idx="5952">
                  <c:v>43443.132297627315</c:v>
                </c:pt>
                <c:pt idx="5953">
                  <c:v>43443.134237442129</c:v>
                </c:pt>
                <c:pt idx="5954">
                  <c:v>43443.134606805557</c:v>
                </c:pt>
                <c:pt idx="5955">
                  <c:v>43443.146179340278</c:v>
                </c:pt>
                <c:pt idx="5956">
                  <c:v>43443.152817951392</c:v>
                </c:pt>
                <c:pt idx="5957">
                  <c:v>43443.16468159722</c:v>
                </c:pt>
                <c:pt idx="5958">
                  <c:v>43443.166433935185</c:v>
                </c:pt>
                <c:pt idx="5959">
                  <c:v>43443.168590462963</c:v>
                </c:pt>
                <c:pt idx="5960">
                  <c:v>43443.169151018519</c:v>
                </c:pt>
                <c:pt idx="5961">
                  <c:v>43443.178079490739</c:v>
                </c:pt>
                <c:pt idx="5962">
                  <c:v>43443.17827488426</c:v>
                </c:pt>
                <c:pt idx="5963">
                  <c:v>43443.30779363426</c:v>
                </c:pt>
                <c:pt idx="5964">
                  <c:v>43443.334169803238</c:v>
                </c:pt>
                <c:pt idx="5965">
                  <c:v>43443.751462372682</c:v>
                </c:pt>
                <c:pt idx="5966">
                  <c:v>43444.126493171294</c:v>
                </c:pt>
                <c:pt idx="5967">
                  <c:v>43444.139041423608</c:v>
                </c:pt>
                <c:pt idx="5968">
                  <c:v>43444.174763287039</c:v>
                </c:pt>
                <c:pt idx="5969">
                  <c:v>43444.305975659721</c:v>
                </c:pt>
                <c:pt idx="5970">
                  <c:v>43444.310967916666</c:v>
                </c:pt>
                <c:pt idx="5971">
                  <c:v>43444.320702766207</c:v>
                </c:pt>
                <c:pt idx="5972">
                  <c:v>43444.322302939814</c:v>
                </c:pt>
                <c:pt idx="5973">
                  <c:v>43444.324128553242</c:v>
                </c:pt>
                <c:pt idx="5974">
                  <c:v>43444.342543055558</c:v>
                </c:pt>
                <c:pt idx="5975">
                  <c:v>43444.372764722226</c:v>
                </c:pt>
                <c:pt idx="5976">
                  <c:v>43444.377992592592</c:v>
                </c:pt>
                <c:pt idx="5977">
                  <c:v>43444.417676539349</c:v>
                </c:pt>
                <c:pt idx="5978">
                  <c:v>43444.436362129629</c:v>
                </c:pt>
                <c:pt idx="5979">
                  <c:v>43444.470395532408</c:v>
                </c:pt>
                <c:pt idx="5980">
                  <c:v>43444.482814594907</c:v>
                </c:pt>
                <c:pt idx="5981">
                  <c:v>43444.490442499999</c:v>
                </c:pt>
                <c:pt idx="5982">
                  <c:v>43444.513511030091</c:v>
                </c:pt>
                <c:pt idx="5983">
                  <c:v>43444.578365162037</c:v>
                </c:pt>
                <c:pt idx="5984">
                  <c:v>43444.630455115737</c:v>
                </c:pt>
                <c:pt idx="5985">
                  <c:v>43444.631429293979</c:v>
                </c:pt>
                <c:pt idx="5986">
                  <c:v>43444.709406631948</c:v>
                </c:pt>
                <c:pt idx="5987">
                  <c:v>43444.709833981484</c:v>
                </c:pt>
                <c:pt idx="5988">
                  <c:v>43444.736779895837</c:v>
                </c:pt>
                <c:pt idx="5989">
                  <c:v>43444.800219259261</c:v>
                </c:pt>
                <c:pt idx="5990">
                  <c:v>43445.177408310185</c:v>
                </c:pt>
                <c:pt idx="5991">
                  <c:v>43445.178274861108</c:v>
                </c:pt>
                <c:pt idx="5992">
                  <c:v>43445.189114756948</c:v>
                </c:pt>
                <c:pt idx="5993">
                  <c:v>43445.297324965279</c:v>
                </c:pt>
                <c:pt idx="5994">
                  <c:v>43445.315145057873</c:v>
                </c:pt>
                <c:pt idx="5995">
                  <c:v>43445.338313622684</c:v>
                </c:pt>
                <c:pt idx="5996">
                  <c:v>43445.344419861111</c:v>
                </c:pt>
                <c:pt idx="5997">
                  <c:v>43445.348109907405</c:v>
                </c:pt>
                <c:pt idx="5998">
                  <c:v>43445.359775532408</c:v>
                </c:pt>
                <c:pt idx="5999">
                  <c:v>43445.36069144676</c:v>
                </c:pt>
                <c:pt idx="6000">
                  <c:v>43445.387609189813</c:v>
                </c:pt>
                <c:pt idx="6001">
                  <c:v>43445.393479143517</c:v>
                </c:pt>
                <c:pt idx="6002">
                  <c:v>43445.405275486111</c:v>
                </c:pt>
                <c:pt idx="6003">
                  <c:v>43445.406378958331</c:v>
                </c:pt>
                <c:pt idx="6004">
                  <c:v>43445.417834155094</c:v>
                </c:pt>
                <c:pt idx="6005">
                  <c:v>43445.422000682869</c:v>
                </c:pt>
                <c:pt idx="6006">
                  <c:v>43445.426079259261</c:v>
                </c:pt>
                <c:pt idx="6007">
                  <c:v>43445.442994490739</c:v>
                </c:pt>
                <c:pt idx="6008">
                  <c:v>43445.445216145832</c:v>
                </c:pt>
                <c:pt idx="6009">
                  <c:v>43445.456542615742</c:v>
                </c:pt>
                <c:pt idx="6010">
                  <c:v>43445.467343599536</c:v>
                </c:pt>
                <c:pt idx="6011">
                  <c:v>43445.471292499999</c:v>
                </c:pt>
                <c:pt idx="6012">
                  <c:v>43445.474137881945</c:v>
                </c:pt>
                <c:pt idx="6013">
                  <c:v>43445.48034991898</c:v>
                </c:pt>
                <c:pt idx="6014">
                  <c:v>43445.481857939812</c:v>
                </c:pt>
                <c:pt idx="6015">
                  <c:v>43445.482399641201</c:v>
                </c:pt>
                <c:pt idx="6016">
                  <c:v>43445.482471226853</c:v>
                </c:pt>
                <c:pt idx="6017">
                  <c:v>43445.506234201392</c:v>
                </c:pt>
                <c:pt idx="6018">
                  <c:v>43445.527353900463</c:v>
                </c:pt>
                <c:pt idx="6019">
                  <c:v>43445.552906458332</c:v>
                </c:pt>
                <c:pt idx="6020">
                  <c:v>43445.55336597222</c:v>
                </c:pt>
                <c:pt idx="6021">
                  <c:v>43445.553940891201</c:v>
                </c:pt>
                <c:pt idx="6022">
                  <c:v>43445.561137256947</c:v>
                </c:pt>
                <c:pt idx="6023">
                  <c:v>43445.713245949075</c:v>
                </c:pt>
                <c:pt idx="6024">
                  <c:v>43445.839631990741</c:v>
                </c:pt>
                <c:pt idx="6025">
                  <c:v>43445.842737164348</c:v>
                </c:pt>
                <c:pt idx="6026">
                  <c:v>43445.842794456017</c:v>
                </c:pt>
                <c:pt idx="6027">
                  <c:v>43445.843044444446</c:v>
                </c:pt>
                <c:pt idx="6028">
                  <c:v>43445.871991562497</c:v>
                </c:pt>
                <c:pt idx="6029">
                  <c:v>43445.91840412037</c:v>
                </c:pt>
                <c:pt idx="6030">
                  <c:v>43445.955239861112</c:v>
                </c:pt>
                <c:pt idx="6031">
                  <c:v>43446.008770601853</c:v>
                </c:pt>
                <c:pt idx="6032">
                  <c:v>43446.023128125002</c:v>
                </c:pt>
                <c:pt idx="6033">
                  <c:v>43446.111235474535</c:v>
                </c:pt>
                <c:pt idx="6034">
                  <c:v>43446.115564178239</c:v>
                </c:pt>
                <c:pt idx="6035">
                  <c:v>43446.122031909719</c:v>
                </c:pt>
                <c:pt idx="6036">
                  <c:v>43446.12653559028</c:v>
                </c:pt>
                <c:pt idx="6037">
                  <c:v>43446.133027719909</c:v>
                </c:pt>
                <c:pt idx="6038">
                  <c:v>43446.134267800924</c:v>
                </c:pt>
                <c:pt idx="6039">
                  <c:v>43446.136420069444</c:v>
                </c:pt>
                <c:pt idx="6040">
                  <c:v>43446.155164189811</c:v>
                </c:pt>
                <c:pt idx="6041">
                  <c:v>43446.166644409721</c:v>
                </c:pt>
                <c:pt idx="6042">
                  <c:v>43446.178685763887</c:v>
                </c:pt>
                <c:pt idx="6043">
                  <c:v>43446.192877245368</c:v>
                </c:pt>
                <c:pt idx="6044">
                  <c:v>43446.192977430554</c:v>
                </c:pt>
                <c:pt idx="6045">
                  <c:v>43446.202230451388</c:v>
                </c:pt>
                <c:pt idx="6046">
                  <c:v>43446.202282314815</c:v>
                </c:pt>
                <c:pt idx="6047">
                  <c:v>43446.202366793979</c:v>
                </c:pt>
                <c:pt idx="6048">
                  <c:v>43446.207924224538</c:v>
                </c:pt>
                <c:pt idx="6049">
                  <c:v>43446.208215509258</c:v>
                </c:pt>
                <c:pt idx="6050">
                  <c:v>43446.208323043982</c:v>
                </c:pt>
                <c:pt idx="6051">
                  <c:v>43446.209290706021</c:v>
                </c:pt>
                <c:pt idx="6052">
                  <c:v>43446.225387743056</c:v>
                </c:pt>
                <c:pt idx="6053">
                  <c:v>43446.255154444443</c:v>
                </c:pt>
                <c:pt idx="6054">
                  <c:v>43446.259694456021</c:v>
                </c:pt>
                <c:pt idx="6055">
                  <c:v>43446.270034710651</c:v>
                </c:pt>
                <c:pt idx="6056">
                  <c:v>43446.272565370367</c:v>
                </c:pt>
                <c:pt idx="6057">
                  <c:v>43446.294184004626</c:v>
                </c:pt>
                <c:pt idx="6058">
                  <c:v>43446.30065636574</c:v>
                </c:pt>
                <c:pt idx="6059">
                  <c:v>43446.306607557868</c:v>
                </c:pt>
                <c:pt idx="6060">
                  <c:v>43446.312822557869</c:v>
                </c:pt>
                <c:pt idx="6061">
                  <c:v>43446.31298988426</c:v>
                </c:pt>
                <c:pt idx="6062">
                  <c:v>43446.324588449075</c:v>
                </c:pt>
                <c:pt idx="6063">
                  <c:v>43446.326496851849</c:v>
                </c:pt>
                <c:pt idx="6064">
                  <c:v>43446.330267488425</c:v>
                </c:pt>
                <c:pt idx="6065">
                  <c:v>43446.33044287037</c:v>
                </c:pt>
                <c:pt idx="6066">
                  <c:v>43446.338559340278</c:v>
                </c:pt>
                <c:pt idx="6067">
                  <c:v>43446.365552708332</c:v>
                </c:pt>
                <c:pt idx="6068">
                  <c:v>43446.381878831016</c:v>
                </c:pt>
                <c:pt idx="6069">
                  <c:v>43446.389966550923</c:v>
                </c:pt>
                <c:pt idx="6070">
                  <c:v>43446.390593634256</c:v>
                </c:pt>
                <c:pt idx="6071">
                  <c:v>43446.425903275463</c:v>
                </c:pt>
                <c:pt idx="6072">
                  <c:v>43446.429532418981</c:v>
                </c:pt>
                <c:pt idx="6073">
                  <c:v>43446.435722407405</c:v>
                </c:pt>
                <c:pt idx="6074">
                  <c:v>43446.45432946759</c:v>
                </c:pt>
                <c:pt idx="6075">
                  <c:v>43446.470977824072</c:v>
                </c:pt>
                <c:pt idx="6076">
                  <c:v>43446.471994085645</c:v>
                </c:pt>
                <c:pt idx="6077">
                  <c:v>43446.488165902774</c:v>
                </c:pt>
                <c:pt idx="6078">
                  <c:v>43446.500435312497</c:v>
                </c:pt>
                <c:pt idx="6079">
                  <c:v>43446.507806250003</c:v>
                </c:pt>
                <c:pt idx="6080">
                  <c:v>43446.528080173608</c:v>
                </c:pt>
                <c:pt idx="6081">
                  <c:v>43446.52880133102</c:v>
                </c:pt>
                <c:pt idx="6082">
                  <c:v>43446.529911331018</c:v>
                </c:pt>
                <c:pt idx="6083">
                  <c:v>43446.561926805553</c:v>
                </c:pt>
                <c:pt idx="6084">
                  <c:v>43446.569369502315</c:v>
                </c:pt>
                <c:pt idx="6085">
                  <c:v>43446.571869872685</c:v>
                </c:pt>
                <c:pt idx="6086">
                  <c:v>43446.572399328703</c:v>
                </c:pt>
                <c:pt idx="6087">
                  <c:v>43446.577313530091</c:v>
                </c:pt>
                <c:pt idx="6088">
                  <c:v>43446.650881307869</c:v>
                </c:pt>
                <c:pt idx="6089">
                  <c:v>43446.687127546298</c:v>
                </c:pt>
                <c:pt idx="6090">
                  <c:v>43446.70091521991</c:v>
                </c:pt>
                <c:pt idx="6091">
                  <c:v>43446.737733680558</c:v>
                </c:pt>
                <c:pt idx="6092">
                  <c:v>43446.815411631942</c:v>
                </c:pt>
                <c:pt idx="6093">
                  <c:v>43446.819189178241</c:v>
                </c:pt>
                <c:pt idx="6094">
                  <c:v>43446.872179560189</c:v>
                </c:pt>
                <c:pt idx="6095">
                  <c:v>43447.057727002313</c:v>
                </c:pt>
                <c:pt idx="6096">
                  <c:v>43447.144901041669</c:v>
                </c:pt>
                <c:pt idx="6097">
                  <c:v>43447.157804074071</c:v>
                </c:pt>
                <c:pt idx="6098">
                  <c:v>43447.158779895835</c:v>
                </c:pt>
                <c:pt idx="6099">
                  <c:v>43447.17602097222</c:v>
                </c:pt>
                <c:pt idx="6100">
                  <c:v>43447.183626550926</c:v>
                </c:pt>
                <c:pt idx="6101">
                  <c:v>43447.184428020832</c:v>
                </c:pt>
                <c:pt idx="6102">
                  <c:v>43447.191288541668</c:v>
                </c:pt>
                <c:pt idx="6103">
                  <c:v>43447.205895509258</c:v>
                </c:pt>
                <c:pt idx="6104">
                  <c:v>43447.208300787039</c:v>
                </c:pt>
                <c:pt idx="6105">
                  <c:v>43447.221164907409</c:v>
                </c:pt>
                <c:pt idx="6106">
                  <c:v>43447.238739537039</c:v>
                </c:pt>
                <c:pt idx="6107">
                  <c:v>43447.276281423612</c:v>
                </c:pt>
                <c:pt idx="6108">
                  <c:v>43447.321496585646</c:v>
                </c:pt>
                <c:pt idx="6109">
                  <c:v>43447.321753750002</c:v>
                </c:pt>
                <c:pt idx="6110">
                  <c:v>43447.323406979165</c:v>
                </c:pt>
                <c:pt idx="6111">
                  <c:v>43447.325236666664</c:v>
                </c:pt>
                <c:pt idx="6112">
                  <c:v>43447.325900844909</c:v>
                </c:pt>
                <c:pt idx="6113">
                  <c:v>43447.330453564813</c:v>
                </c:pt>
                <c:pt idx="6114">
                  <c:v>43447.347255763889</c:v>
                </c:pt>
                <c:pt idx="6115">
                  <c:v>43447.395026956015</c:v>
                </c:pt>
                <c:pt idx="6116">
                  <c:v>43447.399014270835</c:v>
                </c:pt>
                <c:pt idx="6117">
                  <c:v>43447.401560879633</c:v>
                </c:pt>
                <c:pt idx="6118">
                  <c:v>43447.403388657411</c:v>
                </c:pt>
                <c:pt idx="6119">
                  <c:v>43447.414422835645</c:v>
                </c:pt>
                <c:pt idx="6120">
                  <c:v>43447.422764351853</c:v>
                </c:pt>
                <c:pt idx="6121">
                  <c:v>43447.43129291667</c:v>
                </c:pt>
                <c:pt idx="6122">
                  <c:v>43447.435205173613</c:v>
                </c:pt>
                <c:pt idx="6123">
                  <c:v>43447.437920543984</c:v>
                </c:pt>
                <c:pt idx="6124">
                  <c:v>43447.441967638886</c:v>
                </c:pt>
                <c:pt idx="6125">
                  <c:v>43447.44442378472</c:v>
                </c:pt>
                <c:pt idx="6126">
                  <c:v>43447.44483212963</c:v>
                </c:pt>
                <c:pt idx="6127">
                  <c:v>43447.446413888887</c:v>
                </c:pt>
                <c:pt idx="6128">
                  <c:v>43447.450302372687</c:v>
                </c:pt>
                <c:pt idx="6129">
                  <c:v>43447.460432662039</c:v>
                </c:pt>
                <c:pt idx="6130">
                  <c:v>43447.492667743056</c:v>
                </c:pt>
                <c:pt idx="6131">
                  <c:v>43447.512884849537</c:v>
                </c:pt>
                <c:pt idx="6132">
                  <c:v>43447.536675509262</c:v>
                </c:pt>
                <c:pt idx="6133">
                  <c:v>43447.536739768519</c:v>
                </c:pt>
                <c:pt idx="6134">
                  <c:v>43447.544880995367</c:v>
                </c:pt>
                <c:pt idx="6135">
                  <c:v>43447.60067284722</c:v>
                </c:pt>
                <c:pt idx="6136">
                  <c:v>43447.611827673609</c:v>
                </c:pt>
                <c:pt idx="6137">
                  <c:v>43447.649887175925</c:v>
                </c:pt>
                <c:pt idx="6138">
                  <c:v>43447.676600324077</c:v>
                </c:pt>
                <c:pt idx="6139">
                  <c:v>43447.679716990744</c:v>
                </c:pt>
                <c:pt idx="6140">
                  <c:v>43448.091561064815</c:v>
                </c:pt>
                <c:pt idx="6141">
                  <c:v>43448.135559641203</c:v>
                </c:pt>
                <c:pt idx="6142">
                  <c:v>43448.181293483794</c:v>
                </c:pt>
                <c:pt idx="6143">
                  <c:v>43448.196074768515</c:v>
                </c:pt>
                <c:pt idx="6144">
                  <c:v>43448.224446157408</c:v>
                </c:pt>
                <c:pt idx="6145">
                  <c:v>43448.227956400464</c:v>
                </c:pt>
                <c:pt idx="6146">
                  <c:v>43448.235177361108</c:v>
                </c:pt>
                <c:pt idx="6147">
                  <c:v>43448.253309039355</c:v>
                </c:pt>
                <c:pt idx="6148">
                  <c:v>43448.287364664349</c:v>
                </c:pt>
                <c:pt idx="6149">
                  <c:v>43448.290750034721</c:v>
                </c:pt>
                <c:pt idx="6150">
                  <c:v>43448.312480196757</c:v>
                </c:pt>
                <c:pt idx="6151">
                  <c:v>43448.334247094906</c:v>
                </c:pt>
                <c:pt idx="6152">
                  <c:v>43448.334427662034</c:v>
                </c:pt>
                <c:pt idx="6153">
                  <c:v>43448.344506666668</c:v>
                </c:pt>
                <c:pt idx="6154">
                  <c:v>43448.345238333335</c:v>
                </c:pt>
                <c:pt idx="6155">
                  <c:v>43448.361346712962</c:v>
                </c:pt>
                <c:pt idx="6156">
                  <c:v>43448.400447905093</c:v>
                </c:pt>
                <c:pt idx="6157">
                  <c:v>43448.40169259259</c:v>
                </c:pt>
                <c:pt idx="6158">
                  <c:v>43448.420043298611</c:v>
                </c:pt>
                <c:pt idx="6159">
                  <c:v>43448.420887395834</c:v>
                </c:pt>
                <c:pt idx="6160">
                  <c:v>43448.425950925928</c:v>
                </c:pt>
                <c:pt idx="6161">
                  <c:v>43448.43216611111</c:v>
                </c:pt>
                <c:pt idx="6162">
                  <c:v>43448.435145173615</c:v>
                </c:pt>
                <c:pt idx="6163">
                  <c:v>43448.447375416668</c:v>
                </c:pt>
                <c:pt idx="6164">
                  <c:v>43448.45325042824</c:v>
                </c:pt>
                <c:pt idx="6165">
                  <c:v>43448.510107581016</c:v>
                </c:pt>
                <c:pt idx="6166">
                  <c:v>43448.519414641203</c:v>
                </c:pt>
                <c:pt idx="6167">
                  <c:v>43448.595437037038</c:v>
                </c:pt>
                <c:pt idx="6168">
                  <c:v>43448.598348796295</c:v>
                </c:pt>
                <c:pt idx="6169">
                  <c:v>43448.60090315972</c:v>
                </c:pt>
                <c:pt idx="6170">
                  <c:v>43448.827911053238</c:v>
                </c:pt>
                <c:pt idx="6171">
                  <c:v>43449.117628657405</c:v>
                </c:pt>
                <c:pt idx="6172">
                  <c:v>43449.119356481482</c:v>
                </c:pt>
                <c:pt idx="6173">
                  <c:v>43449.999406909723</c:v>
                </c:pt>
                <c:pt idx="6174">
                  <c:v>43450.330483738428</c:v>
                </c:pt>
                <c:pt idx="6175">
                  <c:v>43450.5352875463</c:v>
                </c:pt>
                <c:pt idx="6176">
                  <c:v>43450.611124282404</c:v>
                </c:pt>
                <c:pt idx="6177">
                  <c:v>43451.063047523145</c:v>
                </c:pt>
                <c:pt idx="6178">
                  <c:v>43451.063080162035</c:v>
                </c:pt>
                <c:pt idx="6179">
                  <c:v>43451.071532094909</c:v>
                </c:pt>
                <c:pt idx="6180">
                  <c:v>43451.141614143518</c:v>
                </c:pt>
                <c:pt idx="6181">
                  <c:v>43451.147211770833</c:v>
                </c:pt>
                <c:pt idx="6182">
                  <c:v>43451.190074687504</c:v>
                </c:pt>
                <c:pt idx="6183">
                  <c:v>43451.190604791664</c:v>
                </c:pt>
                <c:pt idx="6184">
                  <c:v>43451.193629583337</c:v>
                </c:pt>
                <c:pt idx="6185">
                  <c:v>43451.230952256941</c:v>
                </c:pt>
                <c:pt idx="6186">
                  <c:v>43451.247409537034</c:v>
                </c:pt>
                <c:pt idx="6187">
                  <c:v>43451.282725810182</c:v>
                </c:pt>
                <c:pt idx="6188">
                  <c:v>43451.364077222221</c:v>
                </c:pt>
                <c:pt idx="6189">
                  <c:v>43451.364984351851</c:v>
                </c:pt>
                <c:pt idx="6190">
                  <c:v>43451.367076226852</c:v>
                </c:pt>
                <c:pt idx="6191">
                  <c:v>43451.367269803239</c:v>
                </c:pt>
                <c:pt idx="6192">
                  <c:v>43451.367642430552</c:v>
                </c:pt>
                <c:pt idx="6193">
                  <c:v>43451.36775834491</c:v>
                </c:pt>
                <c:pt idx="6194">
                  <c:v>43451.36786179398</c:v>
                </c:pt>
                <c:pt idx="6195">
                  <c:v>43451.367996180554</c:v>
                </c:pt>
                <c:pt idx="6196">
                  <c:v>43451.368489166663</c:v>
                </c:pt>
                <c:pt idx="6197">
                  <c:v>43451.369424444441</c:v>
                </c:pt>
                <c:pt idx="6198">
                  <c:v>43451.388326805558</c:v>
                </c:pt>
                <c:pt idx="6199">
                  <c:v>43451.420903993057</c:v>
                </c:pt>
                <c:pt idx="6200">
                  <c:v>43451.44205416667</c:v>
                </c:pt>
                <c:pt idx="6201">
                  <c:v>43451.446388344906</c:v>
                </c:pt>
                <c:pt idx="6202">
                  <c:v>43451.456354745373</c:v>
                </c:pt>
                <c:pt idx="6203">
                  <c:v>43451.474088310184</c:v>
                </c:pt>
                <c:pt idx="6204">
                  <c:v>43451.477539131942</c:v>
                </c:pt>
                <c:pt idx="6205">
                  <c:v>43451.489557523149</c:v>
                </c:pt>
                <c:pt idx="6206">
                  <c:v>43451.5079419213</c:v>
                </c:pt>
                <c:pt idx="6207">
                  <c:v>43451.543406956021</c:v>
                </c:pt>
                <c:pt idx="6208">
                  <c:v>43451.55681091435</c:v>
                </c:pt>
                <c:pt idx="6209">
                  <c:v>43451.824525613425</c:v>
                </c:pt>
                <c:pt idx="6210">
                  <c:v>43451.843254131942</c:v>
                </c:pt>
                <c:pt idx="6211">
                  <c:v>43452.125929571761</c:v>
                </c:pt>
                <c:pt idx="6212">
                  <c:v>43452.131177268522</c:v>
                </c:pt>
                <c:pt idx="6213">
                  <c:v>43452.133656979167</c:v>
                </c:pt>
                <c:pt idx="6214">
                  <c:v>43452.135553668981</c:v>
                </c:pt>
                <c:pt idx="6215">
                  <c:v>43452.136622824073</c:v>
                </c:pt>
                <c:pt idx="6216">
                  <c:v>43452.155893888892</c:v>
                </c:pt>
                <c:pt idx="6217">
                  <c:v>43452.160462372682</c:v>
                </c:pt>
                <c:pt idx="6218">
                  <c:v>43452.167695555552</c:v>
                </c:pt>
                <c:pt idx="6219">
                  <c:v>43452.176835636572</c:v>
                </c:pt>
                <c:pt idx="6220">
                  <c:v>43452.181789525464</c:v>
                </c:pt>
                <c:pt idx="6221">
                  <c:v>43452.204185277777</c:v>
                </c:pt>
                <c:pt idx="6222">
                  <c:v>43452.216210856481</c:v>
                </c:pt>
                <c:pt idx="6223">
                  <c:v>43452.308919224539</c:v>
                </c:pt>
                <c:pt idx="6224">
                  <c:v>43452.309310034725</c:v>
                </c:pt>
                <c:pt idx="6225">
                  <c:v>43452.337519143519</c:v>
                </c:pt>
                <c:pt idx="6226">
                  <c:v>43452.338153263889</c:v>
                </c:pt>
                <c:pt idx="6227">
                  <c:v>43452.349250405096</c:v>
                </c:pt>
                <c:pt idx="6228">
                  <c:v>43452.371180844908</c:v>
                </c:pt>
                <c:pt idx="6229">
                  <c:v>43452.427490497685</c:v>
                </c:pt>
                <c:pt idx="6230">
                  <c:v>43452.430047430556</c:v>
                </c:pt>
                <c:pt idx="6231">
                  <c:v>43452.431899965275</c:v>
                </c:pt>
                <c:pt idx="6232">
                  <c:v>43452.507419953705</c:v>
                </c:pt>
                <c:pt idx="6233">
                  <c:v>43452.509518437502</c:v>
                </c:pt>
                <c:pt idx="6234">
                  <c:v>43452.517188414349</c:v>
                </c:pt>
                <c:pt idx="6235">
                  <c:v>43452.523990208334</c:v>
                </c:pt>
                <c:pt idx="6236">
                  <c:v>43452.528652152774</c:v>
                </c:pt>
                <c:pt idx="6237">
                  <c:v>43452.543568298614</c:v>
                </c:pt>
                <c:pt idx="6238">
                  <c:v>43452.547385543985</c:v>
                </c:pt>
                <c:pt idx="6239">
                  <c:v>43452.572703692131</c:v>
                </c:pt>
                <c:pt idx="6240">
                  <c:v>43452.599136145836</c:v>
                </c:pt>
                <c:pt idx="6241">
                  <c:v>43452.600040138888</c:v>
                </c:pt>
                <c:pt idx="6242">
                  <c:v>43452.619664074075</c:v>
                </c:pt>
                <c:pt idx="6243">
                  <c:v>43452.643730023148</c:v>
                </c:pt>
                <c:pt idx="6244">
                  <c:v>43452.746161446761</c:v>
                </c:pt>
                <c:pt idx="6245">
                  <c:v>43452.751723576388</c:v>
                </c:pt>
                <c:pt idx="6246">
                  <c:v>43452.872674652775</c:v>
                </c:pt>
                <c:pt idx="6247">
                  <c:v>43453.166072581022</c:v>
                </c:pt>
                <c:pt idx="6248">
                  <c:v>43453.176744594908</c:v>
                </c:pt>
                <c:pt idx="6249">
                  <c:v>43453.191231076387</c:v>
                </c:pt>
                <c:pt idx="6250">
                  <c:v>43453.203817442132</c:v>
                </c:pt>
                <c:pt idx="6251">
                  <c:v>43453.204555173608</c:v>
                </c:pt>
                <c:pt idx="6252">
                  <c:v>43453.240596261574</c:v>
                </c:pt>
                <c:pt idx="6253">
                  <c:v>43453.255526851855</c:v>
                </c:pt>
                <c:pt idx="6254">
                  <c:v>43453.280953831018</c:v>
                </c:pt>
                <c:pt idx="6255">
                  <c:v>43453.281162187501</c:v>
                </c:pt>
                <c:pt idx="6256">
                  <c:v>43453.300045451389</c:v>
                </c:pt>
                <c:pt idx="6257">
                  <c:v>43453.30103412037</c:v>
                </c:pt>
                <c:pt idx="6258">
                  <c:v>43453.305043460648</c:v>
                </c:pt>
                <c:pt idx="6259">
                  <c:v>43453.311958229169</c:v>
                </c:pt>
                <c:pt idx="6260">
                  <c:v>43453.317231215275</c:v>
                </c:pt>
                <c:pt idx="6261">
                  <c:v>43453.317596273148</c:v>
                </c:pt>
                <c:pt idx="6262">
                  <c:v>43453.32640972222</c:v>
                </c:pt>
                <c:pt idx="6263">
                  <c:v>43453.365157048611</c:v>
                </c:pt>
                <c:pt idx="6264">
                  <c:v>43453.399950393519</c:v>
                </c:pt>
                <c:pt idx="6265">
                  <c:v>43453.430927048612</c:v>
                </c:pt>
                <c:pt idx="6266">
                  <c:v>43453.434403217594</c:v>
                </c:pt>
                <c:pt idx="6267">
                  <c:v>43453.436096134261</c:v>
                </c:pt>
                <c:pt idx="6268">
                  <c:v>43453.437745127318</c:v>
                </c:pt>
                <c:pt idx="6269">
                  <c:v>43453.439314895833</c:v>
                </c:pt>
                <c:pt idx="6270">
                  <c:v>43453.460390775464</c:v>
                </c:pt>
                <c:pt idx="6271">
                  <c:v>43453.461185960645</c:v>
                </c:pt>
                <c:pt idx="6272">
                  <c:v>43453.477759664354</c:v>
                </c:pt>
                <c:pt idx="6273">
                  <c:v>43453.483636527781</c:v>
                </c:pt>
                <c:pt idx="6274">
                  <c:v>43453.568520451387</c:v>
                </c:pt>
                <c:pt idx="6275">
                  <c:v>43453.597135601849</c:v>
                </c:pt>
                <c:pt idx="6276">
                  <c:v>43453.757479189815</c:v>
                </c:pt>
                <c:pt idx="6277">
                  <c:v>43453.785594236113</c:v>
                </c:pt>
                <c:pt idx="6278">
                  <c:v>43453.788899131941</c:v>
                </c:pt>
                <c:pt idx="6279">
                  <c:v>43454.073265891202</c:v>
                </c:pt>
                <c:pt idx="6280">
                  <c:v>43454.169643854169</c:v>
                </c:pt>
                <c:pt idx="6281">
                  <c:v>43454.19181527778</c:v>
                </c:pt>
                <c:pt idx="6282">
                  <c:v>43454.211174317126</c:v>
                </c:pt>
                <c:pt idx="6283">
                  <c:v>43454.240561354163</c:v>
                </c:pt>
                <c:pt idx="6284">
                  <c:v>43454.246891423609</c:v>
                </c:pt>
                <c:pt idx="6285">
                  <c:v>43454.298004293982</c:v>
                </c:pt>
                <c:pt idx="6286">
                  <c:v>43454.30071369213</c:v>
                </c:pt>
                <c:pt idx="6287">
                  <c:v>43454.306377743058</c:v>
                </c:pt>
                <c:pt idx="6288">
                  <c:v>43454.308729618053</c:v>
                </c:pt>
                <c:pt idx="6289">
                  <c:v>43454.339934872682</c:v>
                </c:pt>
                <c:pt idx="6290">
                  <c:v>43454.34093903935</c:v>
                </c:pt>
                <c:pt idx="6291">
                  <c:v>43454.374284988429</c:v>
                </c:pt>
                <c:pt idx="6292">
                  <c:v>43454.417459606484</c:v>
                </c:pt>
                <c:pt idx="6293">
                  <c:v>43454.447466979167</c:v>
                </c:pt>
                <c:pt idx="6294">
                  <c:v>43454.447879768515</c:v>
                </c:pt>
                <c:pt idx="6295">
                  <c:v>43454.468961550927</c:v>
                </c:pt>
                <c:pt idx="6296">
                  <c:v>43454.493574872686</c:v>
                </c:pt>
                <c:pt idx="6297">
                  <c:v>43454.504457199073</c:v>
                </c:pt>
                <c:pt idx="6298">
                  <c:v>43454.504944814813</c:v>
                </c:pt>
                <c:pt idx="6299">
                  <c:v>43454.505758842592</c:v>
                </c:pt>
                <c:pt idx="6300">
                  <c:v>43454.512927256947</c:v>
                </c:pt>
                <c:pt idx="6301">
                  <c:v>43454.53433696759</c:v>
                </c:pt>
                <c:pt idx="6302">
                  <c:v>43454.572198553244</c:v>
                </c:pt>
                <c:pt idx="6303">
                  <c:v>43454.66887267361</c:v>
                </c:pt>
                <c:pt idx="6304">
                  <c:v>43454.672220844906</c:v>
                </c:pt>
                <c:pt idx="6305">
                  <c:v>43454.68809520833</c:v>
                </c:pt>
                <c:pt idx="6306">
                  <c:v>43455.204139803238</c:v>
                </c:pt>
                <c:pt idx="6307">
                  <c:v>43455.237647187503</c:v>
                </c:pt>
                <c:pt idx="6308">
                  <c:v>43455.240074861111</c:v>
                </c:pt>
                <c:pt idx="6309">
                  <c:v>43455.247080810186</c:v>
                </c:pt>
                <c:pt idx="6310">
                  <c:v>43455.247824467595</c:v>
                </c:pt>
                <c:pt idx="6311">
                  <c:v>43455.248835208331</c:v>
                </c:pt>
                <c:pt idx="6312">
                  <c:v>43455.249619745373</c:v>
                </c:pt>
                <c:pt idx="6313">
                  <c:v>43455.249998391206</c:v>
                </c:pt>
                <c:pt idx="6314">
                  <c:v>43455.260868564816</c:v>
                </c:pt>
                <c:pt idx="6315">
                  <c:v>43455.332349629629</c:v>
                </c:pt>
                <c:pt idx="6316">
                  <c:v>43455.336721307867</c:v>
                </c:pt>
                <c:pt idx="6317">
                  <c:v>43455.396952546296</c:v>
                </c:pt>
                <c:pt idx="6318">
                  <c:v>43455.397570787034</c:v>
                </c:pt>
                <c:pt idx="6319">
                  <c:v>43455.398224363424</c:v>
                </c:pt>
                <c:pt idx="6320">
                  <c:v>43455.398454236114</c:v>
                </c:pt>
                <c:pt idx="6321">
                  <c:v>43455.399135266205</c:v>
                </c:pt>
                <c:pt idx="6322">
                  <c:v>43455.399303043981</c:v>
                </c:pt>
                <c:pt idx="6323">
                  <c:v>43455.420855578705</c:v>
                </c:pt>
                <c:pt idx="6324">
                  <c:v>43455.421835624998</c:v>
                </c:pt>
                <c:pt idx="6325">
                  <c:v>43455.456947326391</c:v>
                </c:pt>
                <c:pt idx="6326">
                  <c:v>43455.469515092591</c:v>
                </c:pt>
                <c:pt idx="6327">
                  <c:v>43455.473608437504</c:v>
                </c:pt>
                <c:pt idx="6328">
                  <c:v>43455.738732962964</c:v>
                </c:pt>
                <c:pt idx="6329">
                  <c:v>43455.745873900465</c:v>
                </c:pt>
                <c:pt idx="6330">
                  <c:v>43455.783412442128</c:v>
                </c:pt>
                <c:pt idx="6331">
                  <c:v>43455.824544976851</c:v>
                </c:pt>
                <c:pt idx="6332">
                  <c:v>43455.839589780095</c:v>
                </c:pt>
                <c:pt idx="6333">
                  <c:v>43456.166186238428</c:v>
                </c:pt>
                <c:pt idx="6334">
                  <c:v>43456.395356203706</c:v>
                </c:pt>
                <c:pt idx="6335">
                  <c:v>43456.568866273148</c:v>
                </c:pt>
                <c:pt idx="6336">
                  <c:v>43456.609634120374</c:v>
                </c:pt>
                <c:pt idx="6337">
                  <c:v>43457.238555208336</c:v>
                </c:pt>
                <c:pt idx="6338">
                  <c:v>43457.36946303241</c:v>
                </c:pt>
                <c:pt idx="6339">
                  <c:v>43457.371630462963</c:v>
                </c:pt>
                <c:pt idx="6340">
                  <c:v>43457.390158622686</c:v>
                </c:pt>
                <c:pt idx="6341">
                  <c:v>43457.485352280091</c:v>
                </c:pt>
                <c:pt idx="6342">
                  <c:v>43457.508111481482</c:v>
                </c:pt>
                <c:pt idx="6343">
                  <c:v>43457.570929768517</c:v>
                </c:pt>
                <c:pt idx="6344">
                  <c:v>43457.57348431713</c:v>
                </c:pt>
                <c:pt idx="6345">
                  <c:v>43457.622001076386</c:v>
                </c:pt>
                <c:pt idx="6346">
                  <c:v>43457.672818379629</c:v>
                </c:pt>
                <c:pt idx="6347">
                  <c:v>43457.680358958336</c:v>
                </c:pt>
                <c:pt idx="6348">
                  <c:v>43457.785621446761</c:v>
                </c:pt>
                <c:pt idx="6349">
                  <c:v>43457.944132789351</c:v>
                </c:pt>
                <c:pt idx="6350">
                  <c:v>43458.019183807868</c:v>
                </c:pt>
                <c:pt idx="6351">
                  <c:v>43458.23659458333</c:v>
                </c:pt>
                <c:pt idx="6352">
                  <c:v>43458.257842349536</c:v>
                </c:pt>
                <c:pt idx="6353">
                  <c:v>43458.405315358796</c:v>
                </c:pt>
                <c:pt idx="6354">
                  <c:v>43459.125526145835</c:v>
                </c:pt>
                <c:pt idx="6355">
                  <c:v>43459.341971331021</c:v>
                </c:pt>
                <c:pt idx="6356">
                  <c:v>43459.360514814813</c:v>
                </c:pt>
                <c:pt idx="6357">
                  <c:v>43459.52582451389</c:v>
                </c:pt>
                <c:pt idx="6358">
                  <c:v>43459.554864583333</c:v>
                </c:pt>
                <c:pt idx="6359">
                  <c:v>43459.579375532405</c:v>
                </c:pt>
                <c:pt idx="6360">
                  <c:v>43459.612032997684</c:v>
                </c:pt>
                <c:pt idx="6361">
                  <c:v>43459.618591527775</c:v>
                </c:pt>
                <c:pt idx="6362">
                  <c:v>43459.621899224534</c:v>
                </c:pt>
                <c:pt idx="6363">
                  <c:v>43459.647564710649</c:v>
                </c:pt>
                <c:pt idx="6364">
                  <c:v>43459.648308553238</c:v>
                </c:pt>
                <c:pt idx="6365">
                  <c:v>43459.651597314813</c:v>
                </c:pt>
                <c:pt idx="6366">
                  <c:v>43459.656636747684</c:v>
                </c:pt>
                <c:pt idx="6367">
                  <c:v>43459.712072222224</c:v>
                </c:pt>
                <c:pt idx="6368">
                  <c:v>43460.645049398147</c:v>
                </c:pt>
                <c:pt idx="6369">
                  <c:v>43460.682511539351</c:v>
                </c:pt>
                <c:pt idx="6370">
                  <c:v>43460.703636041668</c:v>
                </c:pt>
                <c:pt idx="6371">
                  <c:v>43460.74275016204</c:v>
                </c:pt>
                <c:pt idx="6372">
                  <c:v>43461.136714652777</c:v>
                </c:pt>
                <c:pt idx="6373">
                  <c:v>43461.219045601851</c:v>
                </c:pt>
                <c:pt idx="6374">
                  <c:v>43461.23558403935</c:v>
                </c:pt>
                <c:pt idx="6375">
                  <c:v>43461.255220173611</c:v>
                </c:pt>
                <c:pt idx="6376">
                  <c:v>43461.268329699073</c:v>
                </c:pt>
                <c:pt idx="6377">
                  <c:v>43461.346639814816</c:v>
                </c:pt>
                <c:pt idx="6378">
                  <c:v>43461.475681782409</c:v>
                </c:pt>
                <c:pt idx="6379">
                  <c:v>43461.667580833331</c:v>
                </c:pt>
                <c:pt idx="6380">
                  <c:v>43461.898365451387</c:v>
                </c:pt>
                <c:pt idx="6381">
                  <c:v>43462.346169201388</c:v>
                </c:pt>
                <c:pt idx="6382">
                  <c:v>43462.537883240744</c:v>
                </c:pt>
                <c:pt idx="6383">
                  <c:v>43462.623591585645</c:v>
                </c:pt>
                <c:pt idx="6384">
                  <c:v>43464.475696493057</c:v>
                </c:pt>
                <c:pt idx="6385">
                  <c:v>43465.251425405091</c:v>
                </c:pt>
                <c:pt idx="6386">
                  <c:v>43465.537333113425</c:v>
                </c:pt>
                <c:pt idx="6387">
                  <c:v>43466.028887175926</c:v>
                </c:pt>
                <c:pt idx="6388">
                  <c:v>43466.150951331016</c:v>
                </c:pt>
                <c:pt idx="6389">
                  <c:v>43467.299131840278</c:v>
                </c:pt>
                <c:pt idx="6390">
                  <c:v>43467.431212303243</c:v>
                </c:pt>
                <c:pt idx="6391">
                  <c:v>43467.431574675924</c:v>
                </c:pt>
                <c:pt idx="6392">
                  <c:v>43467.453934687503</c:v>
                </c:pt>
                <c:pt idx="6393">
                  <c:v>43467.663164861115</c:v>
                </c:pt>
                <c:pt idx="6394">
                  <c:v>43467.742090671294</c:v>
                </c:pt>
                <c:pt idx="6395">
                  <c:v>43468.349368020834</c:v>
                </c:pt>
                <c:pt idx="6396">
                  <c:v>43468.444341296294</c:v>
                </c:pt>
                <c:pt idx="6397">
                  <c:v>43468.462460613424</c:v>
                </c:pt>
                <c:pt idx="6398">
                  <c:v>43468.462793935185</c:v>
                </c:pt>
                <c:pt idx="6399">
                  <c:v>43468.464475196757</c:v>
                </c:pt>
                <c:pt idx="6400">
                  <c:v>43469.135392997683</c:v>
                </c:pt>
                <c:pt idx="6401">
                  <c:v>43469.300574780093</c:v>
                </c:pt>
                <c:pt idx="6402">
                  <c:v>43469.328484363425</c:v>
                </c:pt>
                <c:pt idx="6403">
                  <c:v>43469.365563518521</c:v>
                </c:pt>
                <c:pt idx="6404">
                  <c:v>43469.429427141207</c:v>
                </c:pt>
                <c:pt idx="6405">
                  <c:v>43469.430755833331</c:v>
                </c:pt>
                <c:pt idx="6406">
                  <c:v>43469.434791087966</c:v>
                </c:pt>
                <c:pt idx="6407">
                  <c:v>43469.440098090279</c:v>
                </c:pt>
                <c:pt idx="6408">
                  <c:v>43469.467730266202</c:v>
                </c:pt>
                <c:pt idx="6409">
                  <c:v>43470.122557962961</c:v>
                </c:pt>
                <c:pt idx="6410">
                  <c:v>43470.517258946762</c:v>
                </c:pt>
                <c:pt idx="6411">
                  <c:v>43470.622930428239</c:v>
                </c:pt>
                <c:pt idx="6412">
                  <c:v>43470.663064687498</c:v>
                </c:pt>
                <c:pt idx="6413">
                  <c:v>43470.814343148151</c:v>
                </c:pt>
                <c:pt idx="6414">
                  <c:v>43471.571114247687</c:v>
                </c:pt>
                <c:pt idx="6415">
                  <c:v>43471.57376107639</c:v>
                </c:pt>
                <c:pt idx="6416">
                  <c:v>43471.575844375002</c:v>
                </c:pt>
                <c:pt idx="6417">
                  <c:v>43471.579574444448</c:v>
                </c:pt>
                <c:pt idx="6418">
                  <c:v>43471.581305416665</c:v>
                </c:pt>
                <c:pt idx="6419">
                  <c:v>43471.586508495369</c:v>
                </c:pt>
                <c:pt idx="6420">
                  <c:v>43471.587005543981</c:v>
                </c:pt>
                <c:pt idx="6421">
                  <c:v>43471.631296087966</c:v>
                </c:pt>
                <c:pt idx="6422">
                  <c:v>43471.767636759258</c:v>
                </c:pt>
                <c:pt idx="6423">
                  <c:v>43471.769957048615</c:v>
                </c:pt>
                <c:pt idx="6424">
                  <c:v>43471.781834398149</c:v>
                </c:pt>
                <c:pt idx="6425">
                  <c:v>43471.979886990739</c:v>
                </c:pt>
                <c:pt idx="6426">
                  <c:v>43472.101096550927</c:v>
                </c:pt>
                <c:pt idx="6427">
                  <c:v>43472.110921840278</c:v>
                </c:pt>
                <c:pt idx="6428">
                  <c:v>43472.113757604166</c:v>
                </c:pt>
                <c:pt idx="6429">
                  <c:v>43472.294410428243</c:v>
                </c:pt>
                <c:pt idx="6430">
                  <c:v>43472.295324699073</c:v>
                </c:pt>
                <c:pt idx="6431">
                  <c:v>43472.296336701387</c:v>
                </c:pt>
                <c:pt idx="6432">
                  <c:v>43472.309551620368</c:v>
                </c:pt>
                <c:pt idx="6433">
                  <c:v>43472.324080092592</c:v>
                </c:pt>
                <c:pt idx="6434">
                  <c:v>43472.341224872682</c:v>
                </c:pt>
                <c:pt idx="6435">
                  <c:v>43472.345963113425</c:v>
                </c:pt>
                <c:pt idx="6436">
                  <c:v>43472.3526856713</c:v>
                </c:pt>
                <c:pt idx="6437">
                  <c:v>43472.413223888892</c:v>
                </c:pt>
                <c:pt idx="6438">
                  <c:v>43472.429731504628</c:v>
                </c:pt>
                <c:pt idx="6439">
                  <c:v>43472.430002245368</c:v>
                </c:pt>
                <c:pt idx="6440">
                  <c:v>43472.432575046296</c:v>
                </c:pt>
                <c:pt idx="6441">
                  <c:v>43472.435593206021</c:v>
                </c:pt>
                <c:pt idx="6442">
                  <c:v>43472.435747662035</c:v>
                </c:pt>
                <c:pt idx="6443">
                  <c:v>43472.45279048611</c:v>
                </c:pt>
                <c:pt idx="6444">
                  <c:v>43472.455910416669</c:v>
                </c:pt>
                <c:pt idx="6445">
                  <c:v>43472.485566527779</c:v>
                </c:pt>
                <c:pt idx="6446">
                  <c:v>43472.578280138892</c:v>
                </c:pt>
                <c:pt idx="6447">
                  <c:v>43472.579796678241</c:v>
                </c:pt>
                <c:pt idx="6448">
                  <c:v>43472.682621863423</c:v>
                </c:pt>
                <c:pt idx="6449">
                  <c:v>43472.7828537963</c:v>
                </c:pt>
                <c:pt idx="6450">
                  <c:v>43472.827400798611</c:v>
                </c:pt>
                <c:pt idx="6451">
                  <c:v>43473.068604375003</c:v>
                </c:pt>
                <c:pt idx="6452">
                  <c:v>43473.073507465277</c:v>
                </c:pt>
                <c:pt idx="6453">
                  <c:v>43473.149049884261</c:v>
                </c:pt>
                <c:pt idx="6454">
                  <c:v>43473.237026678238</c:v>
                </c:pt>
                <c:pt idx="6455">
                  <c:v>43473.295533645833</c:v>
                </c:pt>
                <c:pt idx="6456">
                  <c:v>43473.300577083333</c:v>
                </c:pt>
                <c:pt idx="6457">
                  <c:v>43473.315494710645</c:v>
                </c:pt>
                <c:pt idx="6458">
                  <c:v>43473.323317800925</c:v>
                </c:pt>
                <c:pt idx="6459">
                  <c:v>43473.323400821762</c:v>
                </c:pt>
                <c:pt idx="6460">
                  <c:v>43473.337375069445</c:v>
                </c:pt>
                <c:pt idx="6461">
                  <c:v>43473.372903819443</c:v>
                </c:pt>
                <c:pt idx="6462">
                  <c:v>43473.390263900466</c:v>
                </c:pt>
                <c:pt idx="6463">
                  <c:v>43473.415508680555</c:v>
                </c:pt>
                <c:pt idx="6464">
                  <c:v>43473.41749201389</c:v>
                </c:pt>
                <c:pt idx="6465">
                  <c:v>43473.424899097219</c:v>
                </c:pt>
                <c:pt idx="6466">
                  <c:v>43473.443052256946</c:v>
                </c:pt>
                <c:pt idx="6467">
                  <c:v>43473.445629189817</c:v>
                </c:pt>
                <c:pt idx="6468">
                  <c:v>43473.476208611108</c:v>
                </c:pt>
                <c:pt idx="6469">
                  <c:v>43473.502733148147</c:v>
                </c:pt>
                <c:pt idx="6470">
                  <c:v>43473.520493240743</c:v>
                </c:pt>
                <c:pt idx="6471">
                  <c:v>43473.601352025464</c:v>
                </c:pt>
                <c:pt idx="6472">
                  <c:v>43473.610055300924</c:v>
                </c:pt>
                <c:pt idx="6473">
                  <c:v>43473.610291157405</c:v>
                </c:pt>
                <c:pt idx="6474">
                  <c:v>43473.626329317129</c:v>
                </c:pt>
                <c:pt idx="6475">
                  <c:v>43473.683911898152</c:v>
                </c:pt>
                <c:pt idx="6476">
                  <c:v>43474.182959282407</c:v>
                </c:pt>
                <c:pt idx="6477">
                  <c:v>43474.210130497682</c:v>
                </c:pt>
                <c:pt idx="6478">
                  <c:v>43474.218666817127</c:v>
                </c:pt>
                <c:pt idx="6479">
                  <c:v>43474.221524641202</c:v>
                </c:pt>
                <c:pt idx="6480">
                  <c:v>43474.301387546293</c:v>
                </c:pt>
                <c:pt idx="6481">
                  <c:v>43474.313700844905</c:v>
                </c:pt>
                <c:pt idx="6482">
                  <c:v>43474.318455069442</c:v>
                </c:pt>
                <c:pt idx="6483">
                  <c:v>43474.331738657405</c:v>
                </c:pt>
                <c:pt idx="6484">
                  <c:v>43474.335927280095</c:v>
                </c:pt>
                <c:pt idx="6485">
                  <c:v>43474.338765949076</c:v>
                </c:pt>
                <c:pt idx="6486">
                  <c:v>43474.343413263887</c:v>
                </c:pt>
                <c:pt idx="6487">
                  <c:v>43474.345058483799</c:v>
                </c:pt>
                <c:pt idx="6488">
                  <c:v>43474.351301886571</c:v>
                </c:pt>
                <c:pt idx="6489">
                  <c:v>43474.368640289351</c:v>
                </c:pt>
                <c:pt idx="6490">
                  <c:v>43474.373603483793</c:v>
                </c:pt>
                <c:pt idx="6491">
                  <c:v>43474.374279027776</c:v>
                </c:pt>
                <c:pt idx="6492">
                  <c:v>43474.396314201389</c:v>
                </c:pt>
                <c:pt idx="6493">
                  <c:v>43474.410014108798</c:v>
                </c:pt>
                <c:pt idx="6494">
                  <c:v>43474.416465416667</c:v>
                </c:pt>
                <c:pt idx="6495">
                  <c:v>43474.41899273148</c:v>
                </c:pt>
                <c:pt idx="6496">
                  <c:v>43474.429819062498</c:v>
                </c:pt>
                <c:pt idx="6497">
                  <c:v>43474.435716134256</c:v>
                </c:pt>
                <c:pt idx="6498">
                  <c:v>43474.46319451389</c:v>
                </c:pt>
                <c:pt idx="6499">
                  <c:v>43474.46892590278</c:v>
                </c:pt>
                <c:pt idx="6500">
                  <c:v>43474.476152777781</c:v>
                </c:pt>
                <c:pt idx="6501">
                  <c:v>43474.508235729169</c:v>
                </c:pt>
                <c:pt idx="6502">
                  <c:v>43475.210323356485</c:v>
                </c:pt>
                <c:pt idx="6503">
                  <c:v>43475.214263703703</c:v>
                </c:pt>
                <c:pt idx="6504">
                  <c:v>43475.21487891204</c:v>
                </c:pt>
                <c:pt idx="6505">
                  <c:v>43475.221012662034</c:v>
                </c:pt>
                <c:pt idx="6506">
                  <c:v>43475.222757118056</c:v>
                </c:pt>
                <c:pt idx="6507">
                  <c:v>43475.332694201388</c:v>
                </c:pt>
                <c:pt idx="6508">
                  <c:v>43475.333145474535</c:v>
                </c:pt>
                <c:pt idx="6509">
                  <c:v>43475.334347222219</c:v>
                </c:pt>
                <c:pt idx="6510">
                  <c:v>43475.337640509257</c:v>
                </c:pt>
                <c:pt idx="6511">
                  <c:v>43475.358705023151</c:v>
                </c:pt>
                <c:pt idx="6512">
                  <c:v>43475.369327719905</c:v>
                </c:pt>
                <c:pt idx="6513">
                  <c:v>43475.381114791664</c:v>
                </c:pt>
                <c:pt idx="6514">
                  <c:v>43475.390201678238</c:v>
                </c:pt>
                <c:pt idx="6515">
                  <c:v>43475.427483912033</c:v>
                </c:pt>
                <c:pt idx="6516">
                  <c:v>43475.428520590278</c:v>
                </c:pt>
                <c:pt idx="6517">
                  <c:v>43475.434099814818</c:v>
                </c:pt>
                <c:pt idx="6518">
                  <c:v>43475.444606666664</c:v>
                </c:pt>
                <c:pt idx="6519">
                  <c:v>43475.457200243058</c:v>
                </c:pt>
                <c:pt idx="6520">
                  <c:v>43475.482232638889</c:v>
                </c:pt>
                <c:pt idx="6521">
                  <c:v>43475.492842083331</c:v>
                </c:pt>
                <c:pt idx="6522">
                  <c:v>43475.662054097222</c:v>
                </c:pt>
                <c:pt idx="6523">
                  <c:v>43475.735430289351</c:v>
                </c:pt>
                <c:pt idx="6524">
                  <c:v>43475.742756597225</c:v>
                </c:pt>
                <c:pt idx="6525">
                  <c:v>43476.136890393522</c:v>
                </c:pt>
                <c:pt idx="6526">
                  <c:v>43476.194703622685</c:v>
                </c:pt>
                <c:pt idx="6527">
                  <c:v>43476.280678738425</c:v>
                </c:pt>
                <c:pt idx="6528">
                  <c:v>43476.29808803241</c:v>
                </c:pt>
                <c:pt idx="6529">
                  <c:v>43476.322335219906</c:v>
                </c:pt>
                <c:pt idx="6530">
                  <c:v>43476.325808229165</c:v>
                </c:pt>
                <c:pt idx="6531">
                  <c:v>43476.334474525465</c:v>
                </c:pt>
                <c:pt idx="6532">
                  <c:v>43476.584178541663</c:v>
                </c:pt>
                <c:pt idx="6533">
                  <c:v>43478.456898344906</c:v>
                </c:pt>
                <c:pt idx="6534">
                  <c:v>43479.224427824076</c:v>
                </c:pt>
                <c:pt idx="6535">
                  <c:v>43479.239787824074</c:v>
                </c:pt>
                <c:pt idx="6536">
                  <c:v>43479.381843449075</c:v>
                </c:pt>
                <c:pt idx="6537">
                  <c:v>43479.565730879629</c:v>
                </c:pt>
                <c:pt idx="6538">
                  <c:v>43480.308683043979</c:v>
                </c:pt>
                <c:pt idx="6539">
                  <c:v>43480.403102280092</c:v>
                </c:pt>
                <c:pt idx="6540">
                  <c:v>43480.40985113426</c:v>
                </c:pt>
                <c:pt idx="6541">
                  <c:v>43480.432542060182</c:v>
                </c:pt>
                <c:pt idx="6542">
                  <c:v>43480.512785104169</c:v>
                </c:pt>
                <c:pt idx="6543">
                  <c:v>43481.448953194442</c:v>
                </c:pt>
                <c:pt idx="6544">
                  <c:v>43481.47961934028</c:v>
                </c:pt>
                <c:pt idx="6545">
                  <c:v>43481.48512902778</c:v>
                </c:pt>
                <c:pt idx="6546">
                  <c:v>43481.712067916669</c:v>
                </c:pt>
                <c:pt idx="6547">
                  <c:v>43481.712207685188</c:v>
                </c:pt>
                <c:pt idx="6548">
                  <c:v>43481.713874479166</c:v>
                </c:pt>
                <c:pt idx="6549">
                  <c:v>43482.200686319447</c:v>
                </c:pt>
                <c:pt idx="6550">
                  <c:v>43482.207455393516</c:v>
                </c:pt>
                <c:pt idx="6551">
                  <c:v>43482.279721574072</c:v>
                </c:pt>
                <c:pt idx="6552">
                  <c:v>43482.282416620372</c:v>
                </c:pt>
                <c:pt idx="6553">
                  <c:v>43482.40366034722</c:v>
                </c:pt>
                <c:pt idx="6554">
                  <c:v>43482.409340300925</c:v>
                </c:pt>
                <c:pt idx="6555">
                  <c:v>43482.42273878472</c:v>
                </c:pt>
                <c:pt idx="6556">
                  <c:v>43482.424242615743</c:v>
                </c:pt>
                <c:pt idx="6557">
                  <c:v>43482.424926886575</c:v>
                </c:pt>
                <c:pt idx="6558">
                  <c:v>43482.428083275459</c:v>
                </c:pt>
                <c:pt idx="6559">
                  <c:v>43482.43178939815</c:v>
                </c:pt>
                <c:pt idx="6560">
                  <c:v>43482.43276127315</c:v>
                </c:pt>
                <c:pt idx="6561">
                  <c:v>43482.436312141203</c:v>
                </c:pt>
                <c:pt idx="6562">
                  <c:v>43482.443044120373</c:v>
                </c:pt>
                <c:pt idx="6563">
                  <c:v>43482.443849849536</c:v>
                </c:pt>
                <c:pt idx="6564">
                  <c:v>43482.444955335646</c:v>
                </c:pt>
                <c:pt idx="6565">
                  <c:v>43482.445664861109</c:v>
                </c:pt>
                <c:pt idx="6566">
                  <c:v>43482.451773437497</c:v>
                </c:pt>
                <c:pt idx="6567">
                  <c:v>43482.470168252315</c:v>
                </c:pt>
                <c:pt idx="6568">
                  <c:v>43482.490006874999</c:v>
                </c:pt>
                <c:pt idx="6569">
                  <c:v>43482.494671944442</c:v>
                </c:pt>
                <c:pt idx="6570">
                  <c:v>43482.501842418984</c:v>
                </c:pt>
                <c:pt idx="6571">
                  <c:v>43482.575313900466</c:v>
                </c:pt>
                <c:pt idx="6572">
                  <c:v>43482.58650459491</c:v>
                </c:pt>
                <c:pt idx="6573">
                  <c:v>43482.603753124997</c:v>
                </c:pt>
                <c:pt idx="6574">
                  <c:v>43482.604476365741</c:v>
                </c:pt>
                <c:pt idx="6575">
                  <c:v>43482.678264421294</c:v>
                </c:pt>
                <c:pt idx="6576">
                  <c:v>43483.494420694442</c:v>
                </c:pt>
                <c:pt idx="6577">
                  <c:v>43483.503061192132</c:v>
                </c:pt>
                <c:pt idx="6578">
                  <c:v>43483.525559004629</c:v>
                </c:pt>
                <c:pt idx="6579">
                  <c:v>43483.54583466435</c:v>
                </c:pt>
                <c:pt idx="6580">
                  <c:v>43483.54627890046</c:v>
                </c:pt>
                <c:pt idx="6581">
                  <c:v>43483.546727581015</c:v>
                </c:pt>
                <c:pt idx="6582">
                  <c:v>43483.5472262037</c:v>
                </c:pt>
                <c:pt idx="6583">
                  <c:v>43483.595628344905</c:v>
                </c:pt>
                <c:pt idx="6584">
                  <c:v>43483.709353333332</c:v>
                </c:pt>
                <c:pt idx="6585">
                  <c:v>43483.732426099537</c:v>
                </c:pt>
                <c:pt idx="6586">
                  <c:v>43484.160708449075</c:v>
                </c:pt>
                <c:pt idx="6587">
                  <c:v>43484.262147164351</c:v>
                </c:pt>
                <c:pt idx="6588">
                  <c:v>43484.37933009259</c:v>
                </c:pt>
                <c:pt idx="6589">
                  <c:v>43484.472406608795</c:v>
                </c:pt>
                <c:pt idx="6590">
                  <c:v>43484.740422662035</c:v>
                </c:pt>
                <c:pt idx="6591">
                  <c:v>43484.740511678239</c:v>
                </c:pt>
                <c:pt idx="6592">
                  <c:v>43484.890971805558</c:v>
                </c:pt>
                <c:pt idx="6593">
                  <c:v>43484.968979675927</c:v>
                </c:pt>
                <c:pt idx="6594">
                  <c:v>43485.210318252313</c:v>
                </c:pt>
                <c:pt idx="6595">
                  <c:v>43485.317664444447</c:v>
                </c:pt>
                <c:pt idx="6596">
                  <c:v>43485.587199930553</c:v>
                </c:pt>
                <c:pt idx="6597">
                  <c:v>43485.588838668984</c:v>
                </c:pt>
                <c:pt idx="6598">
                  <c:v>43485.805275266204</c:v>
                </c:pt>
                <c:pt idx="6599">
                  <c:v>43485.819614166663</c:v>
                </c:pt>
                <c:pt idx="6600">
                  <c:v>43485.933092500003</c:v>
                </c:pt>
                <c:pt idx="6601">
                  <c:v>43486.177004386576</c:v>
                </c:pt>
                <c:pt idx="6602">
                  <c:v>43486.182355289355</c:v>
                </c:pt>
                <c:pt idx="6603">
                  <c:v>43486.185506030095</c:v>
                </c:pt>
                <c:pt idx="6604">
                  <c:v>43486.202630844906</c:v>
                </c:pt>
                <c:pt idx="6605">
                  <c:v>43486.207937743056</c:v>
                </c:pt>
                <c:pt idx="6606">
                  <c:v>43486.294316979169</c:v>
                </c:pt>
                <c:pt idx="6607">
                  <c:v>43486.307639282408</c:v>
                </c:pt>
                <c:pt idx="6608">
                  <c:v>43486.312047430554</c:v>
                </c:pt>
                <c:pt idx="6609">
                  <c:v>43486.317690300923</c:v>
                </c:pt>
                <c:pt idx="6610">
                  <c:v>43486.319723773151</c:v>
                </c:pt>
                <c:pt idx="6611">
                  <c:v>43486.32099738426</c:v>
                </c:pt>
                <c:pt idx="6612">
                  <c:v>43486.321188530092</c:v>
                </c:pt>
                <c:pt idx="6613">
                  <c:v>43486.32611962963</c:v>
                </c:pt>
                <c:pt idx="6614">
                  <c:v>43486.333494317128</c:v>
                </c:pt>
                <c:pt idx="6615">
                  <c:v>43486.336666597221</c:v>
                </c:pt>
                <c:pt idx="6616">
                  <c:v>43486.341489050923</c:v>
                </c:pt>
                <c:pt idx="6617">
                  <c:v>43486.344962476855</c:v>
                </c:pt>
                <c:pt idx="6618">
                  <c:v>43486.369105601851</c:v>
                </c:pt>
                <c:pt idx="6619">
                  <c:v>43486.53342673611</c:v>
                </c:pt>
                <c:pt idx="6620">
                  <c:v>43487.172629907407</c:v>
                </c:pt>
                <c:pt idx="6621">
                  <c:v>43487.184654641205</c:v>
                </c:pt>
                <c:pt idx="6622">
                  <c:v>43487.195275231483</c:v>
                </c:pt>
                <c:pt idx="6623">
                  <c:v>43487.217668217592</c:v>
                </c:pt>
                <c:pt idx="6624">
                  <c:v>43487.223338194446</c:v>
                </c:pt>
                <c:pt idx="6625">
                  <c:v>43487.340237881945</c:v>
                </c:pt>
                <c:pt idx="6626">
                  <c:v>43487.341790474537</c:v>
                </c:pt>
                <c:pt idx="6627">
                  <c:v>43487.353697164355</c:v>
                </c:pt>
                <c:pt idx="6628">
                  <c:v>43487.381530960651</c:v>
                </c:pt>
                <c:pt idx="6629">
                  <c:v>43487.38676429398</c:v>
                </c:pt>
                <c:pt idx="6630">
                  <c:v>43487.420711192128</c:v>
                </c:pt>
                <c:pt idx="6631">
                  <c:v>43487.472187129628</c:v>
                </c:pt>
                <c:pt idx="6632">
                  <c:v>43487.502424212966</c:v>
                </c:pt>
                <c:pt idx="6633">
                  <c:v>43487.541850138892</c:v>
                </c:pt>
                <c:pt idx="6634">
                  <c:v>43487.550628807869</c:v>
                </c:pt>
                <c:pt idx="6635">
                  <c:v>43487.620497581018</c:v>
                </c:pt>
                <c:pt idx="6636">
                  <c:v>43487.626899050927</c:v>
                </c:pt>
                <c:pt idx="6637">
                  <c:v>43487.633456249998</c:v>
                </c:pt>
                <c:pt idx="6638">
                  <c:v>43487.68881216435</c:v>
                </c:pt>
                <c:pt idx="6639">
                  <c:v>43487.708087974534</c:v>
                </c:pt>
                <c:pt idx="6640">
                  <c:v>43487.723636863426</c:v>
                </c:pt>
                <c:pt idx="6641">
                  <c:v>43487.726655868057</c:v>
                </c:pt>
                <c:pt idx="6642">
                  <c:v>43487.730156631944</c:v>
                </c:pt>
                <c:pt idx="6643">
                  <c:v>43487.731226145836</c:v>
                </c:pt>
                <c:pt idx="6644">
                  <c:v>43487.768284363425</c:v>
                </c:pt>
                <c:pt idx="6645">
                  <c:v>43488.12344758102</c:v>
                </c:pt>
                <c:pt idx="6646">
                  <c:v>43488.145617222224</c:v>
                </c:pt>
                <c:pt idx="6647">
                  <c:v>43488.257812511576</c:v>
                </c:pt>
                <c:pt idx="6648">
                  <c:v>43488.294872060185</c:v>
                </c:pt>
                <c:pt idx="6649">
                  <c:v>43488.321797060184</c:v>
                </c:pt>
                <c:pt idx="6650">
                  <c:v>43488.322031481483</c:v>
                </c:pt>
                <c:pt idx="6651">
                  <c:v>43488.324461076387</c:v>
                </c:pt>
                <c:pt idx="6652">
                  <c:v>43488.325709976853</c:v>
                </c:pt>
                <c:pt idx="6653">
                  <c:v>43488.33715673611</c:v>
                </c:pt>
                <c:pt idx="6654">
                  <c:v>43488.338581226853</c:v>
                </c:pt>
                <c:pt idx="6655">
                  <c:v>43488.33921435185</c:v>
                </c:pt>
                <c:pt idx="6656">
                  <c:v>43488.354645150466</c:v>
                </c:pt>
                <c:pt idx="6657">
                  <c:v>43488.406610706021</c:v>
                </c:pt>
                <c:pt idx="6658">
                  <c:v>43488.43174104167</c:v>
                </c:pt>
                <c:pt idx="6659">
                  <c:v>43488.437547222224</c:v>
                </c:pt>
                <c:pt idx="6660">
                  <c:v>43488.458694745372</c:v>
                </c:pt>
                <c:pt idx="6661">
                  <c:v>43488.468387465276</c:v>
                </c:pt>
                <c:pt idx="6662">
                  <c:v>43488.468922233798</c:v>
                </c:pt>
                <c:pt idx="6663">
                  <c:v>43488.495563946759</c:v>
                </c:pt>
                <c:pt idx="6664">
                  <c:v>43488.507386041667</c:v>
                </c:pt>
                <c:pt idx="6665">
                  <c:v>43488.535473564814</c:v>
                </c:pt>
                <c:pt idx="6666">
                  <c:v>43488.55960375</c:v>
                </c:pt>
                <c:pt idx="6667">
                  <c:v>43488.566460520837</c:v>
                </c:pt>
                <c:pt idx="6668">
                  <c:v>43488.56808503472</c:v>
                </c:pt>
                <c:pt idx="6669">
                  <c:v>43488.725414907407</c:v>
                </c:pt>
                <c:pt idx="6670">
                  <c:v>43488.764542303237</c:v>
                </c:pt>
                <c:pt idx="6671">
                  <c:v>43488.838429293981</c:v>
                </c:pt>
                <c:pt idx="6672">
                  <c:v>43488.839247013886</c:v>
                </c:pt>
                <c:pt idx="6673">
                  <c:v>43488.911490891202</c:v>
                </c:pt>
                <c:pt idx="6674">
                  <c:v>43488.930827025462</c:v>
                </c:pt>
                <c:pt idx="6675">
                  <c:v>43489.07808939815</c:v>
                </c:pt>
                <c:pt idx="6676">
                  <c:v>43489.126848854168</c:v>
                </c:pt>
                <c:pt idx="6677">
                  <c:v>43489.215183310182</c:v>
                </c:pt>
                <c:pt idx="6678">
                  <c:v>43489.21524203704</c:v>
                </c:pt>
                <c:pt idx="6679">
                  <c:v>43489.289918090275</c:v>
                </c:pt>
                <c:pt idx="6680">
                  <c:v>43489.30508056713</c:v>
                </c:pt>
                <c:pt idx="6681">
                  <c:v>43489.34130028935</c:v>
                </c:pt>
                <c:pt idx="6682">
                  <c:v>43489.351184027779</c:v>
                </c:pt>
                <c:pt idx="6683">
                  <c:v>43489.351793159723</c:v>
                </c:pt>
                <c:pt idx="6684">
                  <c:v>43489.370978576386</c:v>
                </c:pt>
                <c:pt idx="6685">
                  <c:v>43489.375901180552</c:v>
                </c:pt>
                <c:pt idx="6686">
                  <c:v>43489.381367013892</c:v>
                </c:pt>
                <c:pt idx="6687">
                  <c:v>43489.403372974535</c:v>
                </c:pt>
                <c:pt idx="6688">
                  <c:v>43489.41161545139</c:v>
                </c:pt>
                <c:pt idx="6689">
                  <c:v>43489.412221481478</c:v>
                </c:pt>
                <c:pt idx="6690">
                  <c:v>43489.429889791667</c:v>
                </c:pt>
                <c:pt idx="6691">
                  <c:v>43489.430128217595</c:v>
                </c:pt>
                <c:pt idx="6692">
                  <c:v>43489.442176817131</c:v>
                </c:pt>
                <c:pt idx="6693">
                  <c:v>43489.445700231481</c:v>
                </c:pt>
                <c:pt idx="6694">
                  <c:v>43489.449000173612</c:v>
                </c:pt>
                <c:pt idx="6695">
                  <c:v>43489.450562442129</c:v>
                </c:pt>
                <c:pt idx="6696">
                  <c:v>43489.458173356485</c:v>
                </c:pt>
                <c:pt idx="6697">
                  <c:v>43489.46587010417</c:v>
                </c:pt>
                <c:pt idx="6698">
                  <c:v>43489.471399108799</c:v>
                </c:pt>
                <c:pt idx="6699">
                  <c:v>43489.471609479166</c:v>
                </c:pt>
                <c:pt idx="6700">
                  <c:v>43489.502453634261</c:v>
                </c:pt>
                <c:pt idx="6701">
                  <c:v>43489.543501585649</c:v>
                </c:pt>
                <c:pt idx="6702">
                  <c:v>43489.54716386574</c:v>
                </c:pt>
                <c:pt idx="6703">
                  <c:v>43489.559984085645</c:v>
                </c:pt>
                <c:pt idx="6704">
                  <c:v>43489.564334803239</c:v>
                </c:pt>
                <c:pt idx="6705">
                  <c:v>43489.600898807868</c:v>
                </c:pt>
                <c:pt idx="6706">
                  <c:v>43489.602181655093</c:v>
                </c:pt>
                <c:pt idx="6707">
                  <c:v>43489.607895532405</c:v>
                </c:pt>
                <c:pt idx="6708">
                  <c:v>43489.658773958334</c:v>
                </c:pt>
                <c:pt idx="6709">
                  <c:v>43490.143177615741</c:v>
                </c:pt>
                <c:pt idx="6710">
                  <c:v>43490.164709421297</c:v>
                </c:pt>
                <c:pt idx="6711">
                  <c:v>43490.188908518518</c:v>
                </c:pt>
                <c:pt idx="6712">
                  <c:v>43490.194724340276</c:v>
                </c:pt>
                <c:pt idx="6713">
                  <c:v>43490.281678368054</c:v>
                </c:pt>
                <c:pt idx="6714">
                  <c:v>43490.378329791667</c:v>
                </c:pt>
                <c:pt idx="6715">
                  <c:v>43490.396919189814</c:v>
                </c:pt>
                <c:pt idx="6716">
                  <c:v>43490.407552268516</c:v>
                </c:pt>
                <c:pt idx="6717">
                  <c:v>43490.435620787037</c:v>
                </c:pt>
                <c:pt idx="6718">
                  <c:v>43490.44215195602</c:v>
                </c:pt>
                <c:pt idx="6719">
                  <c:v>43490.443913807867</c:v>
                </c:pt>
                <c:pt idx="6720">
                  <c:v>43490.448083124997</c:v>
                </c:pt>
                <c:pt idx="6721">
                  <c:v>43490.492599687503</c:v>
                </c:pt>
                <c:pt idx="6722">
                  <c:v>43490.508134837961</c:v>
                </c:pt>
                <c:pt idx="6723">
                  <c:v>43490.518112511571</c:v>
                </c:pt>
                <c:pt idx="6724">
                  <c:v>43490.519158344905</c:v>
                </c:pt>
                <c:pt idx="6725">
                  <c:v>43490.551366412037</c:v>
                </c:pt>
                <c:pt idx="6726">
                  <c:v>43490.693364733794</c:v>
                </c:pt>
                <c:pt idx="6727">
                  <c:v>43490.699102071761</c:v>
                </c:pt>
                <c:pt idx="6728">
                  <c:v>43491.059640497682</c:v>
                </c:pt>
                <c:pt idx="6729">
                  <c:v>43491.29177640046</c:v>
                </c:pt>
                <c:pt idx="6730">
                  <c:v>43491.507849768517</c:v>
                </c:pt>
                <c:pt idx="6731">
                  <c:v>43491.524759618056</c:v>
                </c:pt>
                <c:pt idx="6732">
                  <c:v>43491.75442247685</c:v>
                </c:pt>
                <c:pt idx="6733">
                  <c:v>43491.761650694447</c:v>
                </c:pt>
                <c:pt idx="6734">
                  <c:v>43491.764606307872</c:v>
                </c:pt>
                <c:pt idx="6735">
                  <c:v>43492.288890821757</c:v>
                </c:pt>
                <c:pt idx="6736">
                  <c:v>43492.477161898147</c:v>
                </c:pt>
                <c:pt idx="6737">
                  <c:v>43492.610710081019</c:v>
                </c:pt>
                <c:pt idx="6738">
                  <c:v>43492.667627673611</c:v>
                </c:pt>
                <c:pt idx="6739">
                  <c:v>43492.749234305556</c:v>
                </c:pt>
                <c:pt idx="6740">
                  <c:v>43492.749678726854</c:v>
                </c:pt>
                <c:pt idx="6741">
                  <c:v>43492.757298819444</c:v>
                </c:pt>
                <c:pt idx="6742">
                  <c:v>43492.758337291663</c:v>
                </c:pt>
                <c:pt idx="6743">
                  <c:v>43492.759085150465</c:v>
                </c:pt>
                <c:pt idx="6744">
                  <c:v>43493.295102291668</c:v>
                </c:pt>
                <c:pt idx="6745">
                  <c:v>43493.315214386574</c:v>
                </c:pt>
                <c:pt idx="6746">
                  <c:v>43493.315819594907</c:v>
                </c:pt>
                <c:pt idx="6747">
                  <c:v>43493.315904305557</c:v>
                </c:pt>
                <c:pt idx="6748">
                  <c:v>43493.345921504631</c:v>
                </c:pt>
                <c:pt idx="6749">
                  <c:v>43493.355427256945</c:v>
                </c:pt>
                <c:pt idx="6750">
                  <c:v>43493.360685462962</c:v>
                </c:pt>
                <c:pt idx="6751">
                  <c:v>43493.382962743053</c:v>
                </c:pt>
                <c:pt idx="6752">
                  <c:v>43493.391880902775</c:v>
                </c:pt>
                <c:pt idx="6753">
                  <c:v>43493.393996319443</c:v>
                </c:pt>
                <c:pt idx="6754">
                  <c:v>43493.394975474534</c:v>
                </c:pt>
                <c:pt idx="6755">
                  <c:v>43493.405383668978</c:v>
                </c:pt>
                <c:pt idx="6756">
                  <c:v>43493.406475011572</c:v>
                </c:pt>
                <c:pt idx="6757">
                  <c:v>43493.530115740738</c:v>
                </c:pt>
                <c:pt idx="6758">
                  <c:v>43493.535405995368</c:v>
                </c:pt>
                <c:pt idx="6759">
                  <c:v>43493.53931015046</c:v>
                </c:pt>
                <c:pt idx="6760">
                  <c:v>43493.546039236113</c:v>
                </c:pt>
                <c:pt idx="6761">
                  <c:v>43493.576553900464</c:v>
                </c:pt>
                <c:pt idx="6762">
                  <c:v>43493.643905810182</c:v>
                </c:pt>
                <c:pt idx="6763">
                  <c:v>43493.777606180556</c:v>
                </c:pt>
                <c:pt idx="6764">
                  <c:v>43493.777771724534</c:v>
                </c:pt>
                <c:pt idx="6765">
                  <c:v>43493.781158240738</c:v>
                </c:pt>
                <c:pt idx="6766">
                  <c:v>43493.781410173608</c:v>
                </c:pt>
                <c:pt idx="6767">
                  <c:v>43493.783550983797</c:v>
                </c:pt>
                <c:pt idx="6768">
                  <c:v>43493.788433773145</c:v>
                </c:pt>
                <c:pt idx="6769">
                  <c:v>43493.79645947917</c:v>
                </c:pt>
                <c:pt idx="6770">
                  <c:v>43493.816900682868</c:v>
                </c:pt>
                <c:pt idx="6771">
                  <c:v>43493.866056574072</c:v>
                </c:pt>
                <c:pt idx="6772">
                  <c:v>43493.982489317132</c:v>
                </c:pt>
                <c:pt idx="6773">
                  <c:v>43494.160957499997</c:v>
                </c:pt>
                <c:pt idx="6774">
                  <c:v>43494.163696006945</c:v>
                </c:pt>
                <c:pt idx="6775">
                  <c:v>43494.225108217594</c:v>
                </c:pt>
                <c:pt idx="6776">
                  <c:v>43494.374338576388</c:v>
                </c:pt>
                <c:pt idx="6777">
                  <c:v>43494.402733518516</c:v>
                </c:pt>
                <c:pt idx="6778">
                  <c:v>43494.403215763887</c:v>
                </c:pt>
                <c:pt idx="6779">
                  <c:v>43494.405800092594</c:v>
                </c:pt>
                <c:pt idx="6780">
                  <c:v>43494.406603796298</c:v>
                </c:pt>
                <c:pt idx="6781">
                  <c:v>43494.409027199072</c:v>
                </c:pt>
                <c:pt idx="6782">
                  <c:v>43494.418485312497</c:v>
                </c:pt>
                <c:pt idx="6783">
                  <c:v>43494.420275648146</c:v>
                </c:pt>
                <c:pt idx="6784">
                  <c:v>43494.427595127316</c:v>
                </c:pt>
                <c:pt idx="6785">
                  <c:v>43494.436940856482</c:v>
                </c:pt>
                <c:pt idx="6786">
                  <c:v>43494.495272361113</c:v>
                </c:pt>
                <c:pt idx="6787">
                  <c:v>43494.541802199077</c:v>
                </c:pt>
                <c:pt idx="6788">
                  <c:v>43494.616184733793</c:v>
                </c:pt>
                <c:pt idx="6789">
                  <c:v>43494.646500833333</c:v>
                </c:pt>
                <c:pt idx="6790">
                  <c:v>43494.691977268521</c:v>
                </c:pt>
                <c:pt idx="6791">
                  <c:v>43494.970265405093</c:v>
                </c:pt>
                <c:pt idx="6792">
                  <c:v>43495.223830208335</c:v>
                </c:pt>
                <c:pt idx="6793">
                  <c:v>43495.228182511572</c:v>
                </c:pt>
                <c:pt idx="6794">
                  <c:v>43495.230555821756</c:v>
                </c:pt>
                <c:pt idx="6795">
                  <c:v>43495.232038414353</c:v>
                </c:pt>
                <c:pt idx="6796">
                  <c:v>43495.262179039353</c:v>
                </c:pt>
                <c:pt idx="6797">
                  <c:v>43495.26468753472</c:v>
                </c:pt>
                <c:pt idx="6798">
                  <c:v>43495.284504398151</c:v>
                </c:pt>
                <c:pt idx="6799">
                  <c:v>43495.292255729168</c:v>
                </c:pt>
                <c:pt idx="6800">
                  <c:v>43495.29318591435</c:v>
                </c:pt>
                <c:pt idx="6801">
                  <c:v>43495.320556192128</c:v>
                </c:pt>
                <c:pt idx="6802">
                  <c:v>43495.333215046296</c:v>
                </c:pt>
                <c:pt idx="6803">
                  <c:v>43495.358716423609</c:v>
                </c:pt>
                <c:pt idx="6804">
                  <c:v>43495.361624178244</c:v>
                </c:pt>
                <c:pt idx="6805">
                  <c:v>43495.369841574073</c:v>
                </c:pt>
                <c:pt idx="6806">
                  <c:v>43495.377358460646</c:v>
                </c:pt>
                <c:pt idx="6807">
                  <c:v>43495.3838191088</c:v>
                </c:pt>
                <c:pt idx="6808">
                  <c:v>43495.450366296296</c:v>
                </c:pt>
                <c:pt idx="6809">
                  <c:v>43495.470918067127</c:v>
                </c:pt>
                <c:pt idx="6810">
                  <c:v>43495.474171516202</c:v>
                </c:pt>
                <c:pt idx="6811">
                  <c:v>43495.538245162039</c:v>
                </c:pt>
                <c:pt idx="6812">
                  <c:v>43495.557532523148</c:v>
                </c:pt>
                <c:pt idx="6813">
                  <c:v>43495.597129027781</c:v>
                </c:pt>
                <c:pt idx="6814">
                  <c:v>43495.599760046294</c:v>
                </c:pt>
                <c:pt idx="6815">
                  <c:v>43495.612420983794</c:v>
                </c:pt>
                <c:pt idx="6816">
                  <c:v>43495.612982615741</c:v>
                </c:pt>
                <c:pt idx="6817">
                  <c:v>43495.634713437503</c:v>
                </c:pt>
                <c:pt idx="6818">
                  <c:v>43495.760794016205</c:v>
                </c:pt>
                <c:pt idx="6819">
                  <c:v>43495.772344756944</c:v>
                </c:pt>
                <c:pt idx="6820">
                  <c:v>43495.778264641202</c:v>
                </c:pt>
                <c:pt idx="6821">
                  <c:v>43495.80812040509</c:v>
                </c:pt>
                <c:pt idx="6822">
                  <c:v>43495.809290763886</c:v>
                </c:pt>
                <c:pt idx="6823">
                  <c:v>43495.819415428239</c:v>
                </c:pt>
                <c:pt idx="6824">
                  <c:v>43495.819909328704</c:v>
                </c:pt>
                <c:pt idx="6825">
                  <c:v>43495.841529421297</c:v>
                </c:pt>
                <c:pt idx="6826">
                  <c:v>43495.842276157404</c:v>
                </c:pt>
                <c:pt idx="6827">
                  <c:v>43495.843022430556</c:v>
                </c:pt>
                <c:pt idx="6828">
                  <c:v>43495.843226493052</c:v>
                </c:pt>
                <c:pt idx="6829">
                  <c:v>43495.845924837966</c:v>
                </c:pt>
                <c:pt idx="6830">
                  <c:v>43495.846605335646</c:v>
                </c:pt>
                <c:pt idx="6831">
                  <c:v>43496.16855328704</c:v>
                </c:pt>
                <c:pt idx="6832">
                  <c:v>43496.182569085649</c:v>
                </c:pt>
                <c:pt idx="6833">
                  <c:v>43496.208841307867</c:v>
                </c:pt>
                <c:pt idx="6834">
                  <c:v>43496.212815486113</c:v>
                </c:pt>
                <c:pt idx="6835">
                  <c:v>43496.219758194442</c:v>
                </c:pt>
                <c:pt idx="6836">
                  <c:v>43496.2392109375</c:v>
                </c:pt>
                <c:pt idx="6837">
                  <c:v>43496.239370729163</c:v>
                </c:pt>
                <c:pt idx="6838">
                  <c:v>43496.319121712964</c:v>
                </c:pt>
                <c:pt idx="6839">
                  <c:v>43496.323118229164</c:v>
                </c:pt>
                <c:pt idx="6840">
                  <c:v>43496.329168090277</c:v>
                </c:pt>
                <c:pt idx="6841">
                  <c:v>43496.346268113426</c:v>
                </c:pt>
                <c:pt idx="6842">
                  <c:v>43496.351544675927</c:v>
                </c:pt>
                <c:pt idx="6843">
                  <c:v>43496.369537685183</c:v>
                </c:pt>
                <c:pt idx="6844">
                  <c:v>43496.370158611113</c:v>
                </c:pt>
                <c:pt idx="6845">
                  <c:v>43496.408236527779</c:v>
                </c:pt>
                <c:pt idx="6846">
                  <c:v>43496.49429516204</c:v>
                </c:pt>
                <c:pt idx="6847">
                  <c:v>43496.502296307874</c:v>
                </c:pt>
                <c:pt idx="6848">
                  <c:v>43496.50475443287</c:v>
                </c:pt>
                <c:pt idx="6849">
                  <c:v>43496.509757395834</c:v>
                </c:pt>
                <c:pt idx="6850">
                  <c:v>43496.591335856479</c:v>
                </c:pt>
                <c:pt idx="6851">
                  <c:v>43496.627551192127</c:v>
                </c:pt>
                <c:pt idx="6852">
                  <c:v>43496.681690949074</c:v>
                </c:pt>
                <c:pt idx="6853">
                  <c:v>43496.688561342591</c:v>
                </c:pt>
                <c:pt idx="6854">
                  <c:v>43496.887623148148</c:v>
                </c:pt>
                <c:pt idx="6855">
                  <c:v>43497.110206956022</c:v>
                </c:pt>
                <c:pt idx="6856">
                  <c:v>43497.236702523151</c:v>
                </c:pt>
                <c:pt idx="6857">
                  <c:v>43497.291346203703</c:v>
                </c:pt>
                <c:pt idx="6858">
                  <c:v>43497.292599768516</c:v>
                </c:pt>
                <c:pt idx="6859">
                  <c:v>43497.351342291666</c:v>
                </c:pt>
                <c:pt idx="6860">
                  <c:v>43497.378653738429</c:v>
                </c:pt>
                <c:pt idx="6861">
                  <c:v>43497.387981261571</c:v>
                </c:pt>
                <c:pt idx="6862">
                  <c:v>43497.397350104169</c:v>
                </c:pt>
                <c:pt idx="6863">
                  <c:v>43497.401398101851</c:v>
                </c:pt>
                <c:pt idx="6864">
                  <c:v>43497.403974386572</c:v>
                </c:pt>
                <c:pt idx="6865">
                  <c:v>43497.450109166668</c:v>
                </c:pt>
                <c:pt idx="6866">
                  <c:v>43497.554292731482</c:v>
                </c:pt>
                <c:pt idx="6867">
                  <c:v>43497.729886620371</c:v>
                </c:pt>
                <c:pt idx="6868">
                  <c:v>43497.746924166669</c:v>
                </c:pt>
                <c:pt idx="6869">
                  <c:v>43498.490348321757</c:v>
                </c:pt>
                <c:pt idx="6870">
                  <c:v>43498.492099756942</c:v>
                </c:pt>
                <c:pt idx="6871">
                  <c:v>43498.498700613425</c:v>
                </c:pt>
                <c:pt idx="6872">
                  <c:v>43498.513282812499</c:v>
                </c:pt>
                <c:pt idx="6873">
                  <c:v>43498.641957465275</c:v>
                </c:pt>
                <c:pt idx="6874">
                  <c:v>43499.642791932871</c:v>
                </c:pt>
                <c:pt idx="6875">
                  <c:v>43499.765688622683</c:v>
                </c:pt>
                <c:pt idx="6876">
                  <c:v>43500.16882240741</c:v>
                </c:pt>
                <c:pt idx="6877">
                  <c:v>43500.262657141204</c:v>
                </c:pt>
                <c:pt idx="6878">
                  <c:v>43500.263452222222</c:v>
                </c:pt>
                <c:pt idx="6879">
                  <c:v>43500.265077881944</c:v>
                </c:pt>
                <c:pt idx="6880">
                  <c:v>43500.288824814816</c:v>
                </c:pt>
                <c:pt idx="6881">
                  <c:v>43500.296267546299</c:v>
                </c:pt>
                <c:pt idx="6882">
                  <c:v>43500.306200219908</c:v>
                </c:pt>
                <c:pt idx="6883">
                  <c:v>43500.308124224539</c:v>
                </c:pt>
                <c:pt idx="6884">
                  <c:v>43500.338619120368</c:v>
                </c:pt>
                <c:pt idx="6885">
                  <c:v>43500.34256005787</c:v>
                </c:pt>
                <c:pt idx="6886">
                  <c:v>43500.376551388887</c:v>
                </c:pt>
                <c:pt idx="6887">
                  <c:v>43500.377690358793</c:v>
                </c:pt>
                <c:pt idx="6888">
                  <c:v>43500.379579131943</c:v>
                </c:pt>
                <c:pt idx="6889">
                  <c:v>43500.388793333332</c:v>
                </c:pt>
                <c:pt idx="6890">
                  <c:v>43500.393610844905</c:v>
                </c:pt>
                <c:pt idx="6891">
                  <c:v>43500.394887858798</c:v>
                </c:pt>
                <c:pt idx="6892">
                  <c:v>43500.409627106485</c:v>
                </c:pt>
                <c:pt idx="6893">
                  <c:v>43500.447255763887</c:v>
                </c:pt>
                <c:pt idx="6894">
                  <c:v>43500.463553125002</c:v>
                </c:pt>
                <c:pt idx="6895">
                  <c:v>43500.475254710647</c:v>
                </c:pt>
                <c:pt idx="6896">
                  <c:v>43500.484684618059</c:v>
                </c:pt>
                <c:pt idx="6897">
                  <c:v>43500.492193993057</c:v>
                </c:pt>
                <c:pt idx="6898">
                  <c:v>43500.501559699071</c:v>
                </c:pt>
                <c:pt idx="6899">
                  <c:v>43500.510041724534</c:v>
                </c:pt>
                <c:pt idx="6900">
                  <c:v>43500.513060381942</c:v>
                </c:pt>
                <c:pt idx="6901">
                  <c:v>43500.513640335645</c:v>
                </c:pt>
                <c:pt idx="6902">
                  <c:v>43500.518094710649</c:v>
                </c:pt>
                <c:pt idx="6903">
                  <c:v>43500.519544062503</c:v>
                </c:pt>
                <c:pt idx="6904">
                  <c:v>43500.558335902781</c:v>
                </c:pt>
                <c:pt idx="6905">
                  <c:v>43500.570929618058</c:v>
                </c:pt>
                <c:pt idx="6906">
                  <c:v>43500.582064351853</c:v>
                </c:pt>
                <c:pt idx="6907">
                  <c:v>43500.585024872686</c:v>
                </c:pt>
                <c:pt idx="6908">
                  <c:v>43500.58703047454</c:v>
                </c:pt>
                <c:pt idx="6909">
                  <c:v>43500.654545543985</c:v>
                </c:pt>
                <c:pt idx="6910">
                  <c:v>43500.654783622682</c:v>
                </c:pt>
                <c:pt idx="6911">
                  <c:v>43500.65555265046</c:v>
                </c:pt>
                <c:pt idx="6912">
                  <c:v>43501.148467592589</c:v>
                </c:pt>
                <c:pt idx="6913">
                  <c:v>43501.150720243058</c:v>
                </c:pt>
                <c:pt idx="6914">
                  <c:v>43501.150944131943</c:v>
                </c:pt>
                <c:pt idx="6915">
                  <c:v>43501.16044068287</c:v>
                </c:pt>
                <c:pt idx="6916">
                  <c:v>43501.257867210647</c:v>
                </c:pt>
                <c:pt idx="6917">
                  <c:v>43501.261905381944</c:v>
                </c:pt>
                <c:pt idx="6918">
                  <c:v>43501.31406769676</c:v>
                </c:pt>
                <c:pt idx="6919">
                  <c:v>43501.322320509258</c:v>
                </c:pt>
                <c:pt idx="6920">
                  <c:v>43501.323168587965</c:v>
                </c:pt>
                <c:pt idx="6921">
                  <c:v>43501.33707898148</c:v>
                </c:pt>
                <c:pt idx="6922">
                  <c:v>43501.337587268521</c:v>
                </c:pt>
                <c:pt idx="6923">
                  <c:v>43501.33864159722</c:v>
                </c:pt>
                <c:pt idx="6924">
                  <c:v>43501.340825451392</c:v>
                </c:pt>
                <c:pt idx="6925">
                  <c:v>43501.35861333333</c:v>
                </c:pt>
                <c:pt idx="6926">
                  <c:v>43501.36566152778</c:v>
                </c:pt>
                <c:pt idx="6927">
                  <c:v>43501.367872997682</c:v>
                </c:pt>
                <c:pt idx="6928">
                  <c:v>43501.370051979167</c:v>
                </c:pt>
                <c:pt idx="6929">
                  <c:v>43501.377125567131</c:v>
                </c:pt>
                <c:pt idx="6930">
                  <c:v>43501.384605636573</c:v>
                </c:pt>
                <c:pt idx="6931">
                  <c:v>43501.390082673614</c:v>
                </c:pt>
                <c:pt idx="6932">
                  <c:v>43501.401163993054</c:v>
                </c:pt>
                <c:pt idx="6933">
                  <c:v>43501.40137359954</c:v>
                </c:pt>
                <c:pt idx="6934">
                  <c:v>43501.408659120367</c:v>
                </c:pt>
                <c:pt idx="6935">
                  <c:v>43501.410530879628</c:v>
                </c:pt>
                <c:pt idx="6936">
                  <c:v>43501.412640555558</c:v>
                </c:pt>
                <c:pt idx="6937">
                  <c:v>43501.413292002311</c:v>
                </c:pt>
                <c:pt idx="6938">
                  <c:v>43501.414919537034</c:v>
                </c:pt>
                <c:pt idx="6939">
                  <c:v>43501.415018020831</c:v>
                </c:pt>
                <c:pt idx="6940">
                  <c:v>43501.421015960645</c:v>
                </c:pt>
                <c:pt idx="6941">
                  <c:v>43501.430676331016</c:v>
                </c:pt>
                <c:pt idx="6942">
                  <c:v>43501.441297465281</c:v>
                </c:pt>
                <c:pt idx="6943">
                  <c:v>43501.452986944445</c:v>
                </c:pt>
                <c:pt idx="6944">
                  <c:v>43501.455462083337</c:v>
                </c:pt>
                <c:pt idx="6945">
                  <c:v>43501.465797604164</c:v>
                </c:pt>
                <c:pt idx="6946">
                  <c:v>43501.467193402779</c:v>
                </c:pt>
                <c:pt idx="6947">
                  <c:v>43501.469217245372</c:v>
                </c:pt>
                <c:pt idx="6948">
                  <c:v>43501.484011608794</c:v>
                </c:pt>
                <c:pt idx="6949">
                  <c:v>43501.505146921299</c:v>
                </c:pt>
                <c:pt idx="6950">
                  <c:v>43501.507915567126</c:v>
                </c:pt>
                <c:pt idx="6951">
                  <c:v>43501.625967754633</c:v>
                </c:pt>
                <c:pt idx="6952">
                  <c:v>43502.012278182869</c:v>
                </c:pt>
                <c:pt idx="6953">
                  <c:v>43502.148252256942</c:v>
                </c:pt>
                <c:pt idx="6954">
                  <c:v>43502.216105405096</c:v>
                </c:pt>
                <c:pt idx="6955">
                  <c:v>43502.221246006942</c:v>
                </c:pt>
                <c:pt idx="6956">
                  <c:v>43502.24958103009</c:v>
                </c:pt>
                <c:pt idx="6957">
                  <c:v>43502.251318252318</c:v>
                </c:pt>
                <c:pt idx="6958">
                  <c:v>43502.258843321761</c:v>
                </c:pt>
                <c:pt idx="6959">
                  <c:v>43502.265139502313</c:v>
                </c:pt>
                <c:pt idx="6960">
                  <c:v>43502.289130555553</c:v>
                </c:pt>
                <c:pt idx="6961">
                  <c:v>43502.329997083332</c:v>
                </c:pt>
                <c:pt idx="6962">
                  <c:v>43502.37200865741</c:v>
                </c:pt>
                <c:pt idx="6963">
                  <c:v>43502.383017175925</c:v>
                </c:pt>
                <c:pt idx="6964">
                  <c:v>43502.401189108794</c:v>
                </c:pt>
                <c:pt idx="6965">
                  <c:v>43502.422761550923</c:v>
                </c:pt>
                <c:pt idx="6966">
                  <c:v>43502.487938726852</c:v>
                </c:pt>
                <c:pt idx="6967">
                  <c:v>43502.490827164351</c:v>
                </c:pt>
                <c:pt idx="6968">
                  <c:v>43502.529679305553</c:v>
                </c:pt>
                <c:pt idx="6969">
                  <c:v>43502.537067349534</c:v>
                </c:pt>
                <c:pt idx="6970">
                  <c:v>43502.685496655089</c:v>
                </c:pt>
                <c:pt idx="6971">
                  <c:v>43502.750017025464</c:v>
                </c:pt>
                <c:pt idx="6972">
                  <c:v>43502.800520902776</c:v>
                </c:pt>
                <c:pt idx="6973">
                  <c:v>43502.89919408565</c:v>
                </c:pt>
                <c:pt idx="6974">
                  <c:v>43503.094978298614</c:v>
                </c:pt>
                <c:pt idx="6975">
                  <c:v>43503.114181053243</c:v>
                </c:pt>
                <c:pt idx="6976">
                  <c:v>43503.125896400466</c:v>
                </c:pt>
                <c:pt idx="6977">
                  <c:v>43503.197888819443</c:v>
                </c:pt>
                <c:pt idx="6978">
                  <c:v>43503.21988409722</c:v>
                </c:pt>
                <c:pt idx="6979">
                  <c:v>43503.222091481482</c:v>
                </c:pt>
                <c:pt idx="6980">
                  <c:v>43503.250390775465</c:v>
                </c:pt>
                <c:pt idx="6981">
                  <c:v>43503.254126122687</c:v>
                </c:pt>
                <c:pt idx="6982">
                  <c:v>43503.262113113429</c:v>
                </c:pt>
                <c:pt idx="6983">
                  <c:v>43503.274589745371</c:v>
                </c:pt>
                <c:pt idx="6984">
                  <c:v>43503.274827939815</c:v>
                </c:pt>
                <c:pt idx="6985">
                  <c:v>43503.357228032408</c:v>
                </c:pt>
                <c:pt idx="6986">
                  <c:v>43503.359959444446</c:v>
                </c:pt>
                <c:pt idx="6987">
                  <c:v>43503.377206643519</c:v>
                </c:pt>
                <c:pt idx="6988">
                  <c:v>43503.385253958331</c:v>
                </c:pt>
                <c:pt idx="6989">
                  <c:v>43503.418585127314</c:v>
                </c:pt>
                <c:pt idx="6990">
                  <c:v>43503.42046898148</c:v>
                </c:pt>
                <c:pt idx="6991">
                  <c:v>43503.421536701389</c:v>
                </c:pt>
                <c:pt idx="6992">
                  <c:v>43503.421897268519</c:v>
                </c:pt>
                <c:pt idx="6993">
                  <c:v>43503.435027349537</c:v>
                </c:pt>
                <c:pt idx="6994">
                  <c:v>43503.43549650463</c:v>
                </c:pt>
                <c:pt idx="6995">
                  <c:v>43503.448351342595</c:v>
                </c:pt>
                <c:pt idx="6996">
                  <c:v>43503.45432517361</c:v>
                </c:pt>
                <c:pt idx="6997">
                  <c:v>43503.47068392361</c:v>
                </c:pt>
                <c:pt idx="6998">
                  <c:v>43503.472870243058</c:v>
                </c:pt>
                <c:pt idx="6999">
                  <c:v>43503.482090752317</c:v>
                </c:pt>
                <c:pt idx="7000">
                  <c:v>43503.551508182871</c:v>
                </c:pt>
                <c:pt idx="7001">
                  <c:v>43503.575302418983</c:v>
                </c:pt>
                <c:pt idx="7002">
                  <c:v>43503.582394803241</c:v>
                </c:pt>
                <c:pt idx="7003">
                  <c:v>43503.596417071756</c:v>
                </c:pt>
                <c:pt idx="7004">
                  <c:v>43503.616810590276</c:v>
                </c:pt>
                <c:pt idx="7005">
                  <c:v>43503.681124259259</c:v>
                </c:pt>
                <c:pt idx="7006">
                  <c:v>43503.759831180556</c:v>
                </c:pt>
                <c:pt idx="7007">
                  <c:v>43503.838430648146</c:v>
                </c:pt>
                <c:pt idx="7008">
                  <c:v>43504.046567048608</c:v>
                </c:pt>
                <c:pt idx="7009">
                  <c:v>43504.162033217595</c:v>
                </c:pt>
                <c:pt idx="7010">
                  <c:v>43504.199434421294</c:v>
                </c:pt>
                <c:pt idx="7011">
                  <c:v>43504.210276458332</c:v>
                </c:pt>
                <c:pt idx="7012">
                  <c:v>43504.223834606484</c:v>
                </c:pt>
                <c:pt idx="7013">
                  <c:v>43504.229552858793</c:v>
                </c:pt>
                <c:pt idx="7014">
                  <c:v>43504.233234050924</c:v>
                </c:pt>
                <c:pt idx="7015">
                  <c:v>43504.266598622686</c:v>
                </c:pt>
                <c:pt idx="7016">
                  <c:v>43504.266667824071</c:v>
                </c:pt>
                <c:pt idx="7017">
                  <c:v>43504.274216053243</c:v>
                </c:pt>
                <c:pt idx="7018">
                  <c:v>43504.304705810187</c:v>
                </c:pt>
                <c:pt idx="7019">
                  <c:v>43504.316194178238</c:v>
                </c:pt>
                <c:pt idx="7020">
                  <c:v>43504.328300775465</c:v>
                </c:pt>
                <c:pt idx="7021">
                  <c:v>43504.356677268515</c:v>
                </c:pt>
                <c:pt idx="7022">
                  <c:v>43504.400880185189</c:v>
                </c:pt>
                <c:pt idx="7023">
                  <c:v>43504.42475633102</c:v>
                </c:pt>
                <c:pt idx="7024">
                  <c:v>43504.437903958336</c:v>
                </c:pt>
                <c:pt idx="7025">
                  <c:v>43504.446674537037</c:v>
                </c:pt>
                <c:pt idx="7026">
                  <c:v>43504.446899305556</c:v>
                </c:pt>
                <c:pt idx="7027">
                  <c:v>43504.453736620373</c:v>
                </c:pt>
                <c:pt idx="7028">
                  <c:v>43504.469254942131</c:v>
                </c:pt>
                <c:pt idx="7029">
                  <c:v>43504.483885138892</c:v>
                </c:pt>
                <c:pt idx="7030">
                  <c:v>43504.499312118052</c:v>
                </c:pt>
                <c:pt idx="7031">
                  <c:v>43504.50669101852</c:v>
                </c:pt>
                <c:pt idx="7032">
                  <c:v>43504.515940092591</c:v>
                </c:pt>
                <c:pt idx="7033">
                  <c:v>43504.517884641202</c:v>
                </c:pt>
                <c:pt idx="7034">
                  <c:v>43504.51888703704</c:v>
                </c:pt>
                <c:pt idx="7035">
                  <c:v>43504.536544224538</c:v>
                </c:pt>
                <c:pt idx="7036">
                  <c:v>43504.597886331016</c:v>
                </c:pt>
                <c:pt idx="7037">
                  <c:v>43504.747527812498</c:v>
                </c:pt>
                <c:pt idx="7038">
                  <c:v>43505.433196886574</c:v>
                </c:pt>
                <c:pt idx="7039">
                  <c:v>43505.445282499997</c:v>
                </c:pt>
                <c:pt idx="7040">
                  <c:v>43505.450702199072</c:v>
                </c:pt>
                <c:pt idx="7041">
                  <c:v>43505.45184292824</c:v>
                </c:pt>
                <c:pt idx="7042">
                  <c:v>43505.475782604168</c:v>
                </c:pt>
                <c:pt idx="7043">
                  <c:v>43505.476076261577</c:v>
                </c:pt>
                <c:pt idx="7044">
                  <c:v>43505.493024756943</c:v>
                </c:pt>
                <c:pt idx="7045">
                  <c:v>43505.504571817131</c:v>
                </c:pt>
                <c:pt idx="7046">
                  <c:v>43505.50544390046</c:v>
                </c:pt>
                <c:pt idx="7047">
                  <c:v>43505.506509062499</c:v>
                </c:pt>
                <c:pt idx="7048">
                  <c:v>43505.519189351849</c:v>
                </c:pt>
                <c:pt idx="7049">
                  <c:v>43505.53084699074</c:v>
                </c:pt>
                <c:pt idx="7050">
                  <c:v>43505.539914236113</c:v>
                </c:pt>
                <c:pt idx="7051">
                  <c:v>43505.548611273145</c:v>
                </c:pt>
                <c:pt idx="7052">
                  <c:v>43505.584514768518</c:v>
                </c:pt>
                <c:pt idx="7053">
                  <c:v>43505.589884189816</c:v>
                </c:pt>
                <c:pt idx="7054">
                  <c:v>43505.606123564816</c:v>
                </c:pt>
                <c:pt idx="7055">
                  <c:v>43505.623724039353</c:v>
                </c:pt>
                <c:pt idx="7056">
                  <c:v>43505.624673611113</c:v>
                </c:pt>
                <c:pt idx="7057">
                  <c:v>43505.67065915509</c:v>
                </c:pt>
                <c:pt idx="7058">
                  <c:v>43505.75808684028</c:v>
                </c:pt>
                <c:pt idx="7059">
                  <c:v>43505.763038055557</c:v>
                </c:pt>
                <c:pt idx="7060">
                  <c:v>43505.769181157404</c:v>
                </c:pt>
                <c:pt idx="7061">
                  <c:v>43505.783209409725</c:v>
                </c:pt>
                <c:pt idx="7062">
                  <c:v>43505.817762094906</c:v>
                </c:pt>
                <c:pt idx="7063">
                  <c:v>43505.850151458333</c:v>
                </c:pt>
                <c:pt idx="7064">
                  <c:v>43505.907840706015</c:v>
                </c:pt>
                <c:pt idx="7065">
                  <c:v>43506.005187164352</c:v>
                </c:pt>
                <c:pt idx="7066">
                  <c:v>43506.064321423612</c:v>
                </c:pt>
                <c:pt idx="7067">
                  <c:v>43506.170188622687</c:v>
                </c:pt>
                <c:pt idx="7068">
                  <c:v>43506.488390289349</c:v>
                </c:pt>
                <c:pt idx="7069">
                  <c:v>43506.794380613428</c:v>
                </c:pt>
                <c:pt idx="7070">
                  <c:v>43506.797639699071</c:v>
                </c:pt>
                <c:pt idx="7071">
                  <c:v>43506.802609768522</c:v>
                </c:pt>
                <c:pt idx="7072">
                  <c:v>43506.80449412037</c:v>
                </c:pt>
                <c:pt idx="7073">
                  <c:v>43506.897841747683</c:v>
                </c:pt>
                <c:pt idx="7074">
                  <c:v>43507.182247106481</c:v>
                </c:pt>
                <c:pt idx="7075">
                  <c:v>43507.188734490737</c:v>
                </c:pt>
                <c:pt idx="7076">
                  <c:v>43507.206866412038</c:v>
                </c:pt>
                <c:pt idx="7077">
                  <c:v>43507.209236875002</c:v>
                </c:pt>
                <c:pt idx="7078">
                  <c:v>43507.212826678238</c:v>
                </c:pt>
                <c:pt idx="7079">
                  <c:v>43507.220957511578</c:v>
                </c:pt>
                <c:pt idx="7080">
                  <c:v>43507.221000821759</c:v>
                </c:pt>
                <c:pt idx="7081">
                  <c:v>43507.285912199077</c:v>
                </c:pt>
                <c:pt idx="7082">
                  <c:v>43507.286856469909</c:v>
                </c:pt>
                <c:pt idx="7083">
                  <c:v>43507.289126909724</c:v>
                </c:pt>
                <c:pt idx="7084">
                  <c:v>43507.296884317133</c:v>
                </c:pt>
                <c:pt idx="7085">
                  <c:v>43507.303215</c:v>
                </c:pt>
                <c:pt idx="7086">
                  <c:v>43507.307964733795</c:v>
                </c:pt>
                <c:pt idx="7087">
                  <c:v>43507.308878483796</c:v>
                </c:pt>
                <c:pt idx="7088">
                  <c:v>43507.310218159721</c:v>
                </c:pt>
                <c:pt idx="7089">
                  <c:v>43507.314362037039</c:v>
                </c:pt>
                <c:pt idx="7090">
                  <c:v>43507.31720892361</c:v>
                </c:pt>
                <c:pt idx="7091">
                  <c:v>43507.320548067131</c:v>
                </c:pt>
                <c:pt idx="7092">
                  <c:v>43507.324912291668</c:v>
                </c:pt>
                <c:pt idx="7093">
                  <c:v>43507.342837384262</c:v>
                </c:pt>
                <c:pt idx="7094">
                  <c:v>43507.352083819445</c:v>
                </c:pt>
                <c:pt idx="7095">
                  <c:v>43507.378765578702</c:v>
                </c:pt>
                <c:pt idx="7096">
                  <c:v>43507.412624722223</c:v>
                </c:pt>
                <c:pt idx="7097">
                  <c:v>43507.416872210648</c:v>
                </c:pt>
                <c:pt idx="7098">
                  <c:v>43507.422692210646</c:v>
                </c:pt>
                <c:pt idx="7099">
                  <c:v>43507.424289062503</c:v>
                </c:pt>
                <c:pt idx="7100">
                  <c:v>43507.433977824076</c:v>
                </c:pt>
                <c:pt idx="7101">
                  <c:v>43507.436314502316</c:v>
                </c:pt>
                <c:pt idx="7102">
                  <c:v>43507.454558159719</c:v>
                </c:pt>
                <c:pt idx="7103">
                  <c:v>43507.455841284725</c:v>
                </c:pt>
                <c:pt idx="7104">
                  <c:v>43507.458275474535</c:v>
                </c:pt>
                <c:pt idx="7105">
                  <c:v>43507.464165694444</c:v>
                </c:pt>
                <c:pt idx="7106">
                  <c:v>43507.48000758102</c:v>
                </c:pt>
                <c:pt idx="7107">
                  <c:v>43507.484214282405</c:v>
                </c:pt>
                <c:pt idx="7108">
                  <c:v>43507.579419270834</c:v>
                </c:pt>
                <c:pt idx="7109">
                  <c:v>43507.696710416669</c:v>
                </c:pt>
                <c:pt idx="7110">
                  <c:v>43507.701069097224</c:v>
                </c:pt>
                <c:pt idx="7111">
                  <c:v>43507.701981874998</c:v>
                </c:pt>
                <c:pt idx="7112">
                  <c:v>43507.726822893521</c:v>
                </c:pt>
                <c:pt idx="7113">
                  <c:v>43507.756449456021</c:v>
                </c:pt>
                <c:pt idx="7114">
                  <c:v>43507.759943657409</c:v>
                </c:pt>
                <c:pt idx="7115">
                  <c:v>43507.760341134257</c:v>
                </c:pt>
                <c:pt idx="7116">
                  <c:v>43507.774414444444</c:v>
                </c:pt>
                <c:pt idx="7117">
                  <c:v>43507.781813113426</c:v>
                </c:pt>
                <c:pt idx="7118">
                  <c:v>43507.786519224537</c:v>
                </c:pt>
                <c:pt idx="7119">
                  <c:v>43507.796827268518</c:v>
                </c:pt>
                <c:pt idx="7120">
                  <c:v>43507.801430960651</c:v>
                </c:pt>
                <c:pt idx="7121">
                  <c:v>43507.807855879626</c:v>
                </c:pt>
                <c:pt idx="7122">
                  <c:v>43507.852955115741</c:v>
                </c:pt>
                <c:pt idx="7123">
                  <c:v>43507.880309166663</c:v>
                </c:pt>
                <c:pt idx="7124">
                  <c:v>43507.880769872689</c:v>
                </c:pt>
                <c:pt idx="7125">
                  <c:v>43507.884617060183</c:v>
                </c:pt>
                <c:pt idx="7126">
                  <c:v>43507.885630219906</c:v>
                </c:pt>
                <c:pt idx="7127">
                  <c:v>43507.900182303238</c:v>
                </c:pt>
                <c:pt idx="7128">
                  <c:v>43507.933374814813</c:v>
                </c:pt>
                <c:pt idx="7129">
                  <c:v>43507.941521296299</c:v>
                </c:pt>
                <c:pt idx="7130">
                  <c:v>43507.942471030095</c:v>
                </c:pt>
                <c:pt idx="7131">
                  <c:v>43508.258150844908</c:v>
                </c:pt>
                <c:pt idx="7132">
                  <c:v>43508.31409886574</c:v>
                </c:pt>
                <c:pt idx="7133">
                  <c:v>43508.347563368057</c:v>
                </c:pt>
                <c:pt idx="7134">
                  <c:v>43508.361160763889</c:v>
                </c:pt>
                <c:pt idx="7135">
                  <c:v>43508.361307650463</c:v>
                </c:pt>
                <c:pt idx="7136">
                  <c:v>43508.38145158565</c:v>
                </c:pt>
                <c:pt idx="7137">
                  <c:v>43508.390432199078</c:v>
                </c:pt>
                <c:pt idx="7138">
                  <c:v>43508.39154207176</c:v>
                </c:pt>
                <c:pt idx="7139">
                  <c:v>43508.437633194444</c:v>
                </c:pt>
                <c:pt idx="7140">
                  <c:v>43508.439342754631</c:v>
                </c:pt>
                <c:pt idx="7141">
                  <c:v>43508.461285972226</c:v>
                </c:pt>
                <c:pt idx="7142">
                  <c:v>43508.465528437497</c:v>
                </c:pt>
                <c:pt idx="7143">
                  <c:v>43508.465801435188</c:v>
                </c:pt>
                <c:pt idx="7144">
                  <c:v>43508.470191446759</c:v>
                </c:pt>
                <c:pt idx="7145">
                  <c:v>43508.470250300925</c:v>
                </c:pt>
                <c:pt idx="7146">
                  <c:v>43508.497934328705</c:v>
                </c:pt>
                <c:pt idx="7147">
                  <c:v>43508.502044432869</c:v>
                </c:pt>
                <c:pt idx="7148">
                  <c:v>43508.504450763889</c:v>
                </c:pt>
                <c:pt idx="7149">
                  <c:v>43508.509254988428</c:v>
                </c:pt>
                <c:pt idx="7150">
                  <c:v>43508.511014432872</c:v>
                </c:pt>
                <c:pt idx="7151">
                  <c:v>43508.511776967593</c:v>
                </c:pt>
                <c:pt idx="7152">
                  <c:v>43508.512473437499</c:v>
                </c:pt>
                <c:pt idx="7153">
                  <c:v>43508.513598981481</c:v>
                </c:pt>
                <c:pt idx="7154">
                  <c:v>43508.521258020832</c:v>
                </c:pt>
                <c:pt idx="7155">
                  <c:v>43508.533355428241</c:v>
                </c:pt>
                <c:pt idx="7156">
                  <c:v>43508.534629525464</c:v>
                </c:pt>
                <c:pt idx="7157">
                  <c:v>43508.537703715279</c:v>
                </c:pt>
                <c:pt idx="7158">
                  <c:v>43508.55982509259</c:v>
                </c:pt>
                <c:pt idx="7159">
                  <c:v>43508.570691886576</c:v>
                </c:pt>
                <c:pt idx="7160">
                  <c:v>43508.610388090281</c:v>
                </c:pt>
                <c:pt idx="7161">
                  <c:v>43508.61067159722</c:v>
                </c:pt>
                <c:pt idx="7162">
                  <c:v>43508.616392187498</c:v>
                </c:pt>
                <c:pt idx="7163">
                  <c:v>43508.621175173612</c:v>
                </c:pt>
                <c:pt idx="7164">
                  <c:v>43508.623277800929</c:v>
                </c:pt>
                <c:pt idx="7165">
                  <c:v>43508.634310682872</c:v>
                </c:pt>
                <c:pt idx="7166">
                  <c:v>43508.643358935187</c:v>
                </c:pt>
                <c:pt idx="7167">
                  <c:v>43508.663083194442</c:v>
                </c:pt>
                <c:pt idx="7168">
                  <c:v>43508.664977615743</c:v>
                </c:pt>
                <c:pt idx="7169">
                  <c:v>43508.668690011575</c:v>
                </c:pt>
                <c:pt idx="7170">
                  <c:v>43508.671146122688</c:v>
                </c:pt>
                <c:pt idx="7171">
                  <c:v>43508.683505266206</c:v>
                </c:pt>
                <c:pt idx="7172">
                  <c:v>43508.707608402779</c:v>
                </c:pt>
                <c:pt idx="7173">
                  <c:v>43508.709046655094</c:v>
                </c:pt>
                <c:pt idx="7174">
                  <c:v>43508.729203206021</c:v>
                </c:pt>
                <c:pt idx="7175">
                  <c:v>43508.741709131944</c:v>
                </c:pt>
                <c:pt idx="7176">
                  <c:v>43508.776026689811</c:v>
                </c:pt>
                <c:pt idx="7177">
                  <c:v>43508.791168773147</c:v>
                </c:pt>
                <c:pt idx="7178">
                  <c:v>43508.808615150461</c:v>
                </c:pt>
                <c:pt idx="7179">
                  <c:v>43508.823994259263</c:v>
                </c:pt>
                <c:pt idx="7180">
                  <c:v>43508.830821736112</c:v>
                </c:pt>
                <c:pt idx="7181">
                  <c:v>43508.887898564812</c:v>
                </c:pt>
                <c:pt idx="7182">
                  <c:v>43508.888725324075</c:v>
                </c:pt>
                <c:pt idx="7183">
                  <c:v>43509.09897097222</c:v>
                </c:pt>
                <c:pt idx="7184">
                  <c:v>43509.20930516204</c:v>
                </c:pt>
                <c:pt idx="7185">
                  <c:v>43509.211275891204</c:v>
                </c:pt>
                <c:pt idx="7186">
                  <c:v>43509.22238378472</c:v>
                </c:pt>
                <c:pt idx="7187">
                  <c:v>43509.224629270837</c:v>
                </c:pt>
                <c:pt idx="7188">
                  <c:v>43509.227594201388</c:v>
                </c:pt>
                <c:pt idx="7189">
                  <c:v>43509.233124039354</c:v>
                </c:pt>
                <c:pt idx="7190">
                  <c:v>43509.243669965275</c:v>
                </c:pt>
                <c:pt idx="7191">
                  <c:v>43509.273469479165</c:v>
                </c:pt>
                <c:pt idx="7192">
                  <c:v>43509.282601851854</c:v>
                </c:pt>
                <c:pt idx="7193">
                  <c:v>43509.299690706015</c:v>
                </c:pt>
                <c:pt idx="7194">
                  <c:v>43509.31177252315</c:v>
                </c:pt>
                <c:pt idx="7195">
                  <c:v>43509.329053148147</c:v>
                </c:pt>
                <c:pt idx="7196">
                  <c:v>43509.330810254629</c:v>
                </c:pt>
                <c:pt idx="7197">
                  <c:v>43509.338416168983</c:v>
                </c:pt>
                <c:pt idx="7198">
                  <c:v>43509.341871921293</c:v>
                </c:pt>
                <c:pt idx="7199">
                  <c:v>43509.407940393517</c:v>
                </c:pt>
                <c:pt idx="7200">
                  <c:v>43509.410435740741</c:v>
                </c:pt>
                <c:pt idx="7201">
                  <c:v>43509.473087303239</c:v>
                </c:pt>
                <c:pt idx="7202">
                  <c:v>43509.499636099536</c:v>
                </c:pt>
                <c:pt idx="7203">
                  <c:v>43509.506645532405</c:v>
                </c:pt>
                <c:pt idx="7204">
                  <c:v>43509.514417905091</c:v>
                </c:pt>
                <c:pt idx="7205">
                  <c:v>43509.515880243052</c:v>
                </c:pt>
                <c:pt idx="7206">
                  <c:v>43509.524573634262</c:v>
                </c:pt>
                <c:pt idx="7207">
                  <c:v>43509.604802812501</c:v>
                </c:pt>
                <c:pt idx="7208">
                  <c:v>43509.653365057871</c:v>
                </c:pt>
                <c:pt idx="7209">
                  <c:v>43509.663274687497</c:v>
                </c:pt>
                <c:pt idx="7210">
                  <c:v>43509.665263263887</c:v>
                </c:pt>
                <c:pt idx="7211">
                  <c:v>43509.687030023146</c:v>
                </c:pt>
                <c:pt idx="7212">
                  <c:v>43509.871612893519</c:v>
                </c:pt>
                <c:pt idx="7213">
                  <c:v>43510.087066018517</c:v>
                </c:pt>
                <c:pt idx="7214">
                  <c:v>43510.173108842595</c:v>
                </c:pt>
                <c:pt idx="7215">
                  <c:v>43510.183504363427</c:v>
                </c:pt>
                <c:pt idx="7216">
                  <c:v>43510.184256273147</c:v>
                </c:pt>
                <c:pt idx="7217">
                  <c:v>43510.284807662036</c:v>
                </c:pt>
                <c:pt idx="7218">
                  <c:v>43510.299330358794</c:v>
                </c:pt>
                <c:pt idx="7219">
                  <c:v>43510.300558935189</c:v>
                </c:pt>
                <c:pt idx="7220">
                  <c:v>43510.34248175926</c:v>
                </c:pt>
                <c:pt idx="7221">
                  <c:v>43510.36746908565</c:v>
                </c:pt>
                <c:pt idx="7222">
                  <c:v>43510.369569386574</c:v>
                </c:pt>
                <c:pt idx="7223">
                  <c:v>43510.377131099536</c:v>
                </c:pt>
                <c:pt idx="7224">
                  <c:v>43510.384724004631</c:v>
                </c:pt>
                <c:pt idx="7225">
                  <c:v>43510.386633182869</c:v>
                </c:pt>
                <c:pt idx="7226">
                  <c:v>43510.438695370372</c:v>
                </c:pt>
                <c:pt idx="7227">
                  <c:v>43510.440706932874</c:v>
                </c:pt>
                <c:pt idx="7228">
                  <c:v>43510.466257372682</c:v>
                </c:pt>
                <c:pt idx="7229">
                  <c:v>43510.490794826386</c:v>
                </c:pt>
                <c:pt idx="7230">
                  <c:v>43510.559426828702</c:v>
                </c:pt>
                <c:pt idx="7231">
                  <c:v>43510.576601377317</c:v>
                </c:pt>
                <c:pt idx="7232">
                  <c:v>43510.666851689813</c:v>
                </c:pt>
                <c:pt idx="7233">
                  <c:v>43511.672409768522</c:v>
                </c:pt>
                <c:pt idx="7234">
                  <c:v>43512.433853472219</c:v>
                </c:pt>
                <c:pt idx="7235">
                  <c:v>43512.447935902775</c:v>
                </c:pt>
                <c:pt idx="7236">
                  <c:v>43512.49189646991</c:v>
                </c:pt>
                <c:pt idx="7237">
                  <c:v>43512.497712627315</c:v>
                </c:pt>
                <c:pt idx="7238">
                  <c:v>43512.497972106481</c:v>
                </c:pt>
                <c:pt idx="7239">
                  <c:v>43512.506204999998</c:v>
                </c:pt>
                <c:pt idx="7240">
                  <c:v>43512.572825740739</c:v>
                </c:pt>
                <c:pt idx="7241">
                  <c:v>43512.593714675924</c:v>
                </c:pt>
                <c:pt idx="7242">
                  <c:v>43512.71768509259</c:v>
                </c:pt>
                <c:pt idx="7243">
                  <c:v>43512.76899384259</c:v>
                </c:pt>
                <c:pt idx="7244">
                  <c:v>43512.795728796293</c:v>
                </c:pt>
                <c:pt idx="7245">
                  <c:v>43512.810509930554</c:v>
                </c:pt>
                <c:pt idx="7246">
                  <c:v>43512.816587685185</c:v>
                </c:pt>
                <c:pt idx="7247">
                  <c:v>43512.828141944447</c:v>
                </c:pt>
                <c:pt idx="7248">
                  <c:v>43512.849395821759</c:v>
                </c:pt>
                <c:pt idx="7249">
                  <c:v>43512.880711898149</c:v>
                </c:pt>
                <c:pt idx="7250">
                  <c:v>43512.882154490741</c:v>
                </c:pt>
                <c:pt idx="7251">
                  <c:v>43513.250181527779</c:v>
                </c:pt>
                <c:pt idx="7252">
                  <c:v>43513.260127372683</c:v>
                </c:pt>
                <c:pt idx="7253">
                  <c:v>43513.280767094904</c:v>
                </c:pt>
                <c:pt idx="7254">
                  <c:v>43513.305583981484</c:v>
                </c:pt>
                <c:pt idx="7255">
                  <c:v>43513.340280104167</c:v>
                </c:pt>
                <c:pt idx="7256">
                  <c:v>43513.34067740741</c:v>
                </c:pt>
                <c:pt idx="7257">
                  <c:v>43513.343103854168</c:v>
                </c:pt>
                <c:pt idx="7258">
                  <c:v>43513.353418738428</c:v>
                </c:pt>
                <c:pt idx="7259">
                  <c:v>43513.35747328704</c:v>
                </c:pt>
                <c:pt idx="7260">
                  <c:v>43513.381341504632</c:v>
                </c:pt>
                <c:pt idx="7261">
                  <c:v>43513.398038761574</c:v>
                </c:pt>
                <c:pt idx="7262">
                  <c:v>43513.406065625</c:v>
                </c:pt>
                <c:pt idx="7263">
                  <c:v>43513.449253819446</c:v>
                </c:pt>
                <c:pt idx="7264">
                  <c:v>43513.450451076387</c:v>
                </c:pt>
                <c:pt idx="7265">
                  <c:v>43513.454087650462</c:v>
                </c:pt>
                <c:pt idx="7266">
                  <c:v>43513.494762314818</c:v>
                </c:pt>
                <c:pt idx="7267">
                  <c:v>43513.53520864583</c:v>
                </c:pt>
                <c:pt idx="7268">
                  <c:v>43513.548965960646</c:v>
                </c:pt>
                <c:pt idx="7269">
                  <c:v>43513.58892091435</c:v>
                </c:pt>
                <c:pt idx="7270">
                  <c:v>43513.648458078707</c:v>
                </c:pt>
                <c:pt idx="7271">
                  <c:v>43513.671201828707</c:v>
                </c:pt>
                <c:pt idx="7272">
                  <c:v>43513.672331423608</c:v>
                </c:pt>
                <c:pt idx="7273">
                  <c:v>43513.673000138886</c:v>
                </c:pt>
                <c:pt idx="7274">
                  <c:v>43513.673157673613</c:v>
                </c:pt>
                <c:pt idx="7275">
                  <c:v>43513.684404884261</c:v>
                </c:pt>
                <c:pt idx="7276">
                  <c:v>43513.71166173611</c:v>
                </c:pt>
                <c:pt idx="7277">
                  <c:v>43513.711804004626</c:v>
                </c:pt>
                <c:pt idx="7278">
                  <c:v>43513.805978518518</c:v>
                </c:pt>
                <c:pt idx="7279">
                  <c:v>43513.809414768519</c:v>
                </c:pt>
                <c:pt idx="7280">
                  <c:v>43513.844639641204</c:v>
                </c:pt>
                <c:pt idx="7281">
                  <c:v>43513.853490196758</c:v>
                </c:pt>
                <c:pt idx="7282">
                  <c:v>43513.869756099535</c:v>
                </c:pt>
                <c:pt idx="7283">
                  <c:v>43514.139115729165</c:v>
                </c:pt>
                <c:pt idx="7284">
                  <c:v>43514.212511192127</c:v>
                </c:pt>
                <c:pt idx="7285">
                  <c:v>43514.295157083332</c:v>
                </c:pt>
                <c:pt idx="7286">
                  <c:v>43514.295511875003</c:v>
                </c:pt>
                <c:pt idx="7287">
                  <c:v>43514.299030555558</c:v>
                </c:pt>
                <c:pt idx="7288">
                  <c:v>43514.313424745371</c:v>
                </c:pt>
                <c:pt idx="7289">
                  <c:v>43514.315128634262</c:v>
                </c:pt>
                <c:pt idx="7290">
                  <c:v>43514.322092557872</c:v>
                </c:pt>
                <c:pt idx="7291">
                  <c:v>43514.328877361113</c:v>
                </c:pt>
                <c:pt idx="7292">
                  <c:v>43514.34283533565</c:v>
                </c:pt>
                <c:pt idx="7293">
                  <c:v>43514.359143807873</c:v>
                </c:pt>
                <c:pt idx="7294">
                  <c:v>43514.362891921293</c:v>
                </c:pt>
                <c:pt idx="7295">
                  <c:v>43514.363783252316</c:v>
                </c:pt>
                <c:pt idx="7296">
                  <c:v>43514.371135069443</c:v>
                </c:pt>
                <c:pt idx="7297">
                  <c:v>43514.373236990737</c:v>
                </c:pt>
                <c:pt idx="7298">
                  <c:v>43514.399960659721</c:v>
                </c:pt>
                <c:pt idx="7299">
                  <c:v>43514.44702334491</c:v>
                </c:pt>
                <c:pt idx="7300">
                  <c:v>43514.490486122682</c:v>
                </c:pt>
                <c:pt idx="7301">
                  <c:v>43514.511421099538</c:v>
                </c:pt>
                <c:pt idx="7302">
                  <c:v>43514.516118726853</c:v>
                </c:pt>
                <c:pt idx="7303">
                  <c:v>43514.517198923611</c:v>
                </c:pt>
                <c:pt idx="7304">
                  <c:v>43514.544528715276</c:v>
                </c:pt>
                <c:pt idx="7305">
                  <c:v>43514.565849421298</c:v>
                </c:pt>
                <c:pt idx="7306">
                  <c:v>43514.567316307868</c:v>
                </c:pt>
                <c:pt idx="7307">
                  <c:v>43514.56803396991</c:v>
                </c:pt>
                <c:pt idx="7308">
                  <c:v>43514.572246944444</c:v>
                </c:pt>
                <c:pt idx="7309">
                  <c:v>43514.575501736108</c:v>
                </c:pt>
                <c:pt idx="7310">
                  <c:v>43514.577998298613</c:v>
                </c:pt>
                <c:pt idx="7311">
                  <c:v>43514.580608842596</c:v>
                </c:pt>
                <c:pt idx="7312">
                  <c:v>43514.584635046296</c:v>
                </c:pt>
                <c:pt idx="7313">
                  <c:v>43514.641976296298</c:v>
                </c:pt>
                <c:pt idx="7314">
                  <c:v>43514.681114675928</c:v>
                </c:pt>
                <c:pt idx="7315">
                  <c:v>43514.703706701388</c:v>
                </c:pt>
                <c:pt idx="7316">
                  <c:v>43514.718700729165</c:v>
                </c:pt>
                <c:pt idx="7317">
                  <c:v>43514.744841979169</c:v>
                </c:pt>
                <c:pt idx="7318">
                  <c:v>43514.900221469907</c:v>
                </c:pt>
                <c:pt idx="7319">
                  <c:v>43515.166967951387</c:v>
                </c:pt>
                <c:pt idx="7320">
                  <c:v>43515.199174027781</c:v>
                </c:pt>
                <c:pt idx="7321">
                  <c:v>43515.231225752315</c:v>
                </c:pt>
                <c:pt idx="7322">
                  <c:v>43515.29508733796</c:v>
                </c:pt>
                <c:pt idx="7323">
                  <c:v>43515.297048692133</c:v>
                </c:pt>
                <c:pt idx="7324">
                  <c:v>43515.29737709491</c:v>
                </c:pt>
                <c:pt idx="7325">
                  <c:v>43515.29949853009</c:v>
                </c:pt>
                <c:pt idx="7326">
                  <c:v>43515.303067870373</c:v>
                </c:pt>
                <c:pt idx="7327">
                  <c:v>43515.37174815972</c:v>
                </c:pt>
                <c:pt idx="7328">
                  <c:v>43515.380684039352</c:v>
                </c:pt>
                <c:pt idx="7329">
                  <c:v>43515.381162893522</c:v>
                </c:pt>
                <c:pt idx="7330">
                  <c:v>43515.385629814817</c:v>
                </c:pt>
                <c:pt idx="7331">
                  <c:v>43515.449800092596</c:v>
                </c:pt>
                <c:pt idx="7332">
                  <c:v>43515.47812417824</c:v>
                </c:pt>
                <c:pt idx="7333">
                  <c:v>43515.482076898152</c:v>
                </c:pt>
                <c:pt idx="7334">
                  <c:v>43515.491397662037</c:v>
                </c:pt>
                <c:pt idx="7335">
                  <c:v>43515.505303287035</c:v>
                </c:pt>
                <c:pt idx="7336">
                  <c:v>43515.506956967591</c:v>
                </c:pt>
                <c:pt idx="7337">
                  <c:v>43515.508012835649</c:v>
                </c:pt>
                <c:pt idx="7338">
                  <c:v>43515.519095682874</c:v>
                </c:pt>
                <c:pt idx="7339">
                  <c:v>43515.520467268521</c:v>
                </c:pt>
                <c:pt idx="7340">
                  <c:v>43515.522191076387</c:v>
                </c:pt>
                <c:pt idx="7341">
                  <c:v>43515.523504571756</c:v>
                </c:pt>
                <c:pt idx="7342">
                  <c:v>43515.53787537037</c:v>
                </c:pt>
                <c:pt idx="7343">
                  <c:v>43515.755211342592</c:v>
                </c:pt>
                <c:pt idx="7344">
                  <c:v>43515.824434490743</c:v>
                </c:pt>
                <c:pt idx="7345">
                  <c:v>43516.153678275463</c:v>
                </c:pt>
                <c:pt idx="7346">
                  <c:v>43516.208110011576</c:v>
                </c:pt>
                <c:pt idx="7347">
                  <c:v>43516.223790914351</c:v>
                </c:pt>
                <c:pt idx="7348">
                  <c:v>43516.252420555553</c:v>
                </c:pt>
                <c:pt idx="7349">
                  <c:v>43516.25292298611</c:v>
                </c:pt>
                <c:pt idx="7350">
                  <c:v>43516.299709687497</c:v>
                </c:pt>
                <c:pt idx="7351">
                  <c:v>43516.310108877318</c:v>
                </c:pt>
                <c:pt idx="7352">
                  <c:v>43516.314708541664</c:v>
                </c:pt>
                <c:pt idx="7353">
                  <c:v>43516.315619039349</c:v>
                </c:pt>
                <c:pt idx="7354">
                  <c:v>43516.332590127313</c:v>
                </c:pt>
                <c:pt idx="7355">
                  <c:v>43516.345718599536</c:v>
                </c:pt>
                <c:pt idx="7356">
                  <c:v>43516.346724849536</c:v>
                </c:pt>
                <c:pt idx="7357">
                  <c:v>43516.430475601854</c:v>
                </c:pt>
                <c:pt idx="7358">
                  <c:v>43516.443198831017</c:v>
                </c:pt>
                <c:pt idx="7359">
                  <c:v>43516.444620115741</c:v>
                </c:pt>
                <c:pt idx="7360">
                  <c:v>43516.449676736112</c:v>
                </c:pt>
                <c:pt idx="7361">
                  <c:v>43516.498590833333</c:v>
                </c:pt>
                <c:pt idx="7362">
                  <c:v>43516.72470363426</c:v>
                </c:pt>
                <c:pt idx="7363">
                  <c:v>43516.906424490742</c:v>
                </c:pt>
                <c:pt idx="7364">
                  <c:v>43516.907018761573</c:v>
                </c:pt>
                <c:pt idx="7365">
                  <c:v>43517.243804814818</c:v>
                </c:pt>
                <c:pt idx="7366">
                  <c:v>43517.280299074075</c:v>
                </c:pt>
                <c:pt idx="7367">
                  <c:v>43517.293248275462</c:v>
                </c:pt>
                <c:pt idx="7368">
                  <c:v>43517.295470914352</c:v>
                </c:pt>
                <c:pt idx="7369">
                  <c:v>43517.301171863422</c:v>
                </c:pt>
                <c:pt idx="7370">
                  <c:v>43517.312773055557</c:v>
                </c:pt>
                <c:pt idx="7371">
                  <c:v>43517.346854756943</c:v>
                </c:pt>
                <c:pt idx="7372">
                  <c:v>43517.349046516203</c:v>
                </c:pt>
                <c:pt idx="7373">
                  <c:v>43517.36534152778</c:v>
                </c:pt>
                <c:pt idx="7374">
                  <c:v>43517.392089884263</c:v>
                </c:pt>
                <c:pt idx="7375">
                  <c:v>43517.39369921296</c:v>
                </c:pt>
                <c:pt idx="7376">
                  <c:v>43517.539243449071</c:v>
                </c:pt>
                <c:pt idx="7377">
                  <c:v>43517.586568587962</c:v>
                </c:pt>
                <c:pt idx="7378">
                  <c:v>43517.592867997686</c:v>
                </c:pt>
                <c:pt idx="7379">
                  <c:v>43517.694594340275</c:v>
                </c:pt>
                <c:pt idx="7380">
                  <c:v>43517.69929423611</c:v>
                </c:pt>
                <c:pt idx="7381">
                  <c:v>43517.745225497689</c:v>
                </c:pt>
                <c:pt idx="7382">
                  <c:v>43517.759355925926</c:v>
                </c:pt>
                <c:pt idx="7383">
                  <c:v>43517.760573981483</c:v>
                </c:pt>
                <c:pt idx="7384">
                  <c:v>43517.784079606485</c:v>
                </c:pt>
                <c:pt idx="7385">
                  <c:v>43517.84212400463</c:v>
                </c:pt>
                <c:pt idx="7386">
                  <c:v>43518.151624976854</c:v>
                </c:pt>
                <c:pt idx="7387">
                  <c:v>43518.245053217594</c:v>
                </c:pt>
                <c:pt idx="7388">
                  <c:v>43518.246351458336</c:v>
                </c:pt>
                <c:pt idx="7389">
                  <c:v>43518.250312291668</c:v>
                </c:pt>
                <c:pt idx="7390">
                  <c:v>43518.297880347222</c:v>
                </c:pt>
                <c:pt idx="7391">
                  <c:v>43518.313657453706</c:v>
                </c:pt>
                <c:pt idx="7392">
                  <c:v>43518.319582800927</c:v>
                </c:pt>
                <c:pt idx="7393">
                  <c:v>43518.340677511573</c:v>
                </c:pt>
                <c:pt idx="7394">
                  <c:v>43518.348116377318</c:v>
                </c:pt>
                <c:pt idx="7395">
                  <c:v>43518.360992430557</c:v>
                </c:pt>
                <c:pt idx="7396">
                  <c:v>43518.36509378472</c:v>
                </c:pt>
                <c:pt idx="7397">
                  <c:v>43518.367913090275</c:v>
                </c:pt>
                <c:pt idx="7398">
                  <c:v>43518.378277164353</c:v>
                </c:pt>
                <c:pt idx="7399">
                  <c:v>43518.379382233798</c:v>
                </c:pt>
                <c:pt idx="7400">
                  <c:v>43518.38594015046</c:v>
                </c:pt>
                <c:pt idx="7401">
                  <c:v>43518.392889664348</c:v>
                </c:pt>
                <c:pt idx="7402">
                  <c:v>43518.396031076387</c:v>
                </c:pt>
                <c:pt idx="7403">
                  <c:v>43518.397511539355</c:v>
                </c:pt>
                <c:pt idx="7404">
                  <c:v>43518.402371203701</c:v>
                </c:pt>
                <c:pt idx="7405">
                  <c:v>43518.414240046295</c:v>
                </c:pt>
                <c:pt idx="7406">
                  <c:v>43518.41931553241</c:v>
                </c:pt>
                <c:pt idx="7407">
                  <c:v>43518.489834872686</c:v>
                </c:pt>
                <c:pt idx="7408">
                  <c:v>43518.527532974535</c:v>
                </c:pt>
                <c:pt idx="7409">
                  <c:v>43518.549153483793</c:v>
                </c:pt>
                <c:pt idx="7410">
                  <c:v>43518.561871736114</c:v>
                </c:pt>
                <c:pt idx="7411">
                  <c:v>43518.617150497688</c:v>
                </c:pt>
                <c:pt idx="7412">
                  <c:v>43518.620114016201</c:v>
                </c:pt>
                <c:pt idx="7413">
                  <c:v>43518.708515335646</c:v>
                </c:pt>
                <c:pt idx="7414">
                  <c:v>43518.742982164353</c:v>
                </c:pt>
                <c:pt idx="7415">
                  <c:v>43518.963194189811</c:v>
                </c:pt>
                <c:pt idx="7416">
                  <c:v>43519.34208988426</c:v>
                </c:pt>
                <c:pt idx="7417">
                  <c:v>43519.363130486112</c:v>
                </c:pt>
                <c:pt idx="7418">
                  <c:v>43519.36445494213</c:v>
                </c:pt>
                <c:pt idx="7419">
                  <c:v>43519.403285462962</c:v>
                </c:pt>
                <c:pt idx="7420">
                  <c:v>43519.403327638887</c:v>
                </c:pt>
                <c:pt idx="7421">
                  <c:v>43519.40541230324</c:v>
                </c:pt>
                <c:pt idx="7422">
                  <c:v>43519.42666675926</c:v>
                </c:pt>
                <c:pt idx="7423">
                  <c:v>43519.427220590274</c:v>
                </c:pt>
                <c:pt idx="7424">
                  <c:v>43519.450661099538</c:v>
                </c:pt>
                <c:pt idx="7425">
                  <c:v>43519.452736516207</c:v>
                </c:pt>
                <c:pt idx="7426">
                  <c:v>43519.454485393515</c:v>
                </c:pt>
                <c:pt idx="7427">
                  <c:v>43519.457827824073</c:v>
                </c:pt>
                <c:pt idx="7428">
                  <c:v>43519.465529953704</c:v>
                </c:pt>
                <c:pt idx="7429">
                  <c:v>43519.485067349538</c:v>
                </c:pt>
                <c:pt idx="7430">
                  <c:v>43519.505528194444</c:v>
                </c:pt>
                <c:pt idx="7431">
                  <c:v>43519.506549224534</c:v>
                </c:pt>
                <c:pt idx="7432">
                  <c:v>43519.512648645832</c:v>
                </c:pt>
                <c:pt idx="7433">
                  <c:v>43519.51452109954</c:v>
                </c:pt>
                <c:pt idx="7434">
                  <c:v>43519.516340879629</c:v>
                </c:pt>
                <c:pt idx="7435">
                  <c:v>43519.520328576386</c:v>
                </c:pt>
                <c:pt idx="7436">
                  <c:v>43519.523229120372</c:v>
                </c:pt>
                <c:pt idx="7437">
                  <c:v>43519.587385682869</c:v>
                </c:pt>
                <c:pt idx="7438">
                  <c:v>43519.591638136575</c:v>
                </c:pt>
                <c:pt idx="7439">
                  <c:v>43519.596821979168</c:v>
                </c:pt>
                <c:pt idx="7440">
                  <c:v>43519.597528599537</c:v>
                </c:pt>
                <c:pt idx="7441">
                  <c:v>43519.645660613423</c:v>
                </c:pt>
                <c:pt idx="7442">
                  <c:v>43519.805020613428</c:v>
                </c:pt>
                <c:pt idx="7443">
                  <c:v>43519.840818958335</c:v>
                </c:pt>
                <c:pt idx="7444">
                  <c:v>43519.905234976854</c:v>
                </c:pt>
                <c:pt idx="7445">
                  <c:v>43519.90848283565</c:v>
                </c:pt>
                <c:pt idx="7446">
                  <c:v>43519.910743506945</c:v>
                </c:pt>
                <c:pt idx="7447">
                  <c:v>43519.911111307869</c:v>
                </c:pt>
                <c:pt idx="7448">
                  <c:v>43519.9276984838</c:v>
                </c:pt>
                <c:pt idx="7449">
                  <c:v>43519.929102546295</c:v>
                </c:pt>
                <c:pt idx="7450">
                  <c:v>43519.949128692133</c:v>
                </c:pt>
                <c:pt idx="7451">
                  <c:v>43520.547689583334</c:v>
                </c:pt>
                <c:pt idx="7452">
                  <c:v>43520.635196493058</c:v>
                </c:pt>
                <c:pt idx="7453">
                  <c:v>43520.637650706019</c:v>
                </c:pt>
                <c:pt idx="7454">
                  <c:v>43520.658660590278</c:v>
                </c:pt>
                <c:pt idx="7455">
                  <c:v>43520.659748634258</c:v>
                </c:pt>
                <c:pt idx="7456">
                  <c:v>43520.661731921296</c:v>
                </c:pt>
                <c:pt idx="7457">
                  <c:v>43520.813214374997</c:v>
                </c:pt>
                <c:pt idx="7458">
                  <c:v>43521.118162974541</c:v>
                </c:pt>
                <c:pt idx="7459">
                  <c:v>43521.121101365738</c:v>
                </c:pt>
                <c:pt idx="7460">
                  <c:v>43521.14447190972</c:v>
                </c:pt>
                <c:pt idx="7461">
                  <c:v>43521.149525381945</c:v>
                </c:pt>
                <c:pt idx="7462">
                  <c:v>43521.149925243059</c:v>
                </c:pt>
                <c:pt idx="7463">
                  <c:v>43521.158983182868</c:v>
                </c:pt>
                <c:pt idx="7464">
                  <c:v>43521.170632592592</c:v>
                </c:pt>
                <c:pt idx="7465">
                  <c:v>43521.175832638888</c:v>
                </c:pt>
                <c:pt idx="7466">
                  <c:v>43521.206325046296</c:v>
                </c:pt>
                <c:pt idx="7467">
                  <c:v>43521.217733356483</c:v>
                </c:pt>
                <c:pt idx="7468">
                  <c:v>43521.229868553244</c:v>
                </c:pt>
                <c:pt idx="7469">
                  <c:v>43521.231981886573</c:v>
                </c:pt>
                <c:pt idx="7470">
                  <c:v>43521.248959687502</c:v>
                </c:pt>
                <c:pt idx="7471">
                  <c:v>43521.275237060188</c:v>
                </c:pt>
                <c:pt idx="7472">
                  <c:v>43521.275986898145</c:v>
                </c:pt>
                <c:pt idx="7473">
                  <c:v>43521.320336990742</c:v>
                </c:pt>
                <c:pt idx="7474">
                  <c:v>43521.327165972223</c:v>
                </c:pt>
                <c:pt idx="7475">
                  <c:v>43521.339811840277</c:v>
                </c:pt>
                <c:pt idx="7476">
                  <c:v>43521.341918680555</c:v>
                </c:pt>
                <c:pt idx="7477">
                  <c:v>43521.495673900463</c:v>
                </c:pt>
                <c:pt idx="7478">
                  <c:v>43521.513669097221</c:v>
                </c:pt>
                <c:pt idx="7479">
                  <c:v>43521.558320752316</c:v>
                </c:pt>
                <c:pt idx="7480">
                  <c:v>43522.181936064815</c:v>
                </c:pt>
                <c:pt idx="7481">
                  <c:v>43522.196207824076</c:v>
                </c:pt>
                <c:pt idx="7482">
                  <c:v>43522.287959502311</c:v>
                </c:pt>
                <c:pt idx="7483">
                  <c:v>43522.294656469909</c:v>
                </c:pt>
                <c:pt idx="7484">
                  <c:v>43522.305052430558</c:v>
                </c:pt>
                <c:pt idx="7485">
                  <c:v>43522.306918055554</c:v>
                </c:pt>
                <c:pt idx="7486">
                  <c:v>43522.312173969905</c:v>
                </c:pt>
                <c:pt idx="7487">
                  <c:v>43522.322758287039</c:v>
                </c:pt>
                <c:pt idx="7488">
                  <c:v>43522.332628796299</c:v>
                </c:pt>
                <c:pt idx="7489">
                  <c:v>43522.338301122683</c:v>
                </c:pt>
                <c:pt idx="7490">
                  <c:v>43522.347765057872</c:v>
                </c:pt>
                <c:pt idx="7491">
                  <c:v>43522.356301157408</c:v>
                </c:pt>
                <c:pt idx="7492">
                  <c:v>43522.371296944446</c:v>
                </c:pt>
                <c:pt idx="7493">
                  <c:v>43522.396543842595</c:v>
                </c:pt>
                <c:pt idx="7494">
                  <c:v>43522.397659884256</c:v>
                </c:pt>
                <c:pt idx="7495">
                  <c:v>43522.408203460647</c:v>
                </c:pt>
                <c:pt idx="7496">
                  <c:v>43522.435218206017</c:v>
                </c:pt>
                <c:pt idx="7497">
                  <c:v>43522.440522094905</c:v>
                </c:pt>
                <c:pt idx="7498">
                  <c:v>43522.444923900461</c:v>
                </c:pt>
                <c:pt idx="7499">
                  <c:v>43522.460429178238</c:v>
                </c:pt>
                <c:pt idx="7500">
                  <c:v>43522.463948611112</c:v>
                </c:pt>
                <c:pt idx="7501">
                  <c:v>43522.510887581018</c:v>
                </c:pt>
                <c:pt idx="7502">
                  <c:v>43522.51885104167</c:v>
                </c:pt>
                <c:pt idx="7503">
                  <c:v>43522.533437928243</c:v>
                </c:pt>
                <c:pt idx="7504">
                  <c:v>43522.537421828703</c:v>
                </c:pt>
                <c:pt idx="7505">
                  <c:v>43522.659373483795</c:v>
                </c:pt>
                <c:pt idx="7506">
                  <c:v>43522.68361591435</c:v>
                </c:pt>
                <c:pt idx="7507">
                  <c:v>43522.738788888892</c:v>
                </c:pt>
                <c:pt idx="7508">
                  <c:v>43522.763105162034</c:v>
                </c:pt>
                <c:pt idx="7509">
                  <c:v>43523.039457743056</c:v>
                </c:pt>
                <c:pt idx="7510">
                  <c:v>43523.04603824074</c:v>
                </c:pt>
                <c:pt idx="7511">
                  <c:v>43523.161362685183</c:v>
                </c:pt>
                <c:pt idx="7512">
                  <c:v>43523.163522152776</c:v>
                </c:pt>
                <c:pt idx="7513">
                  <c:v>43523.249003993056</c:v>
                </c:pt>
                <c:pt idx="7514">
                  <c:v>43523.296836122689</c:v>
                </c:pt>
                <c:pt idx="7515">
                  <c:v>43523.361079745373</c:v>
                </c:pt>
                <c:pt idx="7516">
                  <c:v>43523.397984502313</c:v>
                </c:pt>
                <c:pt idx="7517">
                  <c:v>43523.555222754629</c:v>
                </c:pt>
                <c:pt idx="7518">
                  <c:v>43523.616784710648</c:v>
                </c:pt>
                <c:pt idx="7519">
                  <c:v>43523.640155648151</c:v>
                </c:pt>
                <c:pt idx="7520">
                  <c:v>43523.715837638891</c:v>
                </c:pt>
                <c:pt idx="7521">
                  <c:v>43523.730214490737</c:v>
                </c:pt>
                <c:pt idx="7522">
                  <c:v>43523.735616736114</c:v>
                </c:pt>
                <c:pt idx="7523">
                  <c:v>43523.739174641203</c:v>
                </c:pt>
                <c:pt idx="7524">
                  <c:v>43523.760736168981</c:v>
                </c:pt>
                <c:pt idx="7525">
                  <c:v>43523.810579386576</c:v>
                </c:pt>
                <c:pt idx="7526">
                  <c:v>43523.976413449076</c:v>
                </c:pt>
                <c:pt idx="7527">
                  <c:v>43523.976495567127</c:v>
                </c:pt>
                <c:pt idx="7528">
                  <c:v>43524.193062835649</c:v>
                </c:pt>
                <c:pt idx="7529">
                  <c:v>43524.205039432869</c:v>
                </c:pt>
                <c:pt idx="7530">
                  <c:v>43524.278075486109</c:v>
                </c:pt>
                <c:pt idx="7531">
                  <c:v>43524.283831099536</c:v>
                </c:pt>
                <c:pt idx="7532">
                  <c:v>43524.29273202546</c:v>
                </c:pt>
                <c:pt idx="7533">
                  <c:v>43524.293041597222</c:v>
                </c:pt>
                <c:pt idx="7534">
                  <c:v>43524.346176238425</c:v>
                </c:pt>
                <c:pt idx="7535">
                  <c:v>43524.352736550929</c:v>
                </c:pt>
                <c:pt idx="7536">
                  <c:v>43524.35303445602</c:v>
                </c:pt>
                <c:pt idx="7537">
                  <c:v>43524.353212499998</c:v>
                </c:pt>
                <c:pt idx="7538">
                  <c:v>43524.360296944447</c:v>
                </c:pt>
                <c:pt idx="7539">
                  <c:v>43524.367770358796</c:v>
                </c:pt>
                <c:pt idx="7540">
                  <c:v>43524.378030995373</c:v>
                </c:pt>
                <c:pt idx="7541">
                  <c:v>43524.37859177083</c:v>
                </c:pt>
                <c:pt idx="7542">
                  <c:v>43524.381829155092</c:v>
                </c:pt>
                <c:pt idx="7543">
                  <c:v>43524.404469745372</c:v>
                </c:pt>
                <c:pt idx="7544">
                  <c:v>43524.406569502316</c:v>
                </c:pt>
                <c:pt idx="7545">
                  <c:v>43524.408203148145</c:v>
                </c:pt>
                <c:pt idx="7546">
                  <c:v>43524.414270289351</c:v>
                </c:pt>
                <c:pt idx="7547">
                  <c:v>43524.415638356484</c:v>
                </c:pt>
                <c:pt idx="7548">
                  <c:v>43524.416893969908</c:v>
                </c:pt>
                <c:pt idx="7549">
                  <c:v>43524.421924456015</c:v>
                </c:pt>
                <c:pt idx="7550">
                  <c:v>43524.42950878472</c:v>
                </c:pt>
                <c:pt idx="7551">
                  <c:v>43524.47867488426</c:v>
                </c:pt>
                <c:pt idx="7552">
                  <c:v>43524.488763460649</c:v>
                </c:pt>
                <c:pt idx="7553">
                  <c:v>43524.489181898149</c:v>
                </c:pt>
                <c:pt idx="7554">
                  <c:v>43524.532765034724</c:v>
                </c:pt>
                <c:pt idx="7555">
                  <c:v>43524.540607291667</c:v>
                </c:pt>
                <c:pt idx="7556">
                  <c:v>43524.757527754628</c:v>
                </c:pt>
                <c:pt idx="7557">
                  <c:v>43524.777898912034</c:v>
                </c:pt>
                <c:pt idx="7558">
                  <c:v>43524.998546620373</c:v>
                </c:pt>
                <c:pt idx="7559">
                  <c:v>43525.153524236113</c:v>
                </c:pt>
                <c:pt idx="7560">
                  <c:v>43525.226246851853</c:v>
                </c:pt>
                <c:pt idx="7561">
                  <c:v>43525.250875520833</c:v>
                </c:pt>
                <c:pt idx="7562">
                  <c:v>43525.263073657406</c:v>
                </c:pt>
                <c:pt idx="7563">
                  <c:v>43525.263745833334</c:v>
                </c:pt>
                <c:pt idx="7564">
                  <c:v>43525.264141342595</c:v>
                </c:pt>
                <c:pt idx="7565">
                  <c:v>43525.264421504631</c:v>
                </c:pt>
                <c:pt idx="7566">
                  <c:v>43525.269343854168</c:v>
                </c:pt>
                <c:pt idx="7567">
                  <c:v>43525.271933865741</c:v>
                </c:pt>
                <c:pt idx="7568">
                  <c:v>43525.276494583333</c:v>
                </c:pt>
                <c:pt idx="7569">
                  <c:v>43525.277997997684</c:v>
                </c:pt>
                <c:pt idx="7570">
                  <c:v>43525.280731192128</c:v>
                </c:pt>
                <c:pt idx="7571">
                  <c:v>43525.319079143519</c:v>
                </c:pt>
                <c:pt idx="7572">
                  <c:v>43525.324659560189</c:v>
                </c:pt>
                <c:pt idx="7573">
                  <c:v>43525.347765081016</c:v>
                </c:pt>
                <c:pt idx="7574">
                  <c:v>43525.350236851853</c:v>
                </c:pt>
                <c:pt idx="7575">
                  <c:v>43525.359321678239</c:v>
                </c:pt>
                <c:pt idx="7576">
                  <c:v>43525.364893124999</c:v>
                </c:pt>
                <c:pt idx="7577">
                  <c:v>43525.365796712962</c:v>
                </c:pt>
                <c:pt idx="7578">
                  <c:v>43525.376215949073</c:v>
                </c:pt>
                <c:pt idx="7579">
                  <c:v>43525.396517395835</c:v>
                </c:pt>
                <c:pt idx="7580">
                  <c:v>43525.429864189813</c:v>
                </c:pt>
                <c:pt idx="7581">
                  <c:v>43525.466679861114</c:v>
                </c:pt>
                <c:pt idx="7582">
                  <c:v>43525.489776180555</c:v>
                </c:pt>
                <c:pt idx="7583">
                  <c:v>43525.521774421293</c:v>
                </c:pt>
                <c:pt idx="7584">
                  <c:v>43525.530321412036</c:v>
                </c:pt>
                <c:pt idx="7585">
                  <c:v>43525.559027268515</c:v>
                </c:pt>
                <c:pt idx="7586">
                  <c:v>43525.559580011577</c:v>
                </c:pt>
                <c:pt idx="7587">
                  <c:v>43525.564606782405</c:v>
                </c:pt>
                <c:pt idx="7588">
                  <c:v>43525.576869375</c:v>
                </c:pt>
                <c:pt idx="7589">
                  <c:v>43525.583065937499</c:v>
                </c:pt>
                <c:pt idx="7590">
                  <c:v>43525.933434560182</c:v>
                </c:pt>
                <c:pt idx="7591">
                  <c:v>43525.939150740742</c:v>
                </c:pt>
                <c:pt idx="7592">
                  <c:v>43525.941094409725</c:v>
                </c:pt>
                <c:pt idx="7593">
                  <c:v>43525.942023344905</c:v>
                </c:pt>
                <c:pt idx="7594">
                  <c:v>43525.943543715279</c:v>
                </c:pt>
                <c:pt idx="7595">
                  <c:v>43525.945129479165</c:v>
                </c:pt>
                <c:pt idx="7596">
                  <c:v>43526.404154039352</c:v>
                </c:pt>
                <c:pt idx="7597">
                  <c:v>43526.405054618059</c:v>
                </c:pt>
                <c:pt idx="7598">
                  <c:v>43526.4344341088</c:v>
                </c:pt>
                <c:pt idx="7599">
                  <c:v>43526.508885706018</c:v>
                </c:pt>
                <c:pt idx="7600">
                  <c:v>43526.517106921296</c:v>
                </c:pt>
                <c:pt idx="7601">
                  <c:v>43526.526308622684</c:v>
                </c:pt>
                <c:pt idx="7602">
                  <c:v>43526.534954988427</c:v>
                </c:pt>
                <c:pt idx="7603">
                  <c:v>43526.548485624997</c:v>
                </c:pt>
                <c:pt idx="7604">
                  <c:v>43526.555733159723</c:v>
                </c:pt>
                <c:pt idx="7605">
                  <c:v>43526.569564571757</c:v>
                </c:pt>
                <c:pt idx="7606">
                  <c:v>43526.571088576391</c:v>
                </c:pt>
                <c:pt idx="7607">
                  <c:v>43526.572144027778</c:v>
                </c:pt>
                <c:pt idx="7608">
                  <c:v>43526.5795137963</c:v>
                </c:pt>
                <c:pt idx="7609">
                  <c:v>43526.584411828706</c:v>
                </c:pt>
                <c:pt idx="7610">
                  <c:v>43526.590199224534</c:v>
                </c:pt>
                <c:pt idx="7611">
                  <c:v>43526.606758344904</c:v>
                </c:pt>
                <c:pt idx="7612">
                  <c:v>43526.607475879631</c:v>
                </c:pt>
                <c:pt idx="7613">
                  <c:v>43526.624253148148</c:v>
                </c:pt>
                <c:pt idx="7614">
                  <c:v>43526.805205833334</c:v>
                </c:pt>
                <c:pt idx="7615">
                  <c:v>43527.414312928238</c:v>
                </c:pt>
                <c:pt idx="7616">
                  <c:v>43527.456826724534</c:v>
                </c:pt>
                <c:pt idx="7617">
                  <c:v>43527.473530138886</c:v>
                </c:pt>
                <c:pt idx="7618">
                  <c:v>43527.479273321762</c:v>
                </c:pt>
                <c:pt idx="7619">
                  <c:v>43527.482413217593</c:v>
                </c:pt>
                <c:pt idx="7620">
                  <c:v>43527.48540189815</c:v>
                </c:pt>
                <c:pt idx="7621">
                  <c:v>43527.51437434028</c:v>
                </c:pt>
                <c:pt idx="7622">
                  <c:v>43527.517192291663</c:v>
                </c:pt>
                <c:pt idx="7623">
                  <c:v>43527.654416898149</c:v>
                </c:pt>
                <c:pt idx="7624">
                  <c:v>43527.851576631947</c:v>
                </c:pt>
                <c:pt idx="7625">
                  <c:v>43527.853578495371</c:v>
                </c:pt>
                <c:pt idx="7626">
                  <c:v>43527.855283599536</c:v>
                </c:pt>
                <c:pt idx="7627">
                  <c:v>43527.857428645832</c:v>
                </c:pt>
                <c:pt idx="7628">
                  <c:v>43527.859250428242</c:v>
                </c:pt>
                <c:pt idx="7629">
                  <c:v>43527.860169641201</c:v>
                </c:pt>
                <c:pt idx="7630">
                  <c:v>43527.863115428241</c:v>
                </c:pt>
                <c:pt idx="7631">
                  <c:v>43527.864093495373</c:v>
                </c:pt>
                <c:pt idx="7632">
                  <c:v>43527.864178958334</c:v>
                </c:pt>
                <c:pt idx="7633">
                  <c:v>43528.158351990744</c:v>
                </c:pt>
                <c:pt idx="7634">
                  <c:v>43528.312918819443</c:v>
                </c:pt>
                <c:pt idx="7635">
                  <c:v>43528.330376261576</c:v>
                </c:pt>
                <c:pt idx="7636">
                  <c:v>43528.332092094905</c:v>
                </c:pt>
                <c:pt idx="7637">
                  <c:v>43528.340266597224</c:v>
                </c:pt>
                <c:pt idx="7638">
                  <c:v>43528.352110509259</c:v>
                </c:pt>
                <c:pt idx="7639">
                  <c:v>43528.376064421296</c:v>
                </c:pt>
                <c:pt idx="7640">
                  <c:v>43528.389061365742</c:v>
                </c:pt>
                <c:pt idx="7641">
                  <c:v>43528.401450034726</c:v>
                </c:pt>
                <c:pt idx="7642">
                  <c:v>43528.435281481485</c:v>
                </c:pt>
                <c:pt idx="7643">
                  <c:v>43528.440606909724</c:v>
                </c:pt>
                <c:pt idx="7644">
                  <c:v>43528.451107824076</c:v>
                </c:pt>
                <c:pt idx="7645">
                  <c:v>43528.507465312498</c:v>
                </c:pt>
                <c:pt idx="7646">
                  <c:v>43528.630944259261</c:v>
                </c:pt>
                <c:pt idx="7647">
                  <c:v>43528.653370844906</c:v>
                </c:pt>
                <c:pt idx="7648">
                  <c:v>43528.696234166666</c:v>
                </c:pt>
                <c:pt idx="7649">
                  <c:v>43529.158880509262</c:v>
                </c:pt>
                <c:pt idx="7650">
                  <c:v>43529.178821307869</c:v>
                </c:pt>
                <c:pt idx="7651">
                  <c:v>43529.181041111115</c:v>
                </c:pt>
                <c:pt idx="7652">
                  <c:v>43529.216922025465</c:v>
                </c:pt>
                <c:pt idx="7653">
                  <c:v>43529.217855509261</c:v>
                </c:pt>
                <c:pt idx="7654">
                  <c:v>43529.238014618059</c:v>
                </c:pt>
                <c:pt idx="7655">
                  <c:v>43529.279401377316</c:v>
                </c:pt>
                <c:pt idx="7656">
                  <c:v>43529.28268733796</c:v>
                </c:pt>
                <c:pt idx="7657">
                  <c:v>43529.327546967594</c:v>
                </c:pt>
                <c:pt idx="7658">
                  <c:v>43529.329702581017</c:v>
                </c:pt>
                <c:pt idx="7659">
                  <c:v>43529.337808356482</c:v>
                </c:pt>
                <c:pt idx="7660">
                  <c:v>43529.364691053241</c:v>
                </c:pt>
                <c:pt idx="7661">
                  <c:v>43529.369140347226</c:v>
                </c:pt>
                <c:pt idx="7662">
                  <c:v>43529.41198971065</c:v>
                </c:pt>
                <c:pt idx="7663">
                  <c:v>43529.433215960649</c:v>
                </c:pt>
                <c:pt idx="7664">
                  <c:v>43529.462103912039</c:v>
                </c:pt>
                <c:pt idx="7665">
                  <c:v>43529.562979178241</c:v>
                </c:pt>
                <c:pt idx="7666">
                  <c:v>43529.696603715274</c:v>
                </c:pt>
                <c:pt idx="7667">
                  <c:v>43530.39359201389</c:v>
                </c:pt>
                <c:pt idx="7668">
                  <c:v>43530.395361574076</c:v>
                </c:pt>
                <c:pt idx="7669">
                  <c:v>43530.404606898148</c:v>
                </c:pt>
                <c:pt idx="7670">
                  <c:v>43530.624238124998</c:v>
                </c:pt>
                <c:pt idx="7671">
                  <c:v>43531.287713020836</c:v>
                </c:pt>
                <c:pt idx="7672">
                  <c:v>43531.301412615743</c:v>
                </c:pt>
                <c:pt idx="7673">
                  <c:v>43531.316241608794</c:v>
                </c:pt>
                <c:pt idx="7674">
                  <c:v>43531.39538707176</c:v>
                </c:pt>
                <c:pt idx="7675">
                  <c:v>43531.572183194447</c:v>
                </c:pt>
                <c:pt idx="7676">
                  <c:v>43531.659520289351</c:v>
                </c:pt>
                <c:pt idx="7677">
                  <c:v>43531.665471342596</c:v>
                </c:pt>
                <c:pt idx="7678">
                  <c:v>43532.235729942127</c:v>
                </c:pt>
                <c:pt idx="7679">
                  <c:v>43532.266909641206</c:v>
                </c:pt>
                <c:pt idx="7680">
                  <c:v>43532.273047557872</c:v>
                </c:pt>
                <c:pt idx="7681">
                  <c:v>43532.311959756946</c:v>
                </c:pt>
                <c:pt idx="7682">
                  <c:v>43532.323338784721</c:v>
                </c:pt>
                <c:pt idx="7683">
                  <c:v>43532.32772572917</c:v>
                </c:pt>
                <c:pt idx="7684">
                  <c:v>43532.374401400462</c:v>
                </c:pt>
                <c:pt idx="7685">
                  <c:v>43532.409318726852</c:v>
                </c:pt>
                <c:pt idx="7686">
                  <c:v>43532.415435451388</c:v>
                </c:pt>
                <c:pt idx="7687">
                  <c:v>43532.428503171293</c:v>
                </c:pt>
                <c:pt idx="7688">
                  <c:v>43532.491056851854</c:v>
                </c:pt>
                <c:pt idx="7689">
                  <c:v>43533.213587129627</c:v>
                </c:pt>
                <c:pt idx="7690">
                  <c:v>43534.716868692129</c:v>
                </c:pt>
                <c:pt idx="7691">
                  <c:v>43534.748750393519</c:v>
                </c:pt>
                <c:pt idx="7692">
                  <c:v>43534.773572407408</c:v>
                </c:pt>
                <c:pt idx="7693">
                  <c:v>43534.792237650465</c:v>
                </c:pt>
                <c:pt idx="7694">
                  <c:v>43534.899894756942</c:v>
                </c:pt>
                <c:pt idx="7695">
                  <c:v>43535.260396701386</c:v>
                </c:pt>
                <c:pt idx="7696">
                  <c:v>43535.315224212965</c:v>
                </c:pt>
                <c:pt idx="7697">
                  <c:v>43535.348848506947</c:v>
                </c:pt>
                <c:pt idx="7698">
                  <c:v>43535.351601388888</c:v>
                </c:pt>
                <c:pt idx="7699">
                  <c:v>43535.358651064817</c:v>
                </c:pt>
                <c:pt idx="7700">
                  <c:v>43535.358874247686</c:v>
                </c:pt>
                <c:pt idx="7701">
                  <c:v>43535.359013842593</c:v>
                </c:pt>
                <c:pt idx="7702">
                  <c:v>43535.381800381947</c:v>
                </c:pt>
                <c:pt idx="7703">
                  <c:v>43535.386468368059</c:v>
                </c:pt>
                <c:pt idx="7704">
                  <c:v>43535.386895625001</c:v>
                </c:pt>
                <c:pt idx="7705">
                  <c:v>43535.390303877313</c:v>
                </c:pt>
                <c:pt idx="7706">
                  <c:v>43535.428768206017</c:v>
                </c:pt>
                <c:pt idx="7707">
                  <c:v>43535.429494571756</c:v>
                </c:pt>
                <c:pt idx="7708">
                  <c:v>43535.516007268518</c:v>
                </c:pt>
                <c:pt idx="7709">
                  <c:v>43535.517292951386</c:v>
                </c:pt>
                <c:pt idx="7710">
                  <c:v>43535.532406493054</c:v>
                </c:pt>
                <c:pt idx="7711">
                  <c:v>43535.596476817132</c:v>
                </c:pt>
                <c:pt idx="7712">
                  <c:v>43535.647788449074</c:v>
                </c:pt>
                <c:pt idx="7713">
                  <c:v>43535.69431540509</c:v>
                </c:pt>
                <c:pt idx="7714">
                  <c:v>43536.16199753472</c:v>
                </c:pt>
                <c:pt idx="7715">
                  <c:v>43536.194001909724</c:v>
                </c:pt>
                <c:pt idx="7716">
                  <c:v>43536.221827662041</c:v>
                </c:pt>
                <c:pt idx="7717">
                  <c:v>43536.223269189817</c:v>
                </c:pt>
                <c:pt idx="7718">
                  <c:v>43536.226831527776</c:v>
                </c:pt>
                <c:pt idx="7719">
                  <c:v>43536.302447372684</c:v>
                </c:pt>
                <c:pt idx="7720">
                  <c:v>43536.304144467591</c:v>
                </c:pt>
                <c:pt idx="7721">
                  <c:v>43536.308321851851</c:v>
                </c:pt>
                <c:pt idx="7722">
                  <c:v>43536.314348784719</c:v>
                </c:pt>
                <c:pt idx="7723">
                  <c:v>43536.32570645833</c:v>
                </c:pt>
                <c:pt idx="7724">
                  <c:v>43536.329824594904</c:v>
                </c:pt>
                <c:pt idx="7725">
                  <c:v>43536.331870752314</c:v>
                </c:pt>
                <c:pt idx="7726">
                  <c:v>43536.332746967593</c:v>
                </c:pt>
                <c:pt idx="7727">
                  <c:v>43536.402874884261</c:v>
                </c:pt>
                <c:pt idx="7728">
                  <c:v>43536.41838909722</c:v>
                </c:pt>
                <c:pt idx="7729">
                  <c:v>43536.422274652781</c:v>
                </c:pt>
                <c:pt idx="7730">
                  <c:v>43536.422614074072</c:v>
                </c:pt>
                <c:pt idx="7731">
                  <c:v>43536.4227890162</c:v>
                </c:pt>
                <c:pt idx="7732">
                  <c:v>43536.457573692132</c:v>
                </c:pt>
                <c:pt idx="7733">
                  <c:v>43536.492669930558</c:v>
                </c:pt>
                <c:pt idx="7734">
                  <c:v>43536.508115358796</c:v>
                </c:pt>
                <c:pt idx="7735">
                  <c:v>43536.520208622685</c:v>
                </c:pt>
                <c:pt idx="7736">
                  <c:v>43536.58944447917</c:v>
                </c:pt>
                <c:pt idx="7737">
                  <c:v>43536.701364282409</c:v>
                </c:pt>
                <c:pt idx="7738">
                  <c:v>43536.741322002315</c:v>
                </c:pt>
                <c:pt idx="7739">
                  <c:v>43537.154415752317</c:v>
                </c:pt>
                <c:pt idx="7740">
                  <c:v>43537.20849553241</c:v>
                </c:pt>
                <c:pt idx="7741">
                  <c:v>43537.235078773148</c:v>
                </c:pt>
                <c:pt idx="7742">
                  <c:v>43537.257301053243</c:v>
                </c:pt>
                <c:pt idx="7743">
                  <c:v>43537.274598946758</c:v>
                </c:pt>
                <c:pt idx="7744">
                  <c:v>43537.276355069444</c:v>
                </c:pt>
                <c:pt idx="7745">
                  <c:v>43537.287564351849</c:v>
                </c:pt>
                <c:pt idx="7746">
                  <c:v>43537.397465648151</c:v>
                </c:pt>
                <c:pt idx="7747">
                  <c:v>43537.412209085647</c:v>
                </c:pt>
                <c:pt idx="7748">
                  <c:v>43537.51795238426</c:v>
                </c:pt>
                <c:pt idx="7749">
                  <c:v>43537.525066527778</c:v>
                </c:pt>
                <c:pt idx="7750">
                  <c:v>43538.131654050929</c:v>
                </c:pt>
                <c:pt idx="7751">
                  <c:v>43538.134687141202</c:v>
                </c:pt>
                <c:pt idx="7752">
                  <c:v>43538.146135127317</c:v>
                </c:pt>
                <c:pt idx="7753">
                  <c:v>43538.153048125001</c:v>
                </c:pt>
                <c:pt idx="7754">
                  <c:v>43538.159886076392</c:v>
                </c:pt>
                <c:pt idx="7755">
                  <c:v>43538.162308657411</c:v>
                </c:pt>
                <c:pt idx="7756">
                  <c:v>43538.213867662038</c:v>
                </c:pt>
                <c:pt idx="7757">
                  <c:v>43538.297281805557</c:v>
                </c:pt>
                <c:pt idx="7758">
                  <c:v>43538.352215289349</c:v>
                </c:pt>
                <c:pt idx="7759">
                  <c:v>43538.352495150466</c:v>
                </c:pt>
                <c:pt idx="7760">
                  <c:v>43538.352915104166</c:v>
                </c:pt>
                <c:pt idx="7761">
                  <c:v>43538.449036412036</c:v>
                </c:pt>
                <c:pt idx="7762">
                  <c:v>43538.451249791666</c:v>
                </c:pt>
                <c:pt idx="7763">
                  <c:v>43538.45514179398</c:v>
                </c:pt>
                <c:pt idx="7764">
                  <c:v>43538.472492430556</c:v>
                </c:pt>
                <c:pt idx="7765">
                  <c:v>43538.482551238427</c:v>
                </c:pt>
                <c:pt idx="7766">
                  <c:v>43538.484610277781</c:v>
                </c:pt>
                <c:pt idx="7767">
                  <c:v>43538.526779502317</c:v>
                </c:pt>
                <c:pt idx="7768">
                  <c:v>43538.538026238428</c:v>
                </c:pt>
                <c:pt idx="7769">
                  <c:v>43538.554175717596</c:v>
                </c:pt>
                <c:pt idx="7770">
                  <c:v>43538.647424062503</c:v>
                </c:pt>
                <c:pt idx="7771">
                  <c:v>43538.706198067128</c:v>
                </c:pt>
                <c:pt idx="7772">
                  <c:v>43538.745298657406</c:v>
                </c:pt>
                <c:pt idx="7773">
                  <c:v>43538.748966099534</c:v>
                </c:pt>
                <c:pt idx="7774">
                  <c:v>43538.752795127315</c:v>
                </c:pt>
                <c:pt idx="7775">
                  <c:v>43538.771478009257</c:v>
                </c:pt>
                <c:pt idx="7776">
                  <c:v>43539.266474988428</c:v>
                </c:pt>
                <c:pt idx="7777">
                  <c:v>43539.31237482639</c:v>
                </c:pt>
                <c:pt idx="7778">
                  <c:v>43539.352582881947</c:v>
                </c:pt>
                <c:pt idx="7779">
                  <c:v>43539.35691303241</c:v>
                </c:pt>
                <c:pt idx="7780">
                  <c:v>43539.367488773147</c:v>
                </c:pt>
                <c:pt idx="7781">
                  <c:v>43539.375891828706</c:v>
                </c:pt>
                <c:pt idx="7782">
                  <c:v>43539.389543368059</c:v>
                </c:pt>
                <c:pt idx="7783">
                  <c:v>43539.425121458335</c:v>
                </c:pt>
                <c:pt idx="7784">
                  <c:v>43539.425493530092</c:v>
                </c:pt>
                <c:pt idx="7785">
                  <c:v>43539.426422881945</c:v>
                </c:pt>
                <c:pt idx="7786">
                  <c:v>43539.427474884258</c:v>
                </c:pt>
                <c:pt idx="7787">
                  <c:v>43539.428178252318</c:v>
                </c:pt>
                <c:pt idx="7788">
                  <c:v>43539.429254918985</c:v>
                </c:pt>
                <c:pt idx="7789">
                  <c:v>43539.429401967594</c:v>
                </c:pt>
                <c:pt idx="7790">
                  <c:v>43539.446838414355</c:v>
                </c:pt>
                <c:pt idx="7791">
                  <c:v>43539.447215034721</c:v>
                </c:pt>
                <c:pt idx="7792">
                  <c:v>43539.481100011573</c:v>
                </c:pt>
                <c:pt idx="7793">
                  <c:v>43539.491015173611</c:v>
                </c:pt>
                <c:pt idx="7794">
                  <c:v>43539.493932581019</c:v>
                </c:pt>
                <c:pt idx="7795">
                  <c:v>43539.529492094909</c:v>
                </c:pt>
                <c:pt idx="7796">
                  <c:v>43539.572169699073</c:v>
                </c:pt>
                <c:pt idx="7797">
                  <c:v>43539.572712777779</c:v>
                </c:pt>
                <c:pt idx="7798">
                  <c:v>43539.595139293982</c:v>
                </c:pt>
                <c:pt idx="7799">
                  <c:v>43539.597211122687</c:v>
                </c:pt>
                <c:pt idx="7800">
                  <c:v>43539.602477349537</c:v>
                </c:pt>
                <c:pt idx="7801">
                  <c:v>43539.604768807869</c:v>
                </c:pt>
                <c:pt idx="7802">
                  <c:v>43539.606455763889</c:v>
                </c:pt>
                <c:pt idx="7803">
                  <c:v>43539.650566446762</c:v>
                </c:pt>
                <c:pt idx="7804">
                  <c:v>43539.724126875</c:v>
                </c:pt>
                <c:pt idx="7805">
                  <c:v>43540.290544351854</c:v>
                </c:pt>
                <c:pt idx="7806">
                  <c:v>43540.439235243059</c:v>
                </c:pt>
                <c:pt idx="7807">
                  <c:v>43540.607439224535</c:v>
                </c:pt>
                <c:pt idx="7808">
                  <c:v>43540.612409363428</c:v>
                </c:pt>
                <c:pt idx="7809">
                  <c:v>43540.652431423609</c:v>
                </c:pt>
                <c:pt idx="7810">
                  <c:v>43540.655034189818</c:v>
                </c:pt>
                <c:pt idx="7811">
                  <c:v>43540.657128217594</c:v>
                </c:pt>
                <c:pt idx="7812">
                  <c:v>43540.695031886571</c:v>
                </c:pt>
                <c:pt idx="7813">
                  <c:v>43540.801163784723</c:v>
                </c:pt>
                <c:pt idx="7814">
                  <c:v>43540.868429745373</c:v>
                </c:pt>
                <c:pt idx="7815">
                  <c:v>43540.887389317133</c:v>
                </c:pt>
                <c:pt idx="7816">
                  <c:v>43540.890611724535</c:v>
                </c:pt>
                <c:pt idx="7817">
                  <c:v>43541.237573900464</c:v>
                </c:pt>
                <c:pt idx="7818">
                  <c:v>43541.243016678243</c:v>
                </c:pt>
                <c:pt idx="7819">
                  <c:v>43541.336060624999</c:v>
                </c:pt>
                <c:pt idx="7820">
                  <c:v>43541.359893425928</c:v>
                </c:pt>
                <c:pt idx="7821">
                  <c:v>43541.377365439817</c:v>
                </c:pt>
                <c:pt idx="7822">
                  <c:v>43541.385817303242</c:v>
                </c:pt>
                <c:pt idx="7823">
                  <c:v>43541.400229502317</c:v>
                </c:pt>
                <c:pt idx="7824">
                  <c:v>43541.443992627312</c:v>
                </c:pt>
                <c:pt idx="7825">
                  <c:v>43541.444981574074</c:v>
                </c:pt>
                <c:pt idx="7826">
                  <c:v>43541.540641516207</c:v>
                </c:pt>
                <c:pt idx="7827">
                  <c:v>43541.56518474537</c:v>
                </c:pt>
                <c:pt idx="7828">
                  <c:v>43541.571961828704</c:v>
                </c:pt>
                <c:pt idx="7829">
                  <c:v>43541.572617592596</c:v>
                </c:pt>
                <c:pt idx="7830">
                  <c:v>43541.80391372685</c:v>
                </c:pt>
                <c:pt idx="7831">
                  <c:v>43542.072938981481</c:v>
                </c:pt>
                <c:pt idx="7832">
                  <c:v>43542.206121238429</c:v>
                </c:pt>
                <c:pt idx="7833">
                  <c:v>43542.231164178243</c:v>
                </c:pt>
                <c:pt idx="7834">
                  <c:v>43542.235271724538</c:v>
                </c:pt>
                <c:pt idx="7835">
                  <c:v>43542.271101284721</c:v>
                </c:pt>
                <c:pt idx="7836">
                  <c:v>43542.288468321756</c:v>
                </c:pt>
                <c:pt idx="7837">
                  <c:v>43542.328435173615</c:v>
                </c:pt>
                <c:pt idx="7838">
                  <c:v>43542.33362232639</c:v>
                </c:pt>
                <c:pt idx="7839">
                  <c:v>43542.334558888891</c:v>
                </c:pt>
                <c:pt idx="7840">
                  <c:v>43542.334783854167</c:v>
                </c:pt>
                <c:pt idx="7841">
                  <c:v>43542.334929340279</c:v>
                </c:pt>
                <c:pt idx="7842">
                  <c:v>43542.33502215278</c:v>
                </c:pt>
                <c:pt idx="7843">
                  <c:v>43542.335134814814</c:v>
                </c:pt>
                <c:pt idx="7844">
                  <c:v>43542.335217071763</c:v>
                </c:pt>
                <c:pt idx="7845">
                  <c:v>43542.335304224536</c:v>
                </c:pt>
                <c:pt idx="7846">
                  <c:v>43542.335669502318</c:v>
                </c:pt>
                <c:pt idx="7847">
                  <c:v>43542.348726956021</c:v>
                </c:pt>
                <c:pt idx="7848">
                  <c:v>43542.351050567129</c:v>
                </c:pt>
                <c:pt idx="7849">
                  <c:v>43542.383812974535</c:v>
                </c:pt>
                <c:pt idx="7850">
                  <c:v>43542.394402349535</c:v>
                </c:pt>
                <c:pt idx="7851">
                  <c:v>43542.430223888892</c:v>
                </c:pt>
                <c:pt idx="7852">
                  <c:v>43542.462788067132</c:v>
                </c:pt>
                <c:pt idx="7853">
                  <c:v>43542.465077650464</c:v>
                </c:pt>
                <c:pt idx="7854">
                  <c:v>43542.508721493054</c:v>
                </c:pt>
                <c:pt idx="7855">
                  <c:v>43542.516447048612</c:v>
                </c:pt>
                <c:pt idx="7856">
                  <c:v>43542.529436597222</c:v>
                </c:pt>
                <c:pt idx="7857">
                  <c:v>43542.53234153935</c:v>
                </c:pt>
                <c:pt idx="7858">
                  <c:v>43542.616305995369</c:v>
                </c:pt>
                <c:pt idx="7859">
                  <c:v>43542.638826481481</c:v>
                </c:pt>
                <c:pt idx="7860">
                  <c:v>43542.64352528935</c:v>
                </c:pt>
                <c:pt idx="7861">
                  <c:v>43542.689015775461</c:v>
                </c:pt>
                <c:pt idx="7862">
                  <c:v>43542.691183935189</c:v>
                </c:pt>
                <c:pt idx="7863">
                  <c:v>43542.699157557872</c:v>
                </c:pt>
                <c:pt idx="7864">
                  <c:v>43542.723457384258</c:v>
                </c:pt>
                <c:pt idx="7865">
                  <c:v>43542.787130474535</c:v>
                </c:pt>
                <c:pt idx="7866">
                  <c:v>43542.788317928243</c:v>
                </c:pt>
                <c:pt idx="7867">
                  <c:v>43542.79950494213</c:v>
                </c:pt>
                <c:pt idx="7868">
                  <c:v>43543.187081076387</c:v>
                </c:pt>
                <c:pt idx="7869">
                  <c:v>43543.197294722224</c:v>
                </c:pt>
                <c:pt idx="7870">
                  <c:v>43543.293471516205</c:v>
                </c:pt>
                <c:pt idx="7871">
                  <c:v>43543.309414953706</c:v>
                </c:pt>
                <c:pt idx="7872">
                  <c:v>43543.314707442129</c:v>
                </c:pt>
                <c:pt idx="7873">
                  <c:v>43543.324872187499</c:v>
                </c:pt>
                <c:pt idx="7874">
                  <c:v>43543.338618993053</c:v>
                </c:pt>
                <c:pt idx="7875">
                  <c:v>43543.348126886573</c:v>
                </c:pt>
                <c:pt idx="7876">
                  <c:v>43543.360163923608</c:v>
                </c:pt>
                <c:pt idx="7877">
                  <c:v>43543.40660545139</c:v>
                </c:pt>
                <c:pt idx="7878">
                  <c:v>43543.411879293984</c:v>
                </c:pt>
                <c:pt idx="7879">
                  <c:v>43543.42490672454</c:v>
                </c:pt>
                <c:pt idx="7880">
                  <c:v>43543.427811215275</c:v>
                </c:pt>
                <c:pt idx="7881">
                  <c:v>43543.454850856484</c:v>
                </c:pt>
                <c:pt idx="7882">
                  <c:v>43543.482813877315</c:v>
                </c:pt>
                <c:pt idx="7883">
                  <c:v>43543.539806689812</c:v>
                </c:pt>
                <c:pt idx="7884">
                  <c:v>43543.552691689816</c:v>
                </c:pt>
                <c:pt idx="7885">
                  <c:v>43543.636035682874</c:v>
                </c:pt>
                <c:pt idx="7886">
                  <c:v>43543.853585578705</c:v>
                </c:pt>
                <c:pt idx="7887">
                  <c:v>43543.857962048613</c:v>
                </c:pt>
                <c:pt idx="7888">
                  <c:v>43543.85830216435</c:v>
                </c:pt>
                <c:pt idx="7889">
                  <c:v>43543.859970937498</c:v>
                </c:pt>
                <c:pt idx="7890">
                  <c:v>43543.869663252313</c:v>
                </c:pt>
                <c:pt idx="7891">
                  <c:v>43543.878348773149</c:v>
                </c:pt>
                <c:pt idx="7892">
                  <c:v>43543.913439849537</c:v>
                </c:pt>
                <c:pt idx="7893">
                  <c:v>43544.135565648146</c:v>
                </c:pt>
                <c:pt idx="7894">
                  <c:v>43544.138403831021</c:v>
                </c:pt>
                <c:pt idx="7895">
                  <c:v>43544.140131273147</c:v>
                </c:pt>
                <c:pt idx="7896">
                  <c:v>43544.167597650463</c:v>
                </c:pt>
                <c:pt idx="7897">
                  <c:v>43544.185688576392</c:v>
                </c:pt>
                <c:pt idx="7898">
                  <c:v>43544.190344490744</c:v>
                </c:pt>
                <c:pt idx="7899">
                  <c:v>43544.228519953707</c:v>
                </c:pt>
                <c:pt idx="7900">
                  <c:v>43544.240012256945</c:v>
                </c:pt>
                <c:pt idx="7901">
                  <c:v>43544.307225532408</c:v>
                </c:pt>
                <c:pt idx="7902">
                  <c:v>43544.389299861112</c:v>
                </c:pt>
                <c:pt idx="7903">
                  <c:v>43544.392917893521</c:v>
                </c:pt>
                <c:pt idx="7904">
                  <c:v>43544.404630104167</c:v>
                </c:pt>
                <c:pt idx="7905">
                  <c:v>43544.420802986111</c:v>
                </c:pt>
                <c:pt idx="7906">
                  <c:v>43544.435697870373</c:v>
                </c:pt>
                <c:pt idx="7907">
                  <c:v>43544.437774004633</c:v>
                </c:pt>
                <c:pt idx="7908">
                  <c:v>43544.443140914351</c:v>
                </c:pt>
                <c:pt idx="7909">
                  <c:v>43544.467191493059</c:v>
                </c:pt>
                <c:pt idx="7910">
                  <c:v>43544.505240636572</c:v>
                </c:pt>
                <c:pt idx="7911">
                  <c:v>43544.547909270834</c:v>
                </c:pt>
                <c:pt idx="7912">
                  <c:v>43544.841708969907</c:v>
                </c:pt>
                <c:pt idx="7913">
                  <c:v>43544.862450081018</c:v>
                </c:pt>
                <c:pt idx="7914">
                  <c:v>43544.879361261577</c:v>
                </c:pt>
                <c:pt idx="7915">
                  <c:v>43544.880734004626</c:v>
                </c:pt>
                <c:pt idx="7916">
                  <c:v>43544.890811064812</c:v>
                </c:pt>
                <c:pt idx="7917">
                  <c:v>43545.136913310183</c:v>
                </c:pt>
                <c:pt idx="7918">
                  <c:v>43545.147566296298</c:v>
                </c:pt>
                <c:pt idx="7919">
                  <c:v>43545.207261863427</c:v>
                </c:pt>
                <c:pt idx="7920">
                  <c:v>43545.222790196756</c:v>
                </c:pt>
                <c:pt idx="7921">
                  <c:v>43545.276617858799</c:v>
                </c:pt>
                <c:pt idx="7922">
                  <c:v>43545.336498599536</c:v>
                </c:pt>
                <c:pt idx="7923">
                  <c:v>43545.423593784719</c:v>
                </c:pt>
                <c:pt idx="7924">
                  <c:v>43545.500594143516</c:v>
                </c:pt>
                <c:pt idx="7925">
                  <c:v>43545.503460358799</c:v>
                </c:pt>
                <c:pt idx="7926">
                  <c:v>43545.519647465277</c:v>
                </c:pt>
                <c:pt idx="7927">
                  <c:v>43545.52763300926</c:v>
                </c:pt>
                <c:pt idx="7928">
                  <c:v>43545.529784467595</c:v>
                </c:pt>
                <c:pt idx="7929">
                  <c:v>43545.548508437503</c:v>
                </c:pt>
                <c:pt idx="7930">
                  <c:v>43545.559253935186</c:v>
                </c:pt>
                <c:pt idx="7931">
                  <c:v>43545.614853877312</c:v>
                </c:pt>
                <c:pt idx="7932">
                  <c:v>43545.617797812498</c:v>
                </c:pt>
                <c:pt idx="7933">
                  <c:v>43545.664813495372</c:v>
                </c:pt>
                <c:pt idx="7934">
                  <c:v>43546.185520590276</c:v>
                </c:pt>
                <c:pt idx="7935">
                  <c:v>43546.202166249997</c:v>
                </c:pt>
                <c:pt idx="7936">
                  <c:v>43546.206873807867</c:v>
                </c:pt>
                <c:pt idx="7937">
                  <c:v>43546.21143638889</c:v>
                </c:pt>
                <c:pt idx="7938">
                  <c:v>43546.213212858798</c:v>
                </c:pt>
                <c:pt idx="7939">
                  <c:v>43546.219860543984</c:v>
                </c:pt>
                <c:pt idx="7940">
                  <c:v>43546.246947974534</c:v>
                </c:pt>
                <c:pt idx="7941">
                  <c:v>43546.285276886571</c:v>
                </c:pt>
                <c:pt idx="7942">
                  <c:v>43547.036003344911</c:v>
                </c:pt>
                <c:pt idx="7943">
                  <c:v>43547.038767708334</c:v>
                </c:pt>
                <c:pt idx="7944">
                  <c:v>43547.397550312497</c:v>
                </c:pt>
                <c:pt idx="7945">
                  <c:v>43547.531409293981</c:v>
                </c:pt>
                <c:pt idx="7946">
                  <c:v>43547.734119212961</c:v>
                </c:pt>
                <c:pt idx="7947">
                  <c:v>43547.786210428239</c:v>
                </c:pt>
                <c:pt idx="7948">
                  <c:v>43548.254250289348</c:v>
                </c:pt>
                <c:pt idx="7949">
                  <c:v>43548.653498113425</c:v>
                </c:pt>
                <c:pt idx="7950">
                  <c:v>43548.690046053242</c:v>
                </c:pt>
                <c:pt idx="7951">
                  <c:v>43548.750593657409</c:v>
                </c:pt>
                <c:pt idx="7952">
                  <c:v>43549.205334930557</c:v>
                </c:pt>
                <c:pt idx="7953">
                  <c:v>43549.235815856482</c:v>
                </c:pt>
                <c:pt idx="7954">
                  <c:v>43549.245643854163</c:v>
                </c:pt>
                <c:pt idx="7955">
                  <c:v>43549.334001747688</c:v>
                </c:pt>
                <c:pt idx="7956">
                  <c:v>43549.33813837963</c:v>
                </c:pt>
                <c:pt idx="7957">
                  <c:v>43549.380576180556</c:v>
                </c:pt>
                <c:pt idx="7958">
                  <c:v>43549.398977245371</c:v>
                </c:pt>
                <c:pt idx="7959">
                  <c:v>43549.401343738427</c:v>
                </c:pt>
                <c:pt idx="7960">
                  <c:v>43549.404939016204</c:v>
                </c:pt>
                <c:pt idx="7961">
                  <c:v>43549.405992083332</c:v>
                </c:pt>
                <c:pt idx="7962">
                  <c:v>43549.425646435186</c:v>
                </c:pt>
                <c:pt idx="7963">
                  <c:v>43549.467770694442</c:v>
                </c:pt>
                <c:pt idx="7964">
                  <c:v>43549.482718136576</c:v>
                </c:pt>
                <c:pt idx="7965">
                  <c:v>43549.490656400463</c:v>
                </c:pt>
                <c:pt idx="7966">
                  <c:v>43549.506648356481</c:v>
                </c:pt>
                <c:pt idx="7967">
                  <c:v>43549.52282726852</c:v>
                </c:pt>
                <c:pt idx="7968">
                  <c:v>43549.528074374997</c:v>
                </c:pt>
                <c:pt idx="7969">
                  <c:v>43549.698591006942</c:v>
                </c:pt>
                <c:pt idx="7970">
                  <c:v>43549.766278877316</c:v>
                </c:pt>
                <c:pt idx="7971">
                  <c:v>43550.202584583334</c:v>
                </c:pt>
                <c:pt idx="7972">
                  <c:v>43550.209965624999</c:v>
                </c:pt>
                <c:pt idx="7973">
                  <c:v>43550.221303194441</c:v>
                </c:pt>
                <c:pt idx="7974">
                  <c:v>43550.225213738428</c:v>
                </c:pt>
                <c:pt idx="7975">
                  <c:v>43550.226210069442</c:v>
                </c:pt>
                <c:pt idx="7976">
                  <c:v>43550.244394756941</c:v>
                </c:pt>
                <c:pt idx="7977">
                  <c:v>43550.269841689813</c:v>
                </c:pt>
                <c:pt idx="7978">
                  <c:v>43550.381928912037</c:v>
                </c:pt>
                <c:pt idx="7979">
                  <c:v>43550.416187476854</c:v>
                </c:pt>
                <c:pt idx="7980">
                  <c:v>43550.43918966435</c:v>
                </c:pt>
                <c:pt idx="7981">
                  <c:v>43550.44000023148</c:v>
                </c:pt>
                <c:pt idx="7982">
                  <c:v>43550.481306886577</c:v>
                </c:pt>
                <c:pt idx="7983">
                  <c:v>43550.590911828702</c:v>
                </c:pt>
                <c:pt idx="7984">
                  <c:v>43550.646252106482</c:v>
                </c:pt>
                <c:pt idx="7985">
                  <c:v>43550.646724328704</c:v>
                </c:pt>
                <c:pt idx="7986">
                  <c:v>43550.662000520831</c:v>
                </c:pt>
                <c:pt idx="7987">
                  <c:v>43550.718951828705</c:v>
                </c:pt>
                <c:pt idx="7988">
                  <c:v>43550.769736145834</c:v>
                </c:pt>
                <c:pt idx="7989">
                  <c:v>43550.841786215278</c:v>
                </c:pt>
                <c:pt idx="7990">
                  <c:v>43550.878862511578</c:v>
                </c:pt>
                <c:pt idx="7991">
                  <c:v>43551.203947534719</c:v>
                </c:pt>
                <c:pt idx="7992">
                  <c:v>43551.269818657405</c:v>
                </c:pt>
                <c:pt idx="7993">
                  <c:v>43551.279571631945</c:v>
                </c:pt>
                <c:pt idx="7994">
                  <c:v>43551.312530150462</c:v>
                </c:pt>
                <c:pt idx="7995">
                  <c:v>43551.403795706021</c:v>
                </c:pt>
                <c:pt idx="7996">
                  <c:v>43551.409417337964</c:v>
                </c:pt>
                <c:pt idx="7997">
                  <c:v>43551.417017129628</c:v>
                </c:pt>
                <c:pt idx="7998">
                  <c:v>43551.431457256942</c:v>
                </c:pt>
                <c:pt idx="7999">
                  <c:v>43551.445319999999</c:v>
                </c:pt>
                <c:pt idx="8000">
                  <c:v>43551.446945416668</c:v>
                </c:pt>
                <c:pt idx="8001">
                  <c:v>43551.457131099538</c:v>
                </c:pt>
                <c:pt idx="8002">
                  <c:v>43551.499879895833</c:v>
                </c:pt>
                <c:pt idx="8003">
                  <c:v>43551.744136273148</c:v>
                </c:pt>
                <c:pt idx="8004">
                  <c:v>43551.789464733796</c:v>
                </c:pt>
                <c:pt idx="8005">
                  <c:v>43551.797126701385</c:v>
                </c:pt>
                <c:pt idx="8006">
                  <c:v>43551.800218750002</c:v>
                </c:pt>
                <c:pt idx="8007">
                  <c:v>43551.807835949076</c:v>
                </c:pt>
                <c:pt idx="8008">
                  <c:v>43551.830020567133</c:v>
                </c:pt>
                <c:pt idx="8009">
                  <c:v>43551.834385567126</c:v>
                </c:pt>
                <c:pt idx="8010">
                  <c:v>43551.842095046297</c:v>
                </c:pt>
                <c:pt idx="8011">
                  <c:v>43551.842950289349</c:v>
                </c:pt>
                <c:pt idx="8012">
                  <c:v>43551.843619363426</c:v>
                </c:pt>
                <c:pt idx="8013">
                  <c:v>43551.848907094907</c:v>
                </c:pt>
                <c:pt idx="8014">
                  <c:v>43551.849565833334</c:v>
                </c:pt>
                <c:pt idx="8015">
                  <c:v>43552.006239606482</c:v>
                </c:pt>
                <c:pt idx="8016">
                  <c:v>43552.071733310186</c:v>
                </c:pt>
                <c:pt idx="8017">
                  <c:v>43552.08569537037</c:v>
                </c:pt>
                <c:pt idx="8018">
                  <c:v>43552.163055081015</c:v>
                </c:pt>
                <c:pt idx="8019">
                  <c:v>43552.203286851851</c:v>
                </c:pt>
                <c:pt idx="8020">
                  <c:v>43552.336336944441</c:v>
                </c:pt>
                <c:pt idx="8021">
                  <c:v>43552.35994934028</c:v>
                </c:pt>
                <c:pt idx="8022">
                  <c:v>43552.37887177083</c:v>
                </c:pt>
                <c:pt idx="8023">
                  <c:v>43552.391586342594</c:v>
                </c:pt>
                <c:pt idx="8024">
                  <c:v>43552.40560972222</c:v>
                </c:pt>
                <c:pt idx="8025">
                  <c:v>43552.405821365741</c:v>
                </c:pt>
                <c:pt idx="8026">
                  <c:v>43552.406122175926</c:v>
                </c:pt>
                <c:pt idx="8027">
                  <c:v>43552.406397141203</c:v>
                </c:pt>
                <c:pt idx="8028">
                  <c:v>43552.407876307872</c:v>
                </c:pt>
                <c:pt idx="8029">
                  <c:v>43552.422462141207</c:v>
                </c:pt>
                <c:pt idx="8030">
                  <c:v>43552.429383587965</c:v>
                </c:pt>
                <c:pt idx="8031">
                  <c:v>43552.433545844906</c:v>
                </c:pt>
                <c:pt idx="8032">
                  <c:v>43552.447952337963</c:v>
                </c:pt>
                <c:pt idx="8033">
                  <c:v>43552.448671782404</c:v>
                </c:pt>
                <c:pt idx="8034">
                  <c:v>43552.449683032406</c:v>
                </c:pt>
                <c:pt idx="8035">
                  <c:v>43552.449834687497</c:v>
                </c:pt>
                <c:pt idx="8036">
                  <c:v>43552.455997870369</c:v>
                </c:pt>
                <c:pt idx="8037">
                  <c:v>43552.456850775467</c:v>
                </c:pt>
                <c:pt idx="8038">
                  <c:v>43552.458201689813</c:v>
                </c:pt>
                <c:pt idx="8039">
                  <c:v>43552.470263645831</c:v>
                </c:pt>
                <c:pt idx="8040">
                  <c:v>43552.489165486113</c:v>
                </c:pt>
                <c:pt idx="8041">
                  <c:v>43552.494824502312</c:v>
                </c:pt>
                <c:pt idx="8042">
                  <c:v>43552.513907696761</c:v>
                </c:pt>
                <c:pt idx="8043">
                  <c:v>43552.556851574074</c:v>
                </c:pt>
                <c:pt idx="8044">
                  <c:v>43552.600607349537</c:v>
                </c:pt>
                <c:pt idx="8045">
                  <c:v>43552.612182118057</c:v>
                </c:pt>
                <c:pt idx="8046">
                  <c:v>43552.630819722224</c:v>
                </c:pt>
                <c:pt idx="8047">
                  <c:v>43552.636305729167</c:v>
                </c:pt>
                <c:pt idx="8048">
                  <c:v>43552.639475312499</c:v>
                </c:pt>
                <c:pt idx="8049">
                  <c:v>43552.657409826388</c:v>
                </c:pt>
                <c:pt idx="8050">
                  <c:v>43552.66496332176</c:v>
                </c:pt>
                <c:pt idx="8051">
                  <c:v>43552.726108206021</c:v>
                </c:pt>
                <c:pt idx="8052">
                  <c:v>43552.728070393518</c:v>
                </c:pt>
                <c:pt idx="8053">
                  <c:v>43552.777634351849</c:v>
                </c:pt>
                <c:pt idx="8054">
                  <c:v>43552.802333125001</c:v>
                </c:pt>
                <c:pt idx="8055">
                  <c:v>43553.254244826392</c:v>
                </c:pt>
                <c:pt idx="8056">
                  <c:v>43553.25710033565</c:v>
                </c:pt>
                <c:pt idx="8057">
                  <c:v>43553.26261513889</c:v>
                </c:pt>
                <c:pt idx="8058">
                  <c:v>43553.387815983799</c:v>
                </c:pt>
                <c:pt idx="8059">
                  <c:v>43553.431880543983</c:v>
                </c:pt>
                <c:pt idx="8060">
                  <c:v>43553.439342916667</c:v>
                </c:pt>
                <c:pt idx="8061">
                  <c:v>43553.441894664349</c:v>
                </c:pt>
                <c:pt idx="8062">
                  <c:v>43553.45509516204</c:v>
                </c:pt>
                <c:pt idx="8063">
                  <c:v>43553.455561875002</c:v>
                </c:pt>
                <c:pt idx="8064">
                  <c:v>43553.461100138891</c:v>
                </c:pt>
                <c:pt idx="8065">
                  <c:v>43553.470696446762</c:v>
                </c:pt>
                <c:pt idx="8066">
                  <c:v>43553.470849027777</c:v>
                </c:pt>
                <c:pt idx="8067">
                  <c:v>43553.473650624997</c:v>
                </c:pt>
                <c:pt idx="8068">
                  <c:v>43553.483185196761</c:v>
                </c:pt>
                <c:pt idx="8069">
                  <c:v>43553.484767638889</c:v>
                </c:pt>
                <c:pt idx="8070">
                  <c:v>43553.490075277776</c:v>
                </c:pt>
                <c:pt idx="8071">
                  <c:v>43553.513852581018</c:v>
                </c:pt>
                <c:pt idx="8072">
                  <c:v>43553.525237199072</c:v>
                </c:pt>
                <c:pt idx="8073">
                  <c:v>43553.543339999997</c:v>
                </c:pt>
                <c:pt idx="8074">
                  <c:v>43553.573356666668</c:v>
                </c:pt>
                <c:pt idx="8075">
                  <c:v>43553.613608159721</c:v>
                </c:pt>
                <c:pt idx="8076">
                  <c:v>43553.659406087965</c:v>
                </c:pt>
                <c:pt idx="8077">
                  <c:v>43553.674482337963</c:v>
                </c:pt>
                <c:pt idx="8078">
                  <c:v>43553.792567893521</c:v>
                </c:pt>
                <c:pt idx="8079">
                  <c:v>43553.957653854166</c:v>
                </c:pt>
                <c:pt idx="8080">
                  <c:v>43554.214988148145</c:v>
                </c:pt>
                <c:pt idx="8081">
                  <c:v>43554.327684143522</c:v>
                </c:pt>
                <c:pt idx="8082">
                  <c:v>43554.366052638892</c:v>
                </c:pt>
                <c:pt idx="8083">
                  <c:v>43554.50854116898</c:v>
                </c:pt>
                <c:pt idx="8084">
                  <c:v>43554.512868935184</c:v>
                </c:pt>
                <c:pt idx="8085">
                  <c:v>43554.514693865742</c:v>
                </c:pt>
                <c:pt idx="8086">
                  <c:v>43554.517293356483</c:v>
                </c:pt>
                <c:pt idx="8087">
                  <c:v>43554.646060902778</c:v>
                </c:pt>
                <c:pt idx="8088">
                  <c:v>43554.65149571759</c:v>
                </c:pt>
                <c:pt idx="8089">
                  <c:v>43554.66877128472</c:v>
                </c:pt>
                <c:pt idx="8090">
                  <c:v>43554.692623958334</c:v>
                </c:pt>
                <c:pt idx="8091">
                  <c:v>43554.92675471065</c:v>
                </c:pt>
                <c:pt idx="8092">
                  <c:v>43555.138866817128</c:v>
                </c:pt>
                <c:pt idx="8093">
                  <c:v>43555.306296377312</c:v>
                </c:pt>
                <c:pt idx="8094">
                  <c:v>43555.359520127313</c:v>
                </c:pt>
                <c:pt idx="8095">
                  <c:v>43555.403697430556</c:v>
                </c:pt>
                <c:pt idx="8096">
                  <c:v>43555.405288344904</c:v>
                </c:pt>
                <c:pt idx="8097">
                  <c:v>43555.446410300923</c:v>
                </c:pt>
                <c:pt idx="8098">
                  <c:v>43555.456977789348</c:v>
                </c:pt>
                <c:pt idx="8099">
                  <c:v>43555.510666793984</c:v>
                </c:pt>
                <c:pt idx="8100">
                  <c:v>43555.567554942128</c:v>
                </c:pt>
                <c:pt idx="8101">
                  <c:v>43555.589983136575</c:v>
                </c:pt>
                <c:pt idx="8102">
                  <c:v>43555.59014821759</c:v>
                </c:pt>
                <c:pt idx="8103">
                  <c:v>43555.650025752315</c:v>
                </c:pt>
                <c:pt idx="8104">
                  <c:v>43555.710386180559</c:v>
                </c:pt>
                <c:pt idx="8105">
                  <c:v>43555.714596481484</c:v>
                </c:pt>
                <c:pt idx="8106">
                  <c:v>43555.721048194442</c:v>
                </c:pt>
                <c:pt idx="8107">
                  <c:v>43555.779837499998</c:v>
                </c:pt>
                <c:pt idx="8108">
                  <c:v>43556.113486099537</c:v>
                </c:pt>
                <c:pt idx="8109">
                  <c:v>43556.173886192133</c:v>
                </c:pt>
                <c:pt idx="8110">
                  <c:v>43556.203063819441</c:v>
                </c:pt>
                <c:pt idx="8111">
                  <c:v>43556.203306921299</c:v>
                </c:pt>
                <c:pt idx="8112">
                  <c:v>43556.203722511571</c:v>
                </c:pt>
                <c:pt idx="8113">
                  <c:v>43556.203895335646</c:v>
                </c:pt>
                <c:pt idx="8114">
                  <c:v>43556.204067534723</c:v>
                </c:pt>
                <c:pt idx="8115">
                  <c:v>43556.204385196761</c:v>
                </c:pt>
                <c:pt idx="8116">
                  <c:v>43556.23396020833</c:v>
                </c:pt>
                <c:pt idx="8117">
                  <c:v>43556.24746997685</c:v>
                </c:pt>
                <c:pt idx="8118">
                  <c:v>43556.256628530093</c:v>
                </c:pt>
                <c:pt idx="8119">
                  <c:v>43556.29242366898</c:v>
                </c:pt>
                <c:pt idx="8120">
                  <c:v>43556.300321655093</c:v>
                </c:pt>
                <c:pt idx="8121">
                  <c:v>43556.300545370374</c:v>
                </c:pt>
                <c:pt idx="8122">
                  <c:v>43556.306964560186</c:v>
                </c:pt>
                <c:pt idx="8123">
                  <c:v>43556.310775347221</c:v>
                </c:pt>
                <c:pt idx="8124">
                  <c:v>43556.315652893521</c:v>
                </c:pt>
                <c:pt idx="8125">
                  <c:v>43556.345710648151</c:v>
                </c:pt>
                <c:pt idx="8126">
                  <c:v>43556.364625543982</c:v>
                </c:pt>
                <c:pt idx="8127">
                  <c:v>43556.375669143519</c:v>
                </c:pt>
                <c:pt idx="8128">
                  <c:v>43556.399434664352</c:v>
                </c:pt>
                <c:pt idx="8129">
                  <c:v>43556.399529629627</c:v>
                </c:pt>
                <c:pt idx="8130">
                  <c:v>43556.4016993287</c:v>
                </c:pt>
                <c:pt idx="8131">
                  <c:v>43556.413073449075</c:v>
                </c:pt>
                <c:pt idx="8132">
                  <c:v>43556.424743148149</c:v>
                </c:pt>
                <c:pt idx="8133">
                  <c:v>43556.427115590275</c:v>
                </c:pt>
                <c:pt idx="8134">
                  <c:v>43556.430830069447</c:v>
                </c:pt>
                <c:pt idx="8135">
                  <c:v>43556.438980879633</c:v>
                </c:pt>
                <c:pt idx="8136">
                  <c:v>43556.452300856479</c:v>
                </c:pt>
                <c:pt idx="8137">
                  <c:v>43556.466069363429</c:v>
                </c:pt>
                <c:pt idx="8138">
                  <c:v>43556.483209143516</c:v>
                </c:pt>
                <c:pt idx="8139">
                  <c:v>43556.486470983793</c:v>
                </c:pt>
                <c:pt idx="8140">
                  <c:v>43556.487677094905</c:v>
                </c:pt>
                <c:pt idx="8141">
                  <c:v>43556.495427835645</c:v>
                </c:pt>
                <c:pt idx="8142">
                  <c:v>43556.498618217593</c:v>
                </c:pt>
                <c:pt idx="8143">
                  <c:v>43556.532847175928</c:v>
                </c:pt>
                <c:pt idx="8144">
                  <c:v>43556.546271145831</c:v>
                </c:pt>
                <c:pt idx="8145">
                  <c:v>43556.553413321759</c:v>
                </c:pt>
                <c:pt idx="8146">
                  <c:v>43556.555285567127</c:v>
                </c:pt>
                <c:pt idx="8147">
                  <c:v>43556.555469803243</c:v>
                </c:pt>
                <c:pt idx="8148">
                  <c:v>43556.642333043979</c:v>
                </c:pt>
                <c:pt idx="8149">
                  <c:v>43556.647936689813</c:v>
                </c:pt>
                <c:pt idx="8150">
                  <c:v>43556.653805590278</c:v>
                </c:pt>
                <c:pt idx="8151">
                  <c:v>43556.657780324073</c:v>
                </c:pt>
                <c:pt idx="8152">
                  <c:v>43556.661171006941</c:v>
                </c:pt>
                <c:pt idx="8153">
                  <c:v>43556.750411712965</c:v>
                </c:pt>
                <c:pt idx="8154">
                  <c:v>43556.752147245374</c:v>
                </c:pt>
                <c:pt idx="8155">
                  <c:v>43556.776223541667</c:v>
                </c:pt>
                <c:pt idx="8156">
                  <c:v>43556.893854340276</c:v>
                </c:pt>
                <c:pt idx="8157">
                  <c:v>43557.014734039352</c:v>
                </c:pt>
                <c:pt idx="8158">
                  <c:v>43557.025358043982</c:v>
                </c:pt>
                <c:pt idx="8159">
                  <c:v>43557.115571793984</c:v>
                </c:pt>
                <c:pt idx="8160">
                  <c:v>43557.118842696756</c:v>
                </c:pt>
                <c:pt idx="8161">
                  <c:v>43557.129606747687</c:v>
                </c:pt>
                <c:pt idx="8162">
                  <c:v>43557.143378946763</c:v>
                </c:pt>
                <c:pt idx="8163">
                  <c:v>43557.154691226853</c:v>
                </c:pt>
                <c:pt idx="8164">
                  <c:v>43557.196985312497</c:v>
                </c:pt>
                <c:pt idx="8165">
                  <c:v>43557.203433726849</c:v>
                </c:pt>
                <c:pt idx="8166">
                  <c:v>43557.218242986113</c:v>
                </c:pt>
                <c:pt idx="8167">
                  <c:v>43557.261393437497</c:v>
                </c:pt>
                <c:pt idx="8168">
                  <c:v>43557.296917974534</c:v>
                </c:pt>
                <c:pt idx="8169">
                  <c:v>43557.30589210648</c:v>
                </c:pt>
                <c:pt idx="8170">
                  <c:v>43557.314890740738</c:v>
                </c:pt>
                <c:pt idx="8171">
                  <c:v>43557.317408425923</c:v>
                </c:pt>
                <c:pt idx="8172">
                  <c:v>43557.33090277778</c:v>
                </c:pt>
                <c:pt idx="8173">
                  <c:v>43557.332641956018</c:v>
                </c:pt>
                <c:pt idx="8174">
                  <c:v>43557.338199456019</c:v>
                </c:pt>
                <c:pt idx="8175">
                  <c:v>43557.340013252317</c:v>
                </c:pt>
                <c:pt idx="8176">
                  <c:v>43557.344040277778</c:v>
                </c:pt>
                <c:pt idx="8177">
                  <c:v>43557.347962199077</c:v>
                </c:pt>
                <c:pt idx="8178">
                  <c:v>43557.369295706019</c:v>
                </c:pt>
                <c:pt idx="8179">
                  <c:v>43557.383109467592</c:v>
                </c:pt>
                <c:pt idx="8180">
                  <c:v>43557.391930775462</c:v>
                </c:pt>
                <c:pt idx="8181">
                  <c:v>43557.400711342591</c:v>
                </c:pt>
                <c:pt idx="8182">
                  <c:v>43557.404594687498</c:v>
                </c:pt>
                <c:pt idx="8183">
                  <c:v>43557.408087754629</c:v>
                </c:pt>
                <c:pt idx="8184">
                  <c:v>43557.408841886572</c:v>
                </c:pt>
                <c:pt idx="8185">
                  <c:v>43557.410176412035</c:v>
                </c:pt>
                <c:pt idx="8186">
                  <c:v>43557.417094328703</c:v>
                </c:pt>
                <c:pt idx="8187">
                  <c:v>43557.41719108796</c:v>
                </c:pt>
                <c:pt idx="8188">
                  <c:v>43557.419356331018</c:v>
                </c:pt>
                <c:pt idx="8189">
                  <c:v>43557.428865856484</c:v>
                </c:pt>
                <c:pt idx="8190">
                  <c:v>43557.44052611111</c:v>
                </c:pt>
                <c:pt idx="8191">
                  <c:v>43557.461501840276</c:v>
                </c:pt>
                <c:pt idx="8192">
                  <c:v>43557.481863553243</c:v>
                </c:pt>
                <c:pt idx="8193">
                  <c:v>43557.495769849535</c:v>
                </c:pt>
                <c:pt idx="8194">
                  <c:v>43557.512865405093</c:v>
                </c:pt>
                <c:pt idx="8195">
                  <c:v>43557.533776053242</c:v>
                </c:pt>
                <c:pt idx="8196">
                  <c:v>43557.560926273145</c:v>
                </c:pt>
                <c:pt idx="8197">
                  <c:v>43557.58625216435</c:v>
                </c:pt>
                <c:pt idx="8198">
                  <c:v>43557.670223726855</c:v>
                </c:pt>
                <c:pt idx="8199">
                  <c:v>43557.697406307867</c:v>
                </c:pt>
                <c:pt idx="8200">
                  <c:v>43557.804748599534</c:v>
                </c:pt>
                <c:pt idx="8201">
                  <c:v>43557.807988657405</c:v>
                </c:pt>
                <c:pt idx="8202">
                  <c:v>43557.847727650464</c:v>
                </c:pt>
                <c:pt idx="8203">
                  <c:v>43557.849176782409</c:v>
                </c:pt>
                <c:pt idx="8204">
                  <c:v>43557.921010243059</c:v>
                </c:pt>
                <c:pt idx="8205">
                  <c:v>43557.938997199075</c:v>
                </c:pt>
                <c:pt idx="8206">
                  <c:v>43557.939345706021</c:v>
                </c:pt>
                <c:pt idx="8207">
                  <c:v>43558.017500995367</c:v>
                </c:pt>
                <c:pt idx="8208">
                  <c:v>43558.019790520833</c:v>
                </c:pt>
                <c:pt idx="8209">
                  <c:v>43558.032855324076</c:v>
                </c:pt>
                <c:pt idx="8210">
                  <c:v>43558.06041903935</c:v>
                </c:pt>
                <c:pt idx="8211">
                  <c:v>43558.084858865739</c:v>
                </c:pt>
                <c:pt idx="8212">
                  <c:v>43558.168341979166</c:v>
                </c:pt>
                <c:pt idx="8213">
                  <c:v>43558.198223784719</c:v>
                </c:pt>
                <c:pt idx="8214">
                  <c:v>43558.247023067132</c:v>
                </c:pt>
                <c:pt idx="8215">
                  <c:v>43558.251240914353</c:v>
                </c:pt>
                <c:pt idx="8216">
                  <c:v>43558.287302824072</c:v>
                </c:pt>
                <c:pt idx="8217">
                  <c:v>43558.296250370367</c:v>
                </c:pt>
                <c:pt idx="8218">
                  <c:v>43558.359607928243</c:v>
                </c:pt>
                <c:pt idx="8219">
                  <c:v>43558.368972291668</c:v>
                </c:pt>
                <c:pt idx="8220">
                  <c:v>43558.379699409721</c:v>
                </c:pt>
                <c:pt idx="8221">
                  <c:v>43558.391409826392</c:v>
                </c:pt>
                <c:pt idx="8222">
                  <c:v>43558.406378206018</c:v>
                </c:pt>
                <c:pt idx="8223">
                  <c:v>43558.408222604165</c:v>
                </c:pt>
                <c:pt idx="8224">
                  <c:v>43558.42188253472</c:v>
                </c:pt>
                <c:pt idx="8225">
                  <c:v>43558.436422106482</c:v>
                </c:pt>
                <c:pt idx="8226">
                  <c:v>43558.437040381941</c:v>
                </c:pt>
                <c:pt idx="8227">
                  <c:v>43558.452898912037</c:v>
                </c:pt>
                <c:pt idx="8228">
                  <c:v>43558.463410775461</c:v>
                </c:pt>
                <c:pt idx="8229">
                  <c:v>43558.471341944445</c:v>
                </c:pt>
                <c:pt idx="8230">
                  <c:v>43558.475091064814</c:v>
                </c:pt>
                <c:pt idx="8231">
                  <c:v>43558.520798240737</c:v>
                </c:pt>
                <c:pt idx="8232">
                  <c:v>43558.527189907407</c:v>
                </c:pt>
                <c:pt idx="8233">
                  <c:v>43558.582760752317</c:v>
                </c:pt>
                <c:pt idx="8234">
                  <c:v>43558.747012175925</c:v>
                </c:pt>
                <c:pt idx="8235">
                  <c:v>43558.756581307869</c:v>
                </c:pt>
                <c:pt idx="8236">
                  <c:v>43558.760504004633</c:v>
                </c:pt>
                <c:pt idx="8237">
                  <c:v>43558.782713819448</c:v>
                </c:pt>
                <c:pt idx="8238">
                  <c:v>43558.850929537039</c:v>
                </c:pt>
                <c:pt idx="8239">
                  <c:v>43559.031388530093</c:v>
                </c:pt>
                <c:pt idx="8240">
                  <c:v>43559.129206087964</c:v>
                </c:pt>
                <c:pt idx="8241">
                  <c:v>43559.173310335646</c:v>
                </c:pt>
                <c:pt idx="8242">
                  <c:v>43559.19956552083</c:v>
                </c:pt>
                <c:pt idx="8243">
                  <c:v>43559.271631886571</c:v>
                </c:pt>
                <c:pt idx="8244">
                  <c:v>43559.308651932872</c:v>
                </c:pt>
                <c:pt idx="8245">
                  <c:v>43559.313798078707</c:v>
                </c:pt>
                <c:pt idx="8246">
                  <c:v>43559.322125497682</c:v>
                </c:pt>
                <c:pt idx="8247">
                  <c:v>43559.359487337962</c:v>
                </c:pt>
                <c:pt idx="8248">
                  <c:v>43559.41118505787</c:v>
                </c:pt>
                <c:pt idx="8249">
                  <c:v>43559.427032361113</c:v>
                </c:pt>
                <c:pt idx="8250">
                  <c:v>43559.437139571761</c:v>
                </c:pt>
                <c:pt idx="8251">
                  <c:v>43559.454436365741</c:v>
                </c:pt>
                <c:pt idx="8252">
                  <c:v>43559.464144317128</c:v>
                </c:pt>
                <c:pt idx="8253">
                  <c:v>43559.471273437499</c:v>
                </c:pt>
                <c:pt idx="8254">
                  <c:v>43559.482556631941</c:v>
                </c:pt>
                <c:pt idx="8255">
                  <c:v>43559.59812800926</c:v>
                </c:pt>
                <c:pt idx="8256">
                  <c:v>43559.600789791664</c:v>
                </c:pt>
                <c:pt idx="8257">
                  <c:v>43559.711729849536</c:v>
                </c:pt>
                <c:pt idx="8258">
                  <c:v>43559.721786747687</c:v>
                </c:pt>
                <c:pt idx="8259">
                  <c:v>43559.743979305553</c:v>
                </c:pt>
                <c:pt idx="8260">
                  <c:v>43559.775736238429</c:v>
                </c:pt>
                <c:pt idx="8261">
                  <c:v>43559.77647297454</c:v>
                </c:pt>
                <c:pt idx="8262">
                  <c:v>43559.812028032407</c:v>
                </c:pt>
                <c:pt idx="8263">
                  <c:v>43559.81460287037</c:v>
                </c:pt>
                <c:pt idx="8264">
                  <c:v>43559.81728865741</c:v>
                </c:pt>
                <c:pt idx="8265">
                  <c:v>43559.825342777774</c:v>
                </c:pt>
                <c:pt idx="8266">
                  <c:v>43559.859007407409</c:v>
                </c:pt>
                <c:pt idx="8267">
                  <c:v>43559.862630358795</c:v>
                </c:pt>
                <c:pt idx="8268">
                  <c:v>43559.86312130787</c:v>
                </c:pt>
                <c:pt idx="8269">
                  <c:v>43559.863347546299</c:v>
                </c:pt>
                <c:pt idx="8270">
                  <c:v>43559.86699790509</c:v>
                </c:pt>
                <c:pt idx="8271">
                  <c:v>43560.060622997684</c:v>
                </c:pt>
                <c:pt idx="8272">
                  <c:v>43560.083419780094</c:v>
                </c:pt>
                <c:pt idx="8273">
                  <c:v>43560.103441747684</c:v>
                </c:pt>
                <c:pt idx="8274">
                  <c:v>43560.18351894676</c:v>
                </c:pt>
                <c:pt idx="8275">
                  <c:v>43560.184537071756</c:v>
                </c:pt>
                <c:pt idx="8276">
                  <c:v>43560.19708662037</c:v>
                </c:pt>
                <c:pt idx="8277">
                  <c:v>43560.229091851848</c:v>
                </c:pt>
                <c:pt idx="8278">
                  <c:v>43560.232156944447</c:v>
                </c:pt>
                <c:pt idx="8279">
                  <c:v>43560.264973333331</c:v>
                </c:pt>
                <c:pt idx="8280">
                  <c:v>43560.267743888886</c:v>
                </c:pt>
                <c:pt idx="8281">
                  <c:v>43560.273598749998</c:v>
                </c:pt>
                <c:pt idx="8282">
                  <c:v>43560.286532280094</c:v>
                </c:pt>
                <c:pt idx="8283">
                  <c:v>43560.351410347219</c:v>
                </c:pt>
                <c:pt idx="8284">
                  <c:v>43560.358539120367</c:v>
                </c:pt>
                <c:pt idx="8285">
                  <c:v>43560.362588252312</c:v>
                </c:pt>
                <c:pt idx="8286">
                  <c:v>43560.366863773146</c:v>
                </c:pt>
                <c:pt idx="8287">
                  <c:v>43560.370922546295</c:v>
                </c:pt>
                <c:pt idx="8288">
                  <c:v>43560.371682164354</c:v>
                </c:pt>
                <c:pt idx="8289">
                  <c:v>43560.379340150466</c:v>
                </c:pt>
                <c:pt idx="8290">
                  <c:v>43560.381707789355</c:v>
                </c:pt>
                <c:pt idx="8291">
                  <c:v>43560.392422164354</c:v>
                </c:pt>
                <c:pt idx="8292">
                  <c:v>43560.395509942129</c:v>
                </c:pt>
                <c:pt idx="8293">
                  <c:v>43560.407470682869</c:v>
                </c:pt>
                <c:pt idx="8294">
                  <c:v>43560.409159050927</c:v>
                </c:pt>
                <c:pt idx="8295">
                  <c:v>43560.416815046294</c:v>
                </c:pt>
                <c:pt idx="8296">
                  <c:v>43560.418961307871</c:v>
                </c:pt>
                <c:pt idx="8297">
                  <c:v>43560.420189675926</c:v>
                </c:pt>
                <c:pt idx="8298">
                  <c:v>43560.430920601852</c:v>
                </c:pt>
                <c:pt idx="8299">
                  <c:v>43560.450386562501</c:v>
                </c:pt>
                <c:pt idx="8300">
                  <c:v>43560.458927627318</c:v>
                </c:pt>
                <c:pt idx="8301">
                  <c:v>43560.507975821762</c:v>
                </c:pt>
                <c:pt idx="8302">
                  <c:v>43560.510952268516</c:v>
                </c:pt>
                <c:pt idx="8303">
                  <c:v>43560.533055</c:v>
                </c:pt>
                <c:pt idx="8304">
                  <c:v>43560.533740902778</c:v>
                </c:pt>
                <c:pt idx="8305">
                  <c:v>43560.545630532404</c:v>
                </c:pt>
                <c:pt idx="8306">
                  <c:v>43560.548561377313</c:v>
                </c:pt>
                <c:pt idx="8307">
                  <c:v>43560.549001041669</c:v>
                </c:pt>
                <c:pt idx="8308">
                  <c:v>43560.55572005787</c:v>
                </c:pt>
                <c:pt idx="8309">
                  <c:v>43560.567113854166</c:v>
                </c:pt>
                <c:pt idx="8310">
                  <c:v>43560.567363391201</c:v>
                </c:pt>
                <c:pt idx="8311">
                  <c:v>43560.571281840275</c:v>
                </c:pt>
                <c:pt idx="8312">
                  <c:v>43560.581650810185</c:v>
                </c:pt>
                <c:pt idx="8313">
                  <c:v>43560.636010069444</c:v>
                </c:pt>
                <c:pt idx="8314">
                  <c:v>43560.636565555556</c:v>
                </c:pt>
                <c:pt idx="8315">
                  <c:v>43560.637035011576</c:v>
                </c:pt>
                <c:pt idx="8316">
                  <c:v>43560.640501261572</c:v>
                </c:pt>
                <c:pt idx="8317">
                  <c:v>43560.768873715278</c:v>
                </c:pt>
                <c:pt idx="8318">
                  <c:v>43561.146457777781</c:v>
                </c:pt>
                <c:pt idx="8319">
                  <c:v>43561.21660605324</c:v>
                </c:pt>
                <c:pt idx="8320">
                  <c:v>43561.302691840276</c:v>
                </c:pt>
                <c:pt idx="8321">
                  <c:v>43561.328208483799</c:v>
                </c:pt>
                <c:pt idx="8322">
                  <c:v>43561.351531886576</c:v>
                </c:pt>
                <c:pt idx="8323">
                  <c:v>43561.357081620372</c:v>
                </c:pt>
                <c:pt idx="8324">
                  <c:v>43561.426220104164</c:v>
                </c:pt>
                <c:pt idx="8325">
                  <c:v>43561.511770011573</c:v>
                </c:pt>
                <c:pt idx="8326">
                  <c:v>43561.526826388887</c:v>
                </c:pt>
                <c:pt idx="8327">
                  <c:v>43561.537587777777</c:v>
                </c:pt>
                <c:pt idx="8328">
                  <c:v>43561.652116770834</c:v>
                </c:pt>
                <c:pt idx="8329">
                  <c:v>43562.307434537041</c:v>
                </c:pt>
                <c:pt idx="8330">
                  <c:v>43562.33204105324</c:v>
                </c:pt>
                <c:pt idx="8331">
                  <c:v>43562.382727812503</c:v>
                </c:pt>
                <c:pt idx="8332">
                  <c:v>43562.68265263889</c:v>
                </c:pt>
                <c:pt idx="8333">
                  <c:v>43562.722832430554</c:v>
                </c:pt>
                <c:pt idx="8334">
                  <c:v>43562.757563194442</c:v>
                </c:pt>
                <c:pt idx="8335">
                  <c:v>43562.880454710648</c:v>
                </c:pt>
                <c:pt idx="8336">
                  <c:v>43562.88104133102</c:v>
                </c:pt>
                <c:pt idx="8337">
                  <c:v>43562.898251122686</c:v>
                </c:pt>
                <c:pt idx="8338">
                  <c:v>43562.899793715274</c:v>
                </c:pt>
                <c:pt idx="8339">
                  <c:v>43562.902552233798</c:v>
                </c:pt>
                <c:pt idx="8340">
                  <c:v>43563.236782604166</c:v>
                </c:pt>
                <c:pt idx="8341">
                  <c:v>43563.301578842591</c:v>
                </c:pt>
                <c:pt idx="8342">
                  <c:v>43563.302762314815</c:v>
                </c:pt>
                <c:pt idx="8343">
                  <c:v>43563.302945949072</c:v>
                </c:pt>
                <c:pt idx="8344">
                  <c:v>43563.303178773145</c:v>
                </c:pt>
                <c:pt idx="8345">
                  <c:v>43563.382330370368</c:v>
                </c:pt>
                <c:pt idx="8346">
                  <c:v>43563.402751875001</c:v>
                </c:pt>
                <c:pt idx="8347">
                  <c:v>43563.415228206017</c:v>
                </c:pt>
                <c:pt idx="8348">
                  <c:v>43563.418440740737</c:v>
                </c:pt>
                <c:pt idx="8349">
                  <c:v>43563.42519332176</c:v>
                </c:pt>
                <c:pt idx="8350">
                  <c:v>43563.510407407404</c:v>
                </c:pt>
                <c:pt idx="8351">
                  <c:v>43563.553872002318</c:v>
                </c:pt>
                <c:pt idx="8352">
                  <c:v>43563.741299618057</c:v>
                </c:pt>
                <c:pt idx="8353">
                  <c:v>43564.214517071756</c:v>
                </c:pt>
                <c:pt idx="8354">
                  <c:v>43564.216001736109</c:v>
                </c:pt>
                <c:pt idx="8355">
                  <c:v>43564.230650636571</c:v>
                </c:pt>
                <c:pt idx="8356">
                  <c:v>43564.272916087961</c:v>
                </c:pt>
                <c:pt idx="8357">
                  <c:v>43564.332181782411</c:v>
                </c:pt>
                <c:pt idx="8358">
                  <c:v>43564.355222789352</c:v>
                </c:pt>
                <c:pt idx="8359">
                  <c:v>43564.600011840281</c:v>
                </c:pt>
                <c:pt idx="8360">
                  <c:v>43564.733431527777</c:v>
                </c:pt>
                <c:pt idx="8361">
                  <c:v>43564.901827847221</c:v>
                </c:pt>
                <c:pt idx="8362">
                  <c:v>43565.036335474535</c:v>
                </c:pt>
                <c:pt idx="8363">
                  <c:v>43565.039461076391</c:v>
                </c:pt>
                <c:pt idx="8364">
                  <c:v>43565.040221284726</c:v>
                </c:pt>
                <c:pt idx="8365">
                  <c:v>43565.14443641204</c:v>
                </c:pt>
                <c:pt idx="8366">
                  <c:v>43565.194957210646</c:v>
                </c:pt>
                <c:pt idx="8367">
                  <c:v>43565.197817314816</c:v>
                </c:pt>
                <c:pt idx="8368">
                  <c:v>43565.286352280091</c:v>
                </c:pt>
                <c:pt idx="8369">
                  <c:v>43565.339781261573</c:v>
                </c:pt>
                <c:pt idx="8370">
                  <c:v>43565.351658749998</c:v>
                </c:pt>
                <c:pt idx="8371">
                  <c:v>43565.368914629631</c:v>
                </c:pt>
                <c:pt idx="8372">
                  <c:v>43565.40127840278</c:v>
                </c:pt>
                <c:pt idx="8373">
                  <c:v>43565.404241851851</c:v>
                </c:pt>
                <c:pt idx="8374">
                  <c:v>43565.43394920139</c:v>
                </c:pt>
                <c:pt idx="8375">
                  <c:v>43565.437281851853</c:v>
                </c:pt>
                <c:pt idx="8376">
                  <c:v>43565.441794849539</c:v>
                </c:pt>
                <c:pt idx="8377">
                  <c:v>43565.495476412034</c:v>
                </c:pt>
                <c:pt idx="8378">
                  <c:v>43565.780093148147</c:v>
                </c:pt>
                <c:pt idx="8379">
                  <c:v>43565.780530381948</c:v>
                </c:pt>
                <c:pt idx="8380">
                  <c:v>43565.792146990738</c:v>
                </c:pt>
                <c:pt idx="8381">
                  <c:v>43565.817271921296</c:v>
                </c:pt>
                <c:pt idx="8382">
                  <c:v>43565.960219872686</c:v>
                </c:pt>
                <c:pt idx="8383">
                  <c:v>43566.176367662039</c:v>
                </c:pt>
                <c:pt idx="8384">
                  <c:v>43566.255878460652</c:v>
                </c:pt>
                <c:pt idx="8385">
                  <c:v>43566.284666134263</c:v>
                </c:pt>
                <c:pt idx="8386">
                  <c:v>43566.295664999998</c:v>
                </c:pt>
                <c:pt idx="8387">
                  <c:v>43566.338874942128</c:v>
                </c:pt>
                <c:pt idx="8388">
                  <c:v>43566.376468391201</c:v>
                </c:pt>
                <c:pt idx="8389">
                  <c:v>43566.568627245368</c:v>
                </c:pt>
                <c:pt idx="8390">
                  <c:v>43567.355306168982</c:v>
                </c:pt>
                <c:pt idx="8391">
                  <c:v>43567.362891493052</c:v>
                </c:pt>
                <c:pt idx="8392">
                  <c:v>43567.392873807868</c:v>
                </c:pt>
                <c:pt idx="8393">
                  <c:v>43567.414348287035</c:v>
                </c:pt>
                <c:pt idx="8394">
                  <c:v>43567.42327388889</c:v>
                </c:pt>
                <c:pt idx="8395">
                  <c:v>43567.438664293979</c:v>
                </c:pt>
                <c:pt idx="8396">
                  <c:v>43567.457739780089</c:v>
                </c:pt>
                <c:pt idx="8397">
                  <c:v>43567.532832488425</c:v>
                </c:pt>
                <c:pt idx="8398">
                  <c:v>43568.78429452546</c:v>
                </c:pt>
                <c:pt idx="8399">
                  <c:v>43568.805423136575</c:v>
                </c:pt>
                <c:pt idx="8400">
                  <c:v>43569.249642962961</c:v>
                </c:pt>
                <c:pt idx="8401">
                  <c:v>43569.377894340279</c:v>
                </c:pt>
                <c:pt idx="8402">
                  <c:v>43569.382083020835</c:v>
                </c:pt>
                <c:pt idx="8403">
                  <c:v>43570.194936585649</c:v>
                </c:pt>
                <c:pt idx="8404">
                  <c:v>43570.215498240737</c:v>
                </c:pt>
                <c:pt idx="8405">
                  <c:v>43570.224269467595</c:v>
                </c:pt>
                <c:pt idx="8406">
                  <c:v>43570.243465277781</c:v>
                </c:pt>
                <c:pt idx="8407">
                  <c:v>43570.246037118057</c:v>
                </c:pt>
                <c:pt idx="8408">
                  <c:v>43570.256912222219</c:v>
                </c:pt>
                <c:pt idx="8409">
                  <c:v>43570.26995710648</c:v>
                </c:pt>
                <c:pt idx="8410">
                  <c:v>43570.296242245371</c:v>
                </c:pt>
                <c:pt idx="8411">
                  <c:v>43570.333941840276</c:v>
                </c:pt>
                <c:pt idx="8412">
                  <c:v>43570.367484571761</c:v>
                </c:pt>
                <c:pt idx="8413">
                  <c:v>43570.395648935184</c:v>
                </c:pt>
                <c:pt idx="8414">
                  <c:v>43570.411734814814</c:v>
                </c:pt>
                <c:pt idx="8415">
                  <c:v>43570.436643703702</c:v>
                </c:pt>
                <c:pt idx="8416">
                  <c:v>43570.445455335648</c:v>
                </c:pt>
                <c:pt idx="8417">
                  <c:v>43570.498954074072</c:v>
                </c:pt>
                <c:pt idx="8418">
                  <c:v>43570.503048611114</c:v>
                </c:pt>
                <c:pt idx="8419">
                  <c:v>43571.18661517361</c:v>
                </c:pt>
                <c:pt idx="8420">
                  <c:v>43571.218311562501</c:v>
                </c:pt>
                <c:pt idx="8421">
                  <c:v>43571.244387129627</c:v>
                </c:pt>
                <c:pt idx="8422">
                  <c:v>43571.267844733797</c:v>
                </c:pt>
                <c:pt idx="8423">
                  <c:v>43571.268633344909</c:v>
                </c:pt>
                <c:pt idx="8424">
                  <c:v>43571.343029953707</c:v>
                </c:pt>
                <c:pt idx="8425">
                  <c:v>43571.356547916665</c:v>
                </c:pt>
                <c:pt idx="8426">
                  <c:v>43571.399756307874</c:v>
                </c:pt>
                <c:pt idx="8427">
                  <c:v>43571.405496608793</c:v>
                </c:pt>
                <c:pt idx="8428">
                  <c:v>43571.410904490738</c:v>
                </c:pt>
                <c:pt idx="8429">
                  <c:v>43571.424517465275</c:v>
                </c:pt>
                <c:pt idx="8430">
                  <c:v>43571.541489479168</c:v>
                </c:pt>
                <c:pt idx="8431">
                  <c:v>43571.547089745371</c:v>
                </c:pt>
                <c:pt idx="8432">
                  <c:v>43571.573403622686</c:v>
                </c:pt>
                <c:pt idx="8433">
                  <c:v>43571.576258368055</c:v>
                </c:pt>
                <c:pt idx="8434">
                  <c:v>43571.581375914349</c:v>
                </c:pt>
                <c:pt idx="8435">
                  <c:v>43571.593298252315</c:v>
                </c:pt>
                <c:pt idx="8436">
                  <c:v>43571.622946909723</c:v>
                </c:pt>
                <c:pt idx="8437">
                  <c:v>43572.10121896991</c:v>
                </c:pt>
                <c:pt idx="8438">
                  <c:v>43572.105248715277</c:v>
                </c:pt>
                <c:pt idx="8439">
                  <c:v>43572.106447673614</c:v>
                </c:pt>
                <c:pt idx="8440">
                  <c:v>43572.131455844908</c:v>
                </c:pt>
                <c:pt idx="8441">
                  <c:v>43572.164443541667</c:v>
                </c:pt>
                <c:pt idx="8442">
                  <c:v>43572.174518761574</c:v>
                </c:pt>
                <c:pt idx="8443">
                  <c:v>43572.226648622687</c:v>
                </c:pt>
                <c:pt idx="8444">
                  <c:v>43572.229674872688</c:v>
                </c:pt>
                <c:pt idx="8445">
                  <c:v>43572.238183668982</c:v>
                </c:pt>
                <c:pt idx="8446">
                  <c:v>43572.269671307869</c:v>
                </c:pt>
                <c:pt idx="8447">
                  <c:v>43572.313420312501</c:v>
                </c:pt>
                <c:pt idx="8448">
                  <c:v>43572.335814016202</c:v>
                </c:pt>
                <c:pt idx="8449">
                  <c:v>43572.337713379631</c:v>
                </c:pt>
                <c:pt idx="8450">
                  <c:v>43572.381915092592</c:v>
                </c:pt>
                <c:pt idx="8451">
                  <c:v>43572.396226145836</c:v>
                </c:pt>
                <c:pt idx="8452">
                  <c:v>43572.397439421293</c:v>
                </c:pt>
                <c:pt idx="8453">
                  <c:v>43572.611309837965</c:v>
                </c:pt>
                <c:pt idx="8454">
                  <c:v>43572.70126263889</c:v>
                </c:pt>
                <c:pt idx="8455">
                  <c:v>43573.353932210652</c:v>
                </c:pt>
                <c:pt idx="8456">
                  <c:v>43573.383312777776</c:v>
                </c:pt>
                <c:pt idx="8457">
                  <c:v>43573.422867372683</c:v>
                </c:pt>
                <c:pt idx="8458">
                  <c:v>43573.449999814817</c:v>
                </c:pt>
                <c:pt idx="8459">
                  <c:v>43573.462846273149</c:v>
                </c:pt>
                <c:pt idx="8460">
                  <c:v>43574.233385127314</c:v>
                </c:pt>
                <c:pt idx="8461">
                  <c:v>43574.277529004627</c:v>
                </c:pt>
                <c:pt idx="8462">
                  <c:v>43574.343542997682</c:v>
                </c:pt>
                <c:pt idx="8463">
                  <c:v>43574.348976689813</c:v>
                </c:pt>
                <c:pt idx="8464">
                  <c:v>43574.396006319446</c:v>
                </c:pt>
                <c:pt idx="8465">
                  <c:v>43574.413463738427</c:v>
                </c:pt>
                <c:pt idx="8466">
                  <c:v>43574.432411817128</c:v>
                </c:pt>
                <c:pt idx="8467">
                  <c:v>43574.435303009261</c:v>
                </c:pt>
                <c:pt idx="8468">
                  <c:v>43574.62091297454</c:v>
                </c:pt>
                <c:pt idx="8469">
                  <c:v>43574.690646006944</c:v>
                </c:pt>
                <c:pt idx="8470">
                  <c:v>43574.770569733795</c:v>
                </c:pt>
                <c:pt idx="8471">
                  <c:v>43574.870651342593</c:v>
                </c:pt>
                <c:pt idx="8472">
                  <c:v>43575.30219908565</c:v>
                </c:pt>
                <c:pt idx="8473">
                  <c:v>43575.391641412039</c:v>
                </c:pt>
                <c:pt idx="8474">
                  <c:v>43575.394605057867</c:v>
                </c:pt>
                <c:pt idx="8475">
                  <c:v>43575.395802395833</c:v>
                </c:pt>
                <c:pt idx="8476">
                  <c:v>43575.399348194442</c:v>
                </c:pt>
                <c:pt idx="8477">
                  <c:v>43575.44362539352</c:v>
                </c:pt>
                <c:pt idx="8478">
                  <c:v>43575.444543240737</c:v>
                </c:pt>
                <c:pt idx="8479">
                  <c:v>43575.528971597225</c:v>
                </c:pt>
                <c:pt idx="8480">
                  <c:v>43575.529608310186</c:v>
                </c:pt>
                <c:pt idx="8481">
                  <c:v>43575.654268506943</c:v>
                </c:pt>
                <c:pt idx="8482">
                  <c:v>43576.270303935184</c:v>
                </c:pt>
                <c:pt idx="8483">
                  <c:v>43576.340415949075</c:v>
                </c:pt>
                <c:pt idx="8484">
                  <c:v>43576.65803752315</c:v>
                </c:pt>
                <c:pt idx="8485">
                  <c:v>43577.085317476849</c:v>
                </c:pt>
                <c:pt idx="8486">
                  <c:v>43577.089883761575</c:v>
                </c:pt>
                <c:pt idx="8487">
                  <c:v>43578.305366203705</c:v>
                </c:pt>
                <c:pt idx="8488">
                  <c:v>43578.339344120373</c:v>
                </c:pt>
                <c:pt idx="8489">
                  <c:v>43578.351451469905</c:v>
                </c:pt>
                <c:pt idx="8490">
                  <c:v>43578.351669583331</c:v>
                </c:pt>
                <c:pt idx="8491">
                  <c:v>43578.353775578704</c:v>
                </c:pt>
                <c:pt idx="8492">
                  <c:v>43578.368508749998</c:v>
                </c:pt>
                <c:pt idx="8493">
                  <c:v>43578.370388055555</c:v>
                </c:pt>
                <c:pt idx="8494">
                  <c:v>43578.371885740744</c:v>
                </c:pt>
                <c:pt idx="8495">
                  <c:v>43578.374101967594</c:v>
                </c:pt>
                <c:pt idx="8496">
                  <c:v>43578.377595937498</c:v>
                </c:pt>
                <c:pt idx="8497">
                  <c:v>43578.378890439817</c:v>
                </c:pt>
                <c:pt idx="8498">
                  <c:v>43578.409162673612</c:v>
                </c:pt>
                <c:pt idx="8499">
                  <c:v>43578.431938703703</c:v>
                </c:pt>
                <c:pt idx="8500">
                  <c:v>43578.46308883102</c:v>
                </c:pt>
                <c:pt idx="8501">
                  <c:v>43578.465525416665</c:v>
                </c:pt>
                <c:pt idx="8502">
                  <c:v>43578.467556747688</c:v>
                </c:pt>
                <c:pt idx="8503">
                  <c:v>43578.469294016206</c:v>
                </c:pt>
                <c:pt idx="8504">
                  <c:v>43578.484177905091</c:v>
                </c:pt>
                <c:pt idx="8505">
                  <c:v>43578.489959467595</c:v>
                </c:pt>
                <c:pt idx="8506">
                  <c:v>43578.546100520834</c:v>
                </c:pt>
                <c:pt idx="8507">
                  <c:v>43578.575890439817</c:v>
                </c:pt>
                <c:pt idx="8508">
                  <c:v>43578.603032962965</c:v>
                </c:pt>
                <c:pt idx="8509">
                  <c:v>43578.617568715279</c:v>
                </c:pt>
                <c:pt idx="8510">
                  <c:v>43578.651174351849</c:v>
                </c:pt>
                <c:pt idx="8511">
                  <c:v>43579.004027662035</c:v>
                </c:pt>
                <c:pt idx="8512">
                  <c:v>43579.004092986113</c:v>
                </c:pt>
                <c:pt idx="8513">
                  <c:v>43579.222140324076</c:v>
                </c:pt>
                <c:pt idx="8514">
                  <c:v>43579.282159305556</c:v>
                </c:pt>
                <c:pt idx="8515">
                  <c:v>43579.28382733796</c:v>
                </c:pt>
                <c:pt idx="8516">
                  <c:v>43579.319855648151</c:v>
                </c:pt>
                <c:pt idx="8517">
                  <c:v>43579.322829189812</c:v>
                </c:pt>
                <c:pt idx="8518">
                  <c:v>43579.332825300924</c:v>
                </c:pt>
                <c:pt idx="8519">
                  <c:v>43579.333342002312</c:v>
                </c:pt>
                <c:pt idx="8520">
                  <c:v>43579.333808425923</c:v>
                </c:pt>
                <c:pt idx="8521">
                  <c:v>43579.334347349541</c:v>
                </c:pt>
                <c:pt idx="8522">
                  <c:v>43579.337200486108</c:v>
                </c:pt>
                <c:pt idx="8523">
                  <c:v>43579.397656435183</c:v>
                </c:pt>
                <c:pt idx="8524">
                  <c:v>43579.412632465275</c:v>
                </c:pt>
                <c:pt idx="8525">
                  <c:v>43579.413071435185</c:v>
                </c:pt>
                <c:pt idx="8526">
                  <c:v>43579.521355648147</c:v>
                </c:pt>
                <c:pt idx="8527">
                  <c:v>43579.546730254631</c:v>
                </c:pt>
                <c:pt idx="8528">
                  <c:v>43579.558260902777</c:v>
                </c:pt>
                <c:pt idx="8529">
                  <c:v>43579.559168449072</c:v>
                </c:pt>
                <c:pt idx="8530">
                  <c:v>43579.631338935185</c:v>
                </c:pt>
                <c:pt idx="8531">
                  <c:v>43579.77237810185</c:v>
                </c:pt>
                <c:pt idx="8532">
                  <c:v>43579.779336157408</c:v>
                </c:pt>
                <c:pt idx="8533">
                  <c:v>43579.816986400459</c:v>
                </c:pt>
                <c:pt idx="8534">
                  <c:v>43579.973768518517</c:v>
                </c:pt>
                <c:pt idx="8535">
                  <c:v>43579.974229340274</c:v>
                </c:pt>
                <c:pt idx="8536">
                  <c:v>43580.147053749999</c:v>
                </c:pt>
                <c:pt idx="8537">
                  <c:v>43580.209444872686</c:v>
                </c:pt>
                <c:pt idx="8538">
                  <c:v>43580.257151944446</c:v>
                </c:pt>
                <c:pt idx="8539">
                  <c:v>43580.323064027776</c:v>
                </c:pt>
                <c:pt idx="8540">
                  <c:v>43580.327406319448</c:v>
                </c:pt>
                <c:pt idx="8541">
                  <c:v>43580.36952709491</c:v>
                </c:pt>
                <c:pt idx="8542">
                  <c:v>43580.383321493056</c:v>
                </c:pt>
                <c:pt idx="8543">
                  <c:v>43580.389480324076</c:v>
                </c:pt>
                <c:pt idx="8544">
                  <c:v>43580.392115891205</c:v>
                </c:pt>
                <c:pt idx="8545">
                  <c:v>43580.398739259261</c:v>
                </c:pt>
                <c:pt idx="8546">
                  <c:v>43580.422155983797</c:v>
                </c:pt>
                <c:pt idx="8547">
                  <c:v>43580.423517592593</c:v>
                </c:pt>
                <c:pt idx="8548">
                  <c:v>43580.423657939813</c:v>
                </c:pt>
                <c:pt idx="8549">
                  <c:v>43580.424708958337</c:v>
                </c:pt>
                <c:pt idx="8550">
                  <c:v>43580.453972164352</c:v>
                </c:pt>
                <c:pt idx="8551">
                  <c:v>43580.486342175929</c:v>
                </c:pt>
                <c:pt idx="8552">
                  <c:v>43580.540384432868</c:v>
                </c:pt>
                <c:pt idx="8553">
                  <c:v>43580.540823506948</c:v>
                </c:pt>
                <c:pt idx="8554">
                  <c:v>43580.546167916669</c:v>
                </c:pt>
                <c:pt idx="8555">
                  <c:v>43580.55064361111</c:v>
                </c:pt>
                <c:pt idx="8556">
                  <c:v>43580.582105312496</c:v>
                </c:pt>
                <c:pt idx="8557">
                  <c:v>43580.595090787036</c:v>
                </c:pt>
                <c:pt idx="8558">
                  <c:v>43580.730823599537</c:v>
                </c:pt>
                <c:pt idx="8559">
                  <c:v>43580.731976388888</c:v>
                </c:pt>
                <c:pt idx="8560">
                  <c:v>43580.734553842594</c:v>
                </c:pt>
                <c:pt idx="8561">
                  <c:v>43580.738179745371</c:v>
                </c:pt>
                <c:pt idx="8562">
                  <c:v>43580.738792476855</c:v>
                </c:pt>
                <c:pt idx="8563">
                  <c:v>43580.738935381945</c:v>
                </c:pt>
                <c:pt idx="8564">
                  <c:v>43580.739088078706</c:v>
                </c:pt>
                <c:pt idx="8565">
                  <c:v>43580.934400706021</c:v>
                </c:pt>
                <c:pt idx="8566">
                  <c:v>43580.970180416669</c:v>
                </c:pt>
                <c:pt idx="8567">
                  <c:v>43580.978148888891</c:v>
                </c:pt>
                <c:pt idx="8568">
                  <c:v>43580.980745520836</c:v>
                </c:pt>
                <c:pt idx="8569">
                  <c:v>43580.982658831017</c:v>
                </c:pt>
                <c:pt idx="8570">
                  <c:v>43580.986360196759</c:v>
                </c:pt>
                <c:pt idx="8571">
                  <c:v>43580.987803912038</c:v>
                </c:pt>
                <c:pt idx="8572">
                  <c:v>43580.990714513886</c:v>
                </c:pt>
                <c:pt idx="8573">
                  <c:v>43581.003760428241</c:v>
                </c:pt>
                <c:pt idx="8574">
                  <c:v>43581.154676469909</c:v>
                </c:pt>
                <c:pt idx="8575">
                  <c:v>43581.16419260417</c:v>
                </c:pt>
                <c:pt idx="8576">
                  <c:v>43581.228404803238</c:v>
                </c:pt>
                <c:pt idx="8577">
                  <c:v>43581.330146342596</c:v>
                </c:pt>
                <c:pt idx="8578">
                  <c:v>43581.33730702546</c:v>
                </c:pt>
                <c:pt idx="8579">
                  <c:v>43581.342935960645</c:v>
                </c:pt>
                <c:pt idx="8580">
                  <c:v>43581.348928842592</c:v>
                </c:pt>
                <c:pt idx="8581">
                  <c:v>43581.356422199075</c:v>
                </c:pt>
                <c:pt idx="8582">
                  <c:v>43581.357428668984</c:v>
                </c:pt>
                <c:pt idx="8583">
                  <c:v>43581.414578715281</c:v>
                </c:pt>
                <c:pt idx="8584">
                  <c:v>43581.549730370367</c:v>
                </c:pt>
                <c:pt idx="8585">
                  <c:v>43581.577274988427</c:v>
                </c:pt>
                <c:pt idx="8586">
                  <c:v>43581.577569907407</c:v>
                </c:pt>
                <c:pt idx="8587">
                  <c:v>43581.675886006946</c:v>
                </c:pt>
                <c:pt idx="8588">
                  <c:v>43581.904983321758</c:v>
                </c:pt>
                <c:pt idx="8589">
                  <c:v>43582.309808020836</c:v>
                </c:pt>
                <c:pt idx="8590">
                  <c:v>43582.313336620369</c:v>
                </c:pt>
                <c:pt idx="8591">
                  <c:v>43582.323904340279</c:v>
                </c:pt>
                <c:pt idx="8592">
                  <c:v>43582.324376041666</c:v>
                </c:pt>
                <c:pt idx="8593">
                  <c:v>43582.365097083333</c:v>
                </c:pt>
                <c:pt idx="8594">
                  <c:v>43582.403211273151</c:v>
                </c:pt>
                <c:pt idx="8595">
                  <c:v>43582.438021249996</c:v>
                </c:pt>
                <c:pt idx="8596">
                  <c:v>43582.439877812503</c:v>
                </c:pt>
                <c:pt idx="8597">
                  <c:v>43582.442530428241</c:v>
                </c:pt>
                <c:pt idx="8598">
                  <c:v>43582.444450949071</c:v>
                </c:pt>
                <c:pt idx="8599">
                  <c:v>43582.687701747687</c:v>
                </c:pt>
                <c:pt idx="8600">
                  <c:v>43582.730716365739</c:v>
                </c:pt>
                <c:pt idx="8601">
                  <c:v>43583.229177511574</c:v>
                </c:pt>
                <c:pt idx="8602">
                  <c:v>43583.355950150464</c:v>
                </c:pt>
                <c:pt idx="8603">
                  <c:v>43583.390730925923</c:v>
                </c:pt>
                <c:pt idx="8604">
                  <c:v>43583.443210393518</c:v>
                </c:pt>
                <c:pt idx="8605">
                  <c:v>43583.5567896875</c:v>
                </c:pt>
                <c:pt idx="8606">
                  <c:v>43583.583453368054</c:v>
                </c:pt>
                <c:pt idx="8607">
                  <c:v>43583.614835729168</c:v>
                </c:pt>
                <c:pt idx="8608">
                  <c:v>43583.632982407406</c:v>
                </c:pt>
                <c:pt idx="8609">
                  <c:v>43583.635516921298</c:v>
                </c:pt>
                <c:pt idx="8610">
                  <c:v>43583.640744861113</c:v>
                </c:pt>
                <c:pt idx="8611">
                  <c:v>43583.64941622685</c:v>
                </c:pt>
                <c:pt idx="8612">
                  <c:v>43583.877310335651</c:v>
                </c:pt>
                <c:pt idx="8613">
                  <c:v>43583.877708032407</c:v>
                </c:pt>
                <c:pt idx="8614">
                  <c:v>43583.878649270831</c:v>
                </c:pt>
                <c:pt idx="8615">
                  <c:v>43583.895085520831</c:v>
                </c:pt>
                <c:pt idx="8616">
                  <c:v>43583.914448715281</c:v>
                </c:pt>
                <c:pt idx="8617">
                  <c:v>43583.915930324074</c:v>
                </c:pt>
                <c:pt idx="8618">
                  <c:v>43583.919306689815</c:v>
                </c:pt>
                <c:pt idx="8619">
                  <c:v>43583.978740370374</c:v>
                </c:pt>
                <c:pt idx="8620">
                  <c:v>43584.005088738428</c:v>
                </c:pt>
                <c:pt idx="8621">
                  <c:v>43584.018768402777</c:v>
                </c:pt>
                <c:pt idx="8622">
                  <c:v>43584.117430763887</c:v>
                </c:pt>
                <c:pt idx="8623">
                  <c:v>43584.11788017361</c:v>
                </c:pt>
                <c:pt idx="8624">
                  <c:v>43584.132831828705</c:v>
                </c:pt>
                <c:pt idx="8625">
                  <c:v>43584.143551250003</c:v>
                </c:pt>
                <c:pt idx="8626">
                  <c:v>43584.176079351855</c:v>
                </c:pt>
                <c:pt idx="8627">
                  <c:v>43584.177270659726</c:v>
                </c:pt>
                <c:pt idx="8628">
                  <c:v>43584.18090806713</c:v>
                </c:pt>
                <c:pt idx="8629">
                  <c:v>43584.185314062503</c:v>
                </c:pt>
                <c:pt idx="8630">
                  <c:v>43584.186006111115</c:v>
                </c:pt>
                <c:pt idx="8631">
                  <c:v>43584.219667534722</c:v>
                </c:pt>
                <c:pt idx="8632">
                  <c:v>43584.230994664351</c:v>
                </c:pt>
                <c:pt idx="8633">
                  <c:v>43584.240064826387</c:v>
                </c:pt>
                <c:pt idx="8634">
                  <c:v>43584.255068587961</c:v>
                </c:pt>
                <c:pt idx="8635">
                  <c:v>43584.260023946757</c:v>
                </c:pt>
                <c:pt idx="8636">
                  <c:v>43584.295545856483</c:v>
                </c:pt>
                <c:pt idx="8637">
                  <c:v>43584.346838576392</c:v>
                </c:pt>
                <c:pt idx="8638">
                  <c:v>43584.348131018516</c:v>
                </c:pt>
                <c:pt idx="8639">
                  <c:v>43584.357855682872</c:v>
                </c:pt>
                <c:pt idx="8640">
                  <c:v>43584.36051953704</c:v>
                </c:pt>
                <c:pt idx="8641">
                  <c:v>43584.365030983798</c:v>
                </c:pt>
                <c:pt idx="8642">
                  <c:v>43584.366160393518</c:v>
                </c:pt>
                <c:pt idx="8643">
                  <c:v>43584.382217395832</c:v>
                </c:pt>
                <c:pt idx="8644">
                  <c:v>43584.395990578705</c:v>
                </c:pt>
                <c:pt idx="8645">
                  <c:v>43584.398708472225</c:v>
                </c:pt>
                <c:pt idx="8646">
                  <c:v>43584.441904861109</c:v>
                </c:pt>
                <c:pt idx="8647">
                  <c:v>43584.442648101853</c:v>
                </c:pt>
                <c:pt idx="8648">
                  <c:v>43584.448992013888</c:v>
                </c:pt>
                <c:pt idx="8649">
                  <c:v>43584.453403993059</c:v>
                </c:pt>
                <c:pt idx="8650">
                  <c:v>43584.477870752315</c:v>
                </c:pt>
                <c:pt idx="8651">
                  <c:v>43584.48074402778</c:v>
                </c:pt>
                <c:pt idx="8652">
                  <c:v>43584.484200219908</c:v>
                </c:pt>
                <c:pt idx="8653">
                  <c:v>43584.486302094905</c:v>
                </c:pt>
                <c:pt idx="8654">
                  <c:v>43584.487764884259</c:v>
                </c:pt>
                <c:pt idx="8655">
                  <c:v>43584.490114872686</c:v>
                </c:pt>
                <c:pt idx="8656">
                  <c:v>43584.493837210648</c:v>
                </c:pt>
                <c:pt idx="8657">
                  <c:v>43584.506549120371</c:v>
                </c:pt>
                <c:pt idx="8658">
                  <c:v>43584.513907974535</c:v>
                </c:pt>
                <c:pt idx="8659">
                  <c:v>43584.519390532405</c:v>
                </c:pt>
                <c:pt idx="8660">
                  <c:v>43584.53916388889</c:v>
                </c:pt>
                <c:pt idx="8661">
                  <c:v>43584.547399456016</c:v>
                </c:pt>
                <c:pt idx="8662">
                  <c:v>43584.589435185182</c:v>
                </c:pt>
                <c:pt idx="8663">
                  <c:v>43584.591325312504</c:v>
                </c:pt>
                <c:pt idx="8664">
                  <c:v>43584.595261388888</c:v>
                </c:pt>
                <c:pt idx="8665">
                  <c:v>43584.604400289354</c:v>
                </c:pt>
                <c:pt idx="8666">
                  <c:v>43584.604858402781</c:v>
                </c:pt>
                <c:pt idx="8667">
                  <c:v>43584.625285555558</c:v>
                </c:pt>
                <c:pt idx="8668">
                  <c:v>43584.626952511571</c:v>
                </c:pt>
                <c:pt idx="8669">
                  <c:v>43584.642261782406</c:v>
                </c:pt>
                <c:pt idx="8670">
                  <c:v>43584.688939791668</c:v>
                </c:pt>
                <c:pt idx="8671">
                  <c:v>43584.733570416669</c:v>
                </c:pt>
                <c:pt idx="8672">
                  <c:v>43584.818856724538</c:v>
                </c:pt>
                <c:pt idx="8673">
                  <c:v>43584.95849798611</c:v>
                </c:pt>
                <c:pt idx="8674">
                  <c:v>43584.960585034722</c:v>
                </c:pt>
                <c:pt idx="8675">
                  <c:v>43584.961912210645</c:v>
                </c:pt>
                <c:pt idx="8676">
                  <c:v>43585.020390069447</c:v>
                </c:pt>
                <c:pt idx="8677">
                  <c:v>43585.098569351852</c:v>
                </c:pt>
                <c:pt idx="8678">
                  <c:v>43585.099094050929</c:v>
                </c:pt>
                <c:pt idx="8679">
                  <c:v>43585.101512581015</c:v>
                </c:pt>
                <c:pt idx="8680">
                  <c:v>43585.142630451388</c:v>
                </c:pt>
                <c:pt idx="8681">
                  <c:v>43585.164718263892</c:v>
                </c:pt>
                <c:pt idx="8682">
                  <c:v>43585.170815277779</c:v>
                </c:pt>
                <c:pt idx="8683">
                  <c:v>43585.197918333331</c:v>
                </c:pt>
                <c:pt idx="8684">
                  <c:v>43585.222169375003</c:v>
                </c:pt>
                <c:pt idx="8685">
                  <c:v>43585.224834675922</c:v>
                </c:pt>
                <c:pt idx="8686">
                  <c:v>43585.24869818287</c:v>
                </c:pt>
                <c:pt idx="8687">
                  <c:v>43585.251814687501</c:v>
                </c:pt>
                <c:pt idx="8688">
                  <c:v>43585.253190821757</c:v>
                </c:pt>
                <c:pt idx="8689">
                  <c:v>43585.284978645832</c:v>
                </c:pt>
                <c:pt idx="8690">
                  <c:v>43585.319197060184</c:v>
                </c:pt>
                <c:pt idx="8691">
                  <c:v>43585.32719462963</c:v>
                </c:pt>
                <c:pt idx="8692">
                  <c:v>43585.35362829861</c:v>
                </c:pt>
                <c:pt idx="8693">
                  <c:v>43585.354057337965</c:v>
                </c:pt>
                <c:pt idx="8694">
                  <c:v>43585.366278923611</c:v>
                </c:pt>
                <c:pt idx="8695">
                  <c:v>43585.392079699071</c:v>
                </c:pt>
                <c:pt idx="8696">
                  <c:v>43585.399955231478</c:v>
                </c:pt>
                <c:pt idx="8697">
                  <c:v>43585.403718148147</c:v>
                </c:pt>
                <c:pt idx="8698">
                  <c:v>43585.405180046298</c:v>
                </c:pt>
                <c:pt idx="8699">
                  <c:v>43585.413131921297</c:v>
                </c:pt>
                <c:pt idx="8700">
                  <c:v>43585.419085856483</c:v>
                </c:pt>
                <c:pt idx="8701">
                  <c:v>43585.419213368055</c:v>
                </c:pt>
                <c:pt idx="8702">
                  <c:v>43585.425041354167</c:v>
                </c:pt>
                <c:pt idx="8703">
                  <c:v>43585.43208943287</c:v>
                </c:pt>
                <c:pt idx="8704">
                  <c:v>43585.436061527776</c:v>
                </c:pt>
                <c:pt idx="8705">
                  <c:v>43585.465083379633</c:v>
                </c:pt>
                <c:pt idx="8706">
                  <c:v>43585.472923622685</c:v>
                </c:pt>
                <c:pt idx="8707">
                  <c:v>43585.544131967596</c:v>
                </c:pt>
                <c:pt idx="8708">
                  <c:v>43585.577759930558</c:v>
                </c:pt>
                <c:pt idx="8709">
                  <c:v>43585.590393032406</c:v>
                </c:pt>
                <c:pt idx="8710">
                  <c:v>43585.659464849537</c:v>
                </c:pt>
                <c:pt idx="8711">
                  <c:v>43585.667293217593</c:v>
                </c:pt>
                <c:pt idx="8712">
                  <c:v>43585.668498043982</c:v>
                </c:pt>
                <c:pt idx="8713">
                  <c:v>43585.669271840277</c:v>
                </c:pt>
                <c:pt idx="8714">
                  <c:v>43585.673746192129</c:v>
                </c:pt>
                <c:pt idx="8715">
                  <c:v>43585.674833472222</c:v>
                </c:pt>
                <c:pt idx="8716">
                  <c:v>43585.677000115742</c:v>
                </c:pt>
                <c:pt idx="8717">
                  <c:v>43585.677935092594</c:v>
                </c:pt>
                <c:pt idx="8718">
                  <c:v>43585.678250150464</c:v>
                </c:pt>
                <c:pt idx="8719">
                  <c:v>43585.688765439816</c:v>
                </c:pt>
                <c:pt idx="8720">
                  <c:v>43585.690233379632</c:v>
                </c:pt>
                <c:pt idx="8721">
                  <c:v>43585.690249317129</c:v>
                </c:pt>
                <c:pt idx="8722">
                  <c:v>43585.700459826388</c:v>
                </c:pt>
                <c:pt idx="8723">
                  <c:v>43585.749414837963</c:v>
                </c:pt>
                <c:pt idx="8724">
                  <c:v>43585.753439884262</c:v>
                </c:pt>
                <c:pt idx="8725">
                  <c:v>43585.765704722224</c:v>
                </c:pt>
                <c:pt idx="8726">
                  <c:v>43585.789208449074</c:v>
                </c:pt>
                <c:pt idx="8727">
                  <c:v>43586.031229826389</c:v>
                </c:pt>
                <c:pt idx="8728">
                  <c:v>43586.039205590278</c:v>
                </c:pt>
                <c:pt idx="8729">
                  <c:v>43586.075598738425</c:v>
                </c:pt>
                <c:pt idx="8730">
                  <c:v>43586.077538796293</c:v>
                </c:pt>
                <c:pt idx="8731">
                  <c:v>43586.078225821759</c:v>
                </c:pt>
                <c:pt idx="8732">
                  <c:v>43586.07935644676</c:v>
                </c:pt>
                <c:pt idx="8733">
                  <c:v>43586.079834062497</c:v>
                </c:pt>
                <c:pt idx="8734">
                  <c:v>43586.105885358797</c:v>
                </c:pt>
                <c:pt idx="8735">
                  <c:v>43586.111058692128</c:v>
                </c:pt>
                <c:pt idx="8736">
                  <c:v>43586.191078807868</c:v>
                </c:pt>
                <c:pt idx="8737">
                  <c:v>43586.2823455787</c:v>
                </c:pt>
                <c:pt idx="8738">
                  <c:v>43586.378089027778</c:v>
                </c:pt>
                <c:pt idx="8739">
                  <c:v>43586.440165972221</c:v>
                </c:pt>
                <c:pt idx="8740">
                  <c:v>43586.551371944443</c:v>
                </c:pt>
                <c:pt idx="8741">
                  <c:v>43586.559949560185</c:v>
                </c:pt>
                <c:pt idx="8742">
                  <c:v>43586.560724525465</c:v>
                </c:pt>
                <c:pt idx="8743">
                  <c:v>43586.562421909723</c:v>
                </c:pt>
                <c:pt idx="8744">
                  <c:v>43586.579904050923</c:v>
                </c:pt>
                <c:pt idx="8745">
                  <c:v>43586.73686258102</c:v>
                </c:pt>
                <c:pt idx="8746">
                  <c:v>43586.782912696763</c:v>
                </c:pt>
                <c:pt idx="8747">
                  <c:v>43586.802568657411</c:v>
                </c:pt>
                <c:pt idx="8748">
                  <c:v>43586.804908356484</c:v>
                </c:pt>
                <c:pt idx="8749">
                  <c:v>43586.813655416663</c:v>
                </c:pt>
                <c:pt idx="8750">
                  <c:v>43586.862536712964</c:v>
                </c:pt>
                <c:pt idx="8751">
                  <c:v>43586.863801145832</c:v>
                </c:pt>
                <c:pt idx="8752">
                  <c:v>43586.864022754628</c:v>
                </c:pt>
                <c:pt idx="8753">
                  <c:v>43586.924949375003</c:v>
                </c:pt>
                <c:pt idx="8754">
                  <c:v>43587.063843750002</c:v>
                </c:pt>
                <c:pt idx="8755">
                  <c:v>43587.122026006946</c:v>
                </c:pt>
                <c:pt idx="8756">
                  <c:v>43587.123114363429</c:v>
                </c:pt>
                <c:pt idx="8757">
                  <c:v>43587.123360868056</c:v>
                </c:pt>
                <c:pt idx="8758">
                  <c:v>43587.125776898145</c:v>
                </c:pt>
                <c:pt idx="8759">
                  <c:v>43587.146801168979</c:v>
                </c:pt>
                <c:pt idx="8760">
                  <c:v>43587.152139513892</c:v>
                </c:pt>
                <c:pt idx="8761">
                  <c:v>43587.157599953702</c:v>
                </c:pt>
                <c:pt idx="8762">
                  <c:v>43587.168943020835</c:v>
                </c:pt>
                <c:pt idx="8763">
                  <c:v>43587.17408675926</c:v>
                </c:pt>
                <c:pt idx="8764">
                  <c:v>43587.180485486111</c:v>
                </c:pt>
                <c:pt idx="8765">
                  <c:v>43587.197045081019</c:v>
                </c:pt>
                <c:pt idx="8766">
                  <c:v>43587.214790625003</c:v>
                </c:pt>
                <c:pt idx="8767">
                  <c:v>43587.23371537037</c:v>
                </c:pt>
                <c:pt idx="8768">
                  <c:v>43587.234213425923</c:v>
                </c:pt>
                <c:pt idx="8769">
                  <c:v>43587.236676932873</c:v>
                </c:pt>
                <c:pt idx="8770">
                  <c:v>43587.236914490742</c:v>
                </c:pt>
                <c:pt idx="8771">
                  <c:v>43587.264076215281</c:v>
                </c:pt>
                <c:pt idx="8772">
                  <c:v>43587.275673657408</c:v>
                </c:pt>
                <c:pt idx="8773">
                  <c:v>43587.29934946759</c:v>
                </c:pt>
                <c:pt idx="8774">
                  <c:v>43587.307319085645</c:v>
                </c:pt>
                <c:pt idx="8775">
                  <c:v>43587.33692966435</c:v>
                </c:pt>
                <c:pt idx="8776">
                  <c:v>43587.355609467595</c:v>
                </c:pt>
                <c:pt idx="8777">
                  <c:v>43587.372065787036</c:v>
                </c:pt>
                <c:pt idx="8778">
                  <c:v>43587.417073321762</c:v>
                </c:pt>
                <c:pt idx="8779">
                  <c:v>43587.459949039352</c:v>
                </c:pt>
                <c:pt idx="8780">
                  <c:v>43587.468306168979</c:v>
                </c:pt>
                <c:pt idx="8781">
                  <c:v>43587.483887893519</c:v>
                </c:pt>
                <c:pt idx="8782">
                  <c:v>43587.48693201389</c:v>
                </c:pt>
                <c:pt idx="8783">
                  <c:v>43587.496871180556</c:v>
                </c:pt>
                <c:pt idx="8784">
                  <c:v>43587.497548136576</c:v>
                </c:pt>
                <c:pt idx="8785">
                  <c:v>43587.498093553244</c:v>
                </c:pt>
                <c:pt idx="8786">
                  <c:v>43587.517717708331</c:v>
                </c:pt>
                <c:pt idx="8787">
                  <c:v>43587.518547962965</c:v>
                </c:pt>
                <c:pt idx="8788">
                  <c:v>43587.577443576389</c:v>
                </c:pt>
                <c:pt idx="8789">
                  <c:v>43587.627449178239</c:v>
                </c:pt>
                <c:pt idx="8790">
                  <c:v>43587.632221874999</c:v>
                </c:pt>
                <c:pt idx="8791">
                  <c:v>43587.762028206016</c:v>
                </c:pt>
                <c:pt idx="8792">
                  <c:v>43587.76262079861</c:v>
                </c:pt>
                <c:pt idx="8793">
                  <c:v>43587.763663541664</c:v>
                </c:pt>
                <c:pt idx="8794">
                  <c:v>43587.763952939815</c:v>
                </c:pt>
                <c:pt idx="8795">
                  <c:v>43587.841022002314</c:v>
                </c:pt>
                <c:pt idx="8796">
                  <c:v>43587.844547743058</c:v>
                </c:pt>
                <c:pt idx="8797">
                  <c:v>43587.893875277776</c:v>
                </c:pt>
                <c:pt idx="8798">
                  <c:v>43588.237415543983</c:v>
                </c:pt>
                <c:pt idx="8799">
                  <c:v>43588.240413749998</c:v>
                </c:pt>
                <c:pt idx="8800">
                  <c:v>43588.240466504627</c:v>
                </c:pt>
                <c:pt idx="8801">
                  <c:v>43588.246238981483</c:v>
                </c:pt>
                <c:pt idx="8802">
                  <c:v>43588.259130925922</c:v>
                </c:pt>
                <c:pt idx="8803">
                  <c:v>43588.267501076392</c:v>
                </c:pt>
                <c:pt idx="8804">
                  <c:v>43588.292698738427</c:v>
                </c:pt>
                <c:pt idx="8805">
                  <c:v>43588.3115381713</c:v>
                </c:pt>
                <c:pt idx="8806">
                  <c:v>43588.320136203707</c:v>
                </c:pt>
                <c:pt idx="8807">
                  <c:v>43588.321431226854</c:v>
                </c:pt>
                <c:pt idx="8808">
                  <c:v>43588.351541087963</c:v>
                </c:pt>
                <c:pt idx="8809">
                  <c:v>43588.388750115744</c:v>
                </c:pt>
                <c:pt idx="8810">
                  <c:v>43588.392056261575</c:v>
                </c:pt>
                <c:pt idx="8811">
                  <c:v>43588.392232824073</c:v>
                </c:pt>
                <c:pt idx="8812">
                  <c:v>43588.404332708335</c:v>
                </c:pt>
                <c:pt idx="8813">
                  <c:v>43588.410165925925</c:v>
                </c:pt>
                <c:pt idx="8814">
                  <c:v>43588.417425833337</c:v>
                </c:pt>
                <c:pt idx="8815">
                  <c:v>43588.424509062497</c:v>
                </c:pt>
                <c:pt idx="8816">
                  <c:v>43588.425335023145</c:v>
                </c:pt>
                <c:pt idx="8817">
                  <c:v>43588.443176412038</c:v>
                </c:pt>
                <c:pt idx="8818">
                  <c:v>43588.462184131946</c:v>
                </c:pt>
                <c:pt idx="8819">
                  <c:v>43588.517358807869</c:v>
                </c:pt>
                <c:pt idx="8820">
                  <c:v>43588.653829745374</c:v>
                </c:pt>
                <c:pt idx="8821">
                  <c:v>43588.701554189814</c:v>
                </c:pt>
                <c:pt idx="8822">
                  <c:v>43588.796132523152</c:v>
                </c:pt>
                <c:pt idx="8823">
                  <c:v>43589.104746354169</c:v>
                </c:pt>
                <c:pt idx="8824">
                  <c:v>43589.121679548611</c:v>
                </c:pt>
                <c:pt idx="8825">
                  <c:v>43589.253391053244</c:v>
                </c:pt>
                <c:pt idx="8826">
                  <c:v>43589.410105104165</c:v>
                </c:pt>
                <c:pt idx="8827">
                  <c:v>43589.493331886573</c:v>
                </c:pt>
                <c:pt idx="8828">
                  <c:v>43589.501498483798</c:v>
                </c:pt>
                <c:pt idx="8829">
                  <c:v>43589.521811643521</c:v>
                </c:pt>
                <c:pt idx="8830">
                  <c:v>43589.562486134259</c:v>
                </c:pt>
                <c:pt idx="8831">
                  <c:v>43589.565153831019</c:v>
                </c:pt>
                <c:pt idx="8832">
                  <c:v>43590.243457604163</c:v>
                </c:pt>
                <c:pt idx="8833">
                  <c:v>43590.345088206021</c:v>
                </c:pt>
                <c:pt idx="8834">
                  <c:v>43590.34577738426</c:v>
                </c:pt>
                <c:pt idx="8835">
                  <c:v>43590.346305266205</c:v>
                </c:pt>
                <c:pt idx="8836">
                  <c:v>43590.346686689816</c:v>
                </c:pt>
                <c:pt idx="8837">
                  <c:v>43590.34869939815</c:v>
                </c:pt>
                <c:pt idx="8838">
                  <c:v>43590.479979502314</c:v>
                </c:pt>
                <c:pt idx="8839">
                  <c:v>43590.516596076392</c:v>
                </c:pt>
                <c:pt idx="8840">
                  <c:v>43590.522608819447</c:v>
                </c:pt>
                <c:pt idx="8841">
                  <c:v>43590.528676435184</c:v>
                </c:pt>
                <c:pt idx="8842">
                  <c:v>43590.529662847221</c:v>
                </c:pt>
                <c:pt idx="8843">
                  <c:v>43590.55815866898</c:v>
                </c:pt>
                <c:pt idx="8844">
                  <c:v>43590.561880081019</c:v>
                </c:pt>
                <c:pt idx="8845">
                  <c:v>43590.782769155092</c:v>
                </c:pt>
                <c:pt idx="8846">
                  <c:v>43591.105443993052</c:v>
                </c:pt>
                <c:pt idx="8847">
                  <c:v>43591.105462384257</c:v>
                </c:pt>
                <c:pt idx="8848">
                  <c:v>43591.108359756945</c:v>
                </c:pt>
                <c:pt idx="8849">
                  <c:v>43591.10908224537</c:v>
                </c:pt>
                <c:pt idx="8850">
                  <c:v>43591.218887152776</c:v>
                </c:pt>
                <c:pt idx="8851">
                  <c:v>43591.219028009262</c:v>
                </c:pt>
                <c:pt idx="8852">
                  <c:v>43591.335681122684</c:v>
                </c:pt>
                <c:pt idx="8853">
                  <c:v>43591.349011018516</c:v>
                </c:pt>
                <c:pt idx="8854">
                  <c:v>43591.381040127315</c:v>
                </c:pt>
                <c:pt idx="8855">
                  <c:v>43591.386629687498</c:v>
                </c:pt>
                <c:pt idx="8856">
                  <c:v>43591.386772708334</c:v>
                </c:pt>
                <c:pt idx="8857">
                  <c:v>43591.409246481482</c:v>
                </c:pt>
                <c:pt idx="8858">
                  <c:v>43591.409480902781</c:v>
                </c:pt>
                <c:pt idx="8859">
                  <c:v>43591.465869120373</c:v>
                </c:pt>
                <c:pt idx="8860">
                  <c:v>43591.467358252317</c:v>
                </c:pt>
                <c:pt idx="8861">
                  <c:v>43591.475825011577</c:v>
                </c:pt>
                <c:pt idx="8862">
                  <c:v>43591.492987916667</c:v>
                </c:pt>
                <c:pt idx="8863">
                  <c:v>43591.494221273148</c:v>
                </c:pt>
                <c:pt idx="8864">
                  <c:v>43591.633261284725</c:v>
                </c:pt>
                <c:pt idx="8865">
                  <c:v>43591.667689988426</c:v>
                </c:pt>
                <c:pt idx="8866">
                  <c:v>43591.686311087964</c:v>
                </c:pt>
                <c:pt idx="8867">
                  <c:v>43591.758597719905</c:v>
                </c:pt>
                <c:pt idx="8868">
                  <c:v>43591.800155682868</c:v>
                </c:pt>
                <c:pt idx="8869">
                  <c:v>43592.155345243053</c:v>
                </c:pt>
                <c:pt idx="8870">
                  <c:v>43592.169052650461</c:v>
                </c:pt>
                <c:pt idx="8871">
                  <c:v>43592.185236192126</c:v>
                </c:pt>
                <c:pt idx="8872">
                  <c:v>43592.254894618054</c:v>
                </c:pt>
                <c:pt idx="8873">
                  <c:v>43592.263569594907</c:v>
                </c:pt>
                <c:pt idx="8874">
                  <c:v>43592.284374386574</c:v>
                </c:pt>
                <c:pt idx="8875">
                  <c:v>43592.292174212962</c:v>
                </c:pt>
                <c:pt idx="8876">
                  <c:v>43592.302898182868</c:v>
                </c:pt>
                <c:pt idx="8877">
                  <c:v>43592.304502962965</c:v>
                </c:pt>
                <c:pt idx="8878">
                  <c:v>43592.30476204861</c:v>
                </c:pt>
                <c:pt idx="8879">
                  <c:v>43592.30517925926</c:v>
                </c:pt>
                <c:pt idx="8880">
                  <c:v>43592.314883356485</c:v>
                </c:pt>
                <c:pt idx="8881">
                  <c:v>43592.32694929398</c:v>
                </c:pt>
                <c:pt idx="8882">
                  <c:v>43592.330311006946</c:v>
                </c:pt>
                <c:pt idx="8883">
                  <c:v>43592.343577465275</c:v>
                </c:pt>
                <c:pt idx="8884">
                  <c:v>43592.347711215276</c:v>
                </c:pt>
                <c:pt idx="8885">
                  <c:v>43592.355328136575</c:v>
                </c:pt>
                <c:pt idx="8886">
                  <c:v>43592.360402199076</c:v>
                </c:pt>
                <c:pt idx="8887">
                  <c:v>43592.360839097222</c:v>
                </c:pt>
                <c:pt idx="8888">
                  <c:v>43592.363551805553</c:v>
                </c:pt>
                <c:pt idx="8889">
                  <c:v>43592.364746006948</c:v>
                </c:pt>
                <c:pt idx="8890">
                  <c:v>43592.364950752315</c:v>
                </c:pt>
                <c:pt idx="8891">
                  <c:v>43592.373431412037</c:v>
                </c:pt>
                <c:pt idx="8892">
                  <c:v>43592.382259444443</c:v>
                </c:pt>
                <c:pt idx="8893">
                  <c:v>43592.382332222223</c:v>
                </c:pt>
                <c:pt idx="8894">
                  <c:v>43592.390467500001</c:v>
                </c:pt>
                <c:pt idx="8895">
                  <c:v>43592.397053715278</c:v>
                </c:pt>
                <c:pt idx="8896">
                  <c:v>43592.429815324074</c:v>
                </c:pt>
                <c:pt idx="8897">
                  <c:v>43592.430109768517</c:v>
                </c:pt>
                <c:pt idx="8898">
                  <c:v>43592.437271886571</c:v>
                </c:pt>
                <c:pt idx="8899">
                  <c:v>43592.519708310188</c:v>
                </c:pt>
                <c:pt idx="8900">
                  <c:v>43592.531764398147</c:v>
                </c:pt>
                <c:pt idx="8901">
                  <c:v>43592.545433888889</c:v>
                </c:pt>
                <c:pt idx="8902">
                  <c:v>43592.563943402776</c:v>
                </c:pt>
                <c:pt idx="8903">
                  <c:v>43592.574143020836</c:v>
                </c:pt>
                <c:pt idx="8904">
                  <c:v>43592.581130671293</c:v>
                </c:pt>
                <c:pt idx="8905">
                  <c:v>43592.631423159721</c:v>
                </c:pt>
                <c:pt idx="8906">
                  <c:v>43592.72840104167</c:v>
                </c:pt>
                <c:pt idx="8907">
                  <c:v>43592.754776655092</c:v>
                </c:pt>
                <c:pt idx="8908">
                  <c:v>43593.174973171299</c:v>
                </c:pt>
                <c:pt idx="8909">
                  <c:v>43593.424967777777</c:v>
                </c:pt>
                <c:pt idx="8910">
                  <c:v>43593.439530763892</c:v>
                </c:pt>
                <c:pt idx="8911">
                  <c:v>43593.51387840278</c:v>
                </c:pt>
                <c:pt idx="8912">
                  <c:v>43593.609381134258</c:v>
                </c:pt>
                <c:pt idx="8913">
                  <c:v>43593.611988101853</c:v>
                </c:pt>
                <c:pt idx="8914">
                  <c:v>43593.623465960649</c:v>
                </c:pt>
                <c:pt idx="8915">
                  <c:v>43593.6432933912</c:v>
                </c:pt>
                <c:pt idx="8916">
                  <c:v>43593.644427905092</c:v>
                </c:pt>
                <c:pt idx="8917">
                  <c:v>43593.664138553242</c:v>
                </c:pt>
                <c:pt idx="8918">
                  <c:v>43593.79436255787</c:v>
                </c:pt>
                <c:pt idx="8919">
                  <c:v>43594.067690555552</c:v>
                </c:pt>
                <c:pt idx="8920">
                  <c:v>43594.068602893516</c:v>
                </c:pt>
                <c:pt idx="8921">
                  <c:v>43594.103709953706</c:v>
                </c:pt>
                <c:pt idx="8922">
                  <c:v>43594.123934421295</c:v>
                </c:pt>
                <c:pt idx="8923">
                  <c:v>43594.185569895832</c:v>
                </c:pt>
                <c:pt idx="8924">
                  <c:v>43594.185640555559</c:v>
                </c:pt>
                <c:pt idx="8925">
                  <c:v>43594.198247592591</c:v>
                </c:pt>
                <c:pt idx="8926">
                  <c:v>43594.226151736111</c:v>
                </c:pt>
                <c:pt idx="8927">
                  <c:v>43594.246388645835</c:v>
                </c:pt>
                <c:pt idx="8928">
                  <c:v>43594.300033229163</c:v>
                </c:pt>
                <c:pt idx="8929">
                  <c:v>43594.334159039354</c:v>
                </c:pt>
                <c:pt idx="8930">
                  <c:v>43594.335763437499</c:v>
                </c:pt>
                <c:pt idx="8931">
                  <c:v>43594.339591898148</c:v>
                </c:pt>
                <c:pt idx="8932">
                  <c:v>43594.356342268518</c:v>
                </c:pt>
                <c:pt idx="8933">
                  <c:v>43594.365743298615</c:v>
                </c:pt>
                <c:pt idx="8934">
                  <c:v>43594.367702662035</c:v>
                </c:pt>
                <c:pt idx="8935">
                  <c:v>43594.36868457176</c:v>
                </c:pt>
                <c:pt idx="8936">
                  <c:v>43594.371367858796</c:v>
                </c:pt>
                <c:pt idx="8937">
                  <c:v>43594.373549861113</c:v>
                </c:pt>
                <c:pt idx="8938">
                  <c:v>43594.375931574075</c:v>
                </c:pt>
                <c:pt idx="8939">
                  <c:v>43594.405492187499</c:v>
                </c:pt>
                <c:pt idx="8940">
                  <c:v>43594.422279282408</c:v>
                </c:pt>
                <c:pt idx="8941">
                  <c:v>43594.463730949072</c:v>
                </c:pt>
                <c:pt idx="8942">
                  <c:v>43594.47880611111</c:v>
                </c:pt>
                <c:pt idx="8943">
                  <c:v>43594.508929733798</c:v>
                </c:pt>
                <c:pt idx="8944">
                  <c:v>43594.629578356478</c:v>
                </c:pt>
                <c:pt idx="8945">
                  <c:v>43594.643193171294</c:v>
                </c:pt>
                <c:pt idx="8946">
                  <c:v>43594.673151157411</c:v>
                </c:pt>
                <c:pt idx="8947">
                  <c:v>43594.760783819445</c:v>
                </c:pt>
                <c:pt idx="8948">
                  <c:v>43594.792314953702</c:v>
                </c:pt>
                <c:pt idx="8949">
                  <c:v>43594.831477118052</c:v>
                </c:pt>
                <c:pt idx="8950">
                  <c:v>43594.832061319445</c:v>
                </c:pt>
                <c:pt idx="8951">
                  <c:v>43594.847216215276</c:v>
                </c:pt>
                <c:pt idx="8952">
                  <c:v>43594.864369351853</c:v>
                </c:pt>
                <c:pt idx="8953">
                  <c:v>43594.887306458331</c:v>
                </c:pt>
                <c:pt idx="8954">
                  <c:v>43594.897138726854</c:v>
                </c:pt>
                <c:pt idx="8955">
                  <c:v>43595.065268946761</c:v>
                </c:pt>
                <c:pt idx="8956">
                  <c:v>43595.130810706018</c:v>
                </c:pt>
                <c:pt idx="8957">
                  <c:v>43595.132757349536</c:v>
                </c:pt>
                <c:pt idx="8958">
                  <c:v>43595.158694143516</c:v>
                </c:pt>
                <c:pt idx="8959">
                  <c:v>43595.182984872685</c:v>
                </c:pt>
                <c:pt idx="8960">
                  <c:v>43595.204449074074</c:v>
                </c:pt>
                <c:pt idx="8961">
                  <c:v>43595.23702951389</c:v>
                </c:pt>
                <c:pt idx="8962">
                  <c:v>43595.244046967593</c:v>
                </c:pt>
                <c:pt idx="8963">
                  <c:v>43595.252471099535</c:v>
                </c:pt>
                <c:pt idx="8964">
                  <c:v>43595.257107939811</c:v>
                </c:pt>
                <c:pt idx="8965">
                  <c:v>43595.275857824076</c:v>
                </c:pt>
                <c:pt idx="8966">
                  <c:v>43595.288328819443</c:v>
                </c:pt>
                <c:pt idx="8967">
                  <c:v>43595.31535971065</c:v>
                </c:pt>
                <c:pt idx="8968">
                  <c:v>43595.334118842591</c:v>
                </c:pt>
                <c:pt idx="8969">
                  <c:v>43595.342786458335</c:v>
                </c:pt>
                <c:pt idx="8970">
                  <c:v>43595.392761516203</c:v>
                </c:pt>
                <c:pt idx="8971">
                  <c:v>43595.420539826388</c:v>
                </c:pt>
                <c:pt idx="8972">
                  <c:v>43595.43260039352</c:v>
                </c:pt>
                <c:pt idx="8973">
                  <c:v>43595.439453252315</c:v>
                </c:pt>
                <c:pt idx="8974">
                  <c:v>43595.446993993057</c:v>
                </c:pt>
                <c:pt idx="8975">
                  <c:v>43595.453656053243</c:v>
                </c:pt>
                <c:pt idx="8976">
                  <c:v>43595.464944016203</c:v>
                </c:pt>
                <c:pt idx="8977">
                  <c:v>43595.471519525461</c:v>
                </c:pt>
                <c:pt idx="8978">
                  <c:v>43595.479435694448</c:v>
                </c:pt>
                <c:pt idx="8979">
                  <c:v>43595.480311736108</c:v>
                </c:pt>
                <c:pt idx="8980">
                  <c:v>43595.501338692127</c:v>
                </c:pt>
                <c:pt idx="8981">
                  <c:v>43595.50446841435</c:v>
                </c:pt>
                <c:pt idx="8982">
                  <c:v>43595.53622962963</c:v>
                </c:pt>
                <c:pt idx="8983">
                  <c:v>43595.641552615743</c:v>
                </c:pt>
                <c:pt idx="8984">
                  <c:v>43595.765052557872</c:v>
                </c:pt>
                <c:pt idx="8985">
                  <c:v>43595.771386377317</c:v>
                </c:pt>
                <c:pt idx="8986">
                  <c:v>43595.777371585646</c:v>
                </c:pt>
                <c:pt idx="8987">
                  <c:v>43595.995095219907</c:v>
                </c:pt>
                <c:pt idx="8988">
                  <c:v>43595.995782962964</c:v>
                </c:pt>
                <c:pt idx="8989">
                  <c:v>43596.283351087965</c:v>
                </c:pt>
                <c:pt idx="8990">
                  <c:v>43596.371054317133</c:v>
                </c:pt>
                <c:pt idx="8991">
                  <c:v>43596.489377777776</c:v>
                </c:pt>
                <c:pt idx="8992">
                  <c:v>43596.537701655092</c:v>
                </c:pt>
                <c:pt idx="8993">
                  <c:v>43596.656995104167</c:v>
                </c:pt>
                <c:pt idx="8994">
                  <c:v>43596.716097951386</c:v>
                </c:pt>
                <c:pt idx="8995">
                  <c:v>43596.799473842591</c:v>
                </c:pt>
                <c:pt idx="8996">
                  <c:v>43597.459881805553</c:v>
                </c:pt>
                <c:pt idx="8997">
                  <c:v>43597.494942013887</c:v>
                </c:pt>
                <c:pt idx="8998">
                  <c:v>43597.496268344905</c:v>
                </c:pt>
                <c:pt idx="8999">
                  <c:v>43597.820818472224</c:v>
                </c:pt>
                <c:pt idx="9000">
                  <c:v>43597.829568043984</c:v>
                </c:pt>
                <c:pt idx="9001">
                  <c:v>43597.841412569447</c:v>
                </c:pt>
                <c:pt idx="9002">
                  <c:v>43597.865741643516</c:v>
                </c:pt>
                <c:pt idx="9003">
                  <c:v>43597.900827407408</c:v>
                </c:pt>
                <c:pt idx="9004">
                  <c:v>43597.916828333335</c:v>
                </c:pt>
                <c:pt idx="9005">
                  <c:v>43597.917033726852</c:v>
                </c:pt>
                <c:pt idx="9006">
                  <c:v>43597.935241446758</c:v>
                </c:pt>
                <c:pt idx="9007">
                  <c:v>43597.94600196759</c:v>
                </c:pt>
                <c:pt idx="9008">
                  <c:v>43597.966731145832</c:v>
                </c:pt>
                <c:pt idx="9009">
                  <c:v>43597.971317199073</c:v>
                </c:pt>
                <c:pt idx="9010">
                  <c:v>43598.120859525465</c:v>
                </c:pt>
                <c:pt idx="9011">
                  <c:v>43598.120974212965</c:v>
                </c:pt>
                <c:pt idx="9012">
                  <c:v>43598.123848796298</c:v>
                </c:pt>
                <c:pt idx="9013">
                  <c:v>43598.170974837965</c:v>
                </c:pt>
                <c:pt idx="9014">
                  <c:v>43598.18314587963</c:v>
                </c:pt>
                <c:pt idx="9015">
                  <c:v>43598.185095555556</c:v>
                </c:pt>
                <c:pt idx="9016">
                  <c:v>43598.192706504633</c:v>
                </c:pt>
                <c:pt idx="9017">
                  <c:v>43598.195533518519</c:v>
                </c:pt>
                <c:pt idx="9018">
                  <c:v>43598.236566087966</c:v>
                </c:pt>
                <c:pt idx="9019">
                  <c:v>43598.237288032411</c:v>
                </c:pt>
                <c:pt idx="9020">
                  <c:v>43598.239509942126</c:v>
                </c:pt>
                <c:pt idx="9021">
                  <c:v>43598.257358506948</c:v>
                </c:pt>
                <c:pt idx="9022">
                  <c:v>43598.284759513888</c:v>
                </c:pt>
                <c:pt idx="9023">
                  <c:v>43598.288910567127</c:v>
                </c:pt>
                <c:pt idx="9024">
                  <c:v>43598.292222812503</c:v>
                </c:pt>
                <c:pt idx="9025">
                  <c:v>43598.298509259257</c:v>
                </c:pt>
                <c:pt idx="9026">
                  <c:v>43598.351175567128</c:v>
                </c:pt>
                <c:pt idx="9027">
                  <c:v>43598.365632789355</c:v>
                </c:pt>
                <c:pt idx="9028">
                  <c:v>43598.393711712961</c:v>
                </c:pt>
                <c:pt idx="9029">
                  <c:v>43598.410657974535</c:v>
                </c:pt>
                <c:pt idx="9030">
                  <c:v>43598.417947453701</c:v>
                </c:pt>
                <c:pt idx="9031">
                  <c:v>43598.440935243052</c:v>
                </c:pt>
                <c:pt idx="9032">
                  <c:v>43598.444785150466</c:v>
                </c:pt>
                <c:pt idx="9033">
                  <c:v>43598.516370798614</c:v>
                </c:pt>
                <c:pt idx="9034">
                  <c:v>43598.516833449074</c:v>
                </c:pt>
                <c:pt idx="9035">
                  <c:v>43598.534472638887</c:v>
                </c:pt>
                <c:pt idx="9036">
                  <c:v>43598.545404884258</c:v>
                </c:pt>
                <c:pt idx="9037">
                  <c:v>43598.54625673611</c:v>
                </c:pt>
                <c:pt idx="9038">
                  <c:v>43598.590906006946</c:v>
                </c:pt>
                <c:pt idx="9039">
                  <c:v>43598.593121215279</c:v>
                </c:pt>
                <c:pt idx="9040">
                  <c:v>43598.76134740741</c:v>
                </c:pt>
                <c:pt idx="9041">
                  <c:v>43598.761962083336</c:v>
                </c:pt>
                <c:pt idx="9042">
                  <c:v>43598.762260937503</c:v>
                </c:pt>
                <c:pt idx="9043">
                  <c:v>43598.762507662039</c:v>
                </c:pt>
                <c:pt idx="9044">
                  <c:v>43598.7626628125</c:v>
                </c:pt>
                <c:pt idx="9045">
                  <c:v>43598.762741527775</c:v>
                </c:pt>
                <c:pt idx="9046">
                  <c:v>43598.762968483796</c:v>
                </c:pt>
                <c:pt idx="9047">
                  <c:v>43598.763099456017</c:v>
                </c:pt>
                <c:pt idx="9048">
                  <c:v>43598.763282916669</c:v>
                </c:pt>
                <c:pt idx="9049">
                  <c:v>43598.763580046296</c:v>
                </c:pt>
                <c:pt idx="9050">
                  <c:v>43598.765459270835</c:v>
                </c:pt>
                <c:pt idx="9051">
                  <c:v>43598.765638159719</c:v>
                </c:pt>
                <c:pt idx="9052">
                  <c:v>43598.767483148149</c:v>
                </c:pt>
                <c:pt idx="9053">
                  <c:v>43598.771932916665</c:v>
                </c:pt>
                <c:pt idx="9054">
                  <c:v>43598.802794293981</c:v>
                </c:pt>
                <c:pt idx="9055">
                  <c:v>43599.016977025465</c:v>
                </c:pt>
                <c:pt idx="9056">
                  <c:v>43599.017791030092</c:v>
                </c:pt>
                <c:pt idx="9057">
                  <c:v>43599.150104548607</c:v>
                </c:pt>
                <c:pt idx="9058">
                  <c:v>43599.150600601854</c:v>
                </c:pt>
                <c:pt idx="9059">
                  <c:v>43599.151615648145</c:v>
                </c:pt>
                <c:pt idx="9060">
                  <c:v>43599.16245851852</c:v>
                </c:pt>
                <c:pt idx="9061">
                  <c:v>43599.21622292824</c:v>
                </c:pt>
                <c:pt idx="9062">
                  <c:v>43599.234795983793</c:v>
                </c:pt>
                <c:pt idx="9063">
                  <c:v>43599.244447442128</c:v>
                </c:pt>
                <c:pt idx="9064">
                  <c:v>43599.245566956015</c:v>
                </c:pt>
                <c:pt idx="9065">
                  <c:v>43599.246234050923</c:v>
                </c:pt>
                <c:pt idx="9066">
                  <c:v>43599.299927858796</c:v>
                </c:pt>
                <c:pt idx="9067">
                  <c:v>43599.328102187501</c:v>
                </c:pt>
                <c:pt idx="9068">
                  <c:v>43599.332663113426</c:v>
                </c:pt>
                <c:pt idx="9069">
                  <c:v>43599.340858657408</c:v>
                </c:pt>
                <c:pt idx="9070">
                  <c:v>43599.346091967593</c:v>
                </c:pt>
                <c:pt idx="9071">
                  <c:v>43599.34650039352</c:v>
                </c:pt>
                <c:pt idx="9072">
                  <c:v>43599.353586030091</c:v>
                </c:pt>
                <c:pt idx="9073">
                  <c:v>43599.397124571762</c:v>
                </c:pt>
                <c:pt idx="9074">
                  <c:v>43599.412724837966</c:v>
                </c:pt>
                <c:pt idx="9075">
                  <c:v>43599.421708831018</c:v>
                </c:pt>
                <c:pt idx="9076">
                  <c:v>43599.442502465281</c:v>
                </c:pt>
                <c:pt idx="9077">
                  <c:v>43599.453948287039</c:v>
                </c:pt>
                <c:pt idx="9078">
                  <c:v>43599.457871284721</c:v>
                </c:pt>
                <c:pt idx="9079">
                  <c:v>43599.48527553241</c:v>
                </c:pt>
                <c:pt idx="9080">
                  <c:v>43599.532846481481</c:v>
                </c:pt>
                <c:pt idx="9081">
                  <c:v>43599.598908391206</c:v>
                </c:pt>
                <c:pt idx="9082">
                  <c:v>43599.719568136577</c:v>
                </c:pt>
                <c:pt idx="9083">
                  <c:v>43599.722007129632</c:v>
                </c:pt>
                <c:pt idx="9084">
                  <c:v>43599.722680104169</c:v>
                </c:pt>
                <c:pt idx="9085">
                  <c:v>43599.724118182872</c:v>
                </c:pt>
                <c:pt idx="9086">
                  <c:v>43599.730223668979</c:v>
                </c:pt>
                <c:pt idx="9087">
                  <c:v>43599.766732731485</c:v>
                </c:pt>
                <c:pt idx="9088">
                  <c:v>43599.799787928241</c:v>
                </c:pt>
                <c:pt idx="9089">
                  <c:v>43600.181549548608</c:v>
                </c:pt>
                <c:pt idx="9090">
                  <c:v>43600.191683958335</c:v>
                </c:pt>
                <c:pt idx="9091">
                  <c:v>43600.196300451389</c:v>
                </c:pt>
                <c:pt idx="9092">
                  <c:v>43600.201263553237</c:v>
                </c:pt>
                <c:pt idx="9093">
                  <c:v>43600.218525567128</c:v>
                </c:pt>
                <c:pt idx="9094">
                  <c:v>43600.219073020831</c:v>
                </c:pt>
                <c:pt idx="9095">
                  <c:v>43600.220449108798</c:v>
                </c:pt>
                <c:pt idx="9096">
                  <c:v>43600.319066342592</c:v>
                </c:pt>
                <c:pt idx="9097">
                  <c:v>43600.385044155089</c:v>
                </c:pt>
                <c:pt idx="9098">
                  <c:v>43600.409493287036</c:v>
                </c:pt>
                <c:pt idx="9099">
                  <c:v>43600.423000787036</c:v>
                </c:pt>
                <c:pt idx="9100">
                  <c:v>43600.478473912037</c:v>
                </c:pt>
                <c:pt idx="9101">
                  <c:v>43600.647251620372</c:v>
                </c:pt>
                <c:pt idx="9102">
                  <c:v>43600.651828391201</c:v>
                </c:pt>
                <c:pt idx="9103">
                  <c:v>43601.240736689811</c:v>
                </c:pt>
                <c:pt idx="9104">
                  <c:v>43601.261757106484</c:v>
                </c:pt>
                <c:pt idx="9105">
                  <c:v>43601.286309525465</c:v>
                </c:pt>
                <c:pt idx="9106">
                  <c:v>43601.303160138887</c:v>
                </c:pt>
                <c:pt idx="9107">
                  <c:v>43601.344327800929</c:v>
                </c:pt>
                <c:pt idx="9108">
                  <c:v>43601.362159733799</c:v>
                </c:pt>
                <c:pt idx="9109">
                  <c:v>43601.403542164349</c:v>
                </c:pt>
                <c:pt idx="9110">
                  <c:v>43601.407612905095</c:v>
                </c:pt>
                <c:pt idx="9111">
                  <c:v>43601.424099826392</c:v>
                </c:pt>
                <c:pt idx="9112">
                  <c:v>43601.43907803241</c:v>
                </c:pt>
                <c:pt idx="9113">
                  <c:v>43601.469005011575</c:v>
                </c:pt>
                <c:pt idx="9114">
                  <c:v>43601.469884814818</c:v>
                </c:pt>
                <c:pt idx="9115">
                  <c:v>43601.479774629632</c:v>
                </c:pt>
                <c:pt idx="9116">
                  <c:v>43601.492419652779</c:v>
                </c:pt>
                <c:pt idx="9117">
                  <c:v>43601.499630937498</c:v>
                </c:pt>
                <c:pt idx="9118">
                  <c:v>43601.517679699071</c:v>
                </c:pt>
                <c:pt idx="9119">
                  <c:v>43601.597051006946</c:v>
                </c:pt>
                <c:pt idx="9120">
                  <c:v>43601.680000729168</c:v>
                </c:pt>
                <c:pt idx="9121">
                  <c:v>43601.700886585648</c:v>
                </c:pt>
                <c:pt idx="9122">
                  <c:v>43601.703005474534</c:v>
                </c:pt>
                <c:pt idx="9123">
                  <c:v>43601.984584699072</c:v>
                </c:pt>
                <c:pt idx="9124">
                  <c:v>43602.168798333332</c:v>
                </c:pt>
                <c:pt idx="9125">
                  <c:v>43602.229537858795</c:v>
                </c:pt>
                <c:pt idx="9126">
                  <c:v>43602.317612453706</c:v>
                </c:pt>
                <c:pt idx="9127">
                  <c:v>43602.317908217592</c:v>
                </c:pt>
                <c:pt idx="9128">
                  <c:v>43602.318941076388</c:v>
                </c:pt>
                <c:pt idx="9129">
                  <c:v>43602.336124861111</c:v>
                </c:pt>
                <c:pt idx="9130">
                  <c:v>43602.348211099539</c:v>
                </c:pt>
                <c:pt idx="9131">
                  <c:v>43602.348657361108</c:v>
                </c:pt>
                <c:pt idx="9132">
                  <c:v>43602.348874479168</c:v>
                </c:pt>
                <c:pt idx="9133">
                  <c:v>43602.352450729166</c:v>
                </c:pt>
                <c:pt idx="9134">
                  <c:v>43602.356889178242</c:v>
                </c:pt>
                <c:pt idx="9135">
                  <c:v>43602.358842048612</c:v>
                </c:pt>
                <c:pt idx="9136">
                  <c:v>43602.596285266205</c:v>
                </c:pt>
                <c:pt idx="9137">
                  <c:v>43602.908718101855</c:v>
                </c:pt>
                <c:pt idx="9138">
                  <c:v>43603.05879451389</c:v>
                </c:pt>
                <c:pt idx="9139">
                  <c:v>43603.394302256944</c:v>
                </c:pt>
                <c:pt idx="9140">
                  <c:v>43603.394392407405</c:v>
                </c:pt>
                <c:pt idx="9141">
                  <c:v>43604.194923020834</c:v>
                </c:pt>
                <c:pt idx="9142">
                  <c:v>43604.302406944444</c:v>
                </c:pt>
                <c:pt idx="9143">
                  <c:v>43604.31164915509</c:v>
                </c:pt>
                <c:pt idx="9144">
                  <c:v>43604.435848611109</c:v>
                </c:pt>
                <c:pt idx="9145">
                  <c:v>43604.702768807867</c:v>
                </c:pt>
                <c:pt idx="9146">
                  <c:v>43604.757128182871</c:v>
                </c:pt>
                <c:pt idx="9147">
                  <c:v>43604.806170914351</c:v>
                </c:pt>
                <c:pt idx="9148">
                  <c:v>43604.811570347221</c:v>
                </c:pt>
                <c:pt idx="9149">
                  <c:v>43604.931594733796</c:v>
                </c:pt>
                <c:pt idx="9150">
                  <c:v>43605.161676875003</c:v>
                </c:pt>
                <c:pt idx="9151">
                  <c:v>43605.201662615742</c:v>
                </c:pt>
                <c:pt idx="9152">
                  <c:v>43605.281255960646</c:v>
                </c:pt>
                <c:pt idx="9153">
                  <c:v>43605.281751064816</c:v>
                </c:pt>
                <c:pt idx="9154">
                  <c:v>43605.292357939812</c:v>
                </c:pt>
                <c:pt idx="9155">
                  <c:v>43605.294631203702</c:v>
                </c:pt>
                <c:pt idx="9156">
                  <c:v>43605.29556997685</c:v>
                </c:pt>
                <c:pt idx="9157">
                  <c:v>43605.295799016203</c:v>
                </c:pt>
                <c:pt idx="9158">
                  <c:v>43605.344249641203</c:v>
                </c:pt>
                <c:pt idx="9159">
                  <c:v>43605.392959745368</c:v>
                </c:pt>
                <c:pt idx="9160">
                  <c:v>43605.404363067129</c:v>
                </c:pt>
                <c:pt idx="9161">
                  <c:v>43605.439330023146</c:v>
                </c:pt>
                <c:pt idx="9162">
                  <c:v>43605.45636640046</c:v>
                </c:pt>
                <c:pt idx="9163">
                  <c:v>43605.460995000001</c:v>
                </c:pt>
                <c:pt idx="9164">
                  <c:v>43605.466230752318</c:v>
                </c:pt>
                <c:pt idx="9165">
                  <c:v>43605.468610532407</c:v>
                </c:pt>
                <c:pt idx="9166">
                  <c:v>43605.530761226852</c:v>
                </c:pt>
                <c:pt idx="9167">
                  <c:v>43605.559519236114</c:v>
                </c:pt>
                <c:pt idx="9168">
                  <c:v>43605.58983365741</c:v>
                </c:pt>
                <c:pt idx="9169">
                  <c:v>43605.61066578704</c:v>
                </c:pt>
                <c:pt idx="9170">
                  <c:v>43605.632351875</c:v>
                </c:pt>
                <c:pt idx="9171">
                  <c:v>43605.66796979167</c:v>
                </c:pt>
                <c:pt idx="9172">
                  <c:v>43605.672676562499</c:v>
                </c:pt>
                <c:pt idx="9173">
                  <c:v>43605.673827256942</c:v>
                </c:pt>
                <c:pt idx="9174">
                  <c:v>43605.696101550922</c:v>
                </c:pt>
                <c:pt idx="9175">
                  <c:v>43605.699267060183</c:v>
                </c:pt>
                <c:pt idx="9176">
                  <c:v>43605.705370127318</c:v>
                </c:pt>
                <c:pt idx="9177">
                  <c:v>43605.720231770836</c:v>
                </c:pt>
                <c:pt idx="9178">
                  <c:v>43605.721293842595</c:v>
                </c:pt>
                <c:pt idx="9179">
                  <c:v>43605.812877592594</c:v>
                </c:pt>
                <c:pt idx="9180">
                  <c:v>43605.819382824076</c:v>
                </c:pt>
                <c:pt idx="9181">
                  <c:v>43605.822465613426</c:v>
                </c:pt>
                <c:pt idx="9182">
                  <c:v>43606.122888634258</c:v>
                </c:pt>
                <c:pt idx="9183">
                  <c:v>43606.122963877315</c:v>
                </c:pt>
                <c:pt idx="9184">
                  <c:v>43606.172547905095</c:v>
                </c:pt>
                <c:pt idx="9185">
                  <c:v>43606.25643681713</c:v>
                </c:pt>
                <c:pt idx="9186">
                  <c:v>43606.2796575463</c:v>
                </c:pt>
                <c:pt idx="9187">
                  <c:v>43606.280988553241</c:v>
                </c:pt>
                <c:pt idx="9188">
                  <c:v>43606.283997164355</c:v>
                </c:pt>
                <c:pt idx="9189">
                  <c:v>43606.291135694446</c:v>
                </c:pt>
                <c:pt idx="9190">
                  <c:v>43606.297372060188</c:v>
                </c:pt>
                <c:pt idx="9191">
                  <c:v>43606.330009861114</c:v>
                </c:pt>
                <c:pt idx="9192">
                  <c:v>43606.360907650465</c:v>
                </c:pt>
                <c:pt idx="9193">
                  <c:v>43606.365107407408</c:v>
                </c:pt>
                <c:pt idx="9194">
                  <c:v>43606.36522994213</c:v>
                </c:pt>
                <c:pt idx="9195">
                  <c:v>43606.379496412039</c:v>
                </c:pt>
                <c:pt idx="9196">
                  <c:v>43606.388858726852</c:v>
                </c:pt>
                <c:pt idx="9197">
                  <c:v>43606.411730590276</c:v>
                </c:pt>
                <c:pt idx="9198">
                  <c:v>43606.450480891202</c:v>
                </c:pt>
                <c:pt idx="9199">
                  <c:v>43606.45534241898</c:v>
                </c:pt>
                <c:pt idx="9200">
                  <c:v>43606.469084143515</c:v>
                </c:pt>
                <c:pt idx="9201">
                  <c:v>43606.522553472219</c:v>
                </c:pt>
                <c:pt idx="9202">
                  <c:v>43606.524180127315</c:v>
                </c:pt>
                <c:pt idx="9203">
                  <c:v>43606.526114409724</c:v>
                </c:pt>
                <c:pt idx="9204">
                  <c:v>43606.584685104164</c:v>
                </c:pt>
                <c:pt idx="9205">
                  <c:v>43606.585920243058</c:v>
                </c:pt>
                <c:pt idx="9206">
                  <c:v>43606.59916662037</c:v>
                </c:pt>
                <c:pt idx="9207">
                  <c:v>43606.601082766203</c:v>
                </c:pt>
                <c:pt idx="9208">
                  <c:v>43606.601897627312</c:v>
                </c:pt>
                <c:pt idx="9209">
                  <c:v>43606.602687754632</c:v>
                </c:pt>
                <c:pt idx="9210">
                  <c:v>43606.615952418979</c:v>
                </c:pt>
                <c:pt idx="9211">
                  <c:v>43606.61713583333</c:v>
                </c:pt>
                <c:pt idx="9212">
                  <c:v>43606.617249537034</c:v>
                </c:pt>
                <c:pt idx="9213">
                  <c:v>43606.617400312498</c:v>
                </c:pt>
                <c:pt idx="9214">
                  <c:v>43606.620657118059</c:v>
                </c:pt>
                <c:pt idx="9215">
                  <c:v>43606.625379733799</c:v>
                </c:pt>
                <c:pt idx="9216">
                  <c:v>43606.641147939816</c:v>
                </c:pt>
                <c:pt idx="9217">
                  <c:v>43606.651758310189</c:v>
                </c:pt>
                <c:pt idx="9218">
                  <c:v>43606.662993807869</c:v>
                </c:pt>
                <c:pt idx="9219">
                  <c:v>43606.714252511571</c:v>
                </c:pt>
                <c:pt idx="9220">
                  <c:v>43606.715112789352</c:v>
                </c:pt>
                <c:pt idx="9221">
                  <c:v>43606.729309259259</c:v>
                </c:pt>
                <c:pt idx="9222">
                  <c:v>43606.772247488429</c:v>
                </c:pt>
                <c:pt idx="9223">
                  <c:v>43606.784958657408</c:v>
                </c:pt>
                <c:pt idx="9224">
                  <c:v>43606.827091157407</c:v>
                </c:pt>
                <c:pt idx="9225">
                  <c:v>43606.953974340278</c:v>
                </c:pt>
                <c:pt idx="9226">
                  <c:v>43607.217053657405</c:v>
                </c:pt>
                <c:pt idx="9227">
                  <c:v>43607.218011145836</c:v>
                </c:pt>
                <c:pt idx="9228">
                  <c:v>43607.257303067126</c:v>
                </c:pt>
                <c:pt idx="9229">
                  <c:v>43607.30586108796</c:v>
                </c:pt>
                <c:pt idx="9230">
                  <c:v>43607.328752858797</c:v>
                </c:pt>
                <c:pt idx="9231">
                  <c:v>43607.328815208333</c:v>
                </c:pt>
                <c:pt idx="9232">
                  <c:v>43607.3303958912</c:v>
                </c:pt>
                <c:pt idx="9233">
                  <c:v>43607.330718750003</c:v>
                </c:pt>
                <c:pt idx="9234">
                  <c:v>43607.358988472224</c:v>
                </c:pt>
                <c:pt idx="9235">
                  <c:v>43607.373902627318</c:v>
                </c:pt>
                <c:pt idx="9236">
                  <c:v>43607.37930158565</c:v>
                </c:pt>
                <c:pt idx="9237">
                  <c:v>43607.390498553243</c:v>
                </c:pt>
                <c:pt idx="9238">
                  <c:v>43607.454956828704</c:v>
                </c:pt>
                <c:pt idx="9239">
                  <c:v>43607.462034398151</c:v>
                </c:pt>
                <c:pt idx="9240">
                  <c:v>43607.464491678242</c:v>
                </c:pt>
                <c:pt idx="9241">
                  <c:v>43607.465666307871</c:v>
                </c:pt>
                <c:pt idx="9242">
                  <c:v>43607.478291388892</c:v>
                </c:pt>
                <c:pt idx="9243">
                  <c:v>43607.478752037037</c:v>
                </c:pt>
                <c:pt idx="9244">
                  <c:v>43607.486061099538</c:v>
                </c:pt>
                <c:pt idx="9245">
                  <c:v>43607.492613078706</c:v>
                </c:pt>
                <c:pt idx="9246">
                  <c:v>43607.492767511576</c:v>
                </c:pt>
                <c:pt idx="9247">
                  <c:v>43607.510085405091</c:v>
                </c:pt>
                <c:pt idx="9248">
                  <c:v>43607.518091956015</c:v>
                </c:pt>
                <c:pt idx="9249">
                  <c:v>43607.522349710649</c:v>
                </c:pt>
                <c:pt idx="9250">
                  <c:v>43607.616801342592</c:v>
                </c:pt>
                <c:pt idx="9251">
                  <c:v>43607.621966608793</c:v>
                </c:pt>
                <c:pt idx="9252">
                  <c:v>43607.627680428239</c:v>
                </c:pt>
                <c:pt idx="9253">
                  <c:v>43607.635670335651</c:v>
                </c:pt>
                <c:pt idx="9254">
                  <c:v>43607.643045405093</c:v>
                </c:pt>
                <c:pt idx="9255">
                  <c:v>43607.6596440625</c:v>
                </c:pt>
                <c:pt idx="9256">
                  <c:v>43607.681206643516</c:v>
                </c:pt>
                <c:pt idx="9257">
                  <c:v>43607.710830868054</c:v>
                </c:pt>
                <c:pt idx="9258">
                  <c:v>43607.724478692129</c:v>
                </c:pt>
                <c:pt idx="9259">
                  <c:v>43607.735496701389</c:v>
                </c:pt>
                <c:pt idx="9260">
                  <c:v>43607.746983819445</c:v>
                </c:pt>
                <c:pt idx="9261">
                  <c:v>43607.75066056713</c:v>
                </c:pt>
                <c:pt idx="9262">
                  <c:v>43607.75450693287</c:v>
                </c:pt>
                <c:pt idx="9263">
                  <c:v>43607.755030555556</c:v>
                </c:pt>
                <c:pt idx="9264">
                  <c:v>43607.755098449074</c:v>
                </c:pt>
                <c:pt idx="9265">
                  <c:v>43607.826211226849</c:v>
                </c:pt>
                <c:pt idx="9266">
                  <c:v>43607.828336423612</c:v>
                </c:pt>
                <c:pt idx="9267">
                  <c:v>43607.832705300927</c:v>
                </c:pt>
                <c:pt idx="9268">
                  <c:v>43607.885676296297</c:v>
                </c:pt>
                <c:pt idx="9269">
                  <c:v>43607.886996782407</c:v>
                </c:pt>
                <c:pt idx="9270">
                  <c:v>43607.887126793983</c:v>
                </c:pt>
                <c:pt idx="9271">
                  <c:v>43607.888210266203</c:v>
                </c:pt>
                <c:pt idx="9272">
                  <c:v>43608.131376956022</c:v>
                </c:pt>
                <c:pt idx="9273">
                  <c:v>43608.133356261576</c:v>
                </c:pt>
                <c:pt idx="9274">
                  <c:v>43608.136549687501</c:v>
                </c:pt>
                <c:pt idx="9275">
                  <c:v>43608.141605034725</c:v>
                </c:pt>
                <c:pt idx="9276">
                  <c:v>43608.145029803243</c:v>
                </c:pt>
                <c:pt idx="9277">
                  <c:v>43608.146051319447</c:v>
                </c:pt>
                <c:pt idx="9278">
                  <c:v>43608.175542407407</c:v>
                </c:pt>
                <c:pt idx="9279">
                  <c:v>43608.189161064816</c:v>
                </c:pt>
                <c:pt idx="9280">
                  <c:v>43608.192106620372</c:v>
                </c:pt>
                <c:pt idx="9281">
                  <c:v>43608.198733414349</c:v>
                </c:pt>
                <c:pt idx="9282">
                  <c:v>43608.205850949074</c:v>
                </c:pt>
                <c:pt idx="9283">
                  <c:v>43608.206886458334</c:v>
                </c:pt>
                <c:pt idx="9284">
                  <c:v>43608.252072118055</c:v>
                </c:pt>
                <c:pt idx="9285">
                  <c:v>43608.291959479167</c:v>
                </c:pt>
                <c:pt idx="9286">
                  <c:v>43608.29480181713</c:v>
                </c:pt>
                <c:pt idx="9287">
                  <c:v>43608.330456435186</c:v>
                </c:pt>
                <c:pt idx="9288">
                  <c:v>43608.334583113428</c:v>
                </c:pt>
                <c:pt idx="9289">
                  <c:v>43608.339908125003</c:v>
                </c:pt>
                <c:pt idx="9290">
                  <c:v>43608.34325002315</c:v>
                </c:pt>
                <c:pt idx="9291">
                  <c:v>43608.372444814813</c:v>
                </c:pt>
                <c:pt idx="9292">
                  <c:v>43608.383932719909</c:v>
                </c:pt>
                <c:pt idx="9293">
                  <c:v>43608.406204907405</c:v>
                </c:pt>
                <c:pt idx="9294">
                  <c:v>43608.411109398148</c:v>
                </c:pt>
                <c:pt idx="9295">
                  <c:v>43608.417310185185</c:v>
                </c:pt>
                <c:pt idx="9296">
                  <c:v>43608.432094293981</c:v>
                </c:pt>
                <c:pt idx="9297">
                  <c:v>43608.436144178238</c:v>
                </c:pt>
                <c:pt idx="9298">
                  <c:v>43608.441357569442</c:v>
                </c:pt>
                <c:pt idx="9299">
                  <c:v>43608.444332349536</c:v>
                </c:pt>
                <c:pt idx="9300">
                  <c:v>43608.444469814815</c:v>
                </c:pt>
                <c:pt idx="9301">
                  <c:v>43608.444644988427</c:v>
                </c:pt>
                <c:pt idx="9302">
                  <c:v>43608.449924502318</c:v>
                </c:pt>
                <c:pt idx="9303">
                  <c:v>43608.468028078707</c:v>
                </c:pt>
                <c:pt idx="9304">
                  <c:v>43608.47924591435</c:v>
                </c:pt>
                <c:pt idx="9305">
                  <c:v>43608.482434618054</c:v>
                </c:pt>
                <c:pt idx="9306">
                  <c:v>43608.486052592591</c:v>
                </c:pt>
                <c:pt idx="9307">
                  <c:v>43608.494601828701</c:v>
                </c:pt>
                <c:pt idx="9308">
                  <c:v>43608.498352499999</c:v>
                </c:pt>
                <c:pt idx="9309">
                  <c:v>43608.52754599537</c:v>
                </c:pt>
                <c:pt idx="9310">
                  <c:v>43608.544077129627</c:v>
                </c:pt>
                <c:pt idx="9311">
                  <c:v>43608.550721400461</c:v>
                </c:pt>
                <c:pt idx="9312">
                  <c:v>43608.591996284726</c:v>
                </c:pt>
                <c:pt idx="9313">
                  <c:v>43608.616984074077</c:v>
                </c:pt>
                <c:pt idx="9314">
                  <c:v>43608.61755638889</c:v>
                </c:pt>
                <c:pt idx="9315">
                  <c:v>43608.653247881943</c:v>
                </c:pt>
                <c:pt idx="9316">
                  <c:v>43608.745161365739</c:v>
                </c:pt>
                <c:pt idx="9317">
                  <c:v>43608.747095833336</c:v>
                </c:pt>
                <c:pt idx="9318">
                  <c:v>43608.782079618053</c:v>
                </c:pt>
                <c:pt idx="9319">
                  <c:v>43608.815633796294</c:v>
                </c:pt>
                <c:pt idx="9320">
                  <c:v>43608.946915729168</c:v>
                </c:pt>
                <c:pt idx="9321">
                  <c:v>43609.125770370367</c:v>
                </c:pt>
                <c:pt idx="9322">
                  <c:v>43609.159336805555</c:v>
                </c:pt>
                <c:pt idx="9323">
                  <c:v>43609.176171134262</c:v>
                </c:pt>
                <c:pt idx="9324">
                  <c:v>43609.179695486113</c:v>
                </c:pt>
                <c:pt idx="9325">
                  <c:v>43609.179957048611</c:v>
                </c:pt>
                <c:pt idx="9326">
                  <c:v>43609.183151956022</c:v>
                </c:pt>
                <c:pt idx="9327">
                  <c:v>43609.216583275462</c:v>
                </c:pt>
                <c:pt idx="9328">
                  <c:v>43609.256208622683</c:v>
                </c:pt>
                <c:pt idx="9329">
                  <c:v>43609.25731627315</c:v>
                </c:pt>
                <c:pt idx="9330">
                  <c:v>43609.309095949073</c:v>
                </c:pt>
                <c:pt idx="9331">
                  <c:v>43609.340162210647</c:v>
                </c:pt>
                <c:pt idx="9332">
                  <c:v>43609.341867025461</c:v>
                </c:pt>
                <c:pt idx="9333">
                  <c:v>43609.343268854165</c:v>
                </c:pt>
                <c:pt idx="9334">
                  <c:v>43609.344480381944</c:v>
                </c:pt>
                <c:pt idx="9335">
                  <c:v>43609.351002592593</c:v>
                </c:pt>
                <c:pt idx="9336">
                  <c:v>43609.36082130787</c:v>
                </c:pt>
                <c:pt idx="9337">
                  <c:v>43609.408737175923</c:v>
                </c:pt>
                <c:pt idx="9338">
                  <c:v>43609.431671006947</c:v>
                </c:pt>
                <c:pt idx="9339">
                  <c:v>43609.432068865739</c:v>
                </c:pt>
                <c:pt idx="9340">
                  <c:v>43609.433114467596</c:v>
                </c:pt>
                <c:pt idx="9341">
                  <c:v>43609.43325292824</c:v>
                </c:pt>
                <c:pt idx="9342">
                  <c:v>43609.44263085648</c:v>
                </c:pt>
                <c:pt idx="9343">
                  <c:v>43609.444953611113</c:v>
                </c:pt>
                <c:pt idx="9344">
                  <c:v>43609.548065740739</c:v>
                </c:pt>
                <c:pt idx="9345">
                  <c:v>43609.562750462967</c:v>
                </c:pt>
                <c:pt idx="9346">
                  <c:v>43609.562937048613</c:v>
                </c:pt>
                <c:pt idx="9347">
                  <c:v>43609.647301770834</c:v>
                </c:pt>
                <c:pt idx="9348">
                  <c:v>43609.665821481482</c:v>
                </c:pt>
                <c:pt idx="9349">
                  <c:v>43609.706970613428</c:v>
                </c:pt>
                <c:pt idx="9350">
                  <c:v>43609.791623182871</c:v>
                </c:pt>
                <c:pt idx="9351">
                  <c:v>43610.369950671295</c:v>
                </c:pt>
                <c:pt idx="9352">
                  <c:v>43610.401027939814</c:v>
                </c:pt>
                <c:pt idx="9353">
                  <c:v>43610.411658078701</c:v>
                </c:pt>
                <c:pt idx="9354">
                  <c:v>43610.420161192131</c:v>
                </c:pt>
                <c:pt idx="9355">
                  <c:v>43610.449737407405</c:v>
                </c:pt>
                <c:pt idx="9356">
                  <c:v>43610.504642395834</c:v>
                </c:pt>
                <c:pt idx="9357">
                  <c:v>43610.563121932872</c:v>
                </c:pt>
                <c:pt idx="9358">
                  <c:v>43610.573660590278</c:v>
                </c:pt>
                <c:pt idx="9359">
                  <c:v>43610.580658159721</c:v>
                </c:pt>
                <c:pt idx="9360">
                  <c:v>43610.581696666668</c:v>
                </c:pt>
                <c:pt idx="9361">
                  <c:v>43610.627844884257</c:v>
                </c:pt>
                <c:pt idx="9362">
                  <c:v>43610.691149236111</c:v>
                </c:pt>
                <c:pt idx="9363">
                  <c:v>43610.698010069442</c:v>
                </c:pt>
                <c:pt idx="9364">
                  <c:v>43610.783496678239</c:v>
                </c:pt>
                <c:pt idx="9365">
                  <c:v>43610.807648043985</c:v>
                </c:pt>
                <c:pt idx="9366">
                  <c:v>43610.822142453704</c:v>
                </c:pt>
                <c:pt idx="9367">
                  <c:v>43611.417064618057</c:v>
                </c:pt>
                <c:pt idx="9368">
                  <c:v>43611.422423819444</c:v>
                </c:pt>
                <c:pt idx="9369">
                  <c:v>43611.651542766202</c:v>
                </c:pt>
                <c:pt idx="9370">
                  <c:v>43612.140324791668</c:v>
                </c:pt>
                <c:pt idx="9371">
                  <c:v>43612.175939664354</c:v>
                </c:pt>
                <c:pt idx="9372">
                  <c:v>43612.208591238428</c:v>
                </c:pt>
                <c:pt idx="9373">
                  <c:v>43612.228682673609</c:v>
                </c:pt>
                <c:pt idx="9374">
                  <c:v>43612.306760092593</c:v>
                </c:pt>
                <c:pt idx="9375">
                  <c:v>43612.310014212962</c:v>
                </c:pt>
                <c:pt idx="9376">
                  <c:v>43612.328445868057</c:v>
                </c:pt>
                <c:pt idx="9377">
                  <c:v>43612.332504548613</c:v>
                </c:pt>
                <c:pt idx="9378">
                  <c:v>43612.343493263892</c:v>
                </c:pt>
                <c:pt idx="9379">
                  <c:v>43612.348384780089</c:v>
                </c:pt>
                <c:pt idx="9380">
                  <c:v>43612.424446122684</c:v>
                </c:pt>
                <c:pt idx="9381">
                  <c:v>43612.464889872688</c:v>
                </c:pt>
                <c:pt idx="9382">
                  <c:v>43612.466728981482</c:v>
                </c:pt>
                <c:pt idx="9383">
                  <c:v>43612.504007939817</c:v>
                </c:pt>
                <c:pt idx="9384">
                  <c:v>43612.506478460651</c:v>
                </c:pt>
                <c:pt idx="9385">
                  <c:v>43612.510741701386</c:v>
                </c:pt>
                <c:pt idx="9386">
                  <c:v>43612.523335914353</c:v>
                </c:pt>
                <c:pt idx="9387">
                  <c:v>43612.523726319443</c:v>
                </c:pt>
                <c:pt idx="9388">
                  <c:v>43612.539479837964</c:v>
                </c:pt>
                <c:pt idx="9389">
                  <c:v>43612.669923587964</c:v>
                </c:pt>
                <c:pt idx="9390">
                  <c:v>43612.698031666667</c:v>
                </c:pt>
                <c:pt idx="9391">
                  <c:v>43612.738125914351</c:v>
                </c:pt>
                <c:pt idx="9392">
                  <c:v>43612.765476574074</c:v>
                </c:pt>
                <c:pt idx="9393">
                  <c:v>43612.785254733797</c:v>
                </c:pt>
                <c:pt idx="9394">
                  <c:v>43612.868517881943</c:v>
                </c:pt>
                <c:pt idx="9395">
                  <c:v>43613.153317928241</c:v>
                </c:pt>
                <c:pt idx="9396">
                  <c:v>43613.162585046295</c:v>
                </c:pt>
                <c:pt idx="9397">
                  <c:v>43613.198205659719</c:v>
                </c:pt>
                <c:pt idx="9398">
                  <c:v>43613.216157337964</c:v>
                </c:pt>
                <c:pt idx="9399">
                  <c:v>43613.240177372689</c:v>
                </c:pt>
                <c:pt idx="9400">
                  <c:v>43613.240883981482</c:v>
                </c:pt>
                <c:pt idx="9401">
                  <c:v>43613.293926168983</c:v>
                </c:pt>
                <c:pt idx="9402">
                  <c:v>43613.297401261574</c:v>
                </c:pt>
                <c:pt idx="9403">
                  <c:v>43613.331680300929</c:v>
                </c:pt>
                <c:pt idx="9404">
                  <c:v>43613.333327037035</c:v>
                </c:pt>
                <c:pt idx="9405">
                  <c:v>43613.391144861111</c:v>
                </c:pt>
                <c:pt idx="9406">
                  <c:v>43613.398988900466</c:v>
                </c:pt>
                <c:pt idx="9407">
                  <c:v>43613.399977048612</c:v>
                </c:pt>
                <c:pt idx="9408">
                  <c:v>43613.42768630787</c:v>
                </c:pt>
                <c:pt idx="9409">
                  <c:v>43613.448888599538</c:v>
                </c:pt>
                <c:pt idx="9410">
                  <c:v>43613.465110138888</c:v>
                </c:pt>
                <c:pt idx="9411">
                  <c:v>43613.465426539355</c:v>
                </c:pt>
                <c:pt idx="9412">
                  <c:v>43613.477123784724</c:v>
                </c:pt>
                <c:pt idx="9413">
                  <c:v>43613.486220243052</c:v>
                </c:pt>
                <c:pt idx="9414">
                  <c:v>43613.486774456018</c:v>
                </c:pt>
                <c:pt idx="9415">
                  <c:v>43613.499855671296</c:v>
                </c:pt>
                <c:pt idx="9416">
                  <c:v>43613.53423435185</c:v>
                </c:pt>
                <c:pt idx="9417">
                  <c:v>43613.549592465279</c:v>
                </c:pt>
                <c:pt idx="9418">
                  <c:v>43613.551356296295</c:v>
                </c:pt>
                <c:pt idx="9419">
                  <c:v>43613.680837673608</c:v>
                </c:pt>
                <c:pt idx="9420">
                  <c:v>43613.736660138886</c:v>
                </c:pt>
                <c:pt idx="9421">
                  <c:v>43613.7486459375</c:v>
                </c:pt>
                <c:pt idx="9422">
                  <c:v>43613.754682152779</c:v>
                </c:pt>
                <c:pt idx="9423">
                  <c:v>43613.771764594909</c:v>
                </c:pt>
                <c:pt idx="9424">
                  <c:v>43613.77991996528</c:v>
                </c:pt>
                <c:pt idx="9425">
                  <c:v>43613.781492916663</c:v>
                </c:pt>
                <c:pt idx="9426">
                  <c:v>43613.783309409722</c:v>
                </c:pt>
                <c:pt idx="9427">
                  <c:v>43613.845519537041</c:v>
                </c:pt>
                <c:pt idx="9428">
                  <c:v>43614.095024456015</c:v>
                </c:pt>
                <c:pt idx="9429">
                  <c:v>43614.095155219904</c:v>
                </c:pt>
                <c:pt idx="9430">
                  <c:v>43614.09922708333</c:v>
                </c:pt>
                <c:pt idx="9431">
                  <c:v>43614.138162384261</c:v>
                </c:pt>
                <c:pt idx="9432">
                  <c:v>43614.165364236113</c:v>
                </c:pt>
                <c:pt idx="9433">
                  <c:v>43614.169744571758</c:v>
                </c:pt>
                <c:pt idx="9434">
                  <c:v>43614.179129814816</c:v>
                </c:pt>
                <c:pt idx="9435">
                  <c:v>43614.180325555557</c:v>
                </c:pt>
                <c:pt idx="9436">
                  <c:v>43614.250083263891</c:v>
                </c:pt>
                <c:pt idx="9437">
                  <c:v>43614.296845173609</c:v>
                </c:pt>
                <c:pt idx="9438">
                  <c:v>43614.298037511573</c:v>
                </c:pt>
                <c:pt idx="9439">
                  <c:v>43614.298234594906</c:v>
                </c:pt>
                <c:pt idx="9440">
                  <c:v>43614.327417754626</c:v>
                </c:pt>
                <c:pt idx="9441">
                  <c:v>43614.330565358796</c:v>
                </c:pt>
                <c:pt idx="9442">
                  <c:v>43614.331538206017</c:v>
                </c:pt>
                <c:pt idx="9443">
                  <c:v>43614.44026358796</c:v>
                </c:pt>
                <c:pt idx="9444">
                  <c:v>43614.446659317131</c:v>
                </c:pt>
                <c:pt idx="9445">
                  <c:v>43614.447707766201</c:v>
                </c:pt>
                <c:pt idx="9446">
                  <c:v>43614.472636562503</c:v>
                </c:pt>
                <c:pt idx="9447">
                  <c:v>43614.507080277777</c:v>
                </c:pt>
                <c:pt idx="9448">
                  <c:v>43614.576486736114</c:v>
                </c:pt>
                <c:pt idx="9449">
                  <c:v>43615.092473252313</c:v>
                </c:pt>
                <c:pt idx="9450">
                  <c:v>43615.346954525463</c:v>
                </c:pt>
                <c:pt idx="9451">
                  <c:v>43615.755359016206</c:v>
                </c:pt>
                <c:pt idx="9452">
                  <c:v>43616.153679571762</c:v>
                </c:pt>
                <c:pt idx="9453">
                  <c:v>43616.300908321762</c:v>
                </c:pt>
                <c:pt idx="9454">
                  <c:v>43616.308615069443</c:v>
                </c:pt>
                <c:pt idx="9455">
                  <c:v>43616.323927847225</c:v>
                </c:pt>
                <c:pt idx="9456">
                  <c:v>43616.40501652778</c:v>
                </c:pt>
                <c:pt idx="9457">
                  <c:v>43616.515047094908</c:v>
                </c:pt>
                <c:pt idx="9458">
                  <c:v>43616.548884351854</c:v>
                </c:pt>
                <c:pt idx="9459">
                  <c:v>43616.549696319446</c:v>
                </c:pt>
                <c:pt idx="9460">
                  <c:v>43616.550962314817</c:v>
                </c:pt>
                <c:pt idx="9461">
                  <c:v>43616.55160554398</c:v>
                </c:pt>
                <c:pt idx="9462">
                  <c:v>43616.595720567129</c:v>
                </c:pt>
                <c:pt idx="9463">
                  <c:v>43616.617852928241</c:v>
                </c:pt>
                <c:pt idx="9464">
                  <c:v>43616.670932245368</c:v>
                </c:pt>
                <c:pt idx="9465">
                  <c:v>43616.683427638891</c:v>
                </c:pt>
                <c:pt idx="9466">
                  <c:v>43616.685513460645</c:v>
                </c:pt>
                <c:pt idx="9467">
                  <c:v>43616.801322824074</c:v>
                </c:pt>
                <c:pt idx="9468">
                  <c:v>43617.085337893521</c:v>
                </c:pt>
                <c:pt idx="9469">
                  <c:v>43617.26836130787</c:v>
                </c:pt>
                <c:pt idx="9470">
                  <c:v>43617.268805405096</c:v>
                </c:pt>
                <c:pt idx="9471">
                  <c:v>43617.307105138891</c:v>
                </c:pt>
                <c:pt idx="9472">
                  <c:v>43617.333928067128</c:v>
                </c:pt>
                <c:pt idx="9473">
                  <c:v>43617.350240381944</c:v>
                </c:pt>
                <c:pt idx="9474">
                  <c:v>43617.35577101852</c:v>
                </c:pt>
                <c:pt idx="9475">
                  <c:v>43617.366269166669</c:v>
                </c:pt>
                <c:pt idx="9476">
                  <c:v>43617.37169925926</c:v>
                </c:pt>
                <c:pt idx="9477">
                  <c:v>43617.377761793985</c:v>
                </c:pt>
                <c:pt idx="9478">
                  <c:v>43617.408547094907</c:v>
                </c:pt>
                <c:pt idx="9479">
                  <c:v>43617.410887256941</c:v>
                </c:pt>
                <c:pt idx="9480">
                  <c:v>43617.411583969908</c:v>
                </c:pt>
                <c:pt idx="9481">
                  <c:v>43617.411994965281</c:v>
                </c:pt>
                <c:pt idx="9482">
                  <c:v>43617.41822738426</c:v>
                </c:pt>
                <c:pt idx="9483">
                  <c:v>43617.419857233799</c:v>
                </c:pt>
                <c:pt idx="9484">
                  <c:v>43617.500852847224</c:v>
                </c:pt>
                <c:pt idx="9485">
                  <c:v>43617.837150520834</c:v>
                </c:pt>
                <c:pt idx="9486">
                  <c:v>43618.280567743059</c:v>
                </c:pt>
                <c:pt idx="9487">
                  <c:v>43618.308525844906</c:v>
                </c:pt>
                <c:pt idx="9488">
                  <c:v>43618.502890937503</c:v>
                </c:pt>
                <c:pt idx="9489">
                  <c:v>43619.167550925929</c:v>
                </c:pt>
                <c:pt idx="9490">
                  <c:v>43619.242848287038</c:v>
                </c:pt>
                <c:pt idx="9491">
                  <c:v>43619.244808564814</c:v>
                </c:pt>
                <c:pt idx="9492">
                  <c:v>43619.252556342595</c:v>
                </c:pt>
                <c:pt idx="9493">
                  <c:v>43619.356718159725</c:v>
                </c:pt>
                <c:pt idx="9494">
                  <c:v>43619.413772291664</c:v>
                </c:pt>
                <c:pt idx="9495">
                  <c:v>43619.430323831017</c:v>
                </c:pt>
                <c:pt idx="9496">
                  <c:v>43619.436491631946</c:v>
                </c:pt>
                <c:pt idx="9497">
                  <c:v>43619.440765567131</c:v>
                </c:pt>
                <c:pt idx="9498">
                  <c:v>43619.441193668979</c:v>
                </c:pt>
                <c:pt idx="9499">
                  <c:v>43619.44636696759</c:v>
                </c:pt>
                <c:pt idx="9500">
                  <c:v>43619.458292847223</c:v>
                </c:pt>
                <c:pt idx="9501">
                  <c:v>43619.494177002314</c:v>
                </c:pt>
                <c:pt idx="9502">
                  <c:v>43619.496376238429</c:v>
                </c:pt>
                <c:pt idx="9503">
                  <c:v>43619.527606412033</c:v>
                </c:pt>
                <c:pt idx="9504">
                  <c:v>43620.143453090277</c:v>
                </c:pt>
                <c:pt idx="9505">
                  <c:v>43620.150474247683</c:v>
                </c:pt>
                <c:pt idx="9506">
                  <c:v>43620.154960196756</c:v>
                </c:pt>
                <c:pt idx="9507">
                  <c:v>43620.206028078705</c:v>
                </c:pt>
                <c:pt idx="9508">
                  <c:v>43620.21599582176</c:v>
                </c:pt>
                <c:pt idx="9509">
                  <c:v>43620.218289814817</c:v>
                </c:pt>
                <c:pt idx="9510">
                  <c:v>43620.230661481481</c:v>
                </c:pt>
                <c:pt idx="9511">
                  <c:v>43620.333250439813</c:v>
                </c:pt>
                <c:pt idx="9512">
                  <c:v>43620.341669918984</c:v>
                </c:pt>
                <c:pt idx="9513">
                  <c:v>43620.342683993054</c:v>
                </c:pt>
                <c:pt idx="9514">
                  <c:v>43620.344454606478</c:v>
                </c:pt>
                <c:pt idx="9515">
                  <c:v>43620.354620381942</c:v>
                </c:pt>
                <c:pt idx="9516">
                  <c:v>43620.373337743054</c:v>
                </c:pt>
                <c:pt idx="9517">
                  <c:v>43620.380804629633</c:v>
                </c:pt>
                <c:pt idx="9518">
                  <c:v>43620.384278055557</c:v>
                </c:pt>
                <c:pt idx="9519">
                  <c:v>43620.388805358794</c:v>
                </c:pt>
                <c:pt idx="9520">
                  <c:v>43620.449271435187</c:v>
                </c:pt>
                <c:pt idx="9521">
                  <c:v>43620.468250428239</c:v>
                </c:pt>
                <c:pt idx="9522">
                  <c:v>43620.468492893517</c:v>
                </c:pt>
                <c:pt idx="9523">
                  <c:v>43620.486633622684</c:v>
                </c:pt>
                <c:pt idx="9524">
                  <c:v>43620.487941377316</c:v>
                </c:pt>
                <c:pt idx="9525">
                  <c:v>43620.496331238428</c:v>
                </c:pt>
                <c:pt idx="9526">
                  <c:v>43620.504083287036</c:v>
                </c:pt>
                <c:pt idx="9527">
                  <c:v>43620.506166122686</c:v>
                </c:pt>
                <c:pt idx="9528">
                  <c:v>43620.506319675929</c:v>
                </c:pt>
                <c:pt idx="9529">
                  <c:v>43620.513096319446</c:v>
                </c:pt>
                <c:pt idx="9530">
                  <c:v>43620.543081076386</c:v>
                </c:pt>
                <c:pt idx="9531">
                  <c:v>43620.546336400461</c:v>
                </c:pt>
                <c:pt idx="9532">
                  <c:v>43620.623046990739</c:v>
                </c:pt>
                <c:pt idx="9533">
                  <c:v>43620.753757592596</c:v>
                </c:pt>
                <c:pt idx="9534">
                  <c:v>43621.138816041668</c:v>
                </c:pt>
                <c:pt idx="9535">
                  <c:v>43621.146489606479</c:v>
                </c:pt>
                <c:pt idx="9536">
                  <c:v>43621.150445868057</c:v>
                </c:pt>
                <c:pt idx="9537">
                  <c:v>43621.15885886574</c:v>
                </c:pt>
                <c:pt idx="9538">
                  <c:v>43621.16638761574</c:v>
                </c:pt>
                <c:pt idx="9539">
                  <c:v>43621.17611119213</c:v>
                </c:pt>
                <c:pt idx="9540">
                  <c:v>43621.176633645831</c:v>
                </c:pt>
                <c:pt idx="9541">
                  <c:v>43621.177405312497</c:v>
                </c:pt>
                <c:pt idx="9542">
                  <c:v>43621.177658923611</c:v>
                </c:pt>
                <c:pt idx="9543">
                  <c:v>43621.180444247686</c:v>
                </c:pt>
                <c:pt idx="9544">
                  <c:v>43621.193330393522</c:v>
                </c:pt>
                <c:pt idx="9545">
                  <c:v>43621.218081817133</c:v>
                </c:pt>
                <c:pt idx="9546">
                  <c:v>43621.27455199074</c:v>
                </c:pt>
                <c:pt idx="9547">
                  <c:v>43621.277198807868</c:v>
                </c:pt>
                <c:pt idx="9548">
                  <c:v>43621.315169189817</c:v>
                </c:pt>
                <c:pt idx="9549">
                  <c:v>43621.356964606479</c:v>
                </c:pt>
                <c:pt idx="9550">
                  <c:v>43621.390765023149</c:v>
                </c:pt>
                <c:pt idx="9551">
                  <c:v>43621.399219918982</c:v>
                </c:pt>
                <c:pt idx="9552">
                  <c:v>43621.42824922454</c:v>
                </c:pt>
                <c:pt idx="9553">
                  <c:v>43621.485946655092</c:v>
                </c:pt>
                <c:pt idx="9554">
                  <c:v>43621.493035949075</c:v>
                </c:pt>
                <c:pt idx="9555">
                  <c:v>43621.496750844904</c:v>
                </c:pt>
                <c:pt idx="9556">
                  <c:v>43621.511704212964</c:v>
                </c:pt>
                <c:pt idx="9557">
                  <c:v>43621.525359097221</c:v>
                </c:pt>
                <c:pt idx="9558">
                  <c:v>43621.543874687501</c:v>
                </c:pt>
                <c:pt idx="9559">
                  <c:v>43621.549002557869</c:v>
                </c:pt>
                <c:pt idx="9560">
                  <c:v>43621.555841111112</c:v>
                </c:pt>
                <c:pt idx="9561">
                  <c:v>43621.559268935183</c:v>
                </c:pt>
                <c:pt idx="9562">
                  <c:v>43621.562728321762</c:v>
                </c:pt>
                <c:pt idx="9563">
                  <c:v>43621.599350682867</c:v>
                </c:pt>
                <c:pt idx="9564">
                  <c:v>43621.748213136576</c:v>
                </c:pt>
                <c:pt idx="9565">
                  <c:v>43621.764215405092</c:v>
                </c:pt>
                <c:pt idx="9566">
                  <c:v>43621.770871064815</c:v>
                </c:pt>
                <c:pt idx="9567">
                  <c:v>43621.782845972222</c:v>
                </c:pt>
                <c:pt idx="9568">
                  <c:v>43622.00159255787</c:v>
                </c:pt>
                <c:pt idx="9569">
                  <c:v>43622.121669479166</c:v>
                </c:pt>
                <c:pt idx="9570">
                  <c:v>43622.12872803241</c:v>
                </c:pt>
                <c:pt idx="9571">
                  <c:v>43622.130245787041</c:v>
                </c:pt>
                <c:pt idx="9572">
                  <c:v>43622.141068807869</c:v>
                </c:pt>
                <c:pt idx="9573">
                  <c:v>43622.165509652776</c:v>
                </c:pt>
                <c:pt idx="9574">
                  <c:v>43622.16620939815</c:v>
                </c:pt>
                <c:pt idx="9575">
                  <c:v>43622.167352129632</c:v>
                </c:pt>
                <c:pt idx="9576">
                  <c:v>43622.167505543985</c:v>
                </c:pt>
                <c:pt idx="9577">
                  <c:v>43622.183270011577</c:v>
                </c:pt>
                <c:pt idx="9578">
                  <c:v>43622.183952615742</c:v>
                </c:pt>
                <c:pt idx="9579">
                  <c:v>43622.194132488425</c:v>
                </c:pt>
                <c:pt idx="9580">
                  <c:v>43622.198785995373</c:v>
                </c:pt>
                <c:pt idx="9581">
                  <c:v>43622.207625636576</c:v>
                </c:pt>
                <c:pt idx="9582">
                  <c:v>43622.217854351853</c:v>
                </c:pt>
                <c:pt idx="9583">
                  <c:v>43622.226265983794</c:v>
                </c:pt>
                <c:pt idx="9584">
                  <c:v>43622.29153865741</c:v>
                </c:pt>
                <c:pt idx="9585">
                  <c:v>43622.305664317129</c:v>
                </c:pt>
                <c:pt idx="9586">
                  <c:v>43622.307203171295</c:v>
                </c:pt>
                <c:pt idx="9587">
                  <c:v>43622.311212581022</c:v>
                </c:pt>
                <c:pt idx="9588">
                  <c:v>43622.312465034724</c:v>
                </c:pt>
                <c:pt idx="9589">
                  <c:v>43622.318060578706</c:v>
                </c:pt>
                <c:pt idx="9590">
                  <c:v>43622.327075162037</c:v>
                </c:pt>
                <c:pt idx="9591">
                  <c:v>43622.329426805554</c:v>
                </c:pt>
                <c:pt idx="9592">
                  <c:v>43622.369993055552</c:v>
                </c:pt>
                <c:pt idx="9593">
                  <c:v>43622.395438622683</c:v>
                </c:pt>
                <c:pt idx="9594">
                  <c:v>43622.414628796294</c:v>
                </c:pt>
                <c:pt idx="9595">
                  <c:v>43622.434616226848</c:v>
                </c:pt>
                <c:pt idx="9596">
                  <c:v>43622.44231864583</c:v>
                </c:pt>
                <c:pt idx="9597">
                  <c:v>43622.452241874998</c:v>
                </c:pt>
                <c:pt idx="9598">
                  <c:v>43622.475477881948</c:v>
                </c:pt>
                <c:pt idx="9599">
                  <c:v>43622.483276180559</c:v>
                </c:pt>
                <c:pt idx="9600">
                  <c:v>43622.489641898152</c:v>
                </c:pt>
                <c:pt idx="9601">
                  <c:v>43622.494322326391</c:v>
                </c:pt>
                <c:pt idx="9602">
                  <c:v>43622.495303124997</c:v>
                </c:pt>
                <c:pt idx="9603">
                  <c:v>43622.497726238427</c:v>
                </c:pt>
                <c:pt idx="9604">
                  <c:v>43622.497750532406</c:v>
                </c:pt>
                <c:pt idx="9605">
                  <c:v>43622.499316493057</c:v>
                </c:pt>
                <c:pt idx="9606">
                  <c:v>43622.499573460649</c:v>
                </c:pt>
                <c:pt idx="9607">
                  <c:v>43622.51094547454</c:v>
                </c:pt>
                <c:pt idx="9608">
                  <c:v>43622.534103599537</c:v>
                </c:pt>
                <c:pt idx="9609">
                  <c:v>43622.649589652778</c:v>
                </c:pt>
                <c:pt idx="9610">
                  <c:v>43622.651761307869</c:v>
                </c:pt>
                <c:pt idx="9611">
                  <c:v>43622.670540208332</c:v>
                </c:pt>
                <c:pt idx="9612">
                  <c:v>43623.153994675929</c:v>
                </c:pt>
                <c:pt idx="9613">
                  <c:v>43623.158767326386</c:v>
                </c:pt>
                <c:pt idx="9614">
                  <c:v>43623.166530868053</c:v>
                </c:pt>
                <c:pt idx="9615">
                  <c:v>43623.167659131941</c:v>
                </c:pt>
                <c:pt idx="9616">
                  <c:v>43623.169165358799</c:v>
                </c:pt>
                <c:pt idx="9617">
                  <c:v>43623.169611342593</c:v>
                </c:pt>
                <c:pt idx="9618">
                  <c:v>43623.169848356483</c:v>
                </c:pt>
                <c:pt idx="9619">
                  <c:v>43623.200586828701</c:v>
                </c:pt>
                <c:pt idx="9620">
                  <c:v>43623.207141342595</c:v>
                </c:pt>
                <c:pt idx="9621">
                  <c:v>43623.209191967595</c:v>
                </c:pt>
                <c:pt idx="9622">
                  <c:v>43623.219656805559</c:v>
                </c:pt>
                <c:pt idx="9623">
                  <c:v>43623.220050462965</c:v>
                </c:pt>
                <c:pt idx="9624">
                  <c:v>43623.223905474537</c:v>
                </c:pt>
                <c:pt idx="9625">
                  <c:v>43623.224276909721</c:v>
                </c:pt>
                <c:pt idx="9626">
                  <c:v>43623.231592731485</c:v>
                </c:pt>
                <c:pt idx="9627">
                  <c:v>43623.255498101855</c:v>
                </c:pt>
                <c:pt idx="9628">
                  <c:v>43623.268682048612</c:v>
                </c:pt>
                <c:pt idx="9629">
                  <c:v>43623.294962719905</c:v>
                </c:pt>
                <c:pt idx="9630">
                  <c:v>43623.298785833336</c:v>
                </c:pt>
                <c:pt idx="9631">
                  <c:v>43623.346361446762</c:v>
                </c:pt>
                <c:pt idx="9632">
                  <c:v>43623.359561412035</c:v>
                </c:pt>
                <c:pt idx="9633">
                  <c:v>43623.36404659722</c:v>
                </c:pt>
                <c:pt idx="9634">
                  <c:v>43623.395918148148</c:v>
                </c:pt>
                <c:pt idx="9635">
                  <c:v>43623.404373784724</c:v>
                </c:pt>
                <c:pt idx="9636">
                  <c:v>43623.405488124998</c:v>
                </c:pt>
                <c:pt idx="9637">
                  <c:v>43623.405712164349</c:v>
                </c:pt>
                <c:pt idx="9638">
                  <c:v>43623.424005960645</c:v>
                </c:pt>
                <c:pt idx="9639">
                  <c:v>43623.435284444444</c:v>
                </c:pt>
                <c:pt idx="9640">
                  <c:v>43623.507891412039</c:v>
                </c:pt>
                <c:pt idx="9641">
                  <c:v>43623.515004699075</c:v>
                </c:pt>
                <c:pt idx="9642">
                  <c:v>43623.531354432867</c:v>
                </c:pt>
                <c:pt idx="9643">
                  <c:v>43623.532047337962</c:v>
                </c:pt>
                <c:pt idx="9644">
                  <c:v>43623.555456122682</c:v>
                </c:pt>
                <c:pt idx="9645">
                  <c:v>43623.55577554398</c:v>
                </c:pt>
                <c:pt idx="9646">
                  <c:v>43623.56969113426</c:v>
                </c:pt>
                <c:pt idx="9647">
                  <c:v>43623.572706990744</c:v>
                </c:pt>
                <c:pt idx="9648">
                  <c:v>43623.573768449074</c:v>
                </c:pt>
                <c:pt idx="9649">
                  <c:v>43623.589615625002</c:v>
                </c:pt>
                <c:pt idx="9650">
                  <c:v>43623.593987743057</c:v>
                </c:pt>
                <c:pt idx="9651">
                  <c:v>43623.602629131943</c:v>
                </c:pt>
                <c:pt idx="9652">
                  <c:v>43623.606717349539</c:v>
                </c:pt>
                <c:pt idx="9653">
                  <c:v>43623.626245694446</c:v>
                </c:pt>
                <c:pt idx="9654">
                  <c:v>43623.646576226849</c:v>
                </c:pt>
                <c:pt idx="9655">
                  <c:v>43623.652292928244</c:v>
                </c:pt>
                <c:pt idx="9656">
                  <c:v>43623.669296388885</c:v>
                </c:pt>
                <c:pt idx="9657">
                  <c:v>43623.701448726853</c:v>
                </c:pt>
                <c:pt idx="9658">
                  <c:v>43623.705285115742</c:v>
                </c:pt>
                <c:pt idx="9659">
                  <c:v>43624.252190393519</c:v>
                </c:pt>
                <c:pt idx="9660">
                  <c:v>43624.340681145834</c:v>
                </c:pt>
                <c:pt idx="9661">
                  <c:v>43624.380172337966</c:v>
                </c:pt>
                <c:pt idx="9662">
                  <c:v>43624.389775289354</c:v>
                </c:pt>
                <c:pt idx="9663">
                  <c:v>43624.39161979167</c:v>
                </c:pt>
                <c:pt idx="9664">
                  <c:v>43624.404969780095</c:v>
                </c:pt>
                <c:pt idx="9665">
                  <c:v>43624.460369062501</c:v>
                </c:pt>
                <c:pt idx="9666">
                  <c:v>43624.533843553239</c:v>
                </c:pt>
                <c:pt idx="9667">
                  <c:v>43624.534024247689</c:v>
                </c:pt>
                <c:pt idx="9668">
                  <c:v>43624.54283525463</c:v>
                </c:pt>
                <c:pt idx="9669">
                  <c:v>43624.552221203703</c:v>
                </c:pt>
                <c:pt idx="9670">
                  <c:v>43624.553027789349</c:v>
                </c:pt>
                <c:pt idx="9671">
                  <c:v>43624.561889375</c:v>
                </c:pt>
                <c:pt idx="9672">
                  <c:v>43624.600945370374</c:v>
                </c:pt>
                <c:pt idx="9673">
                  <c:v>43624.619443321761</c:v>
                </c:pt>
                <c:pt idx="9674">
                  <c:v>43624.625295648148</c:v>
                </c:pt>
                <c:pt idx="9675">
                  <c:v>43624.628192256947</c:v>
                </c:pt>
                <c:pt idx="9676">
                  <c:v>43624.639952592595</c:v>
                </c:pt>
                <c:pt idx="9677">
                  <c:v>43624.658837812502</c:v>
                </c:pt>
                <c:pt idx="9678">
                  <c:v>43624.689063969905</c:v>
                </c:pt>
                <c:pt idx="9679">
                  <c:v>43624.690410625</c:v>
                </c:pt>
                <c:pt idx="9680">
                  <c:v>43624.726610821759</c:v>
                </c:pt>
                <c:pt idx="9681">
                  <c:v>43625.283145393521</c:v>
                </c:pt>
                <c:pt idx="9682">
                  <c:v>43625.341138402779</c:v>
                </c:pt>
                <c:pt idx="9683">
                  <c:v>43625.344559340279</c:v>
                </c:pt>
                <c:pt idx="9684">
                  <c:v>43625.34667486111</c:v>
                </c:pt>
                <c:pt idx="9685">
                  <c:v>43625.348142951392</c:v>
                </c:pt>
                <c:pt idx="9686">
                  <c:v>43625.352348587963</c:v>
                </c:pt>
                <c:pt idx="9687">
                  <c:v>43625.352949641201</c:v>
                </c:pt>
                <c:pt idx="9688">
                  <c:v>43625.359536053242</c:v>
                </c:pt>
                <c:pt idx="9689">
                  <c:v>43625.371149120372</c:v>
                </c:pt>
                <c:pt idx="9690">
                  <c:v>43625.379481099539</c:v>
                </c:pt>
                <c:pt idx="9691">
                  <c:v>43625.397013090274</c:v>
                </c:pt>
                <c:pt idx="9692">
                  <c:v>43625.462893136573</c:v>
                </c:pt>
                <c:pt idx="9693">
                  <c:v>43625.464111412039</c:v>
                </c:pt>
                <c:pt idx="9694">
                  <c:v>43625.537421956018</c:v>
                </c:pt>
                <c:pt idx="9695">
                  <c:v>43625.569827870371</c:v>
                </c:pt>
                <c:pt idx="9696">
                  <c:v>43625.621947199077</c:v>
                </c:pt>
                <c:pt idx="9697">
                  <c:v>43625.621994895831</c:v>
                </c:pt>
                <c:pt idx="9698">
                  <c:v>43625.632877708333</c:v>
                </c:pt>
                <c:pt idx="9699">
                  <c:v>43625.658906689816</c:v>
                </c:pt>
                <c:pt idx="9700">
                  <c:v>43625.718293587961</c:v>
                </c:pt>
                <c:pt idx="9701">
                  <c:v>43626.350904178238</c:v>
                </c:pt>
                <c:pt idx="9702">
                  <c:v>43626.352706851852</c:v>
                </c:pt>
                <c:pt idx="9703">
                  <c:v>43626.590856898147</c:v>
                </c:pt>
                <c:pt idx="9704">
                  <c:v>43626.593287546297</c:v>
                </c:pt>
                <c:pt idx="9705">
                  <c:v>43626.600273969911</c:v>
                </c:pt>
                <c:pt idx="9706">
                  <c:v>43626.606117974537</c:v>
                </c:pt>
                <c:pt idx="9707">
                  <c:v>43626.631254768516</c:v>
                </c:pt>
                <c:pt idx="9708">
                  <c:v>43626.632922592595</c:v>
                </c:pt>
                <c:pt idx="9709">
                  <c:v>43626.639036550929</c:v>
                </c:pt>
                <c:pt idx="9710">
                  <c:v>43626.665528460646</c:v>
                </c:pt>
                <c:pt idx="9711">
                  <c:v>43626.677027430553</c:v>
                </c:pt>
                <c:pt idx="9712">
                  <c:v>43626.685364328703</c:v>
                </c:pt>
                <c:pt idx="9713">
                  <c:v>43626.687041296296</c:v>
                </c:pt>
                <c:pt idx="9714">
                  <c:v>43626.68779851852</c:v>
                </c:pt>
                <c:pt idx="9715">
                  <c:v>43626.767134259258</c:v>
                </c:pt>
                <c:pt idx="9716">
                  <c:v>43626.767471030093</c:v>
                </c:pt>
                <c:pt idx="9717">
                  <c:v>43626.816202812501</c:v>
                </c:pt>
                <c:pt idx="9718">
                  <c:v>43626.828996539349</c:v>
                </c:pt>
                <c:pt idx="9719">
                  <c:v>43626.830197164352</c:v>
                </c:pt>
                <c:pt idx="9720">
                  <c:v>43626.835272731485</c:v>
                </c:pt>
                <c:pt idx="9721">
                  <c:v>43626.836304247685</c:v>
                </c:pt>
                <c:pt idx="9722">
                  <c:v>43626.836731215277</c:v>
                </c:pt>
                <c:pt idx="9723">
                  <c:v>43626.837073518516</c:v>
                </c:pt>
                <c:pt idx="9724">
                  <c:v>43626.838869988424</c:v>
                </c:pt>
                <c:pt idx="9725">
                  <c:v>43626.845671215277</c:v>
                </c:pt>
                <c:pt idx="9726">
                  <c:v>43626.848586192129</c:v>
                </c:pt>
                <c:pt idx="9727">
                  <c:v>43626.84985366898</c:v>
                </c:pt>
                <c:pt idx="9728">
                  <c:v>43626.852329895832</c:v>
                </c:pt>
                <c:pt idx="9729">
                  <c:v>43626.858217905094</c:v>
                </c:pt>
                <c:pt idx="9730">
                  <c:v>43626.877653067131</c:v>
                </c:pt>
                <c:pt idx="9731">
                  <c:v>43626.945250775461</c:v>
                </c:pt>
                <c:pt idx="9732">
                  <c:v>43627.137276122688</c:v>
                </c:pt>
                <c:pt idx="9733">
                  <c:v>43627.155262870372</c:v>
                </c:pt>
                <c:pt idx="9734">
                  <c:v>43627.159949537039</c:v>
                </c:pt>
                <c:pt idx="9735">
                  <c:v>43627.163936354169</c:v>
                </c:pt>
                <c:pt idx="9736">
                  <c:v>43627.164763402776</c:v>
                </c:pt>
                <c:pt idx="9737">
                  <c:v>43627.165124270832</c:v>
                </c:pt>
                <c:pt idx="9738">
                  <c:v>43627.165407256944</c:v>
                </c:pt>
                <c:pt idx="9739">
                  <c:v>43627.16794846065</c:v>
                </c:pt>
                <c:pt idx="9740">
                  <c:v>43627.178359293983</c:v>
                </c:pt>
                <c:pt idx="9741">
                  <c:v>43627.214515694446</c:v>
                </c:pt>
                <c:pt idx="9742">
                  <c:v>43627.225393530091</c:v>
                </c:pt>
                <c:pt idx="9743">
                  <c:v>43627.234151562501</c:v>
                </c:pt>
                <c:pt idx="9744">
                  <c:v>43627.252942905092</c:v>
                </c:pt>
                <c:pt idx="9745">
                  <c:v>43627.289470451389</c:v>
                </c:pt>
                <c:pt idx="9746">
                  <c:v>43627.375978425924</c:v>
                </c:pt>
                <c:pt idx="9747">
                  <c:v>43627.380273020834</c:v>
                </c:pt>
                <c:pt idx="9748">
                  <c:v>43627.441776203705</c:v>
                </c:pt>
                <c:pt idx="9749">
                  <c:v>43627.455491203706</c:v>
                </c:pt>
                <c:pt idx="9750">
                  <c:v>43627.458542361113</c:v>
                </c:pt>
                <c:pt idx="9751">
                  <c:v>43627.463415347222</c:v>
                </c:pt>
                <c:pt idx="9752">
                  <c:v>43627.564608993052</c:v>
                </c:pt>
                <c:pt idx="9753">
                  <c:v>43627.628866388892</c:v>
                </c:pt>
                <c:pt idx="9754">
                  <c:v>43627.748264699076</c:v>
                </c:pt>
                <c:pt idx="9755">
                  <c:v>43627.777631145836</c:v>
                </c:pt>
                <c:pt idx="9756">
                  <c:v>43627.783341273149</c:v>
                </c:pt>
                <c:pt idx="9757">
                  <c:v>43627.793230393516</c:v>
                </c:pt>
                <c:pt idx="9758">
                  <c:v>43627.794466990737</c:v>
                </c:pt>
                <c:pt idx="9759">
                  <c:v>43627.804662141207</c:v>
                </c:pt>
                <c:pt idx="9760">
                  <c:v>43628.048765081017</c:v>
                </c:pt>
                <c:pt idx="9761">
                  <c:v>43628.123521331021</c:v>
                </c:pt>
                <c:pt idx="9762">
                  <c:v>43628.33392153935</c:v>
                </c:pt>
                <c:pt idx="9763">
                  <c:v>43628.339589143521</c:v>
                </c:pt>
                <c:pt idx="9764">
                  <c:v>43628.345964953704</c:v>
                </c:pt>
                <c:pt idx="9765">
                  <c:v>43628.372426365742</c:v>
                </c:pt>
                <c:pt idx="9766">
                  <c:v>43628.373468136575</c:v>
                </c:pt>
                <c:pt idx="9767">
                  <c:v>43628.373510219906</c:v>
                </c:pt>
                <c:pt idx="9768">
                  <c:v>43628.434726238425</c:v>
                </c:pt>
                <c:pt idx="9769">
                  <c:v>43628.436951122683</c:v>
                </c:pt>
                <c:pt idx="9770">
                  <c:v>43628.443966030092</c:v>
                </c:pt>
                <c:pt idx="9771">
                  <c:v>43628.474027442127</c:v>
                </c:pt>
                <c:pt idx="9772">
                  <c:v>43628.70197671296</c:v>
                </c:pt>
                <c:pt idx="9773">
                  <c:v>43628.760703599539</c:v>
                </c:pt>
                <c:pt idx="9774">
                  <c:v>43628.762931851852</c:v>
                </c:pt>
                <c:pt idx="9775">
                  <c:v>43628.764681990739</c:v>
                </c:pt>
                <c:pt idx="9776">
                  <c:v>43628.771102164355</c:v>
                </c:pt>
                <c:pt idx="9777">
                  <c:v>43629.12164917824</c:v>
                </c:pt>
                <c:pt idx="9778">
                  <c:v>43629.15990677083</c:v>
                </c:pt>
                <c:pt idx="9779">
                  <c:v>43629.178323773151</c:v>
                </c:pt>
                <c:pt idx="9780">
                  <c:v>43629.26178789352</c:v>
                </c:pt>
                <c:pt idx="9781">
                  <c:v>43629.269323865738</c:v>
                </c:pt>
                <c:pt idx="9782">
                  <c:v>43629.328759641205</c:v>
                </c:pt>
                <c:pt idx="9783">
                  <c:v>43629.343170069442</c:v>
                </c:pt>
                <c:pt idx="9784">
                  <c:v>43629.369379780095</c:v>
                </c:pt>
                <c:pt idx="9785">
                  <c:v>43629.471153090279</c:v>
                </c:pt>
                <c:pt idx="9786">
                  <c:v>43629.478649386576</c:v>
                </c:pt>
                <c:pt idx="9787">
                  <c:v>43629.478932905091</c:v>
                </c:pt>
                <c:pt idx="9788">
                  <c:v>43629.480227337961</c:v>
                </c:pt>
                <c:pt idx="9789">
                  <c:v>43629.487927060189</c:v>
                </c:pt>
                <c:pt idx="9790">
                  <c:v>43629.528643090278</c:v>
                </c:pt>
                <c:pt idx="9791">
                  <c:v>43629.705314178238</c:v>
                </c:pt>
                <c:pt idx="9792">
                  <c:v>43629.709897766203</c:v>
                </c:pt>
                <c:pt idx="9793">
                  <c:v>43629.710777766202</c:v>
                </c:pt>
                <c:pt idx="9794">
                  <c:v>43629.846067708335</c:v>
                </c:pt>
                <c:pt idx="9795">
                  <c:v>43629.846373356479</c:v>
                </c:pt>
                <c:pt idx="9796">
                  <c:v>43630.175584687502</c:v>
                </c:pt>
                <c:pt idx="9797">
                  <c:v>43630.176336273151</c:v>
                </c:pt>
                <c:pt idx="9798">
                  <c:v>43630.236000138888</c:v>
                </c:pt>
                <c:pt idx="9799">
                  <c:v>43630.240169155091</c:v>
                </c:pt>
                <c:pt idx="9800">
                  <c:v>43630.245489548608</c:v>
                </c:pt>
                <c:pt idx="9801">
                  <c:v>43630.283532847221</c:v>
                </c:pt>
                <c:pt idx="9802">
                  <c:v>43630.308221377316</c:v>
                </c:pt>
                <c:pt idx="9803">
                  <c:v>43630.36624265046</c:v>
                </c:pt>
                <c:pt idx="9804">
                  <c:v>43630.398203020835</c:v>
                </c:pt>
                <c:pt idx="9805">
                  <c:v>43630.404801192133</c:v>
                </c:pt>
                <c:pt idx="9806">
                  <c:v>43630.426095648145</c:v>
                </c:pt>
                <c:pt idx="9807">
                  <c:v>43630.428014953701</c:v>
                </c:pt>
                <c:pt idx="9808">
                  <c:v>43630.47701771991</c:v>
                </c:pt>
                <c:pt idx="9809">
                  <c:v>43630.499743136577</c:v>
                </c:pt>
                <c:pt idx="9810">
                  <c:v>43630.500748310187</c:v>
                </c:pt>
                <c:pt idx="9811">
                  <c:v>43630.509723761577</c:v>
                </c:pt>
                <c:pt idx="9812">
                  <c:v>43630.544245092591</c:v>
                </c:pt>
                <c:pt idx="9813">
                  <c:v>43630.595283807874</c:v>
                </c:pt>
                <c:pt idx="9814">
                  <c:v>43631.288301168985</c:v>
                </c:pt>
                <c:pt idx="9815">
                  <c:v>43631.387789768516</c:v>
                </c:pt>
                <c:pt idx="9816">
                  <c:v>43631.458081851852</c:v>
                </c:pt>
                <c:pt idx="9817">
                  <c:v>43631.584750752314</c:v>
                </c:pt>
                <c:pt idx="9818">
                  <c:v>43631.585211631944</c:v>
                </c:pt>
                <c:pt idx="9819">
                  <c:v>43631.674091631947</c:v>
                </c:pt>
                <c:pt idx="9820">
                  <c:v>43631.69297034722</c:v>
                </c:pt>
                <c:pt idx="9821">
                  <c:v>43631.935641111108</c:v>
                </c:pt>
                <c:pt idx="9822">
                  <c:v>43631.93629391204</c:v>
                </c:pt>
                <c:pt idx="9823">
                  <c:v>43631.945157453702</c:v>
                </c:pt>
                <c:pt idx="9824">
                  <c:v>43632.164036608796</c:v>
                </c:pt>
                <c:pt idx="9825">
                  <c:v>43632.171469583336</c:v>
                </c:pt>
                <c:pt idx="9826">
                  <c:v>43632.26857148148</c:v>
                </c:pt>
                <c:pt idx="9827">
                  <c:v>43632.269397581018</c:v>
                </c:pt>
                <c:pt idx="9828">
                  <c:v>43632.33381265046</c:v>
                </c:pt>
                <c:pt idx="9829">
                  <c:v>43632.33699314815</c:v>
                </c:pt>
                <c:pt idx="9830">
                  <c:v>43632.368980775464</c:v>
                </c:pt>
                <c:pt idx="9831">
                  <c:v>43632.399086226855</c:v>
                </c:pt>
                <c:pt idx="9832">
                  <c:v>43632.399301087964</c:v>
                </c:pt>
                <c:pt idx="9833">
                  <c:v>43632.420532349533</c:v>
                </c:pt>
                <c:pt idx="9834">
                  <c:v>43632.422256516205</c:v>
                </c:pt>
                <c:pt idx="9835">
                  <c:v>43632.428075069445</c:v>
                </c:pt>
                <c:pt idx="9836">
                  <c:v>43632.432844062503</c:v>
                </c:pt>
                <c:pt idx="9837">
                  <c:v>43632.441592372685</c:v>
                </c:pt>
                <c:pt idx="9838">
                  <c:v>43632.447582280096</c:v>
                </c:pt>
                <c:pt idx="9839">
                  <c:v>43632.460335081021</c:v>
                </c:pt>
                <c:pt idx="9840">
                  <c:v>43632.462358009259</c:v>
                </c:pt>
                <c:pt idx="9841">
                  <c:v>43632.594040243057</c:v>
                </c:pt>
                <c:pt idx="9842">
                  <c:v>43632.610700636571</c:v>
                </c:pt>
                <c:pt idx="9843">
                  <c:v>43632.612841747687</c:v>
                </c:pt>
                <c:pt idx="9844">
                  <c:v>43632.624437592596</c:v>
                </c:pt>
                <c:pt idx="9845">
                  <c:v>43632.70343415509</c:v>
                </c:pt>
                <c:pt idx="9846">
                  <c:v>43632.709669699077</c:v>
                </c:pt>
                <c:pt idx="9847">
                  <c:v>43632.716954606483</c:v>
                </c:pt>
                <c:pt idx="9848">
                  <c:v>43632.750475138891</c:v>
                </c:pt>
                <c:pt idx="9849">
                  <c:v>43632.813816111113</c:v>
                </c:pt>
                <c:pt idx="9850">
                  <c:v>43632.819754479169</c:v>
                </c:pt>
                <c:pt idx="9851">
                  <c:v>43633.084169224538</c:v>
                </c:pt>
                <c:pt idx="9852">
                  <c:v>43633.084324351854</c:v>
                </c:pt>
                <c:pt idx="9853">
                  <c:v>43633.176564166664</c:v>
                </c:pt>
                <c:pt idx="9854">
                  <c:v>43633.183436030093</c:v>
                </c:pt>
                <c:pt idx="9855">
                  <c:v>43633.190202164355</c:v>
                </c:pt>
                <c:pt idx="9856">
                  <c:v>43633.270007025465</c:v>
                </c:pt>
                <c:pt idx="9857">
                  <c:v>43633.271348865739</c:v>
                </c:pt>
                <c:pt idx="9858">
                  <c:v>43633.289301215278</c:v>
                </c:pt>
                <c:pt idx="9859">
                  <c:v>43633.312511145836</c:v>
                </c:pt>
                <c:pt idx="9860">
                  <c:v>43633.313132592593</c:v>
                </c:pt>
                <c:pt idx="9861">
                  <c:v>43633.31388494213</c:v>
                </c:pt>
                <c:pt idx="9862">
                  <c:v>43633.317504155093</c:v>
                </c:pt>
                <c:pt idx="9863">
                  <c:v>43633.318267789349</c:v>
                </c:pt>
                <c:pt idx="9864">
                  <c:v>43633.343440277778</c:v>
                </c:pt>
                <c:pt idx="9865">
                  <c:v>43633.351745266205</c:v>
                </c:pt>
                <c:pt idx="9866">
                  <c:v>43633.35301953704</c:v>
                </c:pt>
                <c:pt idx="9867">
                  <c:v>43633.357627060184</c:v>
                </c:pt>
                <c:pt idx="9868">
                  <c:v>43633.390093715279</c:v>
                </c:pt>
                <c:pt idx="9869">
                  <c:v>43633.446785138891</c:v>
                </c:pt>
                <c:pt idx="9870">
                  <c:v>43633.501777708334</c:v>
                </c:pt>
                <c:pt idx="9871">
                  <c:v>43633.505191261575</c:v>
                </c:pt>
                <c:pt idx="9872">
                  <c:v>43633.507197673614</c:v>
                </c:pt>
                <c:pt idx="9873">
                  <c:v>43633.514069849538</c:v>
                </c:pt>
                <c:pt idx="9874">
                  <c:v>43633.569336550929</c:v>
                </c:pt>
                <c:pt idx="9875">
                  <c:v>43633.569698032406</c:v>
                </c:pt>
                <c:pt idx="9876">
                  <c:v>43633.58385628472</c:v>
                </c:pt>
                <c:pt idx="9877">
                  <c:v>43633.630307777777</c:v>
                </c:pt>
                <c:pt idx="9878">
                  <c:v>43633.67301835648</c:v>
                </c:pt>
                <c:pt idx="9879">
                  <c:v>43633.70688322917</c:v>
                </c:pt>
                <c:pt idx="9880">
                  <c:v>43633.719130254627</c:v>
                </c:pt>
                <c:pt idx="9881">
                  <c:v>43633.752547256947</c:v>
                </c:pt>
                <c:pt idx="9882">
                  <c:v>43633.874781018516</c:v>
                </c:pt>
                <c:pt idx="9883">
                  <c:v>43634.177443553242</c:v>
                </c:pt>
                <c:pt idx="9884">
                  <c:v>43634.182657800928</c:v>
                </c:pt>
                <c:pt idx="9885">
                  <c:v>43634.219334490743</c:v>
                </c:pt>
                <c:pt idx="9886">
                  <c:v>43634.252253356484</c:v>
                </c:pt>
                <c:pt idx="9887">
                  <c:v>43634.252929201386</c:v>
                </c:pt>
                <c:pt idx="9888">
                  <c:v>43634.321015520836</c:v>
                </c:pt>
                <c:pt idx="9889">
                  <c:v>43634.356459606483</c:v>
                </c:pt>
                <c:pt idx="9890">
                  <c:v>43634.359695590276</c:v>
                </c:pt>
                <c:pt idx="9891">
                  <c:v>43634.377047141206</c:v>
                </c:pt>
                <c:pt idx="9892">
                  <c:v>43634.403741793983</c:v>
                </c:pt>
                <c:pt idx="9893">
                  <c:v>43634.422904861109</c:v>
                </c:pt>
                <c:pt idx="9894">
                  <c:v>43634.432622233799</c:v>
                </c:pt>
                <c:pt idx="9895">
                  <c:v>43634.441306342589</c:v>
                </c:pt>
                <c:pt idx="9896">
                  <c:v>43634.44256596065</c:v>
                </c:pt>
                <c:pt idx="9897">
                  <c:v>43634.466369270835</c:v>
                </c:pt>
                <c:pt idx="9898">
                  <c:v>43634.485685381944</c:v>
                </c:pt>
                <c:pt idx="9899">
                  <c:v>43634.489539120368</c:v>
                </c:pt>
                <c:pt idx="9900">
                  <c:v>43634.627784085649</c:v>
                </c:pt>
                <c:pt idx="9901">
                  <c:v>43634.643869201391</c:v>
                </c:pt>
                <c:pt idx="9902">
                  <c:v>43634.730012106484</c:v>
                </c:pt>
                <c:pt idx="9903">
                  <c:v>43635.162671111109</c:v>
                </c:pt>
                <c:pt idx="9904">
                  <c:v>43635.191294328702</c:v>
                </c:pt>
                <c:pt idx="9905">
                  <c:v>43635.192060601854</c:v>
                </c:pt>
                <c:pt idx="9906">
                  <c:v>43635.197184791665</c:v>
                </c:pt>
                <c:pt idx="9907">
                  <c:v>43635.219422152775</c:v>
                </c:pt>
                <c:pt idx="9908">
                  <c:v>43635.220941388892</c:v>
                </c:pt>
                <c:pt idx="9909">
                  <c:v>43635.229078842596</c:v>
                </c:pt>
                <c:pt idx="9910">
                  <c:v>43635.231330671297</c:v>
                </c:pt>
                <c:pt idx="9911">
                  <c:v>43635.295742731483</c:v>
                </c:pt>
                <c:pt idx="9912">
                  <c:v>43635.301097708332</c:v>
                </c:pt>
                <c:pt idx="9913">
                  <c:v>43635.311009016201</c:v>
                </c:pt>
                <c:pt idx="9914">
                  <c:v>43635.32494903935</c:v>
                </c:pt>
                <c:pt idx="9915">
                  <c:v>43635.352155567132</c:v>
                </c:pt>
                <c:pt idx="9916">
                  <c:v>43635.370997141203</c:v>
                </c:pt>
                <c:pt idx="9917">
                  <c:v>43635.387149618058</c:v>
                </c:pt>
                <c:pt idx="9918">
                  <c:v>43635.389592673608</c:v>
                </c:pt>
                <c:pt idx="9919">
                  <c:v>43635.435197453706</c:v>
                </c:pt>
                <c:pt idx="9920">
                  <c:v>43635.525662881948</c:v>
                </c:pt>
                <c:pt idx="9921">
                  <c:v>43635.573074849533</c:v>
                </c:pt>
                <c:pt idx="9922">
                  <c:v>43636.148600335648</c:v>
                </c:pt>
                <c:pt idx="9923">
                  <c:v>43636.148977812503</c:v>
                </c:pt>
                <c:pt idx="9924">
                  <c:v>43636.150431574075</c:v>
                </c:pt>
                <c:pt idx="9925">
                  <c:v>43636.151600844911</c:v>
                </c:pt>
                <c:pt idx="9926">
                  <c:v>43636.152593761573</c:v>
                </c:pt>
                <c:pt idx="9927">
                  <c:v>43636.175347326389</c:v>
                </c:pt>
                <c:pt idx="9928">
                  <c:v>43636.18707753472</c:v>
                </c:pt>
                <c:pt idx="9929">
                  <c:v>43636.198297708332</c:v>
                </c:pt>
                <c:pt idx="9930">
                  <c:v>43636.237605671296</c:v>
                </c:pt>
                <c:pt idx="9931">
                  <c:v>43636.239464930557</c:v>
                </c:pt>
                <c:pt idx="9932">
                  <c:v>43636.352864803244</c:v>
                </c:pt>
                <c:pt idx="9933">
                  <c:v>43636.433795949073</c:v>
                </c:pt>
                <c:pt idx="9934">
                  <c:v>43636.484879166666</c:v>
                </c:pt>
                <c:pt idx="9935">
                  <c:v>43636.5091340625</c:v>
                </c:pt>
                <c:pt idx="9936">
                  <c:v>43636.512171944443</c:v>
                </c:pt>
                <c:pt idx="9937">
                  <c:v>43636.605470462964</c:v>
                </c:pt>
                <c:pt idx="9938">
                  <c:v>43636.62678244213</c:v>
                </c:pt>
                <c:pt idx="9939">
                  <c:v>43636.644475555557</c:v>
                </c:pt>
                <c:pt idx="9940">
                  <c:v>43636.65705277778</c:v>
                </c:pt>
                <c:pt idx="9941">
                  <c:v>43636.711803541664</c:v>
                </c:pt>
                <c:pt idx="9942">
                  <c:v>43636.763823449073</c:v>
                </c:pt>
                <c:pt idx="9943">
                  <c:v>43636.78505810185</c:v>
                </c:pt>
                <c:pt idx="9944">
                  <c:v>43637.156751678238</c:v>
                </c:pt>
                <c:pt idx="9945">
                  <c:v>43637.166340057869</c:v>
                </c:pt>
                <c:pt idx="9946">
                  <c:v>43637.177095590276</c:v>
                </c:pt>
                <c:pt idx="9947">
                  <c:v>43637.180827708333</c:v>
                </c:pt>
                <c:pt idx="9948">
                  <c:v>43637.192998368053</c:v>
                </c:pt>
                <c:pt idx="9949">
                  <c:v>43637.193676053241</c:v>
                </c:pt>
                <c:pt idx="9950">
                  <c:v>43637.247224965278</c:v>
                </c:pt>
                <c:pt idx="9951">
                  <c:v>43637.250555416664</c:v>
                </c:pt>
                <c:pt idx="9952">
                  <c:v>43637.254636909725</c:v>
                </c:pt>
                <c:pt idx="9953">
                  <c:v>43637.260729270834</c:v>
                </c:pt>
                <c:pt idx="9954">
                  <c:v>43637.261952592591</c:v>
                </c:pt>
                <c:pt idx="9955">
                  <c:v>43637.262942465277</c:v>
                </c:pt>
                <c:pt idx="9956">
                  <c:v>43637.277259212962</c:v>
                </c:pt>
                <c:pt idx="9957">
                  <c:v>43637.293503425928</c:v>
                </c:pt>
                <c:pt idx="9958">
                  <c:v>43637.33049320602</c:v>
                </c:pt>
                <c:pt idx="9959">
                  <c:v>43637.341806087963</c:v>
                </c:pt>
                <c:pt idx="9960">
                  <c:v>43637.371660717596</c:v>
                </c:pt>
                <c:pt idx="9961">
                  <c:v>43637.425927928241</c:v>
                </c:pt>
                <c:pt idx="9962">
                  <c:v>43637.585398518517</c:v>
                </c:pt>
                <c:pt idx="9963">
                  <c:v>43637.609887326391</c:v>
                </c:pt>
                <c:pt idx="9964">
                  <c:v>43637.618037222222</c:v>
                </c:pt>
                <c:pt idx="9965">
                  <c:v>43637.632905972219</c:v>
                </c:pt>
                <c:pt idx="9966">
                  <c:v>43637.637885173608</c:v>
                </c:pt>
                <c:pt idx="9967">
                  <c:v>43637.64258925926</c:v>
                </c:pt>
                <c:pt idx="9968">
                  <c:v>43637.658310104169</c:v>
                </c:pt>
                <c:pt idx="9969">
                  <c:v>43637.662518067133</c:v>
                </c:pt>
                <c:pt idx="9970">
                  <c:v>43637.665714594907</c:v>
                </c:pt>
                <c:pt idx="9971">
                  <c:v>43637.671842847223</c:v>
                </c:pt>
                <c:pt idx="9972">
                  <c:v>43637.672019155092</c:v>
                </c:pt>
                <c:pt idx="9973">
                  <c:v>43637.694446516201</c:v>
                </c:pt>
                <c:pt idx="9974">
                  <c:v>43637.714092789349</c:v>
                </c:pt>
                <c:pt idx="9975">
                  <c:v>43637.731326076391</c:v>
                </c:pt>
                <c:pt idx="9976">
                  <c:v>43637.739121354163</c:v>
                </c:pt>
                <c:pt idx="9977">
                  <c:v>43637.739680555555</c:v>
                </c:pt>
                <c:pt idx="9978">
                  <c:v>43637.817220729165</c:v>
                </c:pt>
                <c:pt idx="9979">
                  <c:v>43637.826068993054</c:v>
                </c:pt>
                <c:pt idx="9980">
                  <c:v>43637.826714328701</c:v>
                </c:pt>
                <c:pt idx="9981">
                  <c:v>43637.82937767361</c:v>
                </c:pt>
                <c:pt idx="9982">
                  <c:v>43637.841911064817</c:v>
                </c:pt>
                <c:pt idx="9983">
                  <c:v>43637.845578263892</c:v>
                </c:pt>
                <c:pt idx="9984">
                  <c:v>43637.848809143521</c:v>
                </c:pt>
                <c:pt idx="9985">
                  <c:v>43638.194400231485</c:v>
                </c:pt>
                <c:pt idx="9986">
                  <c:v>43638.28474239583</c:v>
                </c:pt>
                <c:pt idx="9987">
                  <c:v>43638.440013981482</c:v>
                </c:pt>
                <c:pt idx="9988">
                  <c:v>43638.449946296299</c:v>
                </c:pt>
                <c:pt idx="9989">
                  <c:v>43638.649013981485</c:v>
                </c:pt>
                <c:pt idx="9990">
                  <c:v>43638.673807453706</c:v>
                </c:pt>
                <c:pt idx="9991">
                  <c:v>43638.718562928239</c:v>
                </c:pt>
                <c:pt idx="9992">
                  <c:v>43639.360636365738</c:v>
                </c:pt>
                <c:pt idx="9993">
                  <c:v>43639.382498645835</c:v>
                </c:pt>
                <c:pt idx="9994">
                  <c:v>43639.557528576392</c:v>
                </c:pt>
                <c:pt idx="9995">
                  <c:v>43639.770611608794</c:v>
                </c:pt>
                <c:pt idx="9996">
                  <c:v>43639.802619050926</c:v>
                </c:pt>
                <c:pt idx="9997">
                  <c:v>43640.183861990743</c:v>
                </c:pt>
                <c:pt idx="9998">
                  <c:v>43640.186131041664</c:v>
                </c:pt>
                <c:pt idx="9999">
                  <c:v>43640.205214097223</c:v>
                </c:pt>
                <c:pt idx="10000">
                  <c:v>43640.22599107639</c:v>
                </c:pt>
                <c:pt idx="10001">
                  <c:v>43640.24191287037</c:v>
                </c:pt>
                <c:pt idx="10002">
                  <c:v>43640.304090428239</c:v>
                </c:pt>
                <c:pt idx="10003">
                  <c:v>43640.307521550923</c:v>
                </c:pt>
                <c:pt idx="10004">
                  <c:v>43640.327073773151</c:v>
                </c:pt>
                <c:pt idx="10005">
                  <c:v>43640.351693877317</c:v>
                </c:pt>
                <c:pt idx="10006">
                  <c:v>43640.364726782405</c:v>
                </c:pt>
                <c:pt idx="10007">
                  <c:v>43640.398114201387</c:v>
                </c:pt>
                <c:pt idx="10008">
                  <c:v>43640.417539085647</c:v>
                </c:pt>
                <c:pt idx="10009">
                  <c:v>43640.423454062497</c:v>
                </c:pt>
                <c:pt idx="10010">
                  <c:v>43640.433952129628</c:v>
                </c:pt>
                <c:pt idx="10011">
                  <c:v>43640.442134108795</c:v>
                </c:pt>
                <c:pt idx="10012">
                  <c:v>43640.530972361114</c:v>
                </c:pt>
                <c:pt idx="10013">
                  <c:v>43640.61551570602</c:v>
                </c:pt>
                <c:pt idx="10014">
                  <c:v>43640.619060914352</c:v>
                </c:pt>
                <c:pt idx="10015">
                  <c:v>43640.623396296294</c:v>
                </c:pt>
                <c:pt idx="10016">
                  <c:v>43640.630184398149</c:v>
                </c:pt>
                <c:pt idx="10017">
                  <c:v>43640.651239733794</c:v>
                </c:pt>
                <c:pt idx="10018">
                  <c:v>43640.660210104164</c:v>
                </c:pt>
                <c:pt idx="10019">
                  <c:v>43640.781939074077</c:v>
                </c:pt>
                <c:pt idx="10020">
                  <c:v>43640.858445833335</c:v>
                </c:pt>
                <c:pt idx="10021">
                  <c:v>43640.85905298611</c:v>
                </c:pt>
                <c:pt idx="10022">
                  <c:v>43640.871035891207</c:v>
                </c:pt>
                <c:pt idx="10023">
                  <c:v>43640.877870277778</c:v>
                </c:pt>
                <c:pt idx="10024">
                  <c:v>43640.883202951387</c:v>
                </c:pt>
                <c:pt idx="10025">
                  <c:v>43640.904193761577</c:v>
                </c:pt>
                <c:pt idx="10026">
                  <c:v>43640.907817534724</c:v>
                </c:pt>
                <c:pt idx="10027">
                  <c:v>43640.908193854164</c:v>
                </c:pt>
                <c:pt idx="10028">
                  <c:v>43640.916082847223</c:v>
                </c:pt>
                <c:pt idx="10029">
                  <c:v>43640.921707928239</c:v>
                </c:pt>
                <c:pt idx="10030">
                  <c:v>43641.167011655096</c:v>
                </c:pt>
                <c:pt idx="10031">
                  <c:v>43641.167220381947</c:v>
                </c:pt>
                <c:pt idx="10032">
                  <c:v>43641.188305578704</c:v>
                </c:pt>
                <c:pt idx="10033">
                  <c:v>43641.190236655093</c:v>
                </c:pt>
                <c:pt idx="10034">
                  <c:v>43641.221429618054</c:v>
                </c:pt>
                <c:pt idx="10035">
                  <c:v>43641.230004652774</c:v>
                </c:pt>
                <c:pt idx="10036">
                  <c:v>43641.231570914351</c:v>
                </c:pt>
                <c:pt idx="10037">
                  <c:v>43641.306208310183</c:v>
                </c:pt>
                <c:pt idx="10038">
                  <c:v>43641.325829791669</c:v>
                </c:pt>
                <c:pt idx="10039">
                  <c:v>43641.326788692131</c:v>
                </c:pt>
                <c:pt idx="10040">
                  <c:v>43641.327823946762</c:v>
                </c:pt>
                <c:pt idx="10041">
                  <c:v>43641.338058333335</c:v>
                </c:pt>
                <c:pt idx="10042">
                  <c:v>43641.356929421294</c:v>
                </c:pt>
                <c:pt idx="10043">
                  <c:v>43641.357508912035</c:v>
                </c:pt>
                <c:pt idx="10044">
                  <c:v>43641.448556701391</c:v>
                </c:pt>
                <c:pt idx="10045">
                  <c:v>43641.477614953707</c:v>
                </c:pt>
                <c:pt idx="10046">
                  <c:v>43641.479240578701</c:v>
                </c:pt>
                <c:pt idx="10047">
                  <c:v>43641.485434074071</c:v>
                </c:pt>
                <c:pt idx="10048">
                  <c:v>43641.495305763892</c:v>
                </c:pt>
                <c:pt idx="10049">
                  <c:v>43641.499021099538</c:v>
                </c:pt>
                <c:pt idx="10050">
                  <c:v>43641.499315636574</c:v>
                </c:pt>
                <c:pt idx="10051">
                  <c:v>43641.499547326392</c:v>
                </c:pt>
                <c:pt idx="10052">
                  <c:v>43641.499965034724</c:v>
                </c:pt>
                <c:pt idx="10053">
                  <c:v>43641.515359097219</c:v>
                </c:pt>
                <c:pt idx="10054">
                  <c:v>43641.518082060182</c:v>
                </c:pt>
                <c:pt idx="10055">
                  <c:v>43641.528707673613</c:v>
                </c:pt>
                <c:pt idx="10056">
                  <c:v>43641.529220729164</c:v>
                </c:pt>
                <c:pt idx="10057">
                  <c:v>43641.530661840276</c:v>
                </c:pt>
                <c:pt idx="10058">
                  <c:v>43641.590902002317</c:v>
                </c:pt>
                <c:pt idx="10059">
                  <c:v>43641.64580233796</c:v>
                </c:pt>
                <c:pt idx="10060">
                  <c:v>43641.657162812502</c:v>
                </c:pt>
                <c:pt idx="10061">
                  <c:v>43641.780502152775</c:v>
                </c:pt>
                <c:pt idx="10062">
                  <c:v>43641.792613032405</c:v>
                </c:pt>
                <c:pt idx="10063">
                  <c:v>43641.794493819441</c:v>
                </c:pt>
                <c:pt idx="10064">
                  <c:v>43641.801924016203</c:v>
                </c:pt>
                <c:pt idx="10065">
                  <c:v>43641.813475983799</c:v>
                </c:pt>
                <c:pt idx="10066">
                  <c:v>43641.814365347222</c:v>
                </c:pt>
                <c:pt idx="10067">
                  <c:v>43641.818252372686</c:v>
                </c:pt>
                <c:pt idx="10068">
                  <c:v>43641.826192766202</c:v>
                </c:pt>
                <c:pt idx="10069">
                  <c:v>43641.999248229164</c:v>
                </c:pt>
                <c:pt idx="10070">
                  <c:v>43642.000199664355</c:v>
                </c:pt>
                <c:pt idx="10071">
                  <c:v>43642.030802731482</c:v>
                </c:pt>
                <c:pt idx="10072">
                  <c:v>43642.040528761572</c:v>
                </c:pt>
                <c:pt idx="10073">
                  <c:v>43642.144094039351</c:v>
                </c:pt>
                <c:pt idx="10074">
                  <c:v>43642.247904247684</c:v>
                </c:pt>
                <c:pt idx="10075">
                  <c:v>43642.248843379632</c:v>
                </c:pt>
                <c:pt idx="10076">
                  <c:v>43642.253615706017</c:v>
                </c:pt>
                <c:pt idx="10077">
                  <c:v>43642.257066377315</c:v>
                </c:pt>
                <c:pt idx="10078">
                  <c:v>43642.265958865741</c:v>
                </c:pt>
                <c:pt idx="10079">
                  <c:v>43642.268241840276</c:v>
                </c:pt>
                <c:pt idx="10080">
                  <c:v>43642.269017152779</c:v>
                </c:pt>
                <c:pt idx="10081">
                  <c:v>43642.278170451391</c:v>
                </c:pt>
                <c:pt idx="10082">
                  <c:v>43642.309097789352</c:v>
                </c:pt>
                <c:pt idx="10083">
                  <c:v>43642.504527141202</c:v>
                </c:pt>
                <c:pt idx="10084">
                  <c:v>43642.521088530091</c:v>
                </c:pt>
                <c:pt idx="10085">
                  <c:v>43642.529790694447</c:v>
                </c:pt>
                <c:pt idx="10086">
                  <c:v>43642.613768993055</c:v>
                </c:pt>
                <c:pt idx="10087">
                  <c:v>43642.622691157405</c:v>
                </c:pt>
                <c:pt idx="10088">
                  <c:v>43642.623378263888</c:v>
                </c:pt>
                <c:pt idx="10089">
                  <c:v>43642.666842812498</c:v>
                </c:pt>
                <c:pt idx="10090">
                  <c:v>43642.670373090281</c:v>
                </c:pt>
                <c:pt idx="10091">
                  <c:v>43642.706183240742</c:v>
                </c:pt>
                <c:pt idx="10092">
                  <c:v>43642.717172592595</c:v>
                </c:pt>
                <c:pt idx="10093">
                  <c:v>43643.079949756946</c:v>
                </c:pt>
                <c:pt idx="10094">
                  <c:v>43643.200192407407</c:v>
                </c:pt>
                <c:pt idx="10095">
                  <c:v>43643.223590127316</c:v>
                </c:pt>
                <c:pt idx="10096">
                  <c:v>43643.225184756942</c:v>
                </c:pt>
                <c:pt idx="10097">
                  <c:v>43643.26248203704</c:v>
                </c:pt>
                <c:pt idx="10098">
                  <c:v>43643.271242106479</c:v>
                </c:pt>
                <c:pt idx="10099">
                  <c:v>43643.27254888889</c:v>
                </c:pt>
                <c:pt idx="10100">
                  <c:v>43643.312120173614</c:v>
                </c:pt>
                <c:pt idx="10101">
                  <c:v>43643.319073460647</c:v>
                </c:pt>
                <c:pt idx="10102">
                  <c:v>43643.320821388887</c:v>
                </c:pt>
                <c:pt idx="10103">
                  <c:v>43643.345031099539</c:v>
                </c:pt>
                <c:pt idx="10104">
                  <c:v>43643.383998599536</c:v>
                </c:pt>
                <c:pt idx="10105">
                  <c:v>43643.426004548608</c:v>
                </c:pt>
                <c:pt idx="10106">
                  <c:v>43643.434725046296</c:v>
                </c:pt>
                <c:pt idx="10107">
                  <c:v>43643.449917233796</c:v>
                </c:pt>
                <c:pt idx="10108">
                  <c:v>43643.452729907411</c:v>
                </c:pt>
                <c:pt idx="10109">
                  <c:v>43643.476492268521</c:v>
                </c:pt>
                <c:pt idx="10110">
                  <c:v>43643.483916874997</c:v>
                </c:pt>
                <c:pt idx="10111">
                  <c:v>43643.616787256942</c:v>
                </c:pt>
                <c:pt idx="10112">
                  <c:v>43643.625929409725</c:v>
                </c:pt>
                <c:pt idx="10113">
                  <c:v>43643.701827037039</c:v>
                </c:pt>
                <c:pt idx="10114">
                  <c:v>43643.718638240738</c:v>
                </c:pt>
                <c:pt idx="10115">
                  <c:v>43643.726645902774</c:v>
                </c:pt>
                <c:pt idx="10116">
                  <c:v>43643.750201053241</c:v>
                </c:pt>
                <c:pt idx="10117">
                  <c:v>43644.164688449076</c:v>
                </c:pt>
                <c:pt idx="10118">
                  <c:v>43644.23160515046</c:v>
                </c:pt>
                <c:pt idx="10119">
                  <c:v>43644.311347696763</c:v>
                </c:pt>
                <c:pt idx="10120">
                  <c:v>43644.333322233797</c:v>
                </c:pt>
                <c:pt idx="10121">
                  <c:v>43644.336364675924</c:v>
                </c:pt>
                <c:pt idx="10122">
                  <c:v>43644.40682196759</c:v>
                </c:pt>
                <c:pt idx="10123">
                  <c:v>43644.468394363423</c:v>
                </c:pt>
                <c:pt idx="10124">
                  <c:v>43644.622319710645</c:v>
                </c:pt>
                <c:pt idx="10125">
                  <c:v>43644.715478275466</c:v>
                </c:pt>
                <c:pt idx="10126">
                  <c:v>43644.952881226855</c:v>
                </c:pt>
                <c:pt idx="10127">
                  <c:v>43645.175777326389</c:v>
                </c:pt>
                <c:pt idx="10128">
                  <c:v>43645.182950219911</c:v>
                </c:pt>
                <c:pt idx="10129">
                  <c:v>43645.187182106478</c:v>
                </c:pt>
                <c:pt idx="10130">
                  <c:v>43645.225495914354</c:v>
                </c:pt>
                <c:pt idx="10131">
                  <c:v>43645.268098981483</c:v>
                </c:pt>
                <c:pt idx="10132">
                  <c:v>43645.27272306713</c:v>
                </c:pt>
                <c:pt idx="10133">
                  <c:v>43645.587612812502</c:v>
                </c:pt>
                <c:pt idx="10134">
                  <c:v>43645.886060775461</c:v>
                </c:pt>
                <c:pt idx="10135">
                  <c:v>43646.344157037034</c:v>
                </c:pt>
                <c:pt idx="10136">
                  <c:v>43646.474469768516</c:v>
                </c:pt>
                <c:pt idx="10137">
                  <c:v>43646.504639166669</c:v>
                </c:pt>
                <c:pt idx="10138">
                  <c:v>43646.525224293982</c:v>
                </c:pt>
                <c:pt idx="10139">
                  <c:v>43646.575519583334</c:v>
                </c:pt>
                <c:pt idx="10140">
                  <c:v>43646.608390717593</c:v>
                </c:pt>
                <c:pt idx="10141">
                  <c:v>43646.686157384262</c:v>
                </c:pt>
                <c:pt idx="10142">
                  <c:v>43646.720700057871</c:v>
                </c:pt>
                <c:pt idx="10143">
                  <c:v>43646.751134155093</c:v>
                </c:pt>
                <c:pt idx="10144">
                  <c:v>43646.753191863427</c:v>
                </c:pt>
                <c:pt idx="10145">
                  <c:v>43646.762383356479</c:v>
                </c:pt>
                <c:pt idx="10146">
                  <c:v>43647.179226701388</c:v>
                </c:pt>
                <c:pt idx="10147">
                  <c:v>43647.180540590278</c:v>
                </c:pt>
                <c:pt idx="10148">
                  <c:v>43647.185101724535</c:v>
                </c:pt>
                <c:pt idx="10149">
                  <c:v>43647.195674513889</c:v>
                </c:pt>
                <c:pt idx="10150">
                  <c:v>43647.401130057871</c:v>
                </c:pt>
                <c:pt idx="10151">
                  <c:v>43647.52332670139</c:v>
                </c:pt>
                <c:pt idx="10152">
                  <c:v>43647.538369155096</c:v>
                </c:pt>
                <c:pt idx="10153">
                  <c:v>43647.566975694448</c:v>
                </c:pt>
                <c:pt idx="10154">
                  <c:v>43647.568294074073</c:v>
                </c:pt>
                <c:pt idx="10155">
                  <c:v>43647.698192280091</c:v>
                </c:pt>
                <c:pt idx="10156">
                  <c:v>43647.729114351852</c:v>
                </c:pt>
                <c:pt idx="10157">
                  <c:v>43647.7294271875</c:v>
                </c:pt>
                <c:pt idx="10158">
                  <c:v>43647.741984050925</c:v>
                </c:pt>
                <c:pt idx="10159">
                  <c:v>43648.01924519676</c:v>
                </c:pt>
                <c:pt idx="10160">
                  <c:v>43648.021008495372</c:v>
                </c:pt>
                <c:pt idx="10161">
                  <c:v>43648.038786249999</c:v>
                </c:pt>
                <c:pt idx="10162">
                  <c:v>43648.127504363423</c:v>
                </c:pt>
                <c:pt idx="10163">
                  <c:v>43648.136438865738</c:v>
                </c:pt>
                <c:pt idx="10164">
                  <c:v>43648.331182442133</c:v>
                </c:pt>
                <c:pt idx="10165">
                  <c:v>43648.333118912036</c:v>
                </c:pt>
                <c:pt idx="10166">
                  <c:v>43648.355663993054</c:v>
                </c:pt>
                <c:pt idx="10167">
                  <c:v>43648.398047592593</c:v>
                </c:pt>
                <c:pt idx="10168">
                  <c:v>43648.435937164351</c:v>
                </c:pt>
                <c:pt idx="10169">
                  <c:v>43648.450653368054</c:v>
                </c:pt>
                <c:pt idx="10170">
                  <c:v>43648.452798703707</c:v>
                </c:pt>
                <c:pt idx="10171">
                  <c:v>43648.460388437503</c:v>
                </c:pt>
                <c:pt idx="10172">
                  <c:v>43648.464208344907</c:v>
                </c:pt>
                <c:pt idx="10173">
                  <c:v>43648.468354780096</c:v>
                </c:pt>
                <c:pt idx="10174">
                  <c:v>43648.484269131943</c:v>
                </c:pt>
                <c:pt idx="10175">
                  <c:v>43648.513608078705</c:v>
                </c:pt>
                <c:pt idx="10176">
                  <c:v>43648.528525000002</c:v>
                </c:pt>
                <c:pt idx="10177">
                  <c:v>43648.559023136571</c:v>
                </c:pt>
                <c:pt idx="10178">
                  <c:v>43648.771787789352</c:v>
                </c:pt>
                <c:pt idx="10179">
                  <c:v>43648.87159909722</c:v>
                </c:pt>
                <c:pt idx="10180">
                  <c:v>43648.872019733797</c:v>
                </c:pt>
                <c:pt idx="10181">
                  <c:v>43648.873165775462</c:v>
                </c:pt>
                <c:pt idx="10182">
                  <c:v>43648.885460983794</c:v>
                </c:pt>
                <c:pt idx="10183">
                  <c:v>43648.897765879628</c:v>
                </c:pt>
                <c:pt idx="10184">
                  <c:v>43648.897970532409</c:v>
                </c:pt>
                <c:pt idx="10185">
                  <c:v>43648.908434212964</c:v>
                </c:pt>
                <c:pt idx="10186">
                  <c:v>43648.946047164354</c:v>
                </c:pt>
                <c:pt idx="10187">
                  <c:v>43648.961733842596</c:v>
                </c:pt>
                <c:pt idx="10188">
                  <c:v>43648.980736030091</c:v>
                </c:pt>
                <c:pt idx="10189">
                  <c:v>43649.163768206017</c:v>
                </c:pt>
                <c:pt idx="10190">
                  <c:v>43649.171735914351</c:v>
                </c:pt>
                <c:pt idx="10191">
                  <c:v>43649.195616087964</c:v>
                </c:pt>
                <c:pt idx="10192">
                  <c:v>43649.213730208336</c:v>
                </c:pt>
                <c:pt idx="10193">
                  <c:v>43649.214667638887</c:v>
                </c:pt>
                <c:pt idx="10194">
                  <c:v>43649.305787083336</c:v>
                </c:pt>
                <c:pt idx="10195">
                  <c:v>43649.306744097223</c:v>
                </c:pt>
                <c:pt idx="10196">
                  <c:v>43649.307580451386</c:v>
                </c:pt>
                <c:pt idx="10197">
                  <c:v>43649.310912881941</c:v>
                </c:pt>
                <c:pt idx="10198">
                  <c:v>43649.312362152777</c:v>
                </c:pt>
                <c:pt idx="10199">
                  <c:v>43649.314897291668</c:v>
                </c:pt>
                <c:pt idx="10200">
                  <c:v>43649.316317685189</c:v>
                </c:pt>
                <c:pt idx="10201">
                  <c:v>43649.318978831019</c:v>
                </c:pt>
                <c:pt idx="10202">
                  <c:v>43649.319238969911</c:v>
                </c:pt>
                <c:pt idx="10203">
                  <c:v>43649.332786793981</c:v>
                </c:pt>
                <c:pt idx="10204">
                  <c:v>43649.352372905094</c:v>
                </c:pt>
                <c:pt idx="10205">
                  <c:v>43649.356807025462</c:v>
                </c:pt>
                <c:pt idx="10206">
                  <c:v>43649.371153900465</c:v>
                </c:pt>
                <c:pt idx="10207">
                  <c:v>43649.408768136571</c:v>
                </c:pt>
                <c:pt idx="10208">
                  <c:v>43649.431198090278</c:v>
                </c:pt>
                <c:pt idx="10209">
                  <c:v>43649.456637615738</c:v>
                </c:pt>
                <c:pt idx="10210">
                  <c:v>43649.458197349537</c:v>
                </c:pt>
                <c:pt idx="10211">
                  <c:v>43649.460655104165</c:v>
                </c:pt>
                <c:pt idx="10212">
                  <c:v>43649.462305729168</c:v>
                </c:pt>
                <c:pt idx="10213">
                  <c:v>43649.463714074074</c:v>
                </c:pt>
                <c:pt idx="10214">
                  <c:v>43649.465894050925</c:v>
                </c:pt>
                <c:pt idx="10215">
                  <c:v>43649.467768055554</c:v>
                </c:pt>
                <c:pt idx="10216">
                  <c:v>43649.46929390046</c:v>
                </c:pt>
                <c:pt idx="10217">
                  <c:v>43649.48539736111</c:v>
                </c:pt>
                <c:pt idx="10218">
                  <c:v>43649.519657372686</c:v>
                </c:pt>
                <c:pt idx="10219">
                  <c:v>43650.134873668983</c:v>
                </c:pt>
                <c:pt idx="10220">
                  <c:v>43650.174971435183</c:v>
                </c:pt>
                <c:pt idx="10221">
                  <c:v>43650.179234953706</c:v>
                </c:pt>
                <c:pt idx="10222">
                  <c:v>43650.183941435185</c:v>
                </c:pt>
                <c:pt idx="10223">
                  <c:v>43650.185404664349</c:v>
                </c:pt>
                <c:pt idx="10224">
                  <c:v>43650.186335555554</c:v>
                </c:pt>
                <c:pt idx="10225">
                  <c:v>43650.213466944442</c:v>
                </c:pt>
                <c:pt idx="10226">
                  <c:v>43650.214188518519</c:v>
                </c:pt>
                <c:pt idx="10227">
                  <c:v>43650.306524537038</c:v>
                </c:pt>
                <c:pt idx="10228">
                  <c:v>43650.356298460647</c:v>
                </c:pt>
                <c:pt idx="10229">
                  <c:v>43650.434008321761</c:v>
                </c:pt>
                <c:pt idx="10230">
                  <c:v>43650.463314745371</c:v>
                </c:pt>
                <c:pt idx="10231">
                  <c:v>43650.65338935185</c:v>
                </c:pt>
                <c:pt idx="10232">
                  <c:v>43650.712462708332</c:v>
                </c:pt>
                <c:pt idx="10233">
                  <c:v>43650.713931597224</c:v>
                </c:pt>
                <c:pt idx="10234">
                  <c:v>43650.777788703701</c:v>
                </c:pt>
                <c:pt idx="10235">
                  <c:v>43651.13789150463</c:v>
                </c:pt>
                <c:pt idx="10236">
                  <c:v>43651.152917627318</c:v>
                </c:pt>
                <c:pt idx="10237">
                  <c:v>43651.154507789353</c:v>
                </c:pt>
                <c:pt idx="10238">
                  <c:v>43651.154892314815</c:v>
                </c:pt>
                <c:pt idx="10239">
                  <c:v>43651.159059976853</c:v>
                </c:pt>
                <c:pt idx="10240">
                  <c:v>43651.160830787034</c:v>
                </c:pt>
                <c:pt idx="10241">
                  <c:v>43651.173538564813</c:v>
                </c:pt>
                <c:pt idx="10242">
                  <c:v>43651.177592060187</c:v>
                </c:pt>
                <c:pt idx="10243">
                  <c:v>43651.19669459491</c:v>
                </c:pt>
                <c:pt idx="10244">
                  <c:v>43651.203158113429</c:v>
                </c:pt>
                <c:pt idx="10245">
                  <c:v>43651.221169537035</c:v>
                </c:pt>
                <c:pt idx="10246">
                  <c:v>43651.247651412035</c:v>
                </c:pt>
                <c:pt idx="10247">
                  <c:v>43651.250385254629</c:v>
                </c:pt>
                <c:pt idx="10248">
                  <c:v>43651.308330497683</c:v>
                </c:pt>
                <c:pt idx="10249">
                  <c:v>43651.377633634256</c:v>
                </c:pt>
                <c:pt idx="10250">
                  <c:v>43651.38652990741</c:v>
                </c:pt>
                <c:pt idx="10251">
                  <c:v>43651.386742361108</c:v>
                </c:pt>
                <c:pt idx="10252">
                  <c:v>43651.421047986114</c:v>
                </c:pt>
                <c:pt idx="10253">
                  <c:v>43651.444162384258</c:v>
                </c:pt>
                <c:pt idx="10254">
                  <c:v>43651.502501979165</c:v>
                </c:pt>
                <c:pt idx="10255">
                  <c:v>43651.537805891203</c:v>
                </c:pt>
                <c:pt idx="10256">
                  <c:v>43651.539734976854</c:v>
                </c:pt>
                <c:pt idx="10257">
                  <c:v>43651.545247222224</c:v>
                </c:pt>
                <c:pt idx="10258">
                  <c:v>43651.546475543983</c:v>
                </c:pt>
                <c:pt idx="10259">
                  <c:v>43651.551026469904</c:v>
                </c:pt>
                <c:pt idx="10260">
                  <c:v>43651.597801979166</c:v>
                </c:pt>
                <c:pt idx="10261">
                  <c:v>43651.64500232639</c:v>
                </c:pt>
                <c:pt idx="10262">
                  <c:v>43651.715530069443</c:v>
                </c:pt>
                <c:pt idx="10263">
                  <c:v>43651.717859583332</c:v>
                </c:pt>
                <c:pt idx="10264">
                  <c:v>43651.846469918979</c:v>
                </c:pt>
                <c:pt idx="10265">
                  <c:v>43651.853346782409</c:v>
                </c:pt>
                <c:pt idx="10266">
                  <c:v>43651.855017222224</c:v>
                </c:pt>
                <c:pt idx="10267">
                  <c:v>43651.855559710646</c:v>
                </c:pt>
                <c:pt idx="10268">
                  <c:v>43651.857282245372</c:v>
                </c:pt>
                <c:pt idx="10269">
                  <c:v>43651.857769351853</c:v>
                </c:pt>
                <c:pt idx="10270">
                  <c:v>43651.857970138888</c:v>
                </c:pt>
                <c:pt idx="10271">
                  <c:v>43651.861576932868</c:v>
                </c:pt>
                <c:pt idx="10272">
                  <c:v>43651.862481111108</c:v>
                </c:pt>
                <c:pt idx="10273">
                  <c:v>43652.163093460651</c:v>
                </c:pt>
                <c:pt idx="10274">
                  <c:v>43652.244737847221</c:v>
                </c:pt>
                <c:pt idx="10275">
                  <c:v>43652.584761678241</c:v>
                </c:pt>
                <c:pt idx="10276">
                  <c:v>43652.58621332176</c:v>
                </c:pt>
                <c:pt idx="10277">
                  <c:v>43652.666612581015</c:v>
                </c:pt>
                <c:pt idx="10278">
                  <c:v>43652.672065312501</c:v>
                </c:pt>
                <c:pt idx="10279">
                  <c:v>43652.69695626157</c:v>
                </c:pt>
                <c:pt idx="10280">
                  <c:v>43652.697674039351</c:v>
                </c:pt>
                <c:pt idx="10281">
                  <c:v>43652.699143437501</c:v>
                </c:pt>
                <c:pt idx="10282">
                  <c:v>43652.707033101855</c:v>
                </c:pt>
                <c:pt idx="10283">
                  <c:v>43652.72793616898</c:v>
                </c:pt>
                <c:pt idx="10284">
                  <c:v>43652.790093449075</c:v>
                </c:pt>
                <c:pt idx="10285">
                  <c:v>43652.93762621528</c:v>
                </c:pt>
                <c:pt idx="10286">
                  <c:v>43653.225045671294</c:v>
                </c:pt>
                <c:pt idx="10287">
                  <c:v>43653.405687141203</c:v>
                </c:pt>
                <c:pt idx="10288">
                  <c:v>43653.408018726848</c:v>
                </c:pt>
                <c:pt idx="10289">
                  <c:v>43653.408104953705</c:v>
                </c:pt>
                <c:pt idx="10290">
                  <c:v>43653.424640289355</c:v>
                </c:pt>
                <c:pt idx="10291">
                  <c:v>43653.431745081019</c:v>
                </c:pt>
                <c:pt idx="10292">
                  <c:v>43653.580603009257</c:v>
                </c:pt>
                <c:pt idx="10293">
                  <c:v>43653.709272395834</c:v>
                </c:pt>
                <c:pt idx="10294">
                  <c:v>43653.743599212961</c:v>
                </c:pt>
                <c:pt idx="10295">
                  <c:v>43653.856081770835</c:v>
                </c:pt>
                <c:pt idx="10296">
                  <c:v>43654.103488622684</c:v>
                </c:pt>
                <c:pt idx="10297">
                  <c:v>43654.17121641204</c:v>
                </c:pt>
                <c:pt idx="10298">
                  <c:v>43654.172666157407</c:v>
                </c:pt>
                <c:pt idx="10299">
                  <c:v>43654.177548298612</c:v>
                </c:pt>
                <c:pt idx="10300">
                  <c:v>43654.267184999997</c:v>
                </c:pt>
                <c:pt idx="10301">
                  <c:v>43654.293421979164</c:v>
                </c:pt>
                <c:pt idx="10302">
                  <c:v>43654.297530995369</c:v>
                </c:pt>
                <c:pt idx="10303">
                  <c:v>43654.300277337963</c:v>
                </c:pt>
                <c:pt idx="10304">
                  <c:v>43654.302425636575</c:v>
                </c:pt>
                <c:pt idx="10305">
                  <c:v>43654.304865578706</c:v>
                </c:pt>
                <c:pt idx="10306">
                  <c:v>43654.308719097222</c:v>
                </c:pt>
                <c:pt idx="10307">
                  <c:v>43654.308781550928</c:v>
                </c:pt>
                <c:pt idx="10308">
                  <c:v>43654.308935428242</c:v>
                </c:pt>
                <c:pt idx="10309">
                  <c:v>43654.308992442129</c:v>
                </c:pt>
                <c:pt idx="10310">
                  <c:v>43654.3091096875</c:v>
                </c:pt>
                <c:pt idx="10311">
                  <c:v>43654.309390868053</c:v>
                </c:pt>
                <c:pt idx="10312">
                  <c:v>43654.309472291665</c:v>
                </c:pt>
                <c:pt idx="10313">
                  <c:v>43654.31228515046</c:v>
                </c:pt>
                <c:pt idx="10314">
                  <c:v>43654.314169895835</c:v>
                </c:pt>
                <c:pt idx="10315">
                  <c:v>43654.35360318287</c:v>
                </c:pt>
                <c:pt idx="10316">
                  <c:v>43654.405766446762</c:v>
                </c:pt>
                <c:pt idx="10317">
                  <c:v>43654.408121655091</c:v>
                </c:pt>
                <c:pt idx="10318">
                  <c:v>43654.416330972221</c:v>
                </c:pt>
                <c:pt idx="10319">
                  <c:v>43654.426615659722</c:v>
                </c:pt>
                <c:pt idx="10320">
                  <c:v>43654.434042280096</c:v>
                </c:pt>
                <c:pt idx="10321">
                  <c:v>43654.500245706018</c:v>
                </c:pt>
                <c:pt idx="10322">
                  <c:v>43654.505517835649</c:v>
                </c:pt>
                <c:pt idx="10323">
                  <c:v>43654.615351446759</c:v>
                </c:pt>
                <c:pt idx="10324">
                  <c:v>43654.618970532407</c:v>
                </c:pt>
                <c:pt idx="10325">
                  <c:v>43654.755530740738</c:v>
                </c:pt>
                <c:pt idx="10326">
                  <c:v>43655.148789432867</c:v>
                </c:pt>
                <c:pt idx="10327">
                  <c:v>43655.155644618055</c:v>
                </c:pt>
                <c:pt idx="10328">
                  <c:v>43655.182988958331</c:v>
                </c:pt>
                <c:pt idx="10329">
                  <c:v>43655.278708206017</c:v>
                </c:pt>
                <c:pt idx="10330">
                  <c:v>43655.279392800927</c:v>
                </c:pt>
                <c:pt idx="10331">
                  <c:v>43655.28677486111</c:v>
                </c:pt>
                <c:pt idx="10332">
                  <c:v>43655.286852453704</c:v>
                </c:pt>
                <c:pt idx="10333">
                  <c:v>43655.376048831022</c:v>
                </c:pt>
                <c:pt idx="10334">
                  <c:v>43655.414807731482</c:v>
                </c:pt>
                <c:pt idx="10335">
                  <c:v>43655.517129016203</c:v>
                </c:pt>
                <c:pt idx="10336">
                  <c:v>43655.569870196756</c:v>
                </c:pt>
                <c:pt idx="10337">
                  <c:v>43655.6322009375</c:v>
                </c:pt>
                <c:pt idx="10338">
                  <c:v>43655.774071689812</c:v>
                </c:pt>
                <c:pt idx="10339">
                  <c:v>43656.301927673609</c:v>
                </c:pt>
                <c:pt idx="10340">
                  <c:v>43656.361159953703</c:v>
                </c:pt>
                <c:pt idx="10341">
                  <c:v>43656.464005266207</c:v>
                </c:pt>
                <c:pt idx="10342">
                  <c:v>43656.506637673614</c:v>
                </c:pt>
                <c:pt idx="10343">
                  <c:v>43656.520997604166</c:v>
                </c:pt>
                <c:pt idx="10344">
                  <c:v>43656.59306457176</c:v>
                </c:pt>
                <c:pt idx="10345">
                  <c:v>43656.746038923608</c:v>
                </c:pt>
                <c:pt idx="10346">
                  <c:v>43657.095583680559</c:v>
                </c:pt>
                <c:pt idx="10347">
                  <c:v>43657.12300540509</c:v>
                </c:pt>
                <c:pt idx="10348">
                  <c:v>43657.144540289351</c:v>
                </c:pt>
                <c:pt idx="10349">
                  <c:v>43657.156430740739</c:v>
                </c:pt>
                <c:pt idx="10350">
                  <c:v>43657.163590995369</c:v>
                </c:pt>
                <c:pt idx="10351">
                  <c:v>43657.163809293983</c:v>
                </c:pt>
                <c:pt idx="10352">
                  <c:v>43657.215477604164</c:v>
                </c:pt>
                <c:pt idx="10353">
                  <c:v>43657.216269629629</c:v>
                </c:pt>
                <c:pt idx="10354">
                  <c:v>43657.217750821757</c:v>
                </c:pt>
                <c:pt idx="10355">
                  <c:v>43657.218432638889</c:v>
                </c:pt>
                <c:pt idx="10356">
                  <c:v>43657.221689745369</c:v>
                </c:pt>
                <c:pt idx="10357">
                  <c:v>43657.234601122684</c:v>
                </c:pt>
                <c:pt idx="10358">
                  <c:v>43657.264887187499</c:v>
                </c:pt>
                <c:pt idx="10359">
                  <c:v>43657.412190543982</c:v>
                </c:pt>
                <c:pt idx="10360">
                  <c:v>43657.458358587966</c:v>
                </c:pt>
                <c:pt idx="10361">
                  <c:v>43657.513585694447</c:v>
                </c:pt>
                <c:pt idx="10362">
                  <c:v>43657.69924519676</c:v>
                </c:pt>
                <c:pt idx="10363">
                  <c:v>43657.737079120372</c:v>
                </c:pt>
                <c:pt idx="10364">
                  <c:v>43658.153587685185</c:v>
                </c:pt>
                <c:pt idx="10365">
                  <c:v>43658.153813171295</c:v>
                </c:pt>
                <c:pt idx="10366">
                  <c:v>43658.243370289354</c:v>
                </c:pt>
                <c:pt idx="10367">
                  <c:v>43658.251089837962</c:v>
                </c:pt>
                <c:pt idx="10368">
                  <c:v>43658.450726932868</c:v>
                </c:pt>
                <c:pt idx="10369">
                  <c:v>43658.481898518519</c:v>
                </c:pt>
                <c:pt idx="10370">
                  <c:v>43658.514230995374</c:v>
                </c:pt>
                <c:pt idx="10371">
                  <c:v>43658.526916759256</c:v>
                </c:pt>
                <c:pt idx="10372">
                  <c:v>43658.582390833333</c:v>
                </c:pt>
                <c:pt idx="10373">
                  <c:v>43658.591763402779</c:v>
                </c:pt>
                <c:pt idx="10374">
                  <c:v>43658.661241574075</c:v>
                </c:pt>
                <c:pt idx="10375">
                  <c:v>43658.662272881942</c:v>
                </c:pt>
                <c:pt idx="10376">
                  <c:v>43658.665749479165</c:v>
                </c:pt>
                <c:pt idx="10377">
                  <c:v>43658.69267783565</c:v>
                </c:pt>
                <c:pt idx="10378">
                  <c:v>43658.727594652781</c:v>
                </c:pt>
                <c:pt idx="10379">
                  <c:v>43658.756147916669</c:v>
                </c:pt>
                <c:pt idx="10380">
                  <c:v>43658.759870046299</c:v>
                </c:pt>
                <c:pt idx="10381">
                  <c:v>43658.774871724534</c:v>
                </c:pt>
                <c:pt idx="10382">
                  <c:v>43658.782803530092</c:v>
                </c:pt>
                <c:pt idx="10383">
                  <c:v>43658.792476817129</c:v>
                </c:pt>
                <c:pt idx="10384">
                  <c:v>43658.797855648147</c:v>
                </c:pt>
                <c:pt idx="10385">
                  <c:v>43660.146246585646</c:v>
                </c:pt>
                <c:pt idx="10386">
                  <c:v>43660.330405023145</c:v>
                </c:pt>
                <c:pt idx="10387">
                  <c:v>43660.572129293978</c:v>
                </c:pt>
                <c:pt idx="10388">
                  <c:v>43660.573624814817</c:v>
                </c:pt>
                <c:pt idx="10389">
                  <c:v>43660.575082962961</c:v>
                </c:pt>
                <c:pt idx="10390">
                  <c:v>43660.710133194443</c:v>
                </c:pt>
                <c:pt idx="10391">
                  <c:v>43661.172588136571</c:v>
                </c:pt>
                <c:pt idx="10392">
                  <c:v>43661.187487442126</c:v>
                </c:pt>
                <c:pt idx="10393">
                  <c:v>43661.272244513886</c:v>
                </c:pt>
                <c:pt idx="10394">
                  <c:v>43661.302306423611</c:v>
                </c:pt>
                <c:pt idx="10395">
                  <c:v>43661.304000775461</c:v>
                </c:pt>
                <c:pt idx="10396">
                  <c:v>43661.332812106484</c:v>
                </c:pt>
                <c:pt idx="10397">
                  <c:v>43661.33329628472</c:v>
                </c:pt>
                <c:pt idx="10398">
                  <c:v>43661.396650578703</c:v>
                </c:pt>
                <c:pt idx="10399">
                  <c:v>43661.52952462963</c:v>
                </c:pt>
                <c:pt idx="10400">
                  <c:v>43661.570318715276</c:v>
                </c:pt>
                <c:pt idx="10401">
                  <c:v>43661.620988078706</c:v>
                </c:pt>
                <c:pt idx="10402">
                  <c:v>43661.745398182873</c:v>
                </c:pt>
                <c:pt idx="10403">
                  <c:v>43662.12482045139</c:v>
                </c:pt>
                <c:pt idx="10404">
                  <c:v>43662.214895474535</c:v>
                </c:pt>
                <c:pt idx="10405">
                  <c:v>43662.36097425926</c:v>
                </c:pt>
                <c:pt idx="10406">
                  <c:v>43662.492954085646</c:v>
                </c:pt>
                <c:pt idx="10407">
                  <c:v>43662.49309408565</c:v>
                </c:pt>
                <c:pt idx="10408">
                  <c:v>43662.513184444448</c:v>
                </c:pt>
                <c:pt idx="10409">
                  <c:v>43662.515263611109</c:v>
                </c:pt>
                <c:pt idx="10410">
                  <c:v>43662.53347195602</c:v>
                </c:pt>
                <c:pt idx="10411">
                  <c:v>43662.59249703704</c:v>
                </c:pt>
                <c:pt idx="10412">
                  <c:v>43662.615956111113</c:v>
                </c:pt>
                <c:pt idx="10413">
                  <c:v>43662.665216990739</c:v>
                </c:pt>
                <c:pt idx="10414">
                  <c:v>43662.741498611111</c:v>
                </c:pt>
                <c:pt idx="10415">
                  <c:v>43663.106271643519</c:v>
                </c:pt>
                <c:pt idx="10416">
                  <c:v>43663.462565995367</c:v>
                </c:pt>
                <c:pt idx="10417">
                  <c:v>43663.467219664351</c:v>
                </c:pt>
                <c:pt idx="10418">
                  <c:v>43663.468287870368</c:v>
                </c:pt>
                <c:pt idx="10419">
                  <c:v>43663.489474467591</c:v>
                </c:pt>
                <c:pt idx="10420">
                  <c:v>43663.525059224536</c:v>
                </c:pt>
                <c:pt idx="10421">
                  <c:v>43663.576645960646</c:v>
                </c:pt>
                <c:pt idx="10422">
                  <c:v>43663.623972314817</c:v>
                </c:pt>
                <c:pt idx="10423">
                  <c:v>43663.625760208335</c:v>
                </c:pt>
                <c:pt idx="10424">
                  <c:v>43663.745455115743</c:v>
                </c:pt>
                <c:pt idx="10425">
                  <c:v>43664.210727060185</c:v>
                </c:pt>
                <c:pt idx="10426">
                  <c:v>43664.347258738424</c:v>
                </c:pt>
                <c:pt idx="10427">
                  <c:v>43664.349084108799</c:v>
                </c:pt>
                <c:pt idx="10428">
                  <c:v>43664.460336111108</c:v>
                </c:pt>
                <c:pt idx="10429">
                  <c:v>43664.477131180553</c:v>
                </c:pt>
                <c:pt idx="10430">
                  <c:v>43664.565968796298</c:v>
                </c:pt>
                <c:pt idx="10431">
                  <c:v>43664.606834999999</c:v>
                </c:pt>
                <c:pt idx="10432">
                  <c:v>43664.900884606483</c:v>
                </c:pt>
                <c:pt idx="10433">
                  <c:v>43665.188687152775</c:v>
                </c:pt>
                <c:pt idx="10434">
                  <c:v>43665.188705717592</c:v>
                </c:pt>
                <c:pt idx="10435">
                  <c:v>43665.29191699074</c:v>
                </c:pt>
                <c:pt idx="10436">
                  <c:v>43665.334417523147</c:v>
                </c:pt>
                <c:pt idx="10437">
                  <c:v>43665.453802453703</c:v>
                </c:pt>
                <c:pt idx="10438">
                  <c:v>43665.476199525459</c:v>
                </c:pt>
                <c:pt idx="10439">
                  <c:v>43665.477876863428</c:v>
                </c:pt>
                <c:pt idx="10440">
                  <c:v>43665.496134942128</c:v>
                </c:pt>
                <c:pt idx="10441">
                  <c:v>43665.535881620373</c:v>
                </c:pt>
                <c:pt idx="10442">
                  <c:v>43665.539247337962</c:v>
                </c:pt>
                <c:pt idx="10443">
                  <c:v>43665.539807974536</c:v>
                </c:pt>
                <c:pt idx="10444">
                  <c:v>43665.548049618053</c:v>
                </c:pt>
                <c:pt idx="10445">
                  <c:v>43666.226548159721</c:v>
                </c:pt>
                <c:pt idx="10446">
                  <c:v>43666.28539827546</c:v>
                </c:pt>
                <c:pt idx="10447">
                  <c:v>43666.675235000002</c:v>
                </c:pt>
                <c:pt idx="10448">
                  <c:v>43667.466885208334</c:v>
                </c:pt>
                <c:pt idx="10449">
                  <c:v>43667.578054583333</c:v>
                </c:pt>
                <c:pt idx="10450">
                  <c:v>43667.601608344907</c:v>
                </c:pt>
                <c:pt idx="10451">
                  <c:v>43667.622004120371</c:v>
                </c:pt>
                <c:pt idx="10452">
                  <c:v>43667.716652592593</c:v>
                </c:pt>
                <c:pt idx="10453">
                  <c:v>43667.734856805553</c:v>
                </c:pt>
                <c:pt idx="10454">
                  <c:v>43667.776675289351</c:v>
                </c:pt>
                <c:pt idx="10455">
                  <c:v>43667.782582557869</c:v>
                </c:pt>
                <c:pt idx="10456">
                  <c:v>43668.073853981485</c:v>
                </c:pt>
                <c:pt idx="10457">
                  <c:v>43668.095329479169</c:v>
                </c:pt>
                <c:pt idx="10458">
                  <c:v>43668.125908043985</c:v>
                </c:pt>
                <c:pt idx="10459">
                  <c:v>43668.149095624998</c:v>
                </c:pt>
                <c:pt idx="10460">
                  <c:v>43668.202287800923</c:v>
                </c:pt>
                <c:pt idx="10461">
                  <c:v>43668.252653587966</c:v>
                </c:pt>
                <c:pt idx="10462">
                  <c:v>43668.252676504628</c:v>
                </c:pt>
                <c:pt idx="10463">
                  <c:v>43668.294088078706</c:v>
                </c:pt>
                <c:pt idx="10464">
                  <c:v>43668.356454317131</c:v>
                </c:pt>
                <c:pt idx="10465">
                  <c:v>43668.368506412036</c:v>
                </c:pt>
                <c:pt idx="10466">
                  <c:v>43668.370033182873</c:v>
                </c:pt>
                <c:pt idx="10467">
                  <c:v>43668.377238055553</c:v>
                </c:pt>
                <c:pt idx="10468">
                  <c:v>43668.381841099537</c:v>
                </c:pt>
                <c:pt idx="10469">
                  <c:v>43668.382821168983</c:v>
                </c:pt>
                <c:pt idx="10470">
                  <c:v>43668.385208506945</c:v>
                </c:pt>
                <c:pt idx="10471">
                  <c:v>43668.778692187501</c:v>
                </c:pt>
                <c:pt idx="10472">
                  <c:v>43668.805245543983</c:v>
                </c:pt>
                <c:pt idx="10473">
                  <c:v>43669.057027858798</c:v>
                </c:pt>
                <c:pt idx="10474">
                  <c:v>43669.220995601849</c:v>
                </c:pt>
                <c:pt idx="10475">
                  <c:v>43669.221551967596</c:v>
                </c:pt>
                <c:pt idx="10476">
                  <c:v>43669.286036076388</c:v>
                </c:pt>
                <c:pt idx="10477">
                  <c:v>43669.355870115738</c:v>
                </c:pt>
                <c:pt idx="10478">
                  <c:v>43669.386681435186</c:v>
                </c:pt>
                <c:pt idx="10479">
                  <c:v>43669.387042071758</c:v>
                </c:pt>
                <c:pt idx="10480">
                  <c:v>43669.387985092595</c:v>
                </c:pt>
                <c:pt idx="10481">
                  <c:v>43669.425526747684</c:v>
                </c:pt>
                <c:pt idx="10482">
                  <c:v>43669.437420937502</c:v>
                </c:pt>
                <c:pt idx="10483">
                  <c:v>43669.499224375002</c:v>
                </c:pt>
                <c:pt idx="10484">
                  <c:v>43669.535571307868</c:v>
                </c:pt>
                <c:pt idx="10485">
                  <c:v>43669.537506377317</c:v>
                </c:pt>
                <c:pt idx="10486">
                  <c:v>43669.564842835651</c:v>
                </c:pt>
                <c:pt idx="10487">
                  <c:v>43669.573284386577</c:v>
                </c:pt>
                <c:pt idx="10488">
                  <c:v>43669.603056759261</c:v>
                </c:pt>
                <c:pt idx="10489">
                  <c:v>43669.608086307868</c:v>
                </c:pt>
                <c:pt idx="10490">
                  <c:v>43669.635821782409</c:v>
                </c:pt>
                <c:pt idx="10491">
                  <c:v>43669.664010486114</c:v>
                </c:pt>
                <c:pt idx="10492">
                  <c:v>43669.720113113428</c:v>
                </c:pt>
                <c:pt idx="10493">
                  <c:v>43669.73866934028</c:v>
                </c:pt>
                <c:pt idx="10494">
                  <c:v>43669.740809305556</c:v>
                </c:pt>
                <c:pt idx="10495">
                  <c:v>43669.770777465281</c:v>
                </c:pt>
                <c:pt idx="10496">
                  <c:v>43670.028675011577</c:v>
                </c:pt>
                <c:pt idx="10497">
                  <c:v>43670.105799930556</c:v>
                </c:pt>
                <c:pt idx="10498">
                  <c:v>43670.105924745367</c:v>
                </c:pt>
                <c:pt idx="10499">
                  <c:v>43670.10773009259</c:v>
                </c:pt>
                <c:pt idx="10500">
                  <c:v>43670.129802847223</c:v>
                </c:pt>
                <c:pt idx="10501">
                  <c:v>43670.300857939816</c:v>
                </c:pt>
                <c:pt idx="10502">
                  <c:v>43670.330212372683</c:v>
                </c:pt>
                <c:pt idx="10503">
                  <c:v>43670.356889120369</c:v>
                </c:pt>
                <c:pt idx="10504">
                  <c:v>43670.360486909725</c:v>
                </c:pt>
                <c:pt idx="10505">
                  <c:v>43670.368357766201</c:v>
                </c:pt>
                <c:pt idx="10506">
                  <c:v>43670.377445486112</c:v>
                </c:pt>
                <c:pt idx="10507">
                  <c:v>43670.379047766204</c:v>
                </c:pt>
                <c:pt idx="10508">
                  <c:v>43670.387240694443</c:v>
                </c:pt>
                <c:pt idx="10509">
                  <c:v>43670.390222569447</c:v>
                </c:pt>
                <c:pt idx="10510">
                  <c:v>43670.441074513888</c:v>
                </c:pt>
                <c:pt idx="10511">
                  <c:v>43670.448196203703</c:v>
                </c:pt>
                <c:pt idx="10512">
                  <c:v>43670.448576273149</c:v>
                </c:pt>
                <c:pt idx="10513">
                  <c:v>43670.453328171294</c:v>
                </c:pt>
                <c:pt idx="10514">
                  <c:v>43670.527160243058</c:v>
                </c:pt>
                <c:pt idx="10515">
                  <c:v>43670.538404768522</c:v>
                </c:pt>
                <c:pt idx="10516">
                  <c:v>43670.611871608795</c:v>
                </c:pt>
                <c:pt idx="10517">
                  <c:v>43670.63905784722</c:v>
                </c:pt>
                <c:pt idx="10518">
                  <c:v>43670.648919155094</c:v>
                </c:pt>
                <c:pt idx="10519">
                  <c:v>43670.771768993058</c:v>
                </c:pt>
                <c:pt idx="10520">
                  <c:v>43671.150642731482</c:v>
                </c:pt>
                <c:pt idx="10521">
                  <c:v>43671.329836805555</c:v>
                </c:pt>
                <c:pt idx="10522">
                  <c:v>43671.350003206018</c:v>
                </c:pt>
                <c:pt idx="10523">
                  <c:v>43671.518894652778</c:v>
                </c:pt>
                <c:pt idx="10524">
                  <c:v>43671.54599958333</c:v>
                </c:pt>
                <c:pt idx="10525">
                  <c:v>43671.66629375</c:v>
                </c:pt>
                <c:pt idx="10526">
                  <c:v>43671.713090787038</c:v>
                </c:pt>
                <c:pt idx="10527">
                  <c:v>43671.73072078704</c:v>
                </c:pt>
                <c:pt idx="10528">
                  <c:v>43672.146339560182</c:v>
                </c:pt>
                <c:pt idx="10529">
                  <c:v>43672.148304108799</c:v>
                </c:pt>
                <c:pt idx="10530">
                  <c:v>43672.168050173612</c:v>
                </c:pt>
                <c:pt idx="10531">
                  <c:v>43672.171040196758</c:v>
                </c:pt>
                <c:pt idx="10532">
                  <c:v>43672.174070694447</c:v>
                </c:pt>
                <c:pt idx="10533">
                  <c:v>43672.221186261573</c:v>
                </c:pt>
                <c:pt idx="10534">
                  <c:v>43672.226837013892</c:v>
                </c:pt>
                <c:pt idx="10535">
                  <c:v>43672.229546817129</c:v>
                </c:pt>
                <c:pt idx="10536">
                  <c:v>43672.330612395832</c:v>
                </c:pt>
                <c:pt idx="10537">
                  <c:v>43672.378791064817</c:v>
                </c:pt>
                <c:pt idx="10538">
                  <c:v>43672.381011712961</c:v>
                </c:pt>
                <c:pt idx="10539">
                  <c:v>43672.393377395834</c:v>
                </c:pt>
                <c:pt idx="10540">
                  <c:v>43672.395004224534</c:v>
                </c:pt>
                <c:pt idx="10541">
                  <c:v>43672.395143194444</c:v>
                </c:pt>
                <c:pt idx="10542">
                  <c:v>43672.406397638886</c:v>
                </c:pt>
                <c:pt idx="10543">
                  <c:v>43672.418370706022</c:v>
                </c:pt>
                <c:pt idx="10544">
                  <c:v>43672.436113877317</c:v>
                </c:pt>
                <c:pt idx="10545">
                  <c:v>43672.477915081021</c:v>
                </c:pt>
                <c:pt idx="10546">
                  <c:v>43672.528724386575</c:v>
                </c:pt>
                <c:pt idx="10547">
                  <c:v>43672.683714305553</c:v>
                </c:pt>
                <c:pt idx="10548">
                  <c:v>43672.798925821757</c:v>
                </c:pt>
                <c:pt idx="10549">
                  <c:v>43673.037365138887</c:v>
                </c:pt>
                <c:pt idx="10550">
                  <c:v>43673.051680914352</c:v>
                </c:pt>
                <c:pt idx="10551">
                  <c:v>43673.385372256947</c:v>
                </c:pt>
                <c:pt idx="10552">
                  <c:v>43673.539464409725</c:v>
                </c:pt>
                <c:pt idx="10553">
                  <c:v>43673.54614619213</c:v>
                </c:pt>
                <c:pt idx="10554">
                  <c:v>43673.728831701388</c:v>
                </c:pt>
                <c:pt idx="10555">
                  <c:v>43674.164615775466</c:v>
                </c:pt>
                <c:pt idx="10556">
                  <c:v>43674.166328414351</c:v>
                </c:pt>
                <c:pt idx="10557">
                  <c:v>43674.571750277777</c:v>
                </c:pt>
                <c:pt idx="10558">
                  <c:v>43674.656578287038</c:v>
                </c:pt>
                <c:pt idx="10559">
                  <c:v>43674.671076979168</c:v>
                </c:pt>
                <c:pt idx="10560">
                  <c:v>43674.739121458333</c:v>
                </c:pt>
                <c:pt idx="10561">
                  <c:v>43675.091681342594</c:v>
                </c:pt>
                <c:pt idx="10562">
                  <c:v>43675.091774606481</c:v>
                </c:pt>
                <c:pt idx="10563">
                  <c:v>43675.092190289353</c:v>
                </c:pt>
                <c:pt idx="10564">
                  <c:v>43675.094016574076</c:v>
                </c:pt>
                <c:pt idx="10565">
                  <c:v>43675.21268060185</c:v>
                </c:pt>
                <c:pt idx="10566">
                  <c:v>43675.273843240742</c:v>
                </c:pt>
                <c:pt idx="10567">
                  <c:v>43675.287943078707</c:v>
                </c:pt>
                <c:pt idx="10568">
                  <c:v>43675.30239902778</c:v>
                </c:pt>
                <c:pt idx="10569">
                  <c:v>43675.303975740739</c:v>
                </c:pt>
                <c:pt idx="10570">
                  <c:v>43675.333395335649</c:v>
                </c:pt>
                <c:pt idx="10571">
                  <c:v>43675.336616608794</c:v>
                </c:pt>
                <c:pt idx="10572">
                  <c:v>43675.391919189817</c:v>
                </c:pt>
                <c:pt idx="10573">
                  <c:v>43675.425318703703</c:v>
                </c:pt>
                <c:pt idx="10574">
                  <c:v>43675.433699305555</c:v>
                </c:pt>
                <c:pt idx="10575">
                  <c:v>43675.436738229168</c:v>
                </c:pt>
                <c:pt idx="10576">
                  <c:v>43675.450660775467</c:v>
                </c:pt>
                <c:pt idx="10577">
                  <c:v>43675.451043645837</c:v>
                </c:pt>
                <c:pt idx="10578">
                  <c:v>43675.457997743055</c:v>
                </c:pt>
                <c:pt idx="10579">
                  <c:v>43675.518270868059</c:v>
                </c:pt>
                <c:pt idx="10580">
                  <c:v>43675.531673101854</c:v>
                </c:pt>
                <c:pt idx="10581">
                  <c:v>43675.657373773145</c:v>
                </c:pt>
                <c:pt idx="10582">
                  <c:v>43675.804862476849</c:v>
                </c:pt>
                <c:pt idx="10583">
                  <c:v>43676.13407122685</c:v>
                </c:pt>
                <c:pt idx="10584">
                  <c:v>43676.148404131942</c:v>
                </c:pt>
                <c:pt idx="10585">
                  <c:v>43676.149113067127</c:v>
                </c:pt>
                <c:pt idx="10586">
                  <c:v>43676.173803877318</c:v>
                </c:pt>
                <c:pt idx="10587">
                  <c:v>43676.530324976855</c:v>
                </c:pt>
                <c:pt idx="10588">
                  <c:v>43676.531168993053</c:v>
                </c:pt>
                <c:pt idx="10589">
                  <c:v>43676.542956342593</c:v>
                </c:pt>
                <c:pt idx="10590">
                  <c:v>43676.543896180556</c:v>
                </c:pt>
                <c:pt idx="10591">
                  <c:v>43676.730704155096</c:v>
                </c:pt>
                <c:pt idx="10592">
                  <c:v>43676.733782696756</c:v>
                </c:pt>
                <c:pt idx="10593">
                  <c:v>43677.1457734375</c:v>
                </c:pt>
                <c:pt idx="10594">
                  <c:v>43677.179180856481</c:v>
                </c:pt>
                <c:pt idx="10595">
                  <c:v>43677.212906469904</c:v>
                </c:pt>
                <c:pt idx="10596">
                  <c:v>43677.217809201386</c:v>
                </c:pt>
                <c:pt idx="10597">
                  <c:v>43677.227681851851</c:v>
                </c:pt>
                <c:pt idx="10598">
                  <c:v>43677.271482094904</c:v>
                </c:pt>
                <c:pt idx="10599">
                  <c:v>43677.302913194442</c:v>
                </c:pt>
                <c:pt idx="10600">
                  <c:v>43677.395443321759</c:v>
                </c:pt>
                <c:pt idx="10601">
                  <c:v>43677.422375069444</c:v>
                </c:pt>
                <c:pt idx="10602">
                  <c:v>43677.423467060187</c:v>
                </c:pt>
                <c:pt idx="10603">
                  <c:v>43677.558026527775</c:v>
                </c:pt>
                <c:pt idx="10604">
                  <c:v>43677.569089629629</c:v>
                </c:pt>
                <c:pt idx="10605">
                  <c:v>43677.570484490738</c:v>
                </c:pt>
                <c:pt idx="10606">
                  <c:v>43677.631453414353</c:v>
                </c:pt>
                <c:pt idx="10607">
                  <c:v>43677.63303621528</c:v>
                </c:pt>
                <c:pt idx="10608">
                  <c:v>43677.641664444447</c:v>
                </c:pt>
                <c:pt idx="10609">
                  <c:v>43677.64232392361</c:v>
                </c:pt>
                <c:pt idx="10610">
                  <c:v>43677.644537326392</c:v>
                </c:pt>
                <c:pt idx="10611">
                  <c:v>43677.732909745369</c:v>
                </c:pt>
                <c:pt idx="10612">
                  <c:v>43677.734968946759</c:v>
                </c:pt>
                <c:pt idx="10613">
                  <c:v>43677.744945081016</c:v>
                </c:pt>
                <c:pt idx="10614">
                  <c:v>43677.840661770832</c:v>
                </c:pt>
                <c:pt idx="10615">
                  <c:v>43678.289009178239</c:v>
                </c:pt>
                <c:pt idx="10616">
                  <c:v>43678.331130706021</c:v>
                </c:pt>
                <c:pt idx="10617">
                  <c:v>43678.433298622687</c:v>
                </c:pt>
                <c:pt idx="10618">
                  <c:v>43678.515299386578</c:v>
                </c:pt>
                <c:pt idx="10619">
                  <c:v>43678.644211423612</c:v>
                </c:pt>
                <c:pt idx="10620">
                  <c:v>43678.669557824076</c:v>
                </c:pt>
                <c:pt idx="10621">
                  <c:v>43678.676315914352</c:v>
                </c:pt>
                <c:pt idx="10622">
                  <c:v>43679.221094837965</c:v>
                </c:pt>
                <c:pt idx="10623">
                  <c:v>43679.225509641205</c:v>
                </c:pt>
                <c:pt idx="10624">
                  <c:v>43679.226458969904</c:v>
                </c:pt>
                <c:pt idx="10625">
                  <c:v>43679.290475671296</c:v>
                </c:pt>
                <c:pt idx="10626">
                  <c:v>43679.334637905093</c:v>
                </c:pt>
                <c:pt idx="10627">
                  <c:v>43679.340041921299</c:v>
                </c:pt>
                <c:pt idx="10628">
                  <c:v>43679.451923657405</c:v>
                </c:pt>
                <c:pt idx="10629">
                  <c:v>43679.46611228009</c:v>
                </c:pt>
                <c:pt idx="10630">
                  <c:v>43679.507975115739</c:v>
                </c:pt>
                <c:pt idx="10631">
                  <c:v>43679.796431030096</c:v>
                </c:pt>
                <c:pt idx="10632">
                  <c:v>43679.833884236112</c:v>
                </c:pt>
                <c:pt idx="10633">
                  <c:v>43679.952803101849</c:v>
                </c:pt>
                <c:pt idx="10634">
                  <c:v>43680.415247962963</c:v>
                </c:pt>
                <c:pt idx="10635">
                  <c:v>43680.712875254627</c:v>
                </c:pt>
                <c:pt idx="10636">
                  <c:v>43680.800330081016</c:v>
                </c:pt>
                <c:pt idx="10637">
                  <c:v>43680.965970520832</c:v>
                </c:pt>
                <c:pt idx="10638">
                  <c:v>43681.266889351849</c:v>
                </c:pt>
                <c:pt idx="10639">
                  <c:v>43681.613836018521</c:v>
                </c:pt>
                <c:pt idx="10640">
                  <c:v>43681.713874374997</c:v>
                </c:pt>
                <c:pt idx="10641">
                  <c:v>43682.083082627316</c:v>
                </c:pt>
                <c:pt idx="10642">
                  <c:v>43682.08367497685</c:v>
                </c:pt>
                <c:pt idx="10643">
                  <c:v>43682.220660925923</c:v>
                </c:pt>
                <c:pt idx="10644">
                  <c:v>43682.300799537035</c:v>
                </c:pt>
                <c:pt idx="10645">
                  <c:v>43682.316456516201</c:v>
                </c:pt>
                <c:pt idx="10646">
                  <c:v>43682.374207106484</c:v>
                </c:pt>
                <c:pt idx="10647">
                  <c:v>43682.374573541667</c:v>
                </c:pt>
                <c:pt idx="10648">
                  <c:v>43682.37568114583</c:v>
                </c:pt>
                <c:pt idx="10649">
                  <c:v>43682.40545578704</c:v>
                </c:pt>
                <c:pt idx="10650">
                  <c:v>43682.510910011573</c:v>
                </c:pt>
                <c:pt idx="10651">
                  <c:v>43682.636657511575</c:v>
                </c:pt>
                <c:pt idx="10652">
                  <c:v>43682.681096828703</c:v>
                </c:pt>
                <c:pt idx="10653">
                  <c:v>43682.768396585649</c:v>
                </c:pt>
                <c:pt idx="10654">
                  <c:v>43683.134104826386</c:v>
                </c:pt>
                <c:pt idx="10655">
                  <c:v>43683.135806226848</c:v>
                </c:pt>
                <c:pt idx="10656">
                  <c:v>43683.159138807867</c:v>
                </c:pt>
                <c:pt idx="10657">
                  <c:v>43683.165521249997</c:v>
                </c:pt>
                <c:pt idx="10658">
                  <c:v>43683.348149456018</c:v>
                </c:pt>
                <c:pt idx="10659">
                  <c:v>43683.353187141205</c:v>
                </c:pt>
                <c:pt idx="10660">
                  <c:v>43683.354179525464</c:v>
                </c:pt>
                <c:pt idx="10661">
                  <c:v>43683.404920127316</c:v>
                </c:pt>
                <c:pt idx="10662">
                  <c:v>43683.418765000002</c:v>
                </c:pt>
                <c:pt idx="10663">
                  <c:v>43683.449503634256</c:v>
                </c:pt>
                <c:pt idx="10664">
                  <c:v>43683.785827118052</c:v>
                </c:pt>
                <c:pt idx="10665">
                  <c:v>43683.811582615737</c:v>
                </c:pt>
                <c:pt idx="10666">
                  <c:v>43684.160977245374</c:v>
                </c:pt>
                <c:pt idx="10667">
                  <c:v>43684.234876620372</c:v>
                </c:pt>
                <c:pt idx="10668">
                  <c:v>43684.235351400464</c:v>
                </c:pt>
                <c:pt idx="10669">
                  <c:v>43684.244757187502</c:v>
                </c:pt>
                <c:pt idx="10670">
                  <c:v>43684.293301620368</c:v>
                </c:pt>
                <c:pt idx="10671">
                  <c:v>43684.327716550928</c:v>
                </c:pt>
                <c:pt idx="10672">
                  <c:v>43684.333283854168</c:v>
                </c:pt>
                <c:pt idx="10673">
                  <c:v>43684.336472453702</c:v>
                </c:pt>
                <c:pt idx="10674">
                  <c:v>43684.3851434838</c:v>
                </c:pt>
                <c:pt idx="10675">
                  <c:v>43684.390288182869</c:v>
                </c:pt>
                <c:pt idx="10676">
                  <c:v>43684.526007881941</c:v>
                </c:pt>
                <c:pt idx="10677">
                  <c:v>43684.52660957176</c:v>
                </c:pt>
                <c:pt idx="10678">
                  <c:v>43684.572859305554</c:v>
                </c:pt>
                <c:pt idx="10679">
                  <c:v>43684.585796296298</c:v>
                </c:pt>
                <c:pt idx="10680">
                  <c:v>43684.728708657407</c:v>
                </c:pt>
                <c:pt idx="10681">
                  <c:v>43685.273257187502</c:v>
                </c:pt>
                <c:pt idx="10682">
                  <c:v>43685.303174421293</c:v>
                </c:pt>
                <c:pt idx="10683">
                  <c:v>43685.304328321756</c:v>
                </c:pt>
                <c:pt idx="10684">
                  <c:v>43685.560155277781</c:v>
                </c:pt>
                <c:pt idx="10685">
                  <c:v>43685.571125104165</c:v>
                </c:pt>
                <c:pt idx="10686">
                  <c:v>43685.575962083334</c:v>
                </c:pt>
                <c:pt idx="10687">
                  <c:v>43685.631068206021</c:v>
                </c:pt>
                <c:pt idx="10688">
                  <c:v>43685.662605162041</c:v>
                </c:pt>
                <c:pt idx="10689">
                  <c:v>43685.66957834491</c:v>
                </c:pt>
                <c:pt idx="10690">
                  <c:v>43685.720984513886</c:v>
                </c:pt>
                <c:pt idx="10691">
                  <c:v>43685.72498619213</c:v>
                </c:pt>
                <c:pt idx="10692">
                  <c:v>43685.735690312496</c:v>
                </c:pt>
                <c:pt idx="10693">
                  <c:v>43685.752599756946</c:v>
                </c:pt>
                <c:pt idx="10694">
                  <c:v>43685.767602037035</c:v>
                </c:pt>
                <c:pt idx="10695">
                  <c:v>43685.787882118057</c:v>
                </c:pt>
                <c:pt idx="10696">
                  <c:v>43685.885198090276</c:v>
                </c:pt>
                <c:pt idx="10697">
                  <c:v>43685.888939675926</c:v>
                </c:pt>
                <c:pt idx="10698">
                  <c:v>43685.889449212962</c:v>
                </c:pt>
                <c:pt idx="10699">
                  <c:v>43685.891928078701</c:v>
                </c:pt>
                <c:pt idx="10700">
                  <c:v>43685.897923252312</c:v>
                </c:pt>
                <c:pt idx="10701">
                  <c:v>43685.907101238423</c:v>
                </c:pt>
                <c:pt idx="10702">
                  <c:v>43685.909564421294</c:v>
                </c:pt>
                <c:pt idx="10703">
                  <c:v>43685.916400995367</c:v>
                </c:pt>
                <c:pt idx="10704">
                  <c:v>43685.916870879628</c:v>
                </c:pt>
                <c:pt idx="10705">
                  <c:v>43686.135673113429</c:v>
                </c:pt>
                <c:pt idx="10706">
                  <c:v>43686.166476203703</c:v>
                </c:pt>
                <c:pt idx="10707">
                  <c:v>43686.244959456017</c:v>
                </c:pt>
                <c:pt idx="10708">
                  <c:v>43686.255617951392</c:v>
                </c:pt>
                <c:pt idx="10709">
                  <c:v>43686.319258124997</c:v>
                </c:pt>
                <c:pt idx="10710">
                  <c:v>43686.321007997685</c:v>
                </c:pt>
                <c:pt idx="10711">
                  <c:v>43686.32106678241</c:v>
                </c:pt>
                <c:pt idx="10712">
                  <c:v>43686.340565601851</c:v>
                </c:pt>
                <c:pt idx="10713">
                  <c:v>43686.419077372688</c:v>
                </c:pt>
                <c:pt idx="10714">
                  <c:v>43686.428774398148</c:v>
                </c:pt>
                <c:pt idx="10715">
                  <c:v>43686.438007141202</c:v>
                </c:pt>
                <c:pt idx="10716">
                  <c:v>43686.458530682874</c:v>
                </c:pt>
                <c:pt idx="10717">
                  <c:v>43686.459414594909</c:v>
                </c:pt>
                <c:pt idx="10718">
                  <c:v>43686.472136319448</c:v>
                </c:pt>
                <c:pt idx="10719">
                  <c:v>43686.58697340278</c:v>
                </c:pt>
                <c:pt idx="10720">
                  <c:v>43686.601502233796</c:v>
                </c:pt>
                <c:pt idx="10721">
                  <c:v>43686.606367453707</c:v>
                </c:pt>
                <c:pt idx="10722">
                  <c:v>43686.634619965276</c:v>
                </c:pt>
                <c:pt idx="10723">
                  <c:v>43686.639392546298</c:v>
                </c:pt>
                <c:pt idx="10724">
                  <c:v>43686.743621701389</c:v>
                </c:pt>
                <c:pt idx="10725">
                  <c:v>43686.895760092593</c:v>
                </c:pt>
                <c:pt idx="10726">
                  <c:v>43687.354147557868</c:v>
                </c:pt>
                <c:pt idx="10727">
                  <c:v>43687.580913958336</c:v>
                </c:pt>
                <c:pt idx="10728">
                  <c:v>43687.607497303237</c:v>
                </c:pt>
                <c:pt idx="10729">
                  <c:v>43688.384796168983</c:v>
                </c:pt>
                <c:pt idx="10730">
                  <c:v>43688.437461099536</c:v>
                </c:pt>
                <c:pt idx="10731">
                  <c:v>43688.440423136577</c:v>
                </c:pt>
                <c:pt idx="10732">
                  <c:v>43688.636894131945</c:v>
                </c:pt>
                <c:pt idx="10733">
                  <c:v>43688.641154618053</c:v>
                </c:pt>
                <c:pt idx="10734">
                  <c:v>43688.957753090275</c:v>
                </c:pt>
                <c:pt idx="10735">
                  <c:v>43689.006359803243</c:v>
                </c:pt>
                <c:pt idx="10736">
                  <c:v>43689.04479388889</c:v>
                </c:pt>
                <c:pt idx="10737">
                  <c:v>43689.046627731484</c:v>
                </c:pt>
                <c:pt idx="10738">
                  <c:v>43689.078712800925</c:v>
                </c:pt>
                <c:pt idx="10739">
                  <c:v>43689.536529143516</c:v>
                </c:pt>
                <c:pt idx="10740">
                  <c:v>43689.634675636575</c:v>
                </c:pt>
                <c:pt idx="10741">
                  <c:v>43689.65303858796</c:v>
                </c:pt>
                <c:pt idx="10742">
                  <c:v>43689.662515127318</c:v>
                </c:pt>
                <c:pt idx="10743">
                  <c:v>43689.688382222223</c:v>
                </c:pt>
                <c:pt idx="10744">
                  <c:v>43689.786265324074</c:v>
                </c:pt>
                <c:pt idx="10745">
                  <c:v>43689.833871608796</c:v>
                </c:pt>
                <c:pt idx="10746">
                  <c:v>43690.340907141202</c:v>
                </c:pt>
                <c:pt idx="10747">
                  <c:v>43690.398305902774</c:v>
                </c:pt>
                <c:pt idx="10748">
                  <c:v>43690.503236261575</c:v>
                </c:pt>
                <c:pt idx="10749">
                  <c:v>43691.156173252311</c:v>
                </c:pt>
                <c:pt idx="10750">
                  <c:v>43691.157003171298</c:v>
                </c:pt>
                <c:pt idx="10751">
                  <c:v>43691.22242471065</c:v>
                </c:pt>
                <c:pt idx="10752">
                  <c:v>43691.222801435186</c:v>
                </c:pt>
                <c:pt idx="10753">
                  <c:v>43691.309720370373</c:v>
                </c:pt>
                <c:pt idx="10754">
                  <c:v>43691.3245465625</c:v>
                </c:pt>
                <c:pt idx="10755">
                  <c:v>43691.328220810188</c:v>
                </c:pt>
                <c:pt idx="10756">
                  <c:v>43691.335931250003</c:v>
                </c:pt>
                <c:pt idx="10757">
                  <c:v>43691.336536446761</c:v>
                </c:pt>
                <c:pt idx="10758">
                  <c:v>43691.337349814814</c:v>
                </c:pt>
                <c:pt idx="10759">
                  <c:v>43691.338252395835</c:v>
                </c:pt>
                <c:pt idx="10760">
                  <c:v>43691.344872708331</c:v>
                </c:pt>
                <c:pt idx="10761">
                  <c:v>43691.352296701392</c:v>
                </c:pt>
                <c:pt idx="10762">
                  <c:v>43691.377728831016</c:v>
                </c:pt>
                <c:pt idx="10763">
                  <c:v>43691.497198460645</c:v>
                </c:pt>
                <c:pt idx="10764">
                  <c:v>43691.517599733794</c:v>
                </c:pt>
                <c:pt idx="10765">
                  <c:v>43691.637794664355</c:v>
                </c:pt>
                <c:pt idx="10766">
                  <c:v>43691.638462187497</c:v>
                </c:pt>
                <c:pt idx="10767">
                  <c:v>43692.468994803239</c:v>
                </c:pt>
                <c:pt idx="10768">
                  <c:v>43692.482179386578</c:v>
                </c:pt>
                <c:pt idx="10769">
                  <c:v>43692.816177314817</c:v>
                </c:pt>
                <c:pt idx="10770">
                  <c:v>43693.218669479167</c:v>
                </c:pt>
                <c:pt idx="10771">
                  <c:v>43693.246249733798</c:v>
                </c:pt>
                <c:pt idx="10772">
                  <c:v>43693.316629733796</c:v>
                </c:pt>
                <c:pt idx="10773">
                  <c:v>43693.383937349536</c:v>
                </c:pt>
                <c:pt idx="10774">
                  <c:v>43693.566582210646</c:v>
                </c:pt>
                <c:pt idx="10775">
                  <c:v>43694.304835405092</c:v>
                </c:pt>
                <c:pt idx="10776">
                  <c:v>43694.320641481485</c:v>
                </c:pt>
                <c:pt idx="10777">
                  <c:v>43694.569534965274</c:v>
                </c:pt>
                <c:pt idx="10778">
                  <c:v>43695.605487939814</c:v>
                </c:pt>
                <c:pt idx="10779">
                  <c:v>43695.610912789351</c:v>
                </c:pt>
                <c:pt idx="10780">
                  <c:v>43695.618708506947</c:v>
                </c:pt>
                <c:pt idx="10781">
                  <c:v>43695.630081192132</c:v>
                </c:pt>
                <c:pt idx="10782">
                  <c:v>43695.651178078704</c:v>
                </c:pt>
                <c:pt idx="10783">
                  <c:v>43695.681721099536</c:v>
                </c:pt>
                <c:pt idx="10784">
                  <c:v>43695.820041666666</c:v>
                </c:pt>
                <c:pt idx="10785">
                  <c:v>43695.830809826388</c:v>
                </c:pt>
                <c:pt idx="10786">
                  <c:v>43695.875099502315</c:v>
                </c:pt>
                <c:pt idx="10787">
                  <c:v>43696.109662581017</c:v>
                </c:pt>
                <c:pt idx="10788">
                  <c:v>43696.240566967594</c:v>
                </c:pt>
                <c:pt idx="10789">
                  <c:v>43696.248161539355</c:v>
                </c:pt>
                <c:pt idx="10790">
                  <c:v>43696.367610370369</c:v>
                </c:pt>
                <c:pt idx="10791">
                  <c:v>43696.389898414353</c:v>
                </c:pt>
                <c:pt idx="10792">
                  <c:v>43696.403325706022</c:v>
                </c:pt>
                <c:pt idx="10793">
                  <c:v>43696.423361620371</c:v>
                </c:pt>
                <c:pt idx="10794">
                  <c:v>43696.449797754627</c:v>
                </c:pt>
                <c:pt idx="10795">
                  <c:v>43696.471098819442</c:v>
                </c:pt>
                <c:pt idx="10796">
                  <c:v>43696.497499212965</c:v>
                </c:pt>
                <c:pt idx="10797">
                  <c:v>43696.531474224539</c:v>
                </c:pt>
                <c:pt idx="10798">
                  <c:v>43696.5556444213</c:v>
                </c:pt>
                <c:pt idx="10799">
                  <c:v>43696.561099872684</c:v>
                </c:pt>
                <c:pt idx="10800">
                  <c:v>43696.599573599538</c:v>
                </c:pt>
                <c:pt idx="10801">
                  <c:v>43696.60346997685</c:v>
                </c:pt>
                <c:pt idx="10802">
                  <c:v>43696.612965243054</c:v>
                </c:pt>
                <c:pt idx="10803">
                  <c:v>43696.616368483796</c:v>
                </c:pt>
                <c:pt idx="10804">
                  <c:v>43696.711120590277</c:v>
                </c:pt>
                <c:pt idx="10805">
                  <c:v>43696.713427893519</c:v>
                </c:pt>
                <c:pt idx="10806">
                  <c:v>43696.728387708332</c:v>
                </c:pt>
                <c:pt idx="10807">
                  <c:v>43696.757661412033</c:v>
                </c:pt>
                <c:pt idx="10808">
                  <c:v>43696.76154871528</c:v>
                </c:pt>
                <c:pt idx="10809">
                  <c:v>43697.047817650462</c:v>
                </c:pt>
                <c:pt idx="10810">
                  <c:v>43697.047965868056</c:v>
                </c:pt>
                <c:pt idx="10811">
                  <c:v>43697.279686875001</c:v>
                </c:pt>
                <c:pt idx="10812">
                  <c:v>43697.285190763891</c:v>
                </c:pt>
                <c:pt idx="10813">
                  <c:v>43697.295040104167</c:v>
                </c:pt>
                <c:pt idx="10814">
                  <c:v>43697.319262650461</c:v>
                </c:pt>
                <c:pt idx="10815">
                  <c:v>43697.460857951388</c:v>
                </c:pt>
                <c:pt idx="10816">
                  <c:v>43697.481112395835</c:v>
                </c:pt>
                <c:pt idx="10817">
                  <c:v>43697.562221921296</c:v>
                </c:pt>
                <c:pt idx="10818">
                  <c:v>43697.582445995373</c:v>
                </c:pt>
                <c:pt idx="10819">
                  <c:v>43697.594900960648</c:v>
                </c:pt>
                <c:pt idx="10820">
                  <c:v>43697.68863759259</c:v>
                </c:pt>
                <c:pt idx="10821">
                  <c:v>43697.780353530092</c:v>
                </c:pt>
                <c:pt idx="10822">
                  <c:v>43697.78134710648</c:v>
                </c:pt>
                <c:pt idx="10823">
                  <c:v>43697.781491550923</c:v>
                </c:pt>
                <c:pt idx="10824">
                  <c:v>43697.917083414352</c:v>
                </c:pt>
                <c:pt idx="10825">
                  <c:v>43697.983249409721</c:v>
                </c:pt>
                <c:pt idx="10826">
                  <c:v>43698.088846828701</c:v>
                </c:pt>
                <c:pt idx="10827">
                  <c:v>43698.201713194445</c:v>
                </c:pt>
                <c:pt idx="10828">
                  <c:v>43698.279492847221</c:v>
                </c:pt>
                <c:pt idx="10829">
                  <c:v>43698.385186111111</c:v>
                </c:pt>
                <c:pt idx="10830">
                  <c:v>43698.448551678244</c:v>
                </c:pt>
                <c:pt idx="10831">
                  <c:v>43698.792169988425</c:v>
                </c:pt>
                <c:pt idx="10832">
                  <c:v>43698.858681527781</c:v>
                </c:pt>
                <c:pt idx="10833">
                  <c:v>43698.858847372685</c:v>
                </c:pt>
                <c:pt idx="10834">
                  <c:v>43698.859594131944</c:v>
                </c:pt>
                <c:pt idx="10835">
                  <c:v>43698.866238275463</c:v>
                </c:pt>
                <c:pt idx="10836">
                  <c:v>43698.868417696758</c:v>
                </c:pt>
                <c:pt idx="10837">
                  <c:v>43698.870813055553</c:v>
                </c:pt>
                <c:pt idx="10838">
                  <c:v>43699.189449803242</c:v>
                </c:pt>
                <c:pt idx="10839">
                  <c:v>43699.298126435184</c:v>
                </c:pt>
                <c:pt idx="10840">
                  <c:v>43699.46095966435</c:v>
                </c:pt>
                <c:pt idx="10841">
                  <c:v>43699.467893472225</c:v>
                </c:pt>
                <c:pt idx="10842">
                  <c:v>43699.474803657409</c:v>
                </c:pt>
                <c:pt idx="10843">
                  <c:v>43699.517401620367</c:v>
                </c:pt>
                <c:pt idx="10844">
                  <c:v>43699.574547719909</c:v>
                </c:pt>
                <c:pt idx="10845">
                  <c:v>43699.963281701392</c:v>
                </c:pt>
                <c:pt idx="10846">
                  <c:v>43699.969328634259</c:v>
                </c:pt>
                <c:pt idx="10847">
                  <c:v>43699.970953171294</c:v>
                </c:pt>
                <c:pt idx="10848">
                  <c:v>43699.994070277775</c:v>
                </c:pt>
                <c:pt idx="10849">
                  <c:v>43700.220371365744</c:v>
                </c:pt>
                <c:pt idx="10850">
                  <c:v>43700.246028634261</c:v>
                </c:pt>
                <c:pt idx="10851">
                  <c:v>43700.246446793979</c:v>
                </c:pt>
                <c:pt idx="10852">
                  <c:v>43700.355542557867</c:v>
                </c:pt>
                <c:pt idx="10853">
                  <c:v>43700.358373275463</c:v>
                </c:pt>
                <c:pt idx="10854">
                  <c:v>43700.433564965278</c:v>
                </c:pt>
                <c:pt idx="10855">
                  <c:v>43700.48940835648</c:v>
                </c:pt>
                <c:pt idx="10856">
                  <c:v>43700.618069374999</c:v>
                </c:pt>
                <c:pt idx="10857">
                  <c:v>43700.628951435188</c:v>
                </c:pt>
                <c:pt idx="10858">
                  <c:v>43700.6448318287</c:v>
                </c:pt>
                <c:pt idx="10859">
                  <c:v>43700.668035648145</c:v>
                </c:pt>
                <c:pt idx="10860">
                  <c:v>43700.713534594906</c:v>
                </c:pt>
                <c:pt idx="10861">
                  <c:v>43700.714227013887</c:v>
                </c:pt>
                <c:pt idx="10862">
                  <c:v>43700.716854085651</c:v>
                </c:pt>
                <c:pt idx="10863">
                  <c:v>43700.724233437497</c:v>
                </c:pt>
                <c:pt idx="10864">
                  <c:v>43700.737143344908</c:v>
                </c:pt>
                <c:pt idx="10865">
                  <c:v>43700.743271099534</c:v>
                </c:pt>
                <c:pt idx="10866">
                  <c:v>43700.840143981484</c:v>
                </c:pt>
                <c:pt idx="10867">
                  <c:v>43700.846641261574</c:v>
                </c:pt>
                <c:pt idx="10868">
                  <c:v>43700.866324027775</c:v>
                </c:pt>
                <c:pt idx="10869">
                  <c:v>43700.878174247686</c:v>
                </c:pt>
                <c:pt idx="10870">
                  <c:v>43700.885835682871</c:v>
                </c:pt>
                <c:pt idx="10871">
                  <c:v>43701.109233206022</c:v>
                </c:pt>
                <c:pt idx="10872">
                  <c:v>43701.122838773146</c:v>
                </c:pt>
                <c:pt idx="10873">
                  <c:v>43701.135585983793</c:v>
                </c:pt>
                <c:pt idx="10874">
                  <c:v>43701.258362881941</c:v>
                </c:pt>
                <c:pt idx="10875">
                  <c:v>43701.620880706017</c:v>
                </c:pt>
                <c:pt idx="10876">
                  <c:v>43702.189415219909</c:v>
                </c:pt>
                <c:pt idx="10877">
                  <c:v>43702.189529664349</c:v>
                </c:pt>
                <c:pt idx="10878">
                  <c:v>43702.194203171297</c:v>
                </c:pt>
                <c:pt idx="10879">
                  <c:v>43702.316258402781</c:v>
                </c:pt>
                <c:pt idx="10880">
                  <c:v>43702.339275752318</c:v>
                </c:pt>
                <c:pt idx="10881">
                  <c:v>43702.622235798612</c:v>
                </c:pt>
                <c:pt idx="10882">
                  <c:v>43702.696072465274</c:v>
                </c:pt>
                <c:pt idx="10883">
                  <c:v>43703.198699814813</c:v>
                </c:pt>
                <c:pt idx="10884">
                  <c:v>43703.225961828706</c:v>
                </c:pt>
                <c:pt idx="10885">
                  <c:v>43703.240263819447</c:v>
                </c:pt>
                <c:pt idx="10886">
                  <c:v>43703.333292303243</c:v>
                </c:pt>
                <c:pt idx="10887">
                  <c:v>43703.336076388892</c:v>
                </c:pt>
                <c:pt idx="10888">
                  <c:v>43703.336990648146</c:v>
                </c:pt>
                <c:pt idx="10889">
                  <c:v>43703.351843634257</c:v>
                </c:pt>
                <c:pt idx="10890">
                  <c:v>43703.35353255787</c:v>
                </c:pt>
                <c:pt idx="10891">
                  <c:v>43703.362031215278</c:v>
                </c:pt>
                <c:pt idx="10892">
                  <c:v>43703.377912546297</c:v>
                </c:pt>
                <c:pt idx="10893">
                  <c:v>43703.43225716435</c:v>
                </c:pt>
                <c:pt idx="10894">
                  <c:v>43703.680440972224</c:v>
                </c:pt>
                <c:pt idx="10895">
                  <c:v>43704.305565868053</c:v>
                </c:pt>
                <c:pt idx="10896">
                  <c:v>43704.333704039353</c:v>
                </c:pt>
                <c:pt idx="10897">
                  <c:v>43704.358529618054</c:v>
                </c:pt>
                <c:pt idx="10898">
                  <c:v>43704.420734652776</c:v>
                </c:pt>
                <c:pt idx="10899">
                  <c:v>43704.438620196757</c:v>
                </c:pt>
                <c:pt idx="10900">
                  <c:v>43704.442977893515</c:v>
                </c:pt>
                <c:pt idx="10901">
                  <c:v>43704.451740891207</c:v>
                </c:pt>
                <c:pt idx="10902">
                  <c:v>43704.456689155093</c:v>
                </c:pt>
                <c:pt idx="10903">
                  <c:v>43704.459440648148</c:v>
                </c:pt>
                <c:pt idx="10904">
                  <c:v>43704.466995995368</c:v>
                </c:pt>
                <c:pt idx="10905">
                  <c:v>43704.500465787038</c:v>
                </c:pt>
                <c:pt idx="10906">
                  <c:v>43704.520361053241</c:v>
                </c:pt>
                <c:pt idx="10907">
                  <c:v>43704.536702476849</c:v>
                </c:pt>
                <c:pt idx="10908">
                  <c:v>43704.542364872686</c:v>
                </c:pt>
                <c:pt idx="10909">
                  <c:v>43704.544889282406</c:v>
                </c:pt>
                <c:pt idx="10910">
                  <c:v>43704.550819108794</c:v>
                </c:pt>
                <c:pt idx="10911">
                  <c:v>43704.696537928241</c:v>
                </c:pt>
                <c:pt idx="10912">
                  <c:v>43704.700132106482</c:v>
                </c:pt>
                <c:pt idx="10913">
                  <c:v>43704.769571689816</c:v>
                </c:pt>
                <c:pt idx="10914">
                  <c:v>43705.165042592591</c:v>
                </c:pt>
                <c:pt idx="10915">
                  <c:v>43705.179715925929</c:v>
                </c:pt>
                <c:pt idx="10916">
                  <c:v>43705.272776631944</c:v>
                </c:pt>
                <c:pt idx="10917">
                  <c:v>43705.35525547454</c:v>
                </c:pt>
                <c:pt idx="10918">
                  <c:v>43705.411847627314</c:v>
                </c:pt>
                <c:pt idx="10919">
                  <c:v>43705.467156041668</c:v>
                </c:pt>
                <c:pt idx="10920">
                  <c:v>43705.583999814815</c:v>
                </c:pt>
                <c:pt idx="10921">
                  <c:v>43705.613984062496</c:v>
                </c:pt>
                <c:pt idx="10922">
                  <c:v>43705.709714826386</c:v>
                </c:pt>
                <c:pt idx="10923">
                  <c:v>43706.185836446763</c:v>
                </c:pt>
                <c:pt idx="10924">
                  <c:v>43706.232463333334</c:v>
                </c:pt>
                <c:pt idx="10925">
                  <c:v>43706.234581701392</c:v>
                </c:pt>
                <c:pt idx="10926">
                  <c:v>43706.359847777778</c:v>
                </c:pt>
                <c:pt idx="10927">
                  <c:v>43706.361956597226</c:v>
                </c:pt>
                <c:pt idx="10928">
                  <c:v>43706.3655678125</c:v>
                </c:pt>
                <c:pt idx="10929">
                  <c:v>43706.379316412036</c:v>
                </c:pt>
                <c:pt idx="10930">
                  <c:v>43706.467456273145</c:v>
                </c:pt>
                <c:pt idx="10931">
                  <c:v>43706.470281469905</c:v>
                </c:pt>
                <c:pt idx="10932">
                  <c:v>43706.471741006942</c:v>
                </c:pt>
                <c:pt idx="10933">
                  <c:v>43706.473039259261</c:v>
                </c:pt>
                <c:pt idx="10934">
                  <c:v>43706.552631423612</c:v>
                </c:pt>
                <c:pt idx="10935">
                  <c:v>43706.589960046294</c:v>
                </c:pt>
                <c:pt idx="10936">
                  <c:v>43706.617542754633</c:v>
                </c:pt>
                <c:pt idx="10937">
                  <c:v>43706.730693379628</c:v>
                </c:pt>
                <c:pt idx="10938">
                  <c:v>43707.152791678243</c:v>
                </c:pt>
                <c:pt idx="10939">
                  <c:v>43707.168663668985</c:v>
                </c:pt>
                <c:pt idx="10940">
                  <c:v>43707.269990717592</c:v>
                </c:pt>
                <c:pt idx="10941">
                  <c:v>43707.401005960652</c:v>
                </c:pt>
                <c:pt idx="10942">
                  <c:v>43707.405198483793</c:v>
                </c:pt>
                <c:pt idx="10943">
                  <c:v>43707.410988958334</c:v>
                </c:pt>
                <c:pt idx="10944">
                  <c:v>43707.417710949077</c:v>
                </c:pt>
                <c:pt idx="10945">
                  <c:v>43707.457923136571</c:v>
                </c:pt>
                <c:pt idx="10946">
                  <c:v>43707.470917025465</c:v>
                </c:pt>
                <c:pt idx="10947">
                  <c:v>43707.479709259256</c:v>
                </c:pt>
                <c:pt idx="10948">
                  <c:v>43707.534884062501</c:v>
                </c:pt>
                <c:pt idx="10949">
                  <c:v>43708.512270474537</c:v>
                </c:pt>
                <c:pt idx="10950">
                  <c:v>43708.695811793979</c:v>
                </c:pt>
                <c:pt idx="10951">
                  <c:v>43709.086950196761</c:v>
                </c:pt>
                <c:pt idx="10952">
                  <c:v>43709.09056045139</c:v>
                </c:pt>
                <c:pt idx="10953">
                  <c:v>43709.098033321759</c:v>
                </c:pt>
                <c:pt idx="10954">
                  <c:v>43710.124624039352</c:v>
                </c:pt>
                <c:pt idx="10955">
                  <c:v>43710.125479872688</c:v>
                </c:pt>
                <c:pt idx="10956">
                  <c:v>43710.128375752312</c:v>
                </c:pt>
                <c:pt idx="10957">
                  <c:v>43710.171475752315</c:v>
                </c:pt>
                <c:pt idx="10958">
                  <c:v>43710.24286515046</c:v>
                </c:pt>
                <c:pt idx="10959">
                  <c:v>43710.299579062499</c:v>
                </c:pt>
                <c:pt idx="10960">
                  <c:v>43710.329372361113</c:v>
                </c:pt>
                <c:pt idx="10961">
                  <c:v>43710.350250902775</c:v>
                </c:pt>
                <c:pt idx="10962">
                  <c:v>43710.382733761573</c:v>
                </c:pt>
                <c:pt idx="10963">
                  <c:v>43710.38293334491</c:v>
                </c:pt>
                <c:pt idx="10964">
                  <c:v>43710.412554270835</c:v>
                </c:pt>
                <c:pt idx="10965">
                  <c:v>43710.435635335649</c:v>
                </c:pt>
                <c:pt idx="10966">
                  <c:v>43710.435757719904</c:v>
                </c:pt>
                <c:pt idx="10967">
                  <c:v>43710.454783217596</c:v>
                </c:pt>
                <c:pt idx="10968">
                  <c:v>43710.459434375</c:v>
                </c:pt>
                <c:pt idx="10969">
                  <c:v>43710.566049687499</c:v>
                </c:pt>
                <c:pt idx="10970">
                  <c:v>43710.752734409725</c:v>
                </c:pt>
                <c:pt idx="10971">
                  <c:v>43711.058764016205</c:v>
                </c:pt>
                <c:pt idx="10972">
                  <c:v>43711.060320358796</c:v>
                </c:pt>
                <c:pt idx="10973">
                  <c:v>43711.415965196757</c:v>
                </c:pt>
                <c:pt idx="10974">
                  <c:v>43711.423438495367</c:v>
                </c:pt>
                <c:pt idx="10975">
                  <c:v>43711.424781678237</c:v>
                </c:pt>
                <c:pt idx="10976">
                  <c:v>43711.447287662035</c:v>
                </c:pt>
                <c:pt idx="10977">
                  <c:v>43711.466944988424</c:v>
                </c:pt>
                <c:pt idx="10978">
                  <c:v>43711.489777499999</c:v>
                </c:pt>
                <c:pt idx="10979">
                  <c:v>43711.505679895832</c:v>
                </c:pt>
                <c:pt idx="10980">
                  <c:v>43711.50735334491</c:v>
                </c:pt>
                <c:pt idx="10981">
                  <c:v>43711.525720578706</c:v>
                </c:pt>
                <c:pt idx="10982">
                  <c:v>43711.656957777777</c:v>
                </c:pt>
                <c:pt idx="10983">
                  <c:v>43711.660407685187</c:v>
                </c:pt>
                <c:pt idx="10984">
                  <c:v>43711.685342349534</c:v>
                </c:pt>
                <c:pt idx="10985">
                  <c:v>43711.688536898146</c:v>
                </c:pt>
                <c:pt idx="10986">
                  <c:v>43712.239410439812</c:v>
                </c:pt>
                <c:pt idx="10987">
                  <c:v>43712.321225879627</c:v>
                </c:pt>
                <c:pt idx="10988">
                  <c:v>43712.321896967595</c:v>
                </c:pt>
                <c:pt idx="10989">
                  <c:v>43712.356182743053</c:v>
                </c:pt>
                <c:pt idx="10990">
                  <c:v>43712.375289363423</c:v>
                </c:pt>
                <c:pt idx="10991">
                  <c:v>43712.392976782408</c:v>
                </c:pt>
                <c:pt idx="10992">
                  <c:v>43712.45933070602</c:v>
                </c:pt>
                <c:pt idx="10993">
                  <c:v>43712.468782997683</c:v>
                </c:pt>
                <c:pt idx="10994">
                  <c:v>43712.564677615737</c:v>
                </c:pt>
                <c:pt idx="10995">
                  <c:v>43712.672124594908</c:v>
                </c:pt>
                <c:pt idx="10996">
                  <c:v>43712.867584513886</c:v>
                </c:pt>
                <c:pt idx="10997">
                  <c:v>43713.097065856484</c:v>
                </c:pt>
                <c:pt idx="10998">
                  <c:v>43713.098315289353</c:v>
                </c:pt>
                <c:pt idx="10999">
                  <c:v>43713.116565312499</c:v>
                </c:pt>
                <c:pt idx="11000">
                  <c:v>43714.429280636577</c:v>
                </c:pt>
                <c:pt idx="11001">
                  <c:v>43715.067379560183</c:v>
                </c:pt>
                <c:pt idx="11002">
                  <c:v>43715.618913391205</c:v>
                </c:pt>
                <c:pt idx="11003">
                  <c:v>43715.620019756941</c:v>
                </c:pt>
                <c:pt idx="11004">
                  <c:v>43715.62151665509</c:v>
                </c:pt>
                <c:pt idx="11005">
                  <c:v>43716.713340358794</c:v>
                </c:pt>
                <c:pt idx="11006">
                  <c:v>43716.822201076386</c:v>
                </c:pt>
                <c:pt idx="11007">
                  <c:v>43717.323586030092</c:v>
                </c:pt>
                <c:pt idx="11008">
                  <c:v>43717.349341956018</c:v>
                </c:pt>
                <c:pt idx="11009">
                  <c:v>43717.351777939817</c:v>
                </c:pt>
                <c:pt idx="11010">
                  <c:v>43717.875090127316</c:v>
                </c:pt>
                <c:pt idx="11011">
                  <c:v>43717.877396932869</c:v>
                </c:pt>
                <c:pt idx="11012">
                  <c:v>43718.221267731482</c:v>
                </c:pt>
                <c:pt idx="11013">
                  <c:v>43718.255453425925</c:v>
                </c:pt>
                <c:pt idx="11014">
                  <c:v>43718.393202349536</c:v>
                </c:pt>
                <c:pt idx="11015">
                  <c:v>43718.461397638886</c:v>
                </c:pt>
                <c:pt idx="11016">
                  <c:v>43718.49143415509</c:v>
                </c:pt>
                <c:pt idx="11017">
                  <c:v>43718.663444108795</c:v>
                </c:pt>
                <c:pt idx="11018">
                  <c:v>43718.89210355324</c:v>
                </c:pt>
                <c:pt idx="11019">
                  <c:v>43718.898699039353</c:v>
                </c:pt>
                <c:pt idx="11020">
                  <c:v>43718.993787500003</c:v>
                </c:pt>
                <c:pt idx="11021">
                  <c:v>43719.015945266205</c:v>
                </c:pt>
                <c:pt idx="11022">
                  <c:v>43719.01687162037</c:v>
                </c:pt>
                <c:pt idx="11023">
                  <c:v>43719.031825844904</c:v>
                </c:pt>
                <c:pt idx="11024">
                  <c:v>43719.127994537041</c:v>
                </c:pt>
                <c:pt idx="11025">
                  <c:v>43719.193927858796</c:v>
                </c:pt>
                <c:pt idx="11026">
                  <c:v>43719.198980532405</c:v>
                </c:pt>
                <c:pt idx="11027">
                  <c:v>43719.225673946756</c:v>
                </c:pt>
                <c:pt idx="11028">
                  <c:v>43719.226876469904</c:v>
                </c:pt>
                <c:pt idx="11029">
                  <c:v>43719.378096250002</c:v>
                </c:pt>
                <c:pt idx="11030">
                  <c:v>43719.446173819444</c:v>
                </c:pt>
                <c:pt idx="11031">
                  <c:v>43719.460585520836</c:v>
                </c:pt>
                <c:pt idx="11032">
                  <c:v>43719.529950300923</c:v>
                </c:pt>
                <c:pt idx="11033">
                  <c:v>43719.554678263892</c:v>
                </c:pt>
                <c:pt idx="11034">
                  <c:v>43719.751490000002</c:v>
                </c:pt>
                <c:pt idx="11035">
                  <c:v>43719.765514513892</c:v>
                </c:pt>
                <c:pt idx="11036">
                  <c:v>43720.169877384258</c:v>
                </c:pt>
                <c:pt idx="11037">
                  <c:v>43720.221253333337</c:v>
                </c:pt>
                <c:pt idx="11038">
                  <c:v>43720.222741180558</c:v>
                </c:pt>
                <c:pt idx="11039">
                  <c:v>43720.222778703705</c:v>
                </c:pt>
                <c:pt idx="11040">
                  <c:v>43720.359643159725</c:v>
                </c:pt>
                <c:pt idx="11041">
                  <c:v>43720.377398888886</c:v>
                </c:pt>
                <c:pt idx="11042">
                  <c:v>43720.466756423608</c:v>
                </c:pt>
                <c:pt idx="11043">
                  <c:v>43720.47057568287</c:v>
                </c:pt>
                <c:pt idx="11044">
                  <c:v>43720.545295300923</c:v>
                </c:pt>
                <c:pt idx="11045">
                  <c:v>43720.587322384257</c:v>
                </c:pt>
                <c:pt idx="11046">
                  <c:v>43720.618660902779</c:v>
                </c:pt>
                <c:pt idx="11047">
                  <c:v>43720.77364728009</c:v>
                </c:pt>
                <c:pt idx="11048">
                  <c:v>43721.164329363426</c:v>
                </c:pt>
                <c:pt idx="11049">
                  <c:v>43721.167693194446</c:v>
                </c:pt>
                <c:pt idx="11050">
                  <c:v>43721.357209513888</c:v>
                </c:pt>
                <c:pt idx="11051">
                  <c:v>43721.358551828707</c:v>
                </c:pt>
                <c:pt idx="11052">
                  <c:v>43721.36042960648</c:v>
                </c:pt>
                <c:pt idx="11053">
                  <c:v>43721.362666701389</c:v>
                </c:pt>
                <c:pt idx="11054">
                  <c:v>43721.678572326389</c:v>
                </c:pt>
                <c:pt idx="11055">
                  <c:v>43722.12464047454</c:v>
                </c:pt>
                <c:pt idx="11056">
                  <c:v>43722.31052890046</c:v>
                </c:pt>
                <c:pt idx="11057">
                  <c:v>43722.310653055552</c:v>
                </c:pt>
                <c:pt idx="11058">
                  <c:v>43722.311597106484</c:v>
                </c:pt>
                <c:pt idx="11059">
                  <c:v>43723.503853101851</c:v>
                </c:pt>
                <c:pt idx="11060">
                  <c:v>43724.115027071763</c:v>
                </c:pt>
                <c:pt idx="11061">
                  <c:v>43724.117808136572</c:v>
                </c:pt>
                <c:pt idx="11062">
                  <c:v>43724.164891712964</c:v>
                </c:pt>
                <c:pt idx="11063">
                  <c:v>43724.438769085646</c:v>
                </c:pt>
                <c:pt idx="11064">
                  <c:v>43724.542742997684</c:v>
                </c:pt>
                <c:pt idx="11065">
                  <c:v>43724.620397152779</c:v>
                </c:pt>
                <c:pt idx="11066">
                  <c:v>43724.624873877314</c:v>
                </c:pt>
                <c:pt idx="11067">
                  <c:v>43724.840410439814</c:v>
                </c:pt>
                <c:pt idx="11068">
                  <c:v>43724.848523599539</c:v>
                </c:pt>
                <c:pt idx="11069">
                  <c:v>43725.084270960651</c:v>
                </c:pt>
                <c:pt idx="11070">
                  <c:v>43725.14178283565</c:v>
                </c:pt>
                <c:pt idx="11071">
                  <c:v>43725.175174930555</c:v>
                </c:pt>
                <c:pt idx="11072">
                  <c:v>43725.188049062497</c:v>
                </c:pt>
                <c:pt idx="11073">
                  <c:v>43725.313580231479</c:v>
                </c:pt>
                <c:pt idx="11074">
                  <c:v>43725.316289826391</c:v>
                </c:pt>
                <c:pt idx="11075">
                  <c:v>43725.344382106479</c:v>
                </c:pt>
                <c:pt idx="11076">
                  <c:v>43725.444624363423</c:v>
                </c:pt>
                <c:pt idx="11077">
                  <c:v>43725.525404525462</c:v>
                </c:pt>
                <c:pt idx="11078">
                  <c:v>43725.541059120369</c:v>
                </c:pt>
                <c:pt idx="11079">
                  <c:v>43725.661165671299</c:v>
                </c:pt>
                <c:pt idx="11080">
                  <c:v>43725.697055937497</c:v>
                </c:pt>
                <c:pt idx="11081">
                  <c:v>43725.698546782405</c:v>
                </c:pt>
                <c:pt idx="11082">
                  <c:v>43725.705018912035</c:v>
                </c:pt>
                <c:pt idx="11083">
                  <c:v>43725.714189143517</c:v>
                </c:pt>
                <c:pt idx="11084">
                  <c:v>43725.715282083336</c:v>
                </c:pt>
                <c:pt idx="11085">
                  <c:v>43725.722238379632</c:v>
                </c:pt>
                <c:pt idx="11086">
                  <c:v>43726.160618888891</c:v>
                </c:pt>
                <c:pt idx="11087">
                  <c:v>43726.184114837961</c:v>
                </c:pt>
                <c:pt idx="11088">
                  <c:v>43726.291266944441</c:v>
                </c:pt>
                <c:pt idx="11089">
                  <c:v>43726.407595682867</c:v>
                </c:pt>
                <c:pt idx="11090">
                  <c:v>43726.428066782406</c:v>
                </c:pt>
                <c:pt idx="11091">
                  <c:v>43726.460726064812</c:v>
                </c:pt>
                <c:pt idx="11092">
                  <c:v>43727.19469916667</c:v>
                </c:pt>
                <c:pt idx="11093">
                  <c:v>43727.227050208334</c:v>
                </c:pt>
                <c:pt idx="11094">
                  <c:v>43727.227985069447</c:v>
                </c:pt>
                <c:pt idx="11095">
                  <c:v>43727.228669930555</c:v>
                </c:pt>
                <c:pt idx="11096">
                  <c:v>43727.229066099535</c:v>
                </c:pt>
                <c:pt idx="11097">
                  <c:v>43727.268009340274</c:v>
                </c:pt>
                <c:pt idx="11098">
                  <c:v>43727.26812202546</c:v>
                </c:pt>
                <c:pt idx="11099">
                  <c:v>43727.314317233795</c:v>
                </c:pt>
                <c:pt idx="11100">
                  <c:v>43727.394422129626</c:v>
                </c:pt>
                <c:pt idx="11101">
                  <c:v>43727.410231423608</c:v>
                </c:pt>
                <c:pt idx="11102">
                  <c:v>43727.416897743053</c:v>
                </c:pt>
                <c:pt idx="11103">
                  <c:v>43727.467851724534</c:v>
                </c:pt>
                <c:pt idx="11104">
                  <c:v>43727.50415912037</c:v>
                </c:pt>
                <c:pt idx="11105">
                  <c:v>43727.537272372683</c:v>
                </c:pt>
                <c:pt idx="11106">
                  <c:v>43727.578836608795</c:v>
                </c:pt>
                <c:pt idx="11107">
                  <c:v>43727.620059513887</c:v>
                </c:pt>
                <c:pt idx="11108">
                  <c:v>43727.664734317128</c:v>
                </c:pt>
                <c:pt idx="11109">
                  <c:v>43727.681527083332</c:v>
                </c:pt>
                <c:pt idx="11110">
                  <c:v>43727.68927116898</c:v>
                </c:pt>
                <c:pt idx="11111">
                  <c:v>43727.691763645831</c:v>
                </c:pt>
                <c:pt idx="11112">
                  <c:v>43727.910798969904</c:v>
                </c:pt>
                <c:pt idx="11113">
                  <c:v>43728.213181562503</c:v>
                </c:pt>
                <c:pt idx="11114">
                  <c:v>43728.22288321759</c:v>
                </c:pt>
                <c:pt idx="11115">
                  <c:v>43728.341253680555</c:v>
                </c:pt>
                <c:pt idx="11116">
                  <c:v>43728.436312777776</c:v>
                </c:pt>
                <c:pt idx="11117">
                  <c:v>43728.555799664355</c:v>
                </c:pt>
                <c:pt idx="11118">
                  <c:v>43729.392551921293</c:v>
                </c:pt>
                <c:pt idx="11119">
                  <c:v>43731.235754189816</c:v>
                </c:pt>
                <c:pt idx="11120">
                  <c:v>43731.289127847223</c:v>
                </c:pt>
                <c:pt idx="11121">
                  <c:v>43731.322955127318</c:v>
                </c:pt>
                <c:pt idx="11122">
                  <c:v>43731.505220694446</c:v>
                </c:pt>
                <c:pt idx="11123">
                  <c:v>43731.556723784721</c:v>
                </c:pt>
                <c:pt idx="11124">
                  <c:v>43731.558292361115</c:v>
                </c:pt>
                <c:pt idx="11125">
                  <c:v>43731.614597060186</c:v>
                </c:pt>
                <c:pt idx="11126">
                  <c:v>43731.629570358797</c:v>
                </c:pt>
                <c:pt idx="11127">
                  <c:v>43731.684620428241</c:v>
                </c:pt>
                <c:pt idx="11128">
                  <c:v>43731.686600682871</c:v>
                </c:pt>
                <c:pt idx="11129">
                  <c:v>43731.726599236114</c:v>
                </c:pt>
                <c:pt idx="11130">
                  <c:v>43731.767741481483</c:v>
                </c:pt>
                <c:pt idx="11131">
                  <c:v>43732.183255914351</c:v>
                </c:pt>
                <c:pt idx="11132">
                  <c:v>43732.232004050929</c:v>
                </c:pt>
                <c:pt idx="11133">
                  <c:v>43732.24210520833</c:v>
                </c:pt>
                <c:pt idx="11134">
                  <c:v>43732.255255370372</c:v>
                </c:pt>
                <c:pt idx="11135">
                  <c:v>43732.31276296296</c:v>
                </c:pt>
                <c:pt idx="11136">
                  <c:v>43732.319083576389</c:v>
                </c:pt>
                <c:pt idx="11137">
                  <c:v>43732.370374375001</c:v>
                </c:pt>
                <c:pt idx="11138">
                  <c:v>43732.371595254626</c:v>
                </c:pt>
                <c:pt idx="11139">
                  <c:v>43732.405360821758</c:v>
                </c:pt>
                <c:pt idx="11140">
                  <c:v>43732.428029074072</c:v>
                </c:pt>
                <c:pt idx="11141">
                  <c:v>43732.494946134262</c:v>
                </c:pt>
                <c:pt idx="11142">
                  <c:v>43732.539132384256</c:v>
                </c:pt>
                <c:pt idx="11143">
                  <c:v>43732.732600752315</c:v>
                </c:pt>
                <c:pt idx="11144">
                  <c:v>43733.312271099538</c:v>
                </c:pt>
                <c:pt idx="11145">
                  <c:v>43733.341048043978</c:v>
                </c:pt>
                <c:pt idx="11146">
                  <c:v>43733.355384641203</c:v>
                </c:pt>
                <c:pt idx="11147">
                  <c:v>43733.356385462961</c:v>
                </c:pt>
                <c:pt idx="11148">
                  <c:v>43733.557728483793</c:v>
                </c:pt>
                <c:pt idx="11149">
                  <c:v>43733.559365486108</c:v>
                </c:pt>
                <c:pt idx="11150">
                  <c:v>43733.676781203707</c:v>
                </c:pt>
                <c:pt idx="11151">
                  <c:v>43733.676962025464</c:v>
                </c:pt>
                <c:pt idx="11152">
                  <c:v>43733.692744375003</c:v>
                </c:pt>
                <c:pt idx="11153">
                  <c:v>43734.209625833333</c:v>
                </c:pt>
                <c:pt idx="11154">
                  <c:v>43734.326704687497</c:v>
                </c:pt>
                <c:pt idx="11155">
                  <c:v>43734.449463993056</c:v>
                </c:pt>
                <c:pt idx="11156">
                  <c:v>43735.108527430559</c:v>
                </c:pt>
                <c:pt idx="11157">
                  <c:v>43735.108544780094</c:v>
                </c:pt>
                <c:pt idx="11158">
                  <c:v>43735.42840409722</c:v>
                </c:pt>
                <c:pt idx="11159">
                  <c:v>43735.491261574076</c:v>
                </c:pt>
                <c:pt idx="11160">
                  <c:v>43735.752574270831</c:v>
                </c:pt>
                <c:pt idx="11161">
                  <c:v>43736.485381585648</c:v>
                </c:pt>
                <c:pt idx="11162">
                  <c:v>43737.427710821758</c:v>
                </c:pt>
                <c:pt idx="11163">
                  <c:v>43737.437908240739</c:v>
                </c:pt>
                <c:pt idx="11164">
                  <c:v>43738.10567138889</c:v>
                </c:pt>
                <c:pt idx="11165">
                  <c:v>43738.361958703703</c:v>
                </c:pt>
                <c:pt idx="11166">
                  <c:v>43738.365832488424</c:v>
                </c:pt>
                <c:pt idx="11167">
                  <c:v>43738.421437569443</c:v>
                </c:pt>
                <c:pt idx="11168">
                  <c:v>43739.114842106479</c:v>
                </c:pt>
                <c:pt idx="11169">
                  <c:v>43739.175628680554</c:v>
                </c:pt>
                <c:pt idx="11170">
                  <c:v>43739.176154236113</c:v>
                </c:pt>
                <c:pt idx="11171">
                  <c:v>43739.184317581021</c:v>
                </c:pt>
                <c:pt idx="11172">
                  <c:v>43739.207424409724</c:v>
                </c:pt>
                <c:pt idx="11173">
                  <c:v>43739.353798738426</c:v>
                </c:pt>
                <c:pt idx="11174">
                  <c:v>43739.354700405092</c:v>
                </c:pt>
                <c:pt idx="11175">
                  <c:v>43739.409737465277</c:v>
                </c:pt>
                <c:pt idx="11176">
                  <c:v>43739.422006099536</c:v>
                </c:pt>
                <c:pt idx="11177">
                  <c:v>43739.446004189813</c:v>
                </c:pt>
                <c:pt idx="11178">
                  <c:v>43739.45515509259</c:v>
                </c:pt>
                <c:pt idx="11179">
                  <c:v>43739.769744224533</c:v>
                </c:pt>
                <c:pt idx="11180">
                  <c:v>43739.801216979169</c:v>
                </c:pt>
                <c:pt idx="11181">
                  <c:v>43740.339472210646</c:v>
                </c:pt>
                <c:pt idx="11182">
                  <c:v>43740.344381446761</c:v>
                </c:pt>
                <c:pt idx="11183">
                  <c:v>43740.352267349539</c:v>
                </c:pt>
                <c:pt idx="11184">
                  <c:v>43740.354135081019</c:v>
                </c:pt>
                <c:pt idx="11185">
                  <c:v>43740.360438368058</c:v>
                </c:pt>
                <c:pt idx="11186">
                  <c:v>43740.374654629632</c:v>
                </c:pt>
                <c:pt idx="11187">
                  <c:v>43740.418039895834</c:v>
                </c:pt>
                <c:pt idx="11188">
                  <c:v>43740.445637951387</c:v>
                </c:pt>
                <c:pt idx="11189">
                  <c:v>43740.446230162037</c:v>
                </c:pt>
                <c:pt idx="11190">
                  <c:v>43740.455641562497</c:v>
                </c:pt>
                <c:pt idx="11191">
                  <c:v>43741.113987962963</c:v>
                </c:pt>
                <c:pt idx="11192">
                  <c:v>43741.352196250002</c:v>
                </c:pt>
                <c:pt idx="11193">
                  <c:v>43741.36903303241</c:v>
                </c:pt>
                <c:pt idx="11194">
                  <c:v>43741.377638124999</c:v>
                </c:pt>
                <c:pt idx="11195">
                  <c:v>43741.398099791666</c:v>
                </c:pt>
                <c:pt idx="11196">
                  <c:v>43741.399054085647</c:v>
                </c:pt>
                <c:pt idx="11197">
                  <c:v>43741.496876180558</c:v>
                </c:pt>
                <c:pt idx="11198">
                  <c:v>43742.125955439813</c:v>
                </c:pt>
                <c:pt idx="11199">
                  <c:v>43742.15438266204</c:v>
                </c:pt>
                <c:pt idx="11200">
                  <c:v>43742.175651527781</c:v>
                </c:pt>
                <c:pt idx="11201">
                  <c:v>43742.175997881946</c:v>
                </c:pt>
                <c:pt idx="11202">
                  <c:v>43742.229028726855</c:v>
                </c:pt>
                <c:pt idx="11203">
                  <c:v>43742.315320185182</c:v>
                </c:pt>
                <c:pt idx="11204">
                  <c:v>43742.338525335646</c:v>
                </c:pt>
                <c:pt idx="11205">
                  <c:v>43742.384112071763</c:v>
                </c:pt>
                <c:pt idx="11206">
                  <c:v>43742.498939942132</c:v>
                </c:pt>
                <c:pt idx="11207">
                  <c:v>43742.499948217592</c:v>
                </c:pt>
                <c:pt idx="11208">
                  <c:v>43742.501083206022</c:v>
                </c:pt>
                <c:pt idx="11209">
                  <c:v>43742.50228439815</c:v>
                </c:pt>
                <c:pt idx="11210">
                  <c:v>43742.523506273152</c:v>
                </c:pt>
                <c:pt idx="11211">
                  <c:v>43742.585287372684</c:v>
                </c:pt>
                <c:pt idx="11212">
                  <c:v>43742.871247037037</c:v>
                </c:pt>
                <c:pt idx="11213">
                  <c:v>43743.197682777776</c:v>
                </c:pt>
                <c:pt idx="11214">
                  <c:v>43743.234603333331</c:v>
                </c:pt>
                <c:pt idx="11215">
                  <c:v>43743.235113425922</c:v>
                </c:pt>
                <c:pt idx="11216">
                  <c:v>43743.256027430558</c:v>
                </c:pt>
                <c:pt idx="11217">
                  <c:v>43743.26288278935</c:v>
                </c:pt>
                <c:pt idx="11218">
                  <c:v>43743.386458576388</c:v>
                </c:pt>
                <c:pt idx="11219">
                  <c:v>43743.387885208336</c:v>
                </c:pt>
                <c:pt idx="11220">
                  <c:v>43743.388217928237</c:v>
                </c:pt>
                <c:pt idx="11221">
                  <c:v>43743.388538749998</c:v>
                </c:pt>
                <c:pt idx="11222">
                  <c:v>43744.156580763891</c:v>
                </c:pt>
                <c:pt idx="11223">
                  <c:v>43744.156930347221</c:v>
                </c:pt>
                <c:pt idx="11224">
                  <c:v>43744.168568125002</c:v>
                </c:pt>
                <c:pt idx="11225">
                  <c:v>43744.228681631947</c:v>
                </c:pt>
                <c:pt idx="11226">
                  <c:v>43744.246861863423</c:v>
                </c:pt>
                <c:pt idx="11227">
                  <c:v>43744.292078182873</c:v>
                </c:pt>
                <c:pt idx="11228">
                  <c:v>43744.308664791664</c:v>
                </c:pt>
                <c:pt idx="11229">
                  <c:v>43744.37269142361</c:v>
                </c:pt>
                <c:pt idx="11230">
                  <c:v>43744.393402835645</c:v>
                </c:pt>
                <c:pt idx="11231">
                  <c:v>43744.394254386571</c:v>
                </c:pt>
                <c:pt idx="11232">
                  <c:v>43744.399931516207</c:v>
                </c:pt>
                <c:pt idx="11233">
                  <c:v>43744.412173564815</c:v>
                </c:pt>
                <c:pt idx="11234">
                  <c:v>43744.930124502316</c:v>
                </c:pt>
                <c:pt idx="11235">
                  <c:v>43745.088417916668</c:v>
                </c:pt>
                <c:pt idx="11236">
                  <c:v>43745.128598460651</c:v>
                </c:pt>
                <c:pt idx="11237">
                  <c:v>43745.182477361108</c:v>
                </c:pt>
                <c:pt idx="11238">
                  <c:v>43745.192595266206</c:v>
                </c:pt>
                <c:pt idx="11239">
                  <c:v>43745.192933865743</c:v>
                </c:pt>
                <c:pt idx="11240">
                  <c:v>43745.233088449073</c:v>
                </c:pt>
                <c:pt idx="11241">
                  <c:v>43745.251267199077</c:v>
                </c:pt>
                <c:pt idx="11242">
                  <c:v>43745.330205613427</c:v>
                </c:pt>
                <c:pt idx="11243">
                  <c:v>43745.339780115741</c:v>
                </c:pt>
                <c:pt idx="11244">
                  <c:v>43745.341452430555</c:v>
                </c:pt>
                <c:pt idx="11245">
                  <c:v>43745.345027824071</c:v>
                </c:pt>
                <c:pt idx="11246">
                  <c:v>43745.372208831017</c:v>
                </c:pt>
                <c:pt idx="11247">
                  <c:v>43745.38173025463</c:v>
                </c:pt>
                <c:pt idx="11248">
                  <c:v>43745.384118807873</c:v>
                </c:pt>
                <c:pt idx="11249">
                  <c:v>43745.439366712963</c:v>
                </c:pt>
                <c:pt idx="11250">
                  <c:v>43745.793060625001</c:v>
                </c:pt>
                <c:pt idx="11251">
                  <c:v>43746.283311967592</c:v>
                </c:pt>
                <c:pt idx="11252">
                  <c:v>43746.337794189814</c:v>
                </c:pt>
                <c:pt idx="11253">
                  <c:v>43746.362495960646</c:v>
                </c:pt>
                <c:pt idx="11254">
                  <c:v>43746.410063460651</c:v>
                </c:pt>
                <c:pt idx="11255">
                  <c:v>43746.415335636571</c:v>
                </c:pt>
                <c:pt idx="11256">
                  <c:v>43746.41624564815</c:v>
                </c:pt>
                <c:pt idx="11257">
                  <c:v>43746.448975023151</c:v>
                </c:pt>
                <c:pt idx="11258">
                  <c:v>43746.670202013891</c:v>
                </c:pt>
                <c:pt idx="11259">
                  <c:v>43746.734643171294</c:v>
                </c:pt>
                <c:pt idx="11260">
                  <c:v>43746.734658483794</c:v>
                </c:pt>
                <c:pt idx="11261">
                  <c:v>43746.775777430557</c:v>
                </c:pt>
                <c:pt idx="11262">
                  <c:v>43747.195850972224</c:v>
                </c:pt>
                <c:pt idx="11263">
                  <c:v>43747.206460231479</c:v>
                </c:pt>
                <c:pt idx="11264">
                  <c:v>43747.338101261572</c:v>
                </c:pt>
                <c:pt idx="11265">
                  <c:v>43747.377304930553</c:v>
                </c:pt>
                <c:pt idx="11266">
                  <c:v>43747.387603958334</c:v>
                </c:pt>
                <c:pt idx="11267">
                  <c:v>43747.414339768518</c:v>
                </c:pt>
                <c:pt idx="11268">
                  <c:v>43747.629115324075</c:v>
                </c:pt>
                <c:pt idx="11269">
                  <c:v>43747.644839456021</c:v>
                </c:pt>
                <c:pt idx="11270">
                  <c:v>43747.732256608797</c:v>
                </c:pt>
                <c:pt idx="11271">
                  <c:v>43748.447006967595</c:v>
                </c:pt>
                <c:pt idx="11272">
                  <c:v>43748.496974953705</c:v>
                </c:pt>
                <c:pt idx="11273">
                  <c:v>43748.515235057872</c:v>
                </c:pt>
                <c:pt idx="11274">
                  <c:v>43748.5432653588</c:v>
                </c:pt>
                <c:pt idx="11275">
                  <c:v>43748.593335925929</c:v>
                </c:pt>
                <c:pt idx="11276">
                  <c:v>43748.594914467591</c:v>
                </c:pt>
                <c:pt idx="11277">
                  <c:v>43748.684136053242</c:v>
                </c:pt>
                <c:pt idx="11278">
                  <c:v>43749.185370266205</c:v>
                </c:pt>
                <c:pt idx="11279">
                  <c:v>43749.22261837963</c:v>
                </c:pt>
                <c:pt idx="11280">
                  <c:v>43749.304248101849</c:v>
                </c:pt>
                <c:pt idx="11281">
                  <c:v>43749.31316416667</c:v>
                </c:pt>
                <c:pt idx="11282">
                  <c:v>43749.320918495374</c:v>
                </c:pt>
                <c:pt idx="11283">
                  <c:v>43749.322275601851</c:v>
                </c:pt>
                <c:pt idx="11284">
                  <c:v>43749.331234814817</c:v>
                </c:pt>
                <c:pt idx="11285">
                  <c:v>43749.334189236113</c:v>
                </c:pt>
                <c:pt idx="11286">
                  <c:v>43749.343466527775</c:v>
                </c:pt>
                <c:pt idx="11287">
                  <c:v>43749.344240925922</c:v>
                </c:pt>
                <c:pt idx="11288">
                  <c:v>43749.346816331017</c:v>
                </c:pt>
                <c:pt idx="11289">
                  <c:v>43749.366250023151</c:v>
                </c:pt>
                <c:pt idx="11290">
                  <c:v>43749.372188437497</c:v>
                </c:pt>
                <c:pt idx="11291">
                  <c:v>43749.388866516201</c:v>
                </c:pt>
                <c:pt idx="11292">
                  <c:v>43749.402798703704</c:v>
                </c:pt>
                <c:pt idx="11293">
                  <c:v>43749.409360150465</c:v>
                </c:pt>
                <c:pt idx="11294">
                  <c:v>43749.41168571759</c:v>
                </c:pt>
                <c:pt idx="11295">
                  <c:v>43749.419732696762</c:v>
                </c:pt>
                <c:pt idx="11296">
                  <c:v>43749.485171585649</c:v>
                </c:pt>
                <c:pt idx="11297">
                  <c:v>43749.514467060188</c:v>
                </c:pt>
                <c:pt idx="11298">
                  <c:v>43749.628628368053</c:v>
                </c:pt>
                <c:pt idx="11299">
                  <c:v>43749.872645578704</c:v>
                </c:pt>
                <c:pt idx="11300">
                  <c:v>43750.282306550929</c:v>
                </c:pt>
                <c:pt idx="11301">
                  <c:v>43750.312532337965</c:v>
                </c:pt>
                <c:pt idx="11302">
                  <c:v>43750.352528935182</c:v>
                </c:pt>
                <c:pt idx="11303">
                  <c:v>43750.356233877312</c:v>
                </c:pt>
                <c:pt idx="11304">
                  <c:v>43750.552185682871</c:v>
                </c:pt>
                <c:pt idx="11305">
                  <c:v>43750.558093182874</c:v>
                </c:pt>
                <c:pt idx="11306">
                  <c:v>43750.558729745368</c:v>
                </c:pt>
                <c:pt idx="11307">
                  <c:v>43751.389370925928</c:v>
                </c:pt>
                <c:pt idx="11308">
                  <c:v>43751.410816851851</c:v>
                </c:pt>
                <c:pt idx="11309">
                  <c:v>43751.415362673608</c:v>
                </c:pt>
                <c:pt idx="11310">
                  <c:v>43751.417497604169</c:v>
                </c:pt>
                <c:pt idx="11311">
                  <c:v>43751.421419189814</c:v>
                </c:pt>
                <c:pt idx="11312">
                  <c:v>43751.429065219905</c:v>
                </c:pt>
                <c:pt idx="11313">
                  <c:v>43751.442139537037</c:v>
                </c:pt>
                <c:pt idx="11314">
                  <c:v>43751.46253931713</c:v>
                </c:pt>
                <c:pt idx="11315">
                  <c:v>43751.513094155096</c:v>
                </c:pt>
                <c:pt idx="11316">
                  <c:v>43751.540098564816</c:v>
                </c:pt>
                <c:pt idx="11317">
                  <c:v>43751.598817407408</c:v>
                </c:pt>
                <c:pt idx="11318">
                  <c:v>43751.612969768517</c:v>
                </c:pt>
                <c:pt idx="11319">
                  <c:v>43751.613189895834</c:v>
                </c:pt>
                <c:pt idx="11320">
                  <c:v>43751.668703495372</c:v>
                </c:pt>
                <c:pt idx="11321">
                  <c:v>43751.684326041664</c:v>
                </c:pt>
                <c:pt idx="11322">
                  <c:v>43751.703704687498</c:v>
                </c:pt>
                <c:pt idx="11323">
                  <c:v>43751.70743584491</c:v>
                </c:pt>
                <c:pt idx="11324">
                  <c:v>43752.037989583332</c:v>
                </c:pt>
                <c:pt idx="11325">
                  <c:v>43752.042581284724</c:v>
                </c:pt>
                <c:pt idx="11326">
                  <c:v>43752.042591747682</c:v>
                </c:pt>
                <c:pt idx="11327">
                  <c:v>43752.044469849534</c:v>
                </c:pt>
                <c:pt idx="11328">
                  <c:v>43752.051051932867</c:v>
                </c:pt>
                <c:pt idx="11329">
                  <c:v>43752.068035601849</c:v>
                </c:pt>
                <c:pt idx="11330">
                  <c:v>43752.101202129626</c:v>
                </c:pt>
                <c:pt idx="11331">
                  <c:v>43752.183353032407</c:v>
                </c:pt>
                <c:pt idx="11332">
                  <c:v>43752.183568541666</c:v>
                </c:pt>
                <c:pt idx="11333">
                  <c:v>43752.183766504633</c:v>
                </c:pt>
                <c:pt idx="11334">
                  <c:v>43752.184039236112</c:v>
                </c:pt>
                <c:pt idx="11335">
                  <c:v>43752.184147743057</c:v>
                </c:pt>
                <c:pt idx="11336">
                  <c:v>43752.185068321756</c:v>
                </c:pt>
                <c:pt idx="11337">
                  <c:v>43752.232556180556</c:v>
                </c:pt>
                <c:pt idx="11338">
                  <c:v>43752.281789247689</c:v>
                </c:pt>
                <c:pt idx="11339">
                  <c:v>43752.291312754627</c:v>
                </c:pt>
                <c:pt idx="11340">
                  <c:v>43752.298008877318</c:v>
                </c:pt>
                <c:pt idx="11341">
                  <c:v>43752.40734701389</c:v>
                </c:pt>
                <c:pt idx="11342">
                  <c:v>43752.533857118055</c:v>
                </c:pt>
                <c:pt idx="11343">
                  <c:v>43752.551172534724</c:v>
                </c:pt>
                <c:pt idx="11344">
                  <c:v>43752.592346504629</c:v>
                </c:pt>
                <c:pt idx="11345">
                  <c:v>43752.613894699076</c:v>
                </c:pt>
                <c:pt idx="11346">
                  <c:v>43752.644222013892</c:v>
                </c:pt>
                <c:pt idx="11347">
                  <c:v>43752.885784999999</c:v>
                </c:pt>
                <c:pt idx="11348">
                  <c:v>43753.084110914351</c:v>
                </c:pt>
                <c:pt idx="11349">
                  <c:v>43753.084141701387</c:v>
                </c:pt>
                <c:pt idx="11350">
                  <c:v>43753.185597037038</c:v>
                </c:pt>
                <c:pt idx="11351">
                  <c:v>43753.225035185184</c:v>
                </c:pt>
                <c:pt idx="11352">
                  <c:v>43753.408041550923</c:v>
                </c:pt>
                <c:pt idx="11353">
                  <c:v>43753.650416643519</c:v>
                </c:pt>
                <c:pt idx="11354">
                  <c:v>43753.671654594909</c:v>
                </c:pt>
                <c:pt idx="11355">
                  <c:v>43753.697038483799</c:v>
                </c:pt>
                <c:pt idx="11356">
                  <c:v>43753.757945347221</c:v>
                </c:pt>
                <c:pt idx="11357">
                  <c:v>43754.140338564815</c:v>
                </c:pt>
                <c:pt idx="11358">
                  <c:v>43754.147044976853</c:v>
                </c:pt>
                <c:pt idx="11359">
                  <c:v>43754.175567685183</c:v>
                </c:pt>
                <c:pt idx="11360">
                  <c:v>43754.175986493057</c:v>
                </c:pt>
                <c:pt idx="11361">
                  <c:v>43754.202765254631</c:v>
                </c:pt>
                <c:pt idx="11362">
                  <c:v>43754.206978009257</c:v>
                </c:pt>
                <c:pt idx="11363">
                  <c:v>43754.226195347219</c:v>
                </c:pt>
                <c:pt idx="11364">
                  <c:v>43754.241396226855</c:v>
                </c:pt>
                <c:pt idx="11365">
                  <c:v>43754.482134421298</c:v>
                </c:pt>
                <c:pt idx="11366">
                  <c:v>43754.496434560184</c:v>
                </c:pt>
                <c:pt idx="11367">
                  <c:v>43754.565381759261</c:v>
                </c:pt>
                <c:pt idx="11368">
                  <c:v>43754.639993067132</c:v>
                </c:pt>
                <c:pt idx="11369">
                  <c:v>43754.646012986108</c:v>
                </c:pt>
                <c:pt idx="11370">
                  <c:v>43754.646648877315</c:v>
                </c:pt>
                <c:pt idx="11371">
                  <c:v>43754.699039108797</c:v>
                </c:pt>
                <c:pt idx="11372">
                  <c:v>43755.411038321756</c:v>
                </c:pt>
                <c:pt idx="11373">
                  <c:v>43755.446194247685</c:v>
                </c:pt>
                <c:pt idx="11374">
                  <c:v>43755.459716087964</c:v>
                </c:pt>
                <c:pt idx="11375">
                  <c:v>43755.61511259259</c:v>
                </c:pt>
                <c:pt idx="11376">
                  <c:v>43755.651453460647</c:v>
                </c:pt>
                <c:pt idx="11377">
                  <c:v>43756.127878043982</c:v>
                </c:pt>
                <c:pt idx="11378">
                  <c:v>43756.137482916667</c:v>
                </c:pt>
                <c:pt idx="11379">
                  <c:v>43756.188334525461</c:v>
                </c:pt>
                <c:pt idx="11380">
                  <c:v>43756.220764259262</c:v>
                </c:pt>
                <c:pt idx="11381">
                  <c:v>43756.222824988428</c:v>
                </c:pt>
                <c:pt idx="11382">
                  <c:v>43756.258407592592</c:v>
                </c:pt>
                <c:pt idx="11383">
                  <c:v>43756.259843611107</c:v>
                </c:pt>
                <c:pt idx="11384">
                  <c:v>43756.260500914352</c:v>
                </c:pt>
                <c:pt idx="11385">
                  <c:v>43756.404109340278</c:v>
                </c:pt>
                <c:pt idx="11386">
                  <c:v>43756.553132754627</c:v>
                </c:pt>
                <c:pt idx="11387">
                  <c:v>43756.555489907405</c:v>
                </c:pt>
                <c:pt idx="11388">
                  <c:v>43756.579686087964</c:v>
                </c:pt>
                <c:pt idx="11389">
                  <c:v>43756.582105868052</c:v>
                </c:pt>
                <c:pt idx="11390">
                  <c:v>43756.595822615738</c:v>
                </c:pt>
                <c:pt idx="11391">
                  <c:v>43756.60248483796</c:v>
                </c:pt>
                <c:pt idx="11392">
                  <c:v>43756.602858831022</c:v>
                </c:pt>
                <c:pt idx="11393">
                  <c:v>43756.604869675924</c:v>
                </c:pt>
                <c:pt idx="11394">
                  <c:v>43756.644648912035</c:v>
                </c:pt>
                <c:pt idx="11395">
                  <c:v>43756.744679050928</c:v>
                </c:pt>
                <c:pt idx="11396">
                  <c:v>43757.202578611112</c:v>
                </c:pt>
                <c:pt idx="11397">
                  <c:v>43757.226575439818</c:v>
                </c:pt>
                <c:pt idx="11398">
                  <c:v>43757.227806099538</c:v>
                </c:pt>
                <c:pt idx="11399">
                  <c:v>43758.247001585645</c:v>
                </c:pt>
                <c:pt idx="11400">
                  <c:v>43758.377069849535</c:v>
                </c:pt>
                <c:pt idx="11401">
                  <c:v>43758.396672337964</c:v>
                </c:pt>
                <c:pt idx="11402">
                  <c:v>43758.480642453702</c:v>
                </c:pt>
                <c:pt idx="11403">
                  <c:v>43758.610262048613</c:v>
                </c:pt>
                <c:pt idx="11404">
                  <c:v>43758.679053321757</c:v>
                </c:pt>
                <c:pt idx="11405">
                  <c:v>43759.069431585645</c:v>
                </c:pt>
                <c:pt idx="11406">
                  <c:v>43759.069942974536</c:v>
                </c:pt>
                <c:pt idx="11407">
                  <c:v>43759.190448333335</c:v>
                </c:pt>
                <c:pt idx="11408">
                  <c:v>43759.222637372688</c:v>
                </c:pt>
                <c:pt idx="11409">
                  <c:v>43759.236408715275</c:v>
                </c:pt>
                <c:pt idx="11410">
                  <c:v>43759.305949374997</c:v>
                </c:pt>
                <c:pt idx="11411">
                  <c:v>43759.307978923614</c:v>
                </c:pt>
                <c:pt idx="11412">
                  <c:v>43759.353601192131</c:v>
                </c:pt>
                <c:pt idx="11413">
                  <c:v>43759.356756724534</c:v>
                </c:pt>
                <c:pt idx="11414">
                  <c:v>43759.367045416664</c:v>
                </c:pt>
                <c:pt idx="11415">
                  <c:v>43759.372781712962</c:v>
                </c:pt>
                <c:pt idx="11416">
                  <c:v>43759.410312349537</c:v>
                </c:pt>
                <c:pt idx="11417">
                  <c:v>43759.483639039354</c:v>
                </c:pt>
                <c:pt idx="11418">
                  <c:v>43759.588151493059</c:v>
                </c:pt>
                <c:pt idx="11419">
                  <c:v>43759.672570300929</c:v>
                </c:pt>
                <c:pt idx="11420">
                  <c:v>43760.082061516201</c:v>
                </c:pt>
                <c:pt idx="11421">
                  <c:v>43760.094020474535</c:v>
                </c:pt>
                <c:pt idx="11422">
                  <c:v>43760.10357521991</c:v>
                </c:pt>
                <c:pt idx="11423">
                  <c:v>43760.110753622685</c:v>
                </c:pt>
                <c:pt idx="11424">
                  <c:v>43760.124386944444</c:v>
                </c:pt>
                <c:pt idx="11425">
                  <c:v>43760.134042858794</c:v>
                </c:pt>
                <c:pt idx="11426">
                  <c:v>43760.179441018518</c:v>
                </c:pt>
                <c:pt idx="11427">
                  <c:v>43760.208049513887</c:v>
                </c:pt>
                <c:pt idx="11428">
                  <c:v>43760.250792141203</c:v>
                </c:pt>
                <c:pt idx="11429">
                  <c:v>43760.337023113425</c:v>
                </c:pt>
                <c:pt idx="11430">
                  <c:v>43760.338643171293</c:v>
                </c:pt>
                <c:pt idx="11431">
                  <c:v>43760.356258171298</c:v>
                </c:pt>
                <c:pt idx="11432">
                  <c:v>43760.393609432867</c:v>
                </c:pt>
                <c:pt idx="11433">
                  <c:v>43760.4106841088</c:v>
                </c:pt>
                <c:pt idx="11434">
                  <c:v>43760.418389664352</c:v>
                </c:pt>
                <c:pt idx="11435">
                  <c:v>43760.425620694441</c:v>
                </c:pt>
                <c:pt idx="11436">
                  <c:v>43760.427325370372</c:v>
                </c:pt>
                <c:pt idx="11437">
                  <c:v>43760.441740300928</c:v>
                </c:pt>
                <c:pt idx="11438">
                  <c:v>43760.603423287037</c:v>
                </c:pt>
                <c:pt idx="11439">
                  <c:v>43760.604105370374</c:v>
                </c:pt>
                <c:pt idx="11440">
                  <c:v>43760.605085960648</c:v>
                </c:pt>
                <c:pt idx="11441">
                  <c:v>43760.625336574078</c:v>
                </c:pt>
                <c:pt idx="11442">
                  <c:v>43760.650518043978</c:v>
                </c:pt>
                <c:pt idx="11443">
                  <c:v>43760.652340763889</c:v>
                </c:pt>
                <c:pt idx="11444">
                  <c:v>43760.666333437497</c:v>
                </c:pt>
                <c:pt idx="11445">
                  <c:v>43760.750590127318</c:v>
                </c:pt>
                <c:pt idx="11446">
                  <c:v>43760.790267071759</c:v>
                </c:pt>
                <c:pt idx="11447">
                  <c:v>43760.793353946756</c:v>
                </c:pt>
                <c:pt idx="11448">
                  <c:v>43760.811046840281</c:v>
                </c:pt>
                <c:pt idx="11449">
                  <c:v>43760.84326011574</c:v>
                </c:pt>
                <c:pt idx="11450">
                  <c:v>43760.94327703704</c:v>
                </c:pt>
                <c:pt idx="11451">
                  <c:v>43761.05705408565</c:v>
                </c:pt>
                <c:pt idx="11452">
                  <c:v>43761.146495706016</c:v>
                </c:pt>
                <c:pt idx="11453">
                  <c:v>43761.147222118052</c:v>
                </c:pt>
                <c:pt idx="11454">
                  <c:v>43761.14727908565</c:v>
                </c:pt>
                <c:pt idx="11455">
                  <c:v>43761.168972870371</c:v>
                </c:pt>
                <c:pt idx="11456">
                  <c:v>43761.282380752316</c:v>
                </c:pt>
                <c:pt idx="11457">
                  <c:v>43761.286739849536</c:v>
                </c:pt>
                <c:pt idx="11458">
                  <c:v>43761.371455196757</c:v>
                </c:pt>
                <c:pt idx="11459">
                  <c:v>43761.383304085648</c:v>
                </c:pt>
                <c:pt idx="11460">
                  <c:v>43761.414420671295</c:v>
                </c:pt>
                <c:pt idx="11461">
                  <c:v>43761.416916898146</c:v>
                </c:pt>
                <c:pt idx="11462">
                  <c:v>43761.420629421293</c:v>
                </c:pt>
                <c:pt idx="11463">
                  <c:v>43761.495650393517</c:v>
                </c:pt>
                <c:pt idx="11464">
                  <c:v>43761.532318148151</c:v>
                </c:pt>
                <c:pt idx="11465">
                  <c:v>43761.544671527779</c:v>
                </c:pt>
                <c:pt idx="11466">
                  <c:v>43761.645433171296</c:v>
                </c:pt>
                <c:pt idx="11467">
                  <c:v>43761.647235601849</c:v>
                </c:pt>
                <c:pt idx="11468">
                  <c:v>43761.959425543981</c:v>
                </c:pt>
                <c:pt idx="11469">
                  <c:v>43762.046506180559</c:v>
                </c:pt>
                <c:pt idx="11470">
                  <c:v>43762.096719479166</c:v>
                </c:pt>
                <c:pt idx="11471">
                  <c:v>43762.10209857639</c:v>
                </c:pt>
                <c:pt idx="11472">
                  <c:v>43762.104326828703</c:v>
                </c:pt>
                <c:pt idx="11473">
                  <c:v>43762.180107708336</c:v>
                </c:pt>
                <c:pt idx="11474">
                  <c:v>43762.1939016088</c:v>
                </c:pt>
                <c:pt idx="11475">
                  <c:v>43762.194117025465</c:v>
                </c:pt>
                <c:pt idx="11476">
                  <c:v>43762.218396435186</c:v>
                </c:pt>
                <c:pt idx="11477">
                  <c:v>43762.244869004629</c:v>
                </c:pt>
                <c:pt idx="11478">
                  <c:v>43762.326874988423</c:v>
                </c:pt>
                <c:pt idx="11479">
                  <c:v>43762.330692546297</c:v>
                </c:pt>
                <c:pt idx="11480">
                  <c:v>43762.373307511574</c:v>
                </c:pt>
                <c:pt idx="11481">
                  <c:v>43762.378372523148</c:v>
                </c:pt>
                <c:pt idx="11482">
                  <c:v>43762.44003380787</c:v>
                </c:pt>
                <c:pt idx="11483">
                  <c:v>43762.470819282411</c:v>
                </c:pt>
                <c:pt idx="11484">
                  <c:v>43762.507960254632</c:v>
                </c:pt>
                <c:pt idx="11485">
                  <c:v>43762.508185856481</c:v>
                </c:pt>
                <c:pt idx="11486">
                  <c:v>43762.608316261576</c:v>
                </c:pt>
                <c:pt idx="11487">
                  <c:v>43762.614993414354</c:v>
                </c:pt>
                <c:pt idx="11488">
                  <c:v>43762.618332835649</c:v>
                </c:pt>
                <c:pt idx="11489">
                  <c:v>43762.623277604165</c:v>
                </c:pt>
                <c:pt idx="11490">
                  <c:v>43762.623400104167</c:v>
                </c:pt>
                <c:pt idx="11491">
                  <c:v>43762.630468634263</c:v>
                </c:pt>
                <c:pt idx="11492">
                  <c:v>43762.631076805555</c:v>
                </c:pt>
                <c:pt idx="11493">
                  <c:v>43762.631841215276</c:v>
                </c:pt>
                <c:pt idx="11494">
                  <c:v>43762.634703101852</c:v>
                </c:pt>
                <c:pt idx="11495">
                  <c:v>43762.635743171297</c:v>
                </c:pt>
                <c:pt idx="11496">
                  <c:v>43762.640017812497</c:v>
                </c:pt>
                <c:pt idx="11497">
                  <c:v>43762.647099988426</c:v>
                </c:pt>
                <c:pt idx="11498">
                  <c:v>43762.648747824074</c:v>
                </c:pt>
                <c:pt idx="11499">
                  <c:v>43762.65255431713</c:v>
                </c:pt>
                <c:pt idx="11500">
                  <c:v>43762.665871736113</c:v>
                </c:pt>
                <c:pt idx="11501">
                  <c:v>43762.672798715277</c:v>
                </c:pt>
                <c:pt idx="11502">
                  <c:v>43762.674115127316</c:v>
                </c:pt>
                <c:pt idx="11503">
                  <c:v>43762.674427291669</c:v>
                </c:pt>
                <c:pt idx="11504">
                  <c:v>43762.674959826392</c:v>
                </c:pt>
                <c:pt idx="11505">
                  <c:v>43762.758528761573</c:v>
                </c:pt>
                <c:pt idx="11506">
                  <c:v>43762.772257372686</c:v>
                </c:pt>
                <c:pt idx="11507">
                  <c:v>43762.806204791668</c:v>
                </c:pt>
                <c:pt idx="11508">
                  <c:v>43762.859212581017</c:v>
                </c:pt>
                <c:pt idx="11509">
                  <c:v>43762.864216111113</c:v>
                </c:pt>
                <c:pt idx="11510">
                  <c:v>43763.144776759262</c:v>
                </c:pt>
                <c:pt idx="11511">
                  <c:v>43763.150032442129</c:v>
                </c:pt>
                <c:pt idx="11512">
                  <c:v>43763.153820150466</c:v>
                </c:pt>
                <c:pt idx="11513">
                  <c:v>43763.155531354168</c:v>
                </c:pt>
                <c:pt idx="11514">
                  <c:v>43763.194616863424</c:v>
                </c:pt>
                <c:pt idx="11515">
                  <c:v>43763.296697418984</c:v>
                </c:pt>
                <c:pt idx="11516">
                  <c:v>43763.328491122687</c:v>
                </c:pt>
                <c:pt idx="11517">
                  <c:v>43763.338558993055</c:v>
                </c:pt>
                <c:pt idx="11518">
                  <c:v>43763.354569583331</c:v>
                </c:pt>
                <c:pt idx="11519">
                  <c:v>43763.363741226851</c:v>
                </c:pt>
                <c:pt idx="11520">
                  <c:v>43763.429150439813</c:v>
                </c:pt>
                <c:pt idx="11521">
                  <c:v>43763.459466550928</c:v>
                </c:pt>
                <c:pt idx="11522">
                  <c:v>43763.460384918981</c:v>
                </c:pt>
                <c:pt idx="11523">
                  <c:v>43763.544756770832</c:v>
                </c:pt>
                <c:pt idx="11524">
                  <c:v>43763.562432557868</c:v>
                </c:pt>
                <c:pt idx="11525">
                  <c:v>43763.625255960651</c:v>
                </c:pt>
                <c:pt idx="11526">
                  <c:v>43763.625730706015</c:v>
                </c:pt>
                <c:pt idx="11527">
                  <c:v>43763.64667465278</c:v>
                </c:pt>
                <c:pt idx="11528">
                  <c:v>43763.651696273148</c:v>
                </c:pt>
                <c:pt idx="11529">
                  <c:v>43764.015316377314</c:v>
                </c:pt>
                <c:pt idx="11530">
                  <c:v>43764.032625428241</c:v>
                </c:pt>
                <c:pt idx="11531">
                  <c:v>43764.18506984954</c:v>
                </c:pt>
                <c:pt idx="11532">
                  <c:v>43764.380510671297</c:v>
                </c:pt>
                <c:pt idx="11533">
                  <c:v>43764.641105694442</c:v>
                </c:pt>
                <c:pt idx="11534">
                  <c:v>43764.757758356478</c:v>
                </c:pt>
                <c:pt idx="11535">
                  <c:v>43764.970481064818</c:v>
                </c:pt>
                <c:pt idx="11536">
                  <c:v>43765.497206990738</c:v>
                </c:pt>
                <c:pt idx="11537">
                  <c:v>43765.503715381943</c:v>
                </c:pt>
                <c:pt idx="11538">
                  <c:v>43765.592437407409</c:v>
                </c:pt>
                <c:pt idx="11539">
                  <c:v>43765.620062245369</c:v>
                </c:pt>
                <c:pt idx="11540">
                  <c:v>43765.993520625001</c:v>
                </c:pt>
                <c:pt idx="11541">
                  <c:v>43766.150033344908</c:v>
                </c:pt>
                <c:pt idx="11542">
                  <c:v>43766.218672083334</c:v>
                </c:pt>
                <c:pt idx="11543">
                  <c:v>43766.243372395831</c:v>
                </c:pt>
                <c:pt idx="11544">
                  <c:v>43766.269167743056</c:v>
                </c:pt>
                <c:pt idx="11545">
                  <c:v>43766.293678819442</c:v>
                </c:pt>
                <c:pt idx="11546">
                  <c:v>43766.327845497683</c:v>
                </c:pt>
                <c:pt idx="11547">
                  <c:v>43766.360043564811</c:v>
                </c:pt>
                <c:pt idx="11548">
                  <c:v>43766.366187581021</c:v>
                </c:pt>
                <c:pt idx="11549">
                  <c:v>43766.370136944446</c:v>
                </c:pt>
                <c:pt idx="11550">
                  <c:v>43766.398185937498</c:v>
                </c:pt>
                <c:pt idx="11551">
                  <c:v>43766.404655347222</c:v>
                </c:pt>
                <c:pt idx="11552">
                  <c:v>43766.422773993057</c:v>
                </c:pt>
                <c:pt idx="11553">
                  <c:v>43766.426834699072</c:v>
                </c:pt>
                <c:pt idx="11554">
                  <c:v>43766.444763194442</c:v>
                </c:pt>
                <c:pt idx="11555">
                  <c:v>43766.458688460647</c:v>
                </c:pt>
                <c:pt idx="11556">
                  <c:v>43766.471666874997</c:v>
                </c:pt>
                <c:pt idx="11557">
                  <c:v>43766.47245296296</c:v>
                </c:pt>
                <c:pt idx="11558">
                  <c:v>43766.475442129631</c:v>
                </c:pt>
                <c:pt idx="11559">
                  <c:v>43766.47943752315</c:v>
                </c:pt>
                <c:pt idx="11560">
                  <c:v>43766.48536604167</c:v>
                </c:pt>
                <c:pt idx="11561">
                  <c:v>43766.489541782408</c:v>
                </c:pt>
                <c:pt idx="11562">
                  <c:v>43766.498896203702</c:v>
                </c:pt>
                <c:pt idx="11563">
                  <c:v>43766.501527372682</c:v>
                </c:pt>
                <c:pt idx="11564">
                  <c:v>43766.502028680552</c:v>
                </c:pt>
                <c:pt idx="11565">
                  <c:v>43766.516516828706</c:v>
                </c:pt>
                <c:pt idx="11566">
                  <c:v>43766.537445486108</c:v>
                </c:pt>
                <c:pt idx="11567">
                  <c:v>43766.541861562502</c:v>
                </c:pt>
                <c:pt idx="11568">
                  <c:v>43766.542840972223</c:v>
                </c:pt>
                <c:pt idx="11569">
                  <c:v>43766.560794895835</c:v>
                </c:pt>
                <c:pt idx="11570">
                  <c:v>43766.585297905091</c:v>
                </c:pt>
                <c:pt idx="11571">
                  <c:v>43766.604809756944</c:v>
                </c:pt>
                <c:pt idx="11572">
                  <c:v>43766.605449374998</c:v>
                </c:pt>
                <c:pt idx="11573">
                  <c:v>43766.610704699073</c:v>
                </c:pt>
                <c:pt idx="11574">
                  <c:v>43766.618254699075</c:v>
                </c:pt>
                <c:pt idx="11575">
                  <c:v>43766.626555358795</c:v>
                </c:pt>
                <c:pt idx="11576">
                  <c:v>43766.629239224538</c:v>
                </c:pt>
                <c:pt idx="11577">
                  <c:v>43766.697457743052</c:v>
                </c:pt>
                <c:pt idx="11578">
                  <c:v>43767.123960092591</c:v>
                </c:pt>
                <c:pt idx="11579">
                  <c:v>43767.17281128472</c:v>
                </c:pt>
                <c:pt idx="11580">
                  <c:v>43767.266065949072</c:v>
                </c:pt>
                <c:pt idx="11581">
                  <c:v>43767.275844016207</c:v>
                </c:pt>
                <c:pt idx="11582">
                  <c:v>43767.286739618059</c:v>
                </c:pt>
                <c:pt idx="11583">
                  <c:v>43767.328433090275</c:v>
                </c:pt>
                <c:pt idx="11584">
                  <c:v>43767.336518217591</c:v>
                </c:pt>
                <c:pt idx="11585">
                  <c:v>43767.347836736109</c:v>
                </c:pt>
                <c:pt idx="11586">
                  <c:v>43767.353362546295</c:v>
                </c:pt>
                <c:pt idx="11587">
                  <c:v>43767.367565729168</c:v>
                </c:pt>
                <c:pt idx="11588">
                  <c:v>43767.372784502317</c:v>
                </c:pt>
                <c:pt idx="11589">
                  <c:v>43767.378360682873</c:v>
                </c:pt>
                <c:pt idx="11590">
                  <c:v>43767.37913908565</c:v>
                </c:pt>
                <c:pt idx="11591">
                  <c:v>43767.379276400461</c:v>
                </c:pt>
                <c:pt idx="11592">
                  <c:v>43767.417869849538</c:v>
                </c:pt>
                <c:pt idx="11593">
                  <c:v>43767.434236122688</c:v>
                </c:pt>
                <c:pt idx="11594">
                  <c:v>43767.47253175926</c:v>
                </c:pt>
                <c:pt idx="11595">
                  <c:v>43767.499465590277</c:v>
                </c:pt>
                <c:pt idx="11596">
                  <c:v>43767.499597013892</c:v>
                </c:pt>
                <c:pt idx="11597">
                  <c:v>43767.502075231481</c:v>
                </c:pt>
                <c:pt idx="11598">
                  <c:v>43767.525738217591</c:v>
                </c:pt>
                <c:pt idx="11599">
                  <c:v>43767.533731481482</c:v>
                </c:pt>
                <c:pt idx="11600">
                  <c:v>43767.60247716435</c:v>
                </c:pt>
                <c:pt idx="11601">
                  <c:v>43767.613288969907</c:v>
                </c:pt>
                <c:pt idx="11602">
                  <c:v>43767.745838518516</c:v>
                </c:pt>
                <c:pt idx="11603">
                  <c:v>43767.770492835647</c:v>
                </c:pt>
                <c:pt idx="11604">
                  <c:v>43767.788750335647</c:v>
                </c:pt>
                <c:pt idx="11605">
                  <c:v>43767.8112415625</c:v>
                </c:pt>
                <c:pt idx="11606">
                  <c:v>43767.821270138891</c:v>
                </c:pt>
                <c:pt idx="11607">
                  <c:v>43768.156335081017</c:v>
                </c:pt>
                <c:pt idx="11608">
                  <c:v>43768.195440219904</c:v>
                </c:pt>
                <c:pt idx="11609">
                  <c:v>43768.226941516201</c:v>
                </c:pt>
                <c:pt idx="11610">
                  <c:v>43768.296310115744</c:v>
                </c:pt>
                <c:pt idx="11611">
                  <c:v>43768.340563831021</c:v>
                </c:pt>
                <c:pt idx="11612">
                  <c:v>43768.343889201387</c:v>
                </c:pt>
                <c:pt idx="11613">
                  <c:v>43768.345202256947</c:v>
                </c:pt>
                <c:pt idx="11614">
                  <c:v>43768.353497951386</c:v>
                </c:pt>
                <c:pt idx="11615">
                  <c:v>43768.357258009259</c:v>
                </c:pt>
                <c:pt idx="11616">
                  <c:v>43768.367496874998</c:v>
                </c:pt>
                <c:pt idx="11617">
                  <c:v>43768.378785057874</c:v>
                </c:pt>
                <c:pt idx="11618">
                  <c:v>43768.384636145835</c:v>
                </c:pt>
                <c:pt idx="11619">
                  <c:v>43768.38712767361</c:v>
                </c:pt>
                <c:pt idx="11620">
                  <c:v>43768.388965659724</c:v>
                </c:pt>
                <c:pt idx="11621">
                  <c:v>43768.390137638889</c:v>
                </c:pt>
                <c:pt idx="11622">
                  <c:v>43768.434871712961</c:v>
                </c:pt>
                <c:pt idx="11623">
                  <c:v>43768.436419328704</c:v>
                </c:pt>
                <c:pt idx="11624">
                  <c:v>43768.437403865741</c:v>
                </c:pt>
                <c:pt idx="11625">
                  <c:v>43768.437702407406</c:v>
                </c:pt>
                <c:pt idx="11626">
                  <c:v>43768.442225370367</c:v>
                </c:pt>
                <c:pt idx="11627">
                  <c:v>43768.449079918981</c:v>
                </c:pt>
                <c:pt idx="11628">
                  <c:v>43768.450272291666</c:v>
                </c:pt>
                <c:pt idx="11629">
                  <c:v>43768.450410347221</c:v>
                </c:pt>
                <c:pt idx="11630">
                  <c:v>43768.450750335651</c:v>
                </c:pt>
                <c:pt idx="11631">
                  <c:v>43768.450913657405</c:v>
                </c:pt>
                <c:pt idx="11632">
                  <c:v>43768.451659907405</c:v>
                </c:pt>
                <c:pt idx="11633">
                  <c:v>43768.456814814817</c:v>
                </c:pt>
                <c:pt idx="11634">
                  <c:v>43768.463807511573</c:v>
                </c:pt>
                <c:pt idx="11635">
                  <c:v>43768.466346307869</c:v>
                </c:pt>
                <c:pt idx="11636">
                  <c:v>43768.46972439815</c:v>
                </c:pt>
                <c:pt idx="11637">
                  <c:v>43768.478048668978</c:v>
                </c:pt>
                <c:pt idx="11638">
                  <c:v>43768.485030127318</c:v>
                </c:pt>
                <c:pt idx="11639">
                  <c:v>43768.488384004631</c:v>
                </c:pt>
                <c:pt idx="11640">
                  <c:v>43768.508936574071</c:v>
                </c:pt>
                <c:pt idx="11641">
                  <c:v>43768.511012997682</c:v>
                </c:pt>
                <c:pt idx="11642">
                  <c:v>43768.515941886573</c:v>
                </c:pt>
                <c:pt idx="11643">
                  <c:v>43768.530125462959</c:v>
                </c:pt>
                <c:pt idx="11644">
                  <c:v>43768.533121192129</c:v>
                </c:pt>
                <c:pt idx="11645">
                  <c:v>43768.537176134261</c:v>
                </c:pt>
                <c:pt idx="11646">
                  <c:v>43768.539875775466</c:v>
                </c:pt>
                <c:pt idx="11647">
                  <c:v>43768.54019068287</c:v>
                </c:pt>
                <c:pt idx="11648">
                  <c:v>43768.541225590277</c:v>
                </c:pt>
                <c:pt idx="11649">
                  <c:v>43768.546619097222</c:v>
                </c:pt>
                <c:pt idx="11650">
                  <c:v>43768.554449062503</c:v>
                </c:pt>
                <c:pt idx="11651">
                  <c:v>43768.562055104165</c:v>
                </c:pt>
                <c:pt idx="11652">
                  <c:v>43768.563856319444</c:v>
                </c:pt>
                <c:pt idx="11653">
                  <c:v>43768.565359791668</c:v>
                </c:pt>
                <c:pt idx="11654">
                  <c:v>43768.631124131942</c:v>
                </c:pt>
                <c:pt idx="11655">
                  <c:v>43768.699533981482</c:v>
                </c:pt>
                <c:pt idx="11656">
                  <c:v>43768.704333611109</c:v>
                </c:pt>
                <c:pt idx="11657">
                  <c:v>43768.718158912037</c:v>
                </c:pt>
                <c:pt idx="11658">
                  <c:v>43768.746628831017</c:v>
                </c:pt>
                <c:pt idx="11659">
                  <c:v>43768.756645289352</c:v>
                </c:pt>
                <c:pt idx="11660">
                  <c:v>43768.768360752314</c:v>
                </c:pt>
                <c:pt idx="11661">
                  <c:v>43768.769964953703</c:v>
                </c:pt>
                <c:pt idx="11662">
                  <c:v>43768.782947743057</c:v>
                </c:pt>
                <c:pt idx="11663">
                  <c:v>43768.79458627315</c:v>
                </c:pt>
                <c:pt idx="11664">
                  <c:v>43768.798500011573</c:v>
                </c:pt>
                <c:pt idx="11665">
                  <c:v>43769.284270069445</c:v>
                </c:pt>
                <c:pt idx="11666">
                  <c:v>43769.324870335651</c:v>
                </c:pt>
                <c:pt idx="11667">
                  <c:v>43769.339194062501</c:v>
                </c:pt>
                <c:pt idx="11668">
                  <c:v>43769.348949837964</c:v>
                </c:pt>
                <c:pt idx="11669">
                  <c:v>43769.349734120369</c:v>
                </c:pt>
                <c:pt idx="11670">
                  <c:v>43769.351386226852</c:v>
                </c:pt>
                <c:pt idx="11671">
                  <c:v>43769.373035520832</c:v>
                </c:pt>
                <c:pt idx="11672">
                  <c:v>43769.387570601852</c:v>
                </c:pt>
                <c:pt idx="11673">
                  <c:v>43769.388827581017</c:v>
                </c:pt>
                <c:pt idx="11674">
                  <c:v>43769.403650995373</c:v>
                </c:pt>
                <c:pt idx="11675">
                  <c:v>43769.404585555552</c:v>
                </c:pt>
                <c:pt idx="11676">
                  <c:v>43769.413924247689</c:v>
                </c:pt>
                <c:pt idx="11677">
                  <c:v>43769.416058831019</c:v>
                </c:pt>
                <c:pt idx="11678">
                  <c:v>43769.424475752312</c:v>
                </c:pt>
                <c:pt idx="11679">
                  <c:v>43769.449783599535</c:v>
                </c:pt>
                <c:pt idx="11680">
                  <c:v>43769.460863321758</c:v>
                </c:pt>
                <c:pt idx="11681">
                  <c:v>43769.463612604166</c:v>
                </c:pt>
                <c:pt idx="11682">
                  <c:v>43769.470409756941</c:v>
                </c:pt>
                <c:pt idx="11683">
                  <c:v>43769.473757060186</c:v>
                </c:pt>
                <c:pt idx="11684">
                  <c:v>43769.486268564811</c:v>
                </c:pt>
                <c:pt idx="11685">
                  <c:v>43769.48730739583</c:v>
                </c:pt>
                <c:pt idx="11686">
                  <c:v>43769.49209122685</c:v>
                </c:pt>
                <c:pt idx="11687">
                  <c:v>43769.495410266201</c:v>
                </c:pt>
                <c:pt idx="11688">
                  <c:v>43769.496569317133</c:v>
                </c:pt>
                <c:pt idx="11689">
                  <c:v>43769.497299629627</c:v>
                </c:pt>
                <c:pt idx="11690">
                  <c:v>43769.50340415509</c:v>
                </c:pt>
                <c:pt idx="11691">
                  <c:v>43769.504314375001</c:v>
                </c:pt>
                <c:pt idx="11692">
                  <c:v>43769.505228993054</c:v>
                </c:pt>
                <c:pt idx="11693">
                  <c:v>43769.531878877315</c:v>
                </c:pt>
                <c:pt idx="11694">
                  <c:v>43769.543177800922</c:v>
                </c:pt>
                <c:pt idx="11695">
                  <c:v>43769.553022465276</c:v>
                </c:pt>
                <c:pt idx="11696">
                  <c:v>43769.569077199078</c:v>
                </c:pt>
                <c:pt idx="11697">
                  <c:v>43769.573458402781</c:v>
                </c:pt>
                <c:pt idx="11698">
                  <c:v>43769.593067152775</c:v>
                </c:pt>
                <c:pt idx="11699">
                  <c:v>43769.65239984954</c:v>
                </c:pt>
                <c:pt idx="11700">
                  <c:v>43769.654124756948</c:v>
                </c:pt>
                <c:pt idx="11701">
                  <c:v>43769.667012025464</c:v>
                </c:pt>
                <c:pt idx="11702">
                  <c:v>43769.710443935182</c:v>
                </c:pt>
                <c:pt idx="11703">
                  <c:v>43769.720555</c:v>
                </c:pt>
                <c:pt idx="11704">
                  <c:v>43769.721357881943</c:v>
                </c:pt>
                <c:pt idx="11705">
                  <c:v>43769.727732824074</c:v>
                </c:pt>
                <c:pt idx="11706">
                  <c:v>43769.749082071758</c:v>
                </c:pt>
                <c:pt idx="11707">
                  <c:v>43769.766759733793</c:v>
                </c:pt>
                <c:pt idx="11708">
                  <c:v>43769.794360497683</c:v>
                </c:pt>
                <c:pt idx="11709">
                  <c:v>43769.837123993057</c:v>
                </c:pt>
                <c:pt idx="11710">
                  <c:v>43769.84246521991</c:v>
                </c:pt>
                <c:pt idx="11711">
                  <c:v>43769.850099247684</c:v>
                </c:pt>
                <c:pt idx="11712">
                  <c:v>43769.88834096065</c:v>
                </c:pt>
                <c:pt idx="11713">
                  <c:v>43769.915855520834</c:v>
                </c:pt>
                <c:pt idx="11714">
                  <c:v>43769.945034247685</c:v>
                </c:pt>
                <c:pt idx="11715">
                  <c:v>43769.948098310182</c:v>
                </c:pt>
                <c:pt idx="11716">
                  <c:v>43769.960668958331</c:v>
                </c:pt>
                <c:pt idx="11717">
                  <c:v>43769.975890520836</c:v>
                </c:pt>
                <c:pt idx="11718">
                  <c:v>43769.989238668983</c:v>
                </c:pt>
                <c:pt idx="11719">
                  <c:v>43770.100083530095</c:v>
                </c:pt>
                <c:pt idx="11720">
                  <c:v>43770.114058090279</c:v>
                </c:pt>
                <c:pt idx="11721">
                  <c:v>43770.117722280091</c:v>
                </c:pt>
                <c:pt idx="11722">
                  <c:v>43770.202127731478</c:v>
                </c:pt>
                <c:pt idx="11723">
                  <c:v>43770.210207222219</c:v>
                </c:pt>
                <c:pt idx="11724">
                  <c:v>43770.219943402779</c:v>
                </c:pt>
                <c:pt idx="11725">
                  <c:v>43770.223974236113</c:v>
                </c:pt>
                <c:pt idx="11726">
                  <c:v>43770.255766875001</c:v>
                </c:pt>
                <c:pt idx="11727">
                  <c:v>43770.295928935186</c:v>
                </c:pt>
                <c:pt idx="11728">
                  <c:v>43770.304267361113</c:v>
                </c:pt>
                <c:pt idx="11729">
                  <c:v>43770.307278993052</c:v>
                </c:pt>
                <c:pt idx="11730">
                  <c:v>43770.322372523151</c:v>
                </c:pt>
                <c:pt idx="11731">
                  <c:v>43770.404651770834</c:v>
                </c:pt>
                <c:pt idx="11732">
                  <c:v>43770.406647048614</c:v>
                </c:pt>
                <c:pt idx="11733">
                  <c:v>43770.452749849537</c:v>
                </c:pt>
                <c:pt idx="11734">
                  <c:v>43770.458084722224</c:v>
                </c:pt>
                <c:pt idx="11735">
                  <c:v>43770.459253796296</c:v>
                </c:pt>
                <c:pt idx="11736">
                  <c:v>43770.512717141202</c:v>
                </c:pt>
                <c:pt idx="11737">
                  <c:v>43770.546815555557</c:v>
                </c:pt>
                <c:pt idx="11738">
                  <c:v>43770.55756361111</c:v>
                </c:pt>
                <c:pt idx="11739">
                  <c:v>43770.609963506948</c:v>
                </c:pt>
                <c:pt idx="11740">
                  <c:v>43770.610193483793</c:v>
                </c:pt>
                <c:pt idx="11741">
                  <c:v>43770.626047650461</c:v>
                </c:pt>
                <c:pt idx="11742">
                  <c:v>43770.652327835647</c:v>
                </c:pt>
                <c:pt idx="11743">
                  <c:v>43770.692566041667</c:v>
                </c:pt>
                <c:pt idx="11744">
                  <c:v>43770.707297395835</c:v>
                </c:pt>
                <c:pt idx="11745">
                  <c:v>43770.813165127314</c:v>
                </c:pt>
                <c:pt idx="11746">
                  <c:v>43771.518577326387</c:v>
                </c:pt>
                <c:pt idx="11747">
                  <c:v>43771.520670763886</c:v>
                </c:pt>
                <c:pt idx="11748">
                  <c:v>43771.521527199075</c:v>
                </c:pt>
                <c:pt idx="11749">
                  <c:v>43771.526109432867</c:v>
                </c:pt>
                <c:pt idx="11750">
                  <c:v>43771.526704837961</c:v>
                </c:pt>
                <c:pt idx="11751">
                  <c:v>43771.543867187502</c:v>
                </c:pt>
                <c:pt idx="11752">
                  <c:v>43771.55491564815</c:v>
                </c:pt>
                <c:pt idx="11753">
                  <c:v>43771.715595289352</c:v>
                </c:pt>
                <c:pt idx="11754">
                  <c:v>43771.763611041664</c:v>
                </c:pt>
                <c:pt idx="11755">
                  <c:v>43772.359991412035</c:v>
                </c:pt>
                <c:pt idx="11756">
                  <c:v>43772.378930081017</c:v>
                </c:pt>
                <c:pt idx="11757">
                  <c:v>43772.426650439818</c:v>
                </c:pt>
                <c:pt idx="11758">
                  <c:v>43773.171781354169</c:v>
                </c:pt>
                <c:pt idx="11759">
                  <c:v>43773.315833368055</c:v>
                </c:pt>
                <c:pt idx="11760">
                  <c:v>43773.331048888889</c:v>
                </c:pt>
                <c:pt idx="11761">
                  <c:v>43773.3959516088</c:v>
                </c:pt>
                <c:pt idx="11762">
                  <c:v>43773.401571030096</c:v>
                </c:pt>
                <c:pt idx="11763">
                  <c:v>43773.433639467592</c:v>
                </c:pt>
                <c:pt idx="11764">
                  <c:v>43773.437256423611</c:v>
                </c:pt>
                <c:pt idx="11765">
                  <c:v>43773.450379641203</c:v>
                </c:pt>
                <c:pt idx="11766">
                  <c:v>43773.456339444441</c:v>
                </c:pt>
                <c:pt idx="11767">
                  <c:v>43773.466742048608</c:v>
                </c:pt>
                <c:pt idx="11768">
                  <c:v>43773.469166990741</c:v>
                </c:pt>
                <c:pt idx="11769">
                  <c:v>43773.591494560183</c:v>
                </c:pt>
                <c:pt idx="11770">
                  <c:v>43773.72308087963</c:v>
                </c:pt>
                <c:pt idx="11771">
                  <c:v>43773.744514108796</c:v>
                </c:pt>
                <c:pt idx="11772">
                  <c:v>43773.750186273151</c:v>
                </c:pt>
                <c:pt idx="11773">
                  <c:v>43773.751904756944</c:v>
                </c:pt>
                <c:pt idx="11774">
                  <c:v>43773.771483194447</c:v>
                </c:pt>
                <c:pt idx="11775">
                  <c:v>43773.929999699074</c:v>
                </c:pt>
                <c:pt idx="11776">
                  <c:v>43774.192814178241</c:v>
                </c:pt>
                <c:pt idx="11777">
                  <c:v>43774.199744490739</c:v>
                </c:pt>
                <c:pt idx="11778">
                  <c:v>43774.255999641202</c:v>
                </c:pt>
                <c:pt idx="11779">
                  <c:v>43774.293901736113</c:v>
                </c:pt>
                <c:pt idx="11780">
                  <c:v>43774.295378229166</c:v>
                </c:pt>
                <c:pt idx="11781">
                  <c:v>43774.31056701389</c:v>
                </c:pt>
                <c:pt idx="11782">
                  <c:v>43774.321594097222</c:v>
                </c:pt>
                <c:pt idx="11783">
                  <c:v>43774.336356296299</c:v>
                </c:pt>
                <c:pt idx="11784">
                  <c:v>43774.357955196756</c:v>
                </c:pt>
                <c:pt idx="11785">
                  <c:v>43774.376779664351</c:v>
                </c:pt>
                <c:pt idx="11786">
                  <c:v>43774.380253506948</c:v>
                </c:pt>
                <c:pt idx="11787">
                  <c:v>43774.385305069445</c:v>
                </c:pt>
                <c:pt idx="11788">
                  <c:v>43774.421323287039</c:v>
                </c:pt>
                <c:pt idx="11789">
                  <c:v>43774.438635937498</c:v>
                </c:pt>
                <c:pt idx="11790">
                  <c:v>43774.462557997686</c:v>
                </c:pt>
                <c:pt idx="11791">
                  <c:v>43774.491412083335</c:v>
                </c:pt>
                <c:pt idx="11792">
                  <c:v>43774.498413773152</c:v>
                </c:pt>
                <c:pt idx="11793">
                  <c:v>43774.501071354163</c:v>
                </c:pt>
                <c:pt idx="11794">
                  <c:v>43774.55544207176</c:v>
                </c:pt>
                <c:pt idx="11795">
                  <c:v>43774.654411550924</c:v>
                </c:pt>
                <c:pt idx="11796">
                  <c:v>43774.663374548611</c:v>
                </c:pt>
                <c:pt idx="11797">
                  <c:v>43775.049991354164</c:v>
                </c:pt>
                <c:pt idx="11798">
                  <c:v>43775.222845150463</c:v>
                </c:pt>
                <c:pt idx="11799">
                  <c:v>43775.248498263885</c:v>
                </c:pt>
                <c:pt idx="11800">
                  <c:v>43775.249935034721</c:v>
                </c:pt>
                <c:pt idx="11801">
                  <c:v>43775.300252534726</c:v>
                </c:pt>
                <c:pt idx="11802">
                  <c:v>43775.306756689817</c:v>
                </c:pt>
                <c:pt idx="11803">
                  <c:v>43775.312047928244</c:v>
                </c:pt>
                <c:pt idx="11804">
                  <c:v>43775.312714039355</c:v>
                </c:pt>
                <c:pt idx="11805">
                  <c:v>43775.541547766203</c:v>
                </c:pt>
                <c:pt idx="11806">
                  <c:v>43775.600948333333</c:v>
                </c:pt>
                <c:pt idx="11807">
                  <c:v>43775.678923078704</c:v>
                </c:pt>
                <c:pt idx="11808">
                  <c:v>43775.728834675923</c:v>
                </c:pt>
                <c:pt idx="11809">
                  <c:v>43775.756635625003</c:v>
                </c:pt>
                <c:pt idx="11810">
                  <c:v>43776.108430081018</c:v>
                </c:pt>
                <c:pt idx="11811">
                  <c:v>43776.165334305559</c:v>
                </c:pt>
                <c:pt idx="11812">
                  <c:v>43776.17351659722</c:v>
                </c:pt>
                <c:pt idx="11813">
                  <c:v>43776.187778900465</c:v>
                </c:pt>
                <c:pt idx="11814">
                  <c:v>43776.217961793984</c:v>
                </c:pt>
                <c:pt idx="11815">
                  <c:v>43776.218051458331</c:v>
                </c:pt>
                <c:pt idx="11816">
                  <c:v>43776.35020015046</c:v>
                </c:pt>
                <c:pt idx="11817">
                  <c:v>43776.35096447917</c:v>
                </c:pt>
                <c:pt idx="11818">
                  <c:v>43776.352515451392</c:v>
                </c:pt>
                <c:pt idx="11819">
                  <c:v>43776.35382556713</c:v>
                </c:pt>
                <c:pt idx="11820">
                  <c:v>43776.37587502315</c:v>
                </c:pt>
                <c:pt idx="11821">
                  <c:v>43776.379270324076</c:v>
                </c:pt>
                <c:pt idx="11822">
                  <c:v>43776.392454270834</c:v>
                </c:pt>
                <c:pt idx="11823">
                  <c:v>43776.393051180552</c:v>
                </c:pt>
                <c:pt idx="11824">
                  <c:v>43776.419574733794</c:v>
                </c:pt>
                <c:pt idx="11825">
                  <c:v>43776.420582870371</c:v>
                </c:pt>
                <c:pt idx="11826">
                  <c:v>43776.42130292824</c:v>
                </c:pt>
                <c:pt idx="11827">
                  <c:v>43776.437172754631</c:v>
                </c:pt>
                <c:pt idx="11828">
                  <c:v>43776.442575069443</c:v>
                </c:pt>
                <c:pt idx="11829">
                  <c:v>43776.443768124998</c:v>
                </c:pt>
                <c:pt idx="11830">
                  <c:v>43776.450371273146</c:v>
                </c:pt>
                <c:pt idx="11831">
                  <c:v>43776.451585266201</c:v>
                </c:pt>
                <c:pt idx="11832">
                  <c:v>43776.452233148149</c:v>
                </c:pt>
                <c:pt idx="11833">
                  <c:v>43776.452819745369</c:v>
                </c:pt>
                <c:pt idx="11834">
                  <c:v>43776.478281469907</c:v>
                </c:pt>
                <c:pt idx="11835">
                  <c:v>43776.553445532409</c:v>
                </c:pt>
                <c:pt idx="11836">
                  <c:v>43776.638614386575</c:v>
                </c:pt>
                <c:pt idx="11837">
                  <c:v>43777.104574791665</c:v>
                </c:pt>
                <c:pt idx="11838">
                  <c:v>43777.226309456018</c:v>
                </c:pt>
                <c:pt idx="11839">
                  <c:v>43777.234766111113</c:v>
                </c:pt>
                <c:pt idx="11840">
                  <c:v>43777.244295324075</c:v>
                </c:pt>
                <c:pt idx="11841">
                  <c:v>43777.306172337965</c:v>
                </c:pt>
                <c:pt idx="11842">
                  <c:v>43777.350727395831</c:v>
                </c:pt>
                <c:pt idx="11843">
                  <c:v>43777.350829988427</c:v>
                </c:pt>
                <c:pt idx="11844">
                  <c:v>43777.358397141201</c:v>
                </c:pt>
                <c:pt idx="11845">
                  <c:v>43777.359870497683</c:v>
                </c:pt>
                <c:pt idx="11846">
                  <c:v>43777.360467418985</c:v>
                </c:pt>
                <c:pt idx="11847">
                  <c:v>43777.366162824073</c:v>
                </c:pt>
                <c:pt idx="11848">
                  <c:v>43777.370393379628</c:v>
                </c:pt>
                <c:pt idx="11849">
                  <c:v>43777.371260046297</c:v>
                </c:pt>
                <c:pt idx="11850">
                  <c:v>43777.373338900463</c:v>
                </c:pt>
                <c:pt idx="11851">
                  <c:v>43777.373529583332</c:v>
                </c:pt>
                <c:pt idx="11852">
                  <c:v>43777.382409375001</c:v>
                </c:pt>
                <c:pt idx="11853">
                  <c:v>43777.386105474536</c:v>
                </c:pt>
                <c:pt idx="11854">
                  <c:v>43777.390929004629</c:v>
                </c:pt>
                <c:pt idx="11855">
                  <c:v>43777.398014328704</c:v>
                </c:pt>
                <c:pt idx="11856">
                  <c:v>43777.408236203701</c:v>
                </c:pt>
                <c:pt idx="11857">
                  <c:v>43777.437161898146</c:v>
                </c:pt>
                <c:pt idx="11858">
                  <c:v>43777.467700231478</c:v>
                </c:pt>
                <c:pt idx="11859">
                  <c:v>43777.587357708333</c:v>
                </c:pt>
                <c:pt idx="11860">
                  <c:v>43777.593566423609</c:v>
                </c:pt>
                <c:pt idx="11861">
                  <c:v>43777.611519398146</c:v>
                </c:pt>
                <c:pt idx="11862">
                  <c:v>43777.663293935184</c:v>
                </c:pt>
                <c:pt idx="11863">
                  <c:v>43777.734367337966</c:v>
                </c:pt>
                <c:pt idx="11864">
                  <c:v>43777.734524050924</c:v>
                </c:pt>
                <c:pt idx="11865">
                  <c:v>43777.750900254629</c:v>
                </c:pt>
                <c:pt idx="11866">
                  <c:v>43777.751784247688</c:v>
                </c:pt>
                <c:pt idx="11867">
                  <c:v>43778.100299537036</c:v>
                </c:pt>
                <c:pt idx="11868">
                  <c:v>43778.262086539355</c:v>
                </c:pt>
                <c:pt idx="11869">
                  <c:v>43778.3273840162</c:v>
                </c:pt>
                <c:pt idx="11870">
                  <c:v>43778.519826261574</c:v>
                </c:pt>
                <c:pt idx="11871">
                  <c:v>43778.602457731482</c:v>
                </c:pt>
                <c:pt idx="11872">
                  <c:v>43778.625460127318</c:v>
                </c:pt>
                <c:pt idx="11873">
                  <c:v>43779.218566944444</c:v>
                </c:pt>
                <c:pt idx="11874">
                  <c:v>43779.227192233797</c:v>
                </c:pt>
                <c:pt idx="11875">
                  <c:v>43779.294535011577</c:v>
                </c:pt>
                <c:pt idx="11876">
                  <c:v>43779.427699594904</c:v>
                </c:pt>
                <c:pt idx="11877">
                  <c:v>43779.488335266207</c:v>
                </c:pt>
                <c:pt idx="11878">
                  <c:v>43779.561036261577</c:v>
                </c:pt>
                <c:pt idx="11879">
                  <c:v>43779.564654710652</c:v>
                </c:pt>
                <c:pt idx="11880">
                  <c:v>43779.566095983799</c:v>
                </c:pt>
                <c:pt idx="11881">
                  <c:v>43779.56812034722</c:v>
                </c:pt>
                <c:pt idx="11882">
                  <c:v>43779.569745312503</c:v>
                </c:pt>
                <c:pt idx="11883">
                  <c:v>43779.735808750003</c:v>
                </c:pt>
                <c:pt idx="11884">
                  <c:v>43780.173377013889</c:v>
                </c:pt>
                <c:pt idx="11885">
                  <c:v>43780.336415520833</c:v>
                </c:pt>
                <c:pt idx="11886">
                  <c:v>43780.337851504628</c:v>
                </c:pt>
                <c:pt idx="11887">
                  <c:v>43780.337880474537</c:v>
                </c:pt>
                <c:pt idx="11888">
                  <c:v>43780.346045706021</c:v>
                </c:pt>
                <c:pt idx="11889">
                  <c:v>43780.452807141206</c:v>
                </c:pt>
                <c:pt idx="11890">
                  <c:v>43780.484844907405</c:v>
                </c:pt>
                <c:pt idx="11891">
                  <c:v>43780.488771840275</c:v>
                </c:pt>
                <c:pt idx="11892">
                  <c:v>43780.593159074073</c:v>
                </c:pt>
                <c:pt idx="11893">
                  <c:v>43780.631376747682</c:v>
                </c:pt>
                <c:pt idx="11894">
                  <c:v>43780.653185439813</c:v>
                </c:pt>
                <c:pt idx="11895">
                  <c:v>43780.665758379633</c:v>
                </c:pt>
                <c:pt idx="11896">
                  <c:v>43780.692757916666</c:v>
                </c:pt>
                <c:pt idx="11897">
                  <c:v>43780.743834004628</c:v>
                </c:pt>
                <c:pt idx="11898">
                  <c:v>43780.768624537035</c:v>
                </c:pt>
                <c:pt idx="11899">
                  <c:v>43781.107054826389</c:v>
                </c:pt>
                <c:pt idx="11900">
                  <c:v>43781.107766782407</c:v>
                </c:pt>
                <c:pt idx="11901">
                  <c:v>43781.107821006946</c:v>
                </c:pt>
                <c:pt idx="11902">
                  <c:v>43781.163887731484</c:v>
                </c:pt>
                <c:pt idx="11903">
                  <c:v>43781.205252569445</c:v>
                </c:pt>
                <c:pt idx="11904">
                  <c:v>43781.209464270833</c:v>
                </c:pt>
                <c:pt idx="11905">
                  <c:v>43781.214506053242</c:v>
                </c:pt>
                <c:pt idx="11906">
                  <c:v>43781.221616192131</c:v>
                </c:pt>
                <c:pt idx="11907">
                  <c:v>43781.23177677083</c:v>
                </c:pt>
                <c:pt idx="11908">
                  <c:v>43781.246969108797</c:v>
                </c:pt>
                <c:pt idx="11909">
                  <c:v>43781.295948946761</c:v>
                </c:pt>
                <c:pt idx="11910">
                  <c:v>43781.435506712965</c:v>
                </c:pt>
                <c:pt idx="11911">
                  <c:v>43781.461224699073</c:v>
                </c:pt>
                <c:pt idx="11912">
                  <c:v>43781.467320636577</c:v>
                </c:pt>
                <c:pt idx="11913">
                  <c:v>43781.470605625</c:v>
                </c:pt>
                <c:pt idx="11914">
                  <c:v>43781.474607511576</c:v>
                </c:pt>
                <c:pt idx="11915">
                  <c:v>43781.498256782404</c:v>
                </c:pt>
                <c:pt idx="11916">
                  <c:v>43781.51169525463</c:v>
                </c:pt>
                <c:pt idx="11917">
                  <c:v>43781.512088784722</c:v>
                </c:pt>
                <c:pt idx="11918">
                  <c:v>43781.512695763886</c:v>
                </c:pt>
                <c:pt idx="11919">
                  <c:v>43781.530616319447</c:v>
                </c:pt>
                <c:pt idx="11920">
                  <c:v>43781.594107928242</c:v>
                </c:pt>
                <c:pt idx="11921">
                  <c:v>43781.634305752312</c:v>
                </c:pt>
                <c:pt idx="11922">
                  <c:v>43781.634844050925</c:v>
                </c:pt>
                <c:pt idx="11923">
                  <c:v>43781.644161550925</c:v>
                </c:pt>
                <c:pt idx="11924">
                  <c:v>43781.645258819444</c:v>
                </c:pt>
                <c:pt idx="11925">
                  <c:v>43781.649302731479</c:v>
                </c:pt>
                <c:pt idx="11926">
                  <c:v>43781.67600003472</c:v>
                </c:pt>
                <c:pt idx="11927">
                  <c:v>43782.01654409722</c:v>
                </c:pt>
                <c:pt idx="11928">
                  <c:v>43782.085210717596</c:v>
                </c:pt>
                <c:pt idx="11929">
                  <c:v>43782.23437351852</c:v>
                </c:pt>
                <c:pt idx="11930">
                  <c:v>43782.31120546296</c:v>
                </c:pt>
                <c:pt idx="11931">
                  <c:v>43782.346207326387</c:v>
                </c:pt>
                <c:pt idx="11932">
                  <c:v>43782.372782916667</c:v>
                </c:pt>
                <c:pt idx="11933">
                  <c:v>43782.384361736113</c:v>
                </c:pt>
                <c:pt idx="11934">
                  <c:v>43782.384503414352</c:v>
                </c:pt>
                <c:pt idx="11935">
                  <c:v>43782.389301284726</c:v>
                </c:pt>
                <c:pt idx="11936">
                  <c:v>43782.389752627314</c:v>
                </c:pt>
                <c:pt idx="11937">
                  <c:v>43782.398913344907</c:v>
                </c:pt>
                <c:pt idx="11938">
                  <c:v>43782.399534189812</c:v>
                </c:pt>
                <c:pt idx="11939">
                  <c:v>43782.417792222222</c:v>
                </c:pt>
                <c:pt idx="11940">
                  <c:v>43782.43653752315</c:v>
                </c:pt>
                <c:pt idx="11941">
                  <c:v>43782.43753732639</c:v>
                </c:pt>
                <c:pt idx="11942">
                  <c:v>43782.468268356482</c:v>
                </c:pt>
                <c:pt idx="11943">
                  <c:v>43782.477655023147</c:v>
                </c:pt>
                <c:pt idx="11944">
                  <c:v>43782.481932222225</c:v>
                </c:pt>
                <c:pt idx="11945">
                  <c:v>43782.50942318287</c:v>
                </c:pt>
                <c:pt idx="11946">
                  <c:v>43782.594775972226</c:v>
                </c:pt>
                <c:pt idx="11947">
                  <c:v>43782.594949293984</c:v>
                </c:pt>
                <c:pt idx="11948">
                  <c:v>43782.595034247686</c:v>
                </c:pt>
                <c:pt idx="11949">
                  <c:v>43782.595951655094</c:v>
                </c:pt>
                <c:pt idx="11950">
                  <c:v>43782.596699490743</c:v>
                </c:pt>
                <c:pt idx="11951">
                  <c:v>43782.622540694443</c:v>
                </c:pt>
                <c:pt idx="11952">
                  <c:v>43782.634274305557</c:v>
                </c:pt>
                <c:pt idx="11953">
                  <c:v>43782.674823784721</c:v>
                </c:pt>
                <c:pt idx="11954">
                  <c:v>43782.955648333336</c:v>
                </c:pt>
                <c:pt idx="11955">
                  <c:v>43783.009626400461</c:v>
                </c:pt>
                <c:pt idx="11956">
                  <c:v>43783.217211898147</c:v>
                </c:pt>
                <c:pt idx="11957">
                  <c:v>43783.219203171298</c:v>
                </c:pt>
                <c:pt idx="11958">
                  <c:v>43783.300379652777</c:v>
                </c:pt>
                <c:pt idx="11959">
                  <c:v>43783.315026689816</c:v>
                </c:pt>
                <c:pt idx="11960">
                  <c:v>43783.315839178242</c:v>
                </c:pt>
                <c:pt idx="11961">
                  <c:v>43783.372438703707</c:v>
                </c:pt>
                <c:pt idx="11962">
                  <c:v>43783.375864525464</c:v>
                </c:pt>
                <c:pt idx="11963">
                  <c:v>43783.382746840274</c:v>
                </c:pt>
                <c:pt idx="11964">
                  <c:v>43783.397979710651</c:v>
                </c:pt>
                <c:pt idx="11965">
                  <c:v>43783.42507863426</c:v>
                </c:pt>
                <c:pt idx="11966">
                  <c:v>43783.462227731485</c:v>
                </c:pt>
                <c:pt idx="11967">
                  <c:v>43783.502018113424</c:v>
                </c:pt>
                <c:pt idx="11968">
                  <c:v>43783.519069224538</c:v>
                </c:pt>
                <c:pt idx="11969">
                  <c:v>43783.525803206016</c:v>
                </c:pt>
                <c:pt idx="11970">
                  <c:v>43783.530683495374</c:v>
                </c:pt>
                <c:pt idx="11971">
                  <c:v>43783.541483148147</c:v>
                </c:pt>
                <c:pt idx="11972">
                  <c:v>43783.549870821756</c:v>
                </c:pt>
                <c:pt idx="11973">
                  <c:v>43783.564397187503</c:v>
                </c:pt>
                <c:pt idx="11974">
                  <c:v>43783.581618194446</c:v>
                </c:pt>
                <c:pt idx="11975">
                  <c:v>43783.609848483793</c:v>
                </c:pt>
                <c:pt idx="11976">
                  <c:v>43783.642596608799</c:v>
                </c:pt>
                <c:pt idx="11977">
                  <c:v>43783.697074016207</c:v>
                </c:pt>
                <c:pt idx="11978">
                  <c:v>43783.699639895836</c:v>
                </c:pt>
                <c:pt idx="11979">
                  <c:v>43783.715769039351</c:v>
                </c:pt>
                <c:pt idx="11980">
                  <c:v>43783.716109745372</c:v>
                </c:pt>
                <c:pt idx="11981">
                  <c:v>43783.726419016202</c:v>
                </c:pt>
                <c:pt idx="11982">
                  <c:v>43783.727561516207</c:v>
                </c:pt>
                <c:pt idx="11983">
                  <c:v>43783.772550648151</c:v>
                </c:pt>
                <c:pt idx="11984">
                  <c:v>43784.003973043982</c:v>
                </c:pt>
                <c:pt idx="11985">
                  <c:v>43784.010264004632</c:v>
                </c:pt>
                <c:pt idx="11986">
                  <c:v>43784.014414027777</c:v>
                </c:pt>
                <c:pt idx="11987">
                  <c:v>43784.085216736108</c:v>
                </c:pt>
                <c:pt idx="11988">
                  <c:v>43784.290116782409</c:v>
                </c:pt>
                <c:pt idx="11989">
                  <c:v>43784.325062905089</c:v>
                </c:pt>
                <c:pt idx="11990">
                  <c:v>43784.414784016204</c:v>
                </c:pt>
                <c:pt idx="11991">
                  <c:v>43784.429379293979</c:v>
                </c:pt>
                <c:pt idx="11992">
                  <c:v>43784.430762094904</c:v>
                </c:pt>
                <c:pt idx="11993">
                  <c:v>43784.58027791667</c:v>
                </c:pt>
                <c:pt idx="11994">
                  <c:v>43784.594927662038</c:v>
                </c:pt>
                <c:pt idx="11995">
                  <c:v>43784.632769166667</c:v>
                </c:pt>
                <c:pt idx="11996">
                  <c:v>43784.638076782408</c:v>
                </c:pt>
                <c:pt idx="11997">
                  <c:v>43784.644405474537</c:v>
                </c:pt>
                <c:pt idx="11998">
                  <c:v>43784.664111921295</c:v>
                </c:pt>
                <c:pt idx="11999">
                  <c:v>43784.665882361114</c:v>
                </c:pt>
                <c:pt idx="12000">
                  <c:v>43784.769444490739</c:v>
                </c:pt>
                <c:pt idx="12001">
                  <c:v>43784.870407303242</c:v>
                </c:pt>
                <c:pt idx="12002">
                  <c:v>43785.041321608798</c:v>
                </c:pt>
                <c:pt idx="12003">
                  <c:v>43785.188608842589</c:v>
                </c:pt>
                <c:pt idx="12004">
                  <c:v>43785.268934293985</c:v>
                </c:pt>
                <c:pt idx="12005">
                  <c:v>43785.277364120368</c:v>
                </c:pt>
                <c:pt idx="12006">
                  <c:v>43785.293286956017</c:v>
                </c:pt>
                <c:pt idx="12007">
                  <c:v>43785.329040243058</c:v>
                </c:pt>
                <c:pt idx="12008">
                  <c:v>43785.373674120368</c:v>
                </c:pt>
                <c:pt idx="12009">
                  <c:v>43785.380378055554</c:v>
                </c:pt>
                <c:pt idx="12010">
                  <c:v>43785.380449502314</c:v>
                </c:pt>
                <c:pt idx="12011">
                  <c:v>43785.381638252315</c:v>
                </c:pt>
                <c:pt idx="12012">
                  <c:v>43785.388574143515</c:v>
                </c:pt>
                <c:pt idx="12013">
                  <c:v>43785.515160312498</c:v>
                </c:pt>
                <c:pt idx="12014">
                  <c:v>43785.527433263887</c:v>
                </c:pt>
                <c:pt idx="12015">
                  <c:v>43785.5339450463</c:v>
                </c:pt>
                <c:pt idx="12016">
                  <c:v>43785.714222569448</c:v>
                </c:pt>
                <c:pt idx="12017">
                  <c:v>43786.256290937497</c:v>
                </c:pt>
                <c:pt idx="12018">
                  <c:v>43786.43483017361</c:v>
                </c:pt>
                <c:pt idx="12019">
                  <c:v>43786.559225428238</c:v>
                </c:pt>
                <c:pt idx="12020">
                  <c:v>43787.259042777776</c:v>
                </c:pt>
                <c:pt idx="12021">
                  <c:v>43787.330359953703</c:v>
                </c:pt>
                <c:pt idx="12022">
                  <c:v>43787.496933148148</c:v>
                </c:pt>
                <c:pt idx="12023">
                  <c:v>43787.503730763892</c:v>
                </c:pt>
                <c:pt idx="12024">
                  <c:v>43787.516461296298</c:v>
                </c:pt>
                <c:pt idx="12025">
                  <c:v>43787.54540761574</c:v>
                </c:pt>
                <c:pt idx="12026">
                  <c:v>43787.655053946757</c:v>
                </c:pt>
                <c:pt idx="12027">
                  <c:v>43787.758015462961</c:v>
                </c:pt>
                <c:pt idx="12028">
                  <c:v>43787.879868611111</c:v>
                </c:pt>
                <c:pt idx="12029">
                  <c:v>43787.882156956017</c:v>
                </c:pt>
                <c:pt idx="12030">
                  <c:v>43788.190676111109</c:v>
                </c:pt>
                <c:pt idx="12031">
                  <c:v>43788.193370659719</c:v>
                </c:pt>
                <c:pt idx="12032">
                  <c:v>43788.249761041669</c:v>
                </c:pt>
                <c:pt idx="12033">
                  <c:v>43788.249860115742</c:v>
                </c:pt>
                <c:pt idx="12034">
                  <c:v>43788.313543958335</c:v>
                </c:pt>
                <c:pt idx="12035">
                  <c:v>43788.351610347221</c:v>
                </c:pt>
                <c:pt idx="12036">
                  <c:v>43788.354826481482</c:v>
                </c:pt>
                <c:pt idx="12037">
                  <c:v>43788.361900115742</c:v>
                </c:pt>
                <c:pt idx="12038">
                  <c:v>43788.366875821761</c:v>
                </c:pt>
                <c:pt idx="12039">
                  <c:v>43788.367700405091</c:v>
                </c:pt>
                <c:pt idx="12040">
                  <c:v>43788.369276516205</c:v>
                </c:pt>
                <c:pt idx="12041">
                  <c:v>43788.426849618052</c:v>
                </c:pt>
                <c:pt idx="12042">
                  <c:v>43788.438888078701</c:v>
                </c:pt>
                <c:pt idx="12043">
                  <c:v>43788.586230057874</c:v>
                </c:pt>
                <c:pt idx="12044">
                  <c:v>43788.621205810188</c:v>
                </c:pt>
                <c:pt idx="12045">
                  <c:v>43788.627814560183</c:v>
                </c:pt>
                <c:pt idx="12046">
                  <c:v>43788.638132534725</c:v>
                </c:pt>
                <c:pt idx="12047">
                  <c:v>43788.639405567126</c:v>
                </c:pt>
                <c:pt idx="12048">
                  <c:v>43788.669475821756</c:v>
                </c:pt>
                <c:pt idx="12049">
                  <c:v>43788.713814085648</c:v>
                </c:pt>
                <c:pt idx="12050">
                  <c:v>43788.764729317132</c:v>
                </c:pt>
                <c:pt idx="12051">
                  <c:v>43789.111404016207</c:v>
                </c:pt>
                <c:pt idx="12052">
                  <c:v>43789.11261434028</c:v>
                </c:pt>
                <c:pt idx="12053">
                  <c:v>43789.127461782409</c:v>
                </c:pt>
                <c:pt idx="12054">
                  <c:v>43789.134609768516</c:v>
                </c:pt>
                <c:pt idx="12055">
                  <c:v>43789.252185046294</c:v>
                </c:pt>
                <c:pt idx="12056">
                  <c:v>43789.26770935185</c:v>
                </c:pt>
                <c:pt idx="12057">
                  <c:v>43789.312386678241</c:v>
                </c:pt>
                <c:pt idx="12058">
                  <c:v>43789.315356481478</c:v>
                </c:pt>
                <c:pt idx="12059">
                  <c:v>43789.339363252315</c:v>
                </c:pt>
                <c:pt idx="12060">
                  <c:v>43789.340691481484</c:v>
                </c:pt>
                <c:pt idx="12061">
                  <c:v>43789.397755844904</c:v>
                </c:pt>
                <c:pt idx="12062">
                  <c:v>43789.464834699073</c:v>
                </c:pt>
                <c:pt idx="12063">
                  <c:v>43789.471839664351</c:v>
                </c:pt>
                <c:pt idx="12064">
                  <c:v>43789.492785937502</c:v>
                </c:pt>
                <c:pt idx="12065">
                  <c:v>43789.49559056713</c:v>
                </c:pt>
                <c:pt idx="12066">
                  <c:v>43789.511495763887</c:v>
                </c:pt>
                <c:pt idx="12067">
                  <c:v>43789.513564108798</c:v>
                </c:pt>
                <c:pt idx="12068">
                  <c:v>43789.539420717592</c:v>
                </c:pt>
                <c:pt idx="12069">
                  <c:v>43789.68956471065</c:v>
                </c:pt>
                <c:pt idx="12070">
                  <c:v>43789.838815497686</c:v>
                </c:pt>
                <c:pt idx="12071">
                  <c:v>43790.081191493053</c:v>
                </c:pt>
                <c:pt idx="12072">
                  <c:v>43790.082456805554</c:v>
                </c:pt>
                <c:pt idx="12073">
                  <c:v>43790.153987604164</c:v>
                </c:pt>
                <c:pt idx="12074">
                  <c:v>43790.212712754626</c:v>
                </c:pt>
                <c:pt idx="12075">
                  <c:v>43790.215145092596</c:v>
                </c:pt>
                <c:pt idx="12076">
                  <c:v>43790.265093715279</c:v>
                </c:pt>
                <c:pt idx="12077">
                  <c:v>43790.268637592591</c:v>
                </c:pt>
                <c:pt idx="12078">
                  <c:v>43790.294770613429</c:v>
                </c:pt>
                <c:pt idx="12079">
                  <c:v>43790.319684675924</c:v>
                </c:pt>
                <c:pt idx="12080">
                  <c:v>43790.328632106481</c:v>
                </c:pt>
                <c:pt idx="12081">
                  <c:v>43790.329280868056</c:v>
                </c:pt>
                <c:pt idx="12082">
                  <c:v>43790.331131562503</c:v>
                </c:pt>
                <c:pt idx="12083">
                  <c:v>43790.331778009262</c:v>
                </c:pt>
                <c:pt idx="12084">
                  <c:v>43790.355152071759</c:v>
                </c:pt>
                <c:pt idx="12085">
                  <c:v>43790.358852013887</c:v>
                </c:pt>
                <c:pt idx="12086">
                  <c:v>43790.359428854164</c:v>
                </c:pt>
                <c:pt idx="12087">
                  <c:v>43790.359739375002</c:v>
                </c:pt>
                <c:pt idx="12088">
                  <c:v>43790.359957569446</c:v>
                </c:pt>
                <c:pt idx="12089">
                  <c:v>43790.403623854167</c:v>
                </c:pt>
                <c:pt idx="12090">
                  <c:v>43790.406474826392</c:v>
                </c:pt>
                <c:pt idx="12091">
                  <c:v>43790.41285414352</c:v>
                </c:pt>
                <c:pt idx="12092">
                  <c:v>43790.423601180555</c:v>
                </c:pt>
                <c:pt idx="12093">
                  <c:v>43790.448984525465</c:v>
                </c:pt>
                <c:pt idx="12094">
                  <c:v>43790.449199282404</c:v>
                </c:pt>
                <c:pt idx="12095">
                  <c:v>43790.450235393517</c:v>
                </c:pt>
                <c:pt idx="12096">
                  <c:v>43790.450356296293</c:v>
                </c:pt>
                <c:pt idx="12097">
                  <c:v>43790.452283877312</c:v>
                </c:pt>
                <c:pt idx="12098">
                  <c:v>43790.452961805553</c:v>
                </c:pt>
                <c:pt idx="12099">
                  <c:v>43790.453328784723</c:v>
                </c:pt>
                <c:pt idx="12100">
                  <c:v>43790.458462407405</c:v>
                </c:pt>
                <c:pt idx="12101">
                  <c:v>43790.486124861112</c:v>
                </c:pt>
                <c:pt idx="12102">
                  <c:v>43790.511162187497</c:v>
                </c:pt>
                <c:pt idx="12103">
                  <c:v>43790.535365150463</c:v>
                </c:pt>
                <c:pt idx="12104">
                  <c:v>43790.536314942132</c:v>
                </c:pt>
                <c:pt idx="12105">
                  <c:v>43790.540376689816</c:v>
                </c:pt>
                <c:pt idx="12106">
                  <c:v>43790.590660752314</c:v>
                </c:pt>
                <c:pt idx="12107">
                  <c:v>43790.636008310183</c:v>
                </c:pt>
                <c:pt idx="12108">
                  <c:v>43790.645973449071</c:v>
                </c:pt>
                <c:pt idx="12109">
                  <c:v>43790.649796006946</c:v>
                </c:pt>
                <c:pt idx="12110">
                  <c:v>43790.749660127316</c:v>
                </c:pt>
                <c:pt idx="12111">
                  <c:v>43791.10032701389</c:v>
                </c:pt>
                <c:pt idx="12112">
                  <c:v>43791.109279756944</c:v>
                </c:pt>
                <c:pt idx="12113">
                  <c:v>43791.170646736115</c:v>
                </c:pt>
                <c:pt idx="12114">
                  <c:v>43791.197610150462</c:v>
                </c:pt>
                <c:pt idx="12115">
                  <c:v>43791.197726122686</c:v>
                </c:pt>
                <c:pt idx="12116">
                  <c:v>43791.215886458333</c:v>
                </c:pt>
                <c:pt idx="12117">
                  <c:v>43791.218232662039</c:v>
                </c:pt>
                <c:pt idx="12118">
                  <c:v>43791.296744236111</c:v>
                </c:pt>
                <c:pt idx="12119">
                  <c:v>43791.298784131941</c:v>
                </c:pt>
                <c:pt idx="12120">
                  <c:v>43791.30012821759</c:v>
                </c:pt>
                <c:pt idx="12121">
                  <c:v>43791.303515254629</c:v>
                </c:pt>
                <c:pt idx="12122">
                  <c:v>43791.303951122682</c:v>
                </c:pt>
                <c:pt idx="12123">
                  <c:v>43791.318838599538</c:v>
                </c:pt>
                <c:pt idx="12124">
                  <c:v>43791.323611018517</c:v>
                </c:pt>
                <c:pt idx="12125">
                  <c:v>43791.344099386573</c:v>
                </c:pt>
                <c:pt idx="12126">
                  <c:v>43791.36138884259</c:v>
                </c:pt>
                <c:pt idx="12127">
                  <c:v>43791.363450509256</c:v>
                </c:pt>
                <c:pt idx="12128">
                  <c:v>43791.371583425927</c:v>
                </c:pt>
                <c:pt idx="12129">
                  <c:v>43791.386919409721</c:v>
                </c:pt>
                <c:pt idx="12130">
                  <c:v>43791.390363749997</c:v>
                </c:pt>
                <c:pt idx="12131">
                  <c:v>43791.391726666669</c:v>
                </c:pt>
                <c:pt idx="12132">
                  <c:v>43791.413793622683</c:v>
                </c:pt>
                <c:pt idx="12133">
                  <c:v>43791.41438234954</c:v>
                </c:pt>
                <c:pt idx="12134">
                  <c:v>43791.425819826392</c:v>
                </c:pt>
                <c:pt idx="12135">
                  <c:v>43791.589673553244</c:v>
                </c:pt>
                <c:pt idx="12136">
                  <c:v>43791.598988738428</c:v>
                </c:pt>
                <c:pt idx="12137">
                  <c:v>43791.660972303238</c:v>
                </c:pt>
                <c:pt idx="12138">
                  <c:v>43791.798928773147</c:v>
                </c:pt>
                <c:pt idx="12139">
                  <c:v>43792.631188865744</c:v>
                </c:pt>
                <c:pt idx="12140">
                  <c:v>43793.226247905091</c:v>
                </c:pt>
                <c:pt idx="12141">
                  <c:v>43793.23099478009</c:v>
                </c:pt>
                <c:pt idx="12142">
                  <c:v>43793.43986633102</c:v>
                </c:pt>
                <c:pt idx="12143">
                  <c:v>43793.488417812499</c:v>
                </c:pt>
                <c:pt idx="12144">
                  <c:v>43793.585498449072</c:v>
                </c:pt>
                <c:pt idx="12145">
                  <c:v>43793.586340972222</c:v>
                </c:pt>
                <c:pt idx="12146">
                  <c:v>43793.594573576389</c:v>
                </c:pt>
                <c:pt idx="12147">
                  <c:v>43793.614545335651</c:v>
                </c:pt>
                <c:pt idx="12148">
                  <c:v>43793.63776179398</c:v>
                </c:pt>
                <c:pt idx="12149">
                  <c:v>43793.658937511573</c:v>
                </c:pt>
                <c:pt idx="12150">
                  <c:v>43793.659202337964</c:v>
                </c:pt>
                <c:pt idx="12151">
                  <c:v>43793.694155127312</c:v>
                </c:pt>
                <c:pt idx="12152">
                  <c:v>43793.695464733799</c:v>
                </c:pt>
                <c:pt idx="12153">
                  <c:v>43793.733041990738</c:v>
                </c:pt>
                <c:pt idx="12154">
                  <c:v>43793.758588379627</c:v>
                </c:pt>
                <c:pt idx="12155">
                  <c:v>43793.83411520833</c:v>
                </c:pt>
                <c:pt idx="12156">
                  <c:v>43793.849231030094</c:v>
                </c:pt>
                <c:pt idx="12157">
                  <c:v>43793.864554641201</c:v>
                </c:pt>
                <c:pt idx="12158">
                  <c:v>43793.866548194441</c:v>
                </c:pt>
                <c:pt idx="12159">
                  <c:v>43793.874739641207</c:v>
                </c:pt>
                <c:pt idx="12160">
                  <c:v>43793.977093310183</c:v>
                </c:pt>
                <c:pt idx="12161">
                  <c:v>43793.986729502314</c:v>
                </c:pt>
                <c:pt idx="12162">
                  <c:v>43793.987886689814</c:v>
                </c:pt>
                <c:pt idx="12163">
                  <c:v>43793.988076469905</c:v>
                </c:pt>
                <c:pt idx="12164">
                  <c:v>43793.988437881948</c:v>
                </c:pt>
                <c:pt idx="12165">
                  <c:v>43794.035168136572</c:v>
                </c:pt>
                <c:pt idx="12166">
                  <c:v>43794.090035173613</c:v>
                </c:pt>
                <c:pt idx="12167">
                  <c:v>43794.100385266203</c:v>
                </c:pt>
                <c:pt idx="12168">
                  <c:v>43794.101264166668</c:v>
                </c:pt>
                <c:pt idx="12169">
                  <c:v>43794.134329201392</c:v>
                </c:pt>
                <c:pt idx="12170">
                  <c:v>43794.134508611111</c:v>
                </c:pt>
                <c:pt idx="12171">
                  <c:v>43794.137996111109</c:v>
                </c:pt>
                <c:pt idx="12172">
                  <c:v>43794.141209745372</c:v>
                </c:pt>
                <c:pt idx="12173">
                  <c:v>43794.153640219905</c:v>
                </c:pt>
                <c:pt idx="12174">
                  <c:v>43794.155577974539</c:v>
                </c:pt>
                <c:pt idx="12175">
                  <c:v>43794.191875925928</c:v>
                </c:pt>
                <c:pt idx="12176">
                  <c:v>43794.213506365741</c:v>
                </c:pt>
                <c:pt idx="12177">
                  <c:v>43794.226868240738</c:v>
                </c:pt>
                <c:pt idx="12178">
                  <c:v>43794.230618703703</c:v>
                </c:pt>
                <c:pt idx="12179">
                  <c:v>43794.296253969907</c:v>
                </c:pt>
                <c:pt idx="12180">
                  <c:v>43794.308532199073</c:v>
                </c:pt>
                <c:pt idx="12181">
                  <c:v>43794.313037129628</c:v>
                </c:pt>
                <c:pt idx="12182">
                  <c:v>43794.33523016204</c:v>
                </c:pt>
                <c:pt idx="12183">
                  <c:v>43794.339093495371</c:v>
                </c:pt>
                <c:pt idx="12184">
                  <c:v>43794.379769293984</c:v>
                </c:pt>
                <c:pt idx="12185">
                  <c:v>43794.384169363424</c:v>
                </c:pt>
                <c:pt idx="12186">
                  <c:v>43794.390386180552</c:v>
                </c:pt>
                <c:pt idx="12187">
                  <c:v>43794.391554166665</c:v>
                </c:pt>
                <c:pt idx="12188">
                  <c:v>43794.391650104168</c:v>
                </c:pt>
                <c:pt idx="12189">
                  <c:v>43794.392204236108</c:v>
                </c:pt>
                <c:pt idx="12190">
                  <c:v>43794.394463564815</c:v>
                </c:pt>
                <c:pt idx="12191">
                  <c:v>43794.399879282406</c:v>
                </c:pt>
                <c:pt idx="12192">
                  <c:v>43794.399994085645</c:v>
                </c:pt>
                <c:pt idx="12193">
                  <c:v>43794.421740694444</c:v>
                </c:pt>
                <c:pt idx="12194">
                  <c:v>43794.423086458337</c:v>
                </c:pt>
                <c:pt idx="12195">
                  <c:v>43794.423754398151</c:v>
                </c:pt>
                <c:pt idx="12196">
                  <c:v>43794.423824027777</c:v>
                </c:pt>
                <c:pt idx="12197">
                  <c:v>43794.51125841435</c:v>
                </c:pt>
                <c:pt idx="12198">
                  <c:v>43794.568440509262</c:v>
                </c:pt>
                <c:pt idx="12199">
                  <c:v>43794.576206527781</c:v>
                </c:pt>
                <c:pt idx="12200">
                  <c:v>43794.580439699072</c:v>
                </c:pt>
                <c:pt idx="12201">
                  <c:v>43794.58231445602</c:v>
                </c:pt>
                <c:pt idx="12202">
                  <c:v>43794.744499803244</c:v>
                </c:pt>
                <c:pt idx="12203">
                  <c:v>43794.750142812503</c:v>
                </c:pt>
                <c:pt idx="12204">
                  <c:v>43794.878974814812</c:v>
                </c:pt>
                <c:pt idx="12205">
                  <c:v>43795.070013240744</c:v>
                </c:pt>
                <c:pt idx="12206">
                  <c:v>43795.077281631944</c:v>
                </c:pt>
                <c:pt idx="12207">
                  <c:v>43795.21012974537</c:v>
                </c:pt>
                <c:pt idx="12208">
                  <c:v>43795.210373333335</c:v>
                </c:pt>
                <c:pt idx="12209">
                  <c:v>43795.213749270835</c:v>
                </c:pt>
                <c:pt idx="12210">
                  <c:v>43795.222640949076</c:v>
                </c:pt>
                <c:pt idx="12211">
                  <c:v>43795.224906249998</c:v>
                </c:pt>
                <c:pt idx="12212">
                  <c:v>43795.225450590275</c:v>
                </c:pt>
                <c:pt idx="12213">
                  <c:v>43795.228591770836</c:v>
                </c:pt>
                <c:pt idx="12214">
                  <c:v>43795.233107164349</c:v>
                </c:pt>
                <c:pt idx="12215">
                  <c:v>43795.234134618055</c:v>
                </c:pt>
                <c:pt idx="12216">
                  <c:v>43795.234721921297</c:v>
                </c:pt>
                <c:pt idx="12217">
                  <c:v>43795.237752430556</c:v>
                </c:pt>
                <c:pt idx="12218">
                  <c:v>43795.244154629632</c:v>
                </c:pt>
                <c:pt idx="12219">
                  <c:v>43795.305562870373</c:v>
                </c:pt>
                <c:pt idx="12220">
                  <c:v>43795.337415069444</c:v>
                </c:pt>
                <c:pt idx="12221">
                  <c:v>43795.341525393516</c:v>
                </c:pt>
                <c:pt idx="12222">
                  <c:v>43795.346696759261</c:v>
                </c:pt>
                <c:pt idx="12223">
                  <c:v>43795.368132951386</c:v>
                </c:pt>
                <c:pt idx="12224">
                  <c:v>43795.386199618057</c:v>
                </c:pt>
                <c:pt idx="12225">
                  <c:v>43795.423084224538</c:v>
                </c:pt>
                <c:pt idx="12226">
                  <c:v>43795.538647407404</c:v>
                </c:pt>
                <c:pt idx="12227">
                  <c:v>43795.543723252318</c:v>
                </c:pt>
                <c:pt idx="12228">
                  <c:v>43795.561226458332</c:v>
                </c:pt>
                <c:pt idx="12229">
                  <c:v>43795.575580625002</c:v>
                </c:pt>
                <c:pt idx="12230">
                  <c:v>43795.578210891203</c:v>
                </c:pt>
                <c:pt idx="12231">
                  <c:v>43795.593287708332</c:v>
                </c:pt>
                <c:pt idx="12232">
                  <c:v>43795.656666886571</c:v>
                </c:pt>
                <c:pt idx="12233">
                  <c:v>43795.65670712963</c:v>
                </c:pt>
                <c:pt idx="12234">
                  <c:v>43795.657746712961</c:v>
                </c:pt>
                <c:pt idx="12235">
                  <c:v>43795.658545324077</c:v>
                </c:pt>
                <c:pt idx="12236">
                  <c:v>43795.660084629628</c:v>
                </c:pt>
                <c:pt idx="12237">
                  <c:v>43795.661286909723</c:v>
                </c:pt>
                <c:pt idx="12238">
                  <c:v>43795.668963680553</c:v>
                </c:pt>
                <c:pt idx="12239">
                  <c:v>43795.6842865625</c:v>
                </c:pt>
                <c:pt idx="12240">
                  <c:v>43795.68609127315</c:v>
                </c:pt>
                <c:pt idx="12241">
                  <c:v>43795.699708368054</c:v>
                </c:pt>
                <c:pt idx="12242">
                  <c:v>43795.710071307869</c:v>
                </c:pt>
                <c:pt idx="12243">
                  <c:v>43795.732200891202</c:v>
                </c:pt>
                <c:pt idx="12244">
                  <c:v>43795.737125810185</c:v>
                </c:pt>
                <c:pt idx="12245">
                  <c:v>43796.087984016202</c:v>
                </c:pt>
                <c:pt idx="12246">
                  <c:v>43796.135177696757</c:v>
                </c:pt>
                <c:pt idx="12247">
                  <c:v>43796.16910042824</c:v>
                </c:pt>
                <c:pt idx="12248">
                  <c:v>43796.184926250004</c:v>
                </c:pt>
                <c:pt idx="12249">
                  <c:v>43796.207094247686</c:v>
                </c:pt>
                <c:pt idx="12250">
                  <c:v>43796.223640405093</c:v>
                </c:pt>
                <c:pt idx="12251">
                  <c:v>43796.22405853009</c:v>
                </c:pt>
                <c:pt idx="12252">
                  <c:v>43796.230224259256</c:v>
                </c:pt>
                <c:pt idx="12253">
                  <c:v>43796.236752118057</c:v>
                </c:pt>
                <c:pt idx="12254">
                  <c:v>43796.242628611108</c:v>
                </c:pt>
                <c:pt idx="12255">
                  <c:v>43796.247222361111</c:v>
                </c:pt>
                <c:pt idx="12256">
                  <c:v>43796.248394710645</c:v>
                </c:pt>
                <c:pt idx="12257">
                  <c:v>43796.336183043983</c:v>
                </c:pt>
                <c:pt idx="12258">
                  <c:v>43796.343346458336</c:v>
                </c:pt>
                <c:pt idx="12259">
                  <c:v>43796.34382292824</c:v>
                </c:pt>
                <c:pt idx="12260">
                  <c:v>43796.368166666667</c:v>
                </c:pt>
                <c:pt idx="12261">
                  <c:v>43796.430675115742</c:v>
                </c:pt>
                <c:pt idx="12262">
                  <c:v>43796.439008692127</c:v>
                </c:pt>
                <c:pt idx="12263">
                  <c:v>43796.455812326392</c:v>
                </c:pt>
                <c:pt idx="12264">
                  <c:v>43796.475998125003</c:v>
                </c:pt>
                <c:pt idx="12265">
                  <c:v>43796.479849027775</c:v>
                </c:pt>
                <c:pt idx="12266">
                  <c:v>43796.536197881942</c:v>
                </c:pt>
                <c:pt idx="12267">
                  <c:v>43796.540840844908</c:v>
                </c:pt>
                <c:pt idx="12268">
                  <c:v>43796.555699733799</c:v>
                </c:pt>
                <c:pt idx="12269">
                  <c:v>43796.581077650466</c:v>
                </c:pt>
                <c:pt idx="12270">
                  <c:v>43796.581362314813</c:v>
                </c:pt>
                <c:pt idx="12271">
                  <c:v>43796.600628437503</c:v>
                </c:pt>
                <c:pt idx="12272">
                  <c:v>43796.604041203704</c:v>
                </c:pt>
                <c:pt idx="12273">
                  <c:v>43796.610412465277</c:v>
                </c:pt>
                <c:pt idx="12274">
                  <c:v>43796.619945416664</c:v>
                </c:pt>
                <c:pt idx="12275">
                  <c:v>43796.682033194447</c:v>
                </c:pt>
                <c:pt idx="12276">
                  <c:v>43796.700949999999</c:v>
                </c:pt>
                <c:pt idx="12277">
                  <c:v>43796.703941828702</c:v>
                </c:pt>
                <c:pt idx="12278">
                  <c:v>43796.719894803238</c:v>
                </c:pt>
                <c:pt idx="12279">
                  <c:v>43796.721547546294</c:v>
                </c:pt>
                <c:pt idx="12280">
                  <c:v>43796.722656041668</c:v>
                </c:pt>
                <c:pt idx="12281">
                  <c:v>43796.733046666668</c:v>
                </c:pt>
                <c:pt idx="12282">
                  <c:v>43796.734815416668</c:v>
                </c:pt>
                <c:pt idx="12283">
                  <c:v>43796.748799016204</c:v>
                </c:pt>
                <c:pt idx="12284">
                  <c:v>43797.059218506947</c:v>
                </c:pt>
                <c:pt idx="12285">
                  <c:v>43797.074048009257</c:v>
                </c:pt>
                <c:pt idx="12286">
                  <c:v>43797.075922951386</c:v>
                </c:pt>
                <c:pt idx="12287">
                  <c:v>43797.172022696759</c:v>
                </c:pt>
                <c:pt idx="12288">
                  <c:v>43797.201726944448</c:v>
                </c:pt>
                <c:pt idx="12289">
                  <c:v>43797.224991770832</c:v>
                </c:pt>
                <c:pt idx="12290">
                  <c:v>43797.323774976852</c:v>
                </c:pt>
                <c:pt idx="12291">
                  <c:v>43797.325475381942</c:v>
                </c:pt>
                <c:pt idx="12292">
                  <c:v>43797.326898368054</c:v>
                </c:pt>
                <c:pt idx="12293">
                  <c:v>43797.385188229164</c:v>
                </c:pt>
                <c:pt idx="12294">
                  <c:v>43797.401750173609</c:v>
                </c:pt>
                <c:pt idx="12295">
                  <c:v>43797.405161087961</c:v>
                </c:pt>
                <c:pt idx="12296">
                  <c:v>43797.405717361115</c:v>
                </c:pt>
                <c:pt idx="12297">
                  <c:v>43797.407189039353</c:v>
                </c:pt>
                <c:pt idx="12298">
                  <c:v>43797.420167881945</c:v>
                </c:pt>
                <c:pt idx="12299">
                  <c:v>43797.447196527777</c:v>
                </c:pt>
                <c:pt idx="12300">
                  <c:v>43797.494753865743</c:v>
                </c:pt>
                <c:pt idx="12301">
                  <c:v>43797.495106342591</c:v>
                </c:pt>
                <c:pt idx="12302">
                  <c:v>43797.523412696763</c:v>
                </c:pt>
                <c:pt idx="12303">
                  <c:v>43797.550729259259</c:v>
                </c:pt>
                <c:pt idx="12304">
                  <c:v>43797.556886689817</c:v>
                </c:pt>
                <c:pt idx="12305">
                  <c:v>43797.62624070602</c:v>
                </c:pt>
                <c:pt idx="12306">
                  <c:v>43797.649939872688</c:v>
                </c:pt>
                <c:pt idx="12307">
                  <c:v>43797.695737337963</c:v>
                </c:pt>
                <c:pt idx="12308">
                  <c:v>43797.728303321761</c:v>
                </c:pt>
                <c:pt idx="12309">
                  <c:v>43797.75537082176</c:v>
                </c:pt>
                <c:pt idx="12310">
                  <c:v>43798.145474247685</c:v>
                </c:pt>
                <c:pt idx="12311">
                  <c:v>43798.233681400467</c:v>
                </c:pt>
                <c:pt idx="12312">
                  <c:v>43798.236404618059</c:v>
                </c:pt>
                <c:pt idx="12313">
                  <c:v>43798.245657777778</c:v>
                </c:pt>
                <c:pt idx="12314">
                  <c:v>43798.249999236112</c:v>
                </c:pt>
                <c:pt idx="12315">
                  <c:v>43798.322743935183</c:v>
                </c:pt>
                <c:pt idx="12316">
                  <c:v>43798.335772141203</c:v>
                </c:pt>
                <c:pt idx="12317">
                  <c:v>43798.340244178238</c:v>
                </c:pt>
                <c:pt idx="12318">
                  <c:v>43798.373344930558</c:v>
                </c:pt>
                <c:pt idx="12319">
                  <c:v>43798.376054849534</c:v>
                </c:pt>
                <c:pt idx="12320">
                  <c:v>43798.376829062501</c:v>
                </c:pt>
                <c:pt idx="12321">
                  <c:v>43798.429036539354</c:v>
                </c:pt>
                <c:pt idx="12322">
                  <c:v>43798.433251666669</c:v>
                </c:pt>
                <c:pt idx="12323">
                  <c:v>43798.467241770835</c:v>
                </c:pt>
                <c:pt idx="12324">
                  <c:v>43798.476841331016</c:v>
                </c:pt>
                <c:pt idx="12325">
                  <c:v>43798.478192847222</c:v>
                </c:pt>
                <c:pt idx="12326">
                  <c:v>43798.49003090278</c:v>
                </c:pt>
                <c:pt idx="12327">
                  <c:v>43798.49043662037</c:v>
                </c:pt>
                <c:pt idx="12328">
                  <c:v>43798.493760972226</c:v>
                </c:pt>
                <c:pt idx="12329">
                  <c:v>43798.51007665509</c:v>
                </c:pt>
                <c:pt idx="12330">
                  <c:v>43798.675170775467</c:v>
                </c:pt>
                <c:pt idx="12331">
                  <c:v>43798.678488032405</c:v>
                </c:pt>
                <c:pt idx="12332">
                  <c:v>43798.721150300924</c:v>
                </c:pt>
                <c:pt idx="12333">
                  <c:v>43798.746587314818</c:v>
                </c:pt>
                <c:pt idx="12334">
                  <c:v>43799.265090474539</c:v>
                </c:pt>
                <c:pt idx="12335">
                  <c:v>43799.276073425928</c:v>
                </c:pt>
                <c:pt idx="12336">
                  <c:v>43799.302952777776</c:v>
                </c:pt>
                <c:pt idx="12337">
                  <c:v>43799.303079375</c:v>
                </c:pt>
                <c:pt idx="12338">
                  <c:v>43799.324408101849</c:v>
                </c:pt>
                <c:pt idx="12339">
                  <c:v>43799.427638668982</c:v>
                </c:pt>
                <c:pt idx="12340">
                  <c:v>43800.210009629627</c:v>
                </c:pt>
                <c:pt idx="12341">
                  <c:v>43800.210017673613</c:v>
                </c:pt>
                <c:pt idx="12342">
                  <c:v>43800.485682233797</c:v>
                </c:pt>
                <c:pt idx="12343">
                  <c:v>43800.540342256943</c:v>
                </c:pt>
                <c:pt idx="12344">
                  <c:v>43800.709481967591</c:v>
                </c:pt>
                <c:pt idx="12345">
                  <c:v>43800.760597430555</c:v>
                </c:pt>
                <c:pt idx="12346">
                  <c:v>43801.073557476855</c:v>
                </c:pt>
                <c:pt idx="12347">
                  <c:v>43801.08845072917</c:v>
                </c:pt>
                <c:pt idx="12348">
                  <c:v>43801.09540096065</c:v>
                </c:pt>
                <c:pt idx="12349">
                  <c:v>43801.103435937497</c:v>
                </c:pt>
                <c:pt idx="12350">
                  <c:v>43801.118200381941</c:v>
                </c:pt>
                <c:pt idx="12351">
                  <c:v>43801.135281886571</c:v>
                </c:pt>
                <c:pt idx="12352">
                  <c:v>43801.150489131942</c:v>
                </c:pt>
                <c:pt idx="12353">
                  <c:v>43801.196784375003</c:v>
                </c:pt>
                <c:pt idx="12354">
                  <c:v>43801.196925555552</c:v>
                </c:pt>
                <c:pt idx="12355">
                  <c:v>43801.212225034724</c:v>
                </c:pt>
                <c:pt idx="12356">
                  <c:v>43801.217159745371</c:v>
                </c:pt>
                <c:pt idx="12357">
                  <c:v>43801.224728090281</c:v>
                </c:pt>
                <c:pt idx="12358">
                  <c:v>43801.22766571759</c:v>
                </c:pt>
                <c:pt idx="12359">
                  <c:v>43801.239466157407</c:v>
                </c:pt>
                <c:pt idx="12360">
                  <c:v>43801.302355</c:v>
                </c:pt>
                <c:pt idx="12361">
                  <c:v>43801.314066354164</c:v>
                </c:pt>
                <c:pt idx="12362">
                  <c:v>43801.314246782407</c:v>
                </c:pt>
                <c:pt idx="12363">
                  <c:v>43801.314538194441</c:v>
                </c:pt>
                <c:pt idx="12364">
                  <c:v>43801.3210090625</c:v>
                </c:pt>
                <c:pt idx="12365">
                  <c:v>43801.321828263892</c:v>
                </c:pt>
                <c:pt idx="12366">
                  <c:v>43801.326704988423</c:v>
                </c:pt>
                <c:pt idx="12367">
                  <c:v>43801.374308252314</c:v>
                </c:pt>
                <c:pt idx="12368">
                  <c:v>43801.375526319447</c:v>
                </c:pt>
                <c:pt idx="12369">
                  <c:v>43801.389584201388</c:v>
                </c:pt>
                <c:pt idx="12370">
                  <c:v>43801.405139456016</c:v>
                </c:pt>
                <c:pt idx="12371">
                  <c:v>43801.419996493052</c:v>
                </c:pt>
                <c:pt idx="12372">
                  <c:v>43801.420455949075</c:v>
                </c:pt>
                <c:pt idx="12373">
                  <c:v>43801.43237412037</c:v>
                </c:pt>
                <c:pt idx="12374">
                  <c:v>43801.433012384259</c:v>
                </c:pt>
                <c:pt idx="12375">
                  <c:v>43801.463943796298</c:v>
                </c:pt>
                <c:pt idx="12376">
                  <c:v>43801.474864548611</c:v>
                </c:pt>
                <c:pt idx="12377">
                  <c:v>43801.511220532404</c:v>
                </c:pt>
                <c:pt idx="12378">
                  <c:v>43801.580296782406</c:v>
                </c:pt>
                <c:pt idx="12379">
                  <c:v>43801.654902314818</c:v>
                </c:pt>
                <c:pt idx="12380">
                  <c:v>43801.671964918984</c:v>
                </c:pt>
                <c:pt idx="12381">
                  <c:v>43801.676715266207</c:v>
                </c:pt>
                <c:pt idx="12382">
                  <c:v>43801.697696840274</c:v>
                </c:pt>
                <c:pt idx="12383">
                  <c:v>43801.74942990741</c:v>
                </c:pt>
                <c:pt idx="12384">
                  <c:v>43801.8028834375</c:v>
                </c:pt>
                <c:pt idx="12385">
                  <c:v>43801.811355219907</c:v>
                </c:pt>
                <c:pt idx="12386">
                  <c:v>43801.813057395833</c:v>
                </c:pt>
                <c:pt idx="12387">
                  <c:v>43802.202893935188</c:v>
                </c:pt>
                <c:pt idx="12388">
                  <c:v>43802.214886145834</c:v>
                </c:pt>
                <c:pt idx="12389">
                  <c:v>43802.243319317131</c:v>
                </c:pt>
                <c:pt idx="12390">
                  <c:v>43802.245259895833</c:v>
                </c:pt>
                <c:pt idx="12391">
                  <c:v>43802.317359594905</c:v>
                </c:pt>
                <c:pt idx="12392">
                  <c:v>43802.317502094906</c:v>
                </c:pt>
                <c:pt idx="12393">
                  <c:v>43802.343042129629</c:v>
                </c:pt>
                <c:pt idx="12394">
                  <c:v>43802.35289790509</c:v>
                </c:pt>
                <c:pt idx="12395">
                  <c:v>43802.353002800926</c:v>
                </c:pt>
                <c:pt idx="12396">
                  <c:v>43802.501433993057</c:v>
                </c:pt>
                <c:pt idx="12397">
                  <c:v>43802.502553888888</c:v>
                </c:pt>
                <c:pt idx="12398">
                  <c:v>43802.574421180558</c:v>
                </c:pt>
                <c:pt idx="12399">
                  <c:v>43802.626822789352</c:v>
                </c:pt>
                <c:pt idx="12400">
                  <c:v>43802.639040393522</c:v>
                </c:pt>
                <c:pt idx="12401">
                  <c:v>43802.640576030091</c:v>
                </c:pt>
                <c:pt idx="12402">
                  <c:v>43802.681248981484</c:v>
                </c:pt>
                <c:pt idx="12403">
                  <c:v>43802.685580497688</c:v>
                </c:pt>
                <c:pt idx="12404">
                  <c:v>43802.755709571757</c:v>
                </c:pt>
                <c:pt idx="12405">
                  <c:v>43802.756088553244</c:v>
                </c:pt>
                <c:pt idx="12406">
                  <c:v>43803.226826863429</c:v>
                </c:pt>
                <c:pt idx="12407">
                  <c:v>43803.248175844907</c:v>
                </c:pt>
                <c:pt idx="12408">
                  <c:v>43803.328659409723</c:v>
                </c:pt>
                <c:pt idx="12409">
                  <c:v>43803.341352847223</c:v>
                </c:pt>
                <c:pt idx="12410">
                  <c:v>43803.344573773145</c:v>
                </c:pt>
                <c:pt idx="12411">
                  <c:v>43803.344645752317</c:v>
                </c:pt>
                <c:pt idx="12412">
                  <c:v>43803.346943009259</c:v>
                </c:pt>
                <c:pt idx="12413">
                  <c:v>43803.366645752314</c:v>
                </c:pt>
                <c:pt idx="12414">
                  <c:v>43803.389259374999</c:v>
                </c:pt>
                <c:pt idx="12415">
                  <c:v>43803.40742520833</c:v>
                </c:pt>
                <c:pt idx="12416">
                  <c:v>43803.461997951388</c:v>
                </c:pt>
                <c:pt idx="12417">
                  <c:v>43803.462454675922</c:v>
                </c:pt>
                <c:pt idx="12418">
                  <c:v>43803.46273392361</c:v>
                </c:pt>
                <c:pt idx="12419">
                  <c:v>43803.600909328707</c:v>
                </c:pt>
                <c:pt idx="12420">
                  <c:v>43803.677395648148</c:v>
                </c:pt>
                <c:pt idx="12421">
                  <c:v>43803.695890011571</c:v>
                </c:pt>
                <c:pt idx="12422">
                  <c:v>43803.72996326389</c:v>
                </c:pt>
                <c:pt idx="12423">
                  <c:v>43803.746026284723</c:v>
                </c:pt>
                <c:pt idx="12424">
                  <c:v>43803.746868506947</c:v>
                </c:pt>
                <c:pt idx="12425">
                  <c:v>43803.747550173612</c:v>
                </c:pt>
                <c:pt idx="12426">
                  <c:v>43803.759760335648</c:v>
                </c:pt>
                <c:pt idx="12427">
                  <c:v>43803.910255787036</c:v>
                </c:pt>
                <c:pt idx="12428">
                  <c:v>43804.308100613423</c:v>
                </c:pt>
                <c:pt idx="12429">
                  <c:v>43804.31475189815</c:v>
                </c:pt>
                <c:pt idx="12430">
                  <c:v>43804.405697546295</c:v>
                </c:pt>
                <c:pt idx="12431">
                  <c:v>43804.472134756943</c:v>
                </c:pt>
                <c:pt idx="12432">
                  <c:v>43804.555068981485</c:v>
                </c:pt>
                <c:pt idx="12433">
                  <c:v>43804.614435648145</c:v>
                </c:pt>
                <c:pt idx="12434">
                  <c:v>43804.616704837965</c:v>
                </c:pt>
                <c:pt idx="12435">
                  <c:v>43804.635291979168</c:v>
                </c:pt>
                <c:pt idx="12436">
                  <c:v>43804.635909085649</c:v>
                </c:pt>
                <c:pt idx="12437">
                  <c:v>43804.714693043985</c:v>
                </c:pt>
                <c:pt idx="12438">
                  <c:v>43804.71938253472</c:v>
                </c:pt>
                <c:pt idx="12439">
                  <c:v>43804.735603217596</c:v>
                </c:pt>
                <c:pt idx="12440">
                  <c:v>43804.742204722221</c:v>
                </c:pt>
                <c:pt idx="12441">
                  <c:v>43804.742689502316</c:v>
                </c:pt>
                <c:pt idx="12442">
                  <c:v>43805.208536527774</c:v>
                </c:pt>
                <c:pt idx="12443">
                  <c:v>43805.224422060186</c:v>
                </c:pt>
                <c:pt idx="12444">
                  <c:v>43805.234299571763</c:v>
                </c:pt>
                <c:pt idx="12445">
                  <c:v>43805.264017465277</c:v>
                </c:pt>
                <c:pt idx="12446">
                  <c:v>43805.400108807873</c:v>
                </c:pt>
                <c:pt idx="12447">
                  <c:v>43805.444646203701</c:v>
                </c:pt>
                <c:pt idx="12448">
                  <c:v>43805.480504571759</c:v>
                </c:pt>
                <c:pt idx="12449">
                  <c:v>43805.490064490739</c:v>
                </c:pt>
                <c:pt idx="12450">
                  <c:v>43805.67171696759</c:v>
                </c:pt>
                <c:pt idx="12451">
                  <c:v>43805.671782245372</c:v>
                </c:pt>
                <c:pt idx="12452">
                  <c:v>43805.672073437498</c:v>
                </c:pt>
                <c:pt idx="12453">
                  <c:v>43805.776146458331</c:v>
                </c:pt>
                <c:pt idx="12454">
                  <c:v>43805.805662106482</c:v>
                </c:pt>
                <c:pt idx="12455">
                  <c:v>43805.837716296293</c:v>
                </c:pt>
                <c:pt idx="12456">
                  <c:v>43806.232578518517</c:v>
                </c:pt>
                <c:pt idx="12457">
                  <c:v>43806.262080902779</c:v>
                </c:pt>
                <c:pt idx="12458">
                  <c:v>43806.31152505787</c:v>
                </c:pt>
                <c:pt idx="12459">
                  <c:v>43806.312658148148</c:v>
                </c:pt>
                <c:pt idx="12460">
                  <c:v>43806.324073206022</c:v>
                </c:pt>
                <c:pt idx="12461">
                  <c:v>43806.352519768516</c:v>
                </c:pt>
                <c:pt idx="12462">
                  <c:v>43806.381656435187</c:v>
                </c:pt>
                <c:pt idx="12463">
                  <c:v>43806.457472106478</c:v>
                </c:pt>
                <c:pt idx="12464">
                  <c:v>43806.491765706021</c:v>
                </c:pt>
                <c:pt idx="12465">
                  <c:v>43806.510820370371</c:v>
                </c:pt>
                <c:pt idx="12466">
                  <c:v>43806.511418020833</c:v>
                </c:pt>
                <c:pt idx="12467">
                  <c:v>43806.525004976851</c:v>
                </c:pt>
                <c:pt idx="12468">
                  <c:v>43806.668790520831</c:v>
                </c:pt>
                <c:pt idx="12469">
                  <c:v>43806.727718379632</c:v>
                </c:pt>
                <c:pt idx="12470">
                  <c:v>43806.768349849539</c:v>
                </c:pt>
                <c:pt idx="12471">
                  <c:v>43807.196963020833</c:v>
                </c:pt>
                <c:pt idx="12472">
                  <c:v>43807.261440104165</c:v>
                </c:pt>
                <c:pt idx="12473">
                  <c:v>43807.261594641204</c:v>
                </c:pt>
                <c:pt idx="12474">
                  <c:v>43807.265118611111</c:v>
                </c:pt>
                <c:pt idx="12475">
                  <c:v>43807.266301944444</c:v>
                </c:pt>
                <c:pt idx="12476">
                  <c:v>43807.352479641202</c:v>
                </c:pt>
                <c:pt idx="12477">
                  <c:v>43807.353562881945</c:v>
                </c:pt>
                <c:pt idx="12478">
                  <c:v>43807.358406689818</c:v>
                </c:pt>
                <c:pt idx="12479">
                  <c:v>43807.360608888892</c:v>
                </c:pt>
                <c:pt idx="12480">
                  <c:v>43807.378206944442</c:v>
                </c:pt>
                <c:pt idx="12481">
                  <c:v>43807.387529340274</c:v>
                </c:pt>
                <c:pt idx="12482">
                  <c:v>43807.417266493052</c:v>
                </c:pt>
                <c:pt idx="12483">
                  <c:v>43807.424379050928</c:v>
                </c:pt>
                <c:pt idx="12484">
                  <c:v>43807.425093495367</c:v>
                </c:pt>
                <c:pt idx="12485">
                  <c:v>43807.439091770837</c:v>
                </c:pt>
                <c:pt idx="12486">
                  <c:v>43807.439650092594</c:v>
                </c:pt>
                <c:pt idx="12487">
                  <c:v>43807.439761932874</c:v>
                </c:pt>
                <c:pt idx="12488">
                  <c:v>43807.448862337966</c:v>
                </c:pt>
                <c:pt idx="12489">
                  <c:v>43807.451936550926</c:v>
                </c:pt>
                <c:pt idx="12490">
                  <c:v>43807.453721608799</c:v>
                </c:pt>
                <c:pt idx="12491">
                  <c:v>43807.456823460649</c:v>
                </c:pt>
                <c:pt idx="12492">
                  <c:v>43807.457538750001</c:v>
                </c:pt>
                <c:pt idx="12493">
                  <c:v>43807.45821582176</c:v>
                </c:pt>
                <c:pt idx="12494">
                  <c:v>43807.460028148147</c:v>
                </c:pt>
                <c:pt idx="12495">
                  <c:v>43807.463586446756</c:v>
                </c:pt>
                <c:pt idx="12496">
                  <c:v>43807.465687627315</c:v>
                </c:pt>
                <c:pt idx="12497">
                  <c:v>43807.469412233797</c:v>
                </c:pt>
                <c:pt idx="12498">
                  <c:v>43807.47073241898</c:v>
                </c:pt>
                <c:pt idx="12499">
                  <c:v>43807.510713807867</c:v>
                </c:pt>
                <c:pt idx="12500">
                  <c:v>43807.511386053244</c:v>
                </c:pt>
                <c:pt idx="12501">
                  <c:v>43807.516879826391</c:v>
                </c:pt>
                <c:pt idx="12502">
                  <c:v>43807.525384490742</c:v>
                </c:pt>
                <c:pt idx="12503">
                  <c:v>43807.529635752318</c:v>
                </c:pt>
                <c:pt idx="12504">
                  <c:v>43807.531208981483</c:v>
                </c:pt>
                <c:pt idx="12505">
                  <c:v>43807.533071840277</c:v>
                </c:pt>
                <c:pt idx="12506">
                  <c:v>43807.536521365742</c:v>
                </c:pt>
                <c:pt idx="12507">
                  <c:v>43807.543928807871</c:v>
                </c:pt>
                <c:pt idx="12508">
                  <c:v>43807.559307314812</c:v>
                </c:pt>
                <c:pt idx="12509">
                  <c:v>43807.560331909721</c:v>
                </c:pt>
                <c:pt idx="12510">
                  <c:v>43807.576820706017</c:v>
                </c:pt>
                <c:pt idx="12511">
                  <c:v>43807.619120682873</c:v>
                </c:pt>
                <c:pt idx="12512">
                  <c:v>43807.649117384259</c:v>
                </c:pt>
                <c:pt idx="12513">
                  <c:v>43807.653352222223</c:v>
                </c:pt>
                <c:pt idx="12514">
                  <c:v>43807.691878576392</c:v>
                </c:pt>
                <c:pt idx="12515">
                  <c:v>43807.695043101849</c:v>
                </c:pt>
                <c:pt idx="12516">
                  <c:v>43807.698287997686</c:v>
                </c:pt>
                <c:pt idx="12517">
                  <c:v>43807.698398599539</c:v>
                </c:pt>
                <c:pt idx="12518">
                  <c:v>43807.712447256941</c:v>
                </c:pt>
                <c:pt idx="12519">
                  <c:v>43807.740436458334</c:v>
                </c:pt>
                <c:pt idx="12520">
                  <c:v>43807.759714837965</c:v>
                </c:pt>
                <c:pt idx="12521">
                  <c:v>43807.78464513889</c:v>
                </c:pt>
                <c:pt idx="12522">
                  <c:v>43807.785518321762</c:v>
                </c:pt>
                <c:pt idx="12523">
                  <c:v>43807.786760312498</c:v>
                </c:pt>
                <c:pt idx="12524">
                  <c:v>43807.804868449071</c:v>
                </c:pt>
                <c:pt idx="12525">
                  <c:v>43807.815547118058</c:v>
                </c:pt>
                <c:pt idx="12526">
                  <c:v>43807.84652334491</c:v>
                </c:pt>
                <c:pt idx="12527">
                  <c:v>43807.876514224539</c:v>
                </c:pt>
                <c:pt idx="12528">
                  <c:v>43808.164100046299</c:v>
                </c:pt>
                <c:pt idx="12529">
                  <c:v>43808.191955462964</c:v>
                </c:pt>
                <c:pt idx="12530">
                  <c:v>43808.231585057867</c:v>
                </c:pt>
                <c:pt idx="12531">
                  <c:v>43808.254060358799</c:v>
                </c:pt>
                <c:pt idx="12532">
                  <c:v>43808.254361435182</c:v>
                </c:pt>
                <c:pt idx="12533">
                  <c:v>43808.25458537037</c:v>
                </c:pt>
                <c:pt idx="12534">
                  <c:v>43808.254710081019</c:v>
                </c:pt>
                <c:pt idx="12535">
                  <c:v>43808.264703263892</c:v>
                </c:pt>
                <c:pt idx="12536">
                  <c:v>43808.265041412036</c:v>
                </c:pt>
                <c:pt idx="12537">
                  <c:v>43808.289725810188</c:v>
                </c:pt>
                <c:pt idx="12538">
                  <c:v>43808.297611655093</c:v>
                </c:pt>
                <c:pt idx="12539">
                  <c:v>43808.378708356482</c:v>
                </c:pt>
                <c:pt idx="12540">
                  <c:v>43808.381381168983</c:v>
                </c:pt>
                <c:pt idx="12541">
                  <c:v>43808.387505775463</c:v>
                </c:pt>
                <c:pt idx="12542">
                  <c:v>43808.38979335648</c:v>
                </c:pt>
                <c:pt idx="12543">
                  <c:v>43808.391937916669</c:v>
                </c:pt>
                <c:pt idx="12544">
                  <c:v>43808.392914247685</c:v>
                </c:pt>
                <c:pt idx="12545">
                  <c:v>43808.442459108795</c:v>
                </c:pt>
                <c:pt idx="12546">
                  <c:v>43808.465682002316</c:v>
                </c:pt>
                <c:pt idx="12547">
                  <c:v>43808.468798831018</c:v>
                </c:pt>
                <c:pt idx="12548">
                  <c:v>43808.473230347219</c:v>
                </c:pt>
                <c:pt idx="12549">
                  <c:v>43808.492885671294</c:v>
                </c:pt>
                <c:pt idx="12550">
                  <c:v>43808.504667280089</c:v>
                </c:pt>
                <c:pt idx="12551">
                  <c:v>43808.534951724534</c:v>
                </c:pt>
                <c:pt idx="12552">
                  <c:v>43808.562561122686</c:v>
                </c:pt>
                <c:pt idx="12553">
                  <c:v>43808.671365416667</c:v>
                </c:pt>
                <c:pt idx="12554">
                  <c:v>43808.696960775465</c:v>
                </c:pt>
                <c:pt idx="12555">
                  <c:v>43808.697030659721</c:v>
                </c:pt>
                <c:pt idx="12556">
                  <c:v>43808.794702719904</c:v>
                </c:pt>
                <c:pt idx="12557">
                  <c:v>43809.087915763892</c:v>
                </c:pt>
                <c:pt idx="12558">
                  <c:v>43809.087993090281</c:v>
                </c:pt>
                <c:pt idx="12559">
                  <c:v>43809.0915843287</c:v>
                </c:pt>
                <c:pt idx="12560">
                  <c:v>43809.146541180555</c:v>
                </c:pt>
                <c:pt idx="12561">
                  <c:v>43809.172755590276</c:v>
                </c:pt>
                <c:pt idx="12562">
                  <c:v>43809.191459479167</c:v>
                </c:pt>
                <c:pt idx="12563">
                  <c:v>43809.194569270832</c:v>
                </c:pt>
                <c:pt idx="12564">
                  <c:v>43809.205037627318</c:v>
                </c:pt>
                <c:pt idx="12565">
                  <c:v>43809.290357094906</c:v>
                </c:pt>
                <c:pt idx="12566">
                  <c:v>43809.476022476854</c:v>
                </c:pt>
                <c:pt idx="12567">
                  <c:v>43809.47707627315</c:v>
                </c:pt>
                <c:pt idx="12568">
                  <c:v>43809.480030590275</c:v>
                </c:pt>
                <c:pt idx="12569">
                  <c:v>43809.498960474535</c:v>
                </c:pt>
                <c:pt idx="12570">
                  <c:v>43809.507130497688</c:v>
                </c:pt>
                <c:pt idx="12571">
                  <c:v>43809.512142106483</c:v>
                </c:pt>
                <c:pt idx="12572">
                  <c:v>43809.618284201388</c:v>
                </c:pt>
                <c:pt idx="12573">
                  <c:v>43809.720508310187</c:v>
                </c:pt>
                <c:pt idx="12574">
                  <c:v>43809.722328009258</c:v>
                </c:pt>
                <c:pt idx="12575">
                  <c:v>43809.745818553238</c:v>
                </c:pt>
                <c:pt idx="12576">
                  <c:v>43809.997912280094</c:v>
                </c:pt>
                <c:pt idx="12577">
                  <c:v>43810.046881979164</c:v>
                </c:pt>
                <c:pt idx="12578">
                  <c:v>43810.061032384256</c:v>
                </c:pt>
                <c:pt idx="12579">
                  <c:v>43810.271306458337</c:v>
                </c:pt>
                <c:pt idx="12580">
                  <c:v>43810.317352511571</c:v>
                </c:pt>
                <c:pt idx="12581">
                  <c:v>43810.332793078705</c:v>
                </c:pt>
                <c:pt idx="12582">
                  <c:v>43810.333024652777</c:v>
                </c:pt>
                <c:pt idx="12583">
                  <c:v>43810.354489155092</c:v>
                </c:pt>
                <c:pt idx="12584">
                  <c:v>43810.364271087965</c:v>
                </c:pt>
                <c:pt idx="12585">
                  <c:v>43810.408265416663</c:v>
                </c:pt>
                <c:pt idx="12586">
                  <c:v>43810.47145409722</c:v>
                </c:pt>
                <c:pt idx="12587">
                  <c:v>43811.082781249999</c:v>
                </c:pt>
                <c:pt idx="12588">
                  <c:v>43811.120326180557</c:v>
                </c:pt>
                <c:pt idx="12589">
                  <c:v>43811.136724965276</c:v>
                </c:pt>
                <c:pt idx="12590">
                  <c:v>43811.150331157405</c:v>
                </c:pt>
                <c:pt idx="12591">
                  <c:v>43811.153695011577</c:v>
                </c:pt>
                <c:pt idx="12592">
                  <c:v>43811.202214131947</c:v>
                </c:pt>
                <c:pt idx="12593">
                  <c:v>43811.205296736109</c:v>
                </c:pt>
                <c:pt idx="12594">
                  <c:v>43811.20613056713</c:v>
                </c:pt>
                <c:pt idx="12595">
                  <c:v>43811.250006539354</c:v>
                </c:pt>
                <c:pt idx="12596">
                  <c:v>43811.311232280095</c:v>
                </c:pt>
                <c:pt idx="12597">
                  <c:v>43811.320721631942</c:v>
                </c:pt>
                <c:pt idx="12598">
                  <c:v>43811.324649965274</c:v>
                </c:pt>
                <c:pt idx="12599">
                  <c:v>43811.330967986112</c:v>
                </c:pt>
                <c:pt idx="12600">
                  <c:v>43811.331804085647</c:v>
                </c:pt>
                <c:pt idx="12601">
                  <c:v>43811.379278819448</c:v>
                </c:pt>
                <c:pt idx="12602">
                  <c:v>43811.379480150463</c:v>
                </c:pt>
                <c:pt idx="12603">
                  <c:v>43811.386625613428</c:v>
                </c:pt>
                <c:pt idx="12604">
                  <c:v>43811.396915219906</c:v>
                </c:pt>
                <c:pt idx="12605">
                  <c:v>43811.405051018519</c:v>
                </c:pt>
                <c:pt idx="12606">
                  <c:v>43811.40517849537</c:v>
                </c:pt>
                <c:pt idx="12607">
                  <c:v>43811.409037789352</c:v>
                </c:pt>
                <c:pt idx="12608">
                  <c:v>43811.410546203704</c:v>
                </c:pt>
                <c:pt idx="12609">
                  <c:v>43811.583748807869</c:v>
                </c:pt>
                <c:pt idx="12610">
                  <c:v>43811.595755821756</c:v>
                </c:pt>
                <c:pt idx="12611">
                  <c:v>43811.623463645832</c:v>
                </c:pt>
                <c:pt idx="12612">
                  <c:v>43811.651920833334</c:v>
                </c:pt>
                <c:pt idx="12613">
                  <c:v>43811.65679912037</c:v>
                </c:pt>
                <c:pt idx="12614">
                  <c:v>43811.669517303242</c:v>
                </c:pt>
                <c:pt idx="12615">
                  <c:v>43811.746457094909</c:v>
                </c:pt>
                <c:pt idx="12616">
                  <c:v>43811.774178148145</c:v>
                </c:pt>
                <c:pt idx="12617">
                  <c:v>43812.174159108799</c:v>
                </c:pt>
                <c:pt idx="12618">
                  <c:v>43812.174290277777</c:v>
                </c:pt>
                <c:pt idx="12619">
                  <c:v>43812.200143935188</c:v>
                </c:pt>
                <c:pt idx="12620">
                  <c:v>43812.209441076389</c:v>
                </c:pt>
                <c:pt idx="12621">
                  <c:v>43812.237163761572</c:v>
                </c:pt>
                <c:pt idx="12622">
                  <c:v>43812.244211180558</c:v>
                </c:pt>
                <c:pt idx="12623">
                  <c:v>43812.24666434028</c:v>
                </c:pt>
                <c:pt idx="12624">
                  <c:v>43812.272183981484</c:v>
                </c:pt>
                <c:pt idx="12625">
                  <c:v>43812.283123530091</c:v>
                </c:pt>
                <c:pt idx="12626">
                  <c:v>43812.300973599537</c:v>
                </c:pt>
                <c:pt idx="12627">
                  <c:v>43812.308438182874</c:v>
                </c:pt>
                <c:pt idx="12628">
                  <c:v>43812.344449502314</c:v>
                </c:pt>
                <c:pt idx="12629">
                  <c:v>43812.355467094909</c:v>
                </c:pt>
                <c:pt idx="12630">
                  <c:v>43812.404869189813</c:v>
                </c:pt>
                <c:pt idx="12631">
                  <c:v>43812.405223055554</c:v>
                </c:pt>
                <c:pt idx="12632">
                  <c:v>43812.407269178242</c:v>
                </c:pt>
                <c:pt idx="12633">
                  <c:v>43812.415997511576</c:v>
                </c:pt>
                <c:pt idx="12634">
                  <c:v>43812.451642858796</c:v>
                </c:pt>
                <c:pt idx="12635">
                  <c:v>43812.451873888887</c:v>
                </c:pt>
                <c:pt idx="12636">
                  <c:v>43812.461780613427</c:v>
                </c:pt>
                <c:pt idx="12637">
                  <c:v>43812.462546099538</c:v>
                </c:pt>
                <c:pt idx="12638">
                  <c:v>43812.464622199077</c:v>
                </c:pt>
                <c:pt idx="12639">
                  <c:v>43812.499117754633</c:v>
                </c:pt>
                <c:pt idx="12640">
                  <c:v>43812.508110034723</c:v>
                </c:pt>
                <c:pt idx="12641">
                  <c:v>43812.53149021991</c:v>
                </c:pt>
                <c:pt idx="12642">
                  <c:v>43812.542582905095</c:v>
                </c:pt>
                <c:pt idx="12643">
                  <c:v>43812.557740937496</c:v>
                </c:pt>
                <c:pt idx="12644">
                  <c:v>43812.633613043981</c:v>
                </c:pt>
                <c:pt idx="12645">
                  <c:v>43812.64409494213</c:v>
                </c:pt>
                <c:pt idx="12646">
                  <c:v>43812.708457627312</c:v>
                </c:pt>
                <c:pt idx="12647">
                  <c:v>43813.181218645834</c:v>
                </c:pt>
                <c:pt idx="12648">
                  <c:v>43813.264660925925</c:v>
                </c:pt>
                <c:pt idx="12649">
                  <c:v>43813.265815995372</c:v>
                </c:pt>
                <c:pt idx="12650">
                  <c:v>43813.371278310187</c:v>
                </c:pt>
                <c:pt idx="12651">
                  <c:v>43813.429691041667</c:v>
                </c:pt>
                <c:pt idx="12652">
                  <c:v>43813.435018067132</c:v>
                </c:pt>
                <c:pt idx="12653">
                  <c:v>43813.441071666668</c:v>
                </c:pt>
                <c:pt idx="12654">
                  <c:v>43813.482475729164</c:v>
                </c:pt>
                <c:pt idx="12655">
                  <c:v>43813.500577777777</c:v>
                </c:pt>
                <c:pt idx="12656">
                  <c:v>43813.568698842595</c:v>
                </c:pt>
                <c:pt idx="12657">
                  <c:v>43813.583139386574</c:v>
                </c:pt>
                <c:pt idx="12658">
                  <c:v>43813.589258032407</c:v>
                </c:pt>
                <c:pt idx="12659">
                  <c:v>43813.599328657408</c:v>
                </c:pt>
                <c:pt idx="12660">
                  <c:v>43813.623703055557</c:v>
                </c:pt>
                <c:pt idx="12661">
                  <c:v>43813.704675543981</c:v>
                </c:pt>
                <c:pt idx="12662">
                  <c:v>43813.84248521991</c:v>
                </c:pt>
                <c:pt idx="12663">
                  <c:v>43813.907127199076</c:v>
                </c:pt>
                <c:pt idx="12664">
                  <c:v>43813.973633321759</c:v>
                </c:pt>
                <c:pt idx="12665">
                  <c:v>43814.14536855324</c:v>
                </c:pt>
                <c:pt idx="12666">
                  <c:v>43814.198935763889</c:v>
                </c:pt>
                <c:pt idx="12667">
                  <c:v>43814.20675060185</c:v>
                </c:pt>
                <c:pt idx="12668">
                  <c:v>43814.580831886575</c:v>
                </c:pt>
                <c:pt idx="12669">
                  <c:v>43814.635394386576</c:v>
                </c:pt>
                <c:pt idx="12670">
                  <c:v>43815.189528194445</c:v>
                </c:pt>
                <c:pt idx="12671">
                  <c:v>43815.191964861115</c:v>
                </c:pt>
                <c:pt idx="12672">
                  <c:v>43815.192776145836</c:v>
                </c:pt>
                <c:pt idx="12673">
                  <c:v>43815.197088761575</c:v>
                </c:pt>
                <c:pt idx="12674">
                  <c:v>43815.19902482639</c:v>
                </c:pt>
                <c:pt idx="12675">
                  <c:v>43815.240231967589</c:v>
                </c:pt>
                <c:pt idx="12676">
                  <c:v>43815.245338796296</c:v>
                </c:pt>
                <c:pt idx="12677">
                  <c:v>43815.245407754628</c:v>
                </c:pt>
                <c:pt idx="12678">
                  <c:v>43815.25214837963</c:v>
                </c:pt>
                <c:pt idx="12679">
                  <c:v>43815.268808900466</c:v>
                </c:pt>
                <c:pt idx="12680">
                  <c:v>43815.28672434028</c:v>
                </c:pt>
                <c:pt idx="12681">
                  <c:v>43815.303585208334</c:v>
                </c:pt>
                <c:pt idx="12682">
                  <c:v>43815.363584699073</c:v>
                </c:pt>
                <c:pt idx="12683">
                  <c:v>43815.390716226852</c:v>
                </c:pt>
                <c:pt idx="12684">
                  <c:v>43815.391219108795</c:v>
                </c:pt>
                <c:pt idx="12685">
                  <c:v>43815.399729583332</c:v>
                </c:pt>
                <c:pt idx="12686">
                  <c:v>43815.399997835651</c:v>
                </c:pt>
                <c:pt idx="12687">
                  <c:v>43815.411470694446</c:v>
                </c:pt>
                <c:pt idx="12688">
                  <c:v>43815.483387499997</c:v>
                </c:pt>
                <c:pt idx="12689">
                  <c:v>43815.602130659725</c:v>
                </c:pt>
                <c:pt idx="12690">
                  <c:v>43815.633844826392</c:v>
                </c:pt>
                <c:pt idx="12691">
                  <c:v>43815.636412349537</c:v>
                </c:pt>
                <c:pt idx="12692">
                  <c:v>43815.70715141204</c:v>
                </c:pt>
                <c:pt idx="12693">
                  <c:v>43816.21499792824</c:v>
                </c:pt>
                <c:pt idx="12694">
                  <c:v>43816.219069965278</c:v>
                </c:pt>
                <c:pt idx="12695">
                  <c:v>43816.220764490739</c:v>
                </c:pt>
                <c:pt idx="12696">
                  <c:v>43816.334028877318</c:v>
                </c:pt>
                <c:pt idx="12697">
                  <c:v>43816.360327997689</c:v>
                </c:pt>
                <c:pt idx="12698">
                  <c:v>43816.366420787039</c:v>
                </c:pt>
                <c:pt idx="12699">
                  <c:v>43816.367248634262</c:v>
                </c:pt>
                <c:pt idx="12700">
                  <c:v>43816.369628622684</c:v>
                </c:pt>
                <c:pt idx="12701">
                  <c:v>43816.37404800926</c:v>
                </c:pt>
                <c:pt idx="12702">
                  <c:v>43816.3858897338</c:v>
                </c:pt>
                <c:pt idx="12703">
                  <c:v>43816.400809155093</c:v>
                </c:pt>
                <c:pt idx="12704">
                  <c:v>43816.427761805557</c:v>
                </c:pt>
                <c:pt idx="12705">
                  <c:v>43816.45587928241</c:v>
                </c:pt>
                <c:pt idx="12706">
                  <c:v>43816.462154502318</c:v>
                </c:pt>
                <c:pt idx="12707">
                  <c:v>43816.504945046298</c:v>
                </c:pt>
                <c:pt idx="12708">
                  <c:v>43816.510072650461</c:v>
                </c:pt>
                <c:pt idx="12709">
                  <c:v>43816.635362256944</c:v>
                </c:pt>
                <c:pt idx="12710">
                  <c:v>43816.636445115742</c:v>
                </c:pt>
                <c:pt idx="12711">
                  <c:v>43816.669295092594</c:v>
                </c:pt>
                <c:pt idx="12712">
                  <c:v>43816.748181539355</c:v>
                </c:pt>
                <c:pt idx="12713">
                  <c:v>43816.748348171299</c:v>
                </c:pt>
                <c:pt idx="12714">
                  <c:v>43817.042757708332</c:v>
                </c:pt>
                <c:pt idx="12715">
                  <c:v>43817.097298229164</c:v>
                </c:pt>
                <c:pt idx="12716">
                  <c:v>43817.132956273148</c:v>
                </c:pt>
                <c:pt idx="12717">
                  <c:v>43817.133483587961</c:v>
                </c:pt>
                <c:pt idx="12718">
                  <c:v>43817.167378020837</c:v>
                </c:pt>
                <c:pt idx="12719">
                  <c:v>43817.285848680556</c:v>
                </c:pt>
                <c:pt idx="12720">
                  <c:v>43817.287539722223</c:v>
                </c:pt>
                <c:pt idx="12721">
                  <c:v>43817.32155922454</c:v>
                </c:pt>
                <c:pt idx="12722">
                  <c:v>43817.33686048611</c:v>
                </c:pt>
                <c:pt idx="12723">
                  <c:v>43817.355221064812</c:v>
                </c:pt>
                <c:pt idx="12724">
                  <c:v>43817.365553437499</c:v>
                </c:pt>
                <c:pt idx="12725">
                  <c:v>43817.382590011577</c:v>
                </c:pt>
                <c:pt idx="12726">
                  <c:v>43817.400561921299</c:v>
                </c:pt>
                <c:pt idx="12727">
                  <c:v>43817.429739386571</c:v>
                </c:pt>
                <c:pt idx="12728">
                  <c:v>43817.451549791665</c:v>
                </c:pt>
                <c:pt idx="12729">
                  <c:v>43817.453120578706</c:v>
                </c:pt>
                <c:pt idx="12730">
                  <c:v>43817.455864618052</c:v>
                </c:pt>
                <c:pt idx="12731">
                  <c:v>43817.456622407408</c:v>
                </c:pt>
                <c:pt idx="12732">
                  <c:v>43817.492985115743</c:v>
                </c:pt>
                <c:pt idx="12733">
                  <c:v>43817.564398761577</c:v>
                </c:pt>
                <c:pt idx="12734">
                  <c:v>43817.584196782409</c:v>
                </c:pt>
                <c:pt idx="12735">
                  <c:v>43817.584822025463</c:v>
                </c:pt>
                <c:pt idx="12736">
                  <c:v>43817.613126620374</c:v>
                </c:pt>
                <c:pt idx="12737">
                  <c:v>43817.75845065972</c:v>
                </c:pt>
                <c:pt idx="12738">
                  <c:v>43817.764394606478</c:v>
                </c:pt>
                <c:pt idx="12739">
                  <c:v>43817.766048773148</c:v>
                </c:pt>
                <c:pt idx="12740">
                  <c:v>43817.860577731481</c:v>
                </c:pt>
                <c:pt idx="12741">
                  <c:v>43817.996137893519</c:v>
                </c:pt>
                <c:pt idx="12742">
                  <c:v>43818.000428159721</c:v>
                </c:pt>
                <c:pt idx="12743">
                  <c:v>43818.286006041664</c:v>
                </c:pt>
                <c:pt idx="12744">
                  <c:v>43818.325321747689</c:v>
                </c:pt>
                <c:pt idx="12745">
                  <c:v>43818.326564097224</c:v>
                </c:pt>
                <c:pt idx="12746">
                  <c:v>43818.330798101852</c:v>
                </c:pt>
                <c:pt idx="12747">
                  <c:v>43818.332440300925</c:v>
                </c:pt>
                <c:pt idx="12748">
                  <c:v>43818.346899652781</c:v>
                </c:pt>
                <c:pt idx="12749">
                  <c:v>43818.360160937496</c:v>
                </c:pt>
                <c:pt idx="12750">
                  <c:v>43818.360341597225</c:v>
                </c:pt>
                <c:pt idx="12751">
                  <c:v>43818.362545289354</c:v>
                </c:pt>
                <c:pt idx="12752">
                  <c:v>43818.374029317129</c:v>
                </c:pt>
                <c:pt idx="12753">
                  <c:v>43818.379403067127</c:v>
                </c:pt>
                <c:pt idx="12754">
                  <c:v>43818.383038495369</c:v>
                </c:pt>
                <c:pt idx="12755">
                  <c:v>43818.384657013892</c:v>
                </c:pt>
                <c:pt idx="12756">
                  <c:v>43818.384815949074</c:v>
                </c:pt>
                <c:pt idx="12757">
                  <c:v>43818.45319083333</c:v>
                </c:pt>
                <c:pt idx="12758">
                  <c:v>43818.486775613426</c:v>
                </c:pt>
                <c:pt idx="12759">
                  <c:v>43818.486783703702</c:v>
                </c:pt>
                <c:pt idx="12760">
                  <c:v>43818.516117581021</c:v>
                </c:pt>
                <c:pt idx="12761">
                  <c:v>43819.042340486114</c:v>
                </c:pt>
                <c:pt idx="12762">
                  <c:v>43819.189167546298</c:v>
                </c:pt>
                <c:pt idx="12763">
                  <c:v>43819.22717121528</c:v>
                </c:pt>
                <c:pt idx="12764">
                  <c:v>43819.253142037036</c:v>
                </c:pt>
                <c:pt idx="12765">
                  <c:v>43819.263543715279</c:v>
                </c:pt>
                <c:pt idx="12766">
                  <c:v>43819.266322997682</c:v>
                </c:pt>
                <c:pt idx="12767">
                  <c:v>43819.281335358799</c:v>
                </c:pt>
                <c:pt idx="12768">
                  <c:v>43819.310829340277</c:v>
                </c:pt>
                <c:pt idx="12769">
                  <c:v>43819.316138148148</c:v>
                </c:pt>
                <c:pt idx="12770">
                  <c:v>43819.322048657406</c:v>
                </c:pt>
                <c:pt idx="12771">
                  <c:v>43819.322213032407</c:v>
                </c:pt>
                <c:pt idx="12772">
                  <c:v>43819.325036423608</c:v>
                </c:pt>
                <c:pt idx="12773">
                  <c:v>43819.329537175923</c:v>
                </c:pt>
                <c:pt idx="12774">
                  <c:v>43819.526937858798</c:v>
                </c:pt>
                <c:pt idx="12775">
                  <c:v>43819.536984826387</c:v>
                </c:pt>
                <c:pt idx="12776">
                  <c:v>43819.81918165509</c:v>
                </c:pt>
                <c:pt idx="12777">
                  <c:v>43820.538644189815</c:v>
                </c:pt>
                <c:pt idx="12778">
                  <c:v>43820.586346041666</c:v>
                </c:pt>
                <c:pt idx="12779">
                  <c:v>43821.103473553238</c:v>
                </c:pt>
                <c:pt idx="12780">
                  <c:v>43821.230354594911</c:v>
                </c:pt>
                <c:pt idx="12781">
                  <c:v>43821.230496620374</c:v>
                </c:pt>
                <c:pt idx="12782">
                  <c:v>43821.233069548609</c:v>
                </c:pt>
                <c:pt idx="12783">
                  <c:v>43821.248973159723</c:v>
                </c:pt>
                <c:pt idx="12784">
                  <c:v>43821.270265925923</c:v>
                </c:pt>
                <c:pt idx="12785">
                  <c:v>43821.302764074077</c:v>
                </c:pt>
                <c:pt idx="12786">
                  <c:v>43821.305868831019</c:v>
                </c:pt>
                <c:pt idx="12787">
                  <c:v>43821.306529618058</c:v>
                </c:pt>
                <c:pt idx="12788">
                  <c:v>43821.311073958335</c:v>
                </c:pt>
                <c:pt idx="12789">
                  <c:v>43821.316480046298</c:v>
                </c:pt>
                <c:pt idx="12790">
                  <c:v>43821.335738877315</c:v>
                </c:pt>
                <c:pt idx="12791">
                  <c:v>43821.336364537034</c:v>
                </c:pt>
                <c:pt idx="12792">
                  <c:v>43821.336915370368</c:v>
                </c:pt>
                <c:pt idx="12793">
                  <c:v>43821.341364664353</c:v>
                </c:pt>
                <c:pt idx="12794">
                  <c:v>43821.348552233794</c:v>
                </c:pt>
                <c:pt idx="12795">
                  <c:v>43821.360230497688</c:v>
                </c:pt>
                <c:pt idx="12796">
                  <c:v>43821.38475568287</c:v>
                </c:pt>
                <c:pt idx="12797">
                  <c:v>43821.446385138886</c:v>
                </c:pt>
                <c:pt idx="12798">
                  <c:v>43821.457468969907</c:v>
                </c:pt>
                <c:pt idx="12799">
                  <c:v>43821.518666840275</c:v>
                </c:pt>
                <c:pt idx="12800">
                  <c:v>43821.520068449077</c:v>
                </c:pt>
                <c:pt idx="12801">
                  <c:v>43821.5343784375</c:v>
                </c:pt>
                <c:pt idx="12802">
                  <c:v>43821.536894328703</c:v>
                </c:pt>
                <c:pt idx="12803">
                  <c:v>43821.566074710645</c:v>
                </c:pt>
                <c:pt idx="12804">
                  <c:v>43821.610928993054</c:v>
                </c:pt>
                <c:pt idx="12805">
                  <c:v>43821.612089618058</c:v>
                </c:pt>
                <c:pt idx="12806">
                  <c:v>43821.61953729167</c:v>
                </c:pt>
                <c:pt idx="12807">
                  <c:v>43821.65794892361</c:v>
                </c:pt>
                <c:pt idx="12808">
                  <c:v>43821.778426793979</c:v>
                </c:pt>
                <c:pt idx="12809">
                  <c:v>43821.780029814814</c:v>
                </c:pt>
                <c:pt idx="12810">
                  <c:v>43822.172813865742</c:v>
                </c:pt>
                <c:pt idx="12811">
                  <c:v>43822.232609664352</c:v>
                </c:pt>
                <c:pt idx="12812">
                  <c:v>43822.232777199075</c:v>
                </c:pt>
                <c:pt idx="12813">
                  <c:v>43822.236614131943</c:v>
                </c:pt>
                <c:pt idx="12814">
                  <c:v>43822.246945150466</c:v>
                </c:pt>
                <c:pt idx="12815">
                  <c:v>43822.387324317133</c:v>
                </c:pt>
                <c:pt idx="12816">
                  <c:v>43822.40220167824</c:v>
                </c:pt>
                <c:pt idx="12817">
                  <c:v>43822.512616400461</c:v>
                </c:pt>
                <c:pt idx="12818">
                  <c:v>43822.513347511573</c:v>
                </c:pt>
                <c:pt idx="12819">
                  <c:v>43822.515656469906</c:v>
                </c:pt>
                <c:pt idx="12820">
                  <c:v>43822.70624796296</c:v>
                </c:pt>
                <c:pt idx="12821">
                  <c:v>43822.706865127315</c:v>
                </c:pt>
                <c:pt idx="12822">
                  <c:v>43822.714909710645</c:v>
                </c:pt>
                <c:pt idx="12823">
                  <c:v>43823.13812246528</c:v>
                </c:pt>
                <c:pt idx="12824">
                  <c:v>43823.220263530093</c:v>
                </c:pt>
                <c:pt idx="12825">
                  <c:v>43823.234235381948</c:v>
                </c:pt>
                <c:pt idx="12826">
                  <c:v>43823.234397418979</c:v>
                </c:pt>
                <c:pt idx="12827">
                  <c:v>43823.291403263887</c:v>
                </c:pt>
                <c:pt idx="12828">
                  <c:v>43823.298838657407</c:v>
                </c:pt>
                <c:pt idx="12829">
                  <c:v>43823.304331192128</c:v>
                </c:pt>
                <c:pt idx="12830">
                  <c:v>43823.305711157409</c:v>
                </c:pt>
                <c:pt idx="12831">
                  <c:v>43823.315831863423</c:v>
                </c:pt>
                <c:pt idx="12832">
                  <c:v>43823.318460821756</c:v>
                </c:pt>
                <c:pt idx="12833">
                  <c:v>43823.363059027775</c:v>
                </c:pt>
                <c:pt idx="12834">
                  <c:v>43823.448514525466</c:v>
                </c:pt>
                <c:pt idx="12835">
                  <c:v>43823.453256006942</c:v>
                </c:pt>
                <c:pt idx="12836">
                  <c:v>43823.585265439811</c:v>
                </c:pt>
                <c:pt idx="12837">
                  <c:v>43823.590171087963</c:v>
                </c:pt>
                <c:pt idx="12838">
                  <c:v>43823.798748506946</c:v>
                </c:pt>
                <c:pt idx="12839">
                  <c:v>43823.801241863424</c:v>
                </c:pt>
                <c:pt idx="12840">
                  <c:v>43824.019975208335</c:v>
                </c:pt>
                <c:pt idx="12841">
                  <c:v>43824.063390856485</c:v>
                </c:pt>
                <c:pt idx="12842">
                  <c:v>43824.43260266204</c:v>
                </c:pt>
                <c:pt idx="12843">
                  <c:v>43824.440713032411</c:v>
                </c:pt>
                <c:pt idx="12844">
                  <c:v>43824.778946145831</c:v>
                </c:pt>
                <c:pt idx="12845">
                  <c:v>43824.856842951391</c:v>
                </c:pt>
                <c:pt idx="12846">
                  <c:v>43825.269805891206</c:v>
                </c:pt>
                <c:pt idx="12847">
                  <c:v>43825.27118625</c:v>
                </c:pt>
                <c:pt idx="12848">
                  <c:v>43825.279738449077</c:v>
                </c:pt>
                <c:pt idx="12849">
                  <c:v>43825.370716354169</c:v>
                </c:pt>
                <c:pt idx="12850">
                  <c:v>43825.497013587963</c:v>
                </c:pt>
                <c:pt idx="12851">
                  <c:v>43825.575151909725</c:v>
                </c:pt>
                <c:pt idx="12852">
                  <c:v>43825.578673240743</c:v>
                </c:pt>
                <c:pt idx="12853">
                  <c:v>43825.58002947917</c:v>
                </c:pt>
                <c:pt idx="12854">
                  <c:v>43825.580711898147</c:v>
                </c:pt>
                <c:pt idx="12855">
                  <c:v>43825.651239976854</c:v>
                </c:pt>
                <c:pt idx="12856">
                  <c:v>43825.806126967589</c:v>
                </c:pt>
                <c:pt idx="12857">
                  <c:v>43825.815056643522</c:v>
                </c:pt>
                <c:pt idx="12858">
                  <c:v>43826.00370483796</c:v>
                </c:pt>
                <c:pt idx="12859">
                  <c:v>43826.25072048611</c:v>
                </c:pt>
                <c:pt idx="12860">
                  <c:v>43826.250821817128</c:v>
                </c:pt>
                <c:pt idx="12861">
                  <c:v>43826.252399317127</c:v>
                </c:pt>
                <c:pt idx="12862">
                  <c:v>43826.314007743058</c:v>
                </c:pt>
                <c:pt idx="12863">
                  <c:v>43826.350108495368</c:v>
                </c:pt>
                <c:pt idx="12864">
                  <c:v>43826.382313402777</c:v>
                </c:pt>
                <c:pt idx="12865">
                  <c:v>43826.412504155094</c:v>
                </c:pt>
                <c:pt idx="12866">
                  <c:v>43826.496630925925</c:v>
                </c:pt>
                <c:pt idx="12867">
                  <c:v>43826.497356643522</c:v>
                </c:pt>
                <c:pt idx="12868">
                  <c:v>43826.510581458337</c:v>
                </c:pt>
                <c:pt idx="12869">
                  <c:v>43826.510771782407</c:v>
                </c:pt>
                <c:pt idx="12870">
                  <c:v>43826.511199814813</c:v>
                </c:pt>
                <c:pt idx="12871">
                  <c:v>43826.720395949073</c:v>
                </c:pt>
                <c:pt idx="12872">
                  <c:v>43826.745070613426</c:v>
                </c:pt>
                <c:pt idx="12873">
                  <c:v>43826.745231550929</c:v>
                </c:pt>
                <c:pt idx="12874">
                  <c:v>43827.158783449071</c:v>
                </c:pt>
                <c:pt idx="12875">
                  <c:v>43827.255578182871</c:v>
                </c:pt>
                <c:pt idx="12876">
                  <c:v>43827.389595335648</c:v>
                </c:pt>
                <c:pt idx="12877">
                  <c:v>43827.412469409719</c:v>
                </c:pt>
                <c:pt idx="12878">
                  <c:v>43827.961351678241</c:v>
                </c:pt>
                <c:pt idx="12879">
                  <c:v>43827.961480659724</c:v>
                </c:pt>
                <c:pt idx="12880">
                  <c:v>43828.111549108798</c:v>
                </c:pt>
                <c:pt idx="12881">
                  <c:v>43828.22268939815</c:v>
                </c:pt>
                <c:pt idx="12882">
                  <c:v>43828.460609270835</c:v>
                </c:pt>
                <c:pt idx="12883">
                  <c:v>43828.474999189813</c:v>
                </c:pt>
                <c:pt idx="12884">
                  <c:v>43828.614722569444</c:v>
                </c:pt>
                <c:pt idx="12885">
                  <c:v>43828.631443773149</c:v>
                </c:pt>
                <c:pt idx="12886">
                  <c:v>43828.707420393519</c:v>
                </c:pt>
                <c:pt idx="12887">
                  <c:v>43828.802806539352</c:v>
                </c:pt>
                <c:pt idx="12888">
                  <c:v>43829.257915335649</c:v>
                </c:pt>
                <c:pt idx="12889">
                  <c:v>43829.560389016202</c:v>
                </c:pt>
                <c:pt idx="12890">
                  <c:v>43829.588758749996</c:v>
                </c:pt>
                <c:pt idx="12891">
                  <c:v>43829.592461770837</c:v>
                </c:pt>
                <c:pt idx="12892">
                  <c:v>43829.593031076387</c:v>
                </c:pt>
                <c:pt idx="12893">
                  <c:v>43829.593353935183</c:v>
                </c:pt>
                <c:pt idx="12894">
                  <c:v>43829.59434851852</c:v>
                </c:pt>
                <c:pt idx="12895">
                  <c:v>43830.251952025465</c:v>
                </c:pt>
                <c:pt idx="12896">
                  <c:v>43830.252385868058</c:v>
                </c:pt>
                <c:pt idx="12897">
                  <c:v>43830.254031388889</c:v>
                </c:pt>
                <c:pt idx="12898">
                  <c:v>43830.256430960646</c:v>
                </c:pt>
                <c:pt idx="12899">
                  <c:v>43830.265598703707</c:v>
                </c:pt>
                <c:pt idx="12900">
                  <c:v>43830.288767673614</c:v>
                </c:pt>
                <c:pt idx="12901">
                  <c:v>43830.453392766205</c:v>
                </c:pt>
                <c:pt idx="12902">
                  <c:v>43830.587807361109</c:v>
                </c:pt>
                <c:pt idx="12903">
                  <c:v>43830.831394537039</c:v>
                </c:pt>
                <c:pt idx="12904">
                  <c:v>43830.831528877316</c:v>
                </c:pt>
                <c:pt idx="12905">
                  <c:v>43830.849388402778</c:v>
                </c:pt>
                <c:pt idx="12906">
                  <c:v>43831.220342418979</c:v>
                </c:pt>
                <c:pt idx="12907">
                  <c:v>43832.657715416666</c:v>
                </c:pt>
                <c:pt idx="12908">
                  <c:v>43832.681817175922</c:v>
                </c:pt>
                <c:pt idx="12909">
                  <c:v>43832.74649863426</c:v>
                </c:pt>
                <c:pt idx="12910">
                  <c:v>43833.133669918985</c:v>
                </c:pt>
                <c:pt idx="12911">
                  <c:v>43833.214996296294</c:v>
                </c:pt>
                <c:pt idx="12912">
                  <c:v>43833.249751863426</c:v>
                </c:pt>
                <c:pt idx="12913">
                  <c:v>43833.250230879632</c:v>
                </c:pt>
                <c:pt idx="12914">
                  <c:v>43833.418070671294</c:v>
                </c:pt>
                <c:pt idx="12915">
                  <c:v>43833.421068796299</c:v>
                </c:pt>
                <c:pt idx="12916">
                  <c:v>43833.422651620371</c:v>
                </c:pt>
                <c:pt idx="12917">
                  <c:v>43833.447976307871</c:v>
                </c:pt>
                <c:pt idx="12918">
                  <c:v>43833.547233344907</c:v>
                </c:pt>
                <c:pt idx="12919">
                  <c:v>43833.548286319441</c:v>
                </c:pt>
                <c:pt idx="12920">
                  <c:v>43833.548366655094</c:v>
                </c:pt>
                <c:pt idx="12921">
                  <c:v>43833.551088888889</c:v>
                </c:pt>
                <c:pt idx="12922">
                  <c:v>43833.563685960646</c:v>
                </c:pt>
                <c:pt idx="12923">
                  <c:v>43834.149491203701</c:v>
                </c:pt>
                <c:pt idx="12924">
                  <c:v>43834.282702569442</c:v>
                </c:pt>
                <c:pt idx="12925">
                  <c:v>43834.291675509259</c:v>
                </c:pt>
                <c:pt idx="12926">
                  <c:v>43834.30541577546</c:v>
                </c:pt>
                <c:pt idx="12927">
                  <c:v>43834.450792546297</c:v>
                </c:pt>
                <c:pt idx="12928">
                  <c:v>43834.451283506947</c:v>
                </c:pt>
                <c:pt idx="12929">
                  <c:v>43834.593868136573</c:v>
                </c:pt>
                <c:pt idx="12930">
                  <c:v>43834.914790289353</c:v>
                </c:pt>
                <c:pt idx="12931">
                  <c:v>43835.224815289352</c:v>
                </c:pt>
                <c:pt idx="12932">
                  <c:v>43835.623030000002</c:v>
                </c:pt>
                <c:pt idx="12933">
                  <c:v>43835.809295995372</c:v>
                </c:pt>
                <c:pt idx="12934">
                  <c:v>43835.822113877315</c:v>
                </c:pt>
                <c:pt idx="12935">
                  <c:v>43835.827127164353</c:v>
                </c:pt>
                <c:pt idx="12936">
                  <c:v>43836.120962303241</c:v>
                </c:pt>
                <c:pt idx="12937">
                  <c:v>43836.177305509256</c:v>
                </c:pt>
                <c:pt idx="12938">
                  <c:v>43836.184109016205</c:v>
                </c:pt>
                <c:pt idx="12939">
                  <c:v>43836.185136400461</c:v>
                </c:pt>
                <c:pt idx="12940">
                  <c:v>43836.19045613426</c:v>
                </c:pt>
                <c:pt idx="12941">
                  <c:v>43836.192232013891</c:v>
                </c:pt>
                <c:pt idx="12942">
                  <c:v>43836.215422928239</c:v>
                </c:pt>
                <c:pt idx="12943">
                  <c:v>43836.237261793984</c:v>
                </c:pt>
                <c:pt idx="12944">
                  <c:v>43836.253718067128</c:v>
                </c:pt>
                <c:pt idx="12945">
                  <c:v>43836.336969421296</c:v>
                </c:pt>
                <c:pt idx="12946">
                  <c:v>43836.340242615741</c:v>
                </c:pt>
                <c:pt idx="12947">
                  <c:v>43836.358252592596</c:v>
                </c:pt>
                <c:pt idx="12948">
                  <c:v>43836.36422048611</c:v>
                </c:pt>
                <c:pt idx="12949">
                  <c:v>43836.382745289353</c:v>
                </c:pt>
                <c:pt idx="12950">
                  <c:v>43836.394247962962</c:v>
                </c:pt>
                <c:pt idx="12951">
                  <c:v>43836.408457291669</c:v>
                </c:pt>
                <c:pt idx="12952">
                  <c:v>43836.47474769676</c:v>
                </c:pt>
                <c:pt idx="12953">
                  <c:v>43836.477640173609</c:v>
                </c:pt>
                <c:pt idx="12954">
                  <c:v>43836.482381701389</c:v>
                </c:pt>
                <c:pt idx="12955">
                  <c:v>43836.486473715275</c:v>
                </c:pt>
                <c:pt idx="12956">
                  <c:v>43836.491887349533</c:v>
                </c:pt>
                <c:pt idx="12957">
                  <c:v>43836.53288579861</c:v>
                </c:pt>
                <c:pt idx="12958">
                  <c:v>43836.533262025463</c:v>
                </c:pt>
                <c:pt idx="12959">
                  <c:v>43836.535242384256</c:v>
                </c:pt>
                <c:pt idx="12960">
                  <c:v>43836.59075048611</c:v>
                </c:pt>
                <c:pt idx="12961">
                  <c:v>43836.631225115743</c:v>
                </c:pt>
                <c:pt idx="12962">
                  <c:v>43836.674872997683</c:v>
                </c:pt>
                <c:pt idx="12963">
                  <c:v>43836.700655914348</c:v>
                </c:pt>
                <c:pt idx="12964">
                  <c:v>43836.929197685182</c:v>
                </c:pt>
                <c:pt idx="12965">
                  <c:v>43836.929212627314</c:v>
                </c:pt>
                <c:pt idx="12966">
                  <c:v>43836.93749290509</c:v>
                </c:pt>
                <c:pt idx="12967">
                  <c:v>43837.174591134259</c:v>
                </c:pt>
                <c:pt idx="12968">
                  <c:v>43837.177044641205</c:v>
                </c:pt>
                <c:pt idx="12969">
                  <c:v>43837.178145138889</c:v>
                </c:pt>
                <c:pt idx="12970">
                  <c:v>43837.178383449071</c:v>
                </c:pt>
                <c:pt idx="12971">
                  <c:v>43837.223640034725</c:v>
                </c:pt>
                <c:pt idx="12972">
                  <c:v>43837.23346116898</c:v>
                </c:pt>
                <c:pt idx="12973">
                  <c:v>43837.267423877318</c:v>
                </c:pt>
                <c:pt idx="12974">
                  <c:v>43837.276895347219</c:v>
                </c:pt>
                <c:pt idx="12975">
                  <c:v>43837.278926643521</c:v>
                </c:pt>
                <c:pt idx="12976">
                  <c:v>43837.28059328704</c:v>
                </c:pt>
                <c:pt idx="12977">
                  <c:v>43837.283482372688</c:v>
                </c:pt>
                <c:pt idx="12978">
                  <c:v>43837.309401030092</c:v>
                </c:pt>
                <c:pt idx="12979">
                  <c:v>43837.309599432869</c:v>
                </c:pt>
                <c:pt idx="12980">
                  <c:v>43837.35232017361</c:v>
                </c:pt>
                <c:pt idx="12981">
                  <c:v>43837.35577603009</c:v>
                </c:pt>
                <c:pt idx="12982">
                  <c:v>43837.376045231482</c:v>
                </c:pt>
                <c:pt idx="12983">
                  <c:v>43837.427812337963</c:v>
                </c:pt>
                <c:pt idx="12984">
                  <c:v>43837.544931469907</c:v>
                </c:pt>
                <c:pt idx="12985">
                  <c:v>43837.67516003472</c:v>
                </c:pt>
                <c:pt idx="12986">
                  <c:v>43838.18136372685</c:v>
                </c:pt>
                <c:pt idx="12987">
                  <c:v>43838.208529212963</c:v>
                </c:pt>
                <c:pt idx="12988">
                  <c:v>43838.320623078704</c:v>
                </c:pt>
                <c:pt idx="12989">
                  <c:v>43838.353089189812</c:v>
                </c:pt>
                <c:pt idx="12990">
                  <c:v>43838.360245462965</c:v>
                </c:pt>
                <c:pt idx="12991">
                  <c:v>43838.365559432874</c:v>
                </c:pt>
                <c:pt idx="12992">
                  <c:v>43838.37474003472</c:v>
                </c:pt>
                <c:pt idx="12993">
                  <c:v>43838.376282534722</c:v>
                </c:pt>
                <c:pt idx="12994">
                  <c:v>43838.379715462965</c:v>
                </c:pt>
                <c:pt idx="12995">
                  <c:v>43838.381621435183</c:v>
                </c:pt>
                <c:pt idx="12996">
                  <c:v>43838.409120405093</c:v>
                </c:pt>
                <c:pt idx="12997">
                  <c:v>43838.436562361108</c:v>
                </c:pt>
                <c:pt idx="12998">
                  <c:v>43838.445537349537</c:v>
                </c:pt>
                <c:pt idx="12999">
                  <c:v>43838.46171841435</c:v>
                </c:pt>
                <c:pt idx="13000">
                  <c:v>43838.503367094905</c:v>
                </c:pt>
                <c:pt idx="13001">
                  <c:v>43838.561285266202</c:v>
                </c:pt>
                <c:pt idx="13002">
                  <c:v>43838.567124409725</c:v>
                </c:pt>
                <c:pt idx="13003">
                  <c:v>43838.582162719904</c:v>
                </c:pt>
                <c:pt idx="13004">
                  <c:v>43838.585278171297</c:v>
                </c:pt>
                <c:pt idx="13005">
                  <c:v>43838.602237500003</c:v>
                </c:pt>
                <c:pt idx="13006">
                  <c:v>43838.604906250002</c:v>
                </c:pt>
                <c:pt idx="13007">
                  <c:v>43838.649251099538</c:v>
                </c:pt>
                <c:pt idx="13008">
                  <c:v>43838.650255613429</c:v>
                </c:pt>
                <c:pt idx="13009">
                  <c:v>43838.67407616898</c:v>
                </c:pt>
                <c:pt idx="13010">
                  <c:v>43838.676207476849</c:v>
                </c:pt>
                <c:pt idx="13011">
                  <c:v>43838.986069120372</c:v>
                </c:pt>
                <c:pt idx="13012">
                  <c:v>43839.230496504628</c:v>
                </c:pt>
                <c:pt idx="13013">
                  <c:v>43839.458150011575</c:v>
                </c:pt>
                <c:pt idx="13014">
                  <c:v>43839.580078344909</c:v>
                </c:pt>
                <c:pt idx="13015">
                  <c:v>43839.985600243053</c:v>
                </c:pt>
                <c:pt idx="13016">
                  <c:v>43840.322314803241</c:v>
                </c:pt>
                <c:pt idx="13017">
                  <c:v>43840.345612546298</c:v>
                </c:pt>
                <c:pt idx="13018">
                  <c:v>43841.369675532405</c:v>
                </c:pt>
                <c:pt idx="13019">
                  <c:v>43841.372571099535</c:v>
                </c:pt>
                <c:pt idx="13020">
                  <c:v>43841.403267337962</c:v>
                </c:pt>
                <c:pt idx="13021">
                  <c:v>43841.40639084491</c:v>
                </c:pt>
                <c:pt idx="13022">
                  <c:v>43842.360892268516</c:v>
                </c:pt>
                <c:pt idx="13023">
                  <c:v>43842.360906585651</c:v>
                </c:pt>
                <c:pt idx="13024">
                  <c:v>43842.731603113425</c:v>
                </c:pt>
                <c:pt idx="13025">
                  <c:v>43843.188716840275</c:v>
                </c:pt>
                <c:pt idx="13026">
                  <c:v>43843.321713067133</c:v>
                </c:pt>
                <c:pt idx="13027">
                  <c:v>43843.335406180558</c:v>
                </c:pt>
                <c:pt idx="13028">
                  <c:v>43843.386453263891</c:v>
                </c:pt>
                <c:pt idx="13029">
                  <c:v>43843.394085219908</c:v>
                </c:pt>
                <c:pt idx="13030">
                  <c:v>43843.417497222224</c:v>
                </c:pt>
                <c:pt idx="13031">
                  <c:v>43843.449857256943</c:v>
                </c:pt>
                <c:pt idx="13032">
                  <c:v>43843.457692314812</c:v>
                </c:pt>
                <c:pt idx="13033">
                  <c:v>43843.458068935186</c:v>
                </c:pt>
                <c:pt idx="13034">
                  <c:v>43843.525296377316</c:v>
                </c:pt>
                <c:pt idx="13035">
                  <c:v>43843.530440648145</c:v>
                </c:pt>
                <c:pt idx="13036">
                  <c:v>43843.539406585645</c:v>
                </c:pt>
                <c:pt idx="13037">
                  <c:v>43843.591067870373</c:v>
                </c:pt>
                <c:pt idx="13038">
                  <c:v>43843.619632442133</c:v>
                </c:pt>
                <c:pt idx="13039">
                  <c:v>43843.619796805557</c:v>
                </c:pt>
                <c:pt idx="13040">
                  <c:v>43843.629138935183</c:v>
                </c:pt>
                <c:pt idx="13041">
                  <c:v>43843.669030509256</c:v>
                </c:pt>
                <c:pt idx="13042">
                  <c:v>43843.681671469909</c:v>
                </c:pt>
                <c:pt idx="13043">
                  <c:v>43843.71053866898</c:v>
                </c:pt>
                <c:pt idx="13044">
                  <c:v>43844.247680046297</c:v>
                </c:pt>
                <c:pt idx="13045">
                  <c:v>43844.276769305558</c:v>
                </c:pt>
                <c:pt idx="13046">
                  <c:v>43844.32361172454</c:v>
                </c:pt>
                <c:pt idx="13047">
                  <c:v>43844.329286666667</c:v>
                </c:pt>
                <c:pt idx="13048">
                  <c:v>43844.330547916667</c:v>
                </c:pt>
                <c:pt idx="13049">
                  <c:v>43844.339484085649</c:v>
                </c:pt>
                <c:pt idx="13050">
                  <c:v>43844.359984224538</c:v>
                </c:pt>
                <c:pt idx="13051">
                  <c:v>43844.365238506944</c:v>
                </c:pt>
                <c:pt idx="13052">
                  <c:v>43844.372759687503</c:v>
                </c:pt>
                <c:pt idx="13053">
                  <c:v>43844.374990243057</c:v>
                </c:pt>
                <c:pt idx="13054">
                  <c:v>43844.376575925926</c:v>
                </c:pt>
                <c:pt idx="13055">
                  <c:v>43844.405586226851</c:v>
                </c:pt>
                <c:pt idx="13056">
                  <c:v>43844.476175601849</c:v>
                </c:pt>
                <c:pt idx="13057">
                  <c:v>43844.479403645833</c:v>
                </c:pt>
                <c:pt idx="13058">
                  <c:v>43844.491060821761</c:v>
                </c:pt>
                <c:pt idx="13059">
                  <c:v>43844.510564988428</c:v>
                </c:pt>
                <c:pt idx="13060">
                  <c:v>43844.510817129631</c:v>
                </c:pt>
                <c:pt idx="13061">
                  <c:v>43844.517132881942</c:v>
                </c:pt>
                <c:pt idx="13062">
                  <c:v>43844.644765462966</c:v>
                </c:pt>
                <c:pt idx="13063">
                  <c:v>43844.670063379628</c:v>
                </c:pt>
                <c:pt idx="13064">
                  <c:v>43844.671129768518</c:v>
                </c:pt>
                <c:pt idx="13065">
                  <c:v>43844.671892997685</c:v>
                </c:pt>
                <c:pt idx="13066">
                  <c:v>43844.697094525465</c:v>
                </c:pt>
                <c:pt idx="13067">
                  <c:v>43844.697326851849</c:v>
                </c:pt>
                <c:pt idx="13068">
                  <c:v>43844.697880185187</c:v>
                </c:pt>
                <c:pt idx="13069">
                  <c:v>43844.698546342595</c:v>
                </c:pt>
                <c:pt idx="13070">
                  <c:v>43845.16374625</c:v>
                </c:pt>
                <c:pt idx="13071">
                  <c:v>43845.173364780094</c:v>
                </c:pt>
                <c:pt idx="13072">
                  <c:v>43845.174527442126</c:v>
                </c:pt>
                <c:pt idx="13073">
                  <c:v>43845.181118449073</c:v>
                </c:pt>
                <c:pt idx="13074">
                  <c:v>43845.181250497684</c:v>
                </c:pt>
                <c:pt idx="13075">
                  <c:v>43845.200782094907</c:v>
                </c:pt>
                <c:pt idx="13076">
                  <c:v>43845.231014120371</c:v>
                </c:pt>
                <c:pt idx="13077">
                  <c:v>43845.322116076386</c:v>
                </c:pt>
                <c:pt idx="13078">
                  <c:v>43845.507399884256</c:v>
                </c:pt>
                <c:pt idx="13079">
                  <c:v>43845.555788865742</c:v>
                </c:pt>
                <c:pt idx="13080">
                  <c:v>43845.556965798613</c:v>
                </c:pt>
                <c:pt idx="13081">
                  <c:v>43846.349443460647</c:v>
                </c:pt>
                <c:pt idx="13082">
                  <c:v>43846.530246284725</c:v>
                </c:pt>
                <c:pt idx="13083">
                  <c:v>43846.537029930558</c:v>
                </c:pt>
                <c:pt idx="13084">
                  <c:v>43846.540341238426</c:v>
                </c:pt>
                <c:pt idx="13085">
                  <c:v>43846.556568831016</c:v>
                </c:pt>
                <c:pt idx="13086">
                  <c:v>43846.558532800926</c:v>
                </c:pt>
                <c:pt idx="13087">
                  <c:v>43846.560122210649</c:v>
                </c:pt>
                <c:pt idx="13088">
                  <c:v>43846.563531354164</c:v>
                </c:pt>
                <c:pt idx="13089">
                  <c:v>43846.56475056713</c:v>
                </c:pt>
                <c:pt idx="13090">
                  <c:v>43846.584007291669</c:v>
                </c:pt>
                <c:pt idx="13091">
                  <c:v>43846.590238958335</c:v>
                </c:pt>
                <c:pt idx="13092">
                  <c:v>43846.596057407405</c:v>
                </c:pt>
                <c:pt idx="13093">
                  <c:v>43846.619499236112</c:v>
                </c:pt>
                <c:pt idx="13094">
                  <c:v>43846.675760590275</c:v>
                </c:pt>
                <c:pt idx="13095">
                  <c:v>43846.69693002315</c:v>
                </c:pt>
                <c:pt idx="13096">
                  <c:v>43846.71685646991</c:v>
                </c:pt>
                <c:pt idx="13097">
                  <c:v>43846.72374765046</c:v>
                </c:pt>
                <c:pt idx="13098">
                  <c:v>43846.731980023149</c:v>
                </c:pt>
                <c:pt idx="13099">
                  <c:v>43846.733580196757</c:v>
                </c:pt>
                <c:pt idx="13100">
                  <c:v>43846.815941435183</c:v>
                </c:pt>
                <c:pt idx="13101">
                  <c:v>43846.957742233797</c:v>
                </c:pt>
                <c:pt idx="13102">
                  <c:v>43847.150665127316</c:v>
                </c:pt>
                <c:pt idx="13103">
                  <c:v>43847.274414722226</c:v>
                </c:pt>
                <c:pt idx="13104">
                  <c:v>43847.29260778935</c:v>
                </c:pt>
                <c:pt idx="13105">
                  <c:v>43847.293567152781</c:v>
                </c:pt>
                <c:pt idx="13106">
                  <c:v>43847.294064745372</c:v>
                </c:pt>
                <c:pt idx="13107">
                  <c:v>43847.298723321757</c:v>
                </c:pt>
                <c:pt idx="13108">
                  <c:v>43847.310254282405</c:v>
                </c:pt>
                <c:pt idx="13109">
                  <c:v>43847.310359814815</c:v>
                </c:pt>
                <c:pt idx="13110">
                  <c:v>43847.311061215281</c:v>
                </c:pt>
                <c:pt idx="13111">
                  <c:v>43847.311525231482</c:v>
                </c:pt>
                <c:pt idx="13112">
                  <c:v>43847.32929390046</c:v>
                </c:pt>
                <c:pt idx="13113">
                  <c:v>43847.421246550926</c:v>
                </c:pt>
                <c:pt idx="13114">
                  <c:v>43847.43038957176</c:v>
                </c:pt>
                <c:pt idx="13115">
                  <c:v>43847.430673148148</c:v>
                </c:pt>
                <c:pt idx="13116">
                  <c:v>43847.432048645831</c:v>
                </c:pt>
                <c:pt idx="13117">
                  <c:v>43847.446310335647</c:v>
                </c:pt>
                <c:pt idx="13118">
                  <c:v>43847.464592256947</c:v>
                </c:pt>
                <c:pt idx="13119">
                  <c:v>43847.502229803242</c:v>
                </c:pt>
                <c:pt idx="13120">
                  <c:v>43847.562197384257</c:v>
                </c:pt>
                <c:pt idx="13121">
                  <c:v>43847.563654976853</c:v>
                </c:pt>
                <c:pt idx="13122">
                  <c:v>43847.568788182871</c:v>
                </c:pt>
                <c:pt idx="13123">
                  <c:v>43847.584707291666</c:v>
                </c:pt>
                <c:pt idx="13124">
                  <c:v>43847.631448518521</c:v>
                </c:pt>
                <c:pt idx="13125">
                  <c:v>43847.635867789351</c:v>
                </c:pt>
                <c:pt idx="13126">
                  <c:v>43847.647209907409</c:v>
                </c:pt>
                <c:pt idx="13127">
                  <c:v>43847.696215115742</c:v>
                </c:pt>
                <c:pt idx="13128">
                  <c:v>43847.729197395834</c:v>
                </c:pt>
                <c:pt idx="13129">
                  <c:v>43848.366463449071</c:v>
                </c:pt>
                <c:pt idx="13130">
                  <c:v>43848.788161504628</c:v>
                </c:pt>
                <c:pt idx="13131">
                  <c:v>43848.868753263887</c:v>
                </c:pt>
                <c:pt idx="13132">
                  <c:v>43848.870558750001</c:v>
                </c:pt>
                <c:pt idx="13133">
                  <c:v>43849.113712592596</c:v>
                </c:pt>
                <c:pt idx="13134">
                  <c:v>43849.186591817132</c:v>
                </c:pt>
                <c:pt idx="13135">
                  <c:v>43849.277484444443</c:v>
                </c:pt>
                <c:pt idx="13136">
                  <c:v>43849.280084143516</c:v>
                </c:pt>
                <c:pt idx="13137">
                  <c:v>43849.505485173613</c:v>
                </c:pt>
                <c:pt idx="13138">
                  <c:v>43849.527136192133</c:v>
                </c:pt>
                <c:pt idx="13139">
                  <c:v>43849.533628935184</c:v>
                </c:pt>
                <c:pt idx="13140">
                  <c:v>43849.542899247688</c:v>
                </c:pt>
                <c:pt idx="13141">
                  <c:v>43849.550581863426</c:v>
                </c:pt>
                <c:pt idx="13142">
                  <c:v>43849.640523761576</c:v>
                </c:pt>
                <c:pt idx="13143">
                  <c:v>43849.644451365741</c:v>
                </c:pt>
                <c:pt idx="13144">
                  <c:v>43849.649120844908</c:v>
                </c:pt>
                <c:pt idx="13145">
                  <c:v>43849.665112546296</c:v>
                </c:pt>
                <c:pt idx="13146">
                  <c:v>43849.667816006942</c:v>
                </c:pt>
                <c:pt idx="13147">
                  <c:v>43849.669899247689</c:v>
                </c:pt>
                <c:pt idx="13148">
                  <c:v>43849.671238854164</c:v>
                </c:pt>
                <c:pt idx="13149">
                  <c:v>43849.678969849534</c:v>
                </c:pt>
                <c:pt idx="13150">
                  <c:v>43850.128868391206</c:v>
                </c:pt>
                <c:pt idx="13151">
                  <c:v>43850.212980474535</c:v>
                </c:pt>
                <c:pt idx="13152">
                  <c:v>43850.213340810187</c:v>
                </c:pt>
                <c:pt idx="13153">
                  <c:v>43850.213727048613</c:v>
                </c:pt>
                <c:pt idx="13154">
                  <c:v>43850.365546759262</c:v>
                </c:pt>
                <c:pt idx="13155">
                  <c:v>43850.365963310185</c:v>
                </c:pt>
                <c:pt idx="13156">
                  <c:v>43850.381394178243</c:v>
                </c:pt>
                <c:pt idx="13157">
                  <c:v>43850.384338206015</c:v>
                </c:pt>
                <c:pt idx="13158">
                  <c:v>43850.391436296297</c:v>
                </c:pt>
                <c:pt idx="13159">
                  <c:v>43850.395668078701</c:v>
                </c:pt>
                <c:pt idx="13160">
                  <c:v>43850.425366770833</c:v>
                </c:pt>
                <c:pt idx="13161">
                  <c:v>43850.48168931713</c:v>
                </c:pt>
                <c:pt idx="13162">
                  <c:v>43850.531567384256</c:v>
                </c:pt>
                <c:pt idx="13163">
                  <c:v>43850.591749942127</c:v>
                </c:pt>
                <c:pt idx="13164">
                  <c:v>43850.690712800926</c:v>
                </c:pt>
                <c:pt idx="13165">
                  <c:v>43850.691726203702</c:v>
                </c:pt>
                <c:pt idx="13166">
                  <c:v>43850.69465179398</c:v>
                </c:pt>
                <c:pt idx="13167">
                  <c:v>43850.695518148146</c:v>
                </c:pt>
                <c:pt idx="13168">
                  <c:v>43850.718184317127</c:v>
                </c:pt>
                <c:pt idx="13169">
                  <c:v>43850.729195231484</c:v>
                </c:pt>
                <c:pt idx="13170">
                  <c:v>43850.730539212964</c:v>
                </c:pt>
                <c:pt idx="13171">
                  <c:v>43850.764940370369</c:v>
                </c:pt>
                <c:pt idx="13172">
                  <c:v>43850.794091516203</c:v>
                </c:pt>
                <c:pt idx="13173">
                  <c:v>43851.033613912034</c:v>
                </c:pt>
                <c:pt idx="13174">
                  <c:v>43851.03367203704</c:v>
                </c:pt>
                <c:pt idx="13175">
                  <c:v>43851.034978391202</c:v>
                </c:pt>
                <c:pt idx="13176">
                  <c:v>43851.171286215278</c:v>
                </c:pt>
                <c:pt idx="13177">
                  <c:v>43851.207375127313</c:v>
                </c:pt>
                <c:pt idx="13178">
                  <c:v>43851.28676934028</c:v>
                </c:pt>
                <c:pt idx="13179">
                  <c:v>43851.28719451389</c:v>
                </c:pt>
                <c:pt idx="13180">
                  <c:v>43851.287597430557</c:v>
                </c:pt>
                <c:pt idx="13181">
                  <c:v>43851.310324687503</c:v>
                </c:pt>
                <c:pt idx="13182">
                  <c:v>43851.311558946756</c:v>
                </c:pt>
                <c:pt idx="13183">
                  <c:v>43851.327403773146</c:v>
                </c:pt>
                <c:pt idx="13184">
                  <c:v>43851.359063194446</c:v>
                </c:pt>
                <c:pt idx="13185">
                  <c:v>43851.448315069443</c:v>
                </c:pt>
                <c:pt idx="13186">
                  <c:v>43851.51819574074</c:v>
                </c:pt>
                <c:pt idx="13187">
                  <c:v>43851.518423703703</c:v>
                </c:pt>
                <c:pt idx="13188">
                  <c:v>43852.171178391203</c:v>
                </c:pt>
                <c:pt idx="13189">
                  <c:v>43852.205716238423</c:v>
                </c:pt>
                <c:pt idx="13190">
                  <c:v>43852.245755266202</c:v>
                </c:pt>
                <c:pt idx="13191">
                  <c:v>43852.368625682873</c:v>
                </c:pt>
                <c:pt idx="13192">
                  <c:v>43852.370251365741</c:v>
                </c:pt>
                <c:pt idx="13193">
                  <c:v>43852.370705497684</c:v>
                </c:pt>
                <c:pt idx="13194">
                  <c:v>43852.473903993057</c:v>
                </c:pt>
                <c:pt idx="13195">
                  <c:v>43852.480502592596</c:v>
                </c:pt>
                <c:pt idx="13196">
                  <c:v>43852.492650416665</c:v>
                </c:pt>
                <c:pt idx="13197">
                  <c:v>43852.502210752318</c:v>
                </c:pt>
                <c:pt idx="13198">
                  <c:v>43852.502403310187</c:v>
                </c:pt>
                <c:pt idx="13199">
                  <c:v>43852.511684224541</c:v>
                </c:pt>
                <c:pt idx="13200">
                  <c:v>43852.513636851851</c:v>
                </c:pt>
                <c:pt idx="13201">
                  <c:v>43852.51939050926</c:v>
                </c:pt>
                <c:pt idx="13202">
                  <c:v>43852.552515011572</c:v>
                </c:pt>
                <c:pt idx="13203">
                  <c:v>43852.553843055553</c:v>
                </c:pt>
                <c:pt idx="13204">
                  <c:v>43852.561010648147</c:v>
                </c:pt>
                <c:pt idx="13205">
                  <c:v>43852.562404467593</c:v>
                </c:pt>
                <c:pt idx="13206">
                  <c:v>43852.562708379628</c:v>
                </c:pt>
                <c:pt idx="13207">
                  <c:v>43852.572696979165</c:v>
                </c:pt>
                <c:pt idx="13208">
                  <c:v>43852.573035266207</c:v>
                </c:pt>
                <c:pt idx="13209">
                  <c:v>43852.57467292824</c:v>
                </c:pt>
                <c:pt idx="13210">
                  <c:v>43852.575411805556</c:v>
                </c:pt>
                <c:pt idx="13211">
                  <c:v>43852.575797372687</c:v>
                </c:pt>
                <c:pt idx="13212">
                  <c:v>43852.582423958331</c:v>
                </c:pt>
                <c:pt idx="13213">
                  <c:v>43852.67959861111</c:v>
                </c:pt>
                <c:pt idx="13214">
                  <c:v>43852.706282245374</c:v>
                </c:pt>
                <c:pt idx="13215">
                  <c:v>43852.706502870373</c:v>
                </c:pt>
                <c:pt idx="13216">
                  <c:v>43852.753060243056</c:v>
                </c:pt>
                <c:pt idx="13217">
                  <c:v>43853.114750717592</c:v>
                </c:pt>
                <c:pt idx="13218">
                  <c:v>43853.158772291667</c:v>
                </c:pt>
                <c:pt idx="13219">
                  <c:v>43853.161445937498</c:v>
                </c:pt>
                <c:pt idx="13220">
                  <c:v>43853.325128217592</c:v>
                </c:pt>
                <c:pt idx="13221">
                  <c:v>43853.350460717593</c:v>
                </c:pt>
                <c:pt idx="13222">
                  <c:v>43853.359748888892</c:v>
                </c:pt>
                <c:pt idx="13223">
                  <c:v>43853.414473020835</c:v>
                </c:pt>
                <c:pt idx="13224">
                  <c:v>43853.415401423612</c:v>
                </c:pt>
                <c:pt idx="13225">
                  <c:v>43853.434419444442</c:v>
                </c:pt>
                <c:pt idx="13226">
                  <c:v>43853.54691287037</c:v>
                </c:pt>
                <c:pt idx="13227">
                  <c:v>43853.547055023148</c:v>
                </c:pt>
                <c:pt idx="13228">
                  <c:v>43853.548523981481</c:v>
                </c:pt>
                <c:pt idx="13229">
                  <c:v>43853.587276493054</c:v>
                </c:pt>
                <c:pt idx="13230">
                  <c:v>43853.637190243055</c:v>
                </c:pt>
                <c:pt idx="13231">
                  <c:v>43853.642086747685</c:v>
                </c:pt>
                <c:pt idx="13232">
                  <c:v>43853.643347291669</c:v>
                </c:pt>
                <c:pt idx="13233">
                  <c:v>43853.679691122685</c:v>
                </c:pt>
                <c:pt idx="13234">
                  <c:v>43853.769429502318</c:v>
                </c:pt>
                <c:pt idx="13235">
                  <c:v>43853.769693275462</c:v>
                </c:pt>
                <c:pt idx="13236">
                  <c:v>43853.776358819443</c:v>
                </c:pt>
                <c:pt idx="13237">
                  <c:v>43853.788145868057</c:v>
                </c:pt>
                <c:pt idx="13238">
                  <c:v>43854.534639166668</c:v>
                </c:pt>
                <c:pt idx="13239">
                  <c:v>43854.535455381942</c:v>
                </c:pt>
                <c:pt idx="13240">
                  <c:v>43854.710077071759</c:v>
                </c:pt>
                <c:pt idx="13241">
                  <c:v>43854.711641180555</c:v>
                </c:pt>
                <c:pt idx="13242">
                  <c:v>43854.712789305559</c:v>
                </c:pt>
                <c:pt idx="13243">
                  <c:v>43854.753567361113</c:v>
                </c:pt>
                <c:pt idx="13244">
                  <c:v>43855.515097326388</c:v>
                </c:pt>
                <c:pt idx="13245">
                  <c:v>43855.518825624997</c:v>
                </c:pt>
                <c:pt idx="13246">
                  <c:v>43857.146094733798</c:v>
                </c:pt>
                <c:pt idx="13247">
                  <c:v>43857.314754618055</c:v>
                </c:pt>
                <c:pt idx="13248">
                  <c:v>43857.315354560182</c:v>
                </c:pt>
                <c:pt idx="13249">
                  <c:v>43857.328537222224</c:v>
                </c:pt>
                <c:pt idx="13250">
                  <c:v>43857.329839618054</c:v>
                </c:pt>
                <c:pt idx="13251">
                  <c:v>43857.331174062499</c:v>
                </c:pt>
                <c:pt idx="13252">
                  <c:v>43857.339954097224</c:v>
                </c:pt>
                <c:pt idx="13253">
                  <c:v>43857.342471203701</c:v>
                </c:pt>
                <c:pt idx="13254">
                  <c:v>43857.362954849537</c:v>
                </c:pt>
                <c:pt idx="13255">
                  <c:v>43857.4460583912</c:v>
                </c:pt>
                <c:pt idx="13256">
                  <c:v>43857.447794930558</c:v>
                </c:pt>
                <c:pt idx="13257">
                  <c:v>43857.448201446758</c:v>
                </c:pt>
                <c:pt idx="13258">
                  <c:v>43857.451598472224</c:v>
                </c:pt>
                <c:pt idx="13259">
                  <c:v>43857.465458333332</c:v>
                </c:pt>
                <c:pt idx="13260">
                  <c:v>43857.575676944442</c:v>
                </c:pt>
                <c:pt idx="13261">
                  <c:v>43857.588165127316</c:v>
                </c:pt>
                <c:pt idx="13262">
                  <c:v>43857.592872233799</c:v>
                </c:pt>
                <c:pt idx="13263">
                  <c:v>43857.66595603009</c:v>
                </c:pt>
                <c:pt idx="13264">
                  <c:v>43857.684569872683</c:v>
                </c:pt>
                <c:pt idx="13265">
                  <c:v>43857.719192847224</c:v>
                </c:pt>
                <c:pt idx="13266">
                  <c:v>43857.725506863426</c:v>
                </c:pt>
                <c:pt idx="13267">
                  <c:v>43857.881905173614</c:v>
                </c:pt>
                <c:pt idx="13268">
                  <c:v>43857.993909293982</c:v>
                </c:pt>
                <c:pt idx="13269">
                  <c:v>43858.180920370367</c:v>
                </c:pt>
                <c:pt idx="13270">
                  <c:v>43858.189601597223</c:v>
                </c:pt>
                <c:pt idx="13271">
                  <c:v>43858.284798900466</c:v>
                </c:pt>
                <c:pt idx="13272">
                  <c:v>43858.292510127314</c:v>
                </c:pt>
                <c:pt idx="13273">
                  <c:v>43858.316151307874</c:v>
                </c:pt>
                <c:pt idx="13274">
                  <c:v>43858.322113692127</c:v>
                </c:pt>
                <c:pt idx="13275">
                  <c:v>43858.329741921298</c:v>
                </c:pt>
                <c:pt idx="13276">
                  <c:v>43858.382525567133</c:v>
                </c:pt>
                <c:pt idx="13277">
                  <c:v>43858.397706944445</c:v>
                </c:pt>
                <c:pt idx="13278">
                  <c:v>43858.411324664354</c:v>
                </c:pt>
                <c:pt idx="13279">
                  <c:v>43858.543123124997</c:v>
                </c:pt>
                <c:pt idx="13280">
                  <c:v>43858.639704328707</c:v>
                </c:pt>
                <c:pt idx="13281">
                  <c:v>43858.649619062497</c:v>
                </c:pt>
                <c:pt idx="13282">
                  <c:v>43858.67836395833</c:v>
                </c:pt>
                <c:pt idx="13283">
                  <c:v>43858.678753726854</c:v>
                </c:pt>
                <c:pt idx="13284">
                  <c:v>43858.679092812497</c:v>
                </c:pt>
                <c:pt idx="13285">
                  <c:v>43858.680785358796</c:v>
                </c:pt>
                <c:pt idx="13286">
                  <c:v>43858.686803344906</c:v>
                </c:pt>
                <c:pt idx="13287">
                  <c:v>43858.699949733797</c:v>
                </c:pt>
                <c:pt idx="13288">
                  <c:v>43858.844973472224</c:v>
                </c:pt>
                <c:pt idx="13289">
                  <c:v>43858.845905185182</c:v>
                </c:pt>
                <c:pt idx="13290">
                  <c:v>43858.847921840279</c:v>
                </c:pt>
                <c:pt idx="13291">
                  <c:v>43858.912558368058</c:v>
                </c:pt>
                <c:pt idx="13292">
                  <c:v>43859.191894398151</c:v>
                </c:pt>
                <c:pt idx="13293">
                  <c:v>43859.224097650462</c:v>
                </c:pt>
                <c:pt idx="13294">
                  <c:v>43859.232710416669</c:v>
                </c:pt>
                <c:pt idx="13295">
                  <c:v>43859.319651782411</c:v>
                </c:pt>
                <c:pt idx="13296">
                  <c:v>43859.367867384259</c:v>
                </c:pt>
                <c:pt idx="13297">
                  <c:v>43859.407189062498</c:v>
                </c:pt>
                <c:pt idx="13298">
                  <c:v>43859.408073657411</c:v>
                </c:pt>
                <c:pt idx="13299">
                  <c:v>43859.40877884259</c:v>
                </c:pt>
                <c:pt idx="13300">
                  <c:v>43859.415440972225</c:v>
                </c:pt>
                <c:pt idx="13301">
                  <c:v>43859.453629641204</c:v>
                </c:pt>
                <c:pt idx="13302">
                  <c:v>43859.464968564818</c:v>
                </c:pt>
                <c:pt idx="13303">
                  <c:v>43859.47920047454</c:v>
                </c:pt>
                <c:pt idx="13304">
                  <c:v>43859.481846793984</c:v>
                </c:pt>
                <c:pt idx="13305">
                  <c:v>43859.540309456017</c:v>
                </c:pt>
                <c:pt idx="13306">
                  <c:v>43859.769966990738</c:v>
                </c:pt>
                <c:pt idx="13307">
                  <c:v>43859.965360555558</c:v>
                </c:pt>
                <c:pt idx="13308">
                  <c:v>43859.966154745372</c:v>
                </c:pt>
                <c:pt idx="13309">
                  <c:v>43860.107548645836</c:v>
                </c:pt>
                <c:pt idx="13310">
                  <c:v>43860.109296053241</c:v>
                </c:pt>
                <c:pt idx="13311">
                  <c:v>43860.139107418981</c:v>
                </c:pt>
                <c:pt idx="13312">
                  <c:v>43860.188588668978</c:v>
                </c:pt>
                <c:pt idx="13313">
                  <c:v>43860.257198576386</c:v>
                </c:pt>
                <c:pt idx="13314">
                  <c:v>43860.262756562501</c:v>
                </c:pt>
                <c:pt idx="13315">
                  <c:v>43860.322354398151</c:v>
                </c:pt>
                <c:pt idx="13316">
                  <c:v>43860.323959780093</c:v>
                </c:pt>
                <c:pt idx="13317">
                  <c:v>43860.33151877315</c:v>
                </c:pt>
                <c:pt idx="13318">
                  <c:v>43860.333651435183</c:v>
                </c:pt>
                <c:pt idx="13319">
                  <c:v>43860.334709409719</c:v>
                </c:pt>
                <c:pt idx="13320">
                  <c:v>43860.341502997682</c:v>
                </c:pt>
                <c:pt idx="13321">
                  <c:v>43860.368190196757</c:v>
                </c:pt>
                <c:pt idx="13322">
                  <c:v>43860.436702615742</c:v>
                </c:pt>
                <c:pt idx="13323">
                  <c:v>43860.450370995371</c:v>
                </c:pt>
                <c:pt idx="13324">
                  <c:v>43860.466323414352</c:v>
                </c:pt>
                <c:pt idx="13325">
                  <c:v>43860.478265358797</c:v>
                </c:pt>
                <c:pt idx="13326">
                  <c:v>43860.508904467591</c:v>
                </c:pt>
                <c:pt idx="13327">
                  <c:v>43860.520973981482</c:v>
                </c:pt>
                <c:pt idx="13328">
                  <c:v>43860.522492523145</c:v>
                </c:pt>
                <c:pt idx="13329">
                  <c:v>43860.523338009261</c:v>
                </c:pt>
                <c:pt idx="13330">
                  <c:v>43860.526089872685</c:v>
                </c:pt>
                <c:pt idx="13331">
                  <c:v>43860.542078125</c:v>
                </c:pt>
                <c:pt idx="13332">
                  <c:v>43860.548078854168</c:v>
                </c:pt>
                <c:pt idx="13333">
                  <c:v>43860.549445092591</c:v>
                </c:pt>
                <c:pt idx="13334">
                  <c:v>43860.554907164355</c:v>
                </c:pt>
                <c:pt idx="13335">
                  <c:v>43860.556624687502</c:v>
                </c:pt>
                <c:pt idx="13336">
                  <c:v>43860.710371377318</c:v>
                </c:pt>
                <c:pt idx="13337">
                  <c:v>43860.713486319444</c:v>
                </c:pt>
                <c:pt idx="13338">
                  <c:v>43860.734561192126</c:v>
                </c:pt>
                <c:pt idx="13339">
                  <c:v>43860.739156701391</c:v>
                </c:pt>
                <c:pt idx="13340">
                  <c:v>43860.773366678244</c:v>
                </c:pt>
                <c:pt idx="13341">
                  <c:v>43860.775823263888</c:v>
                </c:pt>
                <c:pt idx="13342">
                  <c:v>43860.779307581019</c:v>
                </c:pt>
                <c:pt idx="13343">
                  <c:v>43860.780275636571</c:v>
                </c:pt>
                <c:pt idx="13344">
                  <c:v>43860.825853912036</c:v>
                </c:pt>
                <c:pt idx="13345">
                  <c:v>43861.180919571758</c:v>
                </c:pt>
                <c:pt idx="13346">
                  <c:v>43861.204347708335</c:v>
                </c:pt>
                <c:pt idx="13347">
                  <c:v>43861.29967709491</c:v>
                </c:pt>
                <c:pt idx="13348">
                  <c:v>43861.309857743057</c:v>
                </c:pt>
                <c:pt idx="13349">
                  <c:v>43861.343495891204</c:v>
                </c:pt>
                <c:pt idx="13350">
                  <c:v>43861.387076747684</c:v>
                </c:pt>
                <c:pt idx="13351">
                  <c:v>43861.387198692129</c:v>
                </c:pt>
                <c:pt idx="13352">
                  <c:v>43861.389581759257</c:v>
                </c:pt>
                <c:pt idx="13353">
                  <c:v>43861.391459814811</c:v>
                </c:pt>
                <c:pt idx="13354">
                  <c:v>43861.396655358796</c:v>
                </c:pt>
                <c:pt idx="13355">
                  <c:v>43861.39745675926</c:v>
                </c:pt>
                <c:pt idx="13356">
                  <c:v>43861.419577060187</c:v>
                </c:pt>
                <c:pt idx="13357">
                  <c:v>43861.428390381945</c:v>
                </c:pt>
                <c:pt idx="13358">
                  <c:v>43861.557648437498</c:v>
                </c:pt>
                <c:pt idx="13359">
                  <c:v>43861.616206041668</c:v>
                </c:pt>
                <c:pt idx="13360">
                  <c:v>43861.724376712962</c:v>
                </c:pt>
                <c:pt idx="13361">
                  <c:v>43861.724615347222</c:v>
                </c:pt>
                <c:pt idx="13362">
                  <c:v>43861.847335914354</c:v>
                </c:pt>
                <c:pt idx="13363">
                  <c:v>43862.166887569445</c:v>
                </c:pt>
                <c:pt idx="13364">
                  <c:v>43862.280289965274</c:v>
                </c:pt>
                <c:pt idx="13365">
                  <c:v>43862.282641111109</c:v>
                </c:pt>
                <c:pt idx="13366">
                  <c:v>43862.285836215277</c:v>
                </c:pt>
                <c:pt idx="13367">
                  <c:v>43862.287781643521</c:v>
                </c:pt>
                <c:pt idx="13368">
                  <c:v>43862.28868258102</c:v>
                </c:pt>
                <c:pt idx="13369">
                  <c:v>43862.322222881943</c:v>
                </c:pt>
                <c:pt idx="13370">
                  <c:v>43862.615812858799</c:v>
                </c:pt>
                <c:pt idx="13371">
                  <c:v>43862.669800844909</c:v>
                </c:pt>
                <c:pt idx="13372">
                  <c:v>43863.140300405095</c:v>
                </c:pt>
                <c:pt idx="13373">
                  <c:v>43863.317655833336</c:v>
                </c:pt>
                <c:pt idx="13374">
                  <c:v>43863.518328287035</c:v>
                </c:pt>
                <c:pt idx="13375">
                  <c:v>43863.529707534719</c:v>
                </c:pt>
                <c:pt idx="13376">
                  <c:v>43863.533370497687</c:v>
                </c:pt>
                <c:pt idx="13377">
                  <c:v>43863.564523032408</c:v>
                </c:pt>
                <c:pt idx="13378">
                  <c:v>43863.620513831018</c:v>
                </c:pt>
                <c:pt idx="13379">
                  <c:v>43863.62121474537</c:v>
                </c:pt>
                <c:pt idx="13380">
                  <c:v>43863.638348483793</c:v>
                </c:pt>
                <c:pt idx="13381">
                  <c:v>43863.719336226852</c:v>
                </c:pt>
                <c:pt idx="13382">
                  <c:v>43863.747656967593</c:v>
                </c:pt>
                <c:pt idx="13383">
                  <c:v>43863.751830023146</c:v>
                </c:pt>
                <c:pt idx="13384">
                  <c:v>43864.13847233796</c:v>
                </c:pt>
                <c:pt idx="13385">
                  <c:v>43864.142435497684</c:v>
                </c:pt>
                <c:pt idx="13386">
                  <c:v>43864.190128379632</c:v>
                </c:pt>
                <c:pt idx="13387">
                  <c:v>43864.219170219905</c:v>
                </c:pt>
                <c:pt idx="13388">
                  <c:v>43864.222155682874</c:v>
                </c:pt>
                <c:pt idx="13389">
                  <c:v>43864.224729803238</c:v>
                </c:pt>
                <c:pt idx="13390">
                  <c:v>43864.235311458331</c:v>
                </c:pt>
                <c:pt idx="13391">
                  <c:v>43864.243417060185</c:v>
                </c:pt>
                <c:pt idx="13392">
                  <c:v>43864.260325312498</c:v>
                </c:pt>
                <c:pt idx="13393">
                  <c:v>43864.294215162037</c:v>
                </c:pt>
                <c:pt idx="13394">
                  <c:v>43864.339280405089</c:v>
                </c:pt>
                <c:pt idx="13395">
                  <c:v>43864.368308703706</c:v>
                </c:pt>
                <c:pt idx="13396">
                  <c:v>43864.369871284725</c:v>
                </c:pt>
                <c:pt idx="13397">
                  <c:v>43864.37657054398</c:v>
                </c:pt>
                <c:pt idx="13398">
                  <c:v>43864.399207256945</c:v>
                </c:pt>
                <c:pt idx="13399">
                  <c:v>43864.431179548614</c:v>
                </c:pt>
                <c:pt idx="13400">
                  <c:v>43864.499172222226</c:v>
                </c:pt>
                <c:pt idx="13401">
                  <c:v>43864.502710868059</c:v>
                </c:pt>
                <c:pt idx="13402">
                  <c:v>43864.563113495373</c:v>
                </c:pt>
                <c:pt idx="13403">
                  <c:v>43864.564006006942</c:v>
                </c:pt>
                <c:pt idx="13404">
                  <c:v>43864.567130428244</c:v>
                </c:pt>
                <c:pt idx="13405">
                  <c:v>43864.575910879626</c:v>
                </c:pt>
                <c:pt idx="13406">
                  <c:v>43864.600115949077</c:v>
                </c:pt>
                <c:pt idx="13407">
                  <c:v>43864.717690787038</c:v>
                </c:pt>
                <c:pt idx="13408">
                  <c:v>43864.723008090281</c:v>
                </c:pt>
                <c:pt idx="13409">
                  <c:v>43864.737349583331</c:v>
                </c:pt>
                <c:pt idx="13410">
                  <c:v>43864.756751724541</c:v>
                </c:pt>
                <c:pt idx="13411">
                  <c:v>43864.762669814816</c:v>
                </c:pt>
                <c:pt idx="13412">
                  <c:v>43864.788219756942</c:v>
                </c:pt>
                <c:pt idx="13413">
                  <c:v>43865.140406018516</c:v>
                </c:pt>
                <c:pt idx="13414">
                  <c:v>43865.162139652777</c:v>
                </c:pt>
                <c:pt idx="13415">
                  <c:v>43865.170961608797</c:v>
                </c:pt>
                <c:pt idx="13416">
                  <c:v>43865.176712534725</c:v>
                </c:pt>
                <c:pt idx="13417">
                  <c:v>43865.18737162037</c:v>
                </c:pt>
                <c:pt idx="13418">
                  <c:v>43865.199063275461</c:v>
                </c:pt>
                <c:pt idx="13419">
                  <c:v>43865.21221435185</c:v>
                </c:pt>
                <c:pt idx="13420">
                  <c:v>43865.212392256944</c:v>
                </c:pt>
                <c:pt idx="13421">
                  <c:v>43865.308888877313</c:v>
                </c:pt>
                <c:pt idx="13422">
                  <c:v>43865.397600208336</c:v>
                </c:pt>
                <c:pt idx="13423">
                  <c:v>43865.408489224537</c:v>
                </c:pt>
                <c:pt idx="13424">
                  <c:v>43865.415566828706</c:v>
                </c:pt>
                <c:pt idx="13425">
                  <c:v>43865.416647118058</c:v>
                </c:pt>
                <c:pt idx="13426">
                  <c:v>43865.421311134261</c:v>
                </c:pt>
                <c:pt idx="13427">
                  <c:v>43865.434171284724</c:v>
                </c:pt>
                <c:pt idx="13428">
                  <c:v>43865.447332118056</c:v>
                </c:pt>
                <c:pt idx="13429">
                  <c:v>43865.465302916666</c:v>
                </c:pt>
                <c:pt idx="13430">
                  <c:v>43865.469655115739</c:v>
                </c:pt>
                <c:pt idx="13431">
                  <c:v>43865.497613761574</c:v>
                </c:pt>
                <c:pt idx="13432">
                  <c:v>43865.534139293981</c:v>
                </c:pt>
                <c:pt idx="13433">
                  <c:v>43865.535271516201</c:v>
                </c:pt>
                <c:pt idx="13434">
                  <c:v>43865.541191550925</c:v>
                </c:pt>
                <c:pt idx="13435">
                  <c:v>43865.673766064814</c:v>
                </c:pt>
                <c:pt idx="13436">
                  <c:v>43866.295908854168</c:v>
                </c:pt>
                <c:pt idx="13437">
                  <c:v>43866.314022372688</c:v>
                </c:pt>
                <c:pt idx="13438">
                  <c:v>43866.373366608794</c:v>
                </c:pt>
                <c:pt idx="13439">
                  <c:v>43866.376745474539</c:v>
                </c:pt>
                <c:pt idx="13440">
                  <c:v>43866.378131736114</c:v>
                </c:pt>
                <c:pt idx="13441">
                  <c:v>43866.422859224534</c:v>
                </c:pt>
                <c:pt idx="13442">
                  <c:v>43866.444250115739</c:v>
                </c:pt>
                <c:pt idx="13443">
                  <c:v>43866.453480879631</c:v>
                </c:pt>
                <c:pt idx="13444">
                  <c:v>43866.460581273146</c:v>
                </c:pt>
                <c:pt idx="13445">
                  <c:v>43866.468942118052</c:v>
                </c:pt>
                <c:pt idx="13446">
                  <c:v>43866.469179618056</c:v>
                </c:pt>
                <c:pt idx="13447">
                  <c:v>43866.484858611111</c:v>
                </c:pt>
                <c:pt idx="13448">
                  <c:v>43866.490563587962</c:v>
                </c:pt>
                <c:pt idx="13449">
                  <c:v>43866.492301180559</c:v>
                </c:pt>
                <c:pt idx="13450">
                  <c:v>43866.501011064815</c:v>
                </c:pt>
                <c:pt idx="13451">
                  <c:v>43866.516110532408</c:v>
                </c:pt>
                <c:pt idx="13452">
                  <c:v>43866.530725833334</c:v>
                </c:pt>
                <c:pt idx="13453">
                  <c:v>43866.557266481483</c:v>
                </c:pt>
                <c:pt idx="13454">
                  <c:v>43866.706737303241</c:v>
                </c:pt>
                <c:pt idx="13455">
                  <c:v>43867.087678414355</c:v>
                </c:pt>
                <c:pt idx="13456">
                  <c:v>43867.215244328705</c:v>
                </c:pt>
                <c:pt idx="13457">
                  <c:v>43867.263741180555</c:v>
                </c:pt>
                <c:pt idx="13458">
                  <c:v>43867.281556863425</c:v>
                </c:pt>
                <c:pt idx="13459">
                  <c:v>43867.282245034723</c:v>
                </c:pt>
                <c:pt idx="13460">
                  <c:v>43867.284498402776</c:v>
                </c:pt>
                <c:pt idx="13461">
                  <c:v>43867.308370706021</c:v>
                </c:pt>
                <c:pt idx="13462">
                  <c:v>43867.317355995372</c:v>
                </c:pt>
                <c:pt idx="13463">
                  <c:v>43867.319726828704</c:v>
                </c:pt>
                <c:pt idx="13464">
                  <c:v>43867.346014143521</c:v>
                </c:pt>
                <c:pt idx="13465">
                  <c:v>43867.393449814816</c:v>
                </c:pt>
                <c:pt idx="13466">
                  <c:v>43867.432584027774</c:v>
                </c:pt>
                <c:pt idx="13467">
                  <c:v>43867.445110023145</c:v>
                </c:pt>
                <c:pt idx="13468">
                  <c:v>43867.461123298614</c:v>
                </c:pt>
                <c:pt idx="13469">
                  <c:v>43867.496946863423</c:v>
                </c:pt>
                <c:pt idx="13470">
                  <c:v>43867.521589016207</c:v>
                </c:pt>
                <c:pt idx="13471">
                  <c:v>43867.521826331016</c:v>
                </c:pt>
                <c:pt idx="13472">
                  <c:v>43867.533141446758</c:v>
                </c:pt>
                <c:pt idx="13473">
                  <c:v>43867.613984270836</c:v>
                </c:pt>
                <c:pt idx="13474">
                  <c:v>43867.635409513889</c:v>
                </c:pt>
                <c:pt idx="13475">
                  <c:v>43867.637674849539</c:v>
                </c:pt>
                <c:pt idx="13476">
                  <c:v>43867.678307719907</c:v>
                </c:pt>
                <c:pt idx="13477">
                  <c:v>43867.768721493056</c:v>
                </c:pt>
                <c:pt idx="13478">
                  <c:v>43867.968869999997</c:v>
                </c:pt>
                <c:pt idx="13479">
                  <c:v>43868.150093888886</c:v>
                </c:pt>
                <c:pt idx="13480">
                  <c:v>43868.288642476851</c:v>
                </c:pt>
                <c:pt idx="13481">
                  <c:v>43868.309693136573</c:v>
                </c:pt>
                <c:pt idx="13482">
                  <c:v>43868.30994097222</c:v>
                </c:pt>
                <c:pt idx="13483">
                  <c:v>43868.337538715277</c:v>
                </c:pt>
                <c:pt idx="13484">
                  <c:v>43868.374213483796</c:v>
                </c:pt>
                <c:pt idx="13485">
                  <c:v>43868.384385196761</c:v>
                </c:pt>
                <c:pt idx="13486">
                  <c:v>43868.408522743055</c:v>
                </c:pt>
                <c:pt idx="13487">
                  <c:v>43868.409480300928</c:v>
                </c:pt>
                <c:pt idx="13488">
                  <c:v>43868.412691157406</c:v>
                </c:pt>
                <c:pt idx="13489">
                  <c:v>43868.417811006948</c:v>
                </c:pt>
                <c:pt idx="13490">
                  <c:v>43868.452482789355</c:v>
                </c:pt>
                <c:pt idx="13491">
                  <c:v>43868.547923703707</c:v>
                </c:pt>
                <c:pt idx="13492">
                  <c:v>43868.552999027779</c:v>
                </c:pt>
                <c:pt idx="13493">
                  <c:v>43868.575665567128</c:v>
                </c:pt>
                <c:pt idx="13494">
                  <c:v>43868.576684560183</c:v>
                </c:pt>
                <c:pt idx="13495">
                  <c:v>43868.578601122688</c:v>
                </c:pt>
                <c:pt idx="13496">
                  <c:v>43868.655477685184</c:v>
                </c:pt>
                <c:pt idx="13497">
                  <c:v>43868.669273738429</c:v>
                </c:pt>
                <c:pt idx="13498">
                  <c:v>43868.669470000001</c:v>
                </c:pt>
                <c:pt idx="13499">
                  <c:v>43868.709455937496</c:v>
                </c:pt>
                <c:pt idx="13500">
                  <c:v>43869.126388101853</c:v>
                </c:pt>
                <c:pt idx="13501">
                  <c:v>43869.132899826385</c:v>
                </c:pt>
                <c:pt idx="13502">
                  <c:v>43869.163846840274</c:v>
                </c:pt>
                <c:pt idx="13503">
                  <c:v>43869.173278032409</c:v>
                </c:pt>
                <c:pt idx="13504">
                  <c:v>43869.275654039353</c:v>
                </c:pt>
                <c:pt idx="13505">
                  <c:v>43869.303516689812</c:v>
                </c:pt>
                <c:pt idx="13506">
                  <c:v>43869.308351111111</c:v>
                </c:pt>
                <c:pt idx="13507">
                  <c:v>43869.398482951387</c:v>
                </c:pt>
                <c:pt idx="13508">
                  <c:v>43869.412581354169</c:v>
                </c:pt>
                <c:pt idx="13509">
                  <c:v>43869.417021979163</c:v>
                </c:pt>
                <c:pt idx="13510">
                  <c:v>43869.458292037038</c:v>
                </c:pt>
                <c:pt idx="13511">
                  <c:v>43869.98873271991</c:v>
                </c:pt>
                <c:pt idx="13512">
                  <c:v>43870.237952094911</c:v>
                </c:pt>
                <c:pt idx="13513">
                  <c:v>43870.251598206021</c:v>
                </c:pt>
                <c:pt idx="13514">
                  <c:v>43870.251775578705</c:v>
                </c:pt>
                <c:pt idx="13515">
                  <c:v>43870.265178761576</c:v>
                </c:pt>
                <c:pt idx="13516">
                  <c:v>43870.269283194444</c:v>
                </c:pt>
                <c:pt idx="13517">
                  <c:v>43870.423291597224</c:v>
                </c:pt>
                <c:pt idx="13518">
                  <c:v>43870.443450995372</c:v>
                </c:pt>
                <c:pt idx="13519">
                  <c:v>43870.520671851853</c:v>
                </c:pt>
                <c:pt idx="13520">
                  <c:v>43870.694136273145</c:v>
                </c:pt>
                <c:pt idx="13521">
                  <c:v>43870.713477048608</c:v>
                </c:pt>
                <c:pt idx="13522">
                  <c:v>43871.347092060183</c:v>
                </c:pt>
                <c:pt idx="13523">
                  <c:v>43871.477752951389</c:v>
                </c:pt>
                <c:pt idx="13524">
                  <c:v>43871.490622581019</c:v>
                </c:pt>
                <c:pt idx="13525">
                  <c:v>43871.494967303239</c:v>
                </c:pt>
                <c:pt idx="13526">
                  <c:v>43871.515563634261</c:v>
                </c:pt>
                <c:pt idx="13527">
                  <c:v>43871.533714953701</c:v>
                </c:pt>
                <c:pt idx="13528">
                  <c:v>43871.617523414352</c:v>
                </c:pt>
                <c:pt idx="13529">
                  <c:v>43871.697429085645</c:v>
                </c:pt>
                <c:pt idx="13530">
                  <c:v>43871.699529756945</c:v>
                </c:pt>
                <c:pt idx="13531">
                  <c:v>43871.71767351852</c:v>
                </c:pt>
                <c:pt idx="13532">
                  <c:v>43871.766702974535</c:v>
                </c:pt>
                <c:pt idx="13533">
                  <c:v>43872.157010682873</c:v>
                </c:pt>
                <c:pt idx="13534">
                  <c:v>43872.187752881946</c:v>
                </c:pt>
                <c:pt idx="13535">
                  <c:v>43872.192105347225</c:v>
                </c:pt>
                <c:pt idx="13536">
                  <c:v>43872.208415416666</c:v>
                </c:pt>
                <c:pt idx="13537">
                  <c:v>43872.208601423612</c:v>
                </c:pt>
                <c:pt idx="13538">
                  <c:v>43872.269162106481</c:v>
                </c:pt>
                <c:pt idx="13539">
                  <c:v>43872.280765567128</c:v>
                </c:pt>
                <c:pt idx="13540">
                  <c:v>43872.302376006941</c:v>
                </c:pt>
                <c:pt idx="13541">
                  <c:v>43872.313070567128</c:v>
                </c:pt>
                <c:pt idx="13542">
                  <c:v>43872.315184664352</c:v>
                </c:pt>
                <c:pt idx="13543">
                  <c:v>43872.364740983794</c:v>
                </c:pt>
                <c:pt idx="13544">
                  <c:v>43872.386640509256</c:v>
                </c:pt>
                <c:pt idx="13545">
                  <c:v>43872.415522800926</c:v>
                </c:pt>
                <c:pt idx="13546">
                  <c:v>43872.422346770836</c:v>
                </c:pt>
                <c:pt idx="13547">
                  <c:v>43872.424072731483</c:v>
                </c:pt>
                <c:pt idx="13548">
                  <c:v>43872.42830219907</c:v>
                </c:pt>
                <c:pt idx="13549">
                  <c:v>43872.431202673608</c:v>
                </c:pt>
                <c:pt idx="13550">
                  <c:v>43872.458460706017</c:v>
                </c:pt>
                <c:pt idx="13551">
                  <c:v>43872.488328101848</c:v>
                </c:pt>
                <c:pt idx="13552">
                  <c:v>43872.560621331017</c:v>
                </c:pt>
                <c:pt idx="13553">
                  <c:v>43872.686567037039</c:v>
                </c:pt>
                <c:pt idx="13554">
                  <c:v>43872.696643136573</c:v>
                </c:pt>
                <c:pt idx="13555">
                  <c:v>43872.713739722225</c:v>
                </c:pt>
                <c:pt idx="13556">
                  <c:v>43872.720831620369</c:v>
                </c:pt>
                <c:pt idx="13557">
                  <c:v>43872.723439212961</c:v>
                </c:pt>
                <c:pt idx="13558">
                  <c:v>43873.139012013889</c:v>
                </c:pt>
                <c:pt idx="13559">
                  <c:v>43873.149036631941</c:v>
                </c:pt>
                <c:pt idx="13560">
                  <c:v>43873.173398935185</c:v>
                </c:pt>
                <c:pt idx="13561">
                  <c:v>43873.184978101854</c:v>
                </c:pt>
                <c:pt idx="13562">
                  <c:v>43873.195975486109</c:v>
                </c:pt>
                <c:pt idx="13563">
                  <c:v>43873.196756956022</c:v>
                </c:pt>
                <c:pt idx="13564">
                  <c:v>43873.204694942127</c:v>
                </c:pt>
                <c:pt idx="13565">
                  <c:v>43873.212295694444</c:v>
                </c:pt>
                <c:pt idx="13566">
                  <c:v>43873.213606192126</c:v>
                </c:pt>
                <c:pt idx="13567">
                  <c:v>43873.214775462962</c:v>
                </c:pt>
                <c:pt idx="13568">
                  <c:v>43873.227534467595</c:v>
                </c:pt>
                <c:pt idx="13569">
                  <c:v>43873.25240878472</c:v>
                </c:pt>
                <c:pt idx="13570">
                  <c:v>43873.253147442127</c:v>
                </c:pt>
                <c:pt idx="13571">
                  <c:v>43873.256041273147</c:v>
                </c:pt>
                <c:pt idx="13572">
                  <c:v>43873.265218564811</c:v>
                </c:pt>
                <c:pt idx="13573">
                  <c:v>43873.289474884259</c:v>
                </c:pt>
                <c:pt idx="13574">
                  <c:v>43873.290574675928</c:v>
                </c:pt>
                <c:pt idx="13575">
                  <c:v>43873.293209039351</c:v>
                </c:pt>
                <c:pt idx="13576">
                  <c:v>43873.29878701389</c:v>
                </c:pt>
                <c:pt idx="13577">
                  <c:v>43873.300801574071</c:v>
                </c:pt>
                <c:pt idx="13578">
                  <c:v>43873.301154594905</c:v>
                </c:pt>
                <c:pt idx="13579">
                  <c:v>43873.306207789348</c:v>
                </c:pt>
                <c:pt idx="13580">
                  <c:v>43873.311443310187</c:v>
                </c:pt>
                <c:pt idx="13581">
                  <c:v>43873.344893125002</c:v>
                </c:pt>
                <c:pt idx="13582">
                  <c:v>43873.396780173614</c:v>
                </c:pt>
                <c:pt idx="13583">
                  <c:v>43873.397612858796</c:v>
                </c:pt>
                <c:pt idx="13584">
                  <c:v>43873.433491793985</c:v>
                </c:pt>
                <c:pt idx="13585">
                  <c:v>43873.46730207176</c:v>
                </c:pt>
                <c:pt idx="13586">
                  <c:v>43873.554378877314</c:v>
                </c:pt>
                <c:pt idx="13587">
                  <c:v>43873.593558854169</c:v>
                </c:pt>
                <c:pt idx="13588">
                  <c:v>43873.623621643521</c:v>
                </c:pt>
                <c:pt idx="13589">
                  <c:v>43873.675741076389</c:v>
                </c:pt>
                <c:pt idx="13590">
                  <c:v>43873.685852893519</c:v>
                </c:pt>
                <c:pt idx="13591">
                  <c:v>43873.706999212962</c:v>
                </c:pt>
                <c:pt idx="13592">
                  <c:v>43873.710672997688</c:v>
                </c:pt>
                <c:pt idx="13593">
                  <c:v>43873.720265833334</c:v>
                </c:pt>
                <c:pt idx="13594">
                  <c:v>43873.721231446762</c:v>
                </c:pt>
                <c:pt idx="13595">
                  <c:v>43873.739076597223</c:v>
                </c:pt>
                <c:pt idx="13596">
                  <c:v>43873.741610659723</c:v>
                </c:pt>
                <c:pt idx="13597">
                  <c:v>43873.742979444447</c:v>
                </c:pt>
                <c:pt idx="13598">
                  <c:v>43873.760622743059</c:v>
                </c:pt>
                <c:pt idx="13599">
                  <c:v>43873.768523460647</c:v>
                </c:pt>
                <c:pt idx="13600">
                  <c:v>43873.786330601855</c:v>
                </c:pt>
                <c:pt idx="13601">
                  <c:v>43873.795532314813</c:v>
                </c:pt>
                <c:pt idx="13602">
                  <c:v>43873.799783333336</c:v>
                </c:pt>
                <c:pt idx="13603">
                  <c:v>43873.803669224537</c:v>
                </c:pt>
                <c:pt idx="13604">
                  <c:v>43873.821639386573</c:v>
                </c:pt>
                <c:pt idx="13605">
                  <c:v>43873.936748715278</c:v>
                </c:pt>
                <c:pt idx="13606">
                  <c:v>43874.101815127317</c:v>
                </c:pt>
                <c:pt idx="13607">
                  <c:v>43874.104482685187</c:v>
                </c:pt>
                <c:pt idx="13608">
                  <c:v>43874.105103530092</c:v>
                </c:pt>
                <c:pt idx="13609">
                  <c:v>43874.120276550922</c:v>
                </c:pt>
                <c:pt idx="13610">
                  <c:v>43874.198226435183</c:v>
                </c:pt>
                <c:pt idx="13611">
                  <c:v>43874.247210636575</c:v>
                </c:pt>
                <c:pt idx="13612">
                  <c:v>43874.247792060189</c:v>
                </c:pt>
                <c:pt idx="13613">
                  <c:v>43874.248596122685</c:v>
                </c:pt>
                <c:pt idx="13614">
                  <c:v>43874.267016458332</c:v>
                </c:pt>
                <c:pt idx="13615">
                  <c:v>43874.327450150464</c:v>
                </c:pt>
                <c:pt idx="13616">
                  <c:v>43874.329284363426</c:v>
                </c:pt>
                <c:pt idx="13617">
                  <c:v>43874.359660844908</c:v>
                </c:pt>
                <c:pt idx="13618">
                  <c:v>43874.363590381945</c:v>
                </c:pt>
                <c:pt idx="13619">
                  <c:v>43874.364741678241</c:v>
                </c:pt>
                <c:pt idx="13620">
                  <c:v>43874.365569849535</c:v>
                </c:pt>
                <c:pt idx="13621">
                  <c:v>43874.367100277777</c:v>
                </c:pt>
                <c:pt idx="13622">
                  <c:v>43874.368014074076</c:v>
                </c:pt>
                <c:pt idx="13623">
                  <c:v>43874.368199062497</c:v>
                </c:pt>
                <c:pt idx="13624">
                  <c:v>43874.368760254627</c:v>
                </c:pt>
                <c:pt idx="13625">
                  <c:v>43874.384072048611</c:v>
                </c:pt>
                <c:pt idx="13626">
                  <c:v>43874.399926805556</c:v>
                </c:pt>
                <c:pt idx="13627">
                  <c:v>43874.462148171297</c:v>
                </c:pt>
                <c:pt idx="13628">
                  <c:v>43874.476081967594</c:v>
                </c:pt>
                <c:pt idx="13629">
                  <c:v>43874.492593761577</c:v>
                </c:pt>
                <c:pt idx="13630">
                  <c:v>43874.49408099537</c:v>
                </c:pt>
                <c:pt idx="13631">
                  <c:v>43874.555951527778</c:v>
                </c:pt>
                <c:pt idx="13632">
                  <c:v>43874.635185810184</c:v>
                </c:pt>
                <c:pt idx="13633">
                  <c:v>43874.637476157404</c:v>
                </c:pt>
                <c:pt idx="13634">
                  <c:v>43874.63777332176</c:v>
                </c:pt>
                <c:pt idx="13635">
                  <c:v>43874.639833483794</c:v>
                </c:pt>
                <c:pt idx="13636">
                  <c:v>43874.673579918985</c:v>
                </c:pt>
                <c:pt idx="13637">
                  <c:v>43874.674581712963</c:v>
                </c:pt>
                <c:pt idx="13638">
                  <c:v>43874.803659988429</c:v>
                </c:pt>
                <c:pt idx="13639">
                  <c:v>43874.896822337963</c:v>
                </c:pt>
                <c:pt idx="13640">
                  <c:v>43874.903660601849</c:v>
                </c:pt>
                <c:pt idx="13641">
                  <c:v>43874.907155752313</c:v>
                </c:pt>
                <c:pt idx="13642">
                  <c:v>43875.152876203705</c:v>
                </c:pt>
                <c:pt idx="13643">
                  <c:v>43875.157394351852</c:v>
                </c:pt>
                <c:pt idx="13644">
                  <c:v>43875.179485092594</c:v>
                </c:pt>
                <c:pt idx="13645">
                  <c:v>43875.236672210645</c:v>
                </c:pt>
                <c:pt idx="13646">
                  <c:v>43875.236966493052</c:v>
                </c:pt>
                <c:pt idx="13647">
                  <c:v>43875.258984918983</c:v>
                </c:pt>
                <c:pt idx="13648">
                  <c:v>43875.265070914349</c:v>
                </c:pt>
                <c:pt idx="13649">
                  <c:v>43875.294121863422</c:v>
                </c:pt>
                <c:pt idx="13650">
                  <c:v>43875.304808900466</c:v>
                </c:pt>
                <c:pt idx="13651">
                  <c:v>43875.305033182871</c:v>
                </c:pt>
                <c:pt idx="13652">
                  <c:v>43875.331521886576</c:v>
                </c:pt>
                <c:pt idx="13653">
                  <c:v>43875.345191967594</c:v>
                </c:pt>
                <c:pt idx="13654">
                  <c:v>43875.349841585645</c:v>
                </c:pt>
                <c:pt idx="13655">
                  <c:v>43875.356474745371</c:v>
                </c:pt>
                <c:pt idx="13656">
                  <c:v>43875.374909999999</c:v>
                </c:pt>
                <c:pt idx="13657">
                  <c:v>43875.425758043981</c:v>
                </c:pt>
                <c:pt idx="13658">
                  <c:v>43875.45660578704</c:v>
                </c:pt>
                <c:pt idx="13659">
                  <c:v>43875.467626134261</c:v>
                </c:pt>
                <c:pt idx="13660">
                  <c:v>43875.4998046412</c:v>
                </c:pt>
                <c:pt idx="13661">
                  <c:v>43875.501368935184</c:v>
                </c:pt>
                <c:pt idx="13662">
                  <c:v>43875.622002326389</c:v>
                </c:pt>
                <c:pt idx="13663">
                  <c:v>43875.631082569445</c:v>
                </c:pt>
                <c:pt idx="13664">
                  <c:v>43875.635881562499</c:v>
                </c:pt>
                <c:pt idx="13665">
                  <c:v>43875.675505254629</c:v>
                </c:pt>
                <c:pt idx="13666">
                  <c:v>43875.727102824072</c:v>
                </c:pt>
                <c:pt idx="13667">
                  <c:v>43875.728361458336</c:v>
                </c:pt>
                <c:pt idx="13668">
                  <c:v>43875.747588055558</c:v>
                </c:pt>
                <c:pt idx="13669">
                  <c:v>43875.869069548608</c:v>
                </c:pt>
                <c:pt idx="13670">
                  <c:v>43876.140416215276</c:v>
                </c:pt>
                <c:pt idx="13671">
                  <c:v>43876.243157175923</c:v>
                </c:pt>
                <c:pt idx="13672">
                  <c:v>43876.243333611113</c:v>
                </c:pt>
                <c:pt idx="13673">
                  <c:v>43876.291269016205</c:v>
                </c:pt>
                <c:pt idx="13674">
                  <c:v>43876.368426319445</c:v>
                </c:pt>
                <c:pt idx="13675">
                  <c:v>43876.49605267361</c:v>
                </c:pt>
                <c:pt idx="13676">
                  <c:v>43876.521296527775</c:v>
                </c:pt>
                <c:pt idx="13677">
                  <c:v>43876.625560729168</c:v>
                </c:pt>
                <c:pt idx="13678">
                  <c:v>43876.658645208336</c:v>
                </c:pt>
                <c:pt idx="13679">
                  <c:v>43876.668669918981</c:v>
                </c:pt>
                <c:pt idx="13680">
                  <c:v>43876.688967766204</c:v>
                </c:pt>
                <c:pt idx="13681">
                  <c:v>43876.705947824077</c:v>
                </c:pt>
                <c:pt idx="13682">
                  <c:v>43876.729144004632</c:v>
                </c:pt>
                <c:pt idx="13683">
                  <c:v>43876.878288171298</c:v>
                </c:pt>
                <c:pt idx="13684">
                  <c:v>43877.044087083334</c:v>
                </c:pt>
                <c:pt idx="13685">
                  <c:v>43877.248706574072</c:v>
                </c:pt>
                <c:pt idx="13686">
                  <c:v>43877.384945659724</c:v>
                </c:pt>
                <c:pt idx="13687">
                  <c:v>43877.561037106483</c:v>
                </c:pt>
                <c:pt idx="13688">
                  <c:v>43877.578039456021</c:v>
                </c:pt>
                <c:pt idx="13689">
                  <c:v>43877.650649016206</c:v>
                </c:pt>
                <c:pt idx="13690">
                  <c:v>43877.656782569444</c:v>
                </c:pt>
                <c:pt idx="13691">
                  <c:v>43877.657621770835</c:v>
                </c:pt>
                <c:pt idx="13692">
                  <c:v>43877.683881539349</c:v>
                </c:pt>
                <c:pt idx="13693">
                  <c:v>43877.695369791669</c:v>
                </c:pt>
                <c:pt idx="13694">
                  <c:v>43877.697947800923</c:v>
                </c:pt>
                <c:pt idx="13695">
                  <c:v>43877.701775671296</c:v>
                </c:pt>
                <c:pt idx="13696">
                  <c:v>43878.307539247682</c:v>
                </c:pt>
                <c:pt idx="13697">
                  <c:v>43878.308322696757</c:v>
                </c:pt>
                <c:pt idx="13698">
                  <c:v>43878.309729386572</c:v>
                </c:pt>
                <c:pt idx="13699">
                  <c:v>43878.355433935183</c:v>
                </c:pt>
                <c:pt idx="13700">
                  <c:v>43878.358208958336</c:v>
                </c:pt>
                <c:pt idx="13701">
                  <c:v>43878.358826087962</c:v>
                </c:pt>
                <c:pt idx="13702">
                  <c:v>43878.360751782406</c:v>
                </c:pt>
                <c:pt idx="13703">
                  <c:v>43878.363323726851</c:v>
                </c:pt>
                <c:pt idx="13704">
                  <c:v>43878.370775324074</c:v>
                </c:pt>
                <c:pt idx="13705">
                  <c:v>43878.377615011574</c:v>
                </c:pt>
                <c:pt idx="13706">
                  <c:v>43878.378789953706</c:v>
                </c:pt>
                <c:pt idx="13707">
                  <c:v>43878.382650081017</c:v>
                </c:pt>
                <c:pt idx="13708">
                  <c:v>43878.392949502311</c:v>
                </c:pt>
                <c:pt idx="13709">
                  <c:v>43878.394372835646</c:v>
                </c:pt>
                <c:pt idx="13710">
                  <c:v>43878.39439883102</c:v>
                </c:pt>
                <c:pt idx="13711">
                  <c:v>43878.39473310185</c:v>
                </c:pt>
                <c:pt idx="13712">
                  <c:v>43878.394862060188</c:v>
                </c:pt>
                <c:pt idx="13713">
                  <c:v>43878.396435810188</c:v>
                </c:pt>
                <c:pt idx="13714">
                  <c:v>43878.398390451388</c:v>
                </c:pt>
                <c:pt idx="13715">
                  <c:v>43878.398553819447</c:v>
                </c:pt>
                <c:pt idx="13716">
                  <c:v>43878.442669270837</c:v>
                </c:pt>
                <c:pt idx="13717">
                  <c:v>43878.447912094911</c:v>
                </c:pt>
                <c:pt idx="13718">
                  <c:v>43878.500680046294</c:v>
                </c:pt>
                <c:pt idx="13719">
                  <c:v>43878.536154479167</c:v>
                </c:pt>
                <c:pt idx="13720">
                  <c:v>43878.566296759258</c:v>
                </c:pt>
                <c:pt idx="13721">
                  <c:v>43878.570793194442</c:v>
                </c:pt>
                <c:pt idx="13722">
                  <c:v>43878.572715497685</c:v>
                </c:pt>
                <c:pt idx="13723">
                  <c:v>43878.573559305558</c:v>
                </c:pt>
                <c:pt idx="13724">
                  <c:v>43878.588989965276</c:v>
                </c:pt>
                <c:pt idx="13725">
                  <c:v>43878.593189594911</c:v>
                </c:pt>
                <c:pt idx="13726">
                  <c:v>43878.595723472223</c:v>
                </c:pt>
                <c:pt idx="13727">
                  <c:v>43878.659972106485</c:v>
                </c:pt>
                <c:pt idx="13728">
                  <c:v>43878.667963333333</c:v>
                </c:pt>
                <c:pt idx="13729">
                  <c:v>43878.683652523148</c:v>
                </c:pt>
                <c:pt idx="13730">
                  <c:v>43878.686035046296</c:v>
                </c:pt>
                <c:pt idx="13731">
                  <c:v>43878.735299016203</c:v>
                </c:pt>
                <c:pt idx="13732">
                  <c:v>43878.739887141201</c:v>
                </c:pt>
                <c:pt idx="13733">
                  <c:v>43878.748067210647</c:v>
                </c:pt>
                <c:pt idx="13734">
                  <c:v>43879.034992326386</c:v>
                </c:pt>
                <c:pt idx="13735">
                  <c:v>43879.049152905092</c:v>
                </c:pt>
                <c:pt idx="13736">
                  <c:v>43879.132133981482</c:v>
                </c:pt>
                <c:pt idx="13737">
                  <c:v>43879.229599895836</c:v>
                </c:pt>
                <c:pt idx="13738">
                  <c:v>43879.256956458332</c:v>
                </c:pt>
                <c:pt idx="13739">
                  <c:v>43879.29154972222</c:v>
                </c:pt>
                <c:pt idx="13740">
                  <c:v>43879.333778541666</c:v>
                </c:pt>
                <c:pt idx="13741">
                  <c:v>43879.344456041668</c:v>
                </c:pt>
                <c:pt idx="13742">
                  <c:v>43879.390459525464</c:v>
                </c:pt>
                <c:pt idx="13743">
                  <c:v>43879.431026689817</c:v>
                </c:pt>
                <c:pt idx="13744">
                  <c:v>43879.569921770832</c:v>
                </c:pt>
                <c:pt idx="13745">
                  <c:v>43879.576006724536</c:v>
                </c:pt>
                <c:pt idx="13746">
                  <c:v>43879.5924065625</c:v>
                </c:pt>
                <c:pt idx="13747">
                  <c:v>43879.59277844907</c:v>
                </c:pt>
                <c:pt idx="13748">
                  <c:v>43879.596158761575</c:v>
                </c:pt>
                <c:pt idx="13749">
                  <c:v>43879.597018298613</c:v>
                </c:pt>
                <c:pt idx="13750">
                  <c:v>43879.650486527775</c:v>
                </c:pt>
                <c:pt idx="13751">
                  <c:v>43879.651855243057</c:v>
                </c:pt>
                <c:pt idx="13752">
                  <c:v>43879.652066585651</c:v>
                </c:pt>
                <c:pt idx="13753">
                  <c:v>43879.727645219908</c:v>
                </c:pt>
                <c:pt idx="13754">
                  <c:v>43880.339386284722</c:v>
                </c:pt>
                <c:pt idx="13755">
                  <c:v>43880.339746550926</c:v>
                </c:pt>
                <c:pt idx="13756">
                  <c:v>43880.339814502317</c:v>
                </c:pt>
                <c:pt idx="13757">
                  <c:v>43880.348046030093</c:v>
                </c:pt>
                <c:pt idx="13758">
                  <c:v>43880.348434942127</c:v>
                </c:pt>
                <c:pt idx="13759">
                  <c:v>43880.351906076387</c:v>
                </c:pt>
                <c:pt idx="13760">
                  <c:v>43880.366200023149</c:v>
                </c:pt>
                <c:pt idx="13761">
                  <c:v>43880.470970324073</c:v>
                </c:pt>
                <c:pt idx="13762">
                  <c:v>43880.508651168981</c:v>
                </c:pt>
                <c:pt idx="13763">
                  <c:v>43880.519310555559</c:v>
                </c:pt>
                <c:pt idx="13764">
                  <c:v>43880.52358375</c:v>
                </c:pt>
                <c:pt idx="13765">
                  <c:v>43880.561453657407</c:v>
                </c:pt>
                <c:pt idx="13766">
                  <c:v>43880.613758055559</c:v>
                </c:pt>
                <c:pt idx="13767">
                  <c:v>43880.631623668982</c:v>
                </c:pt>
                <c:pt idx="13768">
                  <c:v>43880.633209282409</c:v>
                </c:pt>
                <c:pt idx="13769">
                  <c:v>43880.641108958334</c:v>
                </c:pt>
                <c:pt idx="13770">
                  <c:v>43880.664777650461</c:v>
                </c:pt>
                <c:pt idx="13771">
                  <c:v>43880.670715555556</c:v>
                </c:pt>
                <c:pt idx="13772">
                  <c:v>43880.676045462962</c:v>
                </c:pt>
                <c:pt idx="13773">
                  <c:v>43880.68429675926</c:v>
                </c:pt>
                <c:pt idx="13774">
                  <c:v>43880.688225798614</c:v>
                </c:pt>
                <c:pt idx="13775">
                  <c:v>43880.829431064813</c:v>
                </c:pt>
                <c:pt idx="13776">
                  <c:v>43880.984854548609</c:v>
                </c:pt>
                <c:pt idx="13777">
                  <c:v>43881.160392268517</c:v>
                </c:pt>
                <c:pt idx="13778">
                  <c:v>43881.162181481479</c:v>
                </c:pt>
                <c:pt idx="13779">
                  <c:v>43881.163325011577</c:v>
                </c:pt>
                <c:pt idx="13780">
                  <c:v>43881.187339027776</c:v>
                </c:pt>
                <c:pt idx="13781">
                  <c:v>43881.252412928239</c:v>
                </c:pt>
                <c:pt idx="13782">
                  <c:v>43881.317051377315</c:v>
                </c:pt>
                <c:pt idx="13783">
                  <c:v>43881.332810277781</c:v>
                </c:pt>
                <c:pt idx="13784">
                  <c:v>43881.333354305556</c:v>
                </c:pt>
                <c:pt idx="13785">
                  <c:v>43881.338416666666</c:v>
                </c:pt>
                <c:pt idx="13786">
                  <c:v>43881.369540949076</c:v>
                </c:pt>
                <c:pt idx="13787">
                  <c:v>43881.439466550924</c:v>
                </c:pt>
                <c:pt idx="13788">
                  <c:v>43881.441883530089</c:v>
                </c:pt>
                <c:pt idx="13789">
                  <c:v>43881.45402798611</c:v>
                </c:pt>
                <c:pt idx="13790">
                  <c:v>43881.469544826388</c:v>
                </c:pt>
                <c:pt idx="13791">
                  <c:v>43881.530392233799</c:v>
                </c:pt>
                <c:pt idx="13792">
                  <c:v>43881.554114016202</c:v>
                </c:pt>
                <c:pt idx="13793">
                  <c:v>43881.556470601849</c:v>
                </c:pt>
                <c:pt idx="13794">
                  <c:v>43881.562143287039</c:v>
                </c:pt>
                <c:pt idx="13795">
                  <c:v>43881.565560347219</c:v>
                </c:pt>
                <c:pt idx="13796">
                  <c:v>43881.582157488425</c:v>
                </c:pt>
                <c:pt idx="13797">
                  <c:v>43881.583307581015</c:v>
                </c:pt>
                <c:pt idx="13798">
                  <c:v>43881.589099317127</c:v>
                </c:pt>
                <c:pt idx="13799">
                  <c:v>43881.591780659721</c:v>
                </c:pt>
                <c:pt idx="13800">
                  <c:v>43881.617205462964</c:v>
                </c:pt>
                <c:pt idx="13801">
                  <c:v>43881.624425173613</c:v>
                </c:pt>
                <c:pt idx="13802">
                  <c:v>43881.671491064815</c:v>
                </c:pt>
                <c:pt idx="13803">
                  <c:v>43881.711023414355</c:v>
                </c:pt>
                <c:pt idx="13804">
                  <c:v>43881.716831342594</c:v>
                </c:pt>
                <c:pt idx="13805">
                  <c:v>43881.727747673613</c:v>
                </c:pt>
                <c:pt idx="13806">
                  <c:v>43881.729749328704</c:v>
                </c:pt>
                <c:pt idx="13807">
                  <c:v>43881.732665520831</c:v>
                </c:pt>
                <c:pt idx="13808">
                  <c:v>43881.754497858798</c:v>
                </c:pt>
                <c:pt idx="13809">
                  <c:v>43881.754981678241</c:v>
                </c:pt>
                <c:pt idx="13810">
                  <c:v>43881.765837627318</c:v>
                </c:pt>
                <c:pt idx="13811">
                  <c:v>43881.780012581017</c:v>
                </c:pt>
                <c:pt idx="13812">
                  <c:v>43881.780806793984</c:v>
                </c:pt>
                <c:pt idx="13813">
                  <c:v>43881.780940011573</c:v>
                </c:pt>
                <c:pt idx="13814">
                  <c:v>43881.794993599535</c:v>
                </c:pt>
                <c:pt idx="13815">
                  <c:v>43881.975969386571</c:v>
                </c:pt>
                <c:pt idx="13816">
                  <c:v>43882.056679953705</c:v>
                </c:pt>
                <c:pt idx="13817">
                  <c:v>43882.24647229167</c:v>
                </c:pt>
                <c:pt idx="13818">
                  <c:v>43882.293967210651</c:v>
                </c:pt>
                <c:pt idx="13819">
                  <c:v>43882.299120520831</c:v>
                </c:pt>
                <c:pt idx="13820">
                  <c:v>43882.301385983796</c:v>
                </c:pt>
                <c:pt idx="13821">
                  <c:v>43882.30580076389</c:v>
                </c:pt>
                <c:pt idx="13822">
                  <c:v>43882.309217754628</c:v>
                </c:pt>
                <c:pt idx="13823">
                  <c:v>43882.363492951386</c:v>
                </c:pt>
                <c:pt idx="13824">
                  <c:v>43882.515012581018</c:v>
                </c:pt>
                <c:pt idx="13825">
                  <c:v>43882.534303379631</c:v>
                </c:pt>
                <c:pt idx="13826">
                  <c:v>43882.534823541668</c:v>
                </c:pt>
                <c:pt idx="13827">
                  <c:v>43882.542169849534</c:v>
                </c:pt>
                <c:pt idx="13828">
                  <c:v>43882.543409120372</c:v>
                </c:pt>
                <c:pt idx="13829">
                  <c:v>43882.545642118057</c:v>
                </c:pt>
                <c:pt idx="13830">
                  <c:v>43882.548699733794</c:v>
                </c:pt>
                <c:pt idx="13831">
                  <c:v>43882.551251574077</c:v>
                </c:pt>
                <c:pt idx="13832">
                  <c:v>43882.59687616898</c:v>
                </c:pt>
                <c:pt idx="13833">
                  <c:v>43882.672075833332</c:v>
                </c:pt>
                <c:pt idx="13834">
                  <c:v>43882.676022812499</c:v>
                </c:pt>
                <c:pt idx="13835">
                  <c:v>43882.679781793981</c:v>
                </c:pt>
                <c:pt idx="13836">
                  <c:v>43882.680042534725</c:v>
                </c:pt>
                <c:pt idx="13837">
                  <c:v>43882.684146550928</c:v>
                </c:pt>
                <c:pt idx="13838">
                  <c:v>43882.686384166664</c:v>
                </c:pt>
                <c:pt idx="13839">
                  <c:v>43882.764455636578</c:v>
                </c:pt>
                <c:pt idx="13840">
                  <c:v>43882.765173067128</c:v>
                </c:pt>
                <c:pt idx="13841">
                  <c:v>43882.786904618057</c:v>
                </c:pt>
                <c:pt idx="13842">
                  <c:v>43882.799886053239</c:v>
                </c:pt>
                <c:pt idx="13843">
                  <c:v>43882.834012002313</c:v>
                </c:pt>
                <c:pt idx="13844">
                  <c:v>43882.836269652777</c:v>
                </c:pt>
                <c:pt idx="13845">
                  <c:v>43883.061681620369</c:v>
                </c:pt>
                <c:pt idx="13846">
                  <c:v>43883.109298807867</c:v>
                </c:pt>
                <c:pt idx="13847">
                  <c:v>43883.503783703702</c:v>
                </c:pt>
                <c:pt idx="13848">
                  <c:v>43883.578192106484</c:v>
                </c:pt>
                <c:pt idx="13849">
                  <c:v>43883.586879236114</c:v>
                </c:pt>
                <c:pt idx="13850">
                  <c:v>43883.591194143519</c:v>
                </c:pt>
                <c:pt idx="13851">
                  <c:v>43883.640819733795</c:v>
                </c:pt>
                <c:pt idx="13852">
                  <c:v>43883.641115185186</c:v>
                </c:pt>
                <c:pt idx="13853">
                  <c:v>43883.681635034722</c:v>
                </c:pt>
                <c:pt idx="13854">
                  <c:v>43883.700265833337</c:v>
                </c:pt>
                <c:pt idx="13855">
                  <c:v>43883.700590983797</c:v>
                </c:pt>
                <c:pt idx="13856">
                  <c:v>43883.909828009258</c:v>
                </c:pt>
                <c:pt idx="13857">
                  <c:v>43883.959790682871</c:v>
                </c:pt>
                <c:pt idx="13858">
                  <c:v>43884.051390497683</c:v>
                </c:pt>
                <c:pt idx="13859">
                  <c:v>43884.052993622689</c:v>
                </c:pt>
                <c:pt idx="13860">
                  <c:v>43884.065184675928</c:v>
                </c:pt>
                <c:pt idx="13861">
                  <c:v>43884.103572002314</c:v>
                </c:pt>
                <c:pt idx="13862">
                  <c:v>43884.13541923611</c:v>
                </c:pt>
                <c:pt idx="13863">
                  <c:v>43884.202630358799</c:v>
                </c:pt>
                <c:pt idx="13864">
                  <c:v>43884.215881446762</c:v>
                </c:pt>
                <c:pt idx="13865">
                  <c:v>43884.225934456015</c:v>
                </c:pt>
                <c:pt idx="13866">
                  <c:v>43884.23412818287</c:v>
                </c:pt>
                <c:pt idx="13867">
                  <c:v>43884.335103217592</c:v>
                </c:pt>
                <c:pt idx="13868">
                  <c:v>43884.436993518517</c:v>
                </c:pt>
                <c:pt idx="13869">
                  <c:v>43884.439939004631</c:v>
                </c:pt>
                <c:pt idx="13870">
                  <c:v>43884.448640659721</c:v>
                </c:pt>
                <c:pt idx="13871">
                  <c:v>43884.507388773149</c:v>
                </c:pt>
                <c:pt idx="13872">
                  <c:v>43884.533460069448</c:v>
                </c:pt>
                <c:pt idx="13873">
                  <c:v>43884.542759895834</c:v>
                </c:pt>
                <c:pt idx="13874">
                  <c:v>43884.552376921296</c:v>
                </c:pt>
                <c:pt idx="13875">
                  <c:v>43884.555755787034</c:v>
                </c:pt>
                <c:pt idx="13876">
                  <c:v>43884.595611712961</c:v>
                </c:pt>
                <c:pt idx="13877">
                  <c:v>43884.633740277779</c:v>
                </c:pt>
                <c:pt idx="13878">
                  <c:v>43884.634534282406</c:v>
                </c:pt>
                <c:pt idx="13879">
                  <c:v>43884.634677997688</c:v>
                </c:pt>
                <c:pt idx="13880">
                  <c:v>43884.654598553243</c:v>
                </c:pt>
                <c:pt idx="13881">
                  <c:v>43884.654966956019</c:v>
                </c:pt>
                <c:pt idx="13882">
                  <c:v>43884.654971782409</c:v>
                </c:pt>
                <c:pt idx="13883">
                  <c:v>43884.659595821759</c:v>
                </c:pt>
                <c:pt idx="13884">
                  <c:v>43884.660199259262</c:v>
                </c:pt>
                <c:pt idx="13885">
                  <c:v>43884.689005231485</c:v>
                </c:pt>
                <c:pt idx="13886">
                  <c:v>43884.689566805559</c:v>
                </c:pt>
                <c:pt idx="13887">
                  <c:v>43884.695930150461</c:v>
                </c:pt>
                <c:pt idx="13888">
                  <c:v>43884.735730266206</c:v>
                </c:pt>
                <c:pt idx="13889">
                  <c:v>43884.945016273145</c:v>
                </c:pt>
                <c:pt idx="13890">
                  <c:v>43885.135951504628</c:v>
                </c:pt>
                <c:pt idx="13891">
                  <c:v>43885.172137986112</c:v>
                </c:pt>
                <c:pt idx="13892">
                  <c:v>43885.203350150463</c:v>
                </c:pt>
                <c:pt idx="13893">
                  <c:v>43885.20418724537</c:v>
                </c:pt>
                <c:pt idx="13894">
                  <c:v>43885.229676898147</c:v>
                </c:pt>
                <c:pt idx="13895">
                  <c:v>43885.234320787036</c:v>
                </c:pt>
                <c:pt idx="13896">
                  <c:v>43885.304766793983</c:v>
                </c:pt>
                <c:pt idx="13897">
                  <c:v>43885.343253136576</c:v>
                </c:pt>
                <c:pt idx="13898">
                  <c:v>43885.34458877315</c:v>
                </c:pt>
                <c:pt idx="13899">
                  <c:v>43885.375694155089</c:v>
                </c:pt>
                <c:pt idx="13900">
                  <c:v>43885.464721805554</c:v>
                </c:pt>
                <c:pt idx="13901">
                  <c:v>43885.508669120369</c:v>
                </c:pt>
                <c:pt idx="13902">
                  <c:v>43885.512012141204</c:v>
                </c:pt>
                <c:pt idx="13903">
                  <c:v>43885.51738085648</c:v>
                </c:pt>
                <c:pt idx="13904">
                  <c:v>43885.528982592594</c:v>
                </c:pt>
                <c:pt idx="13905">
                  <c:v>43885.552028310187</c:v>
                </c:pt>
                <c:pt idx="13906">
                  <c:v>43885.55708633102</c:v>
                </c:pt>
                <c:pt idx="13907">
                  <c:v>43885.564353055554</c:v>
                </c:pt>
                <c:pt idx="13908">
                  <c:v>43885.572770636572</c:v>
                </c:pt>
                <c:pt idx="13909">
                  <c:v>43885.635037094908</c:v>
                </c:pt>
                <c:pt idx="13910">
                  <c:v>43886.071245717591</c:v>
                </c:pt>
                <c:pt idx="13911">
                  <c:v>43886.0918953125</c:v>
                </c:pt>
                <c:pt idx="13912">
                  <c:v>43886.124913657404</c:v>
                </c:pt>
                <c:pt idx="13913">
                  <c:v>43886.126648530095</c:v>
                </c:pt>
                <c:pt idx="13914">
                  <c:v>43886.132206342591</c:v>
                </c:pt>
                <c:pt idx="13915">
                  <c:v>43886.137813738424</c:v>
                </c:pt>
                <c:pt idx="13916">
                  <c:v>43886.154815717593</c:v>
                </c:pt>
                <c:pt idx="13917">
                  <c:v>43886.174013159725</c:v>
                </c:pt>
                <c:pt idx="13918">
                  <c:v>43886.184131469905</c:v>
                </c:pt>
                <c:pt idx="13919">
                  <c:v>43886.185125138887</c:v>
                </c:pt>
                <c:pt idx="13920">
                  <c:v>43886.185756076389</c:v>
                </c:pt>
                <c:pt idx="13921">
                  <c:v>43886.210316608798</c:v>
                </c:pt>
                <c:pt idx="13922">
                  <c:v>43886.24300667824</c:v>
                </c:pt>
                <c:pt idx="13923">
                  <c:v>43886.245715185185</c:v>
                </c:pt>
                <c:pt idx="13924">
                  <c:v>43886.246790613426</c:v>
                </c:pt>
                <c:pt idx="13925">
                  <c:v>43886.247378125001</c:v>
                </c:pt>
                <c:pt idx="13926">
                  <c:v>43886.321995810184</c:v>
                </c:pt>
                <c:pt idx="13927">
                  <c:v>43886.323450393516</c:v>
                </c:pt>
                <c:pt idx="13928">
                  <c:v>43886.325175231483</c:v>
                </c:pt>
                <c:pt idx="13929">
                  <c:v>43886.350789490738</c:v>
                </c:pt>
                <c:pt idx="13930">
                  <c:v>43886.351368159725</c:v>
                </c:pt>
                <c:pt idx="13931">
                  <c:v>43886.497785821761</c:v>
                </c:pt>
                <c:pt idx="13932">
                  <c:v>43886.577956539353</c:v>
                </c:pt>
                <c:pt idx="13933">
                  <c:v>43886.594950335646</c:v>
                </c:pt>
                <c:pt idx="13934">
                  <c:v>43886.610505891207</c:v>
                </c:pt>
                <c:pt idx="13935">
                  <c:v>43886.627713032409</c:v>
                </c:pt>
                <c:pt idx="13936">
                  <c:v>43886.62943400463</c:v>
                </c:pt>
                <c:pt idx="13937">
                  <c:v>43886.632137696761</c:v>
                </c:pt>
                <c:pt idx="13938">
                  <c:v>43886.633080659725</c:v>
                </c:pt>
                <c:pt idx="13939">
                  <c:v>43886.638125451391</c:v>
                </c:pt>
                <c:pt idx="13940">
                  <c:v>43886.638612893519</c:v>
                </c:pt>
                <c:pt idx="13941">
                  <c:v>43886.640348541667</c:v>
                </c:pt>
                <c:pt idx="13942">
                  <c:v>43886.649026168983</c:v>
                </c:pt>
                <c:pt idx="13943">
                  <c:v>43886.7615715625</c:v>
                </c:pt>
                <c:pt idx="13944">
                  <c:v>43886.948639872688</c:v>
                </c:pt>
                <c:pt idx="13945">
                  <c:v>43886.948749675925</c:v>
                </c:pt>
                <c:pt idx="13946">
                  <c:v>43886.950440347224</c:v>
                </c:pt>
                <c:pt idx="13947">
                  <c:v>43886.96864136574</c:v>
                </c:pt>
                <c:pt idx="13948">
                  <c:v>43887.051113761576</c:v>
                </c:pt>
                <c:pt idx="13949">
                  <c:v>43887.252969942128</c:v>
                </c:pt>
                <c:pt idx="13950">
                  <c:v>43887.253068020837</c:v>
                </c:pt>
                <c:pt idx="13951">
                  <c:v>43887.25426587963</c:v>
                </c:pt>
                <c:pt idx="13952">
                  <c:v>43887.260359328706</c:v>
                </c:pt>
                <c:pt idx="13953">
                  <c:v>43887.286015995371</c:v>
                </c:pt>
                <c:pt idx="13954">
                  <c:v>43887.350515312501</c:v>
                </c:pt>
                <c:pt idx="13955">
                  <c:v>43887.36301523148</c:v>
                </c:pt>
                <c:pt idx="13956">
                  <c:v>43887.387326759257</c:v>
                </c:pt>
                <c:pt idx="13957">
                  <c:v>43887.39416246528</c:v>
                </c:pt>
                <c:pt idx="13958">
                  <c:v>43887.467850763889</c:v>
                </c:pt>
                <c:pt idx="13959">
                  <c:v>43887.512137256941</c:v>
                </c:pt>
                <c:pt idx="13960">
                  <c:v>43887.547435462962</c:v>
                </c:pt>
                <c:pt idx="13961">
                  <c:v>43887.57326759259</c:v>
                </c:pt>
                <c:pt idx="13962">
                  <c:v>43887.575865335646</c:v>
                </c:pt>
                <c:pt idx="13963">
                  <c:v>43887.577016631942</c:v>
                </c:pt>
                <c:pt idx="13964">
                  <c:v>43887.60532909722</c:v>
                </c:pt>
                <c:pt idx="13965">
                  <c:v>43887.605530057874</c:v>
                </c:pt>
                <c:pt idx="13966">
                  <c:v>43887.605837835647</c:v>
                </c:pt>
                <c:pt idx="13967">
                  <c:v>43887.60861771991</c:v>
                </c:pt>
                <c:pt idx="13968">
                  <c:v>43887.626334201392</c:v>
                </c:pt>
                <c:pt idx="13969">
                  <c:v>43887.674404745369</c:v>
                </c:pt>
                <c:pt idx="13970">
                  <c:v>43887.674538854168</c:v>
                </c:pt>
                <c:pt idx="13971">
                  <c:v>43888.003452523146</c:v>
                </c:pt>
                <c:pt idx="13972">
                  <c:v>43888.003680682872</c:v>
                </c:pt>
                <c:pt idx="13973">
                  <c:v>43888.027592118058</c:v>
                </c:pt>
                <c:pt idx="13974">
                  <c:v>43888.157324432868</c:v>
                </c:pt>
                <c:pt idx="13975">
                  <c:v>43888.159753101849</c:v>
                </c:pt>
                <c:pt idx="13976">
                  <c:v>43888.210455509259</c:v>
                </c:pt>
                <c:pt idx="13977">
                  <c:v>43888.210797777778</c:v>
                </c:pt>
                <c:pt idx="13978">
                  <c:v>43888.217958148147</c:v>
                </c:pt>
                <c:pt idx="13979">
                  <c:v>43888.222544965276</c:v>
                </c:pt>
                <c:pt idx="13980">
                  <c:v>43888.227138738424</c:v>
                </c:pt>
                <c:pt idx="13981">
                  <c:v>43888.307674143522</c:v>
                </c:pt>
                <c:pt idx="13982">
                  <c:v>43888.328641377317</c:v>
                </c:pt>
                <c:pt idx="13983">
                  <c:v>43888.328844224539</c:v>
                </c:pt>
                <c:pt idx="13984">
                  <c:v>43888.33813113426</c:v>
                </c:pt>
                <c:pt idx="13985">
                  <c:v>43888.368459942132</c:v>
                </c:pt>
                <c:pt idx="13986">
                  <c:v>43888.378912604167</c:v>
                </c:pt>
                <c:pt idx="13987">
                  <c:v>43888.554387928241</c:v>
                </c:pt>
                <c:pt idx="13988">
                  <c:v>43888.662072141204</c:v>
                </c:pt>
                <c:pt idx="13989">
                  <c:v>43888.667119479163</c:v>
                </c:pt>
                <c:pt idx="13990">
                  <c:v>43888.668088483799</c:v>
                </c:pt>
                <c:pt idx="13991">
                  <c:v>43888.794141990744</c:v>
                </c:pt>
                <c:pt idx="13992">
                  <c:v>43888.795344849539</c:v>
                </c:pt>
                <c:pt idx="13993">
                  <c:v>43888.811450439818</c:v>
                </c:pt>
                <c:pt idx="13994">
                  <c:v>43888.829106168982</c:v>
                </c:pt>
                <c:pt idx="13995">
                  <c:v>43888.82969460648</c:v>
                </c:pt>
                <c:pt idx="13996">
                  <c:v>43889.04877228009</c:v>
                </c:pt>
                <c:pt idx="13997">
                  <c:v>43889.1596962037</c:v>
                </c:pt>
                <c:pt idx="13998">
                  <c:v>43889.177559560187</c:v>
                </c:pt>
                <c:pt idx="13999">
                  <c:v>43889.1843553125</c:v>
                </c:pt>
                <c:pt idx="14000">
                  <c:v>43889.185169328703</c:v>
                </c:pt>
                <c:pt idx="14001">
                  <c:v>43889.194184513886</c:v>
                </c:pt>
                <c:pt idx="14002">
                  <c:v>43889.195629629627</c:v>
                </c:pt>
                <c:pt idx="14003">
                  <c:v>43889.196539363424</c:v>
                </c:pt>
                <c:pt idx="14004">
                  <c:v>43889.198009293985</c:v>
                </c:pt>
                <c:pt idx="14005">
                  <c:v>43889.202664907411</c:v>
                </c:pt>
                <c:pt idx="14006">
                  <c:v>43889.210659004631</c:v>
                </c:pt>
                <c:pt idx="14007">
                  <c:v>43889.217963437499</c:v>
                </c:pt>
                <c:pt idx="14008">
                  <c:v>43889.222478356482</c:v>
                </c:pt>
                <c:pt idx="14009">
                  <c:v>43889.228010057872</c:v>
                </c:pt>
                <c:pt idx="14010">
                  <c:v>43889.238061296295</c:v>
                </c:pt>
                <c:pt idx="14011">
                  <c:v>43889.319594016204</c:v>
                </c:pt>
                <c:pt idx="14012">
                  <c:v>43889.342157361112</c:v>
                </c:pt>
                <c:pt idx="14013">
                  <c:v>43889.358953576389</c:v>
                </c:pt>
                <c:pt idx="14014">
                  <c:v>43889.452974618056</c:v>
                </c:pt>
                <c:pt idx="14015">
                  <c:v>43889.472304918978</c:v>
                </c:pt>
                <c:pt idx="14016">
                  <c:v>43889.474484131948</c:v>
                </c:pt>
                <c:pt idx="14017">
                  <c:v>43889.510748194443</c:v>
                </c:pt>
                <c:pt idx="14018">
                  <c:v>43889.511258749997</c:v>
                </c:pt>
                <c:pt idx="14019">
                  <c:v>43889.569285335645</c:v>
                </c:pt>
                <c:pt idx="14020">
                  <c:v>43889.574134189817</c:v>
                </c:pt>
                <c:pt idx="14021">
                  <c:v>43889.59778452546</c:v>
                </c:pt>
                <c:pt idx="14022">
                  <c:v>43889.602203483795</c:v>
                </c:pt>
                <c:pt idx="14023">
                  <c:v>43889.605016782407</c:v>
                </c:pt>
                <c:pt idx="14024">
                  <c:v>43889.63112982639</c:v>
                </c:pt>
                <c:pt idx="14025">
                  <c:v>43889.649290624999</c:v>
                </c:pt>
                <c:pt idx="14026">
                  <c:v>43889.684138935183</c:v>
                </c:pt>
                <c:pt idx="14027">
                  <c:v>43889.716361539351</c:v>
                </c:pt>
                <c:pt idx="14028">
                  <c:v>43889.82132314815</c:v>
                </c:pt>
                <c:pt idx="14029">
                  <c:v>43890.322328333335</c:v>
                </c:pt>
                <c:pt idx="14030">
                  <c:v>43890.369485694442</c:v>
                </c:pt>
                <c:pt idx="14031">
                  <c:v>43890.545540196763</c:v>
                </c:pt>
                <c:pt idx="14032">
                  <c:v>43890.598249317132</c:v>
                </c:pt>
                <c:pt idx="14033">
                  <c:v>43890.614556064815</c:v>
                </c:pt>
                <c:pt idx="14034">
                  <c:v>43890.626794432872</c:v>
                </c:pt>
                <c:pt idx="14035">
                  <c:v>43890.637845763886</c:v>
                </c:pt>
                <c:pt idx="14036">
                  <c:v>43890.638926053238</c:v>
                </c:pt>
                <c:pt idx="14037">
                  <c:v>43890.647490428244</c:v>
                </c:pt>
                <c:pt idx="14038">
                  <c:v>43890.659192384257</c:v>
                </c:pt>
                <c:pt idx="14039">
                  <c:v>43890.68181224537</c:v>
                </c:pt>
                <c:pt idx="14040">
                  <c:v>43890.7593390162</c:v>
                </c:pt>
                <c:pt idx="14041">
                  <c:v>43890.769335023149</c:v>
                </c:pt>
                <c:pt idx="14042">
                  <c:v>43891.178997604169</c:v>
                </c:pt>
                <c:pt idx="14043">
                  <c:v>43891.185003530096</c:v>
                </c:pt>
                <c:pt idx="14044">
                  <c:v>43891.317917349537</c:v>
                </c:pt>
                <c:pt idx="14045">
                  <c:v>43891.319479976853</c:v>
                </c:pt>
                <c:pt idx="14046">
                  <c:v>43891.320190648148</c:v>
                </c:pt>
                <c:pt idx="14047">
                  <c:v>43891.38723158565</c:v>
                </c:pt>
                <c:pt idx="14048">
                  <c:v>43891.398628460651</c:v>
                </c:pt>
                <c:pt idx="14049">
                  <c:v>43891.448994085651</c:v>
                </c:pt>
                <c:pt idx="14050">
                  <c:v>43891.481630752314</c:v>
                </c:pt>
                <c:pt idx="14051">
                  <c:v>43891.542308611111</c:v>
                </c:pt>
                <c:pt idx="14052">
                  <c:v>43891.546874780091</c:v>
                </c:pt>
                <c:pt idx="14053">
                  <c:v>43891.562159745372</c:v>
                </c:pt>
                <c:pt idx="14054">
                  <c:v>43891.569195891207</c:v>
                </c:pt>
                <c:pt idx="14055">
                  <c:v>43891.57618261574</c:v>
                </c:pt>
                <c:pt idx="14056">
                  <c:v>43891.582646828705</c:v>
                </c:pt>
                <c:pt idx="14057">
                  <c:v>43891.582959942127</c:v>
                </c:pt>
                <c:pt idx="14058">
                  <c:v>43891.597572199076</c:v>
                </c:pt>
                <c:pt idx="14059">
                  <c:v>43891.606762951385</c:v>
                </c:pt>
                <c:pt idx="14060">
                  <c:v>43891.609017060182</c:v>
                </c:pt>
                <c:pt idx="14061">
                  <c:v>43891.629657002311</c:v>
                </c:pt>
                <c:pt idx="14062">
                  <c:v>43891.817395324077</c:v>
                </c:pt>
                <c:pt idx="14063">
                  <c:v>43892.004948703703</c:v>
                </c:pt>
                <c:pt idx="14064">
                  <c:v>43892.033994004632</c:v>
                </c:pt>
                <c:pt idx="14065">
                  <c:v>43892.075134652776</c:v>
                </c:pt>
                <c:pt idx="14066">
                  <c:v>43892.088833715279</c:v>
                </c:pt>
                <c:pt idx="14067">
                  <c:v>43892.126782268519</c:v>
                </c:pt>
                <c:pt idx="14068">
                  <c:v>43892.168435567131</c:v>
                </c:pt>
                <c:pt idx="14069">
                  <c:v>43892.208920127312</c:v>
                </c:pt>
                <c:pt idx="14070">
                  <c:v>43892.226156412034</c:v>
                </c:pt>
                <c:pt idx="14071">
                  <c:v>43892.288105231484</c:v>
                </c:pt>
                <c:pt idx="14072">
                  <c:v>43892.29107994213</c:v>
                </c:pt>
                <c:pt idx="14073">
                  <c:v>43892.292110960647</c:v>
                </c:pt>
                <c:pt idx="14074">
                  <c:v>43892.317652800928</c:v>
                </c:pt>
                <c:pt idx="14075">
                  <c:v>43892.349580092596</c:v>
                </c:pt>
                <c:pt idx="14076">
                  <c:v>43892.361816180557</c:v>
                </c:pt>
                <c:pt idx="14077">
                  <c:v>43892.362717048614</c:v>
                </c:pt>
                <c:pt idx="14078">
                  <c:v>43892.377255474537</c:v>
                </c:pt>
                <c:pt idx="14079">
                  <c:v>43892.404634039354</c:v>
                </c:pt>
                <c:pt idx="14080">
                  <c:v>43892.406069675926</c:v>
                </c:pt>
                <c:pt idx="14081">
                  <c:v>43892.423537129631</c:v>
                </c:pt>
                <c:pt idx="14082">
                  <c:v>43892.441483750001</c:v>
                </c:pt>
                <c:pt idx="14083">
                  <c:v>43892.457916226849</c:v>
                </c:pt>
                <c:pt idx="14084">
                  <c:v>43892.478689953707</c:v>
                </c:pt>
                <c:pt idx="14085">
                  <c:v>43892.482077337962</c:v>
                </c:pt>
                <c:pt idx="14086">
                  <c:v>43892.625977013886</c:v>
                </c:pt>
                <c:pt idx="14087">
                  <c:v>43892.65634858796</c:v>
                </c:pt>
                <c:pt idx="14088">
                  <c:v>43892.661064976855</c:v>
                </c:pt>
                <c:pt idx="14089">
                  <c:v>43892.750759710645</c:v>
                </c:pt>
                <c:pt idx="14090">
                  <c:v>43892.755224837965</c:v>
                </c:pt>
                <c:pt idx="14091">
                  <c:v>43892.759920983794</c:v>
                </c:pt>
                <c:pt idx="14092">
                  <c:v>43892.760080046297</c:v>
                </c:pt>
                <c:pt idx="14093">
                  <c:v>43892.766225555555</c:v>
                </c:pt>
                <c:pt idx="14094">
                  <c:v>43892.76665672454</c:v>
                </c:pt>
                <c:pt idx="14095">
                  <c:v>43892.772179571759</c:v>
                </c:pt>
                <c:pt idx="14096">
                  <c:v>43893.052083796298</c:v>
                </c:pt>
                <c:pt idx="14097">
                  <c:v>43893.052087453703</c:v>
                </c:pt>
                <c:pt idx="14098">
                  <c:v>43893.052944409719</c:v>
                </c:pt>
                <c:pt idx="14099">
                  <c:v>43893.104338310186</c:v>
                </c:pt>
                <c:pt idx="14100">
                  <c:v>43893.117475243052</c:v>
                </c:pt>
                <c:pt idx="14101">
                  <c:v>43893.203882870373</c:v>
                </c:pt>
                <c:pt idx="14102">
                  <c:v>43893.323724756941</c:v>
                </c:pt>
                <c:pt idx="14103">
                  <c:v>43893.324078171296</c:v>
                </c:pt>
                <c:pt idx="14104">
                  <c:v>43893.3451565625</c:v>
                </c:pt>
                <c:pt idx="14105">
                  <c:v>43893.34754101852</c:v>
                </c:pt>
                <c:pt idx="14106">
                  <c:v>43893.347693020834</c:v>
                </c:pt>
                <c:pt idx="14107">
                  <c:v>43893.348276215278</c:v>
                </c:pt>
                <c:pt idx="14108">
                  <c:v>43893.348841030092</c:v>
                </c:pt>
                <c:pt idx="14109">
                  <c:v>43893.369362407408</c:v>
                </c:pt>
                <c:pt idx="14110">
                  <c:v>43893.379659652775</c:v>
                </c:pt>
                <c:pt idx="14111">
                  <c:v>43893.442988750001</c:v>
                </c:pt>
                <c:pt idx="14112">
                  <c:v>43893.474998564816</c:v>
                </c:pt>
                <c:pt idx="14113">
                  <c:v>43893.475997442132</c:v>
                </c:pt>
                <c:pt idx="14114">
                  <c:v>43893.483048587965</c:v>
                </c:pt>
                <c:pt idx="14115">
                  <c:v>43893.483542395836</c:v>
                </c:pt>
                <c:pt idx="14116">
                  <c:v>43893.487762187498</c:v>
                </c:pt>
                <c:pt idx="14117">
                  <c:v>43893.492763703704</c:v>
                </c:pt>
                <c:pt idx="14118">
                  <c:v>43893.500013124998</c:v>
                </c:pt>
                <c:pt idx="14119">
                  <c:v>43893.509283437503</c:v>
                </c:pt>
                <c:pt idx="14120">
                  <c:v>43893.531363993054</c:v>
                </c:pt>
                <c:pt idx="14121">
                  <c:v>43893.560712858794</c:v>
                </c:pt>
                <c:pt idx="14122">
                  <c:v>43893.581589710651</c:v>
                </c:pt>
                <c:pt idx="14123">
                  <c:v>43893.609680555557</c:v>
                </c:pt>
                <c:pt idx="14124">
                  <c:v>43893.618527789353</c:v>
                </c:pt>
                <c:pt idx="14125">
                  <c:v>43893.675050474536</c:v>
                </c:pt>
                <c:pt idx="14126">
                  <c:v>43893.676665995372</c:v>
                </c:pt>
                <c:pt idx="14127">
                  <c:v>43893.677191979164</c:v>
                </c:pt>
                <c:pt idx="14128">
                  <c:v>43893.681222627318</c:v>
                </c:pt>
                <c:pt idx="14129">
                  <c:v>43893.683356712965</c:v>
                </c:pt>
                <c:pt idx="14130">
                  <c:v>43893.688887557873</c:v>
                </c:pt>
                <c:pt idx="14131">
                  <c:v>43893.701415902775</c:v>
                </c:pt>
                <c:pt idx="14132">
                  <c:v>43893.702045659724</c:v>
                </c:pt>
                <c:pt idx="14133">
                  <c:v>43893.704503645837</c:v>
                </c:pt>
                <c:pt idx="14134">
                  <c:v>43893.895830486108</c:v>
                </c:pt>
                <c:pt idx="14135">
                  <c:v>43893.980581875003</c:v>
                </c:pt>
                <c:pt idx="14136">
                  <c:v>43893.984091828701</c:v>
                </c:pt>
                <c:pt idx="14137">
                  <c:v>43893.986381689814</c:v>
                </c:pt>
                <c:pt idx="14138">
                  <c:v>43893.987349351853</c:v>
                </c:pt>
                <c:pt idx="14139">
                  <c:v>43893.989178414355</c:v>
                </c:pt>
                <c:pt idx="14140">
                  <c:v>43893.990274548611</c:v>
                </c:pt>
                <c:pt idx="14141">
                  <c:v>43894.000290011572</c:v>
                </c:pt>
                <c:pt idx="14142">
                  <c:v>43894.005034456015</c:v>
                </c:pt>
                <c:pt idx="14143">
                  <c:v>43894.00968560185</c:v>
                </c:pt>
                <c:pt idx="14144">
                  <c:v>43894.010374548612</c:v>
                </c:pt>
                <c:pt idx="14145">
                  <c:v>43894.13992976852</c:v>
                </c:pt>
                <c:pt idx="14146">
                  <c:v>43894.146400509257</c:v>
                </c:pt>
                <c:pt idx="14147">
                  <c:v>43894.174131736108</c:v>
                </c:pt>
                <c:pt idx="14148">
                  <c:v>43894.182828506942</c:v>
                </c:pt>
                <c:pt idx="14149">
                  <c:v>43894.21784060185</c:v>
                </c:pt>
                <c:pt idx="14150">
                  <c:v>43894.221269212961</c:v>
                </c:pt>
                <c:pt idx="14151">
                  <c:v>43894.223193749996</c:v>
                </c:pt>
                <c:pt idx="14152">
                  <c:v>43894.226544699071</c:v>
                </c:pt>
                <c:pt idx="14153">
                  <c:v>43894.237394293981</c:v>
                </c:pt>
                <c:pt idx="14154">
                  <c:v>43894.247874826389</c:v>
                </c:pt>
                <c:pt idx="14155">
                  <c:v>43894.2939591088</c:v>
                </c:pt>
                <c:pt idx="14156">
                  <c:v>43894.294370671298</c:v>
                </c:pt>
                <c:pt idx="14157">
                  <c:v>43894.360575208331</c:v>
                </c:pt>
                <c:pt idx="14158">
                  <c:v>43894.431375011576</c:v>
                </c:pt>
                <c:pt idx="14159">
                  <c:v>43894.435342418983</c:v>
                </c:pt>
                <c:pt idx="14160">
                  <c:v>43894.507132048609</c:v>
                </c:pt>
                <c:pt idx="14161">
                  <c:v>43894.508523344906</c:v>
                </c:pt>
                <c:pt idx="14162">
                  <c:v>43894.514670879631</c:v>
                </c:pt>
                <c:pt idx="14163">
                  <c:v>43894.538350601855</c:v>
                </c:pt>
                <c:pt idx="14164">
                  <c:v>43894.604402002318</c:v>
                </c:pt>
                <c:pt idx="14165">
                  <c:v>43894.645953009262</c:v>
                </c:pt>
                <c:pt idx="14166">
                  <c:v>43894.650270578706</c:v>
                </c:pt>
                <c:pt idx="14167">
                  <c:v>43894.669832546293</c:v>
                </c:pt>
                <c:pt idx="14168">
                  <c:v>43894.672347141204</c:v>
                </c:pt>
                <c:pt idx="14169">
                  <c:v>43894.674086053237</c:v>
                </c:pt>
                <c:pt idx="14170">
                  <c:v>43894.693623055558</c:v>
                </c:pt>
                <c:pt idx="14171">
                  <c:v>43894.693912986113</c:v>
                </c:pt>
                <c:pt idx="14172">
                  <c:v>43894.704096226851</c:v>
                </c:pt>
                <c:pt idx="14173">
                  <c:v>43894.710919097219</c:v>
                </c:pt>
                <c:pt idx="14174">
                  <c:v>43894.721231886571</c:v>
                </c:pt>
                <c:pt idx="14175">
                  <c:v>43894.732766539353</c:v>
                </c:pt>
                <c:pt idx="14176">
                  <c:v>43894.776944259262</c:v>
                </c:pt>
                <c:pt idx="14177">
                  <c:v>43894.793108541664</c:v>
                </c:pt>
                <c:pt idx="14178">
                  <c:v>43894.803010057869</c:v>
                </c:pt>
                <c:pt idx="14179">
                  <c:v>43894.821039907409</c:v>
                </c:pt>
                <c:pt idx="14180">
                  <c:v>43894.841078067133</c:v>
                </c:pt>
                <c:pt idx="14181">
                  <c:v>43894.880646076388</c:v>
                </c:pt>
                <c:pt idx="14182">
                  <c:v>43894.881820023147</c:v>
                </c:pt>
                <c:pt idx="14183">
                  <c:v>43894.884563935186</c:v>
                </c:pt>
                <c:pt idx="14184">
                  <c:v>43894.887516446761</c:v>
                </c:pt>
                <c:pt idx="14185">
                  <c:v>43894.888348668981</c:v>
                </c:pt>
                <c:pt idx="14186">
                  <c:v>43894.907050173613</c:v>
                </c:pt>
                <c:pt idx="14187">
                  <c:v>43894.907551990742</c:v>
                </c:pt>
                <c:pt idx="14188">
                  <c:v>43894.917596284722</c:v>
                </c:pt>
                <c:pt idx="14189">
                  <c:v>43894.918036111114</c:v>
                </c:pt>
                <c:pt idx="14190">
                  <c:v>43894.918394884262</c:v>
                </c:pt>
                <c:pt idx="14191">
                  <c:v>43894.954791192133</c:v>
                </c:pt>
                <c:pt idx="14192">
                  <c:v>43894.95491202546</c:v>
                </c:pt>
                <c:pt idx="14193">
                  <c:v>43894.955205150465</c:v>
                </c:pt>
                <c:pt idx="14194">
                  <c:v>43895.275908819443</c:v>
                </c:pt>
                <c:pt idx="14195">
                  <c:v>43895.278231307871</c:v>
                </c:pt>
                <c:pt idx="14196">
                  <c:v>43895.314376064816</c:v>
                </c:pt>
                <c:pt idx="14197">
                  <c:v>43895.381541226852</c:v>
                </c:pt>
                <c:pt idx="14198">
                  <c:v>43895.397821550927</c:v>
                </c:pt>
                <c:pt idx="14199">
                  <c:v>43895.404768541666</c:v>
                </c:pt>
                <c:pt idx="14200">
                  <c:v>43895.425679918982</c:v>
                </c:pt>
                <c:pt idx="14201">
                  <c:v>43895.497806122687</c:v>
                </c:pt>
                <c:pt idx="14202">
                  <c:v>43895.542177951385</c:v>
                </c:pt>
                <c:pt idx="14203">
                  <c:v>43895.607138252315</c:v>
                </c:pt>
                <c:pt idx="14204">
                  <c:v>43895.608176678237</c:v>
                </c:pt>
                <c:pt idx="14205">
                  <c:v>43895.723749050929</c:v>
                </c:pt>
                <c:pt idx="14206">
                  <c:v>43895.777959571758</c:v>
                </c:pt>
                <c:pt idx="14207">
                  <c:v>43895.940930486111</c:v>
                </c:pt>
                <c:pt idx="14208">
                  <c:v>43896.158757106481</c:v>
                </c:pt>
                <c:pt idx="14209">
                  <c:v>43896.15956403935</c:v>
                </c:pt>
                <c:pt idx="14210">
                  <c:v>43896.182283148148</c:v>
                </c:pt>
                <c:pt idx="14211">
                  <c:v>43896.343583587965</c:v>
                </c:pt>
                <c:pt idx="14212">
                  <c:v>43896.35237414352</c:v>
                </c:pt>
                <c:pt idx="14213">
                  <c:v>43896.367232627315</c:v>
                </c:pt>
                <c:pt idx="14214">
                  <c:v>43896.386225196758</c:v>
                </c:pt>
                <c:pt idx="14215">
                  <c:v>43896.400898437503</c:v>
                </c:pt>
                <c:pt idx="14216">
                  <c:v>43896.402580624999</c:v>
                </c:pt>
                <c:pt idx="14217">
                  <c:v>43896.431960324073</c:v>
                </c:pt>
                <c:pt idx="14218">
                  <c:v>43896.446155625003</c:v>
                </c:pt>
                <c:pt idx="14219">
                  <c:v>43896.458113252316</c:v>
                </c:pt>
                <c:pt idx="14220">
                  <c:v>43896.639908229168</c:v>
                </c:pt>
                <c:pt idx="14221">
                  <c:v>43896.716540138892</c:v>
                </c:pt>
                <c:pt idx="14222">
                  <c:v>43896.877504432872</c:v>
                </c:pt>
                <c:pt idx="14223">
                  <c:v>43896.888527997682</c:v>
                </c:pt>
                <c:pt idx="14224">
                  <c:v>43896.90813783565</c:v>
                </c:pt>
                <c:pt idx="14225">
                  <c:v>43896.98481263889</c:v>
                </c:pt>
                <c:pt idx="14226">
                  <c:v>43896.997164953704</c:v>
                </c:pt>
                <c:pt idx="14227">
                  <c:v>43897.024867164349</c:v>
                </c:pt>
                <c:pt idx="14228">
                  <c:v>43897.208335625</c:v>
                </c:pt>
                <c:pt idx="14229">
                  <c:v>43897.297897673612</c:v>
                </c:pt>
                <c:pt idx="14230">
                  <c:v>43897.400651180556</c:v>
                </c:pt>
                <c:pt idx="14231">
                  <c:v>43897.57639765046</c:v>
                </c:pt>
                <c:pt idx="14232">
                  <c:v>43897.578298611108</c:v>
                </c:pt>
                <c:pt idx="14233">
                  <c:v>43897.601949212964</c:v>
                </c:pt>
                <c:pt idx="14234">
                  <c:v>43897.624881157404</c:v>
                </c:pt>
                <c:pt idx="14235">
                  <c:v>43897.735300011576</c:v>
                </c:pt>
                <c:pt idx="14236">
                  <c:v>43897.740229571762</c:v>
                </c:pt>
                <c:pt idx="14237">
                  <c:v>43897.770693113423</c:v>
                </c:pt>
                <c:pt idx="14238">
                  <c:v>43897.771225439814</c:v>
                </c:pt>
                <c:pt idx="14239">
                  <c:v>43897.771783229167</c:v>
                </c:pt>
                <c:pt idx="14240">
                  <c:v>43897.965121747686</c:v>
                </c:pt>
                <c:pt idx="14241">
                  <c:v>43897.974699502316</c:v>
                </c:pt>
                <c:pt idx="14242">
                  <c:v>43897.997606516205</c:v>
                </c:pt>
                <c:pt idx="14243">
                  <c:v>43897.99960221065</c:v>
                </c:pt>
                <c:pt idx="14244">
                  <c:v>43898.001537592594</c:v>
                </c:pt>
                <c:pt idx="14245">
                  <c:v>43898.031841087963</c:v>
                </c:pt>
                <c:pt idx="14246">
                  <c:v>43898.049728067126</c:v>
                </c:pt>
                <c:pt idx="14247">
                  <c:v>43898.057924456021</c:v>
                </c:pt>
                <c:pt idx="14248">
                  <c:v>43898.142843576388</c:v>
                </c:pt>
                <c:pt idx="14249">
                  <c:v>43898.149029444445</c:v>
                </c:pt>
                <c:pt idx="14250">
                  <c:v>43898.150348854164</c:v>
                </c:pt>
                <c:pt idx="14251">
                  <c:v>43898.152796851849</c:v>
                </c:pt>
                <c:pt idx="14252">
                  <c:v>43898.154177500001</c:v>
                </c:pt>
                <c:pt idx="14253">
                  <c:v>43898.172083217592</c:v>
                </c:pt>
                <c:pt idx="14254">
                  <c:v>43898.174151851854</c:v>
                </c:pt>
                <c:pt idx="14255">
                  <c:v>43898.175557164352</c:v>
                </c:pt>
                <c:pt idx="14256">
                  <c:v>43898.176805960647</c:v>
                </c:pt>
                <c:pt idx="14257">
                  <c:v>43898.19116209491</c:v>
                </c:pt>
                <c:pt idx="14258">
                  <c:v>43898.192060057867</c:v>
                </c:pt>
                <c:pt idx="14259">
                  <c:v>43898.224319745372</c:v>
                </c:pt>
                <c:pt idx="14260">
                  <c:v>43898.234475405094</c:v>
                </c:pt>
                <c:pt idx="14261">
                  <c:v>43898.238967951387</c:v>
                </c:pt>
                <c:pt idx="14262">
                  <c:v>43898.244067129628</c:v>
                </c:pt>
                <c:pt idx="14263">
                  <c:v>43898.261114155095</c:v>
                </c:pt>
                <c:pt idx="14264">
                  <c:v>43898.453313576392</c:v>
                </c:pt>
                <c:pt idx="14265">
                  <c:v>43898.588698900465</c:v>
                </c:pt>
                <c:pt idx="14266">
                  <c:v>43898.681663425923</c:v>
                </c:pt>
                <c:pt idx="14267">
                  <c:v>43899.120515254632</c:v>
                </c:pt>
                <c:pt idx="14268">
                  <c:v>43899.126451736112</c:v>
                </c:pt>
                <c:pt idx="14269">
                  <c:v>43899.194584108795</c:v>
                </c:pt>
                <c:pt idx="14270">
                  <c:v>43899.358871388889</c:v>
                </c:pt>
                <c:pt idx="14271">
                  <c:v>43899.362958321763</c:v>
                </c:pt>
                <c:pt idx="14272">
                  <c:v>43899.364547152778</c:v>
                </c:pt>
                <c:pt idx="14273">
                  <c:v>43899.398519988426</c:v>
                </c:pt>
                <c:pt idx="14274">
                  <c:v>43899.40299761574</c:v>
                </c:pt>
                <c:pt idx="14275">
                  <c:v>43899.412745000001</c:v>
                </c:pt>
                <c:pt idx="14276">
                  <c:v>43899.428085185187</c:v>
                </c:pt>
                <c:pt idx="14277">
                  <c:v>43899.456867870373</c:v>
                </c:pt>
                <c:pt idx="14278">
                  <c:v>43899.567839988427</c:v>
                </c:pt>
                <c:pt idx="14279">
                  <c:v>43899.64911888889</c:v>
                </c:pt>
                <c:pt idx="14280">
                  <c:v>43899.688064270835</c:v>
                </c:pt>
                <c:pt idx="14281">
                  <c:v>43899.708684895835</c:v>
                </c:pt>
                <c:pt idx="14282">
                  <c:v>43899.721297222219</c:v>
                </c:pt>
                <c:pt idx="14283">
                  <c:v>43899.746440671297</c:v>
                </c:pt>
                <c:pt idx="14284">
                  <c:v>43899.754762268516</c:v>
                </c:pt>
                <c:pt idx="14285">
                  <c:v>43899.761440312497</c:v>
                </c:pt>
                <c:pt idx="14286">
                  <c:v>43899.762178310186</c:v>
                </c:pt>
                <c:pt idx="14287">
                  <c:v>43899.782161921299</c:v>
                </c:pt>
                <c:pt idx="14288">
                  <c:v>43899.890308298614</c:v>
                </c:pt>
                <c:pt idx="14289">
                  <c:v>43899.898141180558</c:v>
                </c:pt>
                <c:pt idx="14290">
                  <c:v>43899.915550752317</c:v>
                </c:pt>
                <c:pt idx="14291">
                  <c:v>43899.918248553244</c:v>
                </c:pt>
                <c:pt idx="14292">
                  <c:v>43899.918853391202</c:v>
                </c:pt>
                <c:pt idx="14293">
                  <c:v>43899.963059386573</c:v>
                </c:pt>
                <c:pt idx="14294">
                  <c:v>43900.043723831019</c:v>
                </c:pt>
                <c:pt idx="14295">
                  <c:v>43900.062592152775</c:v>
                </c:pt>
                <c:pt idx="14296">
                  <c:v>43900.077242824074</c:v>
                </c:pt>
                <c:pt idx="14297">
                  <c:v>43900.082072557867</c:v>
                </c:pt>
                <c:pt idx="14298">
                  <c:v>43900.150344965281</c:v>
                </c:pt>
                <c:pt idx="14299">
                  <c:v>43900.155909606481</c:v>
                </c:pt>
                <c:pt idx="14300">
                  <c:v>43900.156509641201</c:v>
                </c:pt>
                <c:pt idx="14301">
                  <c:v>43900.165217731483</c:v>
                </c:pt>
                <c:pt idx="14302">
                  <c:v>43900.177890451392</c:v>
                </c:pt>
                <c:pt idx="14303">
                  <c:v>43900.212516354164</c:v>
                </c:pt>
                <c:pt idx="14304">
                  <c:v>43900.22492025463</c:v>
                </c:pt>
                <c:pt idx="14305">
                  <c:v>43900.244897916666</c:v>
                </c:pt>
                <c:pt idx="14306">
                  <c:v>43900.246955243056</c:v>
                </c:pt>
                <c:pt idx="14307">
                  <c:v>43900.247973888887</c:v>
                </c:pt>
                <c:pt idx="14308">
                  <c:v>43900.335685300925</c:v>
                </c:pt>
                <c:pt idx="14309">
                  <c:v>43900.372822708334</c:v>
                </c:pt>
                <c:pt idx="14310">
                  <c:v>43900.384107233796</c:v>
                </c:pt>
                <c:pt idx="14311">
                  <c:v>43900.388989247687</c:v>
                </c:pt>
                <c:pt idx="14312">
                  <c:v>43900.431579085649</c:v>
                </c:pt>
                <c:pt idx="14313">
                  <c:v>43900.434824050928</c:v>
                </c:pt>
                <c:pt idx="14314">
                  <c:v>43900.446643020834</c:v>
                </c:pt>
                <c:pt idx="14315">
                  <c:v>43900.490376006943</c:v>
                </c:pt>
                <c:pt idx="14316">
                  <c:v>43900.53017017361</c:v>
                </c:pt>
                <c:pt idx="14317">
                  <c:v>43900.555014120371</c:v>
                </c:pt>
                <c:pt idx="14318">
                  <c:v>43900.617724895834</c:v>
                </c:pt>
                <c:pt idx="14319">
                  <c:v>43900.61987145833</c:v>
                </c:pt>
                <c:pt idx="14320">
                  <c:v>43900.62036533565</c:v>
                </c:pt>
                <c:pt idx="14321">
                  <c:v>43900.62809017361</c:v>
                </c:pt>
                <c:pt idx="14322">
                  <c:v>43900.68287232639</c:v>
                </c:pt>
                <c:pt idx="14323">
                  <c:v>43900.684611736113</c:v>
                </c:pt>
                <c:pt idx="14324">
                  <c:v>43900.696218657409</c:v>
                </c:pt>
                <c:pt idx="14325">
                  <c:v>43900.742286134257</c:v>
                </c:pt>
                <c:pt idx="14326">
                  <c:v>43900.743255694448</c:v>
                </c:pt>
                <c:pt idx="14327">
                  <c:v>43900.74420429398</c:v>
                </c:pt>
                <c:pt idx="14328">
                  <c:v>43900.759999189817</c:v>
                </c:pt>
                <c:pt idx="14329">
                  <c:v>43900.765785254633</c:v>
                </c:pt>
                <c:pt idx="14330">
                  <c:v>43901.207239224539</c:v>
                </c:pt>
                <c:pt idx="14331">
                  <c:v>43901.208973946763</c:v>
                </c:pt>
                <c:pt idx="14332">
                  <c:v>43901.209328599536</c:v>
                </c:pt>
                <c:pt idx="14333">
                  <c:v>43901.210359004632</c:v>
                </c:pt>
                <c:pt idx="14334">
                  <c:v>43901.239564502313</c:v>
                </c:pt>
                <c:pt idx="14335">
                  <c:v>43901.311703657404</c:v>
                </c:pt>
                <c:pt idx="14336">
                  <c:v>43901.312179513887</c:v>
                </c:pt>
                <c:pt idx="14337">
                  <c:v>43901.313658587962</c:v>
                </c:pt>
                <c:pt idx="14338">
                  <c:v>43901.357918402777</c:v>
                </c:pt>
                <c:pt idx="14339">
                  <c:v>43901.390517962966</c:v>
                </c:pt>
                <c:pt idx="14340">
                  <c:v>43901.393348379628</c:v>
                </c:pt>
                <c:pt idx="14341">
                  <c:v>43901.423986747686</c:v>
                </c:pt>
                <c:pt idx="14342">
                  <c:v>43901.452668923608</c:v>
                </c:pt>
                <c:pt idx="14343">
                  <c:v>43901.452943877317</c:v>
                </c:pt>
                <c:pt idx="14344">
                  <c:v>43901.463728692128</c:v>
                </c:pt>
                <c:pt idx="14345">
                  <c:v>43901.468319050924</c:v>
                </c:pt>
                <c:pt idx="14346">
                  <c:v>43901.507767916664</c:v>
                </c:pt>
                <c:pt idx="14347">
                  <c:v>43901.682443472222</c:v>
                </c:pt>
                <c:pt idx="14348">
                  <c:v>43901.752785717596</c:v>
                </c:pt>
                <c:pt idx="14349">
                  <c:v>43901.893053101849</c:v>
                </c:pt>
                <c:pt idx="14350">
                  <c:v>43901.894578333333</c:v>
                </c:pt>
                <c:pt idx="14351">
                  <c:v>43901.898003483795</c:v>
                </c:pt>
                <c:pt idx="14352">
                  <c:v>43901.947560532404</c:v>
                </c:pt>
                <c:pt idx="14353">
                  <c:v>43902.036268750002</c:v>
                </c:pt>
                <c:pt idx="14354">
                  <c:v>43902.165617164355</c:v>
                </c:pt>
                <c:pt idx="14355">
                  <c:v>43902.199321504631</c:v>
                </c:pt>
                <c:pt idx="14356">
                  <c:v>43902.233128344909</c:v>
                </c:pt>
                <c:pt idx="14357">
                  <c:v>43902.235634432873</c:v>
                </c:pt>
                <c:pt idx="14358">
                  <c:v>43902.246274548612</c:v>
                </c:pt>
                <c:pt idx="14359">
                  <c:v>43902.256596122686</c:v>
                </c:pt>
                <c:pt idx="14360">
                  <c:v>43902.259051597219</c:v>
                </c:pt>
                <c:pt idx="14361">
                  <c:v>43902.266078125002</c:v>
                </c:pt>
                <c:pt idx="14362">
                  <c:v>43902.296111215277</c:v>
                </c:pt>
                <c:pt idx="14363">
                  <c:v>43902.299003287037</c:v>
                </c:pt>
                <c:pt idx="14364">
                  <c:v>43902.302999988424</c:v>
                </c:pt>
                <c:pt idx="14365">
                  <c:v>43902.359573090274</c:v>
                </c:pt>
                <c:pt idx="14366">
                  <c:v>43902.416229247683</c:v>
                </c:pt>
                <c:pt idx="14367">
                  <c:v>43902.443222164351</c:v>
                </c:pt>
                <c:pt idx="14368">
                  <c:v>43902.443755810185</c:v>
                </c:pt>
                <c:pt idx="14369">
                  <c:v>43902.472924918984</c:v>
                </c:pt>
                <c:pt idx="14370">
                  <c:v>43902.485544236108</c:v>
                </c:pt>
                <c:pt idx="14371">
                  <c:v>43902.486722997688</c:v>
                </c:pt>
                <c:pt idx="14372">
                  <c:v>43902.512301527779</c:v>
                </c:pt>
                <c:pt idx="14373">
                  <c:v>43902.51916733796</c:v>
                </c:pt>
                <c:pt idx="14374">
                  <c:v>43902.539302997684</c:v>
                </c:pt>
                <c:pt idx="14375">
                  <c:v>43902.544724780091</c:v>
                </c:pt>
                <c:pt idx="14376">
                  <c:v>43902.545380428244</c:v>
                </c:pt>
                <c:pt idx="14377">
                  <c:v>43902.546002893519</c:v>
                </c:pt>
                <c:pt idx="14378">
                  <c:v>43902.560014814815</c:v>
                </c:pt>
                <c:pt idx="14379">
                  <c:v>43902.628208368056</c:v>
                </c:pt>
                <c:pt idx="14380">
                  <c:v>43902.710238888889</c:v>
                </c:pt>
                <c:pt idx="14381">
                  <c:v>43902.744121319447</c:v>
                </c:pt>
                <c:pt idx="14382">
                  <c:v>43902.796959861109</c:v>
                </c:pt>
                <c:pt idx="14383">
                  <c:v>43902.800798969911</c:v>
                </c:pt>
                <c:pt idx="14384">
                  <c:v>43902.802380162037</c:v>
                </c:pt>
                <c:pt idx="14385">
                  <c:v>43902.820273240737</c:v>
                </c:pt>
                <c:pt idx="14386">
                  <c:v>43902.822867442126</c:v>
                </c:pt>
                <c:pt idx="14387">
                  <c:v>43902.840291701388</c:v>
                </c:pt>
                <c:pt idx="14388">
                  <c:v>43903.051218333334</c:v>
                </c:pt>
                <c:pt idx="14389">
                  <c:v>43903.054425543982</c:v>
                </c:pt>
                <c:pt idx="14390">
                  <c:v>43903.060113009262</c:v>
                </c:pt>
                <c:pt idx="14391">
                  <c:v>43903.076658715276</c:v>
                </c:pt>
                <c:pt idx="14392">
                  <c:v>43903.08641265046</c:v>
                </c:pt>
                <c:pt idx="14393">
                  <c:v>43903.109666458331</c:v>
                </c:pt>
                <c:pt idx="14394">
                  <c:v>43903.177517997683</c:v>
                </c:pt>
                <c:pt idx="14395">
                  <c:v>43903.212058124998</c:v>
                </c:pt>
                <c:pt idx="14396">
                  <c:v>43903.213304618053</c:v>
                </c:pt>
                <c:pt idx="14397">
                  <c:v>43903.232826192128</c:v>
                </c:pt>
                <c:pt idx="14398">
                  <c:v>43903.241929629628</c:v>
                </c:pt>
                <c:pt idx="14399">
                  <c:v>43903.284162847223</c:v>
                </c:pt>
                <c:pt idx="14400">
                  <c:v>43903.304514131945</c:v>
                </c:pt>
                <c:pt idx="14401">
                  <c:v>43903.307329594907</c:v>
                </c:pt>
                <c:pt idx="14402">
                  <c:v>43903.348875069445</c:v>
                </c:pt>
                <c:pt idx="14403">
                  <c:v>43903.350939745367</c:v>
                </c:pt>
                <c:pt idx="14404">
                  <c:v>43903.353997500002</c:v>
                </c:pt>
                <c:pt idx="14405">
                  <c:v>43903.355140960652</c:v>
                </c:pt>
                <c:pt idx="14406">
                  <c:v>43903.367419409726</c:v>
                </c:pt>
                <c:pt idx="14407">
                  <c:v>43903.369765381947</c:v>
                </c:pt>
                <c:pt idx="14408">
                  <c:v>43903.369846319445</c:v>
                </c:pt>
                <c:pt idx="14409">
                  <c:v>43903.376659490743</c:v>
                </c:pt>
                <c:pt idx="14410">
                  <c:v>43903.380434560182</c:v>
                </c:pt>
                <c:pt idx="14411">
                  <c:v>43903.381511145832</c:v>
                </c:pt>
                <c:pt idx="14412">
                  <c:v>43903.383522187498</c:v>
                </c:pt>
                <c:pt idx="14413">
                  <c:v>43903.388985162041</c:v>
                </c:pt>
                <c:pt idx="14414">
                  <c:v>43903.418924907404</c:v>
                </c:pt>
                <c:pt idx="14415">
                  <c:v>43903.435995243053</c:v>
                </c:pt>
                <c:pt idx="14416">
                  <c:v>43903.464783217591</c:v>
                </c:pt>
                <c:pt idx="14417">
                  <c:v>43903.46950053241</c:v>
                </c:pt>
                <c:pt idx="14418">
                  <c:v>43903.469759803244</c:v>
                </c:pt>
                <c:pt idx="14419">
                  <c:v>43903.56075300926</c:v>
                </c:pt>
                <c:pt idx="14420">
                  <c:v>43903.665513368054</c:v>
                </c:pt>
                <c:pt idx="14421">
                  <c:v>43903.681688726851</c:v>
                </c:pt>
                <c:pt idx="14422">
                  <c:v>43903.687745196759</c:v>
                </c:pt>
                <c:pt idx="14423">
                  <c:v>43903.691548263887</c:v>
                </c:pt>
                <c:pt idx="14424">
                  <c:v>43903.693244826391</c:v>
                </c:pt>
                <c:pt idx="14425">
                  <c:v>43903.74684644676</c:v>
                </c:pt>
                <c:pt idx="14426">
                  <c:v>43903.760768969907</c:v>
                </c:pt>
                <c:pt idx="14427">
                  <c:v>43904.140945462961</c:v>
                </c:pt>
                <c:pt idx="14428">
                  <c:v>43904.142136087961</c:v>
                </c:pt>
                <c:pt idx="14429">
                  <c:v>43904.188118935184</c:v>
                </c:pt>
                <c:pt idx="14430">
                  <c:v>43904.238878657408</c:v>
                </c:pt>
                <c:pt idx="14431">
                  <c:v>43904.254410937501</c:v>
                </c:pt>
                <c:pt idx="14432">
                  <c:v>43904.340306331018</c:v>
                </c:pt>
                <c:pt idx="14433">
                  <c:v>43904.575587951389</c:v>
                </c:pt>
                <c:pt idx="14434">
                  <c:v>43904.620495844909</c:v>
                </c:pt>
                <c:pt idx="14435">
                  <c:v>43904.635866203702</c:v>
                </c:pt>
                <c:pt idx="14436">
                  <c:v>43904.642035763885</c:v>
                </c:pt>
                <c:pt idx="14437">
                  <c:v>43904.648471307868</c:v>
                </c:pt>
                <c:pt idx="14438">
                  <c:v>43904.653552083335</c:v>
                </c:pt>
                <c:pt idx="14439">
                  <c:v>43904.692809363427</c:v>
                </c:pt>
                <c:pt idx="14440">
                  <c:v>43904.738029803244</c:v>
                </c:pt>
                <c:pt idx="14441">
                  <c:v>43904.746725138888</c:v>
                </c:pt>
                <c:pt idx="14442">
                  <c:v>43904.748216990738</c:v>
                </c:pt>
                <c:pt idx="14443">
                  <c:v>43904.748387071762</c:v>
                </c:pt>
                <c:pt idx="14444">
                  <c:v>43904.750168877312</c:v>
                </c:pt>
                <c:pt idx="14445">
                  <c:v>43904.76374209491</c:v>
                </c:pt>
                <c:pt idx="14446">
                  <c:v>43904.775241076386</c:v>
                </c:pt>
                <c:pt idx="14447">
                  <c:v>43904.779325081021</c:v>
                </c:pt>
                <c:pt idx="14448">
                  <c:v>43904.789786238427</c:v>
                </c:pt>
                <c:pt idx="14449">
                  <c:v>43904.858293703706</c:v>
                </c:pt>
                <c:pt idx="14450">
                  <c:v>43904.869143101852</c:v>
                </c:pt>
                <c:pt idx="14451">
                  <c:v>43904.907175486114</c:v>
                </c:pt>
                <c:pt idx="14452">
                  <c:v>43904.947784594908</c:v>
                </c:pt>
                <c:pt idx="14453">
                  <c:v>43904.948983287039</c:v>
                </c:pt>
                <c:pt idx="14454">
                  <c:v>43904.968542962961</c:v>
                </c:pt>
                <c:pt idx="14455">
                  <c:v>43905.011589513888</c:v>
                </c:pt>
                <c:pt idx="14456">
                  <c:v>43905.030349872686</c:v>
                </c:pt>
                <c:pt idx="14457">
                  <c:v>43905.037918182868</c:v>
                </c:pt>
                <c:pt idx="14458">
                  <c:v>43905.14696604167</c:v>
                </c:pt>
                <c:pt idx="14459">
                  <c:v>43905.220196261573</c:v>
                </c:pt>
                <c:pt idx="14460">
                  <c:v>43905.242132407409</c:v>
                </c:pt>
                <c:pt idx="14461">
                  <c:v>43905.268416273146</c:v>
                </c:pt>
                <c:pt idx="14462">
                  <c:v>43905.652065335649</c:v>
                </c:pt>
                <c:pt idx="14463">
                  <c:v>43905.656692013887</c:v>
                </c:pt>
                <c:pt idx="14464">
                  <c:v>43905.664750694443</c:v>
                </c:pt>
                <c:pt idx="14465">
                  <c:v>43905.679544583334</c:v>
                </c:pt>
                <c:pt idx="14466">
                  <c:v>43905.696676539352</c:v>
                </c:pt>
                <c:pt idx="14467">
                  <c:v>43905.714387361113</c:v>
                </c:pt>
                <c:pt idx="14468">
                  <c:v>43905.808667245372</c:v>
                </c:pt>
                <c:pt idx="14469">
                  <c:v>43906.282979884258</c:v>
                </c:pt>
                <c:pt idx="14470">
                  <c:v>43906.440573935186</c:v>
                </c:pt>
                <c:pt idx="14471">
                  <c:v>43906.542455138886</c:v>
                </c:pt>
                <c:pt idx="14472">
                  <c:v>43906.591248518518</c:v>
                </c:pt>
                <c:pt idx="14473">
                  <c:v>43906.827531215276</c:v>
                </c:pt>
                <c:pt idx="14474">
                  <c:v>43906.831673136578</c:v>
                </c:pt>
                <c:pt idx="14475">
                  <c:v>43906.929958865738</c:v>
                </c:pt>
                <c:pt idx="14476">
                  <c:v>43906.996291469906</c:v>
                </c:pt>
                <c:pt idx="14477">
                  <c:v>43906.996516527775</c:v>
                </c:pt>
                <c:pt idx="14478">
                  <c:v>43907.017298321756</c:v>
                </c:pt>
                <c:pt idx="14479">
                  <c:v>43907.189858958336</c:v>
                </c:pt>
                <c:pt idx="14480">
                  <c:v>43907.213855034723</c:v>
                </c:pt>
                <c:pt idx="14481">
                  <c:v>43907.223027627311</c:v>
                </c:pt>
                <c:pt idx="14482">
                  <c:v>43907.26902806713</c:v>
                </c:pt>
                <c:pt idx="14483">
                  <c:v>43907.289495729165</c:v>
                </c:pt>
                <c:pt idx="14484">
                  <c:v>43907.297150775463</c:v>
                </c:pt>
                <c:pt idx="14485">
                  <c:v>43907.31515263889</c:v>
                </c:pt>
                <c:pt idx="14486">
                  <c:v>43907.474060381945</c:v>
                </c:pt>
                <c:pt idx="14487">
                  <c:v>43907.47535346065</c:v>
                </c:pt>
                <c:pt idx="14488">
                  <c:v>43907.478684965281</c:v>
                </c:pt>
                <c:pt idx="14489">
                  <c:v>43907.582386921298</c:v>
                </c:pt>
                <c:pt idx="14490">
                  <c:v>43907.582830462961</c:v>
                </c:pt>
                <c:pt idx="14491">
                  <c:v>43907.58571728009</c:v>
                </c:pt>
                <c:pt idx="14492">
                  <c:v>43907.72860101852</c:v>
                </c:pt>
                <c:pt idx="14493">
                  <c:v>43907.772260277779</c:v>
                </c:pt>
                <c:pt idx="14494">
                  <c:v>43908.236180254629</c:v>
                </c:pt>
                <c:pt idx="14495">
                  <c:v>43908.260939363427</c:v>
                </c:pt>
                <c:pt idx="14496">
                  <c:v>43908.274056076392</c:v>
                </c:pt>
                <c:pt idx="14497">
                  <c:v>43908.291610798609</c:v>
                </c:pt>
                <c:pt idx="14498">
                  <c:v>43908.303041203704</c:v>
                </c:pt>
                <c:pt idx="14499">
                  <c:v>43908.336777187498</c:v>
                </c:pt>
                <c:pt idx="14500">
                  <c:v>43908.474876712964</c:v>
                </c:pt>
                <c:pt idx="14501">
                  <c:v>43908.508478530093</c:v>
                </c:pt>
                <c:pt idx="14502">
                  <c:v>43908.516619085647</c:v>
                </c:pt>
                <c:pt idx="14503">
                  <c:v>43908.52024435185</c:v>
                </c:pt>
                <c:pt idx="14504">
                  <c:v>43908.522884953702</c:v>
                </c:pt>
                <c:pt idx="14505">
                  <c:v>43908.525033067126</c:v>
                </c:pt>
                <c:pt idx="14506">
                  <c:v>43908.537075127315</c:v>
                </c:pt>
                <c:pt idx="14507">
                  <c:v>43908.54079554398</c:v>
                </c:pt>
                <c:pt idx="14508">
                  <c:v>43908.565807164348</c:v>
                </c:pt>
                <c:pt idx="14509">
                  <c:v>43908.615700231479</c:v>
                </c:pt>
                <c:pt idx="14510">
                  <c:v>43908.623125231483</c:v>
                </c:pt>
                <c:pt idx="14511">
                  <c:v>43908.639050150465</c:v>
                </c:pt>
                <c:pt idx="14512">
                  <c:v>43908.720516018519</c:v>
                </c:pt>
                <c:pt idx="14513">
                  <c:v>43908.720946805559</c:v>
                </c:pt>
                <c:pt idx="14514">
                  <c:v>43908.722526365738</c:v>
                </c:pt>
                <c:pt idx="14515">
                  <c:v>43908.723211400466</c:v>
                </c:pt>
                <c:pt idx="14516">
                  <c:v>43908.72335270833</c:v>
                </c:pt>
                <c:pt idx="14517">
                  <c:v>43908.724134155091</c:v>
                </c:pt>
                <c:pt idx="14518">
                  <c:v>43908.724686226851</c:v>
                </c:pt>
                <c:pt idx="14519">
                  <c:v>43908.724884907409</c:v>
                </c:pt>
                <c:pt idx="14520">
                  <c:v>43908.727005833331</c:v>
                </c:pt>
                <c:pt idx="14521">
                  <c:v>43908.792045000002</c:v>
                </c:pt>
                <c:pt idx="14522">
                  <c:v>43908.795856435187</c:v>
                </c:pt>
                <c:pt idx="14523">
                  <c:v>43909.127940671293</c:v>
                </c:pt>
                <c:pt idx="14524">
                  <c:v>43909.128750682874</c:v>
                </c:pt>
                <c:pt idx="14525">
                  <c:v>43909.14280642361</c:v>
                </c:pt>
                <c:pt idx="14526">
                  <c:v>43909.197392256945</c:v>
                </c:pt>
                <c:pt idx="14527">
                  <c:v>43909.290293611113</c:v>
                </c:pt>
                <c:pt idx="14528">
                  <c:v>43909.290967175926</c:v>
                </c:pt>
                <c:pt idx="14529">
                  <c:v>43909.297185972224</c:v>
                </c:pt>
                <c:pt idx="14530">
                  <c:v>43909.307510162034</c:v>
                </c:pt>
                <c:pt idx="14531">
                  <c:v>43909.313861273149</c:v>
                </c:pt>
                <c:pt idx="14532">
                  <c:v>43909.356261689813</c:v>
                </c:pt>
                <c:pt idx="14533">
                  <c:v>43909.359894062502</c:v>
                </c:pt>
                <c:pt idx="14534">
                  <c:v>43909.364380891202</c:v>
                </c:pt>
                <c:pt idx="14535">
                  <c:v>43909.368110069445</c:v>
                </c:pt>
                <c:pt idx="14536">
                  <c:v>43909.432415034724</c:v>
                </c:pt>
                <c:pt idx="14537">
                  <c:v>43909.432508773149</c:v>
                </c:pt>
                <c:pt idx="14538">
                  <c:v>43909.435160995374</c:v>
                </c:pt>
                <c:pt idx="14539">
                  <c:v>43909.452620717595</c:v>
                </c:pt>
                <c:pt idx="14540">
                  <c:v>43909.457380624997</c:v>
                </c:pt>
                <c:pt idx="14541">
                  <c:v>43909.465469629627</c:v>
                </c:pt>
                <c:pt idx="14542">
                  <c:v>43909.510964189816</c:v>
                </c:pt>
                <c:pt idx="14543">
                  <c:v>43909.523478993055</c:v>
                </c:pt>
                <c:pt idx="14544">
                  <c:v>43909.545834456017</c:v>
                </c:pt>
                <c:pt idx="14545">
                  <c:v>43909.577909409723</c:v>
                </c:pt>
                <c:pt idx="14546">
                  <c:v>43909.590613668981</c:v>
                </c:pt>
                <c:pt idx="14547">
                  <c:v>43909.593217465277</c:v>
                </c:pt>
                <c:pt idx="14548">
                  <c:v>43909.678927581015</c:v>
                </c:pt>
                <c:pt idx="14549">
                  <c:v>43909.721636481481</c:v>
                </c:pt>
                <c:pt idx="14550">
                  <c:v>43909.723754826387</c:v>
                </c:pt>
                <c:pt idx="14551">
                  <c:v>43909.725234872683</c:v>
                </c:pt>
                <c:pt idx="14552">
                  <c:v>43909.742940405093</c:v>
                </c:pt>
                <c:pt idx="14553">
                  <c:v>43909.779746747685</c:v>
                </c:pt>
                <c:pt idx="14554">
                  <c:v>43909.816887245368</c:v>
                </c:pt>
                <c:pt idx="14555">
                  <c:v>43910.148407210647</c:v>
                </c:pt>
                <c:pt idx="14556">
                  <c:v>43910.149506354166</c:v>
                </c:pt>
                <c:pt idx="14557">
                  <c:v>43910.174830995369</c:v>
                </c:pt>
                <c:pt idx="14558">
                  <c:v>43910.236032835652</c:v>
                </c:pt>
                <c:pt idx="14559">
                  <c:v>43910.236224432869</c:v>
                </c:pt>
                <c:pt idx="14560">
                  <c:v>43910.257890706016</c:v>
                </c:pt>
                <c:pt idx="14561">
                  <c:v>43910.263531724537</c:v>
                </c:pt>
                <c:pt idx="14562">
                  <c:v>43910.281119317129</c:v>
                </c:pt>
                <c:pt idx="14563">
                  <c:v>43910.324845115741</c:v>
                </c:pt>
                <c:pt idx="14564">
                  <c:v>43910.375880601852</c:v>
                </c:pt>
                <c:pt idx="14565">
                  <c:v>43910.394120625002</c:v>
                </c:pt>
                <c:pt idx="14566">
                  <c:v>43910.443430821761</c:v>
                </c:pt>
                <c:pt idx="14567">
                  <c:v>43910.453744305552</c:v>
                </c:pt>
                <c:pt idx="14568">
                  <c:v>43910.456145567128</c:v>
                </c:pt>
                <c:pt idx="14569">
                  <c:v>43910.50496648148</c:v>
                </c:pt>
                <c:pt idx="14570">
                  <c:v>43910.505337002316</c:v>
                </c:pt>
                <c:pt idx="14571">
                  <c:v>43910.508733518516</c:v>
                </c:pt>
                <c:pt idx="14572">
                  <c:v>43910.50940693287</c:v>
                </c:pt>
                <c:pt idx="14573">
                  <c:v>43910.512088726849</c:v>
                </c:pt>
                <c:pt idx="14574">
                  <c:v>43910.537172141201</c:v>
                </c:pt>
                <c:pt idx="14575">
                  <c:v>43910.544703032407</c:v>
                </c:pt>
                <c:pt idx="14576">
                  <c:v>43910.556731944445</c:v>
                </c:pt>
                <c:pt idx="14577">
                  <c:v>43910.61665034722</c:v>
                </c:pt>
                <c:pt idx="14578">
                  <c:v>43910.616831678242</c:v>
                </c:pt>
                <c:pt idx="14579">
                  <c:v>43910.619610844908</c:v>
                </c:pt>
                <c:pt idx="14580">
                  <c:v>43910.765407280094</c:v>
                </c:pt>
                <c:pt idx="14581">
                  <c:v>43910.776961018521</c:v>
                </c:pt>
                <c:pt idx="14582">
                  <c:v>43910.779463993058</c:v>
                </c:pt>
                <c:pt idx="14583">
                  <c:v>43911.039784270833</c:v>
                </c:pt>
                <c:pt idx="14584">
                  <c:v>43911.398459756943</c:v>
                </c:pt>
                <c:pt idx="14585">
                  <c:v>43911.414961377312</c:v>
                </c:pt>
                <c:pt idx="14586">
                  <c:v>43911.450839618054</c:v>
                </c:pt>
                <c:pt idx="14587">
                  <c:v>43911.453158750002</c:v>
                </c:pt>
                <c:pt idx="14588">
                  <c:v>43911.478435277779</c:v>
                </c:pt>
                <c:pt idx="14589">
                  <c:v>43911.561739861114</c:v>
                </c:pt>
                <c:pt idx="14590">
                  <c:v>43911.586529722219</c:v>
                </c:pt>
                <c:pt idx="14591">
                  <c:v>43911.759236493053</c:v>
                </c:pt>
                <c:pt idx="14592">
                  <c:v>43911.850801273147</c:v>
                </c:pt>
                <c:pt idx="14593">
                  <c:v>43911.868335543979</c:v>
                </c:pt>
                <c:pt idx="14594">
                  <c:v>43912.02094101852</c:v>
                </c:pt>
                <c:pt idx="14595">
                  <c:v>43912.021359675928</c:v>
                </c:pt>
                <c:pt idx="14596">
                  <c:v>43912.02228099537</c:v>
                </c:pt>
                <c:pt idx="14597">
                  <c:v>43912.173631724538</c:v>
                </c:pt>
                <c:pt idx="14598">
                  <c:v>43912.230047777775</c:v>
                </c:pt>
                <c:pt idx="14599">
                  <c:v>43912.255917523151</c:v>
                </c:pt>
                <c:pt idx="14600">
                  <c:v>43912.300704131943</c:v>
                </c:pt>
                <c:pt idx="14601">
                  <c:v>43912.321283287034</c:v>
                </c:pt>
                <c:pt idx="14602">
                  <c:v>43912.330542685188</c:v>
                </c:pt>
                <c:pt idx="14603">
                  <c:v>43912.343960393519</c:v>
                </c:pt>
                <c:pt idx="14604">
                  <c:v>43912.403567280089</c:v>
                </c:pt>
                <c:pt idx="14605">
                  <c:v>43912.419502812503</c:v>
                </c:pt>
                <c:pt idx="14606">
                  <c:v>43912.437401932868</c:v>
                </c:pt>
                <c:pt idx="14607">
                  <c:v>43912.499516365744</c:v>
                </c:pt>
                <c:pt idx="14608">
                  <c:v>43912.571616817128</c:v>
                </c:pt>
                <c:pt idx="14609">
                  <c:v>43912.57292056713</c:v>
                </c:pt>
                <c:pt idx="14610">
                  <c:v>43912.581053182868</c:v>
                </c:pt>
                <c:pt idx="14611">
                  <c:v>43912.584277581016</c:v>
                </c:pt>
                <c:pt idx="14612">
                  <c:v>43912.604816168983</c:v>
                </c:pt>
                <c:pt idx="14613">
                  <c:v>43912.621687592589</c:v>
                </c:pt>
                <c:pt idx="14614">
                  <c:v>43912.673793634262</c:v>
                </c:pt>
                <c:pt idx="14615">
                  <c:v>43912.674057002318</c:v>
                </c:pt>
                <c:pt idx="14616">
                  <c:v>43912.724176527779</c:v>
                </c:pt>
                <c:pt idx="14617">
                  <c:v>43912.742499224536</c:v>
                </c:pt>
                <c:pt idx="14618">
                  <c:v>43912.742532372686</c:v>
                </c:pt>
                <c:pt idx="14619">
                  <c:v>43912.787647754631</c:v>
                </c:pt>
                <c:pt idx="14620">
                  <c:v>43912.788654618053</c:v>
                </c:pt>
                <c:pt idx="14621">
                  <c:v>43912.790791064814</c:v>
                </c:pt>
                <c:pt idx="14622">
                  <c:v>43912.813020289352</c:v>
                </c:pt>
                <c:pt idx="14623">
                  <c:v>43912.813192893518</c:v>
                </c:pt>
                <c:pt idx="14624">
                  <c:v>43912.813777048614</c:v>
                </c:pt>
                <c:pt idx="14625">
                  <c:v>43912.965218090278</c:v>
                </c:pt>
                <c:pt idx="14626">
                  <c:v>43912.967604953701</c:v>
                </c:pt>
                <c:pt idx="14627">
                  <c:v>43912.968749583335</c:v>
                </c:pt>
                <c:pt idx="14628">
                  <c:v>43913.006094861114</c:v>
                </c:pt>
                <c:pt idx="14629">
                  <c:v>43913.007676666668</c:v>
                </c:pt>
                <c:pt idx="14630">
                  <c:v>43913.009025057872</c:v>
                </c:pt>
                <c:pt idx="14631">
                  <c:v>43913.013170625003</c:v>
                </c:pt>
                <c:pt idx="14632">
                  <c:v>43913.041517893522</c:v>
                </c:pt>
                <c:pt idx="14633">
                  <c:v>43913.155731527775</c:v>
                </c:pt>
                <c:pt idx="14634">
                  <c:v>43913.220269756945</c:v>
                </c:pt>
                <c:pt idx="14635">
                  <c:v>43913.257562673614</c:v>
                </c:pt>
                <c:pt idx="14636">
                  <c:v>43913.339108900465</c:v>
                </c:pt>
                <c:pt idx="14637">
                  <c:v>43913.475447476849</c:v>
                </c:pt>
                <c:pt idx="14638">
                  <c:v>43913.482966342592</c:v>
                </c:pt>
                <c:pt idx="14639">
                  <c:v>43913.486805196757</c:v>
                </c:pt>
                <c:pt idx="14640">
                  <c:v>43913.541254143522</c:v>
                </c:pt>
                <c:pt idx="14641">
                  <c:v>43913.566094942129</c:v>
                </c:pt>
                <c:pt idx="14642">
                  <c:v>43913.568525694442</c:v>
                </c:pt>
                <c:pt idx="14643">
                  <c:v>43913.649017002317</c:v>
                </c:pt>
                <c:pt idx="14644">
                  <c:v>43913.665042766203</c:v>
                </c:pt>
                <c:pt idx="14645">
                  <c:v>43913.684561909722</c:v>
                </c:pt>
                <c:pt idx="14646">
                  <c:v>43913.695241041663</c:v>
                </c:pt>
                <c:pt idx="14647">
                  <c:v>43913.760402337961</c:v>
                </c:pt>
                <c:pt idx="14648">
                  <c:v>43913.763990277781</c:v>
                </c:pt>
                <c:pt idx="14649">
                  <c:v>43913.778717673609</c:v>
                </c:pt>
                <c:pt idx="14650">
                  <c:v>43913.816237928244</c:v>
                </c:pt>
                <c:pt idx="14651">
                  <c:v>43914.198266608793</c:v>
                </c:pt>
                <c:pt idx="14652">
                  <c:v>43914.200701030095</c:v>
                </c:pt>
                <c:pt idx="14653">
                  <c:v>43914.200974143518</c:v>
                </c:pt>
                <c:pt idx="14654">
                  <c:v>43914.219300173609</c:v>
                </c:pt>
                <c:pt idx="14655">
                  <c:v>43914.265961469908</c:v>
                </c:pt>
                <c:pt idx="14656">
                  <c:v>43914.277685370369</c:v>
                </c:pt>
                <c:pt idx="14657">
                  <c:v>43914.387893622683</c:v>
                </c:pt>
                <c:pt idx="14658">
                  <c:v>43914.390723032404</c:v>
                </c:pt>
                <c:pt idx="14659">
                  <c:v>43914.391392337966</c:v>
                </c:pt>
                <c:pt idx="14660">
                  <c:v>43914.393333171298</c:v>
                </c:pt>
                <c:pt idx="14661">
                  <c:v>43914.426926597225</c:v>
                </c:pt>
                <c:pt idx="14662">
                  <c:v>43914.467654189815</c:v>
                </c:pt>
                <c:pt idx="14663">
                  <c:v>43914.508024166666</c:v>
                </c:pt>
                <c:pt idx="14664">
                  <c:v>43914.570440046293</c:v>
                </c:pt>
                <c:pt idx="14665">
                  <c:v>43914.60790667824</c:v>
                </c:pt>
                <c:pt idx="14666">
                  <c:v>43914.618062604168</c:v>
                </c:pt>
                <c:pt idx="14667">
                  <c:v>43914.623502847222</c:v>
                </c:pt>
                <c:pt idx="14668">
                  <c:v>43914.631132002316</c:v>
                </c:pt>
                <c:pt idx="14669">
                  <c:v>43914.708531643519</c:v>
                </c:pt>
                <c:pt idx="14670">
                  <c:v>43914.70916888889</c:v>
                </c:pt>
                <c:pt idx="14671">
                  <c:v>43914.716990729168</c:v>
                </c:pt>
                <c:pt idx="14672">
                  <c:v>43914.99592898148</c:v>
                </c:pt>
                <c:pt idx="14673">
                  <c:v>43915.057795763889</c:v>
                </c:pt>
                <c:pt idx="14674">
                  <c:v>43915.081504374997</c:v>
                </c:pt>
                <c:pt idx="14675">
                  <c:v>43915.083176354165</c:v>
                </c:pt>
                <c:pt idx="14676">
                  <c:v>43915.083810694443</c:v>
                </c:pt>
                <c:pt idx="14677">
                  <c:v>43915.090645763892</c:v>
                </c:pt>
                <c:pt idx="14678">
                  <c:v>43915.122515462965</c:v>
                </c:pt>
                <c:pt idx="14679">
                  <c:v>43915.207750023146</c:v>
                </c:pt>
                <c:pt idx="14680">
                  <c:v>43915.255107164354</c:v>
                </c:pt>
                <c:pt idx="14681">
                  <c:v>43915.267157627313</c:v>
                </c:pt>
                <c:pt idx="14682">
                  <c:v>43915.2708871875</c:v>
                </c:pt>
                <c:pt idx="14683">
                  <c:v>43915.272557245371</c:v>
                </c:pt>
                <c:pt idx="14684">
                  <c:v>43915.278962569442</c:v>
                </c:pt>
                <c:pt idx="14685">
                  <c:v>43915.32198818287</c:v>
                </c:pt>
                <c:pt idx="14686">
                  <c:v>43915.348305358799</c:v>
                </c:pt>
                <c:pt idx="14687">
                  <c:v>43915.386793287034</c:v>
                </c:pt>
                <c:pt idx="14688">
                  <c:v>43915.392836921295</c:v>
                </c:pt>
                <c:pt idx="14689">
                  <c:v>43915.399605208331</c:v>
                </c:pt>
                <c:pt idx="14690">
                  <c:v>43915.403105081015</c:v>
                </c:pt>
                <c:pt idx="14691">
                  <c:v>43915.433524525462</c:v>
                </c:pt>
                <c:pt idx="14692">
                  <c:v>43915.499661886577</c:v>
                </c:pt>
                <c:pt idx="14693">
                  <c:v>43915.501845509258</c:v>
                </c:pt>
                <c:pt idx="14694">
                  <c:v>43915.516122546294</c:v>
                </c:pt>
                <c:pt idx="14695">
                  <c:v>43915.518695763887</c:v>
                </c:pt>
                <c:pt idx="14696">
                  <c:v>43915.52954664352</c:v>
                </c:pt>
                <c:pt idx="14697">
                  <c:v>43915.556551979163</c:v>
                </c:pt>
                <c:pt idx="14698">
                  <c:v>43915.560960289353</c:v>
                </c:pt>
                <c:pt idx="14699">
                  <c:v>43915.59505142361</c:v>
                </c:pt>
                <c:pt idx="14700">
                  <c:v>43915.673751574075</c:v>
                </c:pt>
                <c:pt idx="14701">
                  <c:v>43915.678276805556</c:v>
                </c:pt>
                <c:pt idx="14702">
                  <c:v>43915.702351643522</c:v>
                </c:pt>
                <c:pt idx="14703">
                  <c:v>43915.702683888892</c:v>
                </c:pt>
                <c:pt idx="14704">
                  <c:v>43915.742318194447</c:v>
                </c:pt>
                <c:pt idx="14705">
                  <c:v>43915.746417048613</c:v>
                </c:pt>
                <c:pt idx="14706">
                  <c:v>43915.754498402777</c:v>
                </c:pt>
                <c:pt idx="14707">
                  <c:v>43915.900184768521</c:v>
                </c:pt>
                <c:pt idx="14708">
                  <c:v>43915.908727997688</c:v>
                </c:pt>
                <c:pt idx="14709">
                  <c:v>43915.92019571759</c:v>
                </c:pt>
                <c:pt idx="14710">
                  <c:v>43915.953083229164</c:v>
                </c:pt>
                <c:pt idx="14711">
                  <c:v>43915.990410590275</c:v>
                </c:pt>
                <c:pt idx="14712">
                  <c:v>43915.992784722221</c:v>
                </c:pt>
                <c:pt idx="14713">
                  <c:v>43916.009625196762</c:v>
                </c:pt>
                <c:pt idx="14714">
                  <c:v>43916.104683773148</c:v>
                </c:pt>
                <c:pt idx="14715">
                  <c:v>43916.116090289353</c:v>
                </c:pt>
                <c:pt idx="14716">
                  <c:v>43916.12038695602</c:v>
                </c:pt>
                <c:pt idx="14717">
                  <c:v>43916.13397116898</c:v>
                </c:pt>
                <c:pt idx="14718">
                  <c:v>43916.13832510417</c:v>
                </c:pt>
                <c:pt idx="14719">
                  <c:v>43916.140132708337</c:v>
                </c:pt>
                <c:pt idx="14720">
                  <c:v>43916.140249768519</c:v>
                </c:pt>
                <c:pt idx="14721">
                  <c:v>43916.150774780093</c:v>
                </c:pt>
                <c:pt idx="14722">
                  <c:v>43916.157119490737</c:v>
                </c:pt>
                <c:pt idx="14723">
                  <c:v>43916.164209236114</c:v>
                </c:pt>
                <c:pt idx="14724">
                  <c:v>43916.188765775463</c:v>
                </c:pt>
                <c:pt idx="14725">
                  <c:v>43916.221102928241</c:v>
                </c:pt>
                <c:pt idx="14726">
                  <c:v>43916.257378935188</c:v>
                </c:pt>
                <c:pt idx="14727">
                  <c:v>43916.267903900465</c:v>
                </c:pt>
                <c:pt idx="14728">
                  <c:v>43916.274776481485</c:v>
                </c:pt>
                <c:pt idx="14729">
                  <c:v>43916.282963634258</c:v>
                </c:pt>
                <c:pt idx="14730">
                  <c:v>43916.321063506941</c:v>
                </c:pt>
                <c:pt idx="14731">
                  <c:v>43916.321183182874</c:v>
                </c:pt>
                <c:pt idx="14732">
                  <c:v>43916.321350509257</c:v>
                </c:pt>
                <c:pt idx="14733">
                  <c:v>43916.329541261577</c:v>
                </c:pt>
                <c:pt idx="14734">
                  <c:v>43916.335006250003</c:v>
                </c:pt>
                <c:pt idx="14735">
                  <c:v>43916.335887141206</c:v>
                </c:pt>
                <c:pt idx="14736">
                  <c:v>43916.372323171294</c:v>
                </c:pt>
                <c:pt idx="14737">
                  <c:v>43916.411770694445</c:v>
                </c:pt>
                <c:pt idx="14738">
                  <c:v>43916.414751979166</c:v>
                </c:pt>
                <c:pt idx="14739">
                  <c:v>43916.419512800923</c:v>
                </c:pt>
                <c:pt idx="14740">
                  <c:v>43916.423507812498</c:v>
                </c:pt>
                <c:pt idx="14741">
                  <c:v>43916.433897847222</c:v>
                </c:pt>
                <c:pt idx="14742">
                  <c:v>43916.464942789353</c:v>
                </c:pt>
                <c:pt idx="14743">
                  <c:v>43916.515143449076</c:v>
                </c:pt>
                <c:pt idx="14744">
                  <c:v>43916.534866921298</c:v>
                </c:pt>
                <c:pt idx="14745">
                  <c:v>43916.536755914349</c:v>
                </c:pt>
                <c:pt idx="14746">
                  <c:v>43916.541976238426</c:v>
                </c:pt>
                <c:pt idx="14747">
                  <c:v>43916.542643182867</c:v>
                </c:pt>
                <c:pt idx="14748">
                  <c:v>43916.544540555558</c:v>
                </c:pt>
                <c:pt idx="14749">
                  <c:v>43916.546245381942</c:v>
                </c:pt>
                <c:pt idx="14750">
                  <c:v>43916.570492812498</c:v>
                </c:pt>
                <c:pt idx="14751">
                  <c:v>43916.588440937499</c:v>
                </c:pt>
                <c:pt idx="14752">
                  <c:v>43916.603004456018</c:v>
                </c:pt>
                <c:pt idx="14753">
                  <c:v>43916.617668738429</c:v>
                </c:pt>
                <c:pt idx="14754">
                  <c:v>43916.640698993055</c:v>
                </c:pt>
                <c:pt idx="14755">
                  <c:v>43916.641257210649</c:v>
                </c:pt>
                <c:pt idx="14756">
                  <c:v>43916.650134664349</c:v>
                </c:pt>
                <c:pt idx="14757">
                  <c:v>43916.651657824077</c:v>
                </c:pt>
                <c:pt idx="14758">
                  <c:v>43916.654907997683</c:v>
                </c:pt>
                <c:pt idx="14759">
                  <c:v>43916.655383518519</c:v>
                </c:pt>
                <c:pt idx="14760">
                  <c:v>43916.656141006948</c:v>
                </c:pt>
                <c:pt idx="14761">
                  <c:v>43916.656892789353</c:v>
                </c:pt>
                <c:pt idx="14762">
                  <c:v>43916.662871956018</c:v>
                </c:pt>
                <c:pt idx="14763">
                  <c:v>43916.675554224537</c:v>
                </c:pt>
                <c:pt idx="14764">
                  <c:v>43916.691943495367</c:v>
                </c:pt>
                <c:pt idx="14765">
                  <c:v>43916.694654189814</c:v>
                </c:pt>
                <c:pt idx="14766">
                  <c:v>43916.712256481478</c:v>
                </c:pt>
                <c:pt idx="14767">
                  <c:v>43916.775395543984</c:v>
                </c:pt>
                <c:pt idx="14768">
                  <c:v>43916.830468113425</c:v>
                </c:pt>
                <c:pt idx="14769">
                  <c:v>43916.847294537038</c:v>
                </c:pt>
                <c:pt idx="14770">
                  <c:v>43916.990581608799</c:v>
                </c:pt>
                <c:pt idx="14771">
                  <c:v>43917.096608298612</c:v>
                </c:pt>
                <c:pt idx="14772">
                  <c:v>43917.277181273152</c:v>
                </c:pt>
                <c:pt idx="14773">
                  <c:v>43917.342463645837</c:v>
                </c:pt>
                <c:pt idx="14774">
                  <c:v>43917.351841875003</c:v>
                </c:pt>
                <c:pt idx="14775">
                  <c:v>43917.392385995372</c:v>
                </c:pt>
                <c:pt idx="14776">
                  <c:v>43917.396018391206</c:v>
                </c:pt>
                <c:pt idx="14777">
                  <c:v>43917.400219363422</c:v>
                </c:pt>
                <c:pt idx="14778">
                  <c:v>43917.403697337963</c:v>
                </c:pt>
                <c:pt idx="14779">
                  <c:v>43917.403854236109</c:v>
                </c:pt>
                <c:pt idx="14780">
                  <c:v>43917.417814375003</c:v>
                </c:pt>
                <c:pt idx="14781">
                  <c:v>43917.492651284723</c:v>
                </c:pt>
                <c:pt idx="14782">
                  <c:v>43917.502730057873</c:v>
                </c:pt>
                <c:pt idx="14783">
                  <c:v>43917.511743067131</c:v>
                </c:pt>
                <c:pt idx="14784">
                  <c:v>43917.522153136575</c:v>
                </c:pt>
                <c:pt idx="14785">
                  <c:v>43917.5634140162</c:v>
                </c:pt>
                <c:pt idx="14786">
                  <c:v>43917.578047939816</c:v>
                </c:pt>
                <c:pt idx="14787">
                  <c:v>43917.581096886577</c:v>
                </c:pt>
                <c:pt idx="14788">
                  <c:v>43917.581198194443</c:v>
                </c:pt>
                <c:pt idx="14789">
                  <c:v>43917.595266180557</c:v>
                </c:pt>
                <c:pt idx="14790">
                  <c:v>43917.601302743053</c:v>
                </c:pt>
                <c:pt idx="14791">
                  <c:v>43917.60259934028</c:v>
                </c:pt>
                <c:pt idx="14792">
                  <c:v>43917.623522939815</c:v>
                </c:pt>
                <c:pt idx="14793">
                  <c:v>43917.645805312502</c:v>
                </c:pt>
                <c:pt idx="14794">
                  <c:v>43917.645841365738</c:v>
                </c:pt>
                <c:pt idx="14795">
                  <c:v>43917.647434305552</c:v>
                </c:pt>
                <c:pt idx="14796">
                  <c:v>43917.701804791664</c:v>
                </c:pt>
                <c:pt idx="14797">
                  <c:v>43917.708824085646</c:v>
                </c:pt>
                <c:pt idx="14798">
                  <c:v>43917.754567141201</c:v>
                </c:pt>
                <c:pt idx="14799">
                  <c:v>43917.770966851851</c:v>
                </c:pt>
                <c:pt idx="14800">
                  <c:v>43917.995485023152</c:v>
                </c:pt>
                <c:pt idx="14801">
                  <c:v>43918.041286678243</c:v>
                </c:pt>
                <c:pt idx="14802">
                  <c:v>43918.043632835645</c:v>
                </c:pt>
                <c:pt idx="14803">
                  <c:v>43918.049789016201</c:v>
                </c:pt>
                <c:pt idx="14804">
                  <c:v>43918.074726435188</c:v>
                </c:pt>
                <c:pt idx="14805">
                  <c:v>43918.263424282406</c:v>
                </c:pt>
                <c:pt idx="14806">
                  <c:v>43918.376367812503</c:v>
                </c:pt>
                <c:pt idx="14807">
                  <c:v>43918.398352094904</c:v>
                </c:pt>
                <c:pt idx="14808">
                  <c:v>43918.400855891203</c:v>
                </c:pt>
                <c:pt idx="14809">
                  <c:v>43918.411397743053</c:v>
                </c:pt>
                <c:pt idx="14810">
                  <c:v>43918.489678240738</c:v>
                </c:pt>
                <c:pt idx="14811">
                  <c:v>43918.496318958336</c:v>
                </c:pt>
                <c:pt idx="14812">
                  <c:v>43918.543462083333</c:v>
                </c:pt>
                <c:pt idx="14813">
                  <c:v>43918.575102141207</c:v>
                </c:pt>
                <c:pt idx="14814">
                  <c:v>43918.581621979167</c:v>
                </c:pt>
                <c:pt idx="14815">
                  <c:v>43918.581818831015</c:v>
                </c:pt>
                <c:pt idx="14816">
                  <c:v>43918.585945590276</c:v>
                </c:pt>
                <c:pt idx="14817">
                  <c:v>43918.586301377312</c:v>
                </c:pt>
                <c:pt idx="14818">
                  <c:v>43918.59410357639</c:v>
                </c:pt>
                <c:pt idx="14819">
                  <c:v>43918.603404756941</c:v>
                </c:pt>
                <c:pt idx="14820">
                  <c:v>43918.633040567132</c:v>
                </c:pt>
                <c:pt idx="14821">
                  <c:v>43918.679137812498</c:v>
                </c:pt>
                <c:pt idx="14822">
                  <c:v>43918.70613392361</c:v>
                </c:pt>
                <c:pt idx="14823">
                  <c:v>43918.717996747684</c:v>
                </c:pt>
                <c:pt idx="14824">
                  <c:v>43919.207740243059</c:v>
                </c:pt>
                <c:pt idx="14825">
                  <c:v>43919.318150474537</c:v>
                </c:pt>
                <c:pt idx="14826">
                  <c:v>43919.38487721065</c:v>
                </c:pt>
                <c:pt idx="14827">
                  <c:v>43919.398029548611</c:v>
                </c:pt>
                <c:pt idx="14828">
                  <c:v>43919.402495486109</c:v>
                </c:pt>
                <c:pt idx="14829">
                  <c:v>43919.481188136575</c:v>
                </c:pt>
                <c:pt idx="14830">
                  <c:v>43919.485725787039</c:v>
                </c:pt>
                <c:pt idx="14831">
                  <c:v>43919.524550578702</c:v>
                </c:pt>
                <c:pt idx="14832">
                  <c:v>43919.543555127311</c:v>
                </c:pt>
                <c:pt idx="14833">
                  <c:v>43919.575457233797</c:v>
                </c:pt>
                <c:pt idx="14834">
                  <c:v>43919.584818379626</c:v>
                </c:pt>
                <c:pt idx="14835">
                  <c:v>43919.599323148148</c:v>
                </c:pt>
                <c:pt idx="14836">
                  <c:v>43919.676643993058</c:v>
                </c:pt>
                <c:pt idx="14837">
                  <c:v>43919.687936215276</c:v>
                </c:pt>
                <c:pt idx="14838">
                  <c:v>43919.734476689817</c:v>
                </c:pt>
                <c:pt idx="14839">
                  <c:v>43919.83297354167</c:v>
                </c:pt>
                <c:pt idx="14840">
                  <c:v>43919.932429837965</c:v>
                </c:pt>
                <c:pt idx="14841">
                  <c:v>43919.970257951391</c:v>
                </c:pt>
                <c:pt idx="14842">
                  <c:v>43919.970757060182</c:v>
                </c:pt>
                <c:pt idx="14843">
                  <c:v>43919.972834328706</c:v>
                </c:pt>
                <c:pt idx="14844">
                  <c:v>43919.977302523148</c:v>
                </c:pt>
                <c:pt idx="14845">
                  <c:v>43919.996935833333</c:v>
                </c:pt>
                <c:pt idx="14846">
                  <c:v>43920.103812222223</c:v>
                </c:pt>
                <c:pt idx="14847">
                  <c:v>43920.212596712961</c:v>
                </c:pt>
                <c:pt idx="14848">
                  <c:v>43920.267111122688</c:v>
                </c:pt>
                <c:pt idx="14849">
                  <c:v>43920.267459513889</c:v>
                </c:pt>
                <c:pt idx="14850">
                  <c:v>43920.295670266205</c:v>
                </c:pt>
                <c:pt idx="14851">
                  <c:v>43920.305740798613</c:v>
                </c:pt>
                <c:pt idx="14852">
                  <c:v>43920.315800486111</c:v>
                </c:pt>
                <c:pt idx="14853">
                  <c:v>43920.321623206015</c:v>
                </c:pt>
                <c:pt idx="14854">
                  <c:v>43920.328396793979</c:v>
                </c:pt>
                <c:pt idx="14855">
                  <c:v>43920.338103125003</c:v>
                </c:pt>
                <c:pt idx="14856">
                  <c:v>43920.410722696761</c:v>
                </c:pt>
                <c:pt idx="14857">
                  <c:v>43920.421509965279</c:v>
                </c:pt>
                <c:pt idx="14858">
                  <c:v>43920.470335706021</c:v>
                </c:pt>
                <c:pt idx="14859">
                  <c:v>43920.493930381941</c:v>
                </c:pt>
                <c:pt idx="14860">
                  <c:v>43920.509748472221</c:v>
                </c:pt>
                <c:pt idx="14861">
                  <c:v>43920.5313956713</c:v>
                </c:pt>
                <c:pt idx="14862">
                  <c:v>43920.544946122682</c:v>
                </c:pt>
                <c:pt idx="14863">
                  <c:v>43920.551711736109</c:v>
                </c:pt>
                <c:pt idx="14864">
                  <c:v>43920.581335300929</c:v>
                </c:pt>
                <c:pt idx="14865">
                  <c:v>43920.609737754632</c:v>
                </c:pt>
                <c:pt idx="14866">
                  <c:v>43920.611017777781</c:v>
                </c:pt>
                <c:pt idx="14867">
                  <c:v>43920.611326689817</c:v>
                </c:pt>
                <c:pt idx="14868">
                  <c:v>43920.627645196757</c:v>
                </c:pt>
                <c:pt idx="14869">
                  <c:v>43920.684448333333</c:v>
                </c:pt>
                <c:pt idx="14870">
                  <c:v>43920.687703437499</c:v>
                </c:pt>
                <c:pt idx="14871">
                  <c:v>43920.784047638888</c:v>
                </c:pt>
                <c:pt idx="14872">
                  <c:v>43920.790930844909</c:v>
                </c:pt>
                <c:pt idx="14873">
                  <c:v>43920.795789999996</c:v>
                </c:pt>
                <c:pt idx="14874">
                  <c:v>43921.179437569444</c:v>
                </c:pt>
                <c:pt idx="14875">
                  <c:v>43921.185221932872</c:v>
                </c:pt>
                <c:pt idx="14876">
                  <c:v>43921.211774837961</c:v>
                </c:pt>
                <c:pt idx="14877">
                  <c:v>43921.212361273145</c:v>
                </c:pt>
                <c:pt idx="14878">
                  <c:v>43921.212437256945</c:v>
                </c:pt>
                <c:pt idx="14879">
                  <c:v>43921.215049432867</c:v>
                </c:pt>
                <c:pt idx="14880">
                  <c:v>43921.218340347223</c:v>
                </c:pt>
                <c:pt idx="14881">
                  <c:v>43921.220473784721</c:v>
                </c:pt>
                <c:pt idx="14882">
                  <c:v>43921.229987395833</c:v>
                </c:pt>
                <c:pt idx="14883">
                  <c:v>43921.232062465278</c:v>
                </c:pt>
                <c:pt idx="14884">
                  <c:v>43921.232861018521</c:v>
                </c:pt>
                <c:pt idx="14885">
                  <c:v>43921.246866655092</c:v>
                </c:pt>
                <c:pt idx="14886">
                  <c:v>43921.247073275466</c:v>
                </c:pt>
                <c:pt idx="14887">
                  <c:v>43921.247817743053</c:v>
                </c:pt>
                <c:pt idx="14888">
                  <c:v>43921.258947025461</c:v>
                </c:pt>
                <c:pt idx="14889">
                  <c:v>43921.265549849537</c:v>
                </c:pt>
                <c:pt idx="14890">
                  <c:v>43921.265720428244</c:v>
                </c:pt>
                <c:pt idx="14891">
                  <c:v>43921.265791435188</c:v>
                </c:pt>
                <c:pt idx="14892">
                  <c:v>43921.266978761574</c:v>
                </c:pt>
                <c:pt idx="14893">
                  <c:v>43921.272358148148</c:v>
                </c:pt>
                <c:pt idx="14894">
                  <c:v>43921.275587060183</c:v>
                </c:pt>
                <c:pt idx="14895">
                  <c:v>43921.285679293978</c:v>
                </c:pt>
                <c:pt idx="14896">
                  <c:v>43921.289530150461</c:v>
                </c:pt>
                <c:pt idx="14897">
                  <c:v>43921.298441238425</c:v>
                </c:pt>
                <c:pt idx="14898">
                  <c:v>43921.315671064818</c:v>
                </c:pt>
                <c:pt idx="14899">
                  <c:v>43921.315946030096</c:v>
                </c:pt>
                <c:pt idx="14900">
                  <c:v>43921.320256006948</c:v>
                </c:pt>
                <c:pt idx="14901">
                  <c:v>43921.32459802083</c:v>
                </c:pt>
                <c:pt idx="14902">
                  <c:v>43921.360297962965</c:v>
                </c:pt>
                <c:pt idx="14903">
                  <c:v>43921.361148402779</c:v>
                </c:pt>
                <c:pt idx="14904">
                  <c:v>43921.364133773146</c:v>
                </c:pt>
                <c:pt idx="14905">
                  <c:v>43921.365092384258</c:v>
                </c:pt>
                <c:pt idx="14906">
                  <c:v>43921.366639270833</c:v>
                </c:pt>
                <c:pt idx="14907">
                  <c:v>43921.369844768516</c:v>
                </c:pt>
                <c:pt idx="14908">
                  <c:v>43921.380183043984</c:v>
                </c:pt>
                <c:pt idx="14909">
                  <c:v>43921.384399247683</c:v>
                </c:pt>
                <c:pt idx="14910">
                  <c:v>43921.390805289353</c:v>
                </c:pt>
                <c:pt idx="14911">
                  <c:v>43921.392789594909</c:v>
                </c:pt>
                <c:pt idx="14912">
                  <c:v>43921.392819039349</c:v>
                </c:pt>
                <c:pt idx="14913">
                  <c:v>43921.39683888889</c:v>
                </c:pt>
                <c:pt idx="14914">
                  <c:v>43921.401443136572</c:v>
                </c:pt>
                <c:pt idx="14915">
                  <c:v>43921.402417754631</c:v>
                </c:pt>
                <c:pt idx="14916">
                  <c:v>43921.40435866898</c:v>
                </c:pt>
                <c:pt idx="14917">
                  <c:v>43921.409133969908</c:v>
                </c:pt>
                <c:pt idx="14918">
                  <c:v>43921.410047291669</c:v>
                </c:pt>
                <c:pt idx="14919">
                  <c:v>43921.413900798609</c:v>
                </c:pt>
                <c:pt idx="14920">
                  <c:v>43921.413999432873</c:v>
                </c:pt>
                <c:pt idx="14921">
                  <c:v>43921.416296886571</c:v>
                </c:pt>
                <c:pt idx="14922">
                  <c:v>43921.417988749999</c:v>
                </c:pt>
                <c:pt idx="14923">
                  <c:v>43921.430767129626</c:v>
                </c:pt>
                <c:pt idx="14924">
                  <c:v>43921.434800000003</c:v>
                </c:pt>
                <c:pt idx="14925">
                  <c:v>43921.447055486111</c:v>
                </c:pt>
                <c:pt idx="14926">
                  <c:v>43921.448586747683</c:v>
                </c:pt>
                <c:pt idx="14927">
                  <c:v>43921.455219108793</c:v>
                </c:pt>
                <c:pt idx="14928">
                  <c:v>43921.506442916667</c:v>
                </c:pt>
                <c:pt idx="14929">
                  <c:v>43921.555413726855</c:v>
                </c:pt>
                <c:pt idx="14930">
                  <c:v>43921.582737523146</c:v>
                </c:pt>
                <c:pt idx="14931">
                  <c:v>43921.60359820602</c:v>
                </c:pt>
                <c:pt idx="14932">
                  <c:v>43921.625109062501</c:v>
                </c:pt>
                <c:pt idx="14933">
                  <c:v>43921.662683553244</c:v>
                </c:pt>
                <c:pt idx="14934">
                  <c:v>43921.683823391206</c:v>
                </c:pt>
                <c:pt idx="14935">
                  <c:v>43921.727657037038</c:v>
                </c:pt>
                <c:pt idx="14936">
                  <c:v>43921.73886701389</c:v>
                </c:pt>
                <c:pt idx="14937">
                  <c:v>43921.742619074073</c:v>
                </c:pt>
                <c:pt idx="14938">
                  <c:v>43921.824648379632</c:v>
                </c:pt>
                <c:pt idx="14939">
                  <c:v>43921.979214282408</c:v>
                </c:pt>
                <c:pt idx="14940">
                  <c:v>43922.059657210651</c:v>
                </c:pt>
                <c:pt idx="14941">
                  <c:v>43922.096494618054</c:v>
                </c:pt>
                <c:pt idx="14942">
                  <c:v>43922.116399282408</c:v>
                </c:pt>
                <c:pt idx="14943">
                  <c:v>43922.123054837961</c:v>
                </c:pt>
                <c:pt idx="14944">
                  <c:v>43922.123465196761</c:v>
                </c:pt>
                <c:pt idx="14945">
                  <c:v>43922.125982789352</c:v>
                </c:pt>
                <c:pt idx="14946">
                  <c:v>43922.130177569445</c:v>
                </c:pt>
                <c:pt idx="14947">
                  <c:v>43922.130793796299</c:v>
                </c:pt>
                <c:pt idx="14948">
                  <c:v>43922.172720578703</c:v>
                </c:pt>
                <c:pt idx="14949">
                  <c:v>43922.181863981481</c:v>
                </c:pt>
                <c:pt idx="14950">
                  <c:v>43922.185347152779</c:v>
                </c:pt>
                <c:pt idx="14951">
                  <c:v>43922.186513877314</c:v>
                </c:pt>
                <c:pt idx="14952">
                  <c:v>43922.186643611109</c:v>
                </c:pt>
                <c:pt idx="14953">
                  <c:v>43922.192259606483</c:v>
                </c:pt>
                <c:pt idx="14954">
                  <c:v>43922.194203587962</c:v>
                </c:pt>
                <c:pt idx="14955">
                  <c:v>43922.22314008102</c:v>
                </c:pt>
                <c:pt idx="14956">
                  <c:v>43922.225216006947</c:v>
                </c:pt>
                <c:pt idx="14957">
                  <c:v>43922.242552685188</c:v>
                </c:pt>
                <c:pt idx="14958">
                  <c:v>43922.302286134262</c:v>
                </c:pt>
                <c:pt idx="14959">
                  <c:v>43922.30476215278</c:v>
                </c:pt>
                <c:pt idx="14960">
                  <c:v>43922.378492071759</c:v>
                </c:pt>
                <c:pt idx="14961">
                  <c:v>43922.409881562497</c:v>
                </c:pt>
                <c:pt idx="14962">
                  <c:v>43922.412186215275</c:v>
                </c:pt>
                <c:pt idx="14963">
                  <c:v>43922.418352881941</c:v>
                </c:pt>
                <c:pt idx="14964">
                  <c:v>43922.426778275461</c:v>
                </c:pt>
                <c:pt idx="14965">
                  <c:v>43922.436635474536</c:v>
                </c:pt>
                <c:pt idx="14966">
                  <c:v>43922.443952037036</c:v>
                </c:pt>
                <c:pt idx="14967">
                  <c:v>43922.467659270835</c:v>
                </c:pt>
                <c:pt idx="14968">
                  <c:v>43922.471785520836</c:v>
                </c:pt>
                <c:pt idx="14969">
                  <c:v>43922.486884305552</c:v>
                </c:pt>
                <c:pt idx="14970">
                  <c:v>43922.494298877318</c:v>
                </c:pt>
                <c:pt idx="14971">
                  <c:v>43922.49837202546</c:v>
                </c:pt>
                <c:pt idx="14972">
                  <c:v>43922.536755810186</c:v>
                </c:pt>
                <c:pt idx="14973">
                  <c:v>43922.637122511573</c:v>
                </c:pt>
                <c:pt idx="14974">
                  <c:v>43922.704940393516</c:v>
                </c:pt>
                <c:pt idx="14975">
                  <c:v>43922.727901620368</c:v>
                </c:pt>
                <c:pt idx="14976">
                  <c:v>43923.082081574074</c:v>
                </c:pt>
                <c:pt idx="14977">
                  <c:v>43923.084340671296</c:v>
                </c:pt>
                <c:pt idx="14978">
                  <c:v>43923.086443888889</c:v>
                </c:pt>
                <c:pt idx="14979">
                  <c:v>43923.095964895831</c:v>
                </c:pt>
                <c:pt idx="14980">
                  <c:v>43923.106348738424</c:v>
                </c:pt>
                <c:pt idx="14981">
                  <c:v>43923.144771261577</c:v>
                </c:pt>
                <c:pt idx="14982">
                  <c:v>43923.153713194442</c:v>
                </c:pt>
                <c:pt idx="14983">
                  <c:v>43923.161992048612</c:v>
                </c:pt>
                <c:pt idx="14984">
                  <c:v>43923.165002615744</c:v>
                </c:pt>
                <c:pt idx="14985">
                  <c:v>43923.200167118055</c:v>
                </c:pt>
                <c:pt idx="14986">
                  <c:v>43923.262841481483</c:v>
                </c:pt>
                <c:pt idx="14987">
                  <c:v>43923.267182164353</c:v>
                </c:pt>
                <c:pt idx="14988">
                  <c:v>43923.35172979167</c:v>
                </c:pt>
                <c:pt idx="14989">
                  <c:v>43923.353084421295</c:v>
                </c:pt>
                <c:pt idx="14990">
                  <c:v>43923.36225716435</c:v>
                </c:pt>
                <c:pt idx="14991">
                  <c:v>43923.373580358799</c:v>
                </c:pt>
                <c:pt idx="14992">
                  <c:v>43923.383794780093</c:v>
                </c:pt>
                <c:pt idx="14993">
                  <c:v>43923.415079965278</c:v>
                </c:pt>
                <c:pt idx="14994">
                  <c:v>43923.416922905089</c:v>
                </c:pt>
                <c:pt idx="14995">
                  <c:v>43923.433329178239</c:v>
                </c:pt>
                <c:pt idx="14996">
                  <c:v>43923.451513657405</c:v>
                </c:pt>
                <c:pt idx="14997">
                  <c:v>43923.484389502315</c:v>
                </c:pt>
                <c:pt idx="14998">
                  <c:v>43923.529485509258</c:v>
                </c:pt>
                <c:pt idx="14999">
                  <c:v>43923.534003020832</c:v>
                </c:pt>
                <c:pt idx="15000">
                  <c:v>43923.63890766204</c:v>
                </c:pt>
                <c:pt idx="15001">
                  <c:v>43923.647368356484</c:v>
                </c:pt>
                <c:pt idx="15002">
                  <c:v>43923.721624409722</c:v>
                </c:pt>
                <c:pt idx="15003">
                  <c:v>43923.721661412033</c:v>
                </c:pt>
                <c:pt idx="15004">
                  <c:v>43923.974040752313</c:v>
                </c:pt>
                <c:pt idx="15005">
                  <c:v>43924.054042986114</c:v>
                </c:pt>
                <c:pt idx="15006">
                  <c:v>43924.057844641204</c:v>
                </c:pt>
                <c:pt idx="15007">
                  <c:v>43924.144315231482</c:v>
                </c:pt>
                <c:pt idx="15008">
                  <c:v>43924.168197071762</c:v>
                </c:pt>
                <c:pt idx="15009">
                  <c:v>43924.184321527777</c:v>
                </c:pt>
                <c:pt idx="15010">
                  <c:v>43924.18567741898</c:v>
                </c:pt>
                <c:pt idx="15011">
                  <c:v>43924.188869999998</c:v>
                </c:pt>
                <c:pt idx="15012">
                  <c:v>43924.193685092592</c:v>
                </c:pt>
                <c:pt idx="15013">
                  <c:v>43924.194227395834</c:v>
                </c:pt>
                <c:pt idx="15014">
                  <c:v>43924.322331030089</c:v>
                </c:pt>
                <c:pt idx="15015">
                  <c:v>43924.322578194442</c:v>
                </c:pt>
                <c:pt idx="15016">
                  <c:v>43924.323544259256</c:v>
                </c:pt>
                <c:pt idx="15017">
                  <c:v>43924.333441550923</c:v>
                </c:pt>
                <c:pt idx="15018">
                  <c:v>43924.340441840279</c:v>
                </c:pt>
                <c:pt idx="15019">
                  <c:v>43924.341127604166</c:v>
                </c:pt>
                <c:pt idx="15020">
                  <c:v>43924.35707189815</c:v>
                </c:pt>
                <c:pt idx="15021">
                  <c:v>43924.361808900459</c:v>
                </c:pt>
                <c:pt idx="15022">
                  <c:v>43924.363889942128</c:v>
                </c:pt>
                <c:pt idx="15023">
                  <c:v>43924.365661284719</c:v>
                </c:pt>
                <c:pt idx="15024">
                  <c:v>43924.377347743059</c:v>
                </c:pt>
                <c:pt idx="15025">
                  <c:v>43924.419562997682</c:v>
                </c:pt>
                <c:pt idx="15026">
                  <c:v>43924.445246192132</c:v>
                </c:pt>
                <c:pt idx="15027">
                  <c:v>43924.461216990741</c:v>
                </c:pt>
                <c:pt idx="15028">
                  <c:v>43924.465780127313</c:v>
                </c:pt>
                <c:pt idx="15029">
                  <c:v>43924.484338842594</c:v>
                </c:pt>
                <c:pt idx="15030">
                  <c:v>43924.492391481479</c:v>
                </c:pt>
                <c:pt idx="15031">
                  <c:v>43924.52106939815</c:v>
                </c:pt>
                <c:pt idx="15032">
                  <c:v>43924.551927777778</c:v>
                </c:pt>
                <c:pt idx="15033">
                  <c:v>43924.564284340275</c:v>
                </c:pt>
                <c:pt idx="15034">
                  <c:v>43924.6068556713</c:v>
                </c:pt>
                <c:pt idx="15035">
                  <c:v>43924.624720115738</c:v>
                </c:pt>
                <c:pt idx="15036">
                  <c:v>43924.679601504627</c:v>
                </c:pt>
                <c:pt idx="15037">
                  <c:v>43924.679877013892</c:v>
                </c:pt>
                <c:pt idx="15038">
                  <c:v>43924.692140555555</c:v>
                </c:pt>
                <c:pt idx="15039">
                  <c:v>43924.716607962961</c:v>
                </c:pt>
                <c:pt idx="15040">
                  <c:v>43924.735987546293</c:v>
                </c:pt>
                <c:pt idx="15041">
                  <c:v>43924.736504745371</c:v>
                </c:pt>
                <c:pt idx="15042">
                  <c:v>43924.748081122685</c:v>
                </c:pt>
                <c:pt idx="15043">
                  <c:v>43924.756068668983</c:v>
                </c:pt>
                <c:pt idx="15044">
                  <c:v>43924.768198182872</c:v>
                </c:pt>
                <c:pt idx="15045">
                  <c:v>43924.768384317133</c:v>
                </c:pt>
                <c:pt idx="15046">
                  <c:v>43924.770567430554</c:v>
                </c:pt>
                <c:pt idx="15047">
                  <c:v>43925.168265752312</c:v>
                </c:pt>
                <c:pt idx="15048">
                  <c:v>43925.195505625001</c:v>
                </c:pt>
                <c:pt idx="15049">
                  <c:v>43925.201967002315</c:v>
                </c:pt>
                <c:pt idx="15050">
                  <c:v>43925.224765983796</c:v>
                </c:pt>
                <c:pt idx="15051">
                  <c:v>43925.301418020834</c:v>
                </c:pt>
                <c:pt idx="15052">
                  <c:v>43925.430033645833</c:v>
                </c:pt>
                <c:pt idx="15053">
                  <c:v>43925.496766342592</c:v>
                </c:pt>
                <c:pt idx="15054">
                  <c:v>43925.498544722221</c:v>
                </c:pt>
                <c:pt idx="15055">
                  <c:v>43925.52308903935</c:v>
                </c:pt>
                <c:pt idx="15056">
                  <c:v>43925.694585729165</c:v>
                </c:pt>
                <c:pt idx="15057">
                  <c:v>43926.027930648146</c:v>
                </c:pt>
                <c:pt idx="15058">
                  <c:v>43926.304167557872</c:v>
                </c:pt>
                <c:pt idx="15059">
                  <c:v>43926.34000921296</c:v>
                </c:pt>
                <c:pt idx="15060">
                  <c:v>43926.347056759259</c:v>
                </c:pt>
                <c:pt idx="15061">
                  <c:v>43926.41668253472</c:v>
                </c:pt>
                <c:pt idx="15062">
                  <c:v>43926.418783668982</c:v>
                </c:pt>
                <c:pt idx="15063">
                  <c:v>43926.452123553237</c:v>
                </c:pt>
                <c:pt idx="15064">
                  <c:v>43926.520074826389</c:v>
                </c:pt>
                <c:pt idx="15065">
                  <c:v>43926.520991574071</c:v>
                </c:pt>
                <c:pt idx="15066">
                  <c:v>43926.530127233797</c:v>
                </c:pt>
                <c:pt idx="15067">
                  <c:v>43926.594411435188</c:v>
                </c:pt>
                <c:pt idx="15068">
                  <c:v>43926.600450787038</c:v>
                </c:pt>
                <c:pt idx="15069">
                  <c:v>43926.604643969906</c:v>
                </c:pt>
                <c:pt idx="15070">
                  <c:v>43926.630520694445</c:v>
                </c:pt>
                <c:pt idx="15071">
                  <c:v>43926.631739710647</c:v>
                </c:pt>
                <c:pt idx="15072">
                  <c:v>43926.638309189817</c:v>
                </c:pt>
                <c:pt idx="15073">
                  <c:v>43926.679643263888</c:v>
                </c:pt>
                <c:pt idx="15074">
                  <c:v>43926.683475034719</c:v>
                </c:pt>
                <c:pt idx="15075">
                  <c:v>43926.721673564818</c:v>
                </c:pt>
                <c:pt idx="15076">
                  <c:v>43926.746544016205</c:v>
                </c:pt>
                <c:pt idx="15077">
                  <c:v>43926.816137662034</c:v>
                </c:pt>
                <c:pt idx="15078">
                  <c:v>43927.036118229167</c:v>
                </c:pt>
                <c:pt idx="15079">
                  <c:v>43927.04688574074</c:v>
                </c:pt>
                <c:pt idx="15080">
                  <c:v>43927.076796122688</c:v>
                </c:pt>
                <c:pt idx="15081">
                  <c:v>43927.125313101853</c:v>
                </c:pt>
                <c:pt idx="15082">
                  <c:v>43927.12794421296</c:v>
                </c:pt>
                <c:pt idx="15083">
                  <c:v>43927.183620231481</c:v>
                </c:pt>
                <c:pt idx="15084">
                  <c:v>43927.195008402778</c:v>
                </c:pt>
                <c:pt idx="15085">
                  <c:v>43927.245327083336</c:v>
                </c:pt>
                <c:pt idx="15086">
                  <c:v>43927.323902847224</c:v>
                </c:pt>
                <c:pt idx="15087">
                  <c:v>43927.334833055553</c:v>
                </c:pt>
                <c:pt idx="15088">
                  <c:v>43927.349254016204</c:v>
                </c:pt>
                <c:pt idx="15089">
                  <c:v>43927.350812685188</c:v>
                </c:pt>
                <c:pt idx="15090">
                  <c:v>43927.363556215278</c:v>
                </c:pt>
                <c:pt idx="15091">
                  <c:v>43927.364381087966</c:v>
                </c:pt>
                <c:pt idx="15092">
                  <c:v>43927.367043865743</c:v>
                </c:pt>
                <c:pt idx="15093">
                  <c:v>43927.370699861109</c:v>
                </c:pt>
                <c:pt idx="15094">
                  <c:v>43927.376463148146</c:v>
                </c:pt>
                <c:pt idx="15095">
                  <c:v>43927.396181759257</c:v>
                </c:pt>
                <c:pt idx="15096">
                  <c:v>43927.413636712961</c:v>
                </c:pt>
                <c:pt idx="15097">
                  <c:v>43927.413720486111</c:v>
                </c:pt>
                <c:pt idx="15098">
                  <c:v>43927.426062951388</c:v>
                </c:pt>
                <c:pt idx="15099">
                  <c:v>43927.457633368052</c:v>
                </c:pt>
                <c:pt idx="15100">
                  <c:v>43927.457931620367</c:v>
                </c:pt>
                <c:pt idx="15101">
                  <c:v>43927.636251238429</c:v>
                </c:pt>
                <c:pt idx="15102">
                  <c:v>43927.691634317132</c:v>
                </c:pt>
                <c:pt idx="15103">
                  <c:v>43927.692681099536</c:v>
                </c:pt>
                <c:pt idx="15104">
                  <c:v>43927.770826562497</c:v>
                </c:pt>
                <c:pt idx="15105">
                  <c:v>43927.772238067133</c:v>
                </c:pt>
                <c:pt idx="15106">
                  <c:v>43927.773770266205</c:v>
                </c:pt>
                <c:pt idx="15107">
                  <c:v>43927.834410381947</c:v>
                </c:pt>
                <c:pt idx="15108">
                  <c:v>43927.847618738429</c:v>
                </c:pt>
                <c:pt idx="15109">
                  <c:v>43927.857095729167</c:v>
                </c:pt>
                <c:pt idx="15110">
                  <c:v>43927.907748379628</c:v>
                </c:pt>
                <c:pt idx="15111">
                  <c:v>43928.022046377315</c:v>
                </c:pt>
                <c:pt idx="15112">
                  <c:v>43928.116677013888</c:v>
                </c:pt>
                <c:pt idx="15113">
                  <c:v>43928.198054907407</c:v>
                </c:pt>
                <c:pt idx="15114">
                  <c:v>43928.215508310182</c:v>
                </c:pt>
                <c:pt idx="15115">
                  <c:v>43928.231805277777</c:v>
                </c:pt>
                <c:pt idx="15116">
                  <c:v>43928.250800601854</c:v>
                </c:pt>
                <c:pt idx="15117">
                  <c:v>43928.340059571761</c:v>
                </c:pt>
                <c:pt idx="15118">
                  <c:v>43928.340539560188</c:v>
                </c:pt>
                <c:pt idx="15119">
                  <c:v>43928.421862407406</c:v>
                </c:pt>
                <c:pt idx="15120">
                  <c:v>43928.480877615744</c:v>
                </c:pt>
                <c:pt idx="15121">
                  <c:v>43928.484419884262</c:v>
                </c:pt>
                <c:pt idx="15122">
                  <c:v>43928.519611354168</c:v>
                </c:pt>
                <c:pt idx="15123">
                  <c:v>43928.529571527775</c:v>
                </c:pt>
                <c:pt idx="15124">
                  <c:v>43928.672784444447</c:v>
                </c:pt>
                <c:pt idx="15125">
                  <c:v>43928.91785957176</c:v>
                </c:pt>
                <c:pt idx="15126">
                  <c:v>43928.92081585648</c:v>
                </c:pt>
                <c:pt idx="15127">
                  <c:v>43928.93259045139</c:v>
                </c:pt>
                <c:pt idx="15128">
                  <c:v>43928.934337430554</c:v>
                </c:pt>
                <c:pt idx="15129">
                  <c:v>43928.936085532405</c:v>
                </c:pt>
                <c:pt idx="15130">
                  <c:v>43928.941207523145</c:v>
                </c:pt>
                <c:pt idx="15131">
                  <c:v>43929.022006817133</c:v>
                </c:pt>
                <c:pt idx="15132">
                  <c:v>43929.053729942127</c:v>
                </c:pt>
                <c:pt idx="15133">
                  <c:v>43929.07641854167</c:v>
                </c:pt>
                <c:pt idx="15134">
                  <c:v>43929.082264247685</c:v>
                </c:pt>
                <c:pt idx="15135">
                  <c:v>43929.10348140046</c:v>
                </c:pt>
                <c:pt idx="15136">
                  <c:v>43929.281812569447</c:v>
                </c:pt>
                <c:pt idx="15137">
                  <c:v>43929.289043460645</c:v>
                </c:pt>
                <c:pt idx="15138">
                  <c:v>43929.293469571756</c:v>
                </c:pt>
                <c:pt idx="15139">
                  <c:v>43929.456221631946</c:v>
                </c:pt>
                <c:pt idx="15140">
                  <c:v>43929.459291597224</c:v>
                </c:pt>
                <c:pt idx="15141">
                  <c:v>43929.466949907408</c:v>
                </c:pt>
                <c:pt idx="15142">
                  <c:v>43929.475384594909</c:v>
                </c:pt>
                <c:pt idx="15143">
                  <c:v>43929.475887719906</c:v>
                </c:pt>
                <c:pt idx="15144">
                  <c:v>43929.555147789353</c:v>
                </c:pt>
                <c:pt idx="15145">
                  <c:v>43929.722634039354</c:v>
                </c:pt>
                <c:pt idx="15146">
                  <c:v>43929.730508506946</c:v>
                </c:pt>
                <c:pt idx="15147">
                  <c:v>43929.73117068287</c:v>
                </c:pt>
                <c:pt idx="15148">
                  <c:v>43929.757302858794</c:v>
                </c:pt>
                <c:pt idx="15149">
                  <c:v>43929.78387309028</c:v>
                </c:pt>
                <c:pt idx="15150">
                  <c:v>43929.790042326385</c:v>
                </c:pt>
                <c:pt idx="15151">
                  <c:v>43929.920766342591</c:v>
                </c:pt>
                <c:pt idx="15152">
                  <c:v>43929.991809513886</c:v>
                </c:pt>
                <c:pt idx="15153">
                  <c:v>43930.207155023149</c:v>
                </c:pt>
                <c:pt idx="15154">
                  <c:v>43930.240396817127</c:v>
                </c:pt>
                <c:pt idx="15155">
                  <c:v>43930.245023842595</c:v>
                </c:pt>
                <c:pt idx="15156">
                  <c:v>43930.291030486114</c:v>
                </c:pt>
                <c:pt idx="15157">
                  <c:v>43930.305305613423</c:v>
                </c:pt>
                <c:pt idx="15158">
                  <c:v>43930.306557974538</c:v>
                </c:pt>
                <c:pt idx="15159">
                  <c:v>43930.310690266204</c:v>
                </c:pt>
                <c:pt idx="15160">
                  <c:v>43930.316815370374</c:v>
                </c:pt>
                <c:pt idx="15161">
                  <c:v>43930.419479814816</c:v>
                </c:pt>
                <c:pt idx="15162">
                  <c:v>43930.637844097226</c:v>
                </c:pt>
                <c:pt idx="15163">
                  <c:v>43930.641245497682</c:v>
                </c:pt>
                <c:pt idx="15164">
                  <c:v>43930.707893865743</c:v>
                </c:pt>
                <c:pt idx="15165">
                  <c:v>43930.761996319445</c:v>
                </c:pt>
                <c:pt idx="15166">
                  <c:v>43930.766285625003</c:v>
                </c:pt>
                <c:pt idx="15167">
                  <c:v>43930.910402696762</c:v>
                </c:pt>
                <c:pt idx="15168">
                  <c:v>43930.920754050923</c:v>
                </c:pt>
                <c:pt idx="15169">
                  <c:v>43930.964230787038</c:v>
                </c:pt>
                <c:pt idx="15170">
                  <c:v>43930.966502083334</c:v>
                </c:pt>
                <c:pt idx="15171">
                  <c:v>43931.053796875</c:v>
                </c:pt>
                <c:pt idx="15172">
                  <c:v>43931.054950324076</c:v>
                </c:pt>
                <c:pt idx="15173">
                  <c:v>43931.057080185186</c:v>
                </c:pt>
                <c:pt idx="15174">
                  <c:v>43931.073135694445</c:v>
                </c:pt>
                <c:pt idx="15175">
                  <c:v>43931.171112048614</c:v>
                </c:pt>
                <c:pt idx="15176">
                  <c:v>43931.177353703701</c:v>
                </c:pt>
                <c:pt idx="15177">
                  <c:v>43931.260772488429</c:v>
                </c:pt>
                <c:pt idx="15178">
                  <c:v>43931.29066431713</c:v>
                </c:pt>
                <c:pt idx="15179">
                  <c:v>43931.30009892361</c:v>
                </c:pt>
                <c:pt idx="15180">
                  <c:v>43931.30144516204</c:v>
                </c:pt>
                <c:pt idx="15181">
                  <c:v>43931.302330150465</c:v>
                </c:pt>
                <c:pt idx="15182">
                  <c:v>43931.353799525466</c:v>
                </c:pt>
                <c:pt idx="15183">
                  <c:v>43931.403936400464</c:v>
                </c:pt>
                <c:pt idx="15184">
                  <c:v>43931.434725613428</c:v>
                </c:pt>
                <c:pt idx="15185">
                  <c:v>43931.481139317133</c:v>
                </c:pt>
                <c:pt idx="15186">
                  <c:v>43931.493853495369</c:v>
                </c:pt>
                <c:pt idx="15187">
                  <c:v>43931.496050590278</c:v>
                </c:pt>
                <c:pt idx="15188">
                  <c:v>43931.500965567131</c:v>
                </c:pt>
                <c:pt idx="15189">
                  <c:v>43931.504586261573</c:v>
                </c:pt>
                <c:pt idx="15190">
                  <c:v>43931.595982696759</c:v>
                </c:pt>
                <c:pt idx="15191">
                  <c:v>43931.596894953705</c:v>
                </c:pt>
                <c:pt idx="15192">
                  <c:v>43931.726955613427</c:v>
                </c:pt>
                <c:pt idx="15193">
                  <c:v>43931.736573321759</c:v>
                </c:pt>
                <c:pt idx="15194">
                  <c:v>43931.74279851852</c:v>
                </c:pt>
                <c:pt idx="15195">
                  <c:v>43931.742990694445</c:v>
                </c:pt>
                <c:pt idx="15196">
                  <c:v>43931.752735277776</c:v>
                </c:pt>
                <c:pt idx="15197">
                  <c:v>43931.755782048611</c:v>
                </c:pt>
                <c:pt idx="15198">
                  <c:v>43931.757944317127</c:v>
                </c:pt>
                <c:pt idx="15199">
                  <c:v>43931.761942094905</c:v>
                </c:pt>
                <c:pt idx="15200">
                  <c:v>43931.766770509261</c:v>
                </c:pt>
                <c:pt idx="15201">
                  <c:v>43931.771494675922</c:v>
                </c:pt>
                <c:pt idx="15202">
                  <c:v>43931.771786759258</c:v>
                </c:pt>
                <c:pt idx="15203">
                  <c:v>43931.779434166667</c:v>
                </c:pt>
                <c:pt idx="15204">
                  <c:v>43931.82833585648</c:v>
                </c:pt>
                <c:pt idx="15205">
                  <c:v>43931.885539027775</c:v>
                </c:pt>
                <c:pt idx="15206">
                  <c:v>43931.903210775461</c:v>
                </c:pt>
                <c:pt idx="15207">
                  <c:v>43931.920668645835</c:v>
                </c:pt>
                <c:pt idx="15208">
                  <c:v>43932.195829918979</c:v>
                </c:pt>
                <c:pt idx="15209">
                  <c:v>43932.225850150462</c:v>
                </c:pt>
                <c:pt idx="15210">
                  <c:v>43932.241634178237</c:v>
                </c:pt>
                <c:pt idx="15211">
                  <c:v>43932.285137592589</c:v>
                </c:pt>
                <c:pt idx="15212">
                  <c:v>43932.296725752312</c:v>
                </c:pt>
                <c:pt idx="15213">
                  <c:v>43932.377539374997</c:v>
                </c:pt>
                <c:pt idx="15214">
                  <c:v>43932.414081111114</c:v>
                </c:pt>
                <c:pt idx="15215">
                  <c:v>43932.480131458331</c:v>
                </c:pt>
                <c:pt idx="15216">
                  <c:v>43932.482197916666</c:v>
                </c:pt>
                <c:pt idx="15217">
                  <c:v>43932.530239039355</c:v>
                </c:pt>
                <c:pt idx="15218">
                  <c:v>43932.569072615741</c:v>
                </c:pt>
                <c:pt idx="15219">
                  <c:v>43932.678344039348</c:v>
                </c:pt>
                <c:pt idx="15220">
                  <c:v>43932.697439351854</c:v>
                </c:pt>
                <c:pt idx="15221">
                  <c:v>43932.697862349538</c:v>
                </c:pt>
                <c:pt idx="15222">
                  <c:v>43932.723078553237</c:v>
                </c:pt>
                <c:pt idx="15223">
                  <c:v>43932.739929328702</c:v>
                </c:pt>
                <c:pt idx="15224">
                  <c:v>43932.742560914354</c:v>
                </c:pt>
                <c:pt idx="15225">
                  <c:v>43932.952480763888</c:v>
                </c:pt>
                <c:pt idx="15226">
                  <c:v>43932.958241180553</c:v>
                </c:pt>
                <c:pt idx="15227">
                  <c:v>43932.959201030091</c:v>
                </c:pt>
                <c:pt idx="15228">
                  <c:v>43933.006596666666</c:v>
                </c:pt>
                <c:pt idx="15229">
                  <c:v>43933.073230821756</c:v>
                </c:pt>
                <c:pt idx="15230">
                  <c:v>43933.169566840275</c:v>
                </c:pt>
                <c:pt idx="15231">
                  <c:v>43933.26109148148</c:v>
                </c:pt>
                <c:pt idx="15232">
                  <c:v>43933.342137129628</c:v>
                </c:pt>
                <c:pt idx="15233">
                  <c:v>43933.380007245367</c:v>
                </c:pt>
                <c:pt idx="15234">
                  <c:v>43933.41724422454</c:v>
                </c:pt>
                <c:pt idx="15235">
                  <c:v>43933.620945462964</c:v>
                </c:pt>
                <c:pt idx="15236">
                  <c:v>43933.72869689815</c:v>
                </c:pt>
                <c:pt idx="15237">
                  <c:v>43933.731736076392</c:v>
                </c:pt>
                <c:pt idx="15238">
                  <c:v>43933.750305543981</c:v>
                </c:pt>
                <c:pt idx="15239">
                  <c:v>43933.752403587961</c:v>
                </c:pt>
                <c:pt idx="15240">
                  <c:v>43934.161296215279</c:v>
                </c:pt>
                <c:pt idx="15241">
                  <c:v>43934.250405775463</c:v>
                </c:pt>
                <c:pt idx="15242">
                  <c:v>43934.299447129626</c:v>
                </c:pt>
                <c:pt idx="15243">
                  <c:v>43934.311842291667</c:v>
                </c:pt>
                <c:pt idx="15244">
                  <c:v>43934.312337071759</c:v>
                </c:pt>
                <c:pt idx="15245">
                  <c:v>43934.317105972223</c:v>
                </c:pt>
                <c:pt idx="15246">
                  <c:v>43934.318295486111</c:v>
                </c:pt>
                <c:pt idx="15247">
                  <c:v>43934.320601817133</c:v>
                </c:pt>
                <c:pt idx="15248">
                  <c:v>43934.324665196757</c:v>
                </c:pt>
                <c:pt idx="15249">
                  <c:v>43934.352955694441</c:v>
                </c:pt>
                <c:pt idx="15250">
                  <c:v>43934.386539490741</c:v>
                </c:pt>
                <c:pt idx="15251">
                  <c:v>43934.387624687501</c:v>
                </c:pt>
                <c:pt idx="15252">
                  <c:v>43934.387887164354</c:v>
                </c:pt>
                <c:pt idx="15253">
                  <c:v>43934.388412060187</c:v>
                </c:pt>
                <c:pt idx="15254">
                  <c:v>43934.388654039351</c:v>
                </c:pt>
                <c:pt idx="15255">
                  <c:v>43934.389403321758</c:v>
                </c:pt>
                <c:pt idx="15256">
                  <c:v>43934.405791296296</c:v>
                </c:pt>
                <c:pt idx="15257">
                  <c:v>43934.414347280093</c:v>
                </c:pt>
                <c:pt idx="15258">
                  <c:v>43934.414522557869</c:v>
                </c:pt>
                <c:pt idx="15259">
                  <c:v>43934.416958252317</c:v>
                </c:pt>
                <c:pt idx="15260">
                  <c:v>43934.417174409726</c:v>
                </c:pt>
                <c:pt idx="15261">
                  <c:v>43934.445514942126</c:v>
                </c:pt>
                <c:pt idx="15262">
                  <c:v>43934.446871284723</c:v>
                </c:pt>
                <c:pt idx="15263">
                  <c:v>43934.458820868058</c:v>
                </c:pt>
                <c:pt idx="15264">
                  <c:v>43934.497481296297</c:v>
                </c:pt>
                <c:pt idx="15265">
                  <c:v>43934.558882893522</c:v>
                </c:pt>
                <c:pt idx="15266">
                  <c:v>43934.634868333334</c:v>
                </c:pt>
                <c:pt idx="15267">
                  <c:v>43934.653427164354</c:v>
                </c:pt>
                <c:pt idx="15268">
                  <c:v>43934.656014340275</c:v>
                </c:pt>
                <c:pt idx="15269">
                  <c:v>43934.663756979164</c:v>
                </c:pt>
                <c:pt idx="15270">
                  <c:v>43934.677929270831</c:v>
                </c:pt>
                <c:pt idx="15271">
                  <c:v>43934.687840486113</c:v>
                </c:pt>
                <c:pt idx="15272">
                  <c:v>43934.705889594909</c:v>
                </c:pt>
                <c:pt idx="15273">
                  <c:v>43934.720832766201</c:v>
                </c:pt>
                <c:pt idx="15274">
                  <c:v>43934.721528495371</c:v>
                </c:pt>
                <c:pt idx="15275">
                  <c:v>43934.762568078702</c:v>
                </c:pt>
                <c:pt idx="15276">
                  <c:v>43934.905131041669</c:v>
                </c:pt>
                <c:pt idx="15277">
                  <c:v>43935.085710509258</c:v>
                </c:pt>
                <c:pt idx="15278">
                  <c:v>43935.152405787034</c:v>
                </c:pt>
                <c:pt idx="15279">
                  <c:v>43935.172353078706</c:v>
                </c:pt>
                <c:pt idx="15280">
                  <c:v>43935.265681689816</c:v>
                </c:pt>
                <c:pt idx="15281">
                  <c:v>43935.267103935184</c:v>
                </c:pt>
                <c:pt idx="15282">
                  <c:v>43935.267855486112</c:v>
                </c:pt>
                <c:pt idx="15283">
                  <c:v>43935.440917280095</c:v>
                </c:pt>
                <c:pt idx="15284">
                  <c:v>43935.460294537035</c:v>
                </c:pt>
                <c:pt idx="15285">
                  <c:v>43935.551206111108</c:v>
                </c:pt>
                <c:pt idx="15286">
                  <c:v>43935.581789675925</c:v>
                </c:pt>
                <c:pt idx="15287">
                  <c:v>43935.68069158565</c:v>
                </c:pt>
                <c:pt idx="15288">
                  <c:v>43935.683981782407</c:v>
                </c:pt>
                <c:pt idx="15289">
                  <c:v>43935.985041435182</c:v>
                </c:pt>
                <c:pt idx="15290">
                  <c:v>43936.034409618056</c:v>
                </c:pt>
                <c:pt idx="15291">
                  <c:v>43936.234148784722</c:v>
                </c:pt>
                <c:pt idx="15292">
                  <c:v>43936.248472291663</c:v>
                </c:pt>
                <c:pt idx="15293">
                  <c:v>43936.297442847223</c:v>
                </c:pt>
                <c:pt idx="15294">
                  <c:v>43936.40700861111</c:v>
                </c:pt>
                <c:pt idx="15295">
                  <c:v>43936.443757881942</c:v>
                </c:pt>
                <c:pt idx="15296">
                  <c:v>43936.446118344909</c:v>
                </c:pt>
                <c:pt idx="15297">
                  <c:v>43936.467573449074</c:v>
                </c:pt>
                <c:pt idx="15298">
                  <c:v>43936.513535636572</c:v>
                </c:pt>
                <c:pt idx="15299">
                  <c:v>43936.536952303242</c:v>
                </c:pt>
                <c:pt idx="15300">
                  <c:v>43936.539882430552</c:v>
                </c:pt>
                <c:pt idx="15301">
                  <c:v>43936.55353701389</c:v>
                </c:pt>
                <c:pt idx="15302">
                  <c:v>43936.566395624999</c:v>
                </c:pt>
                <c:pt idx="15303">
                  <c:v>43936.573622870368</c:v>
                </c:pt>
                <c:pt idx="15304">
                  <c:v>43936.579282372688</c:v>
                </c:pt>
                <c:pt idx="15305">
                  <c:v>43936.579484421294</c:v>
                </c:pt>
                <c:pt idx="15306">
                  <c:v>43936.604133749999</c:v>
                </c:pt>
                <c:pt idx="15307">
                  <c:v>43936.610852812497</c:v>
                </c:pt>
                <c:pt idx="15308">
                  <c:v>43936.842145057868</c:v>
                </c:pt>
                <c:pt idx="15309">
                  <c:v>43936.853927002318</c:v>
                </c:pt>
                <c:pt idx="15310">
                  <c:v>43937.056553923612</c:v>
                </c:pt>
                <c:pt idx="15311">
                  <c:v>43937.18510328704</c:v>
                </c:pt>
                <c:pt idx="15312">
                  <c:v>43937.428196006942</c:v>
                </c:pt>
                <c:pt idx="15313">
                  <c:v>43937.435949155093</c:v>
                </c:pt>
                <c:pt idx="15314">
                  <c:v>43937.440429745373</c:v>
                </c:pt>
                <c:pt idx="15315">
                  <c:v>43937.441804004629</c:v>
                </c:pt>
                <c:pt idx="15316">
                  <c:v>43937.448398032408</c:v>
                </c:pt>
                <c:pt idx="15317">
                  <c:v>43937.44955607639</c:v>
                </c:pt>
                <c:pt idx="15318">
                  <c:v>43937.463137638886</c:v>
                </c:pt>
                <c:pt idx="15319">
                  <c:v>43937.465740520835</c:v>
                </c:pt>
                <c:pt idx="15320">
                  <c:v>43937.471142152775</c:v>
                </c:pt>
                <c:pt idx="15321">
                  <c:v>43937.479606608795</c:v>
                </c:pt>
                <c:pt idx="15322">
                  <c:v>43937.494456828703</c:v>
                </c:pt>
                <c:pt idx="15323">
                  <c:v>43937.572709884262</c:v>
                </c:pt>
                <c:pt idx="15324">
                  <c:v>43937.666661712959</c:v>
                </c:pt>
                <c:pt idx="15325">
                  <c:v>43937.669998958336</c:v>
                </c:pt>
                <c:pt idx="15326">
                  <c:v>43937.70782689815</c:v>
                </c:pt>
                <c:pt idx="15327">
                  <c:v>43937.71359702546</c:v>
                </c:pt>
                <c:pt idx="15328">
                  <c:v>43937.715490347226</c:v>
                </c:pt>
                <c:pt idx="15329">
                  <c:v>43937.721806226851</c:v>
                </c:pt>
                <c:pt idx="15330">
                  <c:v>43937.734427407406</c:v>
                </c:pt>
                <c:pt idx="15331">
                  <c:v>43937.749306087964</c:v>
                </c:pt>
                <c:pt idx="15332">
                  <c:v>43938.052465462963</c:v>
                </c:pt>
                <c:pt idx="15333">
                  <c:v>43938.140124131947</c:v>
                </c:pt>
                <c:pt idx="15334">
                  <c:v>43938.143091469909</c:v>
                </c:pt>
                <c:pt idx="15335">
                  <c:v>43938.144612951386</c:v>
                </c:pt>
                <c:pt idx="15336">
                  <c:v>43938.220507210652</c:v>
                </c:pt>
                <c:pt idx="15337">
                  <c:v>43938.224748946763</c:v>
                </c:pt>
                <c:pt idx="15338">
                  <c:v>43938.237279953704</c:v>
                </c:pt>
                <c:pt idx="15339">
                  <c:v>43938.278285775465</c:v>
                </c:pt>
                <c:pt idx="15340">
                  <c:v>43938.280540381944</c:v>
                </c:pt>
                <c:pt idx="15341">
                  <c:v>43938.308405173608</c:v>
                </c:pt>
                <c:pt idx="15342">
                  <c:v>43938.353785162035</c:v>
                </c:pt>
                <c:pt idx="15343">
                  <c:v>43938.355828067128</c:v>
                </c:pt>
                <c:pt idx="15344">
                  <c:v>43938.415395717595</c:v>
                </c:pt>
                <c:pt idx="15345">
                  <c:v>43938.530865914348</c:v>
                </c:pt>
                <c:pt idx="15346">
                  <c:v>43938.531489143519</c:v>
                </c:pt>
                <c:pt idx="15347">
                  <c:v>43938.591983541664</c:v>
                </c:pt>
                <c:pt idx="15348">
                  <c:v>43938.597620624998</c:v>
                </c:pt>
                <c:pt idx="15349">
                  <c:v>43938.634874143521</c:v>
                </c:pt>
                <c:pt idx="15350">
                  <c:v>43938.636973032408</c:v>
                </c:pt>
                <c:pt idx="15351">
                  <c:v>43938.651197743056</c:v>
                </c:pt>
                <c:pt idx="15352">
                  <c:v>43938.683188738425</c:v>
                </c:pt>
                <c:pt idx="15353">
                  <c:v>43938.698939629627</c:v>
                </c:pt>
                <c:pt idx="15354">
                  <c:v>43938.699483599536</c:v>
                </c:pt>
                <c:pt idx="15355">
                  <c:v>43938.700970011574</c:v>
                </c:pt>
                <c:pt idx="15356">
                  <c:v>43938.701158912037</c:v>
                </c:pt>
                <c:pt idx="15357">
                  <c:v>43938.702678020833</c:v>
                </c:pt>
                <c:pt idx="15358">
                  <c:v>43938.836069629629</c:v>
                </c:pt>
                <c:pt idx="15359">
                  <c:v>43939.271640671293</c:v>
                </c:pt>
                <c:pt idx="15360">
                  <c:v>43939.295843611108</c:v>
                </c:pt>
                <c:pt idx="15361">
                  <c:v>43939.358487569443</c:v>
                </c:pt>
                <c:pt idx="15362">
                  <c:v>43939.368483182872</c:v>
                </c:pt>
                <c:pt idx="15363">
                  <c:v>43939.430503333337</c:v>
                </c:pt>
                <c:pt idx="15364">
                  <c:v>43939.477296006946</c:v>
                </c:pt>
                <c:pt idx="15365">
                  <c:v>43939.657376689815</c:v>
                </c:pt>
                <c:pt idx="15366">
                  <c:v>43939.680705706021</c:v>
                </c:pt>
                <c:pt idx="15367">
                  <c:v>43939.709177314813</c:v>
                </c:pt>
                <c:pt idx="15368">
                  <c:v>43939.73516261574</c:v>
                </c:pt>
                <c:pt idx="15369">
                  <c:v>43939.744264745372</c:v>
                </c:pt>
                <c:pt idx="15370">
                  <c:v>43940.19749189815</c:v>
                </c:pt>
                <c:pt idx="15371">
                  <c:v>43940.204943229168</c:v>
                </c:pt>
                <c:pt idx="15372">
                  <c:v>43940.225302152779</c:v>
                </c:pt>
                <c:pt idx="15373">
                  <c:v>43940.356450810184</c:v>
                </c:pt>
                <c:pt idx="15374">
                  <c:v>43940.363044942133</c:v>
                </c:pt>
                <c:pt idx="15375">
                  <c:v>43940.408280011572</c:v>
                </c:pt>
                <c:pt idx="15376">
                  <c:v>43940.413179849536</c:v>
                </c:pt>
                <c:pt idx="15377">
                  <c:v>43940.439669548614</c:v>
                </c:pt>
                <c:pt idx="15378">
                  <c:v>43940.446353680556</c:v>
                </c:pt>
                <c:pt idx="15379">
                  <c:v>43940.446759004626</c:v>
                </c:pt>
                <c:pt idx="15380">
                  <c:v>43940.45033496528</c:v>
                </c:pt>
                <c:pt idx="15381">
                  <c:v>43940.461489837966</c:v>
                </c:pt>
                <c:pt idx="15382">
                  <c:v>43940.464485381941</c:v>
                </c:pt>
                <c:pt idx="15383">
                  <c:v>43940.474997002311</c:v>
                </c:pt>
                <c:pt idx="15384">
                  <c:v>43940.503979699075</c:v>
                </c:pt>
                <c:pt idx="15385">
                  <c:v>43940.520616018519</c:v>
                </c:pt>
                <c:pt idx="15386">
                  <c:v>43940.550502523147</c:v>
                </c:pt>
                <c:pt idx="15387">
                  <c:v>43940.602592152776</c:v>
                </c:pt>
                <c:pt idx="15388">
                  <c:v>43940.603252928238</c:v>
                </c:pt>
                <c:pt idx="15389">
                  <c:v>43940.605150243056</c:v>
                </c:pt>
                <c:pt idx="15390">
                  <c:v>43940.606762858799</c:v>
                </c:pt>
                <c:pt idx="15391">
                  <c:v>43940.610860613429</c:v>
                </c:pt>
                <c:pt idx="15392">
                  <c:v>43940.614049976852</c:v>
                </c:pt>
                <c:pt idx="15393">
                  <c:v>43940.667855636573</c:v>
                </c:pt>
                <c:pt idx="15394">
                  <c:v>43940.679644699077</c:v>
                </c:pt>
                <c:pt idx="15395">
                  <c:v>43940.692468171299</c:v>
                </c:pt>
                <c:pt idx="15396">
                  <c:v>43940.698370486112</c:v>
                </c:pt>
                <c:pt idx="15397">
                  <c:v>43940.699534386571</c:v>
                </c:pt>
                <c:pt idx="15398">
                  <c:v>43940.700669016202</c:v>
                </c:pt>
                <c:pt idx="15399">
                  <c:v>43940.75780890046</c:v>
                </c:pt>
                <c:pt idx="15400">
                  <c:v>43940.767609803239</c:v>
                </c:pt>
                <c:pt idx="15401">
                  <c:v>43940.771106273147</c:v>
                </c:pt>
                <c:pt idx="15402">
                  <c:v>43940.771935752316</c:v>
                </c:pt>
                <c:pt idx="15403">
                  <c:v>43940.807688194443</c:v>
                </c:pt>
                <c:pt idx="15404">
                  <c:v>43940.809855821761</c:v>
                </c:pt>
                <c:pt idx="15405">
                  <c:v>43940.823865763887</c:v>
                </c:pt>
                <c:pt idx="15406">
                  <c:v>43940.824865949071</c:v>
                </c:pt>
                <c:pt idx="15407">
                  <c:v>43940.827485671296</c:v>
                </c:pt>
                <c:pt idx="15408">
                  <c:v>43940.845340648149</c:v>
                </c:pt>
                <c:pt idx="15409">
                  <c:v>43940.884467442127</c:v>
                </c:pt>
                <c:pt idx="15410">
                  <c:v>43941.233963831015</c:v>
                </c:pt>
                <c:pt idx="15411">
                  <c:v>43941.239487199076</c:v>
                </c:pt>
                <c:pt idx="15412">
                  <c:v>43941.263044097221</c:v>
                </c:pt>
                <c:pt idx="15413">
                  <c:v>43941.284895891207</c:v>
                </c:pt>
                <c:pt idx="15414">
                  <c:v>43941.28949599537</c:v>
                </c:pt>
                <c:pt idx="15415">
                  <c:v>43941.305243923613</c:v>
                </c:pt>
                <c:pt idx="15416">
                  <c:v>43941.305446469909</c:v>
                </c:pt>
                <c:pt idx="15417">
                  <c:v>43941.306897905095</c:v>
                </c:pt>
                <c:pt idx="15418">
                  <c:v>43941.310685578705</c:v>
                </c:pt>
                <c:pt idx="15419">
                  <c:v>43941.315717395832</c:v>
                </c:pt>
                <c:pt idx="15420">
                  <c:v>43941.327866793981</c:v>
                </c:pt>
                <c:pt idx="15421">
                  <c:v>43941.329439363428</c:v>
                </c:pt>
                <c:pt idx="15422">
                  <c:v>43941.424101064818</c:v>
                </c:pt>
                <c:pt idx="15423">
                  <c:v>43941.429468634262</c:v>
                </c:pt>
                <c:pt idx="15424">
                  <c:v>43941.444367418982</c:v>
                </c:pt>
                <c:pt idx="15425">
                  <c:v>43941.451276516207</c:v>
                </c:pt>
                <c:pt idx="15426">
                  <c:v>43941.457294722219</c:v>
                </c:pt>
                <c:pt idx="15427">
                  <c:v>43941.470005509262</c:v>
                </c:pt>
                <c:pt idx="15428">
                  <c:v>43941.473941863427</c:v>
                </c:pt>
                <c:pt idx="15429">
                  <c:v>43941.512431944444</c:v>
                </c:pt>
                <c:pt idx="15430">
                  <c:v>43941.517240659719</c:v>
                </c:pt>
                <c:pt idx="15431">
                  <c:v>43941.51772171296</c:v>
                </c:pt>
                <c:pt idx="15432">
                  <c:v>43941.523063333334</c:v>
                </c:pt>
                <c:pt idx="15433">
                  <c:v>43941.524278819445</c:v>
                </c:pt>
                <c:pt idx="15434">
                  <c:v>43941.531899953705</c:v>
                </c:pt>
                <c:pt idx="15435">
                  <c:v>43941.541338993055</c:v>
                </c:pt>
                <c:pt idx="15436">
                  <c:v>43941.55313734954</c:v>
                </c:pt>
                <c:pt idx="15437">
                  <c:v>43941.559256145832</c:v>
                </c:pt>
                <c:pt idx="15438">
                  <c:v>43941.56198741898</c:v>
                </c:pt>
                <c:pt idx="15439">
                  <c:v>43941.720234814813</c:v>
                </c:pt>
                <c:pt idx="15440">
                  <c:v>43941.720557442131</c:v>
                </c:pt>
                <c:pt idx="15441">
                  <c:v>43941.727034456017</c:v>
                </c:pt>
                <c:pt idx="15442">
                  <c:v>43941.731143819445</c:v>
                </c:pt>
                <c:pt idx="15443">
                  <c:v>43941.780388715277</c:v>
                </c:pt>
                <c:pt idx="15444">
                  <c:v>43942.109346689816</c:v>
                </c:pt>
                <c:pt idx="15445">
                  <c:v>43942.110746435188</c:v>
                </c:pt>
                <c:pt idx="15446">
                  <c:v>43942.114216944443</c:v>
                </c:pt>
                <c:pt idx="15447">
                  <c:v>43942.142655138887</c:v>
                </c:pt>
                <c:pt idx="15448">
                  <c:v>43942.143030879626</c:v>
                </c:pt>
                <c:pt idx="15449">
                  <c:v>43942.158740046296</c:v>
                </c:pt>
                <c:pt idx="15450">
                  <c:v>43942.162950601851</c:v>
                </c:pt>
                <c:pt idx="15451">
                  <c:v>43942.187524490742</c:v>
                </c:pt>
                <c:pt idx="15452">
                  <c:v>43942.206219224536</c:v>
                </c:pt>
                <c:pt idx="15453">
                  <c:v>43942.210199039349</c:v>
                </c:pt>
                <c:pt idx="15454">
                  <c:v>43942.211427650465</c:v>
                </c:pt>
                <c:pt idx="15455">
                  <c:v>43942.230569768515</c:v>
                </c:pt>
                <c:pt idx="15456">
                  <c:v>43942.245874594904</c:v>
                </c:pt>
                <c:pt idx="15457">
                  <c:v>43942.256121655089</c:v>
                </c:pt>
                <c:pt idx="15458">
                  <c:v>43942.258532962966</c:v>
                </c:pt>
                <c:pt idx="15459">
                  <c:v>43942.260170520836</c:v>
                </c:pt>
                <c:pt idx="15460">
                  <c:v>43942.262375509257</c:v>
                </c:pt>
                <c:pt idx="15461">
                  <c:v>43942.271524131946</c:v>
                </c:pt>
                <c:pt idx="15462">
                  <c:v>43942.27523958333</c:v>
                </c:pt>
                <c:pt idx="15463">
                  <c:v>43942.277046585645</c:v>
                </c:pt>
                <c:pt idx="15464">
                  <c:v>43942.307379768521</c:v>
                </c:pt>
                <c:pt idx="15465">
                  <c:v>43942.354584502318</c:v>
                </c:pt>
                <c:pt idx="15466">
                  <c:v>43942.535251921297</c:v>
                </c:pt>
                <c:pt idx="15467">
                  <c:v>43942.543125266202</c:v>
                </c:pt>
                <c:pt idx="15468">
                  <c:v>43942.545827465277</c:v>
                </c:pt>
                <c:pt idx="15469">
                  <c:v>43942.549417430557</c:v>
                </c:pt>
                <c:pt idx="15470">
                  <c:v>43942.558511516203</c:v>
                </c:pt>
                <c:pt idx="15471">
                  <c:v>43942.561449745372</c:v>
                </c:pt>
                <c:pt idx="15472">
                  <c:v>43942.562261296298</c:v>
                </c:pt>
                <c:pt idx="15473">
                  <c:v>43942.562703101852</c:v>
                </c:pt>
                <c:pt idx="15474">
                  <c:v>43942.5652609838</c:v>
                </c:pt>
                <c:pt idx="15475">
                  <c:v>43942.566453715277</c:v>
                </c:pt>
                <c:pt idx="15476">
                  <c:v>43942.682665416665</c:v>
                </c:pt>
                <c:pt idx="15477">
                  <c:v>43942.704963472221</c:v>
                </c:pt>
                <c:pt idx="15478">
                  <c:v>43942.746467916666</c:v>
                </c:pt>
                <c:pt idx="15479">
                  <c:v>43943.067356701387</c:v>
                </c:pt>
                <c:pt idx="15480">
                  <c:v>43943.148775474539</c:v>
                </c:pt>
                <c:pt idx="15481">
                  <c:v>43943.167516805559</c:v>
                </c:pt>
                <c:pt idx="15482">
                  <c:v>43943.172695624999</c:v>
                </c:pt>
                <c:pt idx="15483">
                  <c:v>43943.187272546296</c:v>
                </c:pt>
                <c:pt idx="15484">
                  <c:v>43943.23057540509</c:v>
                </c:pt>
                <c:pt idx="15485">
                  <c:v>43943.275591886573</c:v>
                </c:pt>
                <c:pt idx="15486">
                  <c:v>43943.281915659725</c:v>
                </c:pt>
                <c:pt idx="15487">
                  <c:v>43943.298910115744</c:v>
                </c:pt>
                <c:pt idx="15488">
                  <c:v>43943.304571759261</c:v>
                </c:pt>
                <c:pt idx="15489">
                  <c:v>43943.313579652779</c:v>
                </c:pt>
                <c:pt idx="15490">
                  <c:v>43943.343075879631</c:v>
                </c:pt>
                <c:pt idx="15491">
                  <c:v>43943.345537037036</c:v>
                </c:pt>
                <c:pt idx="15492">
                  <c:v>43943.354416168979</c:v>
                </c:pt>
                <c:pt idx="15493">
                  <c:v>43943.402259826391</c:v>
                </c:pt>
                <c:pt idx="15494">
                  <c:v>43943.416108530095</c:v>
                </c:pt>
                <c:pt idx="15495">
                  <c:v>43943.427441423613</c:v>
                </c:pt>
                <c:pt idx="15496">
                  <c:v>43943.438614131941</c:v>
                </c:pt>
                <c:pt idx="15497">
                  <c:v>43943.464267476855</c:v>
                </c:pt>
                <c:pt idx="15498">
                  <c:v>43943.527375810183</c:v>
                </c:pt>
                <c:pt idx="15499">
                  <c:v>43943.549969259257</c:v>
                </c:pt>
                <c:pt idx="15500">
                  <c:v>43943.570714097223</c:v>
                </c:pt>
                <c:pt idx="15501">
                  <c:v>43943.587631064816</c:v>
                </c:pt>
                <c:pt idx="15502">
                  <c:v>43943.647118391207</c:v>
                </c:pt>
                <c:pt idx="15503">
                  <c:v>43943.64781037037</c:v>
                </c:pt>
                <c:pt idx="15504">
                  <c:v>43943.651357685187</c:v>
                </c:pt>
                <c:pt idx="15505">
                  <c:v>43943.696484201391</c:v>
                </c:pt>
                <c:pt idx="15506">
                  <c:v>43944.012535624999</c:v>
                </c:pt>
                <c:pt idx="15507">
                  <c:v>43944.080570324077</c:v>
                </c:pt>
                <c:pt idx="15508">
                  <c:v>43944.135630486111</c:v>
                </c:pt>
                <c:pt idx="15509">
                  <c:v>43944.16416252315</c:v>
                </c:pt>
                <c:pt idx="15510">
                  <c:v>43944.250860995373</c:v>
                </c:pt>
                <c:pt idx="15511">
                  <c:v>43944.301362500002</c:v>
                </c:pt>
                <c:pt idx="15512">
                  <c:v>43944.338649155092</c:v>
                </c:pt>
                <c:pt idx="15513">
                  <c:v>43944.347039421293</c:v>
                </c:pt>
                <c:pt idx="15514">
                  <c:v>43944.368473564813</c:v>
                </c:pt>
                <c:pt idx="15515">
                  <c:v>43944.369475590276</c:v>
                </c:pt>
                <c:pt idx="15516">
                  <c:v>43944.370935104169</c:v>
                </c:pt>
                <c:pt idx="15517">
                  <c:v>43944.428763391203</c:v>
                </c:pt>
                <c:pt idx="15518">
                  <c:v>43944.437374733796</c:v>
                </c:pt>
                <c:pt idx="15519">
                  <c:v>43944.449942349536</c:v>
                </c:pt>
                <c:pt idx="15520">
                  <c:v>43944.454138854169</c:v>
                </c:pt>
                <c:pt idx="15521">
                  <c:v>43944.491428136571</c:v>
                </c:pt>
                <c:pt idx="15522">
                  <c:v>43944.513712569445</c:v>
                </c:pt>
                <c:pt idx="15523">
                  <c:v>43944.52267017361</c:v>
                </c:pt>
                <c:pt idx="15524">
                  <c:v>43944.522982326387</c:v>
                </c:pt>
                <c:pt idx="15525">
                  <c:v>43944.571114502316</c:v>
                </c:pt>
                <c:pt idx="15526">
                  <c:v>43944.619197939814</c:v>
                </c:pt>
                <c:pt idx="15527">
                  <c:v>43944.662592754627</c:v>
                </c:pt>
                <c:pt idx="15528">
                  <c:v>43944.663083715277</c:v>
                </c:pt>
                <c:pt idx="15529">
                  <c:v>43944.698984351853</c:v>
                </c:pt>
                <c:pt idx="15530">
                  <c:v>43945.053730324071</c:v>
                </c:pt>
                <c:pt idx="15531">
                  <c:v>43945.060496527774</c:v>
                </c:pt>
                <c:pt idx="15532">
                  <c:v>43945.091358541664</c:v>
                </c:pt>
                <c:pt idx="15533">
                  <c:v>43945.10452523148</c:v>
                </c:pt>
                <c:pt idx="15534">
                  <c:v>43945.2796121875</c:v>
                </c:pt>
                <c:pt idx="15535">
                  <c:v>43945.362805983794</c:v>
                </c:pt>
                <c:pt idx="15536">
                  <c:v>43945.460665891202</c:v>
                </c:pt>
                <c:pt idx="15537">
                  <c:v>43945.498754942128</c:v>
                </c:pt>
                <c:pt idx="15538">
                  <c:v>43945.500997152776</c:v>
                </c:pt>
                <c:pt idx="15539">
                  <c:v>43945.567209444445</c:v>
                </c:pt>
                <c:pt idx="15540">
                  <c:v>43945.611910543979</c:v>
                </c:pt>
                <c:pt idx="15541">
                  <c:v>43945.690899756948</c:v>
                </c:pt>
                <c:pt idx="15542">
                  <c:v>43945.695802048613</c:v>
                </c:pt>
                <c:pt idx="15543">
                  <c:v>43945.698557025462</c:v>
                </c:pt>
                <c:pt idx="15544">
                  <c:v>43945.698794444441</c:v>
                </c:pt>
                <c:pt idx="15545">
                  <c:v>43945.703687118053</c:v>
                </c:pt>
                <c:pt idx="15546">
                  <c:v>43945.714516481479</c:v>
                </c:pt>
                <c:pt idx="15547">
                  <c:v>43945.722323888891</c:v>
                </c:pt>
                <c:pt idx="15548">
                  <c:v>43945.7238125</c:v>
                </c:pt>
                <c:pt idx="15549">
                  <c:v>43945.724144768516</c:v>
                </c:pt>
                <c:pt idx="15550">
                  <c:v>43945.728611736115</c:v>
                </c:pt>
                <c:pt idx="15551">
                  <c:v>43946.108171944441</c:v>
                </c:pt>
                <c:pt idx="15552">
                  <c:v>43946.116552013889</c:v>
                </c:pt>
                <c:pt idx="15553">
                  <c:v>43946.146373009258</c:v>
                </c:pt>
                <c:pt idx="15554">
                  <c:v>43946.14868648148</c:v>
                </c:pt>
                <c:pt idx="15555">
                  <c:v>43946.158346319447</c:v>
                </c:pt>
                <c:pt idx="15556">
                  <c:v>43946.240979027774</c:v>
                </c:pt>
                <c:pt idx="15557">
                  <c:v>43946.298537627314</c:v>
                </c:pt>
                <c:pt idx="15558">
                  <c:v>43946.310336168979</c:v>
                </c:pt>
                <c:pt idx="15559">
                  <c:v>43946.312109768522</c:v>
                </c:pt>
                <c:pt idx="15560">
                  <c:v>43946.345638460647</c:v>
                </c:pt>
                <c:pt idx="15561">
                  <c:v>43946.526909513886</c:v>
                </c:pt>
                <c:pt idx="15562">
                  <c:v>43946.565821504628</c:v>
                </c:pt>
                <c:pt idx="15563">
                  <c:v>43946.598012870367</c:v>
                </c:pt>
                <c:pt idx="15564">
                  <c:v>43946.720231874999</c:v>
                </c:pt>
                <c:pt idx="15565">
                  <c:v>43946.815590625003</c:v>
                </c:pt>
                <c:pt idx="15566">
                  <c:v>43946.844405925927</c:v>
                </c:pt>
                <c:pt idx="15567">
                  <c:v>43946.877602465276</c:v>
                </c:pt>
                <c:pt idx="15568">
                  <c:v>43947.157498865738</c:v>
                </c:pt>
                <c:pt idx="15569">
                  <c:v>43947.331579872684</c:v>
                </c:pt>
                <c:pt idx="15570">
                  <c:v>43947.351364849535</c:v>
                </c:pt>
                <c:pt idx="15571">
                  <c:v>43947.374884131947</c:v>
                </c:pt>
                <c:pt idx="15572">
                  <c:v>43947.389741076389</c:v>
                </c:pt>
                <c:pt idx="15573">
                  <c:v>43947.422596400465</c:v>
                </c:pt>
                <c:pt idx="15574">
                  <c:v>43947.4440249537</c:v>
                </c:pt>
                <c:pt idx="15575">
                  <c:v>43947.547717662041</c:v>
                </c:pt>
                <c:pt idx="15576">
                  <c:v>43947.617588043984</c:v>
                </c:pt>
                <c:pt idx="15577">
                  <c:v>43947.633018599539</c:v>
                </c:pt>
                <c:pt idx="15578">
                  <c:v>43947.656617175926</c:v>
                </c:pt>
                <c:pt idx="15579">
                  <c:v>43947.657569768518</c:v>
                </c:pt>
                <c:pt idx="15580">
                  <c:v>43947.687925798615</c:v>
                </c:pt>
                <c:pt idx="15581">
                  <c:v>43947.76446416667</c:v>
                </c:pt>
                <c:pt idx="15582">
                  <c:v>43947.81511398148</c:v>
                </c:pt>
                <c:pt idx="15583">
                  <c:v>43948.055546990741</c:v>
                </c:pt>
                <c:pt idx="15584">
                  <c:v>43948.164642523145</c:v>
                </c:pt>
                <c:pt idx="15585">
                  <c:v>43948.194421388886</c:v>
                </c:pt>
                <c:pt idx="15586">
                  <c:v>43948.25943568287</c:v>
                </c:pt>
                <c:pt idx="15587">
                  <c:v>43948.325192083335</c:v>
                </c:pt>
                <c:pt idx="15588">
                  <c:v>43948.362471909721</c:v>
                </c:pt>
                <c:pt idx="15589">
                  <c:v>43948.371188425925</c:v>
                </c:pt>
                <c:pt idx="15590">
                  <c:v>43948.432406898151</c:v>
                </c:pt>
                <c:pt idx="15591">
                  <c:v>43948.459351516205</c:v>
                </c:pt>
                <c:pt idx="15592">
                  <c:v>43948.459871412037</c:v>
                </c:pt>
                <c:pt idx="15593">
                  <c:v>43948.465866550927</c:v>
                </c:pt>
                <c:pt idx="15594">
                  <c:v>43948.477883935186</c:v>
                </c:pt>
                <c:pt idx="15595">
                  <c:v>43948.478367407406</c:v>
                </c:pt>
                <c:pt idx="15596">
                  <c:v>43948.491478668984</c:v>
                </c:pt>
                <c:pt idx="15597">
                  <c:v>43948.492337407406</c:v>
                </c:pt>
                <c:pt idx="15598">
                  <c:v>43948.501408229167</c:v>
                </c:pt>
                <c:pt idx="15599">
                  <c:v>43948.502810138889</c:v>
                </c:pt>
                <c:pt idx="15600">
                  <c:v>43948.507317731484</c:v>
                </c:pt>
                <c:pt idx="15601">
                  <c:v>43948.508129733797</c:v>
                </c:pt>
                <c:pt idx="15602">
                  <c:v>43948.512365671297</c:v>
                </c:pt>
                <c:pt idx="15603">
                  <c:v>43948.512936770836</c:v>
                </c:pt>
                <c:pt idx="15604">
                  <c:v>43948.515050162037</c:v>
                </c:pt>
                <c:pt idx="15605">
                  <c:v>43948.562177731481</c:v>
                </c:pt>
                <c:pt idx="15606">
                  <c:v>43948.569580856485</c:v>
                </c:pt>
                <c:pt idx="15607">
                  <c:v>43948.655354768518</c:v>
                </c:pt>
                <c:pt idx="15608">
                  <c:v>43948.663132557871</c:v>
                </c:pt>
                <c:pt idx="15609">
                  <c:v>43948.757050011576</c:v>
                </c:pt>
                <c:pt idx="15610">
                  <c:v>43948.758248252314</c:v>
                </c:pt>
                <c:pt idx="15611">
                  <c:v>43948.776605162035</c:v>
                </c:pt>
                <c:pt idx="15612">
                  <c:v>43948.776797106482</c:v>
                </c:pt>
                <c:pt idx="15613">
                  <c:v>43948.777998055557</c:v>
                </c:pt>
                <c:pt idx="15614">
                  <c:v>43948.823883819445</c:v>
                </c:pt>
                <c:pt idx="15615">
                  <c:v>43948.82603275463</c:v>
                </c:pt>
                <c:pt idx="15616">
                  <c:v>43948.845036493054</c:v>
                </c:pt>
                <c:pt idx="15617">
                  <c:v>43948.846624745369</c:v>
                </c:pt>
                <c:pt idx="15618">
                  <c:v>43948.850019131947</c:v>
                </c:pt>
                <c:pt idx="15619">
                  <c:v>43948.850715428242</c:v>
                </c:pt>
                <c:pt idx="15620">
                  <c:v>43949.028631319445</c:v>
                </c:pt>
                <c:pt idx="15621">
                  <c:v>43949.049597349534</c:v>
                </c:pt>
                <c:pt idx="15622">
                  <c:v>43949.051092013891</c:v>
                </c:pt>
                <c:pt idx="15623">
                  <c:v>43949.056131261576</c:v>
                </c:pt>
                <c:pt idx="15624">
                  <c:v>43949.106766053243</c:v>
                </c:pt>
                <c:pt idx="15625">
                  <c:v>43949.18168927083</c:v>
                </c:pt>
                <c:pt idx="15626">
                  <c:v>43949.275104872686</c:v>
                </c:pt>
                <c:pt idx="15627">
                  <c:v>43949.309451678244</c:v>
                </c:pt>
                <c:pt idx="15628">
                  <c:v>43949.407881261577</c:v>
                </c:pt>
                <c:pt idx="15629">
                  <c:v>43949.423762071761</c:v>
                </c:pt>
                <c:pt idx="15630">
                  <c:v>43949.43892306713</c:v>
                </c:pt>
                <c:pt idx="15631">
                  <c:v>43949.447237372682</c:v>
                </c:pt>
                <c:pt idx="15632">
                  <c:v>43949.489141168982</c:v>
                </c:pt>
                <c:pt idx="15633">
                  <c:v>43949.518999375003</c:v>
                </c:pt>
                <c:pt idx="15634">
                  <c:v>43949.521544050927</c:v>
                </c:pt>
                <c:pt idx="15635">
                  <c:v>43949.522268414352</c:v>
                </c:pt>
                <c:pt idx="15636">
                  <c:v>43949.523418506942</c:v>
                </c:pt>
                <c:pt idx="15637">
                  <c:v>43949.524772986108</c:v>
                </c:pt>
                <c:pt idx="15638">
                  <c:v>43949.530373171299</c:v>
                </c:pt>
                <c:pt idx="15639">
                  <c:v>43949.540617534723</c:v>
                </c:pt>
                <c:pt idx="15640">
                  <c:v>43949.544647326387</c:v>
                </c:pt>
                <c:pt idx="15641">
                  <c:v>43949.576983495368</c:v>
                </c:pt>
                <c:pt idx="15642">
                  <c:v>43949.60413107639</c:v>
                </c:pt>
                <c:pt idx="15643">
                  <c:v>43949.612520555558</c:v>
                </c:pt>
                <c:pt idx="15644">
                  <c:v>43949.614907199073</c:v>
                </c:pt>
                <c:pt idx="15645">
                  <c:v>43949.616203287034</c:v>
                </c:pt>
                <c:pt idx="15646">
                  <c:v>43949.617353321759</c:v>
                </c:pt>
                <c:pt idx="15647">
                  <c:v>43949.647941944444</c:v>
                </c:pt>
                <c:pt idx="15648">
                  <c:v>43949.666689328704</c:v>
                </c:pt>
                <c:pt idx="15649">
                  <c:v>43949.667525462966</c:v>
                </c:pt>
                <c:pt idx="15650">
                  <c:v>43949.690119826388</c:v>
                </c:pt>
                <c:pt idx="15651">
                  <c:v>43949.694950173609</c:v>
                </c:pt>
                <c:pt idx="15652">
                  <c:v>43949.707822997683</c:v>
                </c:pt>
                <c:pt idx="15653">
                  <c:v>43949.730611550927</c:v>
                </c:pt>
                <c:pt idx="15654">
                  <c:v>43949.744043449071</c:v>
                </c:pt>
                <c:pt idx="15655">
                  <c:v>43949.762795856484</c:v>
                </c:pt>
                <c:pt idx="15656">
                  <c:v>43949.776281574072</c:v>
                </c:pt>
                <c:pt idx="15657">
                  <c:v>43949.89008834491</c:v>
                </c:pt>
                <c:pt idx="15658">
                  <c:v>43950.120491782407</c:v>
                </c:pt>
                <c:pt idx="15659">
                  <c:v>43950.156638854169</c:v>
                </c:pt>
                <c:pt idx="15660">
                  <c:v>43950.161417754629</c:v>
                </c:pt>
                <c:pt idx="15661">
                  <c:v>43950.163424907405</c:v>
                </c:pt>
                <c:pt idx="15662">
                  <c:v>43950.169410185183</c:v>
                </c:pt>
                <c:pt idx="15663">
                  <c:v>43950.17184664352</c:v>
                </c:pt>
                <c:pt idx="15664">
                  <c:v>43950.174422129632</c:v>
                </c:pt>
                <c:pt idx="15665">
                  <c:v>43950.181734027778</c:v>
                </c:pt>
                <c:pt idx="15666">
                  <c:v>43950.185033518515</c:v>
                </c:pt>
                <c:pt idx="15667">
                  <c:v>43950.268946215278</c:v>
                </c:pt>
                <c:pt idx="15668">
                  <c:v>43950.281605150463</c:v>
                </c:pt>
                <c:pt idx="15669">
                  <c:v>43950.330034618055</c:v>
                </c:pt>
                <c:pt idx="15670">
                  <c:v>43950.333255034719</c:v>
                </c:pt>
                <c:pt idx="15671">
                  <c:v>43950.360624745372</c:v>
                </c:pt>
                <c:pt idx="15672">
                  <c:v>43950.362240254632</c:v>
                </c:pt>
                <c:pt idx="15673">
                  <c:v>43950.389300011571</c:v>
                </c:pt>
                <c:pt idx="15674">
                  <c:v>43950.393704942129</c:v>
                </c:pt>
                <c:pt idx="15675">
                  <c:v>43950.404873634259</c:v>
                </c:pt>
                <c:pt idx="15676">
                  <c:v>43950.406794953706</c:v>
                </c:pt>
                <c:pt idx="15677">
                  <c:v>43950.407588703703</c:v>
                </c:pt>
                <c:pt idx="15678">
                  <c:v>43950.424907835652</c:v>
                </c:pt>
                <c:pt idx="15679">
                  <c:v>43950.50330895833</c:v>
                </c:pt>
                <c:pt idx="15680">
                  <c:v>43950.520751493059</c:v>
                </c:pt>
                <c:pt idx="15681">
                  <c:v>43950.544936331018</c:v>
                </c:pt>
                <c:pt idx="15682">
                  <c:v>43950.555103483799</c:v>
                </c:pt>
                <c:pt idx="15683">
                  <c:v>43950.56255347222</c:v>
                </c:pt>
                <c:pt idx="15684">
                  <c:v>43950.580836122688</c:v>
                </c:pt>
                <c:pt idx="15685">
                  <c:v>43950.599912962964</c:v>
                </c:pt>
                <c:pt idx="15686">
                  <c:v>43950.674614062496</c:v>
                </c:pt>
                <c:pt idx="15687">
                  <c:v>43950.772072256943</c:v>
                </c:pt>
                <c:pt idx="15688">
                  <c:v>43950.772653854168</c:v>
                </c:pt>
                <c:pt idx="15689">
                  <c:v>43950.774528587965</c:v>
                </c:pt>
                <c:pt idx="15690">
                  <c:v>43950.776029004628</c:v>
                </c:pt>
                <c:pt idx="15691">
                  <c:v>43950.813361701388</c:v>
                </c:pt>
                <c:pt idx="15692">
                  <c:v>43951.175173391202</c:v>
                </c:pt>
                <c:pt idx="15693">
                  <c:v>43951.228089814816</c:v>
                </c:pt>
                <c:pt idx="15694">
                  <c:v>43951.229369745372</c:v>
                </c:pt>
                <c:pt idx="15695">
                  <c:v>43951.262074537037</c:v>
                </c:pt>
                <c:pt idx="15696">
                  <c:v>43951.323996817133</c:v>
                </c:pt>
                <c:pt idx="15697">
                  <c:v>43951.330011736114</c:v>
                </c:pt>
                <c:pt idx="15698">
                  <c:v>43951.337511689817</c:v>
                </c:pt>
                <c:pt idx="15699">
                  <c:v>43951.343404618056</c:v>
                </c:pt>
                <c:pt idx="15700">
                  <c:v>43951.366279699076</c:v>
                </c:pt>
                <c:pt idx="15701">
                  <c:v>43951.368286805555</c:v>
                </c:pt>
                <c:pt idx="15702">
                  <c:v>43951.417684756947</c:v>
                </c:pt>
                <c:pt idx="15703">
                  <c:v>43951.426001979169</c:v>
                </c:pt>
                <c:pt idx="15704">
                  <c:v>43951.43929775463</c:v>
                </c:pt>
                <c:pt idx="15705">
                  <c:v>43951.448488229165</c:v>
                </c:pt>
                <c:pt idx="15706">
                  <c:v>43951.449605798611</c:v>
                </c:pt>
                <c:pt idx="15707">
                  <c:v>43951.460160428243</c:v>
                </c:pt>
                <c:pt idx="15708">
                  <c:v>43951.468375219905</c:v>
                </c:pt>
                <c:pt idx="15709">
                  <c:v>43951.478398622683</c:v>
                </c:pt>
                <c:pt idx="15710">
                  <c:v>43951.501700752313</c:v>
                </c:pt>
                <c:pt idx="15711">
                  <c:v>43951.502122789352</c:v>
                </c:pt>
                <c:pt idx="15712">
                  <c:v>43951.517302731481</c:v>
                </c:pt>
                <c:pt idx="15713">
                  <c:v>43951.520175659723</c:v>
                </c:pt>
                <c:pt idx="15714">
                  <c:v>43951.550175254626</c:v>
                </c:pt>
                <c:pt idx="15715">
                  <c:v>43951.573068379628</c:v>
                </c:pt>
                <c:pt idx="15716">
                  <c:v>43951.638623263891</c:v>
                </c:pt>
                <c:pt idx="15717">
                  <c:v>43951.666517187499</c:v>
                </c:pt>
                <c:pt idx="15718">
                  <c:v>43951.671810868058</c:v>
                </c:pt>
                <c:pt idx="15719">
                  <c:v>43951.683996145832</c:v>
                </c:pt>
                <c:pt idx="15720">
                  <c:v>43951.723630451386</c:v>
                </c:pt>
                <c:pt idx="15721">
                  <c:v>43951.747462476851</c:v>
                </c:pt>
                <c:pt idx="15722">
                  <c:v>43951.831515972219</c:v>
                </c:pt>
                <c:pt idx="15723">
                  <c:v>43952.118972349534</c:v>
                </c:pt>
                <c:pt idx="15724">
                  <c:v>43952.1194850463</c:v>
                </c:pt>
                <c:pt idx="15725">
                  <c:v>43952.132027928237</c:v>
                </c:pt>
                <c:pt idx="15726">
                  <c:v>43952.163324386573</c:v>
                </c:pt>
                <c:pt idx="15727">
                  <c:v>43952.164793298609</c:v>
                </c:pt>
                <c:pt idx="15728">
                  <c:v>43952.17701417824</c:v>
                </c:pt>
                <c:pt idx="15729">
                  <c:v>43952.18424707176</c:v>
                </c:pt>
                <c:pt idx="15730">
                  <c:v>43952.215575439812</c:v>
                </c:pt>
                <c:pt idx="15731">
                  <c:v>43952.244540729167</c:v>
                </c:pt>
                <c:pt idx="15732">
                  <c:v>43952.260140219907</c:v>
                </c:pt>
                <c:pt idx="15733">
                  <c:v>43952.289819444442</c:v>
                </c:pt>
                <c:pt idx="15734">
                  <c:v>43952.325697118053</c:v>
                </c:pt>
                <c:pt idx="15735">
                  <c:v>43952.35657635417</c:v>
                </c:pt>
                <c:pt idx="15736">
                  <c:v>43952.358365138891</c:v>
                </c:pt>
                <c:pt idx="15737">
                  <c:v>43952.358425127313</c:v>
                </c:pt>
                <c:pt idx="15738">
                  <c:v>43952.363402337964</c:v>
                </c:pt>
                <c:pt idx="15739">
                  <c:v>43952.472765543978</c:v>
                </c:pt>
                <c:pt idx="15740">
                  <c:v>43952.483172083332</c:v>
                </c:pt>
                <c:pt idx="15741">
                  <c:v>43952.498907986112</c:v>
                </c:pt>
                <c:pt idx="15742">
                  <c:v>43952.501785497683</c:v>
                </c:pt>
                <c:pt idx="15743">
                  <c:v>43952.555983819446</c:v>
                </c:pt>
                <c:pt idx="15744">
                  <c:v>43952.590237523145</c:v>
                </c:pt>
                <c:pt idx="15745">
                  <c:v>43952.657756898145</c:v>
                </c:pt>
                <c:pt idx="15746">
                  <c:v>43952.659965335646</c:v>
                </c:pt>
                <c:pt idx="15747">
                  <c:v>43952.673000625</c:v>
                </c:pt>
                <c:pt idx="15748">
                  <c:v>43952.688489687498</c:v>
                </c:pt>
                <c:pt idx="15749">
                  <c:v>43952.693237314816</c:v>
                </c:pt>
                <c:pt idx="15750">
                  <c:v>43952.720683576386</c:v>
                </c:pt>
                <c:pt idx="15751">
                  <c:v>43952.722343865738</c:v>
                </c:pt>
                <c:pt idx="15752">
                  <c:v>43952.755915081019</c:v>
                </c:pt>
                <c:pt idx="15753">
                  <c:v>43952.808850289352</c:v>
                </c:pt>
                <c:pt idx="15754">
                  <c:v>43953.177649131947</c:v>
                </c:pt>
                <c:pt idx="15755">
                  <c:v>43953.430455127316</c:v>
                </c:pt>
                <c:pt idx="15756">
                  <c:v>43953.450657037036</c:v>
                </c:pt>
                <c:pt idx="15757">
                  <c:v>43953.45853916667</c:v>
                </c:pt>
                <c:pt idx="15758">
                  <c:v>43953.465247928238</c:v>
                </c:pt>
                <c:pt idx="15759">
                  <c:v>43953.518335277775</c:v>
                </c:pt>
                <c:pt idx="15760">
                  <c:v>43953.548100636574</c:v>
                </c:pt>
                <c:pt idx="15761">
                  <c:v>43953.560305219908</c:v>
                </c:pt>
                <c:pt idx="15762">
                  <c:v>43953.566238391206</c:v>
                </c:pt>
                <c:pt idx="15763">
                  <c:v>43953.57160422454</c:v>
                </c:pt>
                <c:pt idx="15764">
                  <c:v>43953.588446851849</c:v>
                </c:pt>
                <c:pt idx="15765">
                  <c:v>43953.609945127311</c:v>
                </c:pt>
                <c:pt idx="15766">
                  <c:v>43953.728093784724</c:v>
                </c:pt>
                <c:pt idx="15767">
                  <c:v>43953.773022245368</c:v>
                </c:pt>
                <c:pt idx="15768">
                  <c:v>43953.829131307873</c:v>
                </c:pt>
                <c:pt idx="15769">
                  <c:v>43953.891083541668</c:v>
                </c:pt>
                <c:pt idx="15770">
                  <c:v>43953.891312743057</c:v>
                </c:pt>
                <c:pt idx="15771">
                  <c:v>43954.119188252313</c:v>
                </c:pt>
                <c:pt idx="15772">
                  <c:v>43954.217814131945</c:v>
                </c:pt>
                <c:pt idx="15773">
                  <c:v>43954.247872731481</c:v>
                </c:pt>
                <c:pt idx="15774">
                  <c:v>43954.25525332176</c:v>
                </c:pt>
                <c:pt idx="15775">
                  <c:v>43954.256394525466</c:v>
                </c:pt>
                <c:pt idx="15776">
                  <c:v>43954.298723483793</c:v>
                </c:pt>
                <c:pt idx="15777">
                  <c:v>43954.351305358796</c:v>
                </c:pt>
                <c:pt idx="15778">
                  <c:v>43954.381317581021</c:v>
                </c:pt>
                <c:pt idx="15779">
                  <c:v>43954.416530925926</c:v>
                </c:pt>
                <c:pt idx="15780">
                  <c:v>43954.476490486108</c:v>
                </c:pt>
                <c:pt idx="15781">
                  <c:v>43954.479736354166</c:v>
                </c:pt>
                <c:pt idx="15782">
                  <c:v>43954.481927905093</c:v>
                </c:pt>
                <c:pt idx="15783">
                  <c:v>43954.510432615738</c:v>
                </c:pt>
                <c:pt idx="15784">
                  <c:v>43954.538483993056</c:v>
                </c:pt>
                <c:pt idx="15785">
                  <c:v>43954.541092164349</c:v>
                </c:pt>
                <c:pt idx="15786">
                  <c:v>43954.574681481485</c:v>
                </c:pt>
                <c:pt idx="15787">
                  <c:v>43954.575499918981</c:v>
                </c:pt>
                <c:pt idx="15788">
                  <c:v>43954.580791550929</c:v>
                </c:pt>
                <c:pt idx="15789">
                  <c:v>43954.616350474535</c:v>
                </c:pt>
                <c:pt idx="15790">
                  <c:v>43954.618620046298</c:v>
                </c:pt>
                <c:pt idx="15791">
                  <c:v>43954.621812696758</c:v>
                </c:pt>
                <c:pt idx="15792">
                  <c:v>43954.67180935185</c:v>
                </c:pt>
                <c:pt idx="15793">
                  <c:v>43954.67373328704</c:v>
                </c:pt>
                <c:pt idx="15794">
                  <c:v>43954.702282002312</c:v>
                </c:pt>
                <c:pt idx="15795">
                  <c:v>43954.705707199071</c:v>
                </c:pt>
                <c:pt idx="15796">
                  <c:v>43954.707432916664</c:v>
                </c:pt>
                <c:pt idx="15797">
                  <c:v>43954.772809247683</c:v>
                </c:pt>
                <c:pt idx="15798">
                  <c:v>43954.776098923612</c:v>
                </c:pt>
                <c:pt idx="15799">
                  <c:v>43954.777944861111</c:v>
                </c:pt>
                <c:pt idx="15800">
                  <c:v>43954.779089571763</c:v>
                </c:pt>
                <c:pt idx="15801">
                  <c:v>43954.793159189816</c:v>
                </c:pt>
                <c:pt idx="15802">
                  <c:v>43954.843207789352</c:v>
                </c:pt>
                <c:pt idx="15803">
                  <c:v>43955.147650196763</c:v>
                </c:pt>
                <c:pt idx="15804">
                  <c:v>43955.159147106482</c:v>
                </c:pt>
                <c:pt idx="15805">
                  <c:v>43955.173079733795</c:v>
                </c:pt>
                <c:pt idx="15806">
                  <c:v>43955.178140057869</c:v>
                </c:pt>
                <c:pt idx="15807">
                  <c:v>43955.20673273148</c:v>
                </c:pt>
                <c:pt idx="15808">
                  <c:v>43955.223067500003</c:v>
                </c:pt>
                <c:pt idx="15809">
                  <c:v>43955.25668835648</c:v>
                </c:pt>
                <c:pt idx="15810">
                  <c:v>43955.257200717591</c:v>
                </c:pt>
                <c:pt idx="15811">
                  <c:v>43955.273993402778</c:v>
                </c:pt>
                <c:pt idx="15812">
                  <c:v>43955.28870971065</c:v>
                </c:pt>
                <c:pt idx="15813">
                  <c:v>43955.326990520836</c:v>
                </c:pt>
                <c:pt idx="15814">
                  <c:v>43955.335829293981</c:v>
                </c:pt>
                <c:pt idx="15815">
                  <c:v>43955.368053310187</c:v>
                </c:pt>
                <c:pt idx="15816">
                  <c:v>43955.385637326392</c:v>
                </c:pt>
                <c:pt idx="15817">
                  <c:v>43955.405816712962</c:v>
                </c:pt>
                <c:pt idx="15818">
                  <c:v>43955.406642581016</c:v>
                </c:pt>
                <c:pt idx="15819">
                  <c:v>43955.430865868053</c:v>
                </c:pt>
                <c:pt idx="15820">
                  <c:v>43955.44170372685</c:v>
                </c:pt>
                <c:pt idx="15821">
                  <c:v>43955.447959155092</c:v>
                </c:pt>
                <c:pt idx="15822">
                  <c:v>43955.454501550928</c:v>
                </c:pt>
                <c:pt idx="15823">
                  <c:v>43955.455800821757</c:v>
                </c:pt>
                <c:pt idx="15824">
                  <c:v>43955.456568032409</c:v>
                </c:pt>
                <c:pt idx="15825">
                  <c:v>43955.482546331019</c:v>
                </c:pt>
                <c:pt idx="15826">
                  <c:v>43955.48392903935</c:v>
                </c:pt>
                <c:pt idx="15827">
                  <c:v>43955.492467476855</c:v>
                </c:pt>
                <c:pt idx="15828">
                  <c:v>43955.570328240741</c:v>
                </c:pt>
                <c:pt idx="15829">
                  <c:v>43955.571987129631</c:v>
                </c:pt>
                <c:pt idx="15830">
                  <c:v>43955.649157384258</c:v>
                </c:pt>
                <c:pt idx="15831">
                  <c:v>43955.665022037036</c:v>
                </c:pt>
                <c:pt idx="15832">
                  <c:v>43955.827878067132</c:v>
                </c:pt>
                <c:pt idx="15833">
                  <c:v>43956.164096655091</c:v>
                </c:pt>
                <c:pt idx="15834">
                  <c:v>43956.182710381945</c:v>
                </c:pt>
                <c:pt idx="15835">
                  <c:v>43956.196320057868</c:v>
                </c:pt>
                <c:pt idx="15836">
                  <c:v>43956.201542303243</c:v>
                </c:pt>
                <c:pt idx="15837">
                  <c:v>43956.331613032409</c:v>
                </c:pt>
                <c:pt idx="15838">
                  <c:v>43956.342469039351</c:v>
                </c:pt>
                <c:pt idx="15839">
                  <c:v>43956.343779826391</c:v>
                </c:pt>
                <c:pt idx="15840">
                  <c:v>43956.438724722226</c:v>
                </c:pt>
                <c:pt idx="15841">
                  <c:v>43956.446448425922</c:v>
                </c:pt>
                <c:pt idx="15842">
                  <c:v>43956.46000861111</c:v>
                </c:pt>
                <c:pt idx="15843">
                  <c:v>43956.561580000001</c:v>
                </c:pt>
                <c:pt idx="15844">
                  <c:v>43956.674464965276</c:v>
                </c:pt>
                <c:pt idx="15845">
                  <c:v>43956.675003067132</c:v>
                </c:pt>
                <c:pt idx="15846">
                  <c:v>43956.695692465277</c:v>
                </c:pt>
                <c:pt idx="15847">
                  <c:v>43956.935649317129</c:v>
                </c:pt>
                <c:pt idx="15848">
                  <c:v>43956.937300590274</c:v>
                </c:pt>
                <c:pt idx="15849">
                  <c:v>43957.043305127314</c:v>
                </c:pt>
                <c:pt idx="15850">
                  <c:v>43957.183443344904</c:v>
                </c:pt>
                <c:pt idx="15851">
                  <c:v>43957.313317199078</c:v>
                </c:pt>
                <c:pt idx="15852">
                  <c:v>43957.316127013888</c:v>
                </c:pt>
                <c:pt idx="15853">
                  <c:v>43957.316522048612</c:v>
                </c:pt>
                <c:pt idx="15854">
                  <c:v>43957.317846192127</c:v>
                </c:pt>
                <c:pt idx="15855">
                  <c:v>43957.330278275462</c:v>
                </c:pt>
                <c:pt idx="15856">
                  <c:v>43957.335498333334</c:v>
                </c:pt>
                <c:pt idx="15857">
                  <c:v>43957.339031921299</c:v>
                </c:pt>
                <c:pt idx="15858">
                  <c:v>43957.344785312504</c:v>
                </c:pt>
                <c:pt idx="15859">
                  <c:v>43957.349220578704</c:v>
                </c:pt>
                <c:pt idx="15860">
                  <c:v>43957.358742534721</c:v>
                </c:pt>
                <c:pt idx="15861">
                  <c:v>43957.392032569442</c:v>
                </c:pt>
                <c:pt idx="15862">
                  <c:v>43957.41437903935</c:v>
                </c:pt>
                <c:pt idx="15863">
                  <c:v>43957.453647997689</c:v>
                </c:pt>
                <c:pt idx="15864">
                  <c:v>43957.461720636573</c:v>
                </c:pt>
                <c:pt idx="15865">
                  <c:v>43957.469374930559</c:v>
                </c:pt>
                <c:pt idx="15866">
                  <c:v>43957.474690752315</c:v>
                </c:pt>
                <c:pt idx="15867">
                  <c:v>43957.476772060189</c:v>
                </c:pt>
                <c:pt idx="15868">
                  <c:v>43957.476897094908</c:v>
                </c:pt>
                <c:pt idx="15869">
                  <c:v>43957.487876041669</c:v>
                </c:pt>
                <c:pt idx="15870">
                  <c:v>43957.501317118054</c:v>
                </c:pt>
                <c:pt idx="15871">
                  <c:v>43957.508290914353</c:v>
                </c:pt>
                <c:pt idx="15872">
                  <c:v>43957.514254988426</c:v>
                </c:pt>
                <c:pt idx="15873">
                  <c:v>43957.527717245372</c:v>
                </c:pt>
                <c:pt idx="15874">
                  <c:v>43957.578000057867</c:v>
                </c:pt>
                <c:pt idx="15875">
                  <c:v>43957.61699869213</c:v>
                </c:pt>
                <c:pt idx="15876">
                  <c:v>43957.645346076388</c:v>
                </c:pt>
                <c:pt idx="15877">
                  <c:v>43957.68653983796</c:v>
                </c:pt>
                <c:pt idx="15878">
                  <c:v>43957.687470358796</c:v>
                </c:pt>
                <c:pt idx="15879">
                  <c:v>43957.690634479164</c:v>
                </c:pt>
                <c:pt idx="15880">
                  <c:v>43957.693479583337</c:v>
                </c:pt>
                <c:pt idx="15881">
                  <c:v>43957.712497025466</c:v>
                </c:pt>
                <c:pt idx="15882">
                  <c:v>43957.713771620372</c:v>
                </c:pt>
                <c:pt idx="15883">
                  <c:v>43957.715223761574</c:v>
                </c:pt>
                <c:pt idx="15884">
                  <c:v>43957.744545277776</c:v>
                </c:pt>
                <c:pt idx="15885">
                  <c:v>43957.762799155091</c:v>
                </c:pt>
                <c:pt idx="15886">
                  <c:v>43957.765596921294</c:v>
                </c:pt>
                <c:pt idx="15887">
                  <c:v>43957.766920844908</c:v>
                </c:pt>
                <c:pt idx="15888">
                  <c:v>43957.773729050925</c:v>
                </c:pt>
                <c:pt idx="15889">
                  <c:v>43958.100795555554</c:v>
                </c:pt>
                <c:pt idx="15890">
                  <c:v>43958.137074016202</c:v>
                </c:pt>
                <c:pt idx="15891">
                  <c:v>43958.137733935182</c:v>
                </c:pt>
                <c:pt idx="15892">
                  <c:v>43958.196914143518</c:v>
                </c:pt>
                <c:pt idx="15893">
                  <c:v>43958.227127662038</c:v>
                </c:pt>
                <c:pt idx="15894">
                  <c:v>43958.275365706017</c:v>
                </c:pt>
                <c:pt idx="15895">
                  <c:v>43958.296810162035</c:v>
                </c:pt>
                <c:pt idx="15896">
                  <c:v>43958.342721157409</c:v>
                </c:pt>
                <c:pt idx="15897">
                  <c:v>43958.34372759259</c:v>
                </c:pt>
                <c:pt idx="15898">
                  <c:v>43958.346967685182</c:v>
                </c:pt>
                <c:pt idx="15899">
                  <c:v>43958.402275023145</c:v>
                </c:pt>
                <c:pt idx="15900">
                  <c:v>43958.412505069442</c:v>
                </c:pt>
                <c:pt idx="15901">
                  <c:v>43958.41786671296</c:v>
                </c:pt>
                <c:pt idx="15902">
                  <c:v>43958.422112546294</c:v>
                </c:pt>
                <c:pt idx="15903">
                  <c:v>43958.436332002311</c:v>
                </c:pt>
                <c:pt idx="15904">
                  <c:v>43958.441167256948</c:v>
                </c:pt>
                <c:pt idx="15905">
                  <c:v>43958.44130658565</c:v>
                </c:pt>
                <c:pt idx="15906">
                  <c:v>43958.462402511577</c:v>
                </c:pt>
                <c:pt idx="15907">
                  <c:v>43958.480116053244</c:v>
                </c:pt>
                <c:pt idx="15908">
                  <c:v>43958.509863356485</c:v>
                </c:pt>
                <c:pt idx="15909">
                  <c:v>43958.517793784726</c:v>
                </c:pt>
                <c:pt idx="15910">
                  <c:v>43958.533787777778</c:v>
                </c:pt>
                <c:pt idx="15911">
                  <c:v>43958.539380752314</c:v>
                </c:pt>
                <c:pt idx="15912">
                  <c:v>43958.550086365743</c:v>
                </c:pt>
                <c:pt idx="15913">
                  <c:v>43958.554243657411</c:v>
                </c:pt>
                <c:pt idx="15914">
                  <c:v>43958.561327222225</c:v>
                </c:pt>
                <c:pt idx="15915">
                  <c:v>43958.577969618054</c:v>
                </c:pt>
                <c:pt idx="15916">
                  <c:v>43958.699443379628</c:v>
                </c:pt>
                <c:pt idx="15917">
                  <c:v>43958.718694525465</c:v>
                </c:pt>
                <c:pt idx="15918">
                  <c:v>43959.034626759261</c:v>
                </c:pt>
                <c:pt idx="15919">
                  <c:v>43959.205947939816</c:v>
                </c:pt>
                <c:pt idx="15920">
                  <c:v>43959.264249305554</c:v>
                </c:pt>
                <c:pt idx="15921">
                  <c:v>43959.264747280089</c:v>
                </c:pt>
                <c:pt idx="15922">
                  <c:v>43959.266316944442</c:v>
                </c:pt>
                <c:pt idx="15923">
                  <c:v>43959.267808969904</c:v>
                </c:pt>
                <c:pt idx="15924">
                  <c:v>43959.271450405089</c:v>
                </c:pt>
                <c:pt idx="15925">
                  <c:v>43959.275024745373</c:v>
                </c:pt>
                <c:pt idx="15926">
                  <c:v>43959.315820312499</c:v>
                </c:pt>
                <c:pt idx="15927">
                  <c:v>43959.368710173614</c:v>
                </c:pt>
                <c:pt idx="15928">
                  <c:v>43959.424091157409</c:v>
                </c:pt>
                <c:pt idx="15929">
                  <c:v>43959.425489305555</c:v>
                </c:pt>
                <c:pt idx="15930">
                  <c:v>43959.433103611111</c:v>
                </c:pt>
                <c:pt idx="15931">
                  <c:v>43959.441526527778</c:v>
                </c:pt>
                <c:pt idx="15932">
                  <c:v>43959.509884583334</c:v>
                </c:pt>
                <c:pt idx="15933">
                  <c:v>43959.55083359954</c:v>
                </c:pt>
                <c:pt idx="15934">
                  <c:v>43959.576665335648</c:v>
                </c:pt>
                <c:pt idx="15935">
                  <c:v>43959.631591724537</c:v>
                </c:pt>
                <c:pt idx="15936">
                  <c:v>43959.764371365738</c:v>
                </c:pt>
                <c:pt idx="15937">
                  <c:v>43959.927607083337</c:v>
                </c:pt>
                <c:pt idx="15938">
                  <c:v>43960.178701435187</c:v>
                </c:pt>
                <c:pt idx="15939">
                  <c:v>43960.284091504633</c:v>
                </c:pt>
                <c:pt idx="15940">
                  <c:v>43960.288161956021</c:v>
                </c:pt>
                <c:pt idx="15941">
                  <c:v>43960.292203113429</c:v>
                </c:pt>
                <c:pt idx="15942">
                  <c:v>43960.380183472225</c:v>
                </c:pt>
                <c:pt idx="15943">
                  <c:v>43960.383734456016</c:v>
                </c:pt>
                <c:pt idx="15944">
                  <c:v>43960.412051874999</c:v>
                </c:pt>
                <c:pt idx="15945">
                  <c:v>43960.414995960651</c:v>
                </c:pt>
                <c:pt idx="15946">
                  <c:v>43960.429948333331</c:v>
                </c:pt>
                <c:pt idx="15947">
                  <c:v>43960.435685937497</c:v>
                </c:pt>
                <c:pt idx="15948">
                  <c:v>43960.465153310186</c:v>
                </c:pt>
                <c:pt idx="15949">
                  <c:v>43960.488587962966</c:v>
                </c:pt>
                <c:pt idx="15950">
                  <c:v>43960.503143009257</c:v>
                </c:pt>
                <c:pt idx="15951">
                  <c:v>43960.548181215279</c:v>
                </c:pt>
                <c:pt idx="15952">
                  <c:v>43960.569377766202</c:v>
                </c:pt>
                <c:pt idx="15953">
                  <c:v>43960.580868472221</c:v>
                </c:pt>
                <c:pt idx="15954">
                  <c:v>43960.586804606479</c:v>
                </c:pt>
                <c:pt idx="15955">
                  <c:v>43960.588489884256</c:v>
                </c:pt>
                <c:pt idx="15956">
                  <c:v>43960.593657500001</c:v>
                </c:pt>
                <c:pt idx="15957">
                  <c:v>43960.603412847224</c:v>
                </c:pt>
                <c:pt idx="15958">
                  <c:v>43960.624958981483</c:v>
                </c:pt>
                <c:pt idx="15959">
                  <c:v>43960.68218369213</c:v>
                </c:pt>
                <c:pt idx="15960">
                  <c:v>43960.684684259257</c:v>
                </c:pt>
                <c:pt idx="15961">
                  <c:v>43960.725008564812</c:v>
                </c:pt>
                <c:pt idx="15962">
                  <c:v>43960.753603622688</c:v>
                </c:pt>
                <c:pt idx="15963">
                  <c:v>43960.756214016204</c:v>
                </c:pt>
                <c:pt idx="15964">
                  <c:v>43960.759905196763</c:v>
                </c:pt>
                <c:pt idx="15965">
                  <c:v>43960.87529640046</c:v>
                </c:pt>
                <c:pt idx="15966">
                  <c:v>43961.116173657407</c:v>
                </c:pt>
                <c:pt idx="15967">
                  <c:v>43961.130348738428</c:v>
                </c:pt>
                <c:pt idx="15968">
                  <c:v>43961.27280958333</c:v>
                </c:pt>
                <c:pt idx="15969">
                  <c:v>43961.342429525466</c:v>
                </c:pt>
                <c:pt idx="15970">
                  <c:v>43961.378598993055</c:v>
                </c:pt>
                <c:pt idx="15971">
                  <c:v>43961.385916712963</c:v>
                </c:pt>
                <c:pt idx="15972">
                  <c:v>43961.424459942129</c:v>
                </c:pt>
                <c:pt idx="15973">
                  <c:v>43961.484921122683</c:v>
                </c:pt>
                <c:pt idx="15974">
                  <c:v>43961.509046516207</c:v>
                </c:pt>
                <c:pt idx="15975">
                  <c:v>43961.551327280089</c:v>
                </c:pt>
                <c:pt idx="15976">
                  <c:v>43961.615859027777</c:v>
                </c:pt>
                <c:pt idx="15977">
                  <c:v>43961.624385694442</c:v>
                </c:pt>
                <c:pt idx="15978">
                  <c:v>43961.643406261574</c:v>
                </c:pt>
                <c:pt idx="15979">
                  <c:v>43961.644105925923</c:v>
                </c:pt>
                <c:pt idx="15980">
                  <c:v>43961.653189965276</c:v>
                </c:pt>
                <c:pt idx="15981">
                  <c:v>43961.65702619213</c:v>
                </c:pt>
                <c:pt idx="15982">
                  <c:v>43961.66541306713</c:v>
                </c:pt>
                <c:pt idx="15983">
                  <c:v>43961.673318912035</c:v>
                </c:pt>
                <c:pt idx="15984">
                  <c:v>43961.681530949078</c:v>
                </c:pt>
                <c:pt idx="15985">
                  <c:v>43961.709884074073</c:v>
                </c:pt>
                <c:pt idx="15986">
                  <c:v>43961.710839687497</c:v>
                </c:pt>
                <c:pt idx="15987">
                  <c:v>43961.714102928243</c:v>
                </c:pt>
                <c:pt idx="15988">
                  <c:v>43961.717046805556</c:v>
                </c:pt>
                <c:pt idx="15989">
                  <c:v>43961.72531627315</c:v>
                </c:pt>
                <c:pt idx="15990">
                  <c:v>43961.758952002318</c:v>
                </c:pt>
                <c:pt idx="15991">
                  <c:v>43961.903419409726</c:v>
                </c:pt>
                <c:pt idx="15992">
                  <c:v>43962.112884837959</c:v>
                </c:pt>
                <c:pt idx="15993">
                  <c:v>43962.168633981484</c:v>
                </c:pt>
                <c:pt idx="15994">
                  <c:v>43962.197312638891</c:v>
                </c:pt>
                <c:pt idx="15995">
                  <c:v>43962.256019363427</c:v>
                </c:pt>
                <c:pt idx="15996">
                  <c:v>43962.263339421297</c:v>
                </c:pt>
                <c:pt idx="15997">
                  <c:v>43962.309326319446</c:v>
                </c:pt>
                <c:pt idx="15998">
                  <c:v>43962.312497094907</c:v>
                </c:pt>
                <c:pt idx="15999">
                  <c:v>43962.314281956016</c:v>
                </c:pt>
                <c:pt idx="16000">
                  <c:v>43962.317846666665</c:v>
                </c:pt>
                <c:pt idx="16001">
                  <c:v>43962.321046643519</c:v>
                </c:pt>
                <c:pt idx="16002">
                  <c:v>43962.35093385417</c:v>
                </c:pt>
                <c:pt idx="16003">
                  <c:v>43962.387574409724</c:v>
                </c:pt>
                <c:pt idx="16004">
                  <c:v>43962.458149039354</c:v>
                </c:pt>
                <c:pt idx="16005">
                  <c:v>43962.458882453706</c:v>
                </c:pt>
                <c:pt idx="16006">
                  <c:v>43962.501057789355</c:v>
                </c:pt>
                <c:pt idx="16007">
                  <c:v>43962.535006574071</c:v>
                </c:pt>
                <c:pt idx="16008">
                  <c:v>43962.550419178238</c:v>
                </c:pt>
                <c:pt idx="16009">
                  <c:v>43962.586064421295</c:v>
                </c:pt>
                <c:pt idx="16010">
                  <c:v>43962.658984791669</c:v>
                </c:pt>
                <c:pt idx="16011">
                  <c:v>43962.664090810184</c:v>
                </c:pt>
                <c:pt idx="16012">
                  <c:v>43962.681031400462</c:v>
                </c:pt>
                <c:pt idx="16013">
                  <c:v>43962.701973541669</c:v>
                </c:pt>
                <c:pt idx="16014">
                  <c:v>43962.713972476849</c:v>
                </c:pt>
                <c:pt idx="16015">
                  <c:v>43962.714147881947</c:v>
                </c:pt>
                <c:pt idx="16016">
                  <c:v>43962.716569340279</c:v>
                </c:pt>
                <c:pt idx="16017">
                  <c:v>43962.716577916668</c:v>
                </c:pt>
                <c:pt idx="16018">
                  <c:v>43962.830165671294</c:v>
                </c:pt>
                <c:pt idx="16019">
                  <c:v>43962.915406944441</c:v>
                </c:pt>
                <c:pt idx="16020">
                  <c:v>43962.915492129629</c:v>
                </c:pt>
                <c:pt idx="16021">
                  <c:v>43962.952271712966</c:v>
                </c:pt>
                <c:pt idx="16022">
                  <c:v>43962.966093599534</c:v>
                </c:pt>
                <c:pt idx="16023">
                  <c:v>43963.032696932867</c:v>
                </c:pt>
                <c:pt idx="16024">
                  <c:v>43963.040859745372</c:v>
                </c:pt>
                <c:pt idx="16025">
                  <c:v>43963.122934606479</c:v>
                </c:pt>
                <c:pt idx="16026">
                  <c:v>43963.129888645832</c:v>
                </c:pt>
                <c:pt idx="16027">
                  <c:v>43963.174928298613</c:v>
                </c:pt>
                <c:pt idx="16028">
                  <c:v>43963.250130324072</c:v>
                </c:pt>
                <c:pt idx="16029">
                  <c:v>43963.255455509257</c:v>
                </c:pt>
                <c:pt idx="16030">
                  <c:v>43963.297462986113</c:v>
                </c:pt>
                <c:pt idx="16031">
                  <c:v>43963.382755706021</c:v>
                </c:pt>
                <c:pt idx="16032">
                  <c:v>43963.42235847222</c:v>
                </c:pt>
                <c:pt idx="16033">
                  <c:v>43963.429114606479</c:v>
                </c:pt>
                <c:pt idx="16034">
                  <c:v>43963.460139513889</c:v>
                </c:pt>
                <c:pt idx="16035">
                  <c:v>43963.461531446759</c:v>
                </c:pt>
                <c:pt idx="16036">
                  <c:v>43963.463697939813</c:v>
                </c:pt>
                <c:pt idx="16037">
                  <c:v>43963.467625925929</c:v>
                </c:pt>
                <c:pt idx="16038">
                  <c:v>43963.479305844907</c:v>
                </c:pt>
                <c:pt idx="16039">
                  <c:v>43963.494814189813</c:v>
                </c:pt>
                <c:pt idx="16040">
                  <c:v>43963.540277048611</c:v>
                </c:pt>
                <c:pt idx="16041">
                  <c:v>43963.549250150463</c:v>
                </c:pt>
                <c:pt idx="16042">
                  <c:v>43963.558993842591</c:v>
                </c:pt>
                <c:pt idx="16043">
                  <c:v>43963.631424421299</c:v>
                </c:pt>
                <c:pt idx="16044">
                  <c:v>43963.632956354166</c:v>
                </c:pt>
                <c:pt idx="16045">
                  <c:v>43963.644783263888</c:v>
                </c:pt>
                <c:pt idx="16046">
                  <c:v>43963.690662187502</c:v>
                </c:pt>
                <c:pt idx="16047">
                  <c:v>43963.721671331019</c:v>
                </c:pt>
                <c:pt idx="16048">
                  <c:v>43963.733366782406</c:v>
                </c:pt>
                <c:pt idx="16049">
                  <c:v>43963.738579108795</c:v>
                </c:pt>
                <c:pt idx="16050">
                  <c:v>43963.741615752311</c:v>
                </c:pt>
                <c:pt idx="16051">
                  <c:v>43963.74227289352</c:v>
                </c:pt>
                <c:pt idx="16052">
                  <c:v>43963.74332321759</c:v>
                </c:pt>
                <c:pt idx="16053">
                  <c:v>43963.749997592589</c:v>
                </c:pt>
                <c:pt idx="16054">
                  <c:v>43963.776575891206</c:v>
                </c:pt>
                <c:pt idx="16055">
                  <c:v>43963.815166192129</c:v>
                </c:pt>
                <c:pt idx="16056">
                  <c:v>43963.840251666668</c:v>
                </c:pt>
                <c:pt idx="16057">
                  <c:v>43963.851027476849</c:v>
                </c:pt>
                <c:pt idx="16058">
                  <c:v>43963.879271840276</c:v>
                </c:pt>
                <c:pt idx="16059">
                  <c:v>43963.988900023149</c:v>
                </c:pt>
                <c:pt idx="16060">
                  <c:v>43963.997189351852</c:v>
                </c:pt>
                <c:pt idx="16061">
                  <c:v>43963.998721701391</c:v>
                </c:pt>
                <c:pt idx="16062">
                  <c:v>43964.010202696758</c:v>
                </c:pt>
                <c:pt idx="16063">
                  <c:v>43964.1411046875</c:v>
                </c:pt>
                <c:pt idx="16064">
                  <c:v>43964.141489409725</c:v>
                </c:pt>
                <c:pt idx="16065">
                  <c:v>43964.14512494213</c:v>
                </c:pt>
                <c:pt idx="16066">
                  <c:v>43964.146571493053</c:v>
                </c:pt>
                <c:pt idx="16067">
                  <c:v>43964.165454178241</c:v>
                </c:pt>
                <c:pt idx="16068">
                  <c:v>43964.179353321757</c:v>
                </c:pt>
                <c:pt idx="16069">
                  <c:v>43964.187662708333</c:v>
                </c:pt>
                <c:pt idx="16070">
                  <c:v>43964.204427569442</c:v>
                </c:pt>
                <c:pt idx="16071">
                  <c:v>43964.205009664351</c:v>
                </c:pt>
                <c:pt idx="16072">
                  <c:v>43964.249858298608</c:v>
                </c:pt>
                <c:pt idx="16073">
                  <c:v>43964.259638599535</c:v>
                </c:pt>
                <c:pt idx="16074">
                  <c:v>43964.260157592595</c:v>
                </c:pt>
                <c:pt idx="16075">
                  <c:v>43964.269060844905</c:v>
                </c:pt>
                <c:pt idx="16076">
                  <c:v>43964.284151493055</c:v>
                </c:pt>
                <c:pt idx="16077">
                  <c:v>43964.284947569446</c:v>
                </c:pt>
                <c:pt idx="16078">
                  <c:v>43964.292972546296</c:v>
                </c:pt>
                <c:pt idx="16079">
                  <c:v>43964.293917268522</c:v>
                </c:pt>
                <c:pt idx="16080">
                  <c:v>43964.297489328703</c:v>
                </c:pt>
                <c:pt idx="16081">
                  <c:v>43964.300365115741</c:v>
                </c:pt>
                <c:pt idx="16082">
                  <c:v>43964.303079178244</c:v>
                </c:pt>
                <c:pt idx="16083">
                  <c:v>43964.333240023145</c:v>
                </c:pt>
                <c:pt idx="16084">
                  <c:v>43964.370275034722</c:v>
                </c:pt>
                <c:pt idx="16085">
                  <c:v>43964.371534351849</c:v>
                </c:pt>
                <c:pt idx="16086">
                  <c:v>43964.374332071762</c:v>
                </c:pt>
                <c:pt idx="16087">
                  <c:v>43964.378458761574</c:v>
                </c:pt>
                <c:pt idx="16088">
                  <c:v>43964.438503344907</c:v>
                </c:pt>
                <c:pt idx="16089">
                  <c:v>43964.43879594907</c:v>
                </c:pt>
                <c:pt idx="16090">
                  <c:v>43964.459125243055</c:v>
                </c:pt>
                <c:pt idx="16091">
                  <c:v>43964.463807673608</c:v>
                </c:pt>
                <c:pt idx="16092">
                  <c:v>43964.474001030096</c:v>
                </c:pt>
                <c:pt idx="16093">
                  <c:v>43964.51756521991</c:v>
                </c:pt>
                <c:pt idx="16094">
                  <c:v>43964.532680300923</c:v>
                </c:pt>
                <c:pt idx="16095">
                  <c:v>43964.556133634258</c:v>
                </c:pt>
                <c:pt idx="16096">
                  <c:v>43964.589502141207</c:v>
                </c:pt>
                <c:pt idx="16097">
                  <c:v>43964.592757025464</c:v>
                </c:pt>
                <c:pt idx="16098">
                  <c:v>43964.60295119213</c:v>
                </c:pt>
                <c:pt idx="16099">
                  <c:v>43964.61205314815</c:v>
                </c:pt>
                <c:pt idx="16100">
                  <c:v>43964.65282653935</c:v>
                </c:pt>
                <c:pt idx="16101">
                  <c:v>43964.689488217591</c:v>
                </c:pt>
                <c:pt idx="16102">
                  <c:v>43964.698936111112</c:v>
                </c:pt>
                <c:pt idx="16103">
                  <c:v>43964.819727719907</c:v>
                </c:pt>
                <c:pt idx="16104">
                  <c:v>43964.823796909724</c:v>
                </c:pt>
                <c:pt idx="16105">
                  <c:v>43964.827423773146</c:v>
                </c:pt>
                <c:pt idx="16106">
                  <c:v>43964.831629189815</c:v>
                </c:pt>
                <c:pt idx="16107">
                  <c:v>43964.87383546296</c:v>
                </c:pt>
                <c:pt idx="16108">
                  <c:v>43965.091746064812</c:v>
                </c:pt>
                <c:pt idx="16109">
                  <c:v>43965.107715486112</c:v>
                </c:pt>
                <c:pt idx="16110">
                  <c:v>43965.164958252317</c:v>
                </c:pt>
                <c:pt idx="16111">
                  <c:v>43965.222680787039</c:v>
                </c:pt>
                <c:pt idx="16112">
                  <c:v>43965.265172500003</c:v>
                </c:pt>
                <c:pt idx="16113">
                  <c:v>43965.271625833331</c:v>
                </c:pt>
                <c:pt idx="16114">
                  <c:v>43965.277161087964</c:v>
                </c:pt>
                <c:pt idx="16115">
                  <c:v>43965.285737384256</c:v>
                </c:pt>
                <c:pt idx="16116">
                  <c:v>43965.28912209491</c:v>
                </c:pt>
                <c:pt idx="16117">
                  <c:v>43965.289677048611</c:v>
                </c:pt>
                <c:pt idx="16118">
                  <c:v>43965.325144467592</c:v>
                </c:pt>
                <c:pt idx="16119">
                  <c:v>43965.340381331021</c:v>
                </c:pt>
                <c:pt idx="16120">
                  <c:v>43965.369163981479</c:v>
                </c:pt>
                <c:pt idx="16121">
                  <c:v>43965.39045003472</c:v>
                </c:pt>
                <c:pt idx="16122">
                  <c:v>43965.396994641203</c:v>
                </c:pt>
                <c:pt idx="16123">
                  <c:v>43965.429499641206</c:v>
                </c:pt>
                <c:pt idx="16124">
                  <c:v>43965.429656666667</c:v>
                </c:pt>
                <c:pt idx="16125">
                  <c:v>43965.437494872684</c:v>
                </c:pt>
                <c:pt idx="16126">
                  <c:v>43965.441548379633</c:v>
                </c:pt>
                <c:pt idx="16127">
                  <c:v>43965.44417224537</c:v>
                </c:pt>
                <c:pt idx="16128">
                  <c:v>43965.4469049537</c:v>
                </c:pt>
                <c:pt idx="16129">
                  <c:v>43965.447320868057</c:v>
                </c:pt>
                <c:pt idx="16130">
                  <c:v>43965.451139490739</c:v>
                </c:pt>
                <c:pt idx="16131">
                  <c:v>43965.453148321758</c:v>
                </c:pt>
                <c:pt idx="16132">
                  <c:v>43965.476252233799</c:v>
                </c:pt>
                <c:pt idx="16133">
                  <c:v>43965.483725902777</c:v>
                </c:pt>
                <c:pt idx="16134">
                  <c:v>43965.493603877316</c:v>
                </c:pt>
                <c:pt idx="16135">
                  <c:v>43965.512208275461</c:v>
                </c:pt>
                <c:pt idx="16136">
                  <c:v>43965.518296099537</c:v>
                </c:pt>
                <c:pt idx="16137">
                  <c:v>43965.531613819447</c:v>
                </c:pt>
                <c:pt idx="16138">
                  <c:v>43965.540518449074</c:v>
                </c:pt>
                <c:pt idx="16139">
                  <c:v>43965.568858043982</c:v>
                </c:pt>
                <c:pt idx="16140">
                  <c:v>43965.579306388892</c:v>
                </c:pt>
                <c:pt idx="16141">
                  <c:v>43965.581170671299</c:v>
                </c:pt>
                <c:pt idx="16142">
                  <c:v>43965.586317893518</c:v>
                </c:pt>
                <c:pt idx="16143">
                  <c:v>43965.636797094907</c:v>
                </c:pt>
                <c:pt idx="16144">
                  <c:v>43965.644482199074</c:v>
                </c:pt>
                <c:pt idx="16145">
                  <c:v>43965.647358530092</c:v>
                </c:pt>
                <c:pt idx="16146">
                  <c:v>43965.649977245368</c:v>
                </c:pt>
                <c:pt idx="16147">
                  <c:v>43965.651207916664</c:v>
                </c:pt>
                <c:pt idx="16148">
                  <c:v>43965.657947199077</c:v>
                </c:pt>
                <c:pt idx="16149">
                  <c:v>43965.658277233793</c:v>
                </c:pt>
                <c:pt idx="16150">
                  <c:v>43965.662769120368</c:v>
                </c:pt>
                <c:pt idx="16151">
                  <c:v>43965.669677754631</c:v>
                </c:pt>
                <c:pt idx="16152">
                  <c:v>43965.687513645833</c:v>
                </c:pt>
                <c:pt idx="16153">
                  <c:v>43965.691058923614</c:v>
                </c:pt>
                <c:pt idx="16154">
                  <c:v>43965.712225000003</c:v>
                </c:pt>
                <c:pt idx="16155">
                  <c:v>43965.739274675929</c:v>
                </c:pt>
                <c:pt idx="16156">
                  <c:v>43965.751415601851</c:v>
                </c:pt>
                <c:pt idx="16157">
                  <c:v>43965.754275902778</c:v>
                </c:pt>
                <c:pt idx="16158">
                  <c:v>43965.846728310185</c:v>
                </c:pt>
                <c:pt idx="16159">
                  <c:v>43966.154156192133</c:v>
                </c:pt>
                <c:pt idx="16160">
                  <c:v>43966.193097673611</c:v>
                </c:pt>
                <c:pt idx="16161">
                  <c:v>43966.242668182873</c:v>
                </c:pt>
                <c:pt idx="16162">
                  <c:v>43966.256123437503</c:v>
                </c:pt>
                <c:pt idx="16163">
                  <c:v>43966.293227349539</c:v>
                </c:pt>
                <c:pt idx="16164">
                  <c:v>43966.293901400466</c:v>
                </c:pt>
                <c:pt idx="16165">
                  <c:v>43966.318647372682</c:v>
                </c:pt>
                <c:pt idx="16166">
                  <c:v>43966.325326226855</c:v>
                </c:pt>
                <c:pt idx="16167">
                  <c:v>43966.338806458334</c:v>
                </c:pt>
                <c:pt idx="16168">
                  <c:v>43966.358203171294</c:v>
                </c:pt>
                <c:pt idx="16169">
                  <c:v>43966.380975983797</c:v>
                </c:pt>
                <c:pt idx="16170">
                  <c:v>43966.385324282404</c:v>
                </c:pt>
                <c:pt idx="16171">
                  <c:v>43966.386271296295</c:v>
                </c:pt>
                <c:pt idx="16172">
                  <c:v>43966.454704027776</c:v>
                </c:pt>
                <c:pt idx="16173">
                  <c:v>43966.461007824073</c:v>
                </c:pt>
                <c:pt idx="16174">
                  <c:v>43966.478197592594</c:v>
                </c:pt>
                <c:pt idx="16175">
                  <c:v>43966.480044479169</c:v>
                </c:pt>
                <c:pt idx="16176">
                  <c:v>43966.486622141201</c:v>
                </c:pt>
                <c:pt idx="16177">
                  <c:v>43966.493317650464</c:v>
                </c:pt>
                <c:pt idx="16178">
                  <c:v>43966.513695972222</c:v>
                </c:pt>
                <c:pt idx="16179">
                  <c:v>43966.522341944445</c:v>
                </c:pt>
                <c:pt idx="16180">
                  <c:v>43966.524107534722</c:v>
                </c:pt>
                <c:pt idx="16181">
                  <c:v>43966.5257025463</c:v>
                </c:pt>
                <c:pt idx="16182">
                  <c:v>43966.540401932871</c:v>
                </c:pt>
                <c:pt idx="16183">
                  <c:v>43966.542212361113</c:v>
                </c:pt>
                <c:pt idx="16184">
                  <c:v>43966.54984767361</c:v>
                </c:pt>
                <c:pt idx="16185">
                  <c:v>43966.580648831019</c:v>
                </c:pt>
                <c:pt idx="16186">
                  <c:v>43966.616114340279</c:v>
                </c:pt>
                <c:pt idx="16187">
                  <c:v>43966.616221504628</c:v>
                </c:pt>
                <c:pt idx="16188">
                  <c:v>43966.630352534725</c:v>
                </c:pt>
                <c:pt idx="16189">
                  <c:v>43966.667613784724</c:v>
                </c:pt>
                <c:pt idx="16190">
                  <c:v>43966.708466747688</c:v>
                </c:pt>
                <c:pt idx="16191">
                  <c:v>43966.711481388891</c:v>
                </c:pt>
                <c:pt idx="16192">
                  <c:v>43967.194005509256</c:v>
                </c:pt>
                <c:pt idx="16193">
                  <c:v>43967.33571363426</c:v>
                </c:pt>
                <c:pt idx="16194">
                  <c:v>43967.346770960648</c:v>
                </c:pt>
                <c:pt idx="16195">
                  <c:v>43967.369748391204</c:v>
                </c:pt>
                <c:pt idx="16196">
                  <c:v>43967.391092881946</c:v>
                </c:pt>
                <c:pt idx="16197">
                  <c:v>43967.391120092594</c:v>
                </c:pt>
                <c:pt idx="16198">
                  <c:v>43967.394465567129</c:v>
                </c:pt>
                <c:pt idx="16199">
                  <c:v>43967.400947268521</c:v>
                </c:pt>
                <c:pt idx="16200">
                  <c:v>43967.401339814816</c:v>
                </c:pt>
                <c:pt idx="16201">
                  <c:v>43967.405421782409</c:v>
                </c:pt>
                <c:pt idx="16202">
                  <c:v>43967.411039826387</c:v>
                </c:pt>
                <c:pt idx="16203">
                  <c:v>43967.419455023148</c:v>
                </c:pt>
                <c:pt idx="16204">
                  <c:v>43967.420149039353</c:v>
                </c:pt>
                <c:pt idx="16205">
                  <c:v>43967.48519284722</c:v>
                </c:pt>
                <c:pt idx="16206">
                  <c:v>43967.488662916665</c:v>
                </c:pt>
                <c:pt idx="16207">
                  <c:v>43967.547757777778</c:v>
                </c:pt>
                <c:pt idx="16208">
                  <c:v>43967.551298819446</c:v>
                </c:pt>
                <c:pt idx="16209">
                  <c:v>43967.556514502314</c:v>
                </c:pt>
                <c:pt idx="16210">
                  <c:v>43967.557141585647</c:v>
                </c:pt>
                <c:pt idx="16211">
                  <c:v>43967.568242858797</c:v>
                </c:pt>
                <c:pt idx="16212">
                  <c:v>43967.569965000002</c:v>
                </c:pt>
                <c:pt idx="16213">
                  <c:v>43967.572585914349</c:v>
                </c:pt>
                <c:pt idx="16214">
                  <c:v>43967.576143333332</c:v>
                </c:pt>
                <c:pt idx="16215">
                  <c:v>43967.601382442132</c:v>
                </c:pt>
                <c:pt idx="16216">
                  <c:v>43967.606379490739</c:v>
                </c:pt>
                <c:pt idx="16217">
                  <c:v>43967.63693270833</c:v>
                </c:pt>
                <c:pt idx="16218">
                  <c:v>43967.643648483798</c:v>
                </c:pt>
                <c:pt idx="16219">
                  <c:v>43967.679371805556</c:v>
                </c:pt>
                <c:pt idx="16220">
                  <c:v>43967.732251400463</c:v>
                </c:pt>
                <c:pt idx="16221">
                  <c:v>43967.969147881944</c:v>
                </c:pt>
                <c:pt idx="16222">
                  <c:v>43968.140895324075</c:v>
                </c:pt>
                <c:pt idx="16223">
                  <c:v>43968.156698240738</c:v>
                </c:pt>
                <c:pt idx="16224">
                  <c:v>43968.308712303238</c:v>
                </c:pt>
                <c:pt idx="16225">
                  <c:v>43968.325292164351</c:v>
                </c:pt>
                <c:pt idx="16226">
                  <c:v>43968.420419004629</c:v>
                </c:pt>
                <c:pt idx="16227">
                  <c:v>43968.45544578704</c:v>
                </c:pt>
                <c:pt idx="16228">
                  <c:v>43968.45747483796</c:v>
                </c:pt>
                <c:pt idx="16229">
                  <c:v>43968.459279907409</c:v>
                </c:pt>
                <c:pt idx="16230">
                  <c:v>43968.57578353009</c:v>
                </c:pt>
                <c:pt idx="16231">
                  <c:v>43968.671213090274</c:v>
                </c:pt>
                <c:pt idx="16232">
                  <c:v>43968.672813553239</c:v>
                </c:pt>
                <c:pt idx="16233">
                  <c:v>43968.673035775464</c:v>
                </c:pt>
                <c:pt idx="16234">
                  <c:v>43968.742311516202</c:v>
                </c:pt>
                <c:pt idx="16235">
                  <c:v>43968.745826516206</c:v>
                </c:pt>
                <c:pt idx="16236">
                  <c:v>43968.759257962964</c:v>
                </c:pt>
                <c:pt idx="16237">
                  <c:v>43968.844625358797</c:v>
                </c:pt>
                <c:pt idx="16238">
                  <c:v>43968.845834247688</c:v>
                </c:pt>
                <c:pt idx="16239">
                  <c:v>43969.185681527779</c:v>
                </c:pt>
                <c:pt idx="16240">
                  <c:v>43969.196859270836</c:v>
                </c:pt>
                <c:pt idx="16241">
                  <c:v>43969.200543043982</c:v>
                </c:pt>
                <c:pt idx="16242">
                  <c:v>43969.204795810183</c:v>
                </c:pt>
                <c:pt idx="16243">
                  <c:v>43969.211549039355</c:v>
                </c:pt>
                <c:pt idx="16244">
                  <c:v>43969.212178877315</c:v>
                </c:pt>
                <c:pt idx="16245">
                  <c:v>43969.220701134262</c:v>
                </c:pt>
                <c:pt idx="16246">
                  <c:v>43969.222405416665</c:v>
                </c:pt>
                <c:pt idx="16247">
                  <c:v>43969.222794872687</c:v>
                </c:pt>
                <c:pt idx="16248">
                  <c:v>43969.225352141206</c:v>
                </c:pt>
                <c:pt idx="16249">
                  <c:v>43969.226615509258</c:v>
                </c:pt>
                <c:pt idx="16250">
                  <c:v>43969.229771759259</c:v>
                </c:pt>
                <c:pt idx="16251">
                  <c:v>43969.240216550927</c:v>
                </c:pt>
                <c:pt idx="16252">
                  <c:v>43969.241191076391</c:v>
                </c:pt>
                <c:pt idx="16253">
                  <c:v>43969.243026180557</c:v>
                </c:pt>
                <c:pt idx="16254">
                  <c:v>43969.24841641204</c:v>
                </c:pt>
                <c:pt idx="16255">
                  <c:v>43969.264086006944</c:v>
                </c:pt>
                <c:pt idx="16256">
                  <c:v>43969.265929629626</c:v>
                </c:pt>
                <c:pt idx="16257">
                  <c:v>43969.272857152777</c:v>
                </c:pt>
                <c:pt idx="16258">
                  <c:v>43969.281138634258</c:v>
                </c:pt>
                <c:pt idx="16259">
                  <c:v>43969.292890717596</c:v>
                </c:pt>
                <c:pt idx="16260">
                  <c:v>43969.300414027777</c:v>
                </c:pt>
                <c:pt idx="16261">
                  <c:v>43969.307823645831</c:v>
                </c:pt>
                <c:pt idx="16262">
                  <c:v>43969.338778217592</c:v>
                </c:pt>
                <c:pt idx="16263">
                  <c:v>43969.354046458335</c:v>
                </c:pt>
                <c:pt idx="16264">
                  <c:v>43969.356418298608</c:v>
                </c:pt>
                <c:pt idx="16265">
                  <c:v>43969.39202230324</c:v>
                </c:pt>
                <c:pt idx="16266">
                  <c:v>43969.409747384256</c:v>
                </c:pt>
                <c:pt idx="16267">
                  <c:v>43969.456518159721</c:v>
                </c:pt>
                <c:pt idx="16268">
                  <c:v>43969.45699460648</c:v>
                </c:pt>
                <c:pt idx="16269">
                  <c:v>43969.460071805559</c:v>
                </c:pt>
                <c:pt idx="16270">
                  <c:v>43969.46694658565</c:v>
                </c:pt>
                <c:pt idx="16271">
                  <c:v>43969.496935590279</c:v>
                </c:pt>
                <c:pt idx="16272">
                  <c:v>43969.497831562498</c:v>
                </c:pt>
                <c:pt idx="16273">
                  <c:v>43969.501909282408</c:v>
                </c:pt>
                <c:pt idx="16274">
                  <c:v>43969.503152025463</c:v>
                </c:pt>
                <c:pt idx="16275">
                  <c:v>43969.511107372688</c:v>
                </c:pt>
                <c:pt idx="16276">
                  <c:v>43969.513121284719</c:v>
                </c:pt>
                <c:pt idx="16277">
                  <c:v>43969.523125868058</c:v>
                </c:pt>
                <c:pt idx="16278">
                  <c:v>43969.530033738425</c:v>
                </c:pt>
                <c:pt idx="16279">
                  <c:v>43969.539741956018</c:v>
                </c:pt>
                <c:pt idx="16280">
                  <c:v>43969.541869756948</c:v>
                </c:pt>
                <c:pt idx="16281">
                  <c:v>43969.543357905095</c:v>
                </c:pt>
                <c:pt idx="16282">
                  <c:v>43969.55175027778</c:v>
                </c:pt>
                <c:pt idx="16283">
                  <c:v>43969.552390856479</c:v>
                </c:pt>
                <c:pt idx="16284">
                  <c:v>43969.560652673608</c:v>
                </c:pt>
                <c:pt idx="16285">
                  <c:v>43969.562035000003</c:v>
                </c:pt>
                <c:pt idx="16286">
                  <c:v>43969.562093668981</c:v>
                </c:pt>
                <c:pt idx="16287">
                  <c:v>43969.562200509259</c:v>
                </c:pt>
                <c:pt idx="16288">
                  <c:v>43969.564700555558</c:v>
                </c:pt>
                <c:pt idx="16289">
                  <c:v>43969.568780555557</c:v>
                </c:pt>
                <c:pt idx="16290">
                  <c:v>43969.569809583336</c:v>
                </c:pt>
                <c:pt idx="16291">
                  <c:v>43969.570468252314</c:v>
                </c:pt>
                <c:pt idx="16292">
                  <c:v>43969.570730879626</c:v>
                </c:pt>
                <c:pt idx="16293">
                  <c:v>43969.580826956022</c:v>
                </c:pt>
                <c:pt idx="16294">
                  <c:v>43969.664659212962</c:v>
                </c:pt>
                <c:pt idx="16295">
                  <c:v>43969.668588194443</c:v>
                </c:pt>
                <c:pt idx="16296">
                  <c:v>43969.677371157406</c:v>
                </c:pt>
                <c:pt idx="16297">
                  <c:v>43969.67811789352</c:v>
                </c:pt>
                <c:pt idx="16298">
                  <c:v>43969.858178090275</c:v>
                </c:pt>
                <c:pt idx="16299">
                  <c:v>43969.861332928238</c:v>
                </c:pt>
                <c:pt idx="16300">
                  <c:v>43969.917644583336</c:v>
                </c:pt>
                <c:pt idx="16301">
                  <c:v>43969.928527951386</c:v>
                </c:pt>
                <c:pt idx="16302">
                  <c:v>43969.929800543985</c:v>
                </c:pt>
                <c:pt idx="16303">
                  <c:v>43969.944505659725</c:v>
                </c:pt>
                <c:pt idx="16304">
                  <c:v>43969.944994212965</c:v>
                </c:pt>
                <c:pt idx="16305">
                  <c:v>43970.128465439811</c:v>
                </c:pt>
                <c:pt idx="16306">
                  <c:v>43970.150600208333</c:v>
                </c:pt>
                <c:pt idx="16307">
                  <c:v>43970.156440636572</c:v>
                </c:pt>
                <c:pt idx="16308">
                  <c:v>43970.244017685189</c:v>
                </c:pt>
                <c:pt idx="16309">
                  <c:v>43970.250801284725</c:v>
                </c:pt>
                <c:pt idx="16310">
                  <c:v>43970.255000011573</c:v>
                </c:pt>
                <c:pt idx="16311">
                  <c:v>43970.34232210648</c:v>
                </c:pt>
                <c:pt idx="16312">
                  <c:v>43970.349675069447</c:v>
                </c:pt>
                <c:pt idx="16313">
                  <c:v>43970.35538015046</c:v>
                </c:pt>
                <c:pt idx="16314">
                  <c:v>43970.355754050928</c:v>
                </c:pt>
                <c:pt idx="16315">
                  <c:v>43970.356287696763</c:v>
                </c:pt>
                <c:pt idx="16316">
                  <c:v>43970.357043969911</c:v>
                </c:pt>
                <c:pt idx="16317">
                  <c:v>43970.422693333334</c:v>
                </c:pt>
                <c:pt idx="16318">
                  <c:v>43970.458906817126</c:v>
                </c:pt>
                <c:pt idx="16319">
                  <c:v>43970.460479062502</c:v>
                </c:pt>
                <c:pt idx="16320">
                  <c:v>43970.46930420139</c:v>
                </c:pt>
                <c:pt idx="16321">
                  <c:v>43970.480988900461</c:v>
                </c:pt>
                <c:pt idx="16322">
                  <c:v>43970.492129247687</c:v>
                </c:pt>
                <c:pt idx="16323">
                  <c:v>43970.51873585648</c:v>
                </c:pt>
                <c:pt idx="16324">
                  <c:v>43970.522347453705</c:v>
                </c:pt>
                <c:pt idx="16325">
                  <c:v>43970.525589999997</c:v>
                </c:pt>
                <c:pt idx="16326">
                  <c:v>43970.532888657406</c:v>
                </c:pt>
                <c:pt idx="16327">
                  <c:v>43970.533182997686</c:v>
                </c:pt>
                <c:pt idx="16328">
                  <c:v>43970.539883900463</c:v>
                </c:pt>
                <c:pt idx="16329">
                  <c:v>43970.540621203705</c:v>
                </c:pt>
                <c:pt idx="16330">
                  <c:v>43970.546205787039</c:v>
                </c:pt>
                <c:pt idx="16331">
                  <c:v>43970.555477349539</c:v>
                </c:pt>
                <c:pt idx="16332">
                  <c:v>43970.574633680553</c:v>
                </c:pt>
                <c:pt idx="16333">
                  <c:v>43970.58276553241</c:v>
                </c:pt>
                <c:pt idx="16334">
                  <c:v>43970.63819070602</c:v>
                </c:pt>
                <c:pt idx="16335">
                  <c:v>43970.646430775465</c:v>
                </c:pt>
                <c:pt idx="16336">
                  <c:v>43970.647678773152</c:v>
                </c:pt>
                <c:pt idx="16337">
                  <c:v>43970.658654143517</c:v>
                </c:pt>
                <c:pt idx="16338">
                  <c:v>43970.663740300923</c:v>
                </c:pt>
                <c:pt idx="16339">
                  <c:v>43970.675292025466</c:v>
                </c:pt>
                <c:pt idx="16340">
                  <c:v>43970.676906631947</c:v>
                </c:pt>
                <c:pt idx="16341">
                  <c:v>43970.677718391205</c:v>
                </c:pt>
                <c:pt idx="16342">
                  <c:v>43970.68320255787</c:v>
                </c:pt>
                <c:pt idx="16343">
                  <c:v>43970.683554270836</c:v>
                </c:pt>
                <c:pt idx="16344">
                  <c:v>43970.710212337966</c:v>
                </c:pt>
                <c:pt idx="16345">
                  <c:v>43970.758258819442</c:v>
                </c:pt>
                <c:pt idx="16346">
                  <c:v>43970.759331064815</c:v>
                </c:pt>
                <c:pt idx="16347">
                  <c:v>43970.770521620369</c:v>
                </c:pt>
                <c:pt idx="16348">
                  <c:v>43970.776564560183</c:v>
                </c:pt>
                <c:pt idx="16349">
                  <c:v>43970.783742777778</c:v>
                </c:pt>
                <c:pt idx="16350">
                  <c:v>43970.812893240742</c:v>
                </c:pt>
                <c:pt idx="16351">
                  <c:v>43970.956898750002</c:v>
                </c:pt>
                <c:pt idx="16352">
                  <c:v>43971.262079166663</c:v>
                </c:pt>
                <c:pt idx="16353">
                  <c:v>43971.27941520833</c:v>
                </c:pt>
                <c:pt idx="16354">
                  <c:v>43971.282087094907</c:v>
                </c:pt>
                <c:pt idx="16355">
                  <c:v>43971.31366334491</c:v>
                </c:pt>
                <c:pt idx="16356">
                  <c:v>43971.317319027781</c:v>
                </c:pt>
                <c:pt idx="16357">
                  <c:v>43971.320914918979</c:v>
                </c:pt>
                <c:pt idx="16358">
                  <c:v>43971.347719305559</c:v>
                </c:pt>
                <c:pt idx="16359">
                  <c:v>43971.350383067132</c:v>
                </c:pt>
                <c:pt idx="16360">
                  <c:v>43971.434084293978</c:v>
                </c:pt>
                <c:pt idx="16361">
                  <c:v>43971.5131268287</c:v>
                </c:pt>
                <c:pt idx="16362">
                  <c:v>43971.552886504629</c:v>
                </c:pt>
                <c:pt idx="16363">
                  <c:v>43971.553833472222</c:v>
                </c:pt>
                <c:pt idx="16364">
                  <c:v>43971.572510625003</c:v>
                </c:pt>
                <c:pt idx="16365">
                  <c:v>43971.596848425928</c:v>
                </c:pt>
                <c:pt idx="16366">
                  <c:v>43971.597093599536</c:v>
                </c:pt>
                <c:pt idx="16367">
                  <c:v>43971.598811504628</c:v>
                </c:pt>
                <c:pt idx="16368">
                  <c:v>43971.603817719908</c:v>
                </c:pt>
                <c:pt idx="16369">
                  <c:v>43971.619917905089</c:v>
                </c:pt>
                <c:pt idx="16370">
                  <c:v>43971.638144166667</c:v>
                </c:pt>
                <c:pt idx="16371">
                  <c:v>43971.641895694447</c:v>
                </c:pt>
                <c:pt idx="16372">
                  <c:v>43971.965509675923</c:v>
                </c:pt>
                <c:pt idx="16373">
                  <c:v>43972.366208611114</c:v>
                </c:pt>
                <c:pt idx="16374">
                  <c:v>43972.369821828703</c:v>
                </c:pt>
                <c:pt idx="16375">
                  <c:v>43972.398956689816</c:v>
                </c:pt>
                <c:pt idx="16376">
                  <c:v>43972.40691740741</c:v>
                </c:pt>
                <c:pt idx="16377">
                  <c:v>43972.414621064818</c:v>
                </c:pt>
                <c:pt idx="16378">
                  <c:v>43972.416470983793</c:v>
                </c:pt>
                <c:pt idx="16379">
                  <c:v>43972.424933101851</c:v>
                </c:pt>
                <c:pt idx="16380">
                  <c:v>43972.50150395833</c:v>
                </c:pt>
                <c:pt idx="16381">
                  <c:v>43972.751248113425</c:v>
                </c:pt>
                <c:pt idx="16382">
                  <c:v>43972.763821365741</c:v>
                </c:pt>
                <c:pt idx="16383">
                  <c:v>43972.887992592594</c:v>
                </c:pt>
                <c:pt idx="16384">
                  <c:v>43973.25005328704</c:v>
                </c:pt>
                <c:pt idx="16385">
                  <c:v>43973.253636226851</c:v>
                </c:pt>
                <c:pt idx="16386">
                  <c:v>43973.254899699074</c:v>
                </c:pt>
                <c:pt idx="16387">
                  <c:v>43973.260976006946</c:v>
                </c:pt>
                <c:pt idx="16388">
                  <c:v>43973.491558796297</c:v>
                </c:pt>
                <c:pt idx="16389">
                  <c:v>43973.686736284719</c:v>
                </c:pt>
                <c:pt idx="16390">
                  <c:v>43973.689584976855</c:v>
                </c:pt>
                <c:pt idx="16391">
                  <c:v>43973.690270173611</c:v>
                </c:pt>
                <c:pt idx="16392">
                  <c:v>43973.697119027776</c:v>
                </c:pt>
                <c:pt idx="16393">
                  <c:v>43974.306047835649</c:v>
                </c:pt>
                <c:pt idx="16394">
                  <c:v>43974.309690046299</c:v>
                </c:pt>
                <c:pt idx="16395">
                  <c:v>43974.351075462961</c:v>
                </c:pt>
                <c:pt idx="16396">
                  <c:v>43974.359126828705</c:v>
                </c:pt>
                <c:pt idx="16397">
                  <c:v>43974.360799305556</c:v>
                </c:pt>
                <c:pt idx="16398">
                  <c:v>43974.503975694446</c:v>
                </c:pt>
                <c:pt idx="16399">
                  <c:v>43974.660045185185</c:v>
                </c:pt>
                <c:pt idx="16400">
                  <c:v>43974.861666226854</c:v>
                </c:pt>
                <c:pt idx="16401">
                  <c:v>43975.274243194443</c:v>
                </c:pt>
                <c:pt idx="16402">
                  <c:v>43975.346379710645</c:v>
                </c:pt>
                <c:pt idx="16403">
                  <c:v>43975.406930960649</c:v>
                </c:pt>
                <c:pt idx="16404">
                  <c:v>43975.408213125003</c:v>
                </c:pt>
                <c:pt idx="16405">
                  <c:v>43975.408736979167</c:v>
                </c:pt>
                <c:pt idx="16406">
                  <c:v>43975.429292638888</c:v>
                </c:pt>
                <c:pt idx="16407">
                  <c:v>43975.458628831017</c:v>
                </c:pt>
                <c:pt idx="16408">
                  <c:v>43975.511059537035</c:v>
                </c:pt>
                <c:pt idx="16409">
                  <c:v>43975.543826111112</c:v>
                </c:pt>
                <c:pt idx="16410">
                  <c:v>43975.565678171297</c:v>
                </c:pt>
                <c:pt idx="16411">
                  <c:v>43975.929135914354</c:v>
                </c:pt>
                <c:pt idx="16412">
                  <c:v>43976.088804212966</c:v>
                </c:pt>
                <c:pt idx="16413">
                  <c:v>43976.196809340276</c:v>
                </c:pt>
                <c:pt idx="16414">
                  <c:v>43976.237656111109</c:v>
                </c:pt>
                <c:pt idx="16415">
                  <c:v>43976.239876747684</c:v>
                </c:pt>
                <c:pt idx="16416">
                  <c:v>43976.240708171295</c:v>
                </c:pt>
                <c:pt idx="16417">
                  <c:v>43976.302082905095</c:v>
                </c:pt>
                <c:pt idx="16418">
                  <c:v>43976.341937002318</c:v>
                </c:pt>
                <c:pt idx="16419">
                  <c:v>43976.379602905094</c:v>
                </c:pt>
                <c:pt idx="16420">
                  <c:v>43976.383641736109</c:v>
                </c:pt>
                <c:pt idx="16421">
                  <c:v>43976.43764290509</c:v>
                </c:pt>
                <c:pt idx="16422">
                  <c:v>43976.456243761575</c:v>
                </c:pt>
                <c:pt idx="16423">
                  <c:v>43976.517628240741</c:v>
                </c:pt>
                <c:pt idx="16424">
                  <c:v>43976.535866296297</c:v>
                </c:pt>
                <c:pt idx="16425">
                  <c:v>43976.555063078704</c:v>
                </c:pt>
                <c:pt idx="16426">
                  <c:v>43976.559487222221</c:v>
                </c:pt>
                <c:pt idx="16427">
                  <c:v>43976.563112303244</c:v>
                </c:pt>
                <c:pt idx="16428">
                  <c:v>43976.687623460646</c:v>
                </c:pt>
                <c:pt idx="16429">
                  <c:v>43976.710802384259</c:v>
                </c:pt>
                <c:pt idx="16430">
                  <c:v>43976.801549664349</c:v>
                </c:pt>
                <c:pt idx="16431">
                  <c:v>43976.804479803242</c:v>
                </c:pt>
                <c:pt idx="16432">
                  <c:v>43977.156194930554</c:v>
                </c:pt>
                <c:pt idx="16433">
                  <c:v>43977.170784513888</c:v>
                </c:pt>
                <c:pt idx="16434">
                  <c:v>43977.173506053237</c:v>
                </c:pt>
                <c:pt idx="16435">
                  <c:v>43977.200445983799</c:v>
                </c:pt>
                <c:pt idx="16436">
                  <c:v>43977.241087847222</c:v>
                </c:pt>
                <c:pt idx="16437">
                  <c:v>43977.255758726853</c:v>
                </c:pt>
                <c:pt idx="16438">
                  <c:v>43977.262273854169</c:v>
                </c:pt>
                <c:pt idx="16439">
                  <c:v>43977.266904745367</c:v>
                </c:pt>
                <c:pt idx="16440">
                  <c:v>43977.278490300923</c:v>
                </c:pt>
                <c:pt idx="16441">
                  <c:v>43977.288763078701</c:v>
                </c:pt>
                <c:pt idx="16442">
                  <c:v>43977.294781620367</c:v>
                </c:pt>
                <c:pt idx="16443">
                  <c:v>43977.402954965277</c:v>
                </c:pt>
                <c:pt idx="16444">
                  <c:v>43977.424442372685</c:v>
                </c:pt>
                <c:pt idx="16445">
                  <c:v>43977.430005046299</c:v>
                </c:pt>
                <c:pt idx="16446">
                  <c:v>43977.489264606484</c:v>
                </c:pt>
                <c:pt idx="16447">
                  <c:v>43977.495842037039</c:v>
                </c:pt>
                <c:pt idx="16448">
                  <c:v>43977.520358125003</c:v>
                </c:pt>
                <c:pt idx="16449">
                  <c:v>43977.547127569444</c:v>
                </c:pt>
                <c:pt idx="16450">
                  <c:v>43977.633462268517</c:v>
                </c:pt>
                <c:pt idx="16451">
                  <c:v>43977.726668784722</c:v>
                </c:pt>
                <c:pt idx="16452">
                  <c:v>43978.167178819444</c:v>
                </c:pt>
                <c:pt idx="16453">
                  <c:v>43978.186426215281</c:v>
                </c:pt>
                <c:pt idx="16454">
                  <c:v>43978.240932766203</c:v>
                </c:pt>
                <c:pt idx="16455">
                  <c:v>43978.292233993052</c:v>
                </c:pt>
                <c:pt idx="16456">
                  <c:v>43978.29788701389</c:v>
                </c:pt>
                <c:pt idx="16457">
                  <c:v>43978.346140671296</c:v>
                </c:pt>
                <c:pt idx="16458">
                  <c:v>43978.384762453701</c:v>
                </c:pt>
                <c:pt idx="16459">
                  <c:v>43978.441276527781</c:v>
                </c:pt>
                <c:pt idx="16460">
                  <c:v>43978.487304675924</c:v>
                </c:pt>
                <c:pt idx="16461">
                  <c:v>43978.512062581016</c:v>
                </c:pt>
                <c:pt idx="16462">
                  <c:v>43978.526427800927</c:v>
                </c:pt>
                <c:pt idx="16463">
                  <c:v>43978.594989166668</c:v>
                </c:pt>
                <c:pt idx="16464">
                  <c:v>43978.598394826389</c:v>
                </c:pt>
                <c:pt idx="16465">
                  <c:v>43978.613786550923</c:v>
                </c:pt>
                <c:pt idx="16466">
                  <c:v>43978.639030648148</c:v>
                </c:pt>
                <c:pt idx="16467">
                  <c:v>43978.665057546299</c:v>
                </c:pt>
                <c:pt idx="16468">
                  <c:v>43978.66728652778</c:v>
                </c:pt>
                <c:pt idx="16469">
                  <c:v>43978.701969768517</c:v>
                </c:pt>
                <c:pt idx="16470">
                  <c:v>43978.703359618055</c:v>
                </c:pt>
                <c:pt idx="16471">
                  <c:v>43978.734352893516</c:v>
                </c:pt>
                <c:pt idx="16472">
                  <c:v>43979.128107696757</c:v>
                </c:pt>
                <c:pt idx="16473">
                  <c:v>43979.132742627313</c:v>
                </c:pt>
                <c:pt idx="16474">
                  <c:v>43979.292494618057</c:v>
                </c:pt>
                <c:pt idx="16475">
                  <c:v>43979.456297233795</c:v>
                </c:pt>
                <c:pt idx="16476">
                  <c:v>43979.460941967591</c:v>
                </c:pt>
                <c:pt idx="16477">
                  <c:v>43979.539390300924</c:v>
                </c:pt>
                <c:pt idx="16478">
                  <c:v>43979.540106319444</c:v>
                </c:pt>
                <c:pt idx="16479">
                  <c:v>43979.584790636574</c:v>
                </c:pt>
                <c:pt idx="16480">
                  <c:v>43979.769983865743</c:v>
                </c:pt>
                <c:pt idx="16481">
                  <c:v>43979.771945902779</c:v>
                </c:pt>
                <c:pt idx="16482">
                  <c:v>43980.267016238424</c:v>
                </c:pt>
                <c:pt idx="16483">
                  <c:v>43980.282224525465</c:v>
                </c:pt>
                <c:pt idx="16484">
                  <c:v>43980.290207916667</c:v>
                </c:pt>
                <c:pt idx="16485">
                  <c:v>43980.311412997682</c:v>
                </c:pt>
                <c:pt idx="16486">
                  <c:v>43980.337903831016</c:v>
                </c:pt>
                <c:pt idx="16487">
                  <c:v>43980.393877916664</c:v>
                </c:pt>
                <c:pt idx="16488">
                  <c:v>43980.403405960649</c:v>
                </c:pt>
                <c:pt idx="16489">
                  <c:v>43980.404662256944</c:v>
                </c:pt>
                <c:pt idx="16490">
                  <c:v>43980.43039858796</c:v>
                </c:pt>
                <c:pt idx="16491">
                  <c:v>43980.44590525463</c:v>
                </c:pt>
                <c:pt idx="16492">
                  <c:v>43980.447980081015</c:v>
                </c:pt>
                <c:pt idx="16493">
                  <c:v>43980.454100636576</c:v>
                </c:pt>
                <c:pt idx="16494">
                  <c:v>43980.492583344909</c:v>
                </c:pt>
                <c:pt idx="16495">
                  <c:v>43980.493851932872</c:v>
                </c:pt>
                <c:pt idx="16496">
                  <c:v>43980.753873958332</c:v>
                </c:pt>
                <c:pt idx="16497">
                  <c:v>43980.762235590279</c:v>
                </c:pt>
                <c:pt idx="16498">
                  <c:v>43980.845617789353</c:v>
                </c:pt>
                <c:pt idx="16499">
                  <c:v>43981.296817557872</c:v>
                </c:pt>
                <c:pt idx="16500">
                  <c:v>43981.299966782404</c:v>
                </c:pt>
                <c:pt idx="16501">
                  <c:v>43981.493278611109</c:v>
                </c:pt>
                <c:pt idx="16502">
                  <c:v>43981.496228969911</c:v>
                </c:pt>
                <c:pt idx="16503">
                  <c:v>43981.498425833335</c:v>
                </c:pt>
                <c:pt idx="16504">
                  <c:v>43981.545943333331</c:v>
                </c:pt>
                <c:pt idx="16505">
                  <c:v>43981.572189548613</c:v>
                </c:pt>
                <c:pt idx="16506">
                  <c:v>43981.588264803242</c:v>
                </c:pt>
                <c:pt idx="16507">
                  <c:v>43981.600922800928</c:v>
                </c:pt>
                <c:pt idx="16508">
                  <c:v>43981.643653587962</c:v>
                </c:pt>
                <c:pt idx="16509">
                  <c:v>43981.649988703706</c:v>
                </c:pt>
                <c:pt idx="16510">
                  <c:v>43981.656050289355</c:v>
                </c:pt>
                <c:pt idx="16511">
                  <c:v>43981.722177002317</c:v>
                </c:pt>
                <c:pt idx="16512">
                  <c:v>43981.735938692131</c:v>
                </c:pt>
                <c:pt idx="16513">
                  <c:v>43981.915716643518</c:v>
                </c:pt>
                <c:pt idx="16514">
                  <c:v>43982.101486203705</c:v>
                </c:pt>
                <c:pt idx="16515">
                  <c:v>43982.23039153935</c:v>
                </c:pt>
                <c:pt idx="16516">
                  <c:v>43982.352101666664</c:v>
                </c:pt>
                <c:pt idx="16517">
                  <c:v>43982.688111747688</c:v>
                </c:pt>
                <c:pt idx="16518">
                  <c:v>43982.749474710647</c:v>
                </c:pt>
                <c:pt idx="16519">
                  <c:v>43983.018891956017</c:v>
                </c:pt>
                <c:pt idx="16520">
                  <c:v>43983.023729826389</c:v>
                </c:pt>
                <c:pt idx="16521">
                  <c:v>43983.287088055557</c:v>
                </c:pt>
                <c:pt idx="16522">
                  <c:v>43983.442835787035</c:v>
                </c:pt>
                <c:pt idx="16523">
                  <c:v>43983.446575613423</c:v>
                </c:pt>
                <c:pt idx="16524">
                  <c:v>43983.49024013889</c:v>
                </c:pt>
                <c:pt idx="16525">
                  <c:v>43983.581078819443</c:v>
                </c:pt>
                <c:pt idx="16526">
                  <c:v>43983.654792222223</c:v>
                </c:pt>
                <c:pt idx="16527">
                  <c:v>43983.657120821757</c:v>
                </c:pt>
                <c:pt idx="16528">
                  <c:v>43983.661216423614</c:v>
                </c:pt>
                <c:pt idx="16529">
                  <c:v>43983.894980393517</c:v>
                </c:pt>
                <c:pt idx="16530">
                  <c:v>43983.896773298613</c:v>
                </c:pt>
                <c:pt idx="16531">
                  <c:v>43984.304457384256</c:v>
                </c:pt>
                <c:pt idx="16532">
                  <c:v>43984.322127604166</c:v>
                </c:pt>
                <c:pt idx="16533">
                  <c:v>43984.411626238427</c:v>
                </c:pt>
                <c:pt idx="16534">
                  <c:v>43984.517081296297</c:v>
                </c:pt>
                <c:pt idx="16535">
                  <c:v>43984.537473067132</c:v>
                </c:pt>
                <c:pt idx="16536">
                  <c:v>43984.589494120373</c:v>
                </c:pt>
                <c:pt idx="16537">
                  <c:v>43984.683446979165</c:v>
                </c:pt>
                <c:pt idx="16538">
                  <c:v>43985.20934361111</c:v>
                </c:pt>
                <c:pt idx="16539">
                  <c:v>43985.261018819445</c:v>
                </c:pt>
                <c:pt idx="16540">
                  <c:v>43985.263370833331</c:v>
                </c:pt>
                <c:pt idx="16541">
                  <c:v>43985.263925219908</c:v>
                </c:pt>
                <c:pt idx="16542">
                  <c:v>43985.271059699073</c:v>
                </c:pt>
                <c:pt idx="16543">
                  <c:v>43985.2715469213</c:v>
                </c:pt>
                <c:pt idx="16544">
                  <c:v>43985.321338888891</c:v>
                </c:pt>
                <c:pt idx="16545">
                  <c:v>43985.337644270832</c:v>
                </c:pt>
                <c:pt idx="16546">
                  <c:v>43985.345332384262</c:v>
                </c:pt>
                <c:pt idx="16547">
                  <c:v>43985.346955381945</c:v>
                </c:pt>
                <c:pt idx="16548">
                  <c:v>43985.35606917824</c:v>
                </c:pt>
                <c:pt idx="16549">
                  <c:v>43985.376483206019</c:v>
                </c:pt>
                <c:pt idx="16550">
                  <c:v>43985.377779166665</c:v>
                </c:pt>
                <c:pt idx="16551">
                  <c:v>43985.384017951386</c:v>
                </c:pt>
                <c:pt idx="16552">
                  <c:v>43985.386135231478</c:v>
                </c:pt>
                <c:pt idx="16553">
                  <c:v>43985.387554050925</c:v>
                </c:pt>
                <c:pt idx="16554">
                  <c:v>43985.388726134261</c:v>
                </c:pt>
                <c:pt idx="16555">
                  <c:v>43985.421371168981</c:v>
                </c:pt>
                <c:pt idx="16556">
                  <c:v>43985.44123434028</c:v>
                </c:pt>
                <c:pt idx="16557">
                  <c:v>43985.447298680556</c:v>
                </c:pt>
                <c:pt idx="16558">
                  <c:v>43985.44906204861</c:v>
                </c:pt>
                <c:pt idx="16559">
                  <c:v>43985.469115150459</c:v>
                </c:pt>
                <c:pt idx="16560">
                  <c:v>43985.469712129627</c:v>
                </c:pt>
                <c:pt idx="16561">
                  <c:v>43985.48457828704</c:v>
                </c:pt>
                <c:pt idx="16562">
                  <c:v>43985.501642303243</c:v>
                </c:pt>
                <c:pt idx="16563">
                  <c:v>43985.51367414352</c:v>
                </c:pt>
                <c:pt idx="16564">
                  <c:v>43985.516232453701</c:v>
                </c:pt>
                <c:pt idx="16565">
                  <c:v>43985.549936689815</c:v>
                </c:pt>
                <c:pt idx="16566">
                  <c:v>43985.606688842592</c:v>
                </c:pt>
                <c:pt idx="16567">
                  <c:v>43985.641963680559</c:v>
                </c:pt>
                <c:pt idx="16568">
                  <c:v>43985.643058194444</c:v>
                </c:pt>
                <c:pt idx="16569">
                  <c:v>43985.719967349534</c:v>
                </c:pt>
                <c:pt idx="16570">
                  <c:v>43985.720400474536</c:v>
                </c:pt>
                <c:pt idx="16571">
                  <c:v>43986.144628368056</c:v>
                </c:pt>
                <c:pt idx="16572">
                  <c:v>43986.19884409722</c:v>
                </c:pt>
                <c:pt idx="16573">
                  <c:v>43986.202051099535</c:v>
                </c:pt>
                <c:pt idx="16574">
                  <c:v>43986.237451064815</c:v>
                </c:pt>
                <c:pt idx="16575">
                  <c:v>43986.240546250003</c:v>
                </c:pt>
                <c:pt idx="16576">
                  <c:v>43986.282601724539</c:v>
                </c:pt>
                <c:pt idx="16577">
                  <c:v>43986.294051087963</c:v>
                </c:pt>
                <c:pt idx="16578">
                  <c:v>43986.306497303238</c:v>
                </c:pt>
                <c:pt idx="16579">
                  <c:v>43986.306531608796</c:v>
                </c:pt>
                <c:pt idx="16580">
                  <c:v>43986.319662974536</c:v>
                </c:pt>
                <c:pt idx="16581">
                  <c:v>43986.320396770832</c:v>
                </c:pt>
                <c:pt idx="16582">
                  <c:v>43986.321098460648</c:v>
                </c:pt>
                <c:pt idx="16583">
                  <c:v>43986.323280960649</c:v>
                </c:pt>
                <c:pt idx="16584">
                  <c:v>43986.333324988424</c:v>
                </c:pt>
                <c:pt idx="16585">
                  <c:v>43986.375561064815</c:v>
                </c:pt>
                <c:pt idx="16586">
                  <c:v>43986.381952453703</c:v>
                </c:pt>
                <c:pt idx="16587">
                  <c:v>43986.386546666668</c:v>
                </c:pt>
                <c:pt idx="16588">
                  <c:v>43986.398770092594</c:v>
                </c:pt>
                <c:pt idx="16589">
                  <c:v>43986.398917789353</c:v>
                </c:pt>
                <c:pt idx="16590">
                  <c:v>43986.493236458336</c:v>
                </c:pt>
                <c:pt idx="16591">
                  <c:v>43986.493582592593</c:v>
                </c:pt>
                <c:pt idx="16592">
                  <c:v>43986.527113055556</c:v>
                </c:pt>
                <c:pt idx="16593">
                  <c:v>43986.5359015625</c:v>
                </c:pt>
                <c:pt idx="16594">
                  <c:v>43986.560984537035</c:v>
                </c:pt>
                <c:pt idx="16595">
                  <c:v>43986.584372141202</c:v>
                </c:pt>
                <c:pt idx="16596">
                  <c:v>43986.585902743056</c:v>
                </c:pt>
                <c:pt idx="16597">
                  <c:v>43986.586280428244</c:v>
                </c:pt>
                <c:pt idx="16598">
                  <c:v>43986.650148657405</c:v>
                </c:pt>
                <c:pt idx="16599">
                  <c:v>43986.69511641204</c:v>
                </c:pt>
                <c:pt idx="16600">
                  <c:v>43987.230466655092</c:v>
                </c:pt>
                <c:pt idx="16601">
                  <c:v>43987.252891828706</c:v>
                </c:pt>
                <c:pt idx="16602">
                  <c:v>43987.275113240743</c:v>
                </c:pt>
                <c:pt idx="16603">
                  <c:v>43987.297049652778</c:v>
                </c:pt>
                <c:pt idx="16604">
                  <c:v>43987.299447268517</c:v>
                </c:pt>
                <c:pt idx="16605">
                  <c:v>43987.300650729165</c:v>
                </c:pt>
                <c:pt idx="16606">
                  <c:v>43987.302895243054</c:v>
                </c:pt>
                <c:pt idx="16607">
                  <c:v>43987.317647476855</c:v>
                </c:pt>
                <c:pt idx="16608">
                  <c:v>43987.322767395832</c:v>
                </c:pt>
                <c:pt idx="16609">
                  <c:v>43987.324164652775</c:v>
                </c:pt>
                <c:pt idx="16610">
                  <c:v>43987.324724201389</c:v>
                </c:pt>
                <c:pt idx="16611">
                  <c:v>43987.368590474536</c:v>
                </c:pt>
                <c:pt idx="16612">
                  <c:v>43987.368952592595</c:v>
                </c:pt>
                <c:pt idx="16613">
                  <c:v>43987.370594490741</c:v>
                </c:pt>
                <c:pt idx="16614">
                  <c:v>43987.387142326392</c:v>
                </c:pt>
                <c:pt idx="16615">
                  <c:v>43987.40021803241</c:v>
                </c:pt>
                <c:pt idx="16616">
                  <c:v>43987.448820532409</c:v>
                </c:pt>
                <c:pt idx="16617">
                  <c:v>43987.449510636572</c:v>
                </c:pt>
                <c:pt idx="16618">
                  <c:v>43987.465483310189</c:v>
                </c:pt>
                <c:pt idx="16619">
                  <c:v>43987.480552372683</c:v>
                </c:pt>
                <c:pt idx="16620">
                  <c:v>43987.484154178244</c:v>
                </c:pt>
                <c:pt idx="16621">
                  <c:v>43987.487726412037</c:v>
                </c:pt>
                <c:pt idx="16622">
                  <c:v>43987.49057332176</c:v>
                </c:pt>
                <c:pt idx="16623">
                  <c:v>43987.564396921298</c:v>
                </c:pt>
                <c:pt idx="16624">
                  <c:v>43987.617862719904</c:v>
                </c:pt>
                <c:pt idx="16625">
                  <c:v>43987.693503136572</c:v>
                </c:pt>
                <c:pt idx="16626">
                  <c:v>43987.709021828705</c:v>
                </c:pt>
                <c:pt idx="16627">
                  <c:v>43987.709541400465</c:v>
                </c:pt>
                <c:pt idx="16628">
                  <c:v>43987.709649479169</c:v>
                </c:pt>
                <c:pt idx="16629">
                  <c:v>43988.089022824075</c:v>
                </c:pt>
                <c:pt idx="16630">
                  <c:v>43988.259506249997</c:v>
                </c:pt>
                <c:pt idx="16631">
                  <c:v>43988.302761956016</c:v>
                </c:pt>
                <c:pt idx="16632">
                  <c:v>43988.304124166665</c:v>
                </c:pt>
                <c:pt idx="16633">
                  <c:v>43988.386766296295</c:v>
                </c:pt>
                <c:pt idx="16634">
                  <c:v>43988.413383611114</c:v>
                </c:pt>
                <c:pt idx="16635">
                  <c:v>43988.416907349536</c:v>
                </c:pt>
                <c:pt idx="16636">
                  <c:v>43988.474592881947</c:v>
                </c:pt>
                <c:pt idx="16637">
                  <c:v>43988.479358067132</c:v>
                </c:pt>
                <c:pt idx="16638">
                  <c:v>43988.607673738428</c:v>
                </c:pt>
                <c:pt idx="16639">
                  <c:v>43988.640738414353</c:v>
                </c:pt>
                <c:pt idx="16640">
                  <c:v>43988.67197354167</c:v>
                </c:pt>
                <c:pt idx="16641">
                  <c:v>43988.672880648148</c:v>
                </c:pt>
                <c:pt idx="16642">
                  <c:v>43988.675555543981</c:v>
                </c:pt>
                <c:pt idx="16643">
                  <c:v>43988.711194745367</c:v>
                </c:pt>
                <c:pt idx="16644">
                  <c:v>43988.732076400462</c:v>
                </c:pt>
                <c:pt idx="16645">
                  <c:v>43988.815672997684</c:v>
                </c:pt>
                <c:pt idx="16646">
                  <c:v>43989.005321585646</c:v>
                </c:pt>
                <c:pt idx="16647">
                  <c:v>43989.05802822917</c:v>
                </c:pt>
                <c:pt idx="16648">
                  <c:v>43989.210829918979</c:v>
                </c:pt>
                <c:pt idx="16649">
                  <c:v>43989.237564050927</c:v>
                </c:pt>
                <c:pt idx="16650">
                  <c:v>43989.238530798611</c:v>
                </c:pt>
                <c:pt idx="16651">
                  <c:v>43989.25758096065</c:v>
                </c:pt>
                <c:pt idx="16652">
                  <c:v>43989.261365312501</c:v>
                </c:pt>
                <c:pt idx="16653">
                  <c:v>43989.36159659722</c:v>
                </c:pt>
                <c:pt idx="16654">
                  <c:v>43989.368755011572</c:v>
                </c:pt>
                <c:pt idx="16655">
                  <c:v>43989.414663113428</c:v>
                </c:pt>
                <c:pt idx="16656">
                  <c:v>43989.443429282408</c:v>
                </c:pt>
                <c:pt idx="16657">
                  <c:v>43989.510359722219</c:v>
                </c:pt>
                <c:pt idx="16658">
                  <c:v>43989.538809027777</c:v>
                </c:pt>
                <c:pt idx="16659">
                  <c:v>43989.568481111113</c:v>
                </c:pt>
                <c:pt idx="16660">
                  <c:v>43989.633524594909</c:v>
                </c:pt>
                <c:pt idx="16661">
                  <c:v>43989.640381967591</c:v>
                </c:pt>
                <c:pt idx="16662">
                  <c:v>43989.689837430553</c:v>
                </c:pt>
                <c:pt idx="16663">
                  <c:v>43989.693058182871</c:v>
                </c:pt>
                <c:pt idx="16664">
                  <c:v>43990.151592071757</c:v>
                </c:pt>
                <c:pt idx="16665">
                  <c:v>43990.160619722221</c:v>
                </c:pt>
                <c:pt idx="16666">
                  <c:v>43990.206410706021</c:v>
                </c:pt>
                <c:pt idx="16667">
                  <c:v>43990.211076874999</c:v>
                </c:pt>
                <c:pt idx="16668">
                  <c:v>43990.224009826386</c:v>
                </c:pt>
                <c:pt idx="16669">
                  <c:v>43990.226444756947</c:v>
                </c:pt>
                <c:pt idx="16670">
                  <c:v>43990.264740208331</c:v>
                </c:pt>
                <c:pt idx="16671">
                  <c:v>43990.267122141202</c:v>
                </c:pt>
                <c:pt idx="16672">
                  <c:v>43990.273472465276</c:v>
                </c:pt>
                <c:pt idx="16673">
                  <c:v>43990.298820266202</c:v>
                </c:pt>
                <c:pt idx="16674">
                  <c:v>43990.312048472224</c:v>
                </c:pt>
                <c:pt idx="16675">
                  <c:v>43990.316561828702</c:v>
                </c:pt>
                <c:pt idx="16676">
                  <c:v>43990.321327025464</c:v>
                </c:pt>
                <c:pt idx="16677">
                  <c:v>43990.323527708337</c:v>
                </c:pt>
                <c:pt idx="16678">
                  <c:v>43990.400872719911</c:v>
                </c:pt>
                <c:pt idx="16679">
                  <c:v>43990.446154456018</c:v>
                </c:pt>
                <c:pt idx="16680">
                  <c:v>43990.449407395834</c:v>
                </c:pt>
                <c:pt idx="16681">
                  <c:v>43990.451122488426</c:v>
                </c:pt>
                <c:pt idx="16682">
                  <c:v>43990.452334189817</c:v>
                </c:pt>
                <c:pt idx="16683">
                  <c:v>43990.467605752317</c:v>
                </c:pt>
                <c:pt idx="16684">
                  <c:v>43990.485460717595</c:v>
                </c:pt>
                <c:pt idx="16685">
                  <c:v>43990.488157615742</c:v>
                </c:pt>
                <c:pt idx="16686">
                  <c:v>43990.494751064813</c:v>
                </c:pt>
                <c:pt idx="16687">
                  <c:v>43990.527840798612</c:v>
                </c:pt>
                <c:pt idx="16688">
                  <c:v>43990.532465138887</c:v>
                </c:pt>
                <c:pt idx="16689">
                  <c:v>43990.56766601852</c:v>
                </c:pt>
                <c:pt idx="16690">
                  <c:v>43990.668944687503</c:v>
                </c:pt>
                <c:pt idx="16691">
                  <c:v>43990.702166747687</c:v>
                </c:pt>
                <c:pt idx="16692">
                  <c:v>43990.707987407404</c:v>
                </c:pt>
                <c:pt idx="16693">
                  <c:v>43990.803060439815</c:v>
                </c:pt>
                <c:pt idx="16694">
                  <c:v>43990.821869814812</c:v>
                </c:pt>
                <c:pt idx="16695">
                  <c:v>43990.827876770833</c:v>
                </c:pt>
                <c:pt idx="16696">
                  <c:v>43991.180750196756</c:v>
                </c:pt>
                <c:pt idx="16697">
                  <c:v>43991.216087361114</c:v>
                </c:pt>
                <c:pt idx="16698">
                  <c:v>43991.234126782409</c:v>
                </c:pt>
                <c:pt idx="16699">
                  <c:v>43991.248213206018</c:v>
                </c:pt>
                <c:pt idx="16700">
                  <c:v>43991.25636201389</c:v>
                </c:pt>
                <c:pt idx="16701">
                  <c:v>43991.278872256946</c:v>
                </c:pt>
                <c:pt idx="16702">
                  <c:v>43991.283194027776</c:v>
                </c:pt>
                <c:pt idx="16703">
                  <c:v>43991.314266944442</c:v>
                </c:pt>
                <c:pt idx="16704">
                  <c:v>43991.379408842593</c:v>
                </c:pt>
                <c:pt idx="16705">
                  <c:v>43991.451027615738</c:v>
                </c:pt>
                <c:pt idx="16706">
                  <c:v>43991.476604826392</c:v>
                </c:pt>
                <c:pt idx="16707">
                  <c:v>43991.566702905089</c:v>
                </c:pt>
                <c:pt idx="16708">
                  <c:v>43991.583724895834</c:v>
                </c:pt>
                <c:pt idx="16709">
                  <c:v>43991.613736157407</c:v>
                </c:pt>
                <c:pt idx="16710">
                  <c:v>43991.618449849535</c:v>
                </c:pt>
                <c:pt idx="16711">
                  <c:v>43991.731084155093</c:v>
                </c:pt>
                <c:pt idx="16712">
                  <c:v>43992.230290486114</c:v>
                </c:pt>
                <c:pt idx="16713">
                  <c:v>43992.263783333336</c:v>
                </c:pt>
                <c:pt idx="16714">
                  <c:v>43992.271491423613</c:v>
                </c:pt>
                <c:pt idx="16715">
                  <c:v>43992.30956681713</c:v>
                </c:pt>
                <c:pt idx="16716">
                  <c:v>43992.314085497688</c:v>
                </c:pt>
                <c:pt idx="16717">
                  <c:v>43992.3822472338</c:v>
                </c:pt>
                <c:pt idx="16718">
                  <c:v>43992.384581990744</c:v>
                </c:pt>
                <c:pt idx="16719">
                  <c:v>43992.396928194445</c:v>
                </c:pt>
                <c:pt idx="16720">
                  <c:v>43992.407129965279</c:v>
                </c:pt>
                <c:pt idx="16721">
                  <c:v>43992.435370370367</c:v>
                </c:pt>
                <c:pt idx="16722">
                  <c:v>43992.462195624998</c:v>
                </c:pt>
                <c:pt idx="16723">
                  <c:v>43992.476185381944</c:v>
                </c:pt>
                <c:pt idx="16724">
                  <c:v>43992.521237013891</c:v>
                </c:pt>
                <c:pt idx="16725">
                  <c:v>43992.530887025459</c:v>
                </c:pt>
                <c:pt idx="16726">
                  <c:v>43992.544144861109</c:v>
                </c:pt>
                <c:pt idx="16727">
                  <c:v>43992.553777870373</c:v>
                </c:pt>
                <c:pt idx="16728">
                  <c:v>43992.557107708337</c:v>
                </c:pt>
                <c:pt idx="16729">
                  <c:v>43992.596051111112</c:v>
                </c:pt>
                <c:pt idx="16730">
                  <c:v>43992.604825405091</c:v>
                </c:pt>
                <c:pt idx="16731">
                  <c:v>43992.627836678243</c:v>
                </c:pt>
                <c:pt idx="16732">
                  <c:v>43992.668776458333</c:v>
                </c:pt>
                <c:pt idx="16733">
                  <c:v>43992.677766550929</c:v>
                </c:pt>
                <c:pt idx="16734">
                  <c:v>43992.678558032407</c:v>
                </c:pt>
                <c:pt idx="16735">
                  <c:v>43992.687759745371</c:v>
                </c:pt>
                <c:pt idx="16736">
                  <c:v>43992.715571342589</c:v>
                </c:pt>
                <c:pt idx="16737">
                  <c:v>43992.748843032408</c:v>
                </c:pt>
                <c:pt idx="16738">
                  <c:v>43992.820215115738</c:v>
                </c:pt>
                <c:pt idx="16739">
                  <c:v>43993.29467372685</c:v>
                </c:pt>
                <c:pt idx="16740">
                  <c:v>43993.298253958332</c:v>
                </c:pt>
                <c:pt idx="16741">
                  <c:v>43993.302633263891</c:v>
                </c:pt>
                <c:pt idx="16742">
                  <c:v>43993.318157581016</c:v>
                </c:pt>
                <c:pt idx="16743">
                  <c:v>43993.407957951385</c:v>
                </c:pt>
                <c:pt idx="16744">
                  <c:v>43993.444341458337</c:v>
                </c:pt>
                <c:pt idx="16745">
                  <c:v>43993.445969803244</c:v>
                </c:pt>
                <c:pt idx="16746">
                  <c:v>43993.449524583331</c:v>
                </c:pt>
                <c:pt idx="16747">
                  <c:v>43993.468615775462</c:v>
                </c:pt>
                <c:pt idx="16748">
                  <c:v>43993.538810312501</c:v>
                </c:pt>
                <c:pt idx="16749">
                  <c:v>43993.590834976851</c:v>
                </c:pt>
                <c:pt idx="16750">
                  <c:v>43993.590902569442</c:v>
                </c:pt>
                <c:pt idx="16751">
                  <c:v>43993.593320891203</c:v>
                </c:pt>
                <c:pt idx="16752">
                  <c:v>43993.606501006943</c:v>
                </c:pt>
                <c:pt idx="16753">
                  <c:v>43993.702243101849</c:v>
                </c:pt>
                <c:pt idx="16754">
                  <c:v>43993.750626203706</c:v>
                </c:pt>
                <c:pt idx="16755">
                  <c:v>43993.796807476851</c:v>
                </c:pt>
                <c:pt idx="16756">
                  <c:v>43993.805266631942</c:v>
                </c:pt>
                <c:pt idx="16757">
                  <c:v>43994.200565439816</c:v>
                </c:pt>
                <c:pt idx="16758">
                  <c:v>43994.205009398145</c:v>
                </c:pt>
                <c:pt idx="16759">
                  <c:v>43994.205208067127</c:v>
                </c:pt>
                <c:pt idx="16760">
                  <c:v>43994.215321574076</c:v>
                </c:pt>
                <c:pt idx="16761">
                  <c:v>43994.288114340277</c:v>
                </c:pt>
                <c:pt idx="16762">
                  <c:v>43994.353754999996</c:v>
                </c:pt>
                <c:pt idx="16763">
                  <c:v>43994.423499872682</c:v>
                </c:pt>
                <c:pt idx="16764">
                  <c:v>43994.465413645834</c:v>
                </c:pt>
                <c:pt idx="16765">
                  <c:v>43994.484203912034</c:v>
                </c:pt>
                <c:pt idx="16766">
                  <c:v>43994.565501423611</c:v>
                </c:pt>
                <c:pt idx="16767">
                  <c:v>43994.569137118058</c:v>
                </c:pt>
                <c:pt idx="16768">
                  <c:v>43994.746452638887</c:v>
                </c:pt>
                <c:pt idx="16769">
                  <c:v>43994.785066944445</c:v>
                </c:pt>
                <c:pt idx="16770">
                  <c:v>43994.785132013887</c:v>
                </c:pt>
                <c:pt idx="16771">
                  <c:v>43995.20825959491</c:v>
                </c:pt>
                <c:pt idx="16772">
                  <c:v>43995.32961241898</c:v>
                </c:pt>
                <c:pt idx="16773">
                  <c:v>43995.341255069441</c:v>
                </c:pt>
                <c:pt idx="16774">
                  <c:v>43995.369393356479</c:v>
                </c:pt>
                <c:pt idx="16775">
                  <c:v>43995.498863310182</c:v>
                </c:pt>
                <c:pt idx="16776">
                  <c:v>43995.63791351852</c:v>
                </c:pt>
                <c:pt idx="16777">
                  <c:v>43995.679253854163</c:v>
                </c:pt>
                <c:pt idx="16778">
                  <c:v>43996.004849224541</c:v>
                </c:pt>
                <c:pt idx="16779">
                  <c:v>43996.139117222221</c:v>
                </c:pt>
                <c:pt idx="16780">
                  <c:v>43996.151205150461</c:v>
                </c:pt>
                <c:pt idx="16781">
                  <c:v>43996.188006296295</c:v>
                </c:pt>
                <c:pt idx="16782">
                  <c:v>43996.22716023148</c:v>
                </c:pt>
                <c:pt idx="16783">
                  <c:v>43996.43373542824</c:v>
                </c:pt>
                <c:pt idx="16784">
                  <c:v>43996.448635196757</c:v>
                </c:pt>
                <c:pt idx="16785">
                  <c:v>43996.525407465277</c:v>
                </c:pt>
                <c:pt idx="16786">
                  <c:v>43996.729028032409</c:v>
                </c:pt>
                <c:pt idx="16787">
                  <c:v>43997.195408252315</c:v>
                </c:pt>
                <c:pt idx="16788">
                  <c:v>43997.208767719909</c:v>
                </c:pt>
                <c:pt idx="16789">
                  <c:v>43997.241957650462</c:v>
                </c:pt>
                <c:pt idx="16790">
                  <c:v>43997.401071805558</c:v>
                </c:pt>
                <c:pt idx="16791">
                  <c:v>43997.424540717591</c:v>
                </c:pt>
                <c:pt idx="16792">
                  <c:v>43997.439612303242</c:v>
                </c:pt>
                <c:pt idx="16793">
                  <c:v>43997.460725787038</c:v>
                </c:pt>
                <c:pt idx="16794">
                  <c:v>43997.475785046299</c:v>
                </c:pt>
                <c:pt idx="16795">
                  <c:v>43997.477273611112</c:v>
                </c:pt>
                <c:pt idx="16796">
                  <c:v>43997.494479675923</c:v>
                </c:pt>
                <c:pt idx="16797">
                  <c:v>43997.547850034724</c:v>
                </c:pt>
                <c:pt idx="16798">
                  <c:v>43997.758029259261</c:v>
                </c:pt>
                <c:pt idx="16799">
                  <c:v>43997.764901493058</c:v>
                </c:pt>
                <c:pt idx="16800">
                  <c:v>43998.238810370371</c:v>
                </c:pt>
                <c:pt idx="16801">
                  <c:v>43998.340435150465</c:v>
                </c:pt>
                <c:pt idx="16802">
                  <c:v>43998.450157523148</c:v>
                </c:pt>
                <c:pt idx="16803">
                  <c:v>43998.523191157408</c:v>
                </c:pt>
                <c:pt idx="16804">
                  <c:v>43999.206090590276</c:v>
                </c:pt>
                <c:pt idx="16805">
                  <c:v>43999.223770416669</c:v>
                </c:pt>
                <c:pt idx="16806">
                  <c:v>43999.226491388887</c:v>
                </c:pt>
                <c:pt idx="16807">
                  <c:v>43999.30232800926</c:v>
                </c:pt>
                <c:pt idx="16808">
                  <c:v>43999.309200636577</c:v>
                </c:pt>
                <c:pt idx="16809">
                  <c:v>43999.349958749997</c:v>
                </c:pt>
                <c:pt idx="16810">
                  <c:v>43999.370535833332</c:v>
                </c:pt>
                <c:pt idx="16811">
                  <c:v>43999.393927037039</c:v>
                </c:pt>
                <c:pt idx="16812">
                  <c:v>43999.395995856481</c:v>
                </c:pt>
                <c:pt idx="16813">
                  <c:v>43999.397193356483</c:v>
                </c:pt>
                <c:pt idx="16814">
                  <c:v>43999.420886111111</c:v>
                </c:pt>
                <c:pt idx="16815">
                  <c:v>43999.440411886571</c:v>
                </c:pt>
                <c:pt idx="16816">
                  <c:v>43999.447477638889</c:v>
                </c:pt>
                <c:pt idx="16817">
                  <c:v>43999.451247349534</c:v>
                </c:pt>
                <c:pt idx="16818">
                  <c:v>43999.494855370373</c:v>
                </c:pt>
                <c:pt idx="16819">
                  <c:v>43999.497043761578</c:v>
                </c:pt>
                <c:pt idx="16820">
                  <c:v>43999.50619378472</c:v>
                </c:pt>
                <c:pt idx="16821">
                  <c:v>43999.515545000002</c:v>
                </c:pt>
                <c:pt idx="16822">
                  <c:v>43999.517326712965</c:v>
                </c:pt>
                <c:pt idx="16823">
                  <c:v>43999.52865133102</c:v>
                </c:pt>
                <c:pt idx="16824">
                  <c:v>43999.548189409725</c:v>
                </c:pt>
                <c:pt idx="16825">
                  <c:v>43999.569837719908</c:v>
                </c:pt>
                <c:pt idx="16826">
                  <c:v>43999.574859085646</c:v>
                </c:pt>
                <c:pt idx="16827">
                  <c:v>43999.623768032405</c:v>
                </c:pt>
                <c:pt idx="16828">
                  <c:v>43999.63057321759</c:v>
                </c:pt>
                <c:pt idx="16829">
                  <c:v>44000.138409826388</c:v>
                </c:pt>
                <c:pt idx="16830">
                  <c:v>44000.141981620371</c:v>
                </c:pt>
                <c:pt idx="16831">
                  <c:v>44000.185700347225</c:v>
                </c:pt>
                <c:pt idx="16832">
                  <c:v>44000.388878124999</c:v>
                </c:pt>
                <c:pt idx="16833">
                  <c:v>44000.42428146991</c:v>
                </c:pt>
                <c:pt idx="16834">
                  <c:v>44000.431510150462</c:v>
                </c:pt>
                <c:pt idx="16835">
                  <c:v>44000.432451030094</c:v>
                </c:pt>
                <c:pt idx="16836">
                  <c:v>44000.433815243057</c:v>
                </c:pt>
                <c:pt idx="16837">
                  <c:v>44000.454739085646</c:v>
                </c:pt>
                <c:pt idx="16838">
                  <c:v>44000.502440069446</c:v>
                </c:pt>
                <c:pt idx="16839">
                  <c:v>44000.508826215279</c:v>
                </c:pt>
                <c:pt idx="16840">
                  <c:v>44000.595318125001</c:v>
                </c:pt>
                <c:pt idx="16841">
                  <c:v>44000.59980167824</c:v>
                </c:pt>
                <c:pt idx="16842">
                  <c:v>44000.600554444442</c:v>
                </c:pt>
                <c:pt idx="16843">
                  <c:v>44000.62582922454</c:v>
                </c:pt>
                <c:pt idx="16844">
                  <c:v>44000.650605636576</c:v>
                </c:pt>
                <c:pt idx="16845">
                  <c:v>44000.775675902776</c:v>
                </c:pt>
                <c:pt idx="16846">
                  <c:v>44000.80283346065</c:v>
                </c:pt>
                <c:pt idx="16847">
                  <c:v>44001.050311145831</c:v>
                </c:pt>
                <c:pt idx="16848">
                  <c:v>44001.412307604165</c:v>
                </c:pt>
                <c:pt idx="16849">
                  <c:v>44001.414830474539</c:v>
                </c:pt>
                <c:pt idx="16850">
                  <c:v>44001.418616944444</c:v>
                </c:pt>
                <c:pt idx="16851">
                  <c:v>44001.422266782407</c:v>
                </c:pt>
                <c:pt idx="16852">
                  <c:v>44001.445776122688</c:v>
                </c:pt>
                <c:pt idx="16853">
                  <c:v>44001.451651226853</c:v>
                </c:pt>
                <c:pt idx="16854">
                  <c:v>44001.460804282404</c:v>
                </c:pt>
                <c:pt idx="16855">
                  <c:v>44001.464958055556</c:v>
                </c:pt>
                <c:pt idx="16856">
                  <c:v>44001.471168344906</c:v>
                </c:pt>
                <c:pt idx="16857">
                  <c:v>44001.472599421293</c:v>
                </c:pt>
                <c:pt idx="16858">
                  <c:v>44001.47467787037</c:v>
                </c:pt>
                <c:pt idx="16859">
                  <c:v>44001.48360190972</c:v>
                </c:pt>
                <c:pt idx="16860">
                  <c:v>44001.589604039349</c:v>
                </c:pt>
                <c:pt idx="16861">
                  <c:v>44001.607666516204</c:v>
                </c:pt>
                <c:pt idx="16862">
                  <c:v>44001.619326747685</c:v>
                </c:pt>
                <c:pt idx="16863">
                  <c:v>44001.633038738422</c:v>
                </c:pt>
                <c:pt idx="16864">
                  <c:v>44001.636527372684</c:v>
                </c:pt>
                <c:pt idx="16865">
                  <c:v>44001.640406747683</c:v>
                </c:pt>
                <c:pt idx="16866">
                  <c:v>44001.642328414353</c:v>
                </c:pt>
                <c:pt idx="16867">
                  <c:v>44001.671915844905</c:v>
                </c:pt>
                <c:pt idx="16868">
                  <c:v>44001.740050312503</c:v>
                </c:pt>
                <c:pt idx="16869">
                  <c:v>44001.741869479163</c:v>
                </c:pt>
                <c:pt idx="16870">
                  <c:v>44001.753070405095</c:v>
                </c:pt>
                <c:pt idx="16871">
                  <c:v>44002.108865590279</c:v>
                </c:pt>
                <c:pt idx="16872">
                  <c:v>44002.295349189815</c:v>
                </c:pt>
                <c:pt idx="16873">
                  <c:v>44002.318124664351</c:v>
                </c:pt>
                <c:pt idx="16874">
                  <c:v>44002.349201319441</c:v>
                </c:pt>
                <c:pt idx="16875">
                  <c:v>44002.37446136574</c:v>
                </c:pt>
                <c:pt idx="16876">
                  <c:v>44002.629694062503</c:v>
                </c:pt>
                <c:pt idx="16877">
                  <c:v>44002.901968344908</c:v>
                </c:pt>
                <c:pt idx="16878">
                  <c:v>44003.013920057871</c:v>
                </c:pt>
                <c:pt idx="16879">
                  <c:v>44003.017002824075</c:v>
                </c:pt>
                <c:pt idx="16880">
                  <c:v>44003.017634791664</c:v>
                </c:pt>
                <c:pt idx="16881">
                  <c:v>44003.493457789351</c:v>
                </c:pt>
                <c:pt idx="16882">
                  <c:v>44003.543625196762</c:v>
                </c:pt>
                <c:pt idx="16883">
                  <c:v>44003.600580451392</c:v>
                </c:pt>
                <c:pt idx="16884">
                  <c:v>44003.704637291667</c:v>
                </c:pt>
                <c:pt idx="16885">
                  <c:v>44003.750660590274</c:v>
                </c:pt>
                <c:pt idx="16886">
                  <c:v>44003.825460405089</c:v>
                </c:pt>
                <c:pt idx="16887">
                  <c:v>44004.153070011576</c:v>
                </c:pt>
                <c:pt idx="16888">
                  <c:v>44004.15429392361</c:v>
                </c:pt>
                <c:pt idx="16889">
                  <c:v>44004.161286087961</c:v>
                </c:pt>
                <c:pt idx="16890">
                  <c:v>44004.195665347223</c:v>
                </c:pt>
                <c:pt idx="16891">
                  <c:v>44004.200243530089</c:v>
                </c:pt>
                <c:pt idx="16892">
                  <c:v>44004.218081435189</c:v>
                </c:pt>
                <c:pt idx="16893">
                  <c:v>44004.247128645831</c:v>
                </c:pt>
                <c:pt idx="16894">
                  <c:v>44004.252529641206</c:v>
                </c:pt>
                <c:pt idx="16895">
                  <c:v>44004.26980130787</c:v>
                </c:pt>
                <c:pt idx="16896">
                  <c:v>44004.3017553588</c:v>
                </c:pt>
                <c:pt idx="16897">
                  <c:v>44004.32915853009</c:v>
                </c:pt>
                <c:pt idx="16898">
                  <c:v>44004.379060879626</c:v>
                </c:pt>
                <c:pt idx="16899">
                  <c:v>44004.427963495371</c:v>
                </c:pt>
                <c:pt idx="16900">
                  <c:v>44004.489482303237</c:v>
                </c:pt>
                <c:pt idx="16901">
                  <c:v>44004.499435289355</c:v>
                </c:pt>
                <c:pt idx="16902">
                  <c:v>44004.502580057873</c:v>
                </c:pt>
                <c:pt idx="16903">
                  <c:v>44004.521169629632</c:v>
                </c:pt>
                <c:pt idx="16904">
                  <c:v>44004.530854618053</c:v>
                </c:pt>
                <c:pt idx="16905">
                  <c:v>44004.541433067126</c:v>
                </c:pt>
                <c:pt idx="16906">
                  <c:v>44004.542118229168</c:v>
                </c:pt>
                <c:pt idx="16907">
                  <c:v>44004.542874780091</c:v>
                </c:pt>
                <c:pt idx="16908">
                  <c:v>44004.559715046293</c:v>
                </c:pt>
                <c:pt idx="16909">
                  <c:v>44004.700076226851</c:v>
                </c:pt>
                <c:pt idx="16910">
                  <c:v>44004.789414884261</c:v>
                </c:pt>
                <c:pt idx="16911">
                  <c:v>44005.13942540509</c:v>
                </c:pt>
                <c:pt idx="16912">
                  <c:v>44005.150608067132</c:v>
                </c:pt>
                <c:pt idx="16913">
                  <c:v>44005.197166122685</c:v>
                </c:pt>
                <c:pt idx="16914">
                  <c:v>44005.201449050925</c:v>
                </c:pt>
                <c:pt idx="16915">
                  <c:v>44005.220559224537</c:v>
                </c:pt>
                <c:pt idx="16916">
                  <c:v>44005.221944733799</c:v>
                </c:pt>
                <c:pt idx="16917">
                  <c:v>44005.223308541666</c:v>
                </c:pt>
                <c:pt idx="16918">
                  <c:v>44005.235298333333</c:v>
                </c:pt>
                <c:pt idx="16919">
                  <c:v>44005.243012673614</c:v>
                </c:pt>
                <c:pt idx="16920">
                  <c:v>44005.24340402778</c:v>
                </c:pt>
                <c:pt idx="16921">
                  <c:v>44005.245245648148</c:v>
                </c:pt>
                <c:pt idx="16922">
                  <c:v>44005.255392812498</c:v>
                </c:pt>
                <c:pt idx="16923">
                  <c:v>44005.255916168979</c:v>
                </c:pt>
                <c:pt idx="16924">
                  <c:v>44005.256753414353</c:v>
                </c:pt>
                <c:pt idx="16925">
                  <c:v>44005.272540891201</c:v>
                </c:pt>
                <c:pt idx="16926">
                  <c:v>44005.274735671293</c:v>
                </c:pt>
                <c:pt idx="16927">
                  <c:v>44005.277399293984</c:v>
                </c:pt>
                <c:pt idx="16928">
                  <c:v>44005.320054305557</c:v>
                </c:pt>
                <c:pt idx="16929">
                  <c:v>44005.346256018522</c:v>
                </c:pt>
                <c:pt idx="16930">
                  <c:v>44005.39580677083</c:v>
                </c:pt>
                <c:pt idx="16931">
                  <c:v>44005.459086030096</c:v>
                </c:pt>
                <c:pt idx="16932">
                  <c:v>44005.463591203705</c:v>
                </c:pt>
                <c:pt idx="16933">
                  <c:v>44005.465595462963</c:v>
                </c:pt>
                <c:pt idx="16934">
                  <c:v>44005.478717905091</c:v>
                </c:pt>
                <c:pt idx="16935">
                  <c:v>44005.483213217594</c:v>
                </c:pt>
                <c:pt idx="16936">
                  <c:v>44005.627054618053</c:v>
                </c:pt>
                <c:pt idx="16937">
                  <c:v>44005.659941666665</c:v>
                </c:pt>
                <c:pt idx="16938">
                  <c:v>44005.704150046295</c:v>
                </c:pt>
                <c:pt idx="16939">
                  <c:v>44005.715929548613</c:v>
                </c:pt>
                <c:pt idx="16940">
                  <c:v>44005.764183530089</c:v>
                </c:pt>
                <c:pt idx="16941">
                  <c:v>44005.842980925925</c:v>
                </c:pt>
                <c:pt idx="16942">
                  <c:v>44006.083742858798</c:v>
                </c:pt>
                <c:pt idx="16943">
                  <c:v>44006.095452858797</c:v>
                </c:pt>
                <c:pt idx="16944">
                  <c:v>44006.101989618059</c:v>
                </c:pt>
                <c:pt idx="16945">
                  <c:v>44006.112134444447</c:v>
                </c:pt>
                <c:pt idx="16946">
                  <c:v>44006.301035752316</c:v>
                </c:pt>
                <c:pt idx="16947">
                  <c:v>44006.31633361111</c:v>
                </c:pt>
                <c:pt idx="16948">
                  <c:v>44006.317741527775</c:v>
                </c:pt>
                <c:pt idx="16949">
                  <c:v>44006.326010416669</c:v>
                </c:pt>
                <c:pt idx="16950">
                  <c:v>44006.329083368058</c:v>
                </c:pt>
                <c:pt idx="16951">
                  <c:v>44006.355473171294</c:v>
                </c:pt>
                <c:pt idx="16952">
                  <c:v>44006.363313576388</c:v>
                </c:pt>
                <c:pt idx="16953">
                  <c:v>44006.385099212966</c:v>
                </c:pt>
                <c:pt idx="16954">
                  <c:v>44006.394697384261</c:v>
                </c:pt>
                <c:pt idx="16955">
                  <c:v>44006.401054050926</c:v>
                </c:pt>
                <c:pt idx="16956">
                  <c:v>44006.402554305554</c:v>
                </c:pt>
                <c:pt idx="16957">
                  <c:v>44006.405234745369</c:v>
                </c:pt>
                <c:pt idx="16958">
                  <c:v>44006.413352546297</c:v>
                </c:pt>
                <c:pt idx="16959">
                  <c:v>44006.413391064816</c:v>
                </c:pt>
                <c:pt idx="16960">
                  <c:v>44006.414452488425</c:v>
                </c:pt>
                <c:pt idx="16961">
                  <c:v>44006.436947638889</c:v>
                </c:pt>
                <c:pt idx="16962">
                  <c:v>44006.471661539355</c:v>
                </c:pt>
                <c:pt idx="16963">
                  <c:v>44006.520557476855</c:v>
                </c:pt>
                <c:pt idx="16964">
                  <c:v>44006.533051562503</c:v>
                </c:pt>
                <c:pt idx="16965">
                  <c:v>44006.535363622686</c:v>
                </c:pt>
                <c:pt idx="16966">
                  <c:v>44006.543008946763</c:v>
                </c:pt>
                <c:pt idx="16967">
                  <c:v>44006.549648414351</c:v>
                </c:pt>
                <c:pt idx="16968">
                  <c:v>44006.560656296293</c:v>
                </c:pt>
                <c:pt idx="16969">
                  <c:v>44006.561220972224</c:v>
                </c:pt>
                <c:pt idx="16970">
                  <c:v>44006.562238217593</c:v>
                </c:pt>
                <c:pt idx="16971">
                  <c:v>44006.614992430557</c:v>
                </c:pt>
                <c:pt idx="16972">
                  <c:v>44006.678264282411</c:v>
                </c:pt>
                <c:pt idx="16973">
                  <c:v>44006.707998090278</c:v>
                </c:pt>
                <c:pt idx="16974">
                  <c:v>44006.724819120369</c:v>
                </c:pt>
                <c:pt idx="16975">
                  <c:v>44006.726365694441</c:v>
                </c:pt>
                <c:pt idx="16976">
                  <c:v>44006.728839965275</c:v>
                </c:pt>
                <c:pt idx="16977">
                  <c:v>44007.191129525461</c:v>
                </c:pt>
                <c:pt idx="16978">
                  <c:v>44007.212782303242</c:v>
                </c:pt>
                <c:pt idx="16979">
                  <c:v>44007.319866712962</c:v>
                </c:pt>
                <c:pt idx="16980">
                  <c:v>44007.320811759259</c:v>
                </c:pt>
                <c:pt idx="16981">
                  <c:v>44007.326925555557</c:v>
                </c:pt>
                <c:pt idx="16982">
                  <c:v>44007.345580578702</c:v>
                </c:pt>
                <c:pt idx="16983">
                  <c:v>44007.43532877315</c:v>
                </c:pt>
                <c:pt idx="16984">
                  <c:v>44007.436241342592</c:v>
                </c:pt>
                <c:pt idx="16985">
                  <c:v>44007.441298738428</c:v>
                </c:pt>
                <c:pt idx="16986">
                  <c:v>44007.447304942129</c:v>
                </c:pt>
                <c:pt idx="16987">
                  <c:v>44007.553434629626</c:v>
                </c:pt>
                <c:pt idx="16988">
                  <c:v>44007.576302951391</c:v>
                </c:pt>
                <c:pt idx="16989">
                  <c:v>44007.579915219911</c:v>
                </c:pt>
                <c:pt idx="16990">
                  <c:v>44007.583112719905</c:v>
                </c:pt>
                <c:pt idx="16991">
                  <c:v>44007.583536932871</c:v>
                </c:pt>
                <c:pt idx="16992">
                  <c:v>44007.590266504631</c:v>
                </c:pt>
                <c:pt idx="16993">
                  <c:v>44007.832140416664</c:v>
                </c:pt>
                <c:pt idx="16994">
                  <c:v>44007.957435358796</c:v>
                </c:pt>
                <c:pt idx="16995">
                  <c:v>44008.16542824074</c:v>
                </c:pt>
                <c:pt idx="16996">
                  <c:v>44008.167989004629</c:v>
                </c:pt>
                <c:pt idx="16997">
                  <c:v>44008.243722118059</c:v>
                </c:pt>
                <c:pt idx="16998">
                  <c:v>44008.360111087961</c:v>
                </c:pt>
                <c:pt idx="16999">
                  <c:v>44008.3737415625</c:v>
                </c:pt>
                <c:pt idx="17000">
                  <c:v>44008.374816597221</c:v>
                </c:pt>
                <c:pt idx="17001">
                  <c:v>44008.489904374997</c:v>
                </c:pt>
                <c:pt idx="17002">
                  <c:v>44008.499116817133</c:v>
                </c:pt>
                <c:pt idx="17003">
                  <c:v>44008.505070717591</c:v>
                </c:pt>
                <c:pt idx="17004">
                  <c:v>44008.520792025462</c:v>
                </c:pt>
                <c:pt idx="17005">
                  <c:v>44008.524371828702</c:v>
                </c:pt>
                <c:pt idx="17006">
                  <c:v>44009.376689872683</c:v>
                </c:pt>
                <c:pt idx="17007">
                  <c:v>44009.435656516202</c:v>
                </c:pt>
                <c:pt idx="17008">
                  <c:v>44009.441118148148</c:v>
                </c:pt>
                <c:pt idx="17009">
                  <c:v>44009.459614756946</c:v>
                </c:pt>
                <c:pt idx="17010">
                  <c:v>44009.55927972222</c:v>
                </c:pt>
                <c:pt idx="17011">
                  <c:v>44009.560359803239</c:v>
                </c:pt>
                <c:pt idx="17012">
                  <c:v>44009.562187523145</c:v>
                </c:pt>
                <c:pt idx="17013">
                  <c:v>44009.584482534723</c:v>
                </c:pt>
                <c:pt idx="17014">
                  <c:v>44009.668932928238</c:v>
                </c:pt>
                <c:pt idx="17015">
                  <c:v>44009.673021817129</c:v>
                </c:pt>
                <c:pt idx="17016">
                  <c:v>44010.450280740741</c:v>
                </c:pt>
                <c:pt idx="17017">
                  <c:v>44010.939828240742</c:v>
                </c:pt>
                <c:pt idx="17018">
                  <c:v>44011.181255023148</c:v>
                </c:pt>
                <c:pt idx="17019">
                  <c:v>44011.209548275459</c:v>
                </c:pt>
                <c:pt idx="17020">
                  <c:v>44011.211402685185</c:v>
                </c:pt>
                <c:pt idx="17021">
                  <c:v>44011.213058020832</c:v>
                </c:pt>
                <c:pt idx="17022">
                  <c:v>44011.300923946757</c:v>
                </c:pt>
                <c:pt idx="17023">
                  <c:v>44011.334506990737</c:v>
                </c:pt>
                <c:pt idx="17024">
                  <c:v>44011.351679837964</c:v>
                </c:pt>
                <c:pt idx="17025">
                  <c:v>44011.351719907405</c:v>
                </c:pt>
                <c:pt idx="17026">
                  <c:v>44011.352048136578</c:v>
                </c:pt>
                <c:pt idx="17027">
                  <c:v>44011.35435833333</c:v>
                </c:pt>
                <c:pt idx="17028">
                  <c:v>44011.363102129631</c:v>
                </c:pt>
                <c:pt idx="17029">
                  <c:v>44011.376625335652</c:v>
                </c:pt>
                <c:pt idx="17030">
                  <c:v>44011.389874745371</c:v>
                </c:pt>
                <c:pt idx="17031">
                  <c:v>44011.397579386576</c:v>
                </c:pt>
                <c:pt idx="17032">
                  <c:v>44011.401170266203</c:v>
                </c:pt>
                <c:pt idx="17033">
                  <c:v>44011.407486689815</c:v>
                </c:pt>
                <c:pt idx="17034">
                  <c:v>44011.486812048614</c:v>
                </c:pt>
                <c:pt idx="17035">
                  <c:v>44011.499811030095</c:v>
                </c:pt>
                <c:pt idx="17036">
                  <c:v>44012.159302384258</c:v>
                </c:pt>
                <c:pt idx="17037">
                  <c:v>44012.290382638887</c:v>
                </c:pt>
                <c:pt idx="17038">
                  <c:v>44012.290530381943</c:v>
                </c:pt>
                <c:pt idx="17039">
                  <c:v>44012.290645324072</c:v>
                </c:pt>
                <c:pt idx="17040">
                  <c:v>44012.291319166667</c:v>
                </c:pt>
                <c:pt idx="17041">
                  <c:v>44012.300446400463</c:v>
                </c:pt>
                <c:pt idx="17042">
                  <c:v>44012.305028298608</c:v>
                </c:pt>
                <c:pt idx="17043">
                  <c:v>44012.306431979167</c:v>
                </c:pt>
                <c:pt idx="17044">
                  <c:v>44012.354367349537</c:v>
                </c:pt>
                <c:pt idx="17045">
                  <c:v>44012.409768078702</c:v>
                </c:pt>
                <c:pt idx="17046">
                  <c:v>44012.415275127314</c:v>
                </c:pt>
                <c:pt idx="17047">
                  <c:v>44012.436703194442</c:v>
                </c:pt>
                <c:pt idx="17048">
                  <c:v>44012.550272974535</c:v>
                </c:pt>
                <c:pt idx="17049">
                  <c:v>44012.653792824072</c:v>
                </c:pt>
                <c:pt idx="17050">
                  <c:v>44012.655615266201</c:v>
                </c:pt>
                <c:pt idx="17051">
                  <c:v>44012.670007233799</c:v>
                </c:pt>
                <c:pt idx="17052">
                  <c:v>44012.791929699073</c:v>
                </c:pt>
                <c:pt idx="17053">
                  <c:v>44012.794831689818</c:v>
                </c:pt>
                <c:pt idx="17054">
                  <c:v>44012.797715231478</c:v>
                </c:pt>
                <c:pt idx="17055">
                  <c:v>44013.150317418978</c:v>
                </c:pt>
                <c:pt idx="17056">
                  <c:v>44013.162302881945</c:v>
                </c:pt>
                <c:pt idx="17057">
                  <c:v>44013.195408425927</c:v>
                </c:pt>
                <c:pt idx="17058">
                  <c:v>44013.233353449075</c:v>
                </c:pt>
                <c:pt idx="17059">
                  <c:v>44013.234041597221</c:v>
                </c:pt>
                <c:pt idx="17060">
                  <c:v>44013.237706018517</c:v>
                </c:pt>
                <c:pt idx="17061">
                  <c:v>44013.238803668981</c:v>
                </c:pt>
                <c:pt idx="17062">
                  <c:v>44013.258582060182</c:v>
                </c:pt>
                <c:pt idx="17063">
                  <c:v>44013.259953692126</c:v>
                </c:pt>
                <c:pt idx="17064">
                  <c:v>44013.263720972223</c:v>
                </c:pt>
                <c:pt idx="17065">
                  <c:v>44013.26453349537</c:v>
                </c:pt>
                <c:pt idx="17066">
                  <c:v>44013.266691956022</c:v>
                </c:pt>
                <c:pt idx="17067">
                  <c:v>44013.296338287037</c:v>
                </c:pt>
                <c:pt idx="17068">
                  <c:v>44013.310378634262</c:v>
                </c:pt>
                <c:pt idx="17069">
                  <c:v>44013.314987731479</c:v>
                </c:pt>
                <c:pt idx="17070">
                  <c:v>44013.33356353009</c:v>
                </c:pt>
                <c:pt idx="17071">
                  <c:v>44013.334165682871</c:v>
                </c:pt>
                <c:pt idx="17072">
                  <c:v>44013.367815844904</c:v>
                </c:pt>
                <c:pt idx="17073">
                  <c:v>44013.398712418981</c:v>
                </c:pt>
                <c:pt idx="17074">
                  <c:v>44013.526097928239</c:v>
                </c:pt>
                <c:pt idx="17075">
                  <c:v>44014.277198020834</c:v>
                </c:pt>
                <c:pt idx="17076">
                  <c:v>44014.280716226851</c:v>
                </c:pt>
                <c:pt idx="17077">
                  <c:v>44014.287417662039</c:v>
                </c:pt>
                <c:pt idx="17078">
                  <c:v>44014.358778182868</c:v>
                </c:pt>
                <c:pt idx="17079">
                  <c:v>44014.362469131942</c:v>
                </c:pt>
                <c:pt idx="17080">
                  <c:v>44014.363810324074</c:v>
                </c:pt>
                <c:pt idx="17081">
                  <c:v>44014.381028784723</c:v>
                </c:pt>
                <c:pt idx="17082">
                  <c:v>44014.397051238426</c:v>
                </c:pt>
                <c:pt idx="17083">
                  <c:v>44014.397152939811</c:v>
                </c:pt>
                <c:pt idx="17084">
                  <c:v>44014.399336759256</c:v>
                </c:pt>
                <c:pt idx="17085">
                  <c:v>44014.399819270831</c:v>
                </c:pt>
                <c:pt idx="17086">
                  <c:v>44014.401739351852</c:v>
                </c:pt>
                <c:pt idx="17087">
                  <c:v>44014.409545682873</c:v>
                </c:pt>
                <c:pt idx="17088">
                  <c:v>44014.410389618053</c:v>
                </c:pt>
                <c:pt idx="17089">
                  <c:v>44014.411189710649</c:v>
                </c:pt>
                <c:pt idx="17090">
                  <c:v>44014.422372604167</c:v>
                </c:pt>
                <c:pt idx="17091">
                  <c:v>44014.484937002315</c:v>
                </c:pt>
                <c:pt idx="17092">
                  <c:v>44014.487695046293</c:v>
                </c:pt>
                <c:pt idx="17093">
                  <c:v>44014.488929120373</c:v>
                </c:pt>
                <c:pt idx="17094">
                  <c:v>44014.503838599536</c:v>
                </c:pt>
                <c:pt idx="17095">
                  <c:v>44014.515246423609</c:v>
                </c:pt>
                <c:pt idx="17096">
                  <c:v>44014.521430416666</c:v>
                </c:pt>
                <c:pt idx="17097">
                  <c:v>44014.527932696757</c:v>
                </c:pt>
                <c:pt idx="17098">
                  <c:v>44014.539719629633</c:v>
                </c:pt>
                <c:pt idx="17099">
                  <c:v>44014.540201284719</c:v>
                </c:pt>
                <c:pt idx="17100">
                  <c:v>44014.659514606479</c:v>
                </c:pt>
                <c:pt idx="17101">
                  <c:v>44014.660855578702</c:v>
                </c:pt>
                <c:pt idx="17102">
                  <c:v>44014.892894143515</c:v>
                </c:pt>
                <c:pt idx="17103">
                  <c:v>44014.959425381945</c:v>
                </c:pt>
                <c:pt idx="17104">
                  <c:v>44014.961321747687</c:v>
                </c:pt>
                <c:pt idx="17105">
                  <c:v>44014.968621180553</c:v>
                </c:pt>
                <c:pt idx="17106">
                  <c:v>44015.147416666667</c:v>
                </c:pt>
                <c:pt idx="17107">
                  <c:v>44015.177560127318</c:v>
                </c:pt>
                <c:pt idx="17108">
                  <c:v>44015.231802071758</c:v>
                </c:pt>
                <c:pt idx="17109">
                  <c:v>44015.23684730324</c:v>
                </c:pt>
                <c:pt idx="17110">
                  <c:v>44015.301284351852</c:v>
                </c:pt>
                <c:pt idx="17111">
                  <c:v>44015.36487445602</c:v>
                </c:pt>
                <c:pt idx="17112">
                  <c:v>44015.385915266204</c:v>
                </c:pt>
                <c:pt idx="17113">
                  <c:v>44015.39824052083</c:v>
                </c:pt>
                <c:pt idx="17114">
                  <c:v>44015.401199768516</c:v>
                </c:pt>
                <c:pt idx="17115">
                  <c:v>44015.412525312502</c:v>
                </c:pt>
                <c:pt idx="17116">
                  <c:v>44015.45607508102</c:v>
                </c:pt>
                <c:pt idx="17117">
                  <c:v>44015.456387916667</c:v>
                </c:pt>
                <c:pt idx="17118">
                  <c:v>44016.31674628472</c:v>
                </c:pt>
                <c:pt idx="17119">
                  <c:v>44016.506329282405</c:v>
                </c:pt>
                <c:pt idx="17120">
                  <c:v>44016.531808159722</c:v>
                </c:pt>
                <c:pt idx="17121">
                  <c:v>44016.576873668979</c:v>
                </c:pt>
                <c:pt idx="17122">
                  <c:v>44016.63228888889</c:v>
                </c:pt>
                <c:pt idx="17123">
                  <c:v>44016.71386653935</c:v>
                </c:pt>
                <c:pt idx="17124">
                  <c:v>44016.812727511577</c:v>
                </c:pt>
                <c:pt idx="17125">
                  <c:v>44017.07715203704</c:v>
                </c:pt>
                <c:pt idx="17126">
                  <c:v>44017.178843125002</c:v>
                </c:pt>
                <c:pt idx="17127">
                  <c:v>44017.325305833336</c:v>
                </c:pt>
                <c:pt idx="17128">
                  <c:v>44017.407878171296</c:v>
                </c:pt>
                <c:pt idx="17129">
                  <c:v>44017.541827650464</c:v>
                </c:pt>
                <c:pt idx="17130">
                  <c:v>44017.593210578707</c:v>
                </c:pt>
                <c:pt idx="17131">
                  <c:v>44017.627189421299</c:v>
                </c:pt>
                <c:pt idx="17132">
                  <c:v>44017.627479432871</c:v>
                </c:pt>
                <c:pt idx="17133">
                  <c:v>44017.653796956016</c:v>
                </c:pt>
                <c:pt idx="17134">
                  <c:v>44017.908687824071</c:v>
                </c:pt>
                <c:pt idx="17135">
                  <c:v>44018.187860706021</c:v>
                </c:pt>
                <c:pt idx="17136">
                  <c:v>44018.198322916665</c:v>
                </c:pt>
                <c:pt idx="17137">
                  <c:v>44018.203401342595</c:v>
                </c:pt>
                <c:pt idx="17138">
                  <c:v>44018.224595706015</c:v>
                </c:pt>
                <c:pt idx="17139">
                  <c:v>44018.305582951391</c:v>
                </c:pt>
                <c:pt idx="17140">
                  <c:v>44018.435046782404</c:v>
                </c:pt>
                <c:pt idx="17141">
                  <c:v>44018.438039756948</c:v>
                </c:pt>
                <c:pt idx="17142">
                  <c:v>44018.446381527778</c:v>
                </c:pt>
                <c:pt idx="17143">
                  <c:v>44018.510084872687</c:v>
                </c:pt>
                <c:pt idx="17144">
                  <c:v>44018.537733171295</c:v>
                </c:pt>
                <c:pt idx="17145">
                  <c:v>44018.658023194446</c:v>
                </c:pt>
                <c:pt idx="17146">
                  <c:v>44018.658270358799</c:v>
                </c:pt>
                <c:pt idx="17147">
                  <c:v>44018.659283194444</c:v>
                </c:pt>
                <c:pt idx="17148">
                  <c:v>44019.245271168984</c:v>
                </c:pt>
                <c:pt idx="17149">
                  <c:v>44019.259799282408</c:v>
                </c:pt>
                <c:pt idx="17150">
                  <c:v>44019.262194247684</c:v>
                </c:pt>
                <c:pt idx="17151">
                  <c:v>44019.273544444448</c:v>
                </c:pt>
                <c:pt idx="17152">
                  <c:v>44019.281894756947</c:v>
                </c:pt>
                <c:pt idx="17153">
                  <c:v>44019.283461307874</c:v>
                </c:pt>
                <c:pt idx="17154">
                  <c:v>44019.309331516204</c:v>
                </c:pt>
                <c:pt idx="17155">
                  <c:v>44019.385351469908</c:v>
                </c:pt>
                <c:pt idx="17156">
                  <c:v>44019.389490289352</c:v>
                </c:pt>
                <c:pt idx="17157">
                  <c:v>44019.416034062502</c:v>
                </c:pt>
                <c:pt idx="17158">
                  <c:v>44019.651016296295</c:v>
                </c:pt>
                <c:pt idx="17159">
                  <c:v>44019.764644525465</c:v>
                </c:pt>
                <c:pt idx="17160">
                  <c:v>44020.182781990741</c:v>
                </c:pt>
                <c:pt idx="17161">
                  <c:v>44020.242102789351</c:v>
                </c:pt>
                <c:pt idx="17162">
                  <c:v>44020.271768159721</c:v>
                </c:pt>
                <c:pt idx="17163">
                  <c:v>44020.275354780089</c:v>
                </c:pt>
                <c:pt idx="17164">
                  <c:v>44020.280950243054</c:v>
                </c:pt>
                <c:pt idx="17165">
                  <c:v>44020.313615648149</c:v>
                </c:pt>
                <c:pt idx="17166">
                  <c:v>44020.320150381944</c:v>
                </c:pt>
                <c:pt idx="17167">
                  <c:v>44020.338374143517</c:v>
                </c:pt>
                <c:pt idx="17168">
                  <c:v>44020.386462523151</c:v>
                </c:pt>
                <c:pt idx="17169">
                  <c:v>44020.412222500003</c:v>
                </c:pt>
                <c:pt idx="17170">
                  <c:v>44021.231361516206</c:v>
                </c:pt>
                <c:pt idx="17171">
                  <c:v>44021.231590069445</c:v>
                </c:pt>
                <c:pt idx="17172">
                  <c:v>44021.332921215275</c:v>
                </c:pt>
                <c:pt idx="17173">
                  <c:v>44021.346216736114</c:v>
                </c:pt>
                <c:pt idx="17174">
                  <c:v>44021.355112835648</c:v>
                </c:pt>
                <c:pt idx="17175">
                  <c:v>44021.408573958332</c:v>
                </c:pt>
                <c:pt idx="17176">
                  <c:v>44021.415066747686</c:v>
                </c:pt>
                <c:pt idx="17177">
                  <c:v>44021.423811747685</c:v>
                </c:pt>
                <c:pt idx="17178">
                  <c:v>44021.448868796295</c:v>
                </c:pt>
                <c:pt idx="17179">
                  <c:v>44021.51879574074</c:v>
                </c:pt>
                <c:pt idx="17180">
                  <c:v>44021.56891332176</c:v>
                </c:pt>
                <c:pt idx="17181">
                  <c:v>44021.569374247687</c:v>
                </c:pt>
                <c:pt idx="17182">
                  <c:v>44021.575883414349</c:v>
                </c:pt>
                <c:pt idx="17183">
                  <c:v>44021.786712789355</c:v>
                </c:pt>
                <c:pt idx="17184">
                  <c:v>44022.202784189816</c:v>
                </c:pt>
                <c:pt idx="17185">
                  <c:v>44022.297182858798</c:v>
                </c:pt>
                <c:pt idx="17186">
                  <c:v>44022.314282962965</c:v>
                </c:pt>
                <c:pt idx="17187">
                  <c:v>44022.322526458331</c:v>
                </c:pt>
                <c:pt idx="17188">
                  <c:v>44022.324006261573</c:v>
                </c:pt>
                <c:pt idx="17189">
                  <c:v>44022.327338240742</c:v>
                </c:pt>
                <c:pt idx="17190">
                  <c:v>44022.32741046296</c:v>
                </c:pt>
                <c:pt idx="17191">
                  <c:v>44022.330718703706</c:v>
                </c:pt>
                <c:pt idx="17192">
                  <c:v>44022.331855694443</c:v>
                </c:pt>
                <c:pt idx="17193">
                  <c:v>44022.337796967593</c:v>
                </c:pt>
                <c:pt idx="17194">
                  <c:v>44022.338093958337</c:v>
                </c:pt>
                <c:pt idx="17195">
                  <c:v>44022.3420324537</c:v>
                </c:pt>
                <c:pt idx="17196">
                  <c:v>44022.354261932873</c:v>
                </c:pt>
                <c:pt idx="17197">
                  <c:v>44022.475407500002</c:v>
                </c:pt>
                <c:pt idx="17198">
                  <c:v>44022.506428819448</c:v>
                </c:pt>
                <c:pt idx="17199">
                  <c:v>44022.532450567131</c:v>
                </c:pt>
                <c:pt idx="17200">
                  <c:v>44022.533670185185</c:v>
                </c:pt>
                <c:pt idx="17201">
                  <c:v>44022.543950694446</c:v>
                </c:pt>
                <c:pt idx="17202">
                  <c:v>44022.545102141201</c:v>
                </c:pt>
                <c:pt idx="17203">
                  <c:v>44022.555580613429</c:v>
                </c:pt>
                <c:pt idx="17204">
                  <c:v>44022.729460682873</c:v>
                </c:pt>
                <c:pt idx="17205">
                  <c:v>44023.307913912038</c:v>
                </c:pt>
                <c:pt idx="17206">
                  <c:v>44023.311488993058</c:v>
                </c:pt>
                <c:pt idx="17207">
                  <c:v>44023.311535335648</c:v>
                </c:pt>
                <c:pt idx="17208">
                  <c:v>44023.317954270831</c:v>
                </c:pt>
                <c:pt idx="17209">
                  <c:v>44023.324779745373</c:v>
                </c:pt>
                <c:pt idx="17210">
                  <c:v>44023.341643414351</c:v>
                </c:pt>
                <c:pt idx="17211">
                  <c:v>44023.50804753472</c:v>
                </c:pt>
                <c:pt idx="17212">
                  <c:v>44024.122318402777</c:v>
                </c:pt>
                <c:pt idx="17213">
                  <c:v>44024.170741770831</c:v>
                </c:pt>
                <c:pt idx="17214">
                  <c:v>44024.209000069444</c:v>
                </c:pt>
                <c:pt idx="17215">
                  <c:v>44024.621321585648</c:v>
                </c:pt>
                <c:pt idx="17216">
                  <c:v>44025.132957800924</c:v>
                </c:pt>
                <c:pt idx="17217">
                  <c:v>44025.202437291664</c:v>
                </c:pt>
                <c:pt idx="17218">
                  <c:v>44025.206256678241</c:v>
                </c:pt>
                <c:pt idx="17219">
                  <c:v>44025.214989722219</c:v>
                </c:pt>
                <c:pt idx="17220">
                  <c:v>44025.217611087966</c:v>
                </c:pt>
                <c:pt idx="17221">
                  <c:v>44025.279972673612</c:v>
                </c:pt>
                <c:pt idx="17222">
                  <c:v>44025.288856562503</c:v>
                </c:pt>
                <c:pt idx="17223">
                  <c:v>44025.306199166669</c:v>
                </c:pt>
                <c:pt idx="17224">
                  <c:v>44025.381823958334</c:v>
                </c:pt>
                <c:pt idx="17225">
                  <c:v>44025.48994994213</c:v>
                </c:pt>
                <c:pt idx="17226">
                  <c:v>44026.45725900463</c:v>
                </c:pt>
                <c:pt idx="17227">
                  <c:v>44026.486087569443</c:v>
                </c:pt>
                <c:pt idx="17228">
                  <c:v>44026.572804965275</c:v>
                </c:pt>
                <c:pt idx="17229">
                  <c:v>44026.580816481481</c:v>
                </c:pt>
                <c:pt idx="17230">
                  <c:v>44026.598220497683</c:v>
                </c:pt>
                <c:pt idx="17231">
                  <c:v>44026.598814120371</c:v>
                </c:pt>
                <c:pt idx="17232">
                  <c:v>44026.599390520831</c:v>
                </c:pt>
                <c:pt idx="17233">
                  <c:v>44026.600638321761</c:v>
                </c:pt>
                <c:pt idx="17234">
                  <c:v>44027.13887480324</c:v>
                </c:pt>
                <c:pt idx="17235">
                  <c:v>44027.142298680556</c:v>
                </c:pt>
                <c:pt idx="17236">
                  <c:v>44027.144355902776</c:v>
                </c:pt>
                <c:pt idx="17237">
                  <c:v>44027.213481354163</c:v>
                </c:pt>
                <c:pt idx="17238">
                  <c:v>44027.226280682873</c:v>
                </c:pt>
                <c:pt idx="17239">
                  <c:v>44027.22990888889</c:v>
                </c:pt>
                <c:pt idx="17240">
                  <c:v>44027.249772581017</c:v>
                </c:pt>
                <c:pt idx="17241">
                  <c:v>44027.269311504628</c:v>
                </c:pt>
                <c:pt idx="17242">
                  <c:v>44027.303055023149</c:v>
                </c:pt>
                <c:pt idx="17243">
                  <c:v>44027.484496400466</c:v>
                </c:pt>
                <c:pt idx="17244">
                  <c:v>44027.487674884258</c:v>
                </c:pt>
                <c:pt idx="17245">
                  <c:v>44027.504995844909</c:v>
                </c:pt>
                <c:pt idx="17246">
                  <c:v>44027.533820787037</c:v>
                </c:pt>
                <c:pt idx="17247">
                  <c:v>44027.631345810187</c:v>
                </c:pt>
                <c:pt idx="17248">
                  <c:v>44027.658878599534</c:v>
                </c:pt>
                <c:pt idx="17249">
                  <c:v>44027.99247474537</c:v>
                </c:pt>
                <c:pt idx="17250">
                  <c:v>44028.393703807873</c:v>
                </c:pt>
                <c:pt idx="17251">
                  <c:v>44028.397283854167</c:v>
                </c:pt>
                <c:pt idx="17252">
                  <c:v>44028.404063657406</c:v>
                </c:pt>
                <c:pt idx="17253">
                  <c:v>44028.412687916665</c:v>
                </c:pt>
                <c:pt idx="17254">
                  <c:v>44028.41306741898</c:v>
                </c:pt>
                <c:pt idx="17255">
                  <c:v>44029.328892627316</c:v>
                </c:pt>
                <c:pt idx="17256">
                  <c:v>44029.334621412039</c:v>
                </c:pt>
                <c:pt idx="17257">
                  <c:v>44029.36026465278</c:v>
                </c:pt>
                <c:pt idx="17258">
                  <c:v>44029.386516678242</c:v>
                </c:pt>
                <c:pt idx="17259">
                  <c:v>44029.394508344907</c:v>
                </c:pt>
                <c:pt idx="17260">
                  <c:v>44029.458816747683</c:v>
                </c:pt>
                <c:pt idx="17261">
                  <c:v>44029.462913067131</c:v>
                </c:pt>
                <c:pt idx="17262">
                  <c:v>44029.462923599538</c:v>
                </c:pt>
                <c:pt idx="17263">
                  <c:v>44029.472685162036</c:v>
                </c:pt>
                <c:pt idx="17264">
                  <c:v>44029.506368483795</c:v>
                </c:pt>
                <c:pt idx="17265">
                  <c:v>44029.577485092595</c:v>
                </c:pt>
                <c:pt idx="17266">
                  <c:v>44029.603554421294</c:v>
                </c:pt>
                <c:pt idx="17267">
                  <c:v>44029.643703368056</c:v>
                </c:pt>
                <c:pt idx="17268">
                  <c:v>44029.683119560184</c:v>
                </c:pt>
                <c:pt idx="17269">
                  <c:v>44030.191250625001</c:v>
                </c:pt>
                <c:pt idx="17270">
                  <c:v>44030.230741145831</c:v>
                </c:pt>
                <c:pt idx="17271">
                  <c:v>44030.234303576392</c:v>
                </c:pt>
                <c:pt idx="17272">
                  <c:v>44030.241629016207</c:v>
                </c:pt>
                <c:pt idx="17273">
                  <c:v>44030.247299571762</c:v>
                </c:pt>
                <c:pt idx="17274">
                  <c:v>44030.253728807867</c:v>
                </c:pt>
                <c:pt idx="17275">
                  <c:v>44030.302755682867</c:v>
                </c:pt>
                <c:pt idx="17276">
                  <c:v>44030.880638078706</c:v>
                </c:pt>
                <c:pt idx="17277">
                  <c:v>44031.308102129631</c:v>
                </c:pt>
                <c:pt idx="17278">
                  <c:v>44031.308113888888</c:v>
                </c:pt>
                <c:pt idx="17279">
                  <c:v>44031.311758680553</c:v>
                </c:pt>
                <c:pt idx="17280">
                  <c:v>44031.45560105324</c:v>
                </c:pt>
                <c:pt idx="17281">
                  <c:v>44031.644462245371</c:v>
                </c:pt>
                <c:pt idx="17282">
                  <c:v>44031.667668113427</c:v>
                </c:pt>
                <c:pt idx="17283">
                  <c:v>44032.202451828707</c:v>
                </c:pt>
                <c:pt idx="17284">
                  <c:v>44032.212468715275</c:v>
                </c:pt>
                <c:pt idx="17285">
                  <c:v>44032.235613067132</c:v>
                </c:pt>
                <c:pt idx="17286">
                  <c:v>44032.238216805556</c:v>
                </c:pt>
                <c:pt idx="17287">
                  <c:v>44032.329628310188</c:v>
                </c:pt>
                <c:pt idx="17288">
                  <c:v>44032.339450960651</c:v>
                </c:pt>
                <c:pt idx="17289">
                  <c:v>44032.401919386575</c:v>
                </c:pt>
                <c:pt idx="17290">
                  <c:v>44032.407614699077</c:v>
                </c:pt>
                <c:pt idx="17291">
                  <c:v>44032.407929606481</c:v>
                </c:pt>
                <c:pt idx="17292">
                  <c:v>44032.411534907405</c:v>
                </c:pt>
                <c:pt idx="17293">
                  <c:v>44032.478083483795</c:v>
                </c:pt>
                <c:pt idx="17294">
                  <c:v>44032.510717592595</c:v>
                </c:pt>
                <c:pt idx="17295">
                  <c:v>44032.566623634259</c:v>
                </c:pt>
                <c:pt idx="17296">
                  <c:v>44032.614996053242</c:v>
                </c:pt>
                <c:pt idx="17297">
                  <c:v>44032.735970173613</c:v>
                </c:pt>
                <c:pt idx="17298">
                  <c:v>44032.918478564818</c:v>
                </c:pt>
                <c:pt idx="17299">
                  <c:v>44032.982059027781</c:v>
                </c:pt>
                <c:pt idx="17300">
                  <c:v>44033.127127858796</c:v>
                </c:pt>
                <c:pt idx="17301">
                  <c:v>44033.256467256942</c:v>
                </c:pt>
                <c:pt idx="17302">
                  <c:v>44033.334822592595</c:v>
                </c:pt>
                <c:pt idx="17303">
                  <c:v>44033.387492708331</c:v>
                </c:pt>
                <c:pt idx="17304">
                  <c:v>44033.393242523147</c:v>
                </c:pt>
                <c:pt idx="17305">
                  <c:v>44033.396423958337</c:v>
                </c:pt>
                <c:pt idx="17306">
                  <c:v>44033.396873703707</c:v>
                </c:pt>
                <c:pt idx="17307">
                  <c:v>44033.39737136574</c:v>
                </c:pt>
                <c:pt idx="17308">
                  <c:v>44033.414167777781</c:v>
                </c:pt>
                <c:pt idx="17309">
                  <c:v>44033.439151921295</c:v>
                </c:pt>
                <c:pt idx="17310">
                  <c:v>44033.457703831016</c:v>
                </c:pt>
                <c:pt idx="17311">
                  <c:v>44033.45957929398</c:v>
                </c:pt>
                <c:pt idx="17312">
                  <c:v>44033.461410428237</c:v>
                </c:pt>
                <c:pt idx="17313">
                  <c:v>44033.461579861112</c:v>
                </c:pt>
                <c:pt idx="17314">
                  <c:v>44033.464072129631</c:v>
                </c:pt>
                <c:pt idx="17315">
                  <c:v>44033.502775428242</c:v>
                </c:pt>
                <c:pt idx="17316">
                  <c:v>44033.520493518517</c:v>
                </c:pt>
                <c:pt idx="17317">
                  <c:v>44033.534991064815</c:v>
                </c:pt>
                <c:pt idx="17318">
                  <c:v>44033.54656855324</c:v>
                </c:pt>
                <c:pt idx="17319">
                  <c:v>44033.563176828706</c:v>
                </c:pt>
                <c:pt idx="17320">
                  <c:v>44033.567088032411</c:v>
                </c:pt>
                <c:pt idx="17321">
                  <c:v>44033.570642048609</c:v>
                </c:pt>
                <c:pt idx="17322">
                  <c:v>44033.587340925929</c:v>
                </c:pt>
                <c:pt idx="17323">
                  <c:v>44033.589689155095</c:v>
                </c:pt>
                <c:pt idx="17324">
                  <c:v>44033.593273611114</c:v>
                </c:pt>
                <c:pt idx="17325">
                  <c:v>44033.594693842591</c:v>
                </c:pt>
                <c:pt idx="17326">
                  <c:v>44033.696883935183</c:v>
                </c:pt>
                <c:pt idx="17327">
                  <c:v>44034.210552048607</c:v>
                </c:pt>
                <c:pt idx="17328">
                  <c:v>44034.228792824077</c:v>
                </c:pt>
                <c:pt idx="17329">
                  <c:v>44034.259386087964</c:v>
                </c:pt>
                <c:pt idx="17330">
                  <c:v>44034.282592835647</c:v>
                </c:pt>
                <c:pt idx="17331">
                  <c:v>44034.286930243055</c:v>
                </c:pt>
                <c:pt idx="17332">
                  <c:v>44034.298842731485</c:v>
                </c:pt>
                <c:pt idx="17333">
                  <c:v>44034.300963715279</c:v>
                </c:pt>
                <c:pt idx="17334">
                  <c:v>44034.30133613426</c:v>
                </c:pt>
                <c:pt idx="17335">
                  <c:v>44034.305757847222</c:v>
                </c:pt>
                <c:pt idx="17336">
                  <c:v>44034.341547974538</c:v>
                </c:pt>
                <c:pt idx="17337">
                  <c:v>44034.345878645836</c:v>
                </c:pt>
                <c:pt idx="17338">
                  <c:v>44034.366542523145</c:v>
                </c:pt>
                <c:pt idx="17339">
                  <c:v>44034.377136041665</c:v>
                </c:pt>
                <c:pt idx="17340">
                  <c:v>44034.401535393517</c:v>
                </c:pt>
                <c:pt idx="17341">
                  <c:v>44034.401808263887</c:v>
                </c:pt>
                <c:pt idx="17342">
                  <c:v>44034.437831689815</c:v>
                </c:pt>
                <c:pt idx="17343">
                  <c:v>44034.465203506945</c:v>
                </c:pt>
                <c:pt idx="17344">
                  <c:v>44034.467000763892</c:v>
                </c:pt>
                <c:pt idx="17345">
                  <c:v>44034.474569039354</c:v>
                </c:pt>
                <c:pt idx="17346">
                  <c:v>44034.493980671294</c:v>
                </c:pt>
                <c:pt idx="17347">
                  <c:v>44034.635691967589</c:v>
                </c:pt>
                <c:pt idx="17348">
                  <c:v>44034.674322696759</c:v>
                </c:pt>
                <c:pt idx="17349">
                  <c:v>44034.692999513885</c:v>
                </c:pt>
                <c:pt idx="17350">
                  <c:v>44034.706214108795</c:v>
                </c:pt>
                <c:pt idx="17351">
                  <c:v>44034.707236319446</c:v>
                </c:pt>
                <c:pt idx="17352">
                  <c:v>44034.712524537033</c:v>
                </c:pt>
                <c:pt idx="17353">
                  <c:v>44034.714167280094</c:v>
                </c:pt>
                <c:pt idx="17354">
                  <c:v>44034.736685543983</c:v>
                </c:pt>
                <c:pt idx="17355">
                  <c:v>44034.805679375</c:v>
                </c:pt>
                <c:pt idx="17356">
                  <c:v>44034.80804087963</c:v>
                </c:pt>
                <c:pt idx="17357">
                  <c:v>44034.808546898152</c:v>
                </c:pt>
                <c:pt idx="17358">
                  <c:v>44034.909262615744</c:v>
                </c:pt>
                <c:pt idx="17359">
                  <c:v>44035.146695381947</c:v>
                </c:pt>
                <c:pt idx="17360">
                  <c:v>44035.187887488428</c:v>
                </c:pt>
                <c:pt idx="17361">
                  <c:v>44035.191944050923</c:v>
                </c:pt>
                <c:pt idx="17362">
                  <c:v>44035.21643375</c:v>
                </c:pt>
                <c:pt idx="17363">
                  <c:v>44035.218048668983</c:v>
                </c:pt>
                <c:pt idx="17364">
                  <c:v>44035.21826415509</c:v>
                </c:pt>
                <c:pt idx="17365">
                  <c:v>44035.228326712961</c:v>
                </c:pt>
                <c:pt idx="17366">
                  <c:v>44035.229604618056</c:v>
                </c:pt>
                <c:pt idx="17367">
                  <c:v>44035.232552754627</c:v>
                </c:pt>
                <c:pt idx="17368">
                  <c:v>44035.245215972223</c:v>
                </c:pt>
                <c:pt idx="17369">
                  <c:v>44035.338260416669</c:v>
                </c:pt>
                <c:pt idx="17370">
                  <c:v>44035.355914664353</c:v>
                </c:pt>
                <c:pt idx="17371">
                  <c:v>44035.357202372688</c:v>
                </c:pt>
                <c:pt idx="17372">
                  <c:v>44035.359453506942</c:v>
                </c:pt>
                <c:pt idx="17373">
                  <c:v>44035.383837083333</c:v>
                </c:pt>
                <c:pt idx="17374">
                  <c:v>44035.391641030095</c:v>
                </c:pt>
                <c:pt idx="17375">
                  <c:v>44035.391686157411</c:v>
                </c:pt>
                <c:pt idx="17376">
                  <c:v>44035.405859305552</c:v>
                </c:pt>
                <c:pt idx="17377">
                  <c:v>44035.431448634263</c:v>
                </c:pt>
                <c:pt idx="17378">
                  <c:v>44035.437215613427</c:v>
                </c:pt>
                <c:pt idx="17379">
                  <c:v>44035.470420648147</c:v>
                </c:pt>
                <c:pt idx="17380">
                  <c:v>44035.471278576391</c:v>
                </c:pt>
                <c:pt idx="17381">
                  <c:v>44035.473059143522</c:v>
                </c:pt>
                <c:pt idx="17382">
                  <c:v>44035.478794097224</c:v>
                </c:pt>
                <c:pt idx="17383">
                  <c:v>44035.517302581022</c:v>
                </c:pt>
                <c:pt idx="17384">
                  <c:v>44035.594920740739</c:v>
                </c:pt>
                <c:pt idx="17385">
                  <c:v>44035.595254664353</c:v>
                </c:pt>
                <c:pt idx="17386">
                  <c:v>44035.613210150463</c:v>
                </c:pt>
                <c:pt idx="17387">
                  <c:v>44035.663729444444</c:v>
                </c:pt>
                <c:pt idx="17388">
                  <c:v>44035.673068136573</c:v>
                </c:pt>
                <c:pt idx="17389">
                  <c:v>44035.674870787036</c:v>
                </c:pt>
                <c:pt idx="17390">
                  <c:v>44035.70124412037</c:v>
                </c:pt>
                <c:pt idx="17391">
                  <c:v>44035.821558449075</c:v>
                </c:pt>
                <c:pt idx="17392">
                  <c:v>44036.098867002314</c:v>
                </c:pt>
                <c:pt idx="17393">
                  <c:v>44036.135011469909</c:v>
                </c:pt>
                <c:pt idx="17394">
                  <c:v>44036.16062609954</c:v>
                </c:pt>
                <c:pt idx="17395">
                  <c:v>44036.187805393522</c:v>
                </c:pt>
                <c:pt idx="17396">
                  <c:v>44036.189604236111</c:v>
                </c:pt>
                <c:pt idx="17397">
                  <c:v>44036.193064317129</c:v>
                </c:pt>
                <c:pt idx="17398">
                  <c:v>44036.215451400465</c:v>
                </c:pt>
                <c:pt idx="17399">
                  <c:v>44036.229869791663</c:v>
                </c:pt>
                <c:pt idx="17400">
                  <c:v>44036.246137037037</c:v>
                </c:pt>
                <c:pt idx="17401">
                  <c:v>44036.251722361114</c:v>
                </c:pt>
                <c:pt idx="17402">
                  <c:v>44036.283841006945</c:v>
                </c:pt>
                <c:pt idx="17403">
                  <c:v>44036.358480428244</c:v>
                </c:pt>
                <c:pt idx="17404">
                  <c:v>44036.364643182867</c:v>
                </c:pt>
                <c:pt idx="17405">
                  <c:v>44036.368236018519</c:v>
                </c:pt>
                <c:pt idx="17406">
                  <c:v>44036.369909606481</c:v>
                </c:pt>
                <c:pt idx="17407">
                  <c:v>44036.370099085645</c:v>
                </c:pt>
                <c:pt idx="17408">
                  <c:v>44036.371842766202</c:v>
                </c:pt>
                <c:pt idx="17409">
                  <c:v>44036.375473831016</c:v>
                </c:pt>
                <c:pt idx="17410">
                  <c:v>44036.418733101855</c:v>
                </c:pt>
                <c:pt idx="17411">
                  <c:v>44036.451901909721</c:v>
                </c:pt>
                <c:pt idx="17412">
                  <c:v>44036.488632418979</c:v>
                </c:pt>
                <c:pt idx="17413">
                  <c:v>44036.492805983798</c:v>
                </c:pt>
                <c:pt idx="17414">
                  <c:v>44036.493494282404</c:v>
                </c:pt>
                <c:pt idx="17415">
                  <c:v>44036.606781817129</c:v>
                </c:pt>
                <c:pt idx="17416">
                  <c:v>44036.631529467595</c:v>
                </c:pt>
                <c:pt idx="17417">
                  <c:v>44036.672488576391</c:v>
                </c:pt>
                <c:pt idx="17418">
                  <c:v>44036.696298055555</c:v>
                </c:pt>
                <c:pt idx="17419">
                  <c:v>44037.179868981482</c:v>
                </c:pt>
                <c:pt idx="17420">
                  <c:v>44037.458100254633</c:v>
                </c:pt>
                <c:pt idx="17421">
                  <c:v>44037.85200431713</c:v>
                </c:pt>
                <c:pt idx="17422">
                  <c:v>44038.030341400467</c:v>
                </c:pt>
                <c:pt idx="17423">
                  <c:v>44038.408524479164</c:v>
                </c:pt>
                <c:pt idx="17424">
                  <c:v>44038.411996215276</c:v>
                </c:pt>
                <c:pt idx="17425">
                  <c:v>44038.412097175926</c:v>
                </c:pt>
                <c:pt idx="17426">
                  <c:v>44038.417695208336</c:v>
                </c:pt>
                <c:pt idx="17427">
                  <c:v>44038.421051053243</c:v>
                </c:pt>
                <c:pt idx="17428">
                  <c:v>44038.736966006945</c:v>
                </c:pt>
                <c:pt idx="17429">
                  <c:v>44038.995663819442</c:v>
                </c:pt>
                <c:pt idx="17430">
                  <c:v>44039.009019571757</c:v>
                </c:pt>
                <c:pt idx="17431">
                  <c:v>44039.010610972226</c:v>
                </c:pt>
                <c:pt idx="17432">
                  <c:v>44039.194130138887</c:v>
                </c:pt>
                <c:pt idx="17433">
                  <c:v>44039.350022106482</c:v>
                </c:pt>
                <c:pt idx="17434">
                  <c:v>44039.371325844906</c:v>
                </c:pt>
                <c:pt idx="17435">
                  <c:v>44039.373538032407</c:v>
                </c:pt>
                <c:pt idx="17436">
                  <c:v>44039.387098865744</c:v>
                </c:pt>
                <c:pt idx="17437">
                  <c:v>44039.475131828702</c:v>
                </c:pt>
                <c:pt idx="17438">
                  <c:v>44039.543194282407</c:v>
                </c:pt>
                <c:pt idx="17439">
                  <c:v>44039.739005555559</c:v>
                </c:pt>
                <c:pt idx="17440">
                  <c:v>44040.377394583331</c:v>
                </c:pt>
                <c:pt idx="17441">
                  <c:v>44040.386544884263</c:v>
                </c:pt>
                <c:pt idx="17442">
                  <c:v>44040.480357800923</c:v>
                </c:pt>
                <c:pt idx="17443">
                  <c:v>44040.562716562497</c:v>
                </c:pt>
                <c:pt idx="17444">
                  <c:v>44040.565101562497</c:v>
                </c:pt>
                <c:pt idx="17445">
                  <c:v>44040.924651782407</c:v>
                </c:pt>
                <c:pt idx="17446">
                  <c:v>44041.178331550924</c:v>
                </c:pt>
                <c:pt idx="17447">
                  <c:v>44041.192054143517</c:v>
                </c:pt>
                <c:pt idx="17448">
                  <c:v>44041.194045810182</c:v>
                </c:pt>
                <c:pt idx="17449">
                  <c:v>44041.196075486114</c:v>
                </c:pt>
                <c:pt idx="17450">
                  <c:v>44041.208654988426</c:v>
                </c:pt>
                <c:pt idx="17451">
                  <c:v>44041.20923685185</c:v>
                </c:pt>
                <c:pt idx="17452">
                  <c:v>44041.216959386576</c:v>
                </c:pt>
                <c:pt idx="17453">
                  <c:v>44041.222479212964</c:v>
                </c:pt>
                <c:pt idx="17454">
                  <c:v>44041.223552719908</c:v>
                </c:pt>
                <c:pt idx="17455">
                  <c:v>44041.226620324072</c:v>
                </c:pt>
                <c:pt idx="17456">
                  <c:v>44041.253440659719</c:v>
                </c:pt>
                <c:pt idx="17457">
                  <c:v>44041.289857719908</c:v>
                </c:pt>
                <c:pt idx="17458">
                  <c:v>44041.327524375003</c:v>
                </c:pt>
                <c:pt idx="17459">
                  <c:v>44041.373539907407</c:v>
                </c:pt>
                <c:pt idx="17460">
                  <c:v>44041.383834490742</c:v>
                </c:pt>
                <c:pt idx="17461">
                  <c:v>44041.396030856478</c:v>
                </c:pt>
                <c:pt idx="17462">
                  <c:v>44041.40078340278</c:v>
                </c:pt>
                <c:pt idx="17463">
                  <c:v>44041.402625381947</c:v>
                </c:pt>
                <c:pt idx="17464">
                  <c:v>44041.419686099536</c:v>
                </c:pt>
                <c:pt idx="17465">
                  <c:v>44041.492108402781</c:v>
                </c:pt>
                <c:pt idx="17466">
                  <c:v>44041.506063298613</c:v>
                </c:pt>
                <c:pt idx="17467">
                  <c:v>44042.213513287039</c:v>
                </c:pt>
                <c:pt idx="17468">
                  <c:v>44042.235393599534</c:v>
                </c:pt>
                <c:pt idx="17469">
                  <c:v>44042.287814594907</c:v>
                </c:pt>
                <c:pt idx="17470">
                  <c:v>44042.318532592595</c:v>
                </c:pt>
                <c:pt idx="17471">
                  <c:v>44042.497286018515</c:v>
                </c:pt>
                <c:pt idx="17472">
                  <c:v>44042.626098113426</c:v>
                </c:pt>
                <c:pt idx="17473">
                  <c:v>44043.506640960652</c:v>
                </c:pt>
                <c:pt idx="17474">
                  <c:v>44046.180369803238</c:v>
                </c:pt>
                <c:pt idx="17475">
                  <c:v>44046.182179143521</c:v>
                </c:pt>
                <c:pt idx="17476">
                  <c:v>44046.183890231485</c:v>
                </c:pt>
                <c:pt idx="17477">
                  <c:v>44046.184837534725</c:v>
                </c:pt>
                <c:pt idx="17478">
                  <c:v>44046.189291759256</c:v>
                </c:pt>
                <c:pt idx="17479">
                  <c:v>44046.452400578703</c:v>
                </c:pt>
                <c:pt idx="17480">
                  <c:v>44046.580713263887</c:v>
                </c:pt>
                <c:pt idx="17481">
                  <c:v>44046.832233611109</c:v>
                </c:pt>
                <c:pt idx="17482">
                  <c:v>44047.296102037035</c:v>
                </c:pt>
                <c:pt idx="17483">
                  <c:v>44047.312496342594</c:v>
                </c:pt>
                <c:pt idx="17484">
                  <c:v>44047.313013298612</c:v>
                </c:pt>
                <c:pt idx="17485">
                  <c:v>44047.472013819446</c:v>
                </c:pt>
                <c:pt idx="17486">
                  <c:v>44047.473075185182</c:v>
                </c:pt>
                <c:pt idx="17487">
                  <c:v>44047.545963703706</c:v>
                </c:pt>
                <c:pt idx="17488">
                  <c:v>44047.595078483799</c:v>
                </c:pt>
                <c:pt idx="17489">
                  <c:v>44047.616188819447</c:v>
                </c:pt>
                <c:pt idx="17490">
                  <c:v>44047.62525675926</c:v>
                </c:pt>
                <c:pt idx="17491">
                  <c:v>44048.283282696757</c:v>
                </c:pt>
                <c:pt idx="17492">
                  <c:v>44048.464371932867</c:v>
                </c:pt>
                <c:pt idx="17493">
                  <c:v>44049.224982766202</c:v>
                </c:pt>
                <c:pt idx="17494">
                  <c:v>44049.233933368057</c:v>
                </c:pt>
                <c:pt idx="17495">
                  <c:v>44049.236927314814</c:v>
                </c:pt>
                <c:pt idx="17496">
                  <c:v>44049.2818649537</c:v>
                </c:pt>
                <c:pt idx="17497">
                  <c:v>44049.522798425925</c:v>
                </c:pt>
                <c:pt idx="17498">
                  <c:v>44049.613012754628</c:v>
                </c:pt>
                <c:pt idx="17499">
                  <c:v>44049.613501921296</c:v>
                </c:pt>
                <c:pt idx="17500">
                  <c:v>44050.263121342592</c:v>
                </c:pt>
                <c:pt idx="17501">
                  <c:v>44050.40714747685</c:v>
                </c:pt>
                <c:pt idx="17502">
                  <c:v>44050.42223369213</c:v>
                </c:pt>
                <c:pt idx="17503">
                  <c:v>44050.457083842593</c:v>
                </c:pt>
                <c:pt idx="17504">
                  <c:v>44050.554393622682</c:v>
                </c:pt>
                <c:pt idx="17505">
                  <c:v>44050.600960983793</c:v>
                </c:pt>
                <c:pt idx="17506">
                  <c:v>44050.631725312502</c:v>
                </c:pt>
                <c:pt idx="17507">
                  <c:v>44050.700373449072</c:v>
                </c:pt>
                <c:pt idx="17508">
                  <c:v>44051.000641238425</c:v>
                </c:pt>
                <c:pt idx="17509">
                  <c:v>44051.009426504628</c:v>
                </c:pt>
                <c:pt idx="17510">
                  <c:v>44051.248273425925</c:v>
                </c:pt>
                <c:pt idx="17511">
                  <c:v>44051.990932534725</c:v>
                </c:pt>
                <c:pt idx="17512">
                  <c:v>44051.992747326389</c:v>
                </c:pt>
                <c:pt idx="17513">
                  <c:v>44052.014943449074</c:v>
                </c:pt>
                <c:pt idx="17514">
                  <c:v>44052.742145312499</c:v>
                </c:pt>
                <c:pt idx="17515">
                  <c:v>44052.761186261574</c:v>
                </c:pt>
                <c:pt idx="17516">
                  <c:v>44052.761702291667</c:v>
                </c:pt>
                <c:pt idx="17517">
                  <c:v>44052.808048136576</c:v>
                </c:pt>
                <c:pt idx="17518">
                  <c:v>44053.201434097224</c:v>
                </c:pt>
                <c:pt idx="17519">
                  <c:v>44053.36303753472</c:v>
                </c:pt>
                <c:pt idx="17520">
                  <c:v>44053.369785821757</c:v>
                </c:pt>
                <c:pt idx="17521">
                  <c:v>44053.402297060187</c:v>
                </c:pt>
                <c:pt idx="17522">
                  <c:v>44053.461842939818</c:v>
                </c:pt>
                <c:pt idx="17523">
                  <c:v>44053.538901828702</c:v>
                </c:pt>
                <c:pt idx="17524">
                  <c:v>44053.581562210646</c:v>
                </c:pt>
                <c:pt idx="17525">
                  <c:v>44053.602366886575</c:v>
                </c:pt>
                <c:pt idx="17526">
                  <c:v>44053.676340335645</c:v>
                </c:pt>
                <c:pt idx="17527">
                  <c:v>44053.68237865741</c:v>
                </c:pt>
                <c:pt idx="17528">
                  <c:v>44053.71549949074</c:v>
                </c:pt>
                <c:pt idx="17529">
                  <c:v>44053.79491128472</c:v>
                </c:pt>
                <c:pt idx="17530">
                  <c:v>44054.071423506946</c:v>
                </c:pt>
                <c:pt idx="17531">
                  <c:v>44054.175175856479</c:v>
                </c:pt>
                <c:pt idx="17532">
                  <c:v>44054.194193437499</c:v>
                </c:pt>
                <c:pt idx="17533">
                  <c:v>44054.416865416664</c:v>
                </c:pt>
                <c:pt idx="17534">
                  <c:v>44054.510473032409</c:v>
                </c:pt>
                <c:pt idx="17535">
                  <c:v>44054.524489178242</c:v>
                </c:pt>
                <c:pt idx="17536">
                  <c:v>44054.53350046296</c:v>
                </c:pt>
                <c:pt idx="17537">
                  <c:v>44054.53583883102</c:v>
                </c:pt>
                <c:pt idx="17538">
                  <c:v>44054.536416886571</c:v>
                </c:pt>
                <c:pt idx="17539">
                  <c:v>44054.5410849537</c:v>
                </c:pt>
                <c:pt idx="17540">
                  <c:v>44054.556621215277</c:v>
                </c:pt>
                <c:pt idx="17541">
                  <c:v>44054.586923518516</c:v>
                </c:pt>
                <c:pt idx="17542">
                  <c:v>44054.598129571757</c:v>
                </c:pt>
                <c:pt idx="17543">
                  <c:v>44054.610630856485</c:v>
                </c:pt>
                <c:pt idx="17544">
                  <c:v>44054.72134329861</c:v>
                </c:pt>
                <c:pt idx="17545">
                  <c:v>44054.721471076387</c:v>
                </c:pt>
                <c:pt idx="17546">
                  <c:v>44054.721601550926</c:v>
                </c:pt>
                <c:pt idx="17547">
                  <c:v>44054.721786967595</c:v>
                </c:pt>
                <c:pt idx="17548">
                  <c:v>44054.729485428237</c:v>
                </c:pt>
                <c:pt idx="17549">
                  <c:v>44054.731090763889</c:v>
                </c:pt>
                <c:pt idx="17550">
                  <c:v>44054.78640020833</c:v>
                </c:pt>
                <c:pt idx="17551">
                  <c:v>44054.85515585648</c:v>
                </c:pt>
                <c:pt idx="17552">
                  <c:v>44055.153978680559</c:v>
                </c:pt>
                <c:pt idx="17553">
                  <c:v>44055.255249780093</c:v>
                </c:pt>
                <c:pt idx="17554">
                  <c:v>44055.32719059028</c:v>
                </c:pt>
                <c:pt idx="17555">
                  <c:v>44055.339461689815</c:v>
                </c:pt>
                <c:pt idx="17556">
                  <c:v>44055.345549074074</c:v>
                </c:pt>
                <c:pt idx="17557">
                  <c:v>44055.413975405092</c:v>
                </c:pt>
                <c:pt idx="17558">
                  <c:v>44055.453957986108</c:v>
                </c:pt>
                <c:pt idx="17559">
                  <c:v>44055.511562314816</c:v>
                </c:pt>
                <c:pt idx="17560">
                  <c:v>44055.517972604168</c:v>
                </c:pt>
                <c:pt idx="17561">
                  <c:v>44055.52074699074</c:v>
                </c:pt>
                <c:pt idx="17562">
                  <c:v>44055.560270104164</c:v>
                </c:pt>
                <c:pt idx="17563">
                  <c:v>44055.65937991898</c:v>
                </c:pt>
                <c:pt idx="17564">
                  <c:v>44056.09460650463</c:v>
                </c:pt>
                <c:pt idx="17565">
                  <c:v>44056.296256585651</c:v>
                </c:pt>
                <c:pt idx="17566">
                  <c:v>44056.356907881942</c:v>
                </c:pt>
                <c:pt idx="17567">
                  <c:v>44056.358558495369</c:v>
                </c:pt>
                <c:pt idx="17568">
                  <c:v>44056.361657361114</c:v>
                </c:pt>
                <c:pt idx="17569">
                  <c:v>44056.362250601851</c:v>
                </c:pt>
                <c:pt idx="17570">
                  <c:v>44056.372458900463</c:v>
                </c:pt>
                <c:pt idx="17571">
                  <c:v>44056.422831539348</c:v>
                </c:pt>
                <c:pt idx="17572">
                  <c:v>44056.42557871528</c:v>
                </c:pt>
                <c:pt idx="17573">
                  <c:v>44056.451589861113</c:v>
                </c:pt>
                <c:pt idx="17574">
                  <c:v>44056.456183958333</c:v>
                </c:pt>
                <c:pt idx="17575">
                  <c:v>44056.461477013887</c:v>
                </c:pt>
                <c:pt idx="17576">
                  <c:v>44056.474331180558</c:v>
                </c:pt>
                <c:pt idx="17577">
                  <c:v>44056.480344780095</c:v>
                </c:pt>
                <c:pt idx="17578">
                  <c:v>44056.485583275462</c:v>
                </c:pt>
                <c:pt idx="17579">
                  <c:v>44056.513513078702</c:v>
                </c:pt>
                <c:pt idx="17580">
                  <c:v>44056.568066631946</c:v>
                </c:pt>
                <c:pt idx="17581">
                  <c:v>44056.698215231481</c:v>
                </c:pt>
                <c:pt idx="17582">
                  <c:v>44057.023096018522</c:v>
                </c:pt>
                <c:pt idx="17583">
                  <c:v>44057.167662719905</c:v>
                </c:pt>
                <c:pt idx="17584">
                  <c:v>44057.206176990738</c:v>
                </c:pt>
                <c:pt idx="17585">
                  <c:v>44057.224918495369</c:v>
                </c:pt>
                <c:pt idx="17586">
                  <c:v>44057.664972060185</c:v>
                </c:pt>
                <c:pt idx="17587">
                  <c:v>44058.39496140046</c:v>
                </c:pt>
                <c:pt idx="17588">
                  <c:v>44058.680077326389</c:v>
                </c:pt>
                <c:pt idx="17589">
                  <c:v>44059.080962326392</c:v>
                </c:pt>
                <c:pt idx="17590">
                  <c:v>44059.561666041664</c:v>
                </c:pt>
                <c:pt idx="17591">
                  <c:v>44059.62016259259</c:v>
                </c:pt>
                <c:pt idx="17592">
                  <c:v>44060.290621493055</c:v>
                </c:pt>
                <c:pt idx="17593">
                  <c:v>44060.333770671299</c:v>
                </c:pt>
                <c:pt idx="17594">
                  <c:v>44060.422271354168</c:v>
                </c:pt>
                <c:pt idx="17595">
                  <c:v>44060.424067754633</c:v>
                </c:pt>
                <c:pt idx="17596">
                  <c:v>44060.635640428241</c:v>
                </c:pt>
                <c:pt idx="17597">
                  <c:v>44061.104969502318</c:v>
                </c:pt>
                <c:pt idx="17598">
                  <c:v>44061.136508229167</c:v>
                </c:pt>
                <c:pt idx="17599">
                  <c:v>44061.190430254632</c:v>
                </c:pt>
                <c:pt idx="17600">
                  <c:v>44061.27876465278</c:v>
                </c:pt>
                <c:pt idx="17601">
                  <c:v>44061.279515138885</c:v>
                </c:pt>
                <c:pt idx="17602">
                  <c:v>44061.291137337961</c:v>
                </c:pt>
                <c:pt idx="17603">
                  <c:v>44061.29259261574</c:v>
                </c:pt>
                <c:pt idx="17604">
                  <c:v>44061.297839872685</c:v>
                </c:pt>
                <c:pt idx="17605">
                  <c:v>44061.298397893515</c:v>
                </c:pt>
                <c:pt idx="17606">
                  <c:v>44061.320473229163</c:v>
                </c:pt>
                <c:pt idx="17607">
                  <c:v>44061.332431076386</c:v>
                </c:pt>
                <c:pt idx="17608">
                  <c:v>44061.404606539349</c:v>
                </c:pt>
                <c:pt idx="17609">
                  <c:v>44061.40536109954</c:v>
                </c:pt>
                <c:pt idx="17610">
                  <c:v>44061.405468946759</c:v>
                </c:pt>
                <c:pt idx="17611">
                  <c:v>44061.549421446762</c:v>
                </c:pt>
                <c:pt idx="17612">
                  <c:v>44061.703798506947</c:v>
                </c:pt>
                <c:pt idx="17613">
                  <c:v>44061.707919386572</c:v>
                </c:pt>
                <c:pt idx="17614">
                  <c:v>44061.717566747684</c:v>
                </c:pt>
                <c:pt idx="17615">
                  <c:v>44061.722394317127</c:v>
                </c:pt>
                <c:pt idx="17616">
                  <c:v>44061.73263672454</c:v>
                </c:pt>
                <c:pt idx="17617">
                  <c:v>44061.734620300929</c:v>
                </c:pt>
                <c:pt idx="17618">
                  <c:v>44061.777257187503</c:v>
                </c:pt>
                <c:pt idx="17619">
                  <c:v>44062.126290682871</c:v>
                </c:pt>
                <c:pt idx="17620">
                  <c:v>44062.126707754629</c:v>
                </c:pt>
                <c:pt idx="17621">
                  <c:v>44062.161119826385</c:v>
                </c:pt>
                <c:pt idx="17622">
                  <c:v>44062.221270451388</c:v>
                </c:pt>
                <c:pt idx="17623">
                  <c:v>44062.229782847222</c:v>
                </c:pt>
                <c:pt idx="17624">
                  <c:v>44062.240363888886</c:v>
                </c:pt>
                <c:pt idx="17625">
                  <c:v>44062.271106307868</c:v>
                </c:pt>
                <c:pt idx="17626">
                  <c:v>44062.292979351849</c:v>
                </c:pt>
                <c:pt idx="17627">
                  <c:v>44062.304657152781</c:v>
                </c:pt>
                <c:pt idx="17628">
                  <c:v>44062.316193217594</c:v>
                </c:pt>
                <c:pt idx="17629">
                  <c:v>44062.319137997685</c:v>
                </c:pt>
                <c:pt idx="17630">
                  <c:v>44062.319805891202</c:v>
                </c:pt>
                <c:pt idx="17631">
                  <c:v>44062.321125428243</c:v>
                </c:pt>
                <c:pt idx="17632">
                  <c:v>44062.328318900465</c:v>
                </c:pt>
                <c:pt idx="17633">
                  <c:v>44062.332423472224</c:v>
                </c:pt>
                <c:pt idx="17634">
                  <c:v>44062.339847442126</c:v>
                </c:pt>
                <c:pt idx="17635">
                  <c:v>44062.351676956016</c:v>
                </c:pt>
                <c:pt idx="17636">
                  <c:v>44062.374613541666</c:v>
                </c:pt>
                <c:pt idx="17637">
                  <c:v>44062.395617395836</c:v>
                </c:pt>
                <c:pt idx="17638">
                  <c:v>44062.468916168982</c:v>
                </c:pt>
                <c:pt idx="17639">
                  <c:v>44062.483373877316</c:v>
                </c:pt>
                <c:pt idx="17640">
                  <c:v>44062.48585971065</c:v>
                </c:pt>
                <c:pt idx="17641">
                  <c:v>44062.54930431713</c:v>
                </c:pt>
                <c:pt idx="17642">
                  <c:v>44062.558392847219</c:v>
                </c:pt>
                <c:pt idx="17643">
                  <c:v>44062.596556400465</c:v>
                </c:pt>
                <c:pt idx="17644">
                  <c:v>44062.633188807871</c:v>
                </c:pt>
                <c:pt idx="17645">
                  <c:v>44062.637118576386</c:v>
                </c:pt>
                <c:pt idx="17646">
                  <c:v>44062.641675231484</c:v>
                </c:pt>
                <c:pt idx="17647">
                  <c:v>44062.685830254632</c:v>
                </c:pt>
                <c:pt idx="17648">
                  <c:v>44062.740654953705</c:v>
                </c:pt>
                <c:pt idx="17649">
                  <c:v>44062.74447391204</c:v>
                </c:pt>
                <c:pt idx="17650">
                  <c:v>44062.745443703701</c:v>
                </c:pt>
                <c:pt idx="17651">
                  <c:v>44062.802057523149</c:v>
                </c:pt>
                <c:pt idx="17652">
                  <c:v>44062.912622442127</c:v>
                </c:pt>
                <c:pt idx="17653">
                  <c:v>44063.069595891204</c:v>
                </c:pt>
                <c:pt idx="17654">
                  <c:v>44063.38565960648</c:v>
                </c:pt>
                <c:pt idx="17655">
                  <c:v>44063.407137152775</c:v>
                </c:pt>
                <c:pt idx="17656">
                  <c:v>44063.409695312497</c:v>
                </c:pt>
                <c:pt idx="17657">
                  <c:v>44063.41443138889</c:v>
                </c:pt>
                <c:pt idx="17658">
                  <c:v>44063.433381863426</c:v>
                </c:pt>
                <c:pt idx="17659">
                  <c:v>44063.433716828702</c:v>
                </c:pt>
                <c:pt idx="17660">
                  <c:v>44063.440280740739</c:v>
                </c:pt>
                <c:pt idx="17661">
                  <c:v>44063.452903888887</c:v>
                </c:pt>
                <c:pt idx="17662">
                  <c:v>44063.48710327546</c:v>
                </c:pt>
                <c:pt idx="17663">
                  <c:v>44063.489944803237</c:v>
                </c:pt>
                <c:pt idx="17664">
                  <c:v>44063.500300462962</c:v>
                </c:pt>
                <c:pt idx="17665">
                  <c:v>44063.500797673609</c:v>
                </c:pt>
                <c:pt idx="17666">
                  <c:v>44063.517750706022</c:v>
                </c:pt>
                <c:pt idx="17667">
                  <c:v>44063.524906620369</c:v>
                </c:pt>
                <c:pt idx="17668">
                  <c:v>44063.616101064814</c:v>
                </c:pt>
                <c:pt idx="17669">
                  <c:v>44063.644143541664</c:v>
                </c:pt>
                <c:pt idx="17670">
                  <c:v>44063.654862604169</c:v>
                </c:pt>
                <c:pt idx="17671">
                  <c:v>44063.788827523145</c:v>
                </c:pt>
                <c:pt idx="17672">
                  <c:v>44063.914324386576</c:v>
                </c:pt>
                <c:pt idx="17673">
                  <c:v>44064.125979421297</c:v>
                </c:pt>
                <c:pt idx="17674">
                  <c:v>44064.204998831017</c:v>
                </c:pt>
                <c:pt idx="17675">
                  <c:v>44064.237707037035</c:v>
                </c:pt>
                <c:pt idx="17676">
                  <c:v>44064.270572199071</c:v>
                </c:pt>
                <c:pt idx="17677">
                  <c:v>44064.402976493053</c:v>
                </c:pt>
                <c:pt idx="17678">
                  <c:v>44064.418082615739</c:v>
                </c:pt>
                <c:pt idx="17679">
                  <c:v>44064.4324868287</c:v>
                </c:pt>
                <c:pt idx="17680">
                  <c:v>44064.43846326389</c:v>
                </c:pt>
                <c:pt idx="17681">
                  <c:v>44064.450152025463</c:v>
                </c:pt>
                <c:pt idx="17682">
                  <c:v>44064.456399131945</c:v>
                </c:pt>
                <c:pt idx="17683">
                  <c:v>44064.461329004633</c:v>
                </c:pt>
                <c:pt idx="17684">
                  <c:v>44064.667964085646</c:v>
                </c:pt>
                <c:pt idx="17685">
                  <c:v>44064.70419355324</c:v>
                </c:pt>
                <c:pt idx="17686">
                  <c:v>44064.780724270837</c:v>
                </c:pt>
                <c:pt idx="17687">
                  <c:v>44065.249898819442</c:v>
                </c:pt>
                <c:pt idx="17688">
                  <c:v>44065.251864652775</c:v>
                </c:pt>
                <c:pt idx="17689">
                  <c:v>44065.376731666664</c:v>
                </c:pt>
                <c:pt idx="17690">
                  <c:v>44065.379308530093</c:v>
                </c:pt>
                <c:pt idx="17691">
                  <c:v>44065.400566249999</c:v>
                </c:pt>
                <c:pt idx="17692">
                  <c:v>44065.403155057873</c:v>
                </c:pt>
                <c:pt idx="17693">
                  <c:v>44065.420897962962</c:v>
                </c:pt>
                <c:pt idx="17694">
                  <c:v>44065.448678773151</c:v>
                </c:pt>
                <c:pt idx="17695">
                  <c:v>44065.484333599539</c:v>
                </c:pt>
                <c:pt idx="17696">
                  <c:v>44065.545282939813</c:v>
                </c:pt>
                <c:pt idx="17697">
                  <c:v>44065.678922858795</c:v>
                </c:pt>
                <c:pt idx="17698">
                  <c:v>44066.496767708333</c:v>
                </c:pt>
                <c:pt idx="17699">
                  <c:v>44066.509125416669</c:v>
                </c:pt>
                <c:pt idx="17700">
                  <c:v>44066.553227037039</c:v>
                </c:pt>
                <c:pt idx="17701">
                  <c:v>44066.555592002318</c:v>
                </c:pt>
                <c:pt idx="17702">
                  <c:v>44066.943742557873</c:v>
                </c:pt>
                <c:pt idx="17703">
                  <c:v>44067.199133391201</c:v>
                </c:pt>
                <c:pt idx="17704">
                  <c:v>44067.202708078701</c:v>
                </c:pt>
                <c:pt idx="17705">
                  <c:v>44067.217858738426</c:v>
                </c:pt>
                <c:pt idx="17706">
                  <c:v>44067.218502083335</c:v>
                </c:pt>
                <c:pt idx="17707">
                  <c:v>44067.223562696759</c:v>
                </c:pt>
                <c:pt idx="17708">
                  <c:v>44067.225817928243</c:v>
                </c:pt>
                <c:pt idx="17709">
                  <c:v>44067.253817291668</c:v>
                </c:pt>
                <c:pt idx="17710">
                  <c:v>44067.269956597222</c:v>
                </c:pt>
                <c:pt idx="17711">
                  <c:v>44067.27797398148</c:v>
                </c:pt>
                <c:pt idx="17712">
                  <c:v>44067.316809201388</c:v>
                </c:pt>
                <c:pt idx="17713">
                  <c:v>44067.323784039349</c:v>
                </c:pt>
                <c:pt idx="17714">
                  <c:v>44067.3273162037</c:v>
                </c:pt>
                <c:pt idx="17715">
                  <c:v>44067.357228287037</c:v>
                </c:pt>
                <c:pt idx="17716">
                  <c:v>44067.37419584491</c:v>
                </c:pt>
                <c:pt idx="17717">
                  <c:v>44067.377959942132</c:v>
                </c:pt>
                <c:pt idx="17718">
                  <c:v>44067.39630202546</c:v>
                </c:pt>
                <c:pt idx="17719">
                  <c:v>44067.397491574076</c:v>
                </c:pt>
                <c:pt idx="17720">
                  <c:v>44067.400827349535</c:v>
                </c:pt>
                <c:pt idx="17721">
                  <c:v>44067.402426238426</c:v>
                </c:pt>
                <c:pt idx="17722">
                  <c:v>44067.410671423611</c:v>
                </c:pt>
                <c:pt idx="17723">
                  <c:v>44067.414586516206</c:v>
                </c:pt>
                <c:pt idx="17724">
                  <c:v>44067.434077986109</c:v>
                </c:pt>
                <c:pt idx="17725">
                  <c:v>44067.445429004627</c:v>
                </c:pt>
                <c:pt idx="17726">
                  <c:v>44067.458961076387</c:v>
                </c:pt>
                <c:pt idx="17727">
                  <c:v>44067.470113101852</c:v>
                </c:pt>
                <c:pt idx="17728">
                  <c:v>44067.499322858799</c:v>
                </c:pt>
                <c:pt idx="17729">
                  <c:v>44067.501044895835</c:v>
                </c:pt>
                <c:pt idx="17730">
                  <c:v>44067.524753090278</c:v>
                </c:pt>
                <c:pt idx="17731">
                  <c:v>44067.568313321761</c:v>
                </c:pt>
                <c:pt idx="17732">
                  <c:v>44067.597899305554</c:v>
                </c:pt>
                <c:pt idx="17733">
                  <c:v>44067.625242719907</c:v>
                </c:pt>
                <c:pt idx="17734">
                  <c:v>44067.731912152776</c:v>
                </c:pt>
                <c:pt idx="17735">
                  <c:v>44068.130837349534</c:v>
                </c:pt>
                <c:pt idx="17736">
                  <c:v>44068.189228449075</c:v>
                </c:pt>
                <c:pt idx="17737">
                  <c:v>44068.209868703707</c:v>
                </c:pt>
                <c:pt idx="17738">
                  <c:v>44068.210592326388</c:v>
                </c:pt>
                <c:pt idx="17739">
                  <c:v>44068.211208981484</c:v>
                </c:pt>
                <c:pt idx="17740">
                  <c:v>44068.253678414352</c:v>
                </c:pt>
                <c:pt idx="17741">
                  <c:v>44068.255757581021</c:v>
                </c:pt>
                <c:pt idx="17742">
                  <c:v>44068.260880208334</c:v>
                </c:pt>
                <c:pt idx="17743">
                  <c:v>44068.264444780092</c:v>
                </c:pt>
                <c:pt idx="17744">
                  <c:v>44068.268917060188</c:v>
                </c:pt>
                <c:pt idx="17745">
                  <c:v>44068.274454965278</c:v>
                </c:pt>
                <c:pt idx="17746">
                  <c:v>44068.279446574074</c:v>
                </c:pt>
                <c:pt idx="17747">
                  <c:v>44068.280729467595</c:v>
                </c:pt>
                <c:pt idx="17748">
                  <c:v>44068.281166180554</c:v>
                </c:pt>
                <c:pt idx="17749">
                  <c:v>44068.281879004629</c:v>
                </c:pt>
                <c:pt idx="17750">
                  <c:v>44068.287879016207</c:v>
                </c:pt>
                <c:pt idx="17751">
                  <c:v>44068.306236643519</c:v>
                </c:pt>
                <c:pt idx="17752">
                  <c:v>44068.313121481478</c:v>
                </c:pt>
                <c:pt idx="17753">
                  <c:v>44068.322756793983</c:v>
                </c:pt>
                <c:pt idx="17754">
                  <c:v>44068.326254189815</c:v>
                </c:pt>
                <c:pt idx="17755">
                  <c:v>44068.353789537039</c:v>
                </c:pt>
                <c:pt idx="17756">
                  <c:v>44068.361573437498</c:v>
                </c:pt>
                <c:pt idx="17757">
                  <c:v>44068.361662511576</c:v>
                </c:pt>
                <c:pt idx="17758">
                  <c:v>44068.363867673608</c:v>
                </c:pt>
                <c:pt idx="17759">
                  <c:v>44068.365143240742</c:v>
                </c:pt>
                <c:pt idx="17760">
                  <c:v>44068.370004456017</c:v>
                </c:pt>
                <c:pt idx="17761">
                  <c:v>44068.370158020836</c:v>
                </c:pt>
                <c:pt idx="17762">
                  <c:v>44068.376254456016</c:v>
                </c:pt>
                <c:pt idx="17763">
                  <c:v>44068.377724074075</c:v>
                </c:pt>
                <c:pt idx="17764">
                  <c:v>44068.400833842592</c:v>
                </c:pt>
                <c:pt idx="17765">
                  <c:v>44068.426279363426</c:v>
                </c:pt>
                <c:pt idx="17766">
                  <c:v>44068.427487280096</c:v>
                </c:pt>
                <c:pt idx="17767">
                  <c:v>44068.44647949074</c:v>
                </c:pt>
                <c:pt idx="17768">
                  <c:v>44068.455058368054</c:v>
                </c:pt>
                <c:pt idx="17769">
                  <c:v>44068.476470370369</c:v>
                </c:pt>
                <c:pt idx="17770">
                  <c:v>44068.501564016202</c:v>
                </c:pt>
                <c:pt idx="17771">
                  <c:v>44068.503892210647</c:v>
                </c:pt>
                <c:pt idx="17772">
                  <c:v>44068.505570590278</c:v>
                </c:pt>
                <c:pt idx="17773">
                  <c:v>44068.506970613424</c:v>
                </c:pt>
                <c:pt idx="17774">
                  <c:v>44068.51446997685</c:v>
                </c:pt>
                <c:pt idx="17775">
                  <c:v>44068.515182037037</c:v>
                </c:pt>
                <c:pt idx="17776">
                  <c:v>44068.570959861114</c:v>
                </c:pt>
                <c:pt idx="17777">
                  <c:v>44068.573839641205</c:v>
                </c:pt>
                <c:pt idx="17778">
                  <c:v>44068.574789062499</c:v>
                </c:pt>
                <c:pt idx="17779">
                  <c:v>44068.609725000002</c:v>
                </c:pt>
                <c:pt idx="17780">
                  <c:v>44068.616889016201</c:v>
                </c:pt>
                <c:pt idx="17781">
                  <c:v>44068.623194282409</c:v>
                </c:pt>
                <c:pt idx="17782">
                  <c:v>44068.624473344906</c:v>
                </c:pt>
                <c:pt idx="17783">
                  <c:v>44068.658213368057</c:v>
                </c:pt>
                <c:pt idx="17784">
                  <c:v>44068.681131944446</c:v>
                </c:pt>
                <c:pt idx="17785">
                  <c:v>44068.681736458333</c:v>
                </c:pt>
                <c:pt idx="17786">
                  <c:v>44068.686216655093</c:v>
                </c:pt>
                <c:pt idx="17787">
                  <c:v>44068.715604421297</c:v>
                </c:pt>
                <c:pt idx="17788">
                  <c:v>44068.71761310185</c:v>
                </c:pt>
                <c:pt idx="17789">
                  <c:v>44068.721303900464</c:v>
                </c:pt>
                <c:pt idx="17790">
                  <c:v>44068.731175601853</c:v>
                </c:pt>
                <c:pt idx="17791">
                  <c:v>44068.78069832176</c:v>
                </c:pt>
                <c:pt idx="17792">
                  <c:v>44068.976517743053</c:v>
                </c:pt>
                <c:pt idx="17793">
                  <c:v>44069.221737719905</c:v>
                </c:pt>
                <c:pt idx="17794">
                  <c:v>44069.223903368053</c:v>
                </c:pt>
                <c:pt idx="17795">
                  <c:v>44069.227579305552</c:v>
                </c:pt>
                <c:pt idx="17796">
                  <c:v>44069.243238888892</c:v>
                </c:pt>
                <c:pt idx="17797">
                  <c:v>44069.299427430553</c:v>
                </c:pt>
                <c:pt idx="17798">
                  <c:v>44069.347348101852</c:v>
                </c:pt>
                <c:pt idx="17799">
                  <c:v>44069.348315856485</c:v>
                </c:pt>
                <c:pt idx="17800">
                  <c:v>44069.353032893516</c:v>
                </c:pt>
                <c:pt idx="17801">
                  <c:v>44069.396831608799</c:v>
                </c:pt>
                <c:pt idx="17802">
                  <c:v>44069.400460138888</c:v>
                </c:pt>
                <c:pt idx="17803">
                  <c:v>44069.401261539351</c:v>
                </c:pt>
                <c:pt idx="17804">
                  <c:v>44069.414405416668</c:v>
                </c:pt>
                <c:pt idx="17805">
                  <c:v>44069.426872638891</c:v>
                </c:pt>
                <c:pt idx="17806">
                  <c:v>44069.443706608799</c:v>
                </c:pt>
                <c:pt idx="17807">
                  <c:v>44069.446795162039</c:v>
                </c:pt>
                <c:pt idx="17808">
                  <c:v>44069.488719594905</c:v>
                </c:pt>
                <c:pt idx="17809">
                  <c:v>44069.561288738427</c:v>
                </c:pt>
                <c:pt idx="17810">
                  <c:v>44070.195489386577</c:v>
                </c:pt>
                <c:pt idx="17811">
                  <c:v>44070.203037083331</c:v>
                </c:pt>
                <c:pt idx="17812">
                  <c:v>44070.298603055555</c:v>
                </c:pt>
                <c:pt idx="17813">
                  <c:v>44070.298661909721</c:v>
                </c:pt>
                <c:pt idx="17814">
                  <c:v>44070.299052418981</c:v>
                </c:pt>
                <c:pt idx="17815">
                  <c:v>44070.311863136572</c:v>
                </c:pt>
                <c:pt idx="17816">
                  <c:v>44070.348263368054</c:v>
                </c:pt>
                <c:pt idx="17817">
                  <c:v>44070.350620034726</c:v>
                </c:pt>
                <c:pt idx="17818">
                  <c:v>44070.351744143518</c:v>
                </c:pt>
                <c:pt idx="17819">
                  <c:v>44070.359558263888</c:v>
                </c:pt>
                <c:pt idx="17820">
                  <c:v>44070.368285370372</c:v>
                </c:pt>
                <c:pt idx="17821">
                  <c:v>44070.419836701389</c:v>
                </c:pt>
                <c:pt idx="17822">
                  <c:v>44070.426148275466</c:v>
                </c:pt>
                <c:pt idx="17823">
                  <c:v>44070.433465312497</c:v>
                </c:pt>
                <c:pt idx="17824">
                  <c:v>44070.43708275463</c:v>
                </c:pt>
                <c:pt idx="17825">
                  <c:v>44070.450791840274</c:v>
                </c:pt>
                <c:pt idx="17826">
                  <c:v>44070.450812615738</c:v>
                </c:pt>
                <c:pt idx="17827">
                  <c:v>44070.454390092593</c:v>
                </c:pt>
                <c:pt idx="17828">
                  <c:v>44070.459508912034</c:v>
                </c:pt>
                <c:pt idx="17829">
                  <c:v>44070.459767673608</c:v>
                </c:pt>
                <c:pt idx="17830">
                  <c:v>44070.460524131944</c:v>
                </c:pt>
                <c:pt idx="17831">
                  <c:v>44070.462081134261</c:v>
                </c:pt>
                <c:pt idx="17832">
                  <c:v>44070.487460509263</c:v>
                </c:pt>
                <c:pt idx="17833">
                  <c:v>44070.540678981481</c:v>
                </c:pt>
                <c:pt idx="17834">
                  <c:v>44070.541676736109</c:v>
                </c:pt>
                <c:pt idx="17835">
                  <c:v>44070.54204915509</c:v>
                </c:pt>
                <c:pt idx="17836">
                  <c:v>44070.559779224539</c:v>
                </c:pt>
                <c:pt idx="17837">
                  <c:v>44070.560756944447</c:v>
                </c:pt>
                <c:pt idx="17838">
                  <c:v>44070.563018437497</c:v>
                </c:pt>
                <c:pt idx="17839">
                  <c:v>44070.626917013891</c:v>
                </c:pt>
                <c:pt idx="17840">
                  <c:v>44071.101599861111</c:v>
                </c:pt>
                <c:pt idx="17841">
                  <c:v>44071.160296944443</c:v>
                </c:pt>
                <c:pt idx="17842">
                  <c:v>44071.291228113427</c:v>
                </c:pt>
                <c:pt idx="17843">
                  <c:v>44071.324893518518</c:v>
                </c:pt>
                <c:pt idx="17844">
                  <c:v>44071.356239699075</c:v>
                </c:pt>
                <c:pt idx="17845">
                  <c:v>44071.386155486114</c:v>
                </c:pt>
                <c:pt idx="17846">
                  <c:v>44071.391307500002</c:v>
                </c:pt>
                <c:pt idx="17847">
                  <c:v>44071.398836793982</c:v>
                </c:pt>
                <c:pt idx="17848">
                  <c:v>44071.401326863423</c:v>
                </c:pt>
                <c:pt idx="17849">
                  <c:v>44071.401800162035</c:v>
                </c:pt>
                <c:pt idx="17850">
                  <c:v>44071.424910740738</c:v>
                </c:pt>
                <c:pt idx="17851">
                  <c:v>44071.438487881947</c:v>
                </c:pt>
                <c:pt idx="17852">
                  <c:v>44071.445199467591</c:v>
                </c:pt>
                <c:pt idx="17853">
                  <c:v>44071.470879988425</c:v>
                </c:pt>
                <c:pt idx="17854">
                  <c:v>44071.476517453702</c:v>
                </c:pt>
                <c:pt idx="17855">
                  <c:v>44071.499741574073</c:v>
                </c:pt>
                <c:pt idx="17856">
                  <c:v>44071.516715428239</c:v>
                </c:pt>
                <c:pt idx="17857">
                  <c:v>44071.52032758102</c:v>
                </c:pt>
                <c:pt idx="17858">
                  <c:v>44071.533143402776</c:v>
                </c:pt>
                <c:pt idx="17859">
                  <c:v>44071.534644594911</c:v>
                </c:pt>
                <c:pt idx="17860">
                  <c:v>44071.539136585649</c:v>
                </c:pt>
                <c:pt idx="17861">
                  <c:v>44071.657102268517</c:v>
                </c:pt>
                <c:pt idx="17862">
                  <c:v>44071.69468439815</c:v>
                </c:pt>
                <c:pt idx="17863">
                  <c:v>44071.864159999997</c:v>
                </c:pt>
                <c:pt idx="17864">
                  <c:v>44071.906083541668</c:v>
                </c:pt>
                <c:pt idx="17865">
                  <c:v>44072.335824618058</c:v>
                </c:pt>
                <c:pt idx="17866">
                  <c:v>44072.410365717595</c:v>
                </c:pt>
                <c:pt idx="17867">
                  <c:v>44072.464358564815</c:v>
                </c:pt>
                <c:pt idx="17868">
                  <c:v>44072.51917496528</c:v>
                </c:pt>
                <c:pt idx="17869">
                  <c:v>44072.546219976852</c:v>
                </c:pt>
                <c:pt idx="17870">
                  <c:v>44072.550675219907</c:v>
                </c:pt>
                <c:pt idx="17871">
                  <c:v>44072.589992384259</c:v>
                </c:pt>
                <c:pt idx="17872">
                  <c:v>44072.757910740744</c:v>
                </c:pt>
                <c:pt idx="17873">
                  <c:v>44073.144307071758</c:v>
                </c:pt>
                <c:pt idx="17874">
                  <c:v>44073.460710486113</c:v>
                </c:pt>
                <c:pt idx="17875">
                  <c:v>44073.514456006946</c:v>
                </c:pt>
                <c:pt idx="17876">
                  <c:v>44073.531645601855</c:v>
                </c:pt>
                <c:pt idx="17877">
                  <c:v>44073.548487071763</c:v>
                </c:pt>
                <c:pt idx="17878">
                  <c:v>44073.585030717593</c:v>
                </c:pt>
                <c:pt idx="17879">
                  <c:v>44073.617757106484</c:v>
                </c:pt>
                <c:pt idx="17880">
                  <c:v>44073.659350636575</c:v>
                </c:pt>
                <c:pt idx="17881">
                  <c:v>44073.661060266204</c:v>
                </c:pt>
                <c:pt idx="17882">
                  <c:v>44073.666689537036</c:v>
                </c:pt>
                <c:pt idx="17883">
                  <c:v>44073.672993541666</c:v>
                </c:pt>
                <c:pt idx="17884">
                  <c:v>44074.126265011575</c:v>
                </c:pt>
                <c:pt idx="17885">
                  <c:v>44074.18187108796</c:v>
                </c:pt>
                <c:pt idx="17886">
                  <c:v>44074.184052881945</c:v>
                </c:pt>
                <c:pt idx="17887">
                  <c:v>44074.18900554398</c:v>
                </c:pt>
                <c:pt idx="17888">
                  <c:v>44074.194285138889</c:v>
                </c:pt>
                <c:pt idx="17889">
                  <c:v>44074.195185937497</c:v>
                </c:pt>
                <c:pt idx="17890">
                  <c:v>44074.207233576388</c:v>
                </c:pt>
                <c:pt idx="17891">
                  <c:v>44074.273881759262</c:v>
                </c:pt>
                <c:pt idx="17892">
                  <c:v>44074.289225995373</c:v>
                </c:pt>
                <c:pt idx="17893">
                  <c:v>44074.294577037035</c:v>
                </c:pt>
                <c:pt idx="17894">
                  <c:v>44074.29670658565</c:v>
                </c:pt>
                <c:pt idx="17895">
                  <c:v>44074.297623877312</c:v>
                </c:pt>
                <c:pt idx="17896">
                  <c:v>44074.299223078706</c:v>
                </c:pt>
                <c:pt idx="17897">
                  <c:v>44074.319691412034</c:v>
                </c:pt>
                <c:pt idx="17898">
                  <c:v>44074.323772581018</c:v>
                </c:pt>
                <c:pt idx="17899">
                  <c:v>44074.339915335651</c:v>
                </c:pt>
                <c:pt idx="17900">
                  <c:v>44074.36461902778</c:v>
                </c:pt>
                <c:pt idx="17901">
                  <c:v>44074.38353835648</c:v>
                </c:pt>
                <c:pt idx="17902">
                  <c:v>44074.421502372687</c:v>
                </c:pt>
                <c:pt idx="17903">
                  <c:v>44074.514067615739</c:v>
                </c:pt>
                <c:pt idx="17904">
                  <c:v>44074.517934537034</c:v>
                </c:pt>
                <c:pt idx="17905">
                  <c:v>44074.525117060184</c:v>
                </c:pt>
                <c:pt idx="17906">
                  <c:v>44074.54334989583</c:v>
                </c:pt>
                <c:pt idx="17907">
                  <c:v>44074.567163657404</c:v>
                </c:pt>
                <c:pt idx="17908">
                  <c:v>44074.599153090276</c:v>
                </c:pt>
                <c:pt idx="17909">
                  <c:v>44074.602149872684</c:v>
                </c:pt>
                <c:pt idx="17910">
                  <c:v>44074.607181898151</c:v>
                </c:pt>
                <c:pt idx="17911">
                  <c:v>44074.627670428243</c:v>
                </c:pt>
                <c:pt idx="17912">
                  <c:v>44074.631501979165</c:v>
                </c:pt>
                <c:pt idx="17913">
                  <c:v>44074.632609074077</c:v>
                </c:pt>
                <c:pt idx="17914">
                  <c:v>44074.659187627316</c:v>
                </c:pt>
                <c:pt idx="17915">
                  <c:v>44074.667714826392</c:v>
                </c:pt>
                <c:pt idx="17916">
                  <c:v>44074.703820092589</c:v>
                </c:pt>
                <c:pt idx="17917">
                  <c:v>44074.72432346065</c:v>
                </c:pt>
                <c:pt idx="17918">
                  <c:v>44074.730002349534</c:v>
                </c:pt>
                <c:pt idx="17919">
                  <c:v>44075.161133182868</c:v>
                </c:pt>
                <c:pt idx="17920">
                  <c:v>44075.169224155092</c:v>
                </c:pt>
                <c:pt idx="17921">
                  <c:v>44075.232103032409</c:v>
                </c:pt>
                <c:pt idx="17922">
                  <c:v>44075.237070601848</c:v>
                </c:pt>
                <c:pt idx="17923">
                  <c:v>44075.241721979168</c:v>
                </c:pt>
                <c:pt idx="17924">
                  <c:v>44075.244461504626</c:v>
                </c:pt>
                <c:pt idx="17925">
                  <c:v>44075.258741458332</c:v>
                </c:pt>
                <c:pt idx="17926">
                  <c:v>44075.264610162034</c:v>
                </c:pt>
                <c:pt idx="17927">
                  <c:v>44075.296975335645</c:v>
                </c:pt>
                <c:pt idx="17928">
                  <c:v>44075.311464756945</c:v>
                </c:pt>
                <c:pt idx="17929">
                  <c:v>44075.324614722223</c:v>
                </c:pt>
                <c:pt idx="17930">
                  <c:v>44075.346652731481</c:v>
                </c:pt>
                <c:pt idx="17931">
                  <c:v>44075.354431400461</c:v>
                </c:pt>
                <c:pt idx="17932">
                  <c:v>44075.423295659719</c:v>
                </c:pt>
                <c:pt idx="17933">
                  <c:v>44075.431211388888</c:v>
                </c:pt>
                <c:pt idx="17934">
                  <c:v>44075.47974815972</c:v>
                </c:pt>
                <c:pt idx="17935">
                  <c:v>44075.48297607639</c:v>
                </c:pt>
                <c:pt idx="17936">
                  <c:v>44075.511921018522</c:v>
                </c:pt>
                <c:pt idx="17937">
                  <c:v>44075.619094201385</c:v>
                </c:pt>
                <c:pt idx="17938">
                  <c:v>44075.636236493054</c:v>
                </c:pt>
                <c:pt idx="17939">
                  <c:v>44075.680979282406</c:v>
                </c:pt>
                <c:pt idx="17940">
                  <c:v>44075.708001979168</c:v>
                </c:pt>
                <c:pt idx="17941">
                  <c:v>44075.756938738428</c:v>
                </c:pt>
                <c:pt idx="17942">
                  <c:v>44076.175145543981</c:v>
                </c:pt>
                <c:pt idx="17943">
                  <c:v>44076.336951701385</c:v>
                </c:pt>
                <c:pt idx="17944">
                  <c:v>44076.347879189816</c:v>
                </c:pt>
                <c:pt idx="17945">
                  <c:v>44076.371663136575</c:v>
                </c:pt>
                <c:pt idx="17946">
                  <c:v>44076.374411932869</c:v>
                </c:pt>
                <c:pt idx="17947">
                  <c:v>44076.401558888887</c:v>
                </c:pt>
                <c:pt idx="17948">
                  <c:v>44076.405723564814</c:v>
                </c:pt>
                <c:pt idx="17949">
                  <c:v>44076.407859953702</c:v>
                </c:pt>
                <c:pt idx="17950">
                  <c:v>44076.410175347221</c:v>
                </c:pt>
                <c:pt idx="17951">
                  <c:v>44076.414490960648</c:v>
                </c:pt>
                <c:pt idx="17952">
                  <c:v>44076.417856805558</c:v>
                </c:pt>
                <c:pt idx="17953">
                  <c:v>44076.441544861111</c:v>
                </c:pt>
                <c:pt idx="17954">
                  <c:v>44076.467733518519</c:v>
                </c:pt>
                <c:pt idx="17955">
                  <c:v>44076.468231550927</c:v>
                </c:pt>
                <c:pt idx="17956">
                  <c:v>44076.468429293978</c:v>
                </c:pt>
                <c:pt idx="17957">
                  <c:v>44076.469515266203</c:v>
                </c:pt>
                <c:pt idx="17958">
                  <c:v>44076.478020000002</c:v>
                </c:pt>
                <c:pt idx="17959">
                  <c:v>44076.508683680557</c:v>
                </c:pt>
                <c:pt idx="17960">
                  <c:v>44076.533996874998</c:v>
                </c:pt>
                <c:pt idx="17961">
                  <c:v>44076.537885752317</c:v>
                </c:pt>
                <c:pt idx="17962">
                  <c:v>44076.547082326389</c:v>
                </c:pt>
                <c:pt idx="17963">
                  <c:v>44076.547642361111</c:v>
                </c:pt>
                <c:pt idx="17964">
                  <c:v>44076.548499629629</c:v>
                </c:pt>
                <c:pt idx="17965">
                  <c:v>44076.549726041667</c:v>
                </c:pt>
                <c:pt idx="17966">
                  <c:v>44076.558421979164</c:v>
                </c:pt>
                <c:pt idx="17967">
                  <c:v>44076.63115212963</c:v>
                </c:pt>
                <c:pt idx="17968">
                  <c:v>44076.660077754626</c:v>
                </c:pt>
                <c:pt idx="17969">
                  <c:v>44076.685156435182</c:v>
                </c:pt>
                <c:pt idx="17970">
                  <c:v>44076.728908553239</c:v>
                </c:pt>
                <c:pt idx="17971">
                  <c:v>44076.74858417824</c:v>
                </c:pt>
                <c:pt idx="17972">
                  <c:v>44076.806946331017</c:v>
                </c:pt>
                <c:pt idx="17973">
                  <c:v>44077.138399560186</c:v>
                </c:pt>
                <c:pt idx="17974">
                  <c:v>44077.144448761574</c:v>
                </c:pt>
                <c:pt idx="17975">
                  <c:v>44077.153240555555</c:v>
                </c:pt>
                <c:pt idx="17976">
                  <c:v>44077.214114699076</c:v>
                </c:pt>
                <c:pt idx="17977">
                  <c:v>44077.239645439811</c:v>
                </c:pt>
                <c:pt idx="17978">
                  <c:v>44077.243236030095</c:v>
                </c:pt>
                <c:pt idx="17979">
                  <c:v>44077.246808159725</c:v>
                </c:pt>
                <c:pt idx="17980">
                  <c:v>44077.283101064815</c:v>
                </c:pt>
                <c:pt idx="17981">
                  <c:v>44077.293859502315</c:v>
                </c:pt>
                <c:pt idx="17982">
                  <c:v>44077.312010995367</c:v>
                </c:pt>
                <c:pt idx="17983">
                  <c:v>44077.350483217589</c:v>
                </c:pt>
                <c:pt idx="17984">
                  <c:v>44077.486781296298</c:v>
                </c:pt>
                <c:pt idx="17985">
                  <c:v>44077.516583425924</c:v>
                </c:pt>
                <c:pt idx="17986">
                  <c:v>44077.594629375002</c:v>
                </c:pt>
                <c:pt idx="17987">
                  <c:v>44077.63489666667</c:v>
                </c:pt>
                <c:pt idx="17988">
                  <c:v>44078.173744409723</c:v>
                </c:pt>
                <c:pt idx="17989">
                  <c:v>44078.241256562498</c:v>
                </c:pt>
                <c:pt idx="17990">
                  <c:v>44078.244814675927</c:v>
                </c:pt>
                <c:pt idx="17991">
                  <c:v>44078.248450868057</c:v>
                </c:pt>
                <c:pt idx="17992">
                  <c:v>44078.249815358795</c:v>
                </c:pt>
                <c:pt idx="17993">
                  <c:v>44078.258705891203</c:v>
                </c:pt>
                <c:pt idx="17994">
                  <c:v>44078.259315555559</c:v>
                </c:pt>
                <c:pt idx="17995">
                  <c:v>44078.320424444442</c:v>
                </c:pt>
                <c:pt idx="17996">
                  <c:v>44078.33800502315</c:v>
                </c:pt>
                <c:pt idx="17997">
                  <c:v>44078.360304317132</c:v>
                </c:pt>
                <c:pt idx="17998">
                  <c:v>44078.367028483794</c:v>
                </c:pt>
                <c:pt idx="17999">
                  <c:v>44078.382564942127</c:v>
                </c:pt>
                <c:pt idx="18000">
                  <c:v>44078.388845243055</c:v>
                </c:pt>
                <c:pt idx="18001">
                  <c:v>44078.401749421297</c:v>
                </c:pt>
                <c:pt idx="18002">
                  <c:v>44078.41073358796</c:v>
                </c:pt>
                <c:pt idx="18003">
                  <c:v>44078.421732083334</c:v>
                </c:pt>
                <c:pt idx="18004">
                  <c:v>44078.556677476852</c:v>
                </c:pt>
                <c:pt idx="18005">
                  <c:v>44078.700738842592</c:v>
                </c:pt>
                <c:pt idx="18006">
                  <c:v>44079.271825844909</c:v>
                </c:pt>
                <c:pt idx="18007">
                  <c:v>44079.273523194446</c:v>
                </c:pt>
                <c:pt idx="18008">
                  <c:v>44079.299837280094</c:v>
                </c:pt>
                <c:pt idx="18009">
                  <c:v>44079.729608148147</c:v>
                </c:pt>
                <c:pt idx="18010">
                  <c:v>44080.182946643516</c:v>
                </c:pt>
                <c:pt idx="18011">
                  <c:v>44080.237127326393</c:v>
                </c:pt>
                <c:pt idx="18012">
                  <c:v>44080.272099490743</c:v>
                </c:pt>
                <c:pt idx="18013">
                  <c:v>44080.393955277781</c:v>
                </c:pt>
                <c:pt idx="18014">
                  <c:v>44080.686124479165</c:v>
                </c:pt>
                <c:pt idx="18015">
                  <c:v>44080.72249630787</c:v>
                </c:pt>
                <c:pt idx="18016">
                  <c:v>44080.975477511573</c:v>
                </c:pt>
                <c:pt idx="18017">
                  <c:v>44081.081421631941</c:v>
                </c:pt>
                <c:pt idx="18018">
                  <c:v>44081.224385613423</c:v>
                </c:pt>
                <c:pt idx="18019">
                  <c:v>44081.225996712965</c:v>
                </c:pt>
                <c:pt idx="18020">
                  <c:v>44081.282051296294</c:v>
                </c:pt>
                <c:pt idx="18021">
                  <c:v>44081.297974942128</c:v>
                </c:pt>
                <c:pt idx="18022">
                  <c:v>44081.315600486108</c:v>
                </c:pt>
                <c:pt idx="18023">
                  <c:v>44081.319015497684</c:v>
                </c:pt>
                <c:pt idx="18024">
                  <c:v>44081.354845949078</c:v>
                </c:pt>
                <c:pt idx="18025">
                  <c:v>44081.396961562503</c:v>
                </c:pt>
                <c:pt idx="18026">
                  <c:v>44081.401745752315</c:v>
                </c:pt>
                <c:pt idx="18027">
                  <c:v>44081.460238564818</c:v>
                </c:pt>
                <c:pt idx="18028">
                  <c:v>44081.461150277777</c:v>
                </c:pt>
                <c:pt idx="18029">
                  <c:v>44081.503224675929</c:v>
                </c:pt>
                <c:pt idx="18030">
                  <c:v>44081.503577210649</c:v>
                </c:pt>
                <c:pt idx="18031">
                  <c:v>44081.516941481481</c:v>
                </c:pt>
                <c:pt idx="18032">
                  <c:v>44081.554835555558</c:v>
                </c:pt>
                <c:pt idx="18033">
                  <c:v>44081.55646777778</c:v>
                </c:pt>
                <c:pt idx="18034">
                  <c:v>44081.587309618058</c:v>
                </c:pt>
                <c:pt idx="18035">
                  <c:v>44081.591725879633</c:v>
                </c:pt>
                <c:pt idx="18036">
                  <c:v>44081.619208877317</c:v>
                </c:pt>
                <c:pt idx="18037">
                  <c:v>44082.181348182872</c:v>
                </c:pt>
                <c:pt idx="18038">
                  <c:v>44082.192369490738</c:v>
                </c:pt>
                <c:pt idx="18039">
                  <c:v>44082.195932731483</c:v>
                </c:pt>
                <c:pt idx="18040">
                  <c:v>44082.196258402779</c:v>
                </c:pt>
                <c:pt idx="18041">
                  <c:v>44082.203893437501</c:v>
                </c:pt>
                <c:pt idx="18042">
                  <c:v>44082.241260347226</c:v>
                </c:pt>
                <c:pt idx="18043">
                  <c:v>44082.249318287038</c:v>
                </c:pt>
                <c:pt idx="18044">
                  <c:v>44082.333836400459</c:v>
                </c:pt>
                <c:pt idx="18045">
                  <c:v>44082.363197511571</c:v>
                </c:pt>
                <c:pt idx="18046">
                  <c:v>44082.380176967592</c:v>
                </c:pt>
                <c:pt idx="18047">
                  <c:v>44082.410845023151</c:v>
                </c:pt>
                <c:pt idx="18048">
                  <c:v>44082.455956018515</c:v>
                </c:pt>
                <c:pt idx="18049">
                  <c:v>44082.464749953702</c:v>
                </c:pt>
                <c:pt idx="18050">
                  <c:v>44082.474873437503</c:v>
                </c:pt>
                <c:pt idx="18051">
                  <c:v>44082.476276319445</c:v>
                </c:pt>
                <c:pt idx="18052">
                  <c:v>44082.486430752317</c:v>
                </c:pt>
                <c:pt idx="18053">
                  <c:v>44082.488043321762</c:v>
                </c:pt>
                <c:pt idx="18054">
                  <c:v>44082.488194965277</c:v>
                </c:pt>
                <c:pt idx="18055">
                  <c:v>44082.50272329861</c:v>
                </c:pt>
                <c:pt idx="18056">
                  <c:v>44082.503420138892</c:v>
                </c:pt>
                <c:pt idx="18057">
                  <c:v>44082.594865023151</c:v>
                </c:pt>
                <c:pt idx="18058">
                  <c:v>44082.619622488426</c:v>
                </c:pt>
                <c:pt idx="18059">
                  <c:v>44082.623263148147</c:v>
                </c:pt>
                <c:pt idx="18060">
                  <c:v>44082.626853055554</c:v>
                </c:pt>
                <c:pt idx="18061">
                  <c:v>44083.084426782407</c:v>
                </c:pt>
                <c:pt idx="18062">
                  <c:v>44083.104108842592</c:v>
                </c:pt>
                <c:pt idx="18063">
                  <c:v>44083.127918668979</c:v>
                </c:pt>
                <c:pt idx="18064">
                  <c:v>44083.187981365743</c:v>
                </c:pt>
                <c:pt idx="18065">
                  <c:v>44083.215247766202</c:v>
                </c:pt>
                <c:pt idx="18066">
                  <c:v>44083.21925962963</c:v>
                </c:pt>
                <c:pt idx="18067">
                  <c:v>44083.297778541666</c:v>
                </c:pt>
                <c:pt idx="18068">
                  <c:v>44083.30426827546</c:v>
                </c:pt>
                <c:pt idx="18069">
                  <c:v>44083.32234796296</c:v>
                </c:pt>
                <c:pt idx="18070">
                  <c:v>44083.324465405094</c:v>
                </c:pt>
                <c:pt idx="18071">
                  <c:v>44083.327867962966</c:v>
                </c:pt>
                <c:pt idx="18072">
                  <c:v>44083.355614548615</c:v>
                </c:pt>
                <c:pt idx="18073">
                  <c:v>44083.388362962964</c:v>
                </c:pt>
                <c:pt idx="18074">
                  <c:v>44083.394106701387</c:v>
                </c:pt>
                <c:pt idx="18075">
                  <c:v>44083.420557141202</c:v>
                </c:pt>
                <c:pt idx="18076">
                  <c:v>44083.459116863429</c:v>
                </c:pt>
                <c:pt idx="18077">
                  <c:v>44083.459489479166</c:v>
                </c:pt>
                <c:pt idx="18078">
                  <c:v>44083.471793645833</c:v>
                </c:pt>
                <c:pt idx="18079">
                  <c:v>44083.480114560189</c:v>
                </c:pt>
                <c:pt idx="18080">
                  <c:v>44083.486576215277</c:v>
                </c:pt>
                <c:pt idx="18081">
                  <c:v>44083.500328379632</c:v>
                </c:pt>
                <c:pt idx="18082">
                  <c:v>44083.542011203703</c:v>
                </c:pt>
                <c:pt idx="18083">
                  <c:v>44083.559314953702</c:v>
                </c:pt>
                <c:pt idx="18084">
                  <c:v>44083.564134756947</c:v>
                </c:pt>
                <c:pt idx="18085">
                  <c:v>44083.694762581021</c:v>
                </c:pt>
                <c:pt idx="18086">
                  <c:v>44083.705007627315</c:v>
                </c:pt>
                <c:pt idx="18087">
                  <c:v>44083.742720057868</c:v>
                </c:pt>
                <c:pt idx="18088">
                  <c:v>44084.097957384256</c:v>
                </c:pt>
                <c:pt idx="18089">
                  <c:v>44084.186208182873</c:v>
                </c:pt>
                <c:pt idx="18090">
                  <c:v>44084.274173634258</c:v>
                </c:pt>
                <c:pt idx="18091">
                  <c:v>44084.317575358793</c:v>
                </c:pt>
                <c:pt idx="18092">
                  <c:v>44084.329402951385</c:v>
                </c:pt>
                <c:pt idx="18093">
                  <c:v>44084.338281238422</c:v>
                </c:pt>
                <c:pt idx="18094">
                  <c:v>44084.357623425924</c:v>
                </c:pt>
                <c:pt idx="18095">
                  <c:v>44084.447894189812</c:v>
                </c:pt>
                <c:pt idx="18096">
                  <c:v>44084.46963777778</c:v>
                </c:pt>
                <c:pt idx="18097">
                  <c:v>44084.471467696756</c:v>
                </c:pt>
                <c:pt idx="18098">
                  <c:v>44084.473731597223</c:v>
                </c:pt>
                <c:pt idx="18099">
                  <c:v>44084.474379699073</c:v>
                </c:pt>
                <c:pt idx="18100">
                  <c:v>44084.48082287037</c:v>
                </c:pt>
                <c:pt idx="18101">
                  <c:v>44084.502527534722</c:v>
                </c:pt>
                <c:pt idx="18102">
                  <c:v>44084.534437800925</c:v>
                </c:pt>
                <c:pt idx="18103">
                  <c:v>44084.544570254628</c:v>
                </c:pt>
                <c:pt idx="18104">
                  <c:v>44084.561960462961</c:v>
                </c:pt>
                <c:pt idx="18105">
                  <c:v>44084.655516956016</c:v>
                </c:pt>
                <c:pt idx="18106">
                  <c:v>44084.656900405091</c:v>
                </c:pt>
                <c:pt idx="18107">
                  <c:v>44084.660618842594</c:v>
                </c:pt>
                <c:pt idx="18108">
                  <c:v>44084.667020682871</c:v>
                </c:pt>
                <c:pt idx="18109">
                  <c:v>44084.668818310187</c:v>
                </c:pt>
                <c:pt idx="18110">
                  <c:v>44084.671293506944</c:v>
                </c:pt>
                <c:pt idx="18111">
                  <c:v>44084.675170115741</c:v>
                </c:pt>
                <c:pt idx="18112">
                  <c:v>44084.697742777775</c:v>
                </c:pt>
                <c:pt idx="18113">
                  <c:v>44084.705067210649</c:v>
                </c:pt>
                <c:pt idx="18114">
                  <c:v>44085.142671562498</c:v>
                </c:pt>
                <c:pt idx="18115">
                  <c:v>44085.165483206016</c:v>
                </c:pt>
                <c:pt idx="18116">
                  <c:v>44085.175173819443</c:v>
                </c:pt>
                <c:pt idx="18117">
                  <c:v>44085.196440277781</c:v>
                </c:pt>
                <c:pt idx="18118">
                  <c:v>44085.200189976851</c:v>
                </c:pt>
                <c:pt idx="18119">
                  <c:v>44085.272567418979</c:v>
                </c:pt>
                <c:pt idx="18120">
                  <c:v>44085.277744027779</c:v>
                </c:pt>
                <c:pt idx="18121">
                  <c:v>44085.292649421295</c:v>
                </c:pt>
                <c:pt idx="18122">
                  <c:v>44085.352149768521</c:v>
                </c:pt>
                <c:pt idx="18123">
                  <c:v>44085.387258726849</c:v>
                </c:pt>
                <c:pt idx="18124">
                  <c:v>44085.401726828706</c:v>
                </c:pt>
                <c:pt idx="18125">
                  <c:v>44085.404038229164</c:v>
                </c:pt>
                <c:pt idx="18126">
                  <c:v>44085.404847430553</c:v>
                </c:pt>
                <c:pt idx="18127">
                  <c:v>44085.405381307872</c:v>
                </c:pt>
                <c:pt idx="18128">
                  <c:v>44085.412274780094</c:v>
                </c:pt>
                <c:pt idx="18129">
                  <c:v>44085.444057465276</c:v>
                </c:pt>
                <c:pt idx="18130">
                  <c:v>44085.457966689813</c:v>
                </c:pt>
                <c:pt idx="18131">
                  <c:v>44085.484330983796</c:v>
                </c:pt>
                <c:pt idx="18132">
                  <c:v>44085.495081365741</c:v>
                </c:pt>
                <c:pt idx="18133">
                  <c:v>44085.554321608797</c:v>
                </c:pt>
                <c:pt idx="18134">
                  <c:v>44085.568952511574</c:v>
                </c:pt>
                <c:pt idx="18135">
                  <c:v>44085.612052337965</c:v>
                </c:pt>
                <c:pt idx="18136">
                  <c:v>44085.664417777778</c:v>
                </c:pt>
                <c:pt idx="18137">
                  <c:v>44085.683435520834</c:v>
                </c:pt>
                <c:pt idx="18138">
                  <c:v>44086.003453935184</c:v>
                </c:pt>
                <c:pt idx="18139">
                  <c:v>44086.044126412038</c:v>
                </c:pt>
                <c:pt idx="18140">
                  <c:v>44086.05182385417</c:v>
                </c:pt>
                <c:pt idx="18141">
                  <c:v>44086.056368981481</c:v>
                </c:pt>
                <c:pt idx="18142">
                  <c:v>44086.121523368056</c:v>
                </c:pt>
                <c:pt idx="18143">
                  <c:v>44086.170382731485</c:v>
                </c:pt>
                <c:pt idx="18144">
                  <c:v>44086.275989074071</c:v>
                </c:pt>
                <c:pt idx="18145">
                  <c:v>44086.280756770837</c:v>
                </c:pt>
                <c:pt idx="18146">
                  <c:v>44086.667138310186</c:v>
                </c:pt>
                <c:pt idx="18147">
                  <c:v>44086.671115185185</c:v>
                </c:pt>
                <c:pt idx="18148">
                  <c:v>44086.67475604167</c:v>
                </c:pt>
                <c:pt idx="18149">
                  <c:v>44086.733217106485</c:v>
                </c:pt>
                <c:pt idx="18150">
                  <c:v>44087.062445555559</c:v>
                </c:pt>
                <c:pt idx="18151">
                  <c:v>44087.073906967591</c:v>
                </c:pt>
                <c:pt idx="18152">
                  <c:v>44087.190626608797</c:v>
                </c:pt>
                <c:pt idx="18153">
                  <c:v>44087.491099166669</c:v>
                </c:pt>
                <c:pt idx="18154">
                  <c:v>44087.537929201389</c:v>
                </c:pt>
                <c:pt idx="18155">
                  <c:v>44087.572325844907</c:v>
                </c:pt>
                <c:pt idx="18156">
                  <c:v>44088.006401620369</c:v>
                </c:pt>
                <c:pt idx="18157">
                  <c:v>44088.158937442131</c:v>
                </c:pt>
                <c:pt idx="18158">
                  <c:v>44088.166100937502</c:v>
                </c:pt>
                <c:pt idx="18159">
                  <c:v>44088.363293599534</c:v>
                </c:pt>
                <c:pt idx="18160">
                  <c:v>44088.398334467594</c:v>
                </c:pt>
                <c:pt idx="18161">
                  <c:v>44088.518890486113</c:v>
                </c:pt>
                <c:pt idx="18162">
                  <c:v>44088.519679490739</c:v>
                </c:pt>
                <c:pt idx="18163">
                  <c:v>44088.522681238428</c:v>
                </c:pt>
                <c:pt idx="18164">
                  <c:v>44088.522786643516</c:v>
                </c:pt>
                <c:pt idx="18165">
                  <c:v>44088.541764351852</c:v>
                </c:pt>
                <c:pt idx="18166">
                  <c:v>44088.542362638887</c:v>
                </c:pt>
                <c:pt idx="18167">
                  <c:v>44088.567093414349</c:v>
                </c:pt>
                <c:pt idx="18168">
                  <c:v>44088.75733753472</c:v>
                </c:pt>
                <c:pt idx="18169">
                  <c:v>44088.823952175924</c:v>
                </c:pt>
                <c:pt idx="18170">
                  <c:v>44089.134534872683</c:v>
                </c:pt>
                <c:pt idx="18171">
                  <c:v>44089.151927349536</c:v>
                </c:pt>
                <c:pt idx="18172">
                  <c:v>44089.152471030095</c:v>
                </c:pt>
                <c:pt idx="18173">
                  <c:v>44089.25073201389</c:v>
                </c:pt>
                <c:pt idx="18174">
                  <c:v>44089.29645814815</c:v>
                </c:pt>
                <c:pt idx="18175">
                  <c:v>44089.41556666667</c:v>
                </c:pt>
                <c:pt idx="18176">
                  <c:v>44089.416863194441</c:v>
                </c:pt>
                <c:pt idx="18177">
                  <c:v>44089.42370752315</c:v>
                </c:pt>
                <c:pt idx="18178">
                  <c:v>44089.430710995373</c:v>
                </c:pt>
                <c:pt idx="18179">
                  <c:v>44089.432072708332</c:v>
                </c:pt>
                <c:pt idx="18180">
                  <c:v>44089.435364224541</c:v>
                </c:pt>
                <c:pt idx="18181">
                  <c:v>44089.435544467589</c:v>
                </c:pt>
                <c:pt idx="18182">
                  <c:v>44089.468009502314</c:v>
                </c:pt>
                <c:pt idx="18183">
                  <c:v>44089.519922280095</c:v>
                </c:pt>
                <c:pt idx="18184">
                  <c:v>44089.548491226851</c:v>
                </c:pt>
                <c:pt idx="18185">
                  <c:v>44089.549666041668</c:v>
                </c:pt>
                <c:pt idx="18186">
                  <c:v>44089.550147997688</c:v>
                </c:pt>
                <c:pt idx="18187">
                  <c:v>44089.557146481478</c:v>
                </c:pt>
                <c:pt idx="18188">
                  <c:v>44089.662587002313</c:v>
                </c:pt>
                <c:pt idx="18189">
                  <c:v>44090.068231273151</c:v>
                </c:pt>
                <c:pt idx="18190">
                  <c:v>44090.080415613425</c:v>
                </c:pt>
                <c:pt idx="18191">
                  <c:v>44090.084664641203</c:v>
                </c:pt>
                <c:pt idx="18192">
                  <c:v>44090.085200208334</c:v>
                </c:pt>
                <c:pt idx="18193">
                  <c:v>44090.089294097219</c:v>
                </c:pt>
                <c:pt idx="18194">
                  <c:v>44090.16525662037</c:v>
                </c:pt>
                <c:pt idx="18195">
                  <c:v>44090.354563310182</c:v>
                </c:pt>
                <c:pt idx="18196">
                  <c:v>44090.358114432871</c:v>
                </c:pt>
                <c:pt idx="18197">
                  <c:v>44090.367677627313</c:v>
                </c:pt>
                <c:pt idx="18198">
                  <c:v>44090.370617604167</c:v>
                </c:pt>
                <c:pt idx="18199">
                  <c:v>44090.403020810183</c:v>
                </c:pt>
                <c:pt idx="18200">
                  <c:v>44090.429341377312</c:v>
                </c:pt>
                <c:pt idx="18201">
                  <c:v>44090.501236759257</c:v>
                </c:pt>
                <c:pt idx="18202">
                  <c:v>44090.544774363429</c:v>
                </c:pt>
                <c:pt idx="18203">
                  <c:v>44090.546421087965</c:v>
                </c:pt>
                <c:pt idx="18204">
                  <c:v>44090.649054317131</c:v>
                </c:pt>
                <c:pt idx="18205">
                  <c:v>44090.665282511574</c:v>
                </c:pt>
                <c:pt idx="18206">
                  <c:v>44090.66806773148</c:v>
                </c:pt>
                <c:pt idx="18207">
                  <c:v>44090.682552928243</c:v>
                </c:pt>
                <c:pt idx="18208">
                  <c:v>44090.683053472225</c:v>
                </c:pt>
                <c:pt idx="18209">
                  <c:v>44090.683055370369</c:v>
                </c:pt>
                <c:pt idx="18210">
                  <c:v>44090.70920203704</c:v>
                </c:pt>
                <c:pt idx="18211">
                  <c:v>44090.709355300925</c:v>
                </c:pt>
                <c:pt idx="18212">
                  <c:v>44090.709512071757</c:v>
                </c:pt>
                <c:pt idx="18213">
                  <c:v>44090.712720381947</c:v>
                </c:pt>
                <c:pt idx="18214">
                  <c:v>44091.089479884256</c:v>
                </c:pt>
                <c:pt idx="18215">
                  <c:v>44091.143086111108</c:v>
                </c:pt>
                <c:pt idx="18216">
                  <c:v>44091.297863449072</c:v>
                </c:pt>
                <c:pt idx="18217">
                  <c:v>44091.303287453702</c:v>
                </c:pt>
                <c:pt idx="18218">
                  <c:v>44091.394897488426</c:v>
                </c:pt>
                <c:pt idx="18219">
                  <c:v>44091.397494942132</c:v>
                </c:pt>
                <c:pt idx="18220">
                  <c:v>44091.418850254631</c:v>
                </c:pt>
                <c:pt idx="18221">
                  <c:v>44091.425918298613</c:v>
                </c:pt>
                <c:pt idx="18222">
                  <c:v>44091.473226412039</c:v>
                </c:pt>
                <c:pt idx="18223">
                  <c:v>44091.482054687498</c:v>
                </c:pt>
                <c:pt idx="18224">
                  <c:v>44091.488057719907</c:v>
                </c:pt>
                <c:pt idx="18225">
                  <c:v>44091.500790405094</c:v>
                </c:pt>
                <c:pt idx="18226">
                  <c:v>44091.501297766205</c:v>
                </c:pt>
                <c:pt idx="18227">
                  <c:v>44091.511671307868</c:v>
                </c:pt>
                <c:pt idx="18228">
                  <c:v>44091.521317905092</c:v>
                </c:pt>
                <c:pt idx="18229">
                  <c:v>44091.523654444441</c:v>
                </c:pt>
                <c:pt idx="18230">
                  <c:v>44091.904335011575</c:v>
                </c:pt>
                <c:pt idx="18231">
                  <c:v>44092.111259652775</c:v>
                </c:pt>
                <c:pt idx="18232">
                  <c:v>44092.219025393519</c:v>
                </c:pt>
                <c:pt idx="18233">
                  <c:v>44092.239892928243</c:v>
                </c:pt>
                <c:pt idx="18234">
                  <c:v>44092.245758703706</c:v>
                </c:pt>
                <c:pt idx="18235">
                  <c:v>44092.29441422454</c:v>
                </c:pt>
                <c:pt idx="18236">
                  <c:v>44092.295351527777</c:v>
                </c:pt>
                <c:pt idx="18237">
                  <c:v>44092.331794120371</c:v>
                </c:pt>
                <c:pt idx="18238">
                  <c:v>44092.333374502312</c:v>
                </c:pt>
                <c:pt idx="18239">
                  <c:v>44092.345048356481</c:v>
                </c:pt>
                <c:pt idx="18240">
                  <c:v>44092.346424212963</c:v>
                </c:pt>
                <c:pt idx="18241">
                  <c:v>44092.360374641205</c:v>
                </c:pt>
                <c:pt idx="18242">
                  <c:v>44092.418023703707</c:v>
                </c:pt>
                <c:pt idx="18243">
                  <c:v>44092.445311423609</c:v>
                </c:pt>
                <c:pt idx="18244">
                  <c:v>44092.450746956019</c:v>
                </c:pt>
                <c:pt idx="18245">
                  <c:v>44092.461581770833</c:v>
                </c:pt>
                <c:pt idx="18246">
                  <c:v>44092.566798148146</c:v>
                </c:pt>
                <c:pt idx="18247">
                  <c:v>44092.567168946756</c:v>
                </c:pt>
                <c:pt idx="18248">
                  <c:v>44092.677548900465</c:v>
                </c:pt>
                <c:pt idx="18249">
                  <c:v>44093.544550995372</c:v>
                </c:pt>
                <c:pt idx="18250">
                  <c:v>44093.568133518522</c:v>
                </c:pt>
                <c:pt idx="18251">
                  <c:v>44093.569630925929</c:v>
                </c:pt>
                <c:pt idx="18252">
                  <c:v>44093.570513437502</c:v>
                </c:pt>
                <c:pt idx="18253">
                  <c:v>44094.258851226848</c:v>
                </c:pt>
                <c:pt idx="18254">
                  <c:v>44094.301243865739</c:v>
                </c:pt>
                <c:pt idx="18255">
                  <c:v>44095.184308796299</c:v>
                </c:pt>
                <c:pt idx="18256">
                  <c:v>44095.19412453704</c:v>
                </c:pt>
                <c:pt idx="18257">
                  <c:v>44095.195791921295</c:v>
                </c:pt>
                <c:pt idx="18258">
                  <c:v>44095.202067604165</c:v>
                </c:pt>
                <c:pt idx="18259">
                  <c:v>44095.31728239583</c:v>
                </c:pt>
                <c:pt idx="18260">
                  <c:v>44095.320402974539</c:v>
                </c:pt>
                <c:pt idx="18261">
                  <c:v>44095.35269122685</c:v>
                </c:pt>
                <c:pt idx="18262">
                  <c:v>44095.365479768516</c:v>
                </c:pt>
                <c:pt idx="18263">
                  <c:v>44095.392673576389</c:v>
                </c:pt>
                <c:pt idx="18264">
                  <c:v>44095.452572546295</c:v>
                </c:pt>
                <c:pt idx="18265">
                  <c:v>44095.530096400464</c:v>
                </c:pt>
                <c:pt idx="18266">
                  <c:v>44095.57793363426</c:v>
                </c:pt>
                <c:pt idx="18267">
                  <c:v>44095.676424548612</c:v>
                </c:pt>
                <c:pt idx="18268">
                  <c:v>44096.170122569441</c:v>
                </c:pt>
                <c:pt idx="18269">
                  <c:v>44096.170158553243</c:v>
                </c:pt>
                <c:pt idx="18270">
                  <c:v>44096.223601365738</c:v>
                </c:pt>
                <c:pt idx="18271">
                  <c:v>44096.283289872685</c:v>
                </c:pt>
                <c:pt idx="18272">
                  <c:v>44096.285144525464</c:v>
                </c:pt>
                <c:pt idx="18273">
                  <c:v>44096.28641429398</c:v>
                </c:pt>
                <c:pt idx="18274">
                  <c:v>44096.28888821759</c:v>
                </c:pt>
                <c:pt idx="18275">
                  <c:v>44096.291639039351</c:v>
                </c:pt>
                <c:pt idx="18276">
                  <c:v>44096.302021759257</c:v>
                </c:pt>
                <c:pt idx="18277">
                  <c:v>44096.305598738429</c:v>
                </c:pt>
                <c:pt idx="18278">
                  <c:v>44096.340933576386</c:v>
                </c:pt>
                <c:pt idx="18279">
                  <c:v>44096.36489488426</c:v>
                </c:pt>
                <c:pt idx="18280">
                  <c:v>44096.430892384262</c:v>
                </c:pt>
                <c:pt idx="18281">
                  <c:v>44096.478916527776</c:v>
                </c:pt>
                <c:pt idx="18282">
                  <c:v>44096.484617870374</c:v>
                </c:pt>
                <c:pt idx="18283">
                  <c:v>44096.515653680559</c:v>
                </c:pt>
                <c:pt idx="18284">
                  <c:v>44096.554174444442</c:v>
                </c:pt>
                <c:pt idx="18285">
                  <c:v>44096.556166354167</c:v>
                </c:pt>
                <c:pt idx="18286">
                  <c:v>44096.56683585648</c:v>
                </c:pt>
                <c:pt idx="18287">
                  <c:v>44096.571597835646</c:v>
                </c:pt>
                <c:pt idx="18288">
                  <c:v>44096.591411666668</c:v>
                </c:pt>
                <c:pt idx="18289">
                  <c:v>44096.676121296296</c:v>
                </c:pt>
                <c:pt idx="18290">
                  <c:v>44096.71052335648</c:v>
                </c:pt>
                <c:pt idx="18291">
                  <c:v>44096.714387557869</c:v>
                </c:pt>
                <c:pt idx="18292">
                  <c:v>44096.71795648148</c:v>
                </c:pt>
                <c:pt idx="18293">
                  <c:v>44096.752367141205</c:v>
                </c:pt>
                <c:pt idx="18294">
                  <c:v>44097.140732372682</c:v>
                </c:pt>
                <c:pt idx="18295">
                  <c:v>44097.202055462963</c:v>
                </c:pt>
                <c:pt idx="18296">
                  <c:v>44097.209238136573</c:v>
                </c:pt>
                <c:pt idx="18297">
                  <c:v>44097.219600324075</c:v>
                </c:pt>
                <c:pt idx="18298">
                  <c:v>44097.271208020837</c:v>
                </c:pt>
                <c:pt idx="18299">
                  <c:v>44097.279784965278</c:v>
                </c:pt>
                <c:pt idx="18300">
                  <c:v>44097.290476377311</c:v>
                </c:pt>
                <c:pt idx="18301">
                  <c:v>44097.302727245369</c:v>
                </c:pt>
                <c:pt idx="18302">
                  <c:v>44097.331857291669</c:v>
                </c:pt>
                <c:pt idx="18303">
                  <c:v>44097.373350891205</c:v>
                </c:pt>
                <c:pt idx="18304">
                  <c:v>44097.382091874999</c:v>
                </c:pt>
                <c:pt idx="18305">
                  <c:v>44097.398555370368</c:v>
                </c:pt>
                <c:pt idx="18306">
                  <c:v>44097.41143821759</c:v>
                </c:pt>
                <c:pt idx="18307">
                  <c:v>44097.414310578701</c:v>
                </c:pt>
                <c:pt idx="18308">
                  <c:v>44097.427164884262</c:v>
                </c:pt>
                <c:pt idx="18309">
                  <c:v>44097.502088611109</c:v>
                </c:pt>
                <c:pt idx="18310">
                  <c:v>44097.615571527778</c:v>
                </c:pt>
                <c:pt idx="18311">
                  <c:v>44097.674497604166</c:v>
                </c:pt>
                <c:pt idx="18312">
                  <c:v>44098.148529675927</c:v>
                </c:pt>
                <c:pt idx="18313">
                  <c:v>44098.152106747686</c:v>
                </c:pt>
                <c:pt idx="18314">
                  <c:v>44098.152111898147</c:v>
                </c:pt>
                <c:pt idx="18315">
                  <c:v>44098.155234166668</c:v>
                </c:pt>
                <c:pt idx="18316">
                  <c:v>44098.157183159725</c:v>
                </c:pt>
                <c:pt idx="18317">
                  <c:v>44098.157315648146</c:v>
                </c:pt>
                <c:pt idx="18318">
                  <c:v>44098.179980451387</c:v>
                </c:pt>
                <c:pt idx="18319">
                  <c:v>44098.251231249997</c:v>
                </c:pt>
                <c:pt idx="18320">
                  <c:v>44098.266080763889</c:v>
                </c:pt>
                <c:pt idx="18321">
                  <c:v>44098.316473125</c:v>
                </c:pt>
                <c:pt idx="18322">
                  <c:v>44098.316573321761</c:v>
                </c:pt>
                <c:pt idx="18323">
                  <c:v>44098.498280428241</c:v>
                </c:pt>
                <c:pt idx="18324">
                  <c:v>44098.499297395836</c:v>
                </c:pt>
                <c:pt idx="18325">
                  <c:v>44098.50172</c:v>
                </c:pt>
                <c:pt idx="18326">
                  <c:v>44098.548234305556</c:v>
                </c:pt>
                <c:pt idx="18327">
                  <c:v>44098.576345613423</c:v>
                </c:pt>
                <c:pt idx="18328">
                  <c:v>44098.672251331016</c:v>
                </c:pt>
                <c:pt idx="18329">
                  <c:v>44098.727532164354</c:v>
                </c:pt>
                <c:pt idx="18330">
                  <c:v>44099.13949681713</c:v>
                </c:pt>
                <c:pt idx="18331">
                  <c:v>44099.148376979167</c:v>
                </c:pt>
                <c:pt idx="18332">
                  <c:v>44099.304994004633</c:v>
                </c:pt>
                <c:pt idx="18333">
                  <c:v>44099.325247337962</c:v>
                </c:pt>
                <c:pt idx="18334">
                  <c:v>44099.335909513888</c:v>
                </c:pt>
                <c:pt idx="18335">
                  <c:v>44099.341367141205</c:v>
                </c:pt>
                <c:pt idx="18336">
                  <c:v>44099.355558344905</c:v>
                </c:pt>
                <c:pt idx="18337">
                  <c:v>44099.397656504632</c:v>
                </c:pt>
                <c:pt idx="18338">
                  <c:v>44099.462617928242</c:v>
                </c:pt>
                <c:pt idx="18339">
                  <c:v>44099.521962175924</c:v>
                </c:pt>
                <c:pt idx="18340">
                  <c:v>44100.198327569444</c:v>
                </c:pt>
                <c:pt idx="18341">
                  <c:v>44100.321298368057</c:v>
                </c:pt>
                <c:pt idx="18342">
                  <c:v>44100.354954872688</c:v>
                </c:pt>
                <c:pt idx="18343">
                  <c:v>44100.355269687498</c:v>
                </c:pt>
                <c:pt idx="18344">
                  <c:v>44100.379905729169</c:v>
                </c:pt>
                <c:pt idx="18345">
                  <c:v>44100.429049907405</c:v>
                </c:pt>
                <c:pt idx="18346">
                  <c:v>44100.454369513885</c:v>
                </c:pt>
                <c:pt idx="18347">
                  <c:v>44100.54428534722</c:v>
                </c:pt>
                <c:pt idx="18348">
                  <c:v>44100.565399375002</c:v>
                </c:pt>
                <c:pt idx="18349">
                  <c:v>44100.5709397338</c:v>
                </c:pt>
                <c:pt idx="18350">
                  <c:v>44100.617489074073</c:v>
                </c:pt>
                <c:pt idx="18351">
                  <c:v>44100.623491064813</c:v>
                </c:pt>
                <c:pt idx="18352">
                  <c:v>44100.641147581016</c:v>
                </c:pt>
                <c:pt idx="18353">
                  <c:v>44101.161822395836</c:v>
                </c:pt>
                <c:pt idx="18354">
                  <c:v>44101.167005324074</c:v>
                </c:pt>
                <c:pt idx="18355">
                  <c:v>44101.188116018522</c:v>
                </c:pt>
                <c:pt idx="18356">
                  <c:v>44101.195272928242</c:v>
                </c:pt>
                <c:pt idx="18357">
                  <c:v>44101.211709212963</c:v>
                </c:pt>
                <c:pt idx="18358">
                  <c:v>44101.229621909719</c:v>
                </c:pt>
                <c:pt idx="18359">
                  <c:v>44101.24407429398</c:v>
                </c:pt>
                <c:pt idx="18360">
                  <c:v>44101.249298726849</c:v>
                </c:pt>
                <c:pt idx="18361">
                  <c:v>44101.272284375002</c:v>
                </c:pt>
                <c:pt idx="18362">
                  <c:v>44101.283707361108</c:v>
                </c:pt>
                <c:pt idx="18363">
                  <c:v>44101.295319953701</c:v>
                </c:pt>
                <c:pt idx="18364">
                  <c:v>44101.361626770835</c:v>
                </c:pt>
                <c:pt idx="18365">
                  <c:v>44101.462284212961</c:v>
                </c:pt>
                <c:pt idx="18366">
                  <c:v>44101.485342962966</c:v>
                </c:pt>
                <c:pt idx="18367">
                  <c:v>44101.539874467591</c:v>
                </c:pt>
                <c:pt idx="18368">
                  <c:v>44101.745675208331</c:v>
                </c:pt>
                <c:pt idx="18369">
                  <c:v>44101.765630706017</c:v>
                </c:pt>
                <c:pt idx="18370">
                  <c:v>44101.7712994213</c:v>
                </c:pt>
                <c:pt idx="18371">
                  <c:v>44101.772256921293</c:v>
                </c:pt>
                <c:pt idx="18372">
                  <c:v>44101.775790729167</c:v>
                </c:pt>
                <c:pt idx="18373">
                  <c:v>44101.977513368052</c:v>
                </c:pt>
                <c:pt idx="18374">
                  <c:v>44102.136994224536</c:v>
                </c:pt>
                <c:pt idx="18375">
                  <c:v>44102.143138657404</c:v>
                </c:pt>
                <c:pt idx="18376">
                  <c:v>44102.145286354164</c:v>
                </c:pt>
                <c:pt idx="18377">
                  <c:v>44102.146428252316</c:v>
                </c:pt>
                <c:pt idx="18378">
                  <c:v>44102.168643344907</c:v>
                </c:pt>
                <c:pt idx="18379">
                  <c:v>44102.187539328705</c:v>
                </c:pt>
                <c:pt idx="18380">
                  <c:v>44102.226513287038</c:v>
                </c:pt>
                <c:pt idx="18381">
                  <c:v>44102.238249398149</c:v>
                </c:pt>
                <c:pt idx="18382">
                  <c:v>44102.267715069444</c:v>
                </c:pt>
                <c:pt idx="18383">
                  <c:v>44102.327328692132</c:v>
                </c:pt>
                <c:pt idx="18384">
                  <c:v>44102.338029166669</c:v>
                </c:pt>
                <c:pt idx="18385">
                  <c:v>44102.346649652776</c:v>
                </c:pt>
                <c:pt idx="18386">
                  <c:v>44102.354110601853</c:v>
                </c:pt>
                <c:pt idx="18387">
                  <c:v>44102.364533043983</c:v>
                </c:pt>
                <c:pt idx="18388">
                  <c:v>44102.372630763886</c:v>
                </c:pt>
                <c:pt idx="18389">
                  <c:v>44102.377910763891</c:v>
                </c:pt>
                <c:pt idx="18390">
                  <c:v>44102.426118101852</c:v>
                </c:pt>
                <c:pt idx="18391">
                  <c:v>44102.443825335649</c:v>
                </c:pt>
                <c:pt idx="18392">
                  <c:v>44102.468879872686</c:v>
                </c:pt>
                <c:pt idx="18393">
                  <c:v>44102.489914849539</c:v>
                </c:pt>
                <c:pt idx="18394">
                  <c:v>44102.515292476855</c:v>
                </c:pt>
                <c:pt idx="18395">
                  <c:v>44102.520844155093</c:v>
                </c:pt>
                <c:pt idx="18396">
                  <c:v>44102.628338333336</c:v>
                </c:pt>
                <c:pt idx="18397">
                  <c:v>44102.705117361111</c:v>
                </c:pt>
                <c:pt idx="18398">
                  <c:v>44102.804275590279</c:v>
                </c:pt>
                <c:pt idx="18399">
                  <c:v>44102.919831817133</c:v>
                </c:pt>
                <c:pt idx="18400">
                  <c:v>44103.023137384262</c:v>
                </c:pt>
                <c:pt idx="18401">
                  <c:v>44103.20991096065</c:v>
                </c:pt>
                <c:pt idx="18402">
                  <c:v>44103.238811805553</c:v>
                </c:pt>
                <c:pt idx="18403">
                  <c:v>44103.300953275466</c:v>
                </c:pt>
                <c:pt idx="18404">
                  <c:v>44103.421336261577</c:v>
                </c:pt>
                <c:pt idx="18405">
                  <c:v>44103.442322685187</c:v>
                </c:pt>
                <c:pt idx="18406">
                  <c:v>44103.451540185182</c:v>
                </c:pt>
                <c:pt idx="18407">
                  <c:v>44103.451888043979</c:v>
                </c:pt>
                <c:pt idx="18408">
                  <c:v>44103.481764999997</c:v>
                </c:pt>
                <c:pt idx="18409">
                  <c:v>44103.490025729167</c:v>
                </c:pt>
                <c:pt idx="18410">
                  <c:v>44103.549844189816</c:v>
                </c:pt>
                <c:pt idx="18411">
                  <c:v>44103.55544974537</c:v>
                </c:pt>
                <c:pt idx="18412">
                  <c:v>44103.568661226855</c:v>
                </c:pt>
                <c:pt idx="18413">
                  <c:v>44103.580051643519</c:v>
                </c:pt>
                <c:pt idx="18414">
                  <c:v>44103.653357037037</c:v>
                </c:pt>
                <c:pt idx="18415">
                  <c:v>44103.662584652775</c:v>
                </c:pt>
                <c:pt idx="18416">
                  <c:v>44103.683581458332</c:v>
                </c:pt>
                <c:pt idx="18417">
                  <c:v>44103.699000949076</c:v>
                </c:pt>
                <c:pt idx="18418">
                  <c:v>44103.709747303241</c:v>
                </c:pt>
                <c:pt idx="18419">
                  <c:v>44103.73134766204</c:v>
                </c:pt>
                <c:pt idx="18420">
                  <c:v>44103.733064351851</c:v>
                </c:pt>
                <c:pt idx="18421">
                  <c:v>44104.223183043985</c:v>
                </c:pt>
                <c:pt idx="18422">
                  <c:v>44104.236038912037</c:v>
                </c:pt>
                <c:pt idx="18423">
                  <c:v>44104.236114305553</c:v>
                </c:pt>
                <c:pt idx="18424">
                  <c:v>44104.291382673611</c:v>
                </c:pt>
                <c:pt idx="18425">
                  <c:v>44104.320937997683</c:v>
                </c:pt>
                <c:pt idx="18426">
                  <c:v>44104.333698125003</c:v>
                </c:pt>
                <c:pt idx="18427">
                  <c:v>44104.338095868057</c:v>
                </c:pt>
                <c:pt idx="18428">
                  <c:v>44104.347117002311</c:v>
                </c:pt>
                <c:pt idx="18429">
                  <c:v>44104.350339050929</c:v>
                </c:pt>
                <c:pt idx="18430">
                  <c:v>44104.358808715275</c:v>
                </c:pt>
                <c:pt idx="18431">
                  <c:v>44104.363208298608</c:v>
                </c:pt>
                <c:pt idx="18432">
                  <c:v>44104.379723414349</c:v>
                </c:pt>
                <c:pt idx="18433">
                  <c:v>44104.379872731479</c:v>
                </c:pt>
                <c:pt idx="18434">
                  <c:v>44104.391538657408</c:v>
                </c:pt>
                <c:pt idx="18435">
                  <c:v>44104.416225636574</c:v>
                </c:pt>
                <c:pt idx="18436">
                  <c:v>44104.460204039351</c:v>
                </c:pt>
                <c:pt idx="18437">
                  <c:v>44104.476389236108</c:v>
                </c:pt>
                <c:pt idx="18438">
                  <c:v>44104.486560543985</c:v>
                </c:pt>
                <c:pt idx="18439">
                  <c:v>44104.498926944441</c:v>
                </c:pt>
                <c:pt idx="18440">
                  <c:v>44104.61612259259</c:v>
                </c:pt>
                <c:pt idx="18441">
                  <c:v>44104.617543715278</c:v>
                </c:pt>
                <c:pt idx="18442">
                  <c:v>44104.723193136575</c:v>
                </c:pt>
                <c:pt idx="18443">
                  <c:v>44104.970689942129</c:v>
                </c:pt>
                <c:pt idx="18444">
                  <c:v>44105.033457569443</c:v>
                </c:pt>
                <c:pt idx="18445">
                  <c:v>44105.140504374998</c:v>
                </c:pt>
                <c:pt idx="18446">
                  <c:v>44105.141499282407</c:v>
                </c:pt>
                <c:pt idx="18447">
                  <c:v>44105.380355729169</c:v>
                </c:pt>
                <c:pt idx="18448">
                  <c:v>44105.449293425925</c:v>
                </c:pt>
                <c:pt idx="18449">
                  <c:v>44105.503079120368</c:v>
                </c:pt>
                <c:pt idx="18450">
                  <c:v>44105.524624178244</c:v>
                </c:pt>
                <c:pt idx="18451">
                  <c:v>44105.529065300929</c:v>
                </c:pt>
                <c:pt idx="18452">
                  <c:v>44105.544775902781</c:v>
                </c:pt>
                <c:pt idx="18453">
                  <c:v>44105.583384768521</c:v>
                </c:pt>
                <c:pt idx="18454">
                  <c:v>44105.590920486109</c:v>
                </c:pt>
                <c:pt idx="18455">
                  <c:v>44105.61227193287</c:v>
                </c:pt>
                <c:pt idx="18456">
                  <c:v>44105.614803518518</c:v>
                </c:pt>
                <c:pt idx="18457">
                  <c:v>44105.695272939818</c:v>
                </c:pt>
                <c:pt idx="18458">
                  <c:v>44105.699906956019</c:v>
                </c:pt>
                <c:pt idx="18459">
                  <c:v>44105.707121030093</c:v>
                </c:pt>
                <c:pt idx="18460">
                  <c:v>44105.719050312502</c:v>
                </c:pt>
                <c:pt idx="18461">
                  <c:v>44105.725521296299</c:v>
                </c:pt>
                <c:pt idx="18462">
                  <c:v>44105.988363078701</c:v>
                </c:pt>
                <c:pt idx="18463">
                  <c:v>44105.997668645832</c:v>
                </c:pt>
                <c:pt idx="18464">
                  <c:v>44105.999651736114</c:v>
                </c:pt>
                <c:pt idx="18465">
                  <c:v>44106.094762152781</c:v>
                </c:pt>
                <c:pt idx="18466">
                  <c:v>44106.102205289353</c:v>
                </c:pt>
                <c:pt idx="18467">
                  <c:v>44106.146416111114</c:v>
                </c:pt>
                <c:pt idx="18468">
                  <c:v>44106.16197228009</c:v>
                </c:pt>
                <c:pt idx="18469">
                  <c:v>44106.166392604166</c:v>
                </c:pt>
                <c:pt idx="18470">
                  <c:v>44106.180401273145</c:v>
                </c:pt>
                <c:pt idx="18471">
                  <c:v>44106.295183402777</c:v>
                </c:pt>
                <c:pt idx="18472">
                  <c:v>44106.304367233795</c:v>
                </c:pt>
                <c:pt idx="18473">
                  <c:v>44106.308298275464</c:v>
                </c:pt>
                <c:pt idx="18474">
                  <c:v>44106.308660821756</c:v>
                </c:pt>
                <c:pt idx="18475">
                  <c:v>44106.374783865744</c:v>
                </c:pt>
                <c:pt idx="18476">
                  <c:v>44106.378924305558</c:v>
                </c:pt>
                <c:pt idx="18477">
                  <c:v>44106.380741018518</c:v>
                </c:pt>
                <c:pt idx="18478">
                  <c:v>44106.381546168981</c:v>
                </c:pt>
                <c:pt idx="18479">
                  <c:v>44106.384210960648</c:v>
                </c:pt>
                <c:pt idx="18480">
                  <c:v>44106.384826608795</c:v>
                </c:pt>
                <c:pt idx="18481">
                  <c:v>44106.387547118058</c:v>
                </c:pt>
                <c:pt idx="18482">
                  <c:v>44106.512279050927</c:v>
                </c:pt>
                <c:pt idx="18483">
                  <c:v>44106.520248993053</c:v>
                </c:pt>
                <c:pt idx="18484">
                  <c:v>44106.520319814816</c:v>
                </c:pt>
                <c:pt idx="18485">
                  <c:v>44106.684959143517</c:v>
                </c:pt>
                <c:pt idx="18486">
                  <c:v>44106.723451574071</c:v>
                </c:pt>
                <c:pt idx="18487">
                  <c:v>44106.723556249999</c:v>
                </c:pt>
                <c:pt idx="18488">
                  <c:v>44106.72529263889</c:v>
                </c:pt>
                <c:pt idx="18489">
                  <c:v>44106.774011145833</c:v>
                </c:pt>
                <c:pt idx="18490">
                  <c:v>44106.774013032409</c:v>
                </c:pt>
                <c:pt idx="18491">
                  <c:v>44107.18634015046</c:v>
                </c:pt>
                <c:pt idx="18492">
                  <c:v>44107.467945416669</c:v>
                </c:pt>
                <c:pt idx="18493">
                  <c:v>44107.62581646991</c:v>
                </c:pt>
                <c:pt idx="18494">
                  <c:v>44107.634021342594</c:v>
                </c:pt>
                <c:pt idx="18495">
                  <c:v>44108.236238379628</c:v>
                </c:pt>
                <c:pt idx="18496">
                  <c:v>44108.253591875</c:v>
                </c:pt>
                <c:pt idx="18497">
                  <c:v>44108.258043738424</c:v>
                </c:pt>
                <c:pt idx="18498">
                  <c:v>44108.309089756942</c:v>
                </c:pt>
                <c:pt idx="18499">
                  <c:v>44108.335732581021</c:v>
                </c:pt>
                <c:pt idx="18500">
                  <c:v>44108.388418773146</c:v>
                </c:pt>
                <c:pt idx="18501">
                  <c:v>44108.392637916666</c:v>
                </c:pt>
                <c:pt idx="18502">
                  <c:v>44108.392980891207</c:v>
                </c:pt>
                <c:pt idx="18503">
                  <c:v>44108.393745138892</c:v>
                </c:pt>
                <c:pt idx="18504">
                  <c:v>44108.395017187497</c:v>
                </c:pt>
                <c:pt idx="18505">
                  <c:v>44108.395475659723</c:v>
                </c:pt>
                <c:pt idx="18506">
                  <c:v>44108.397328622683</c:v>
                </c:pt>
                <c:pt idx="18507">
                  <c:v>44108.398264386575</c:v>
                </c:pt>
                <c:pt idx="18508">
                  <c:v>44108.410160706022</c:v>
                </c:pt>
                <c:pt idx="18509">
                  <c:v>44108.434235138891</c:v>
                </c:pt>
                <c:pt idx="18510">
                  <c:v>44108.44148400463</c:v>
                </c:pt>
                <c:pt idx="18511">
                  <c:v>44108.458246400463</c:v>
                </c:pt>
                <c:pt idx="18512">
                  <c:v>44108.52084690972</c:v>
                </c:pt>
                <c:pt idx="18513">
                  <c:v>44108.595461180557</c:v>
                </c:pt>
                <c:pt idx="18514">
                  <c:v>44108.667867384262</c:v>
                </c:pt>
                <c:pt idx="18515">
                  <c:v>44109.29309496528</c:v>
                </c:pt>
                <c:pt idx="18516">
                  <c:v>44109.293380150462</c:v>
                </c:pt>
                <c:pt idx="18517">
                  <c:v>44109.293613796297</c:v>
                </c:pt>
                <c:pt idx="18518">
                  <c:v>44109.318020011575</c:v>
                </c:pt>
                <c:pt idx="18519">
                  <c:v>44109.321591238426</c:v>
                </c:pt>
                <c:pt idx="18520">
                  <c:v>44109.370993738426</c:v>
                </c:pt>
                <c:pt idx="18521">
                  <c:v>44109.397052245367</c:v>
                </c:pt>
                <c:pt idx="18522">
                  <c:v>44109.404526076389</c:v>
                </c:pt>
                <c:pt idx="18523">
                  <c:v>44109.418029675922</c:v>
                </c:pt>
                <c:pt idx="18524">
                  <c:v>44109.430276597224</c:v>
                </c:pt>
                <c:pt idx="18525">
                  <c:v>44109.443021250001</c:v>
                </c:pt>
                <c:pt idx="18526">
                  <c:v>44109.47002403935</c:v>
                </c:pt>
                <c:pt idx="18527">
                  <c:v>44109.615858553239</c:v>
                </c:pt>
                <c:pt idx="18528">
                  <c:v>44109.619549502313</c:v>
                </c:pt>
                <c:pt idx="18529">
                  <c:v>44110.087550081022</c:v>
                </c:pt>
                <c:pt idx="18530">
                  <c:v>44110.092264293984</c:v>
                </c:pt>
                <c:pt idx="18531">
                  <c:v>44110.10386664352</c:v>
                </c:pt>
                <c:pt idx="18532">
                  <c:v>44110.107272534726</c:v>
                </c:pt>
                <c:pt idx="18533">
                  <c:v>44110.109126388888</c:v>
                </c:pt>
                <c:pt idx="18534">
                  <c:v>44110.184160682868</c:v>
                </c:pt>
                <c:pt idx="18535">
                  <c:v>44110.20036354167</c:v>
                </c:pt>
                <c:pt idx="18536">
                  <c:v>44110.202253333337</c:v>
                </c:pt>
                <c:pt idx="18537">
                  <c:v>44110.202356597219</c:v>
                </c:pt>
                <c:pt idx="18538">
                  <c:v>44110.273926898146</c:v>
                </c:pt>
                <c:pt idx="18539">
                  <c:v>44110.278853923613</c:v>
                </c:pt>
                <c:pt idx="18540">
                  <c:v>44110.288643043983</c:v>
                </c:pt>
                <c:pt idx="18541">
                  <c:v>44110.337179374998</c:v>
                </c:pt>
                <c:pt idx="18542">
                  <c:v>44110.381055682868</c:v>
                </c:pt>
                <c:pt idx="18543">
                  <c:v>44110.524298495373</c:v>
                </c:pt>
                <c:pt idx="18544">
                  <c:v>44110.610215821762</c:v>
                </c:pt>
                <c:pt idx="18545">
                  <c:v>44110.626537557873</c:v>
                </c:pt>
                <c:pt idx="18546">
                  <c:v>44110.635640335648</c:v>
                </c:pt>
                <c:pt idx="18547">
                  <c:v>44110.643980671295</c:v>
                </c:pt>
                <c:pt idx="18548">
                  <c:v>44110.649478796295</c:v>
                </c:pt>
                <c:pt idx="18549">
                  <c:v>44110.656249768515</c:v>
                </c:pt>
                <c:pt idx="18550">
                  <c:v>44110.666267870372</c:v>
                </c:pt>
                <c:pt idx="18551">
                  <c:v>44110.672178379631</c:v>
                </c:pt>
                <c:pt idx="18552">
                  <c:v>44110.676791585647</c:v>
                </c:pt>
                <c:pt idx="18553">
                  <c:v>44110.686070000003</c:v>
                </c:pt>
                <c:pt idx="18554">
                  <c:v>44110.687307569446</c:v>
                </c:pt>
                <c:pt idx="18555">
                  <c:v>44110.695735520836</c:v>
                </c:pt>
                <c:pt idx="18556">
                  <c:v>44110.725696238427</c:v>
                </c:pt>
                <c:pt idx="18557">
                  <c:v>44110.729290300929</c:v>
                </c:pt>
                <c:pt idx="18558">
                  <c:v>44111.227062511571</c:v>
                </c:pt>
                <c:pt idx="18559">
                  <c:v>44111.248639305559</c:v>
                </c:pt>
                <c:pt idx="18560">
                  <c:v>44111.26023320602</c:v>
                </c:pt>
                <c:pt idx="18561">
                  <c:v>44111.264824363425</c:v>
                </c:pt>
                <c:pt idx="18562">
                  <c:v>44111.331824687499</c:v>
                </c:pt>
                <c:pt idx="18563">
                  <c:v>44111.412214004631</c:v>
                </c:pt>
                <c:pt idx="18564">
                  <c:v>44111.477213483799</c:v>
                </c:pt>
                <c:pt idx="18565">
                  <c:v>44111.528616886571</c:v>
                </c:pt>
                <c:pt idx="18566">
                  <c:v>44111.529135636571</c:v>
                </c:pt>
                <c:pt idx="18567">
                  <c:v>44111.558272361108</c:v>
                </c:pt>
                <c:pt idx="18568">
                  <c:v>44112.172677708331</c:v>
                </c:pt>
                <c:pt idx="18569">
                  <c:v>44112.173820219905</c:v>
                </c:pt>
                <c:pt idx="18570">
                  <c:v>44112.223485567127</c:v>
                </c:pt>
                <c:pt idx="18571">
                  <c:v>44112.224126365742</c:v>
                </c:pt>
                <c:pt idx="18572">
                  <c:v>44112.231225856478</c:v>
                </c:pt>
                <c:pt idx="18573">
                  <c:v>44112.24243770833</c:v>
                </c:pt>
                <c:pt idx="18574">
                  <c:v>44112.248509062498</c:v>
                </c:pt>
                <c:pt idx="18575">
                  <c:v>44112.268434872683</c:v>
                </c:pt>
                <c:pt idx="18576">
                  <c:v>44112.374686261574</c:v>
                </c:pt>
                <c:pt idx="18577">
                  <c:v>44112.405989918982</c:v>
                </c:pt>
                <c:pt idx="18578">
                  <c:v>44112.407346597225</c:v>
                </c:pt>
                <c:pt idx="18579">
                  <c:v>44112.699828379627</c:v>
                </c:pt>
                <c:pt idx="18580">
                  <c:v>44112.741871273145</c:v>
                </c:pt>
                <c:pt idx="18581">
                  <c:v>44112.742819074076</c:v>
                </c:pt>
                <c:pt idx="18582">
                  <c:v>44113.071136932871</c:v>
                </c:pt>
                <c:pt idx="18583">
                  <c:v>44113.091102592596</c:v>
                </c:pt>
                <c:pt idx="18584">
                  <c:v>44113.110738993055</c:v>
                </c:pt>
                <c:pt idx="18585">
                  <c:v>44113.156856793983</c:v>
                </c:pt>
                <c:pt idx="18586">
                  <c:v>44113.162126064817</c:v>
                </c:pt>
                <c:pt idx="18587">
                  <c:v>44113.195862893517</c:v>
                </c:pt>
                <c:pt idx="18588">
                  <c:v>44113.232721747685</c:v>
                </c:pt>
                <c:pt idx="18589">
                  <c:v>44113.241086377318</c:v>
                </c:pt>
                <c:pt idx="18590">
                  <c:v>44113.24245795139</c:v>
                </c:pt>
                <c:pt idx="18591">
                  <c:v>44113.256365023146</c:v>
                </c:pt>
                <c:pt idx="18592">
                  <c:v>44113.28066989583</c:v>
                </c:pt>
                <c:pt idx="18593">
                  <c:v>44113.446683298615</c:v>
                </c:pt>
                <c:pt idx="18594">
                  <c:v>44113.466238819441</c:v>
                </c:pt>
                <c:pt idx="18595">
                  <c:v>44113.484377546294</c:v>
                </c:pt>
                <c:pt idx="18596">
                  <c:v>44113.564937546296</c:v>
                </c:pt>
                <c:pt idx="18597">
                  <c:v>44113.655026388886</c:v>
                </c:pt>
                <c:pt idx="18598">
                  <c:v>44113.664834537034</c:v>
                </c:pt>
                <c:pt idx="18599">
                  <c:v>44113.736102025461</c:v>
                </c:pt>
                <c:pt idx="18600">
                  <c:v>44113.756110405091</c:v>
                </c:pt>
                <c:pt idx="18601">
                  <c:v>44113.758006550925</c:v>
                </c:pt>
                <c:pt idx="18602">
                  <c:v>44113.934894745369</c:v>
                </c:pt>
                <c:pt idx="18603">
                  <c:v>44114.210148715276</c:v>
                </c:pt>
                <c:pt idx="18604">
                  <c:v>44114.667792430555</c:v>
                </c:pt>
                <c:pt idx="18605">
                  <c:v>44114.678563796297</c:v>
                </c:pt>
                <c:pt idx="18606">
                  <c:v>44114.68577246528</c:v>
                </c:pt>
                <c:pt idx="18607">
                  <c:v>44114.687853981479</c:v>
                </c:pt>
                <c:pt idx="18608">
                  <c:v>44114.723867743058</c:v>
                </c:pt>
                <c:pt idx="18609">
                  <c:v>44115.360892557874</c:v>
                </c:pt>
                <c:pt idx="18610">
                  <c:v>44115.498535706021</c:v>
                </c:pt>
                <c:pt idx="18611">
                  <c:v>44115.893841585646</c:v>
                </c:pt>
                <c:pt idx="18612">
                  <c:v>44115.9206819213</c:v>
                </c:pt>
                <c:pt idx="18613">
                  <c:v>44116.20315079861</c:v>
                </c:pt>
                <c:pt idx="18614">
                  <c:v>44116.216706423613</c:v>
                </c:pt>
                <c:pt idx="18615">
                  <c:v>44116.224902939815</c:v>
                </c:pt>
                <c:pt idx="18616">
                  <c:v>44116.225582662039</c:v>
                </c:pt>
                <c:pt idx="18617">
                  <c:v>44116.242958518516</c:v>
                </c:pt>
                <c:pt idx="18618">
                  <c:v>44116.275837557871</c:v>
                </c:pt>
                <c:pt idx="18619">
                  <c:v>44116.278573784723</c:v>
                </c:pt>
                <c:pt idx="18620">
                  <c:v>44116.373049675924</c:v>
                </c:pt>
                <c:pt idx="18621">
                  <c:v>44116.384307395834</c:v>
                </c:pt>
                <c:pt idx="18622">
                  <c:v>44116.384774328704</c:v>
                </c:pt>
                <c:pt idx="18623">
                  <c:v>44116.385982708336</c:v>
                </c:pt>
                <c:pt idx="18624">
                  <c:v>44116.391225543979</c:v>
                </c:pt>
                <c:pt idx="18625">
                  <c:v>44116.41820078704</c:v>
                </c:pt>
                <c:pt idx="18626">
                  <c:v>44116.432227129633</c:v>
                </c:pt>
                <c:pt idx="18627">
                  <c:v>44116.444657118052</c:v>
                </c:pt>
                <c:pt idx="18628">
                  <c:v>44116.455362719906</c:v>
                </c:pt>
                <c:pt idx="18629">
                  <c:v>44116.469262881947</c:v>
                </c:pt>
                <c:pt idx="18630">
                  <c:v>44116.481679317127</c:v>
                </c:pt>
                <c:pt idx="18631">
                  <c:v>44116.523293796294</c:v>
                </c:pt>
                <c:pt idx="18632">
                  <c:v>44116.526937048613</c:v>
                </c:pt>
                <c:pt idx="18633">
                  <c:v>44116.577560555554</c:v>
                </c:pt>
                <c:pt idx="18634">
                  <c:v>44116.598711932871</c:v>
                </c:pt>
                <c:pt idx="18635">
                  <c:v>44116.662700092595</c:v>
                </c:pt>
                <c:pt idx="18636">
                  <c:v>44116.669147175926</c:v>
                </c:pt>
                <c:pt idx="18637">
                  <c:v>44116.670610300927</c:v>
                </c:pt>
                <c:pt idx="18638">
                  <c:v>44116.682273217593</c:v>
                </c:pt>
                <c:pt idx="18639">
                  <c:v>44117.18391832176</c:v>
                </c:pt>
                <c:pt idx="18640">
                  <c:v>44117.187019571757</c:v>
                </c:pt>
                <c:pt idx="18641">
                  <c:v>44117.189202395835</c:v>
                </c:pt>
                <c:pt idx="18642">
                  <c:v>44117.206007442132</c:v>
                </c:pt>
                <c:pt idx="18643">
                  <c:v>44117.206189594908</c:v>
                </c:pt>
                <c:pt idx="18644">
                  <c:v>44117.233294143516</c:v>
                </c:pt>
                <c:pt idx="18645">
                  <c:v>44117.241792407411</c:v>
                </c:pt>
                <c:pt idx="18646">
                  <c:v>44117.343378541664</c:v>
                </c:pt>
                <c:pt idx="18647">
                  <c:v>44117.361385706019</c:v>
                </c:pt>
                <c:pt idx="18648">
                  <c:v>44117.386918958335</c:v>
                </c:pt>
                <c:pt idx="18649">
                  <c:v>44117.398071481482</c:v>
                </c:pt>
                <c:pt idx="18650">
                  <c:v>44117.44320652778</c:v>
                </c:pt>
                <c:pt idx="18651">
                  <c:v>44117.465097986111</c:v>
                </c:pt>
                <c:pt idx="18652">
                  <c:v>44118.196104340277</c:v>
                </c:pt>
                <c:pt idx="18653">
                  <c:v>44118.218023784721</c:v>
                </c:pt>
                <c:pt idx="18654">
                  <c:v>44118.219595555558</c:v>
                </c:pt>
                <c:pt idx="18655">
                  <c:v>44118.226360844907</c:v>
                </c:pt>
                <c:pt idx="18656">
                  <c:v>44118.240074212961</c:v>
                </c:pt>
                <c:pt idx="18657">
                  <c:v>44118.266919004629</c:v>
                </c:pt>
                <c:pt idx="18658">
                  <c:v>44118.449104965279</c:v>
                </c:pt>
                <c:pt idx="18659">
                  <c:v>44118.455522638891</c:v>
                </c:pt>
                <c:pt idx="18660">
                  <c:v>44118.475005069442</c:v>
                </c:pt>
                <c:pt idx="18661">
                  <c:v>44118.551580474537</c:v>
                </c:pt>
                <c:pt idx="18662">
                  <c:v>44118.57228148148</c:v>
                </c:pt>
                <c:pt idx="18663">
                  <c:v>44118.644001099536</c:v>
                </c:pt>
                <c:pt idx="18664">
                  <c:v>44119.103097245374</c:v>
                </c:pt>
                <c:pt idx="18665">
                  <c:v>44119.115090474537</c:v>
                </c:pt>
                <c:pt idx="18666">
                  <c:v>44119.124625694443</c:v>
                </c:pt>
                <c:pt idx="18667">
                  <c:v>44119.132438067129</c:v>
                </c:pt>
                <c:pt idx="18668">
                  <c:v>44119.224454039351</c:v>
                </c:pt>
                <c:pt idx="18669">
                  <c:v>44119.229797650463</c:v>
                </c:pt>
                <c:pt idx="18670">
                  <c:v>44119.264443032407</c:v>
                </c:pt>
                <c:pt idx="18671">
                  <c:v>44119.295441261573</c:v>
                </c:pt>
                <c:pt idx="18672">
                  <c:v>44119.29863164352</c:v>
                </c:pt>
                <c:pt idx="18673">
                  <c:v>44119.30129920139</c:v>
                </c:pt>
                <c:pt idx="18674">
                  <c:v>44119.303869409719</c:v>
                </c:pt>
                <c:pt idx="18675">
                  <c:v>44119.305080995371</c:v>
                </c:pt>
                <c:pt idx="18676">
                  <c:v>44119.307330949072</c:v>
                </c:pt>
                <c:pt idx="18677">
                  <c:v>44119.311403321757</c:v>
                </c:pt>
                <c:pt idx="18678">
                  <c:v>44119.313308124998</c:v>
                </c:pt>
                <c:pt idx="18679">
                  <c:v>44119.318836770835</c:v>
                </c:pt>
                <c:pt idx="18680">
                  <c:v>44119.320781180555</c:v>
                </c:pt>
                <c:pt idx="18681">
                  <c:v>44119.33021940972</c:v>
                </c:pt>
                <c:pt idx="18682">
                  <c:v>44119.364390162038</c:v>
                </c:pt>
                <c:pt idx="18683">
                  <c:v>44119.385744224535</c:v>
                </c:pt>
                <c:pt idx="18684">
                  <c:v>44119.396402708335</c:v>
                </c:pt>
                <c:pt idx="18685">
                  <c:v>44119.418356793984</c:v>
                </c:pt>
                <c:pt idx="18686">
                  <c:v>44119.420000219907</c:v>
                </c:pt>
                <c:pt idx="18687">
                  <c:v>44119.429251122689</c:v>
                </c:pt>
                <c:pt idx="18688">
                  <c:v>44119.429723043984</c:v>
                </c:pt>
                <c:pt idx="18689">
                  <c:v>44119.439057372685</c:v>
                </c:pt>
                <c:pt idx="18690">
                  <c:v>44119.444996203703</c:v>
                </c:pt>
                <c:pt idx="18691">
                  <c:v>44119.447135347225</c:v>
                </c:pt>
                <c:pt idx="18692">
                  <c:v>44119.447633217591</c:v>
                </c:pt>
                <c:pt idx="18693">
                  <c:v>44119.450694270832</c:v>
                </c:pt>
                <c:pt idx="18694">
                  <c:v>44119.452998831017</c:v>
                </c:pt>
                <c:pt idx="18695">
                  <c:v>44119.456854861113</c:v>
                </c:pt>
                <c:pt idx="18696">
                  <c:v>44119.465919895832</c:v>
                </c:pt>
                <c:pt idx="18697">
                  <c:v>44119.486509050927</c:v>
                </c:pt>
                <c:pt idx="18698">
                  <c:v>44119.513174930558</c:v>
                </c:pt>
                <c:pt idx="18699">
                  <c:v>44119.520527060187</c:v>
                </c:pt>
                <c:pt idx="18700">
                  <c:v>44119.521393553237</c:v>
                </c:pt>
                <c:pt idx="18701">
                  <c:v>44119.523482638891</c:v>
                </c:pt>
                <c:pt idx="18702">
                  <c:v>44119.527883692128</c:v>
                </c:pt>
                <c:pt idx="18703">
                  <c:v>44119.576861388887</c:v>
                </c:pt>
                <c:pt idx="18704">
                  <c:v>44119.61094244213</c:v>
                </c:pt>
                <c:pt idx="18705">
                  <c:v>44119.660092824073</c:v>
                </c:pt>
                <c:pt idx="18706">
                  <c:v>44119.731479745373</c:v>
                </c:pt>
                <c:pt idx="18707">
                  <c:v>44119.734312442131</c:v>
                </c:pt>
                <c:pt idx="18708">
                  <c:v>44119.793185844908</c:v>
                </c:pt>
                <c:pt idx="18709">
                  <c:v>44119.798262986114</c:v>
                </c:pt>
                <c:pt idx="18710">
                  <c:v>44119.812389062499</c:v>
                </c:pt>
                <c:pt idx="18711">
                  <c:v>44119.990274074073</c:v>
                </c:pt>
                <c:pt idx="18712">
                  <c:v>44120.123794965279</c:v>
                </c:pt>
                <c:pt idx="18713">
                  <c:v>44120.277621250003</c:v>
                </c:pt>
                <c:pt idx="18714">
                  <c:v>44120.281432696756</c:v>
                </c:pt>
                <c:pt idx="18715">
                  <c:v>44120.336497743054</c:v>
                </c:pt>
                <c:pt idx="18716">
                  <c:v>44120.340080486108</c:v>
                </c:pt>
                <c:pt idx="18717">
                  <c:v>44120.360015138889</c:v>
                </c:pt>
                <c:pt idx="18718">
                  <c:v>44120.368487777778</c:v>
                </c:pt>
                <c:pt idx="18719">
                  <c:v>44120.375353738425</c:v>
                </c:pt>
                <c:pt idx="18720">
                  <c:v>44120.437221504631</c:v>
                </c:pt>
                <c:pt idx="18721">
                  <c:v>44120.451159953707</c:v>
                </c:pt>
                <c:pt idx="18722">
                  <c:v>44120.468456504626</c:v>
                </c:pt>
                <c:pt idx="18723">
                  <c:v>44120.476504675928</c:v>
                </c:pt>
                <c:pt idx="18724">
                  <c:v>44120.496775706015</c:v>
                </c:pt>
                <c:pt idx="18725">
                  <c:v>44120.51595361111</c:v>
                </c:pt>
                <c:pt idx="18726">
                  <c:v>44120.526614050927</c:v>
                </c:pt>
                <c:pt idx="18727">
                  <c:v>44120.588341296294</c:v>
                </c:pt>
                <c:pt idx="18728">
                  <c:v>44120.684035428239</c:v>
                </c:pt>
                <c:pt idx="18729">
                  <c:v>44120.694955636573</c:v>
                </c:pt>
                <c:pt idx="18730">
                  <c:v>44120.869872372685</c:v>
                </c:pt>
                <c:pt idx="18731">
                  <c:v>44120.904948796298</c:v>
                </c:pt>
                <c:pt idx="18732">
                  <c:v>44121.015271319447</c:v>
                </c:pt>
                <c:pt idx="18733">
                  <c:v>44121.134725104166</c:v>
                </c:pt>
                <c:pt idx="18734">
                  <c:v>44121.13568619213</c:v>
                </c:pt>
                <c:pt idx="18735">
                  <c:v>44121.660928333331</c:v>
                </c:pt>
                <c:pt idx="18736">
                  <c:v>44122.047039328703</c:v>
                </c:pt>
                <c:pt idx="18737">
                  <c:v>44122.048035844906</c:v>
                </c:pt>
                <c:pt idx="18738">
                  <c:v>44123.097065104164</c:v>
                </c:pt>
                <c:pt idx="18739">
                  <c:v>44123.164351643522</c:v>
                </c:pt>
                <c:pt idx="18740">
                  <c:v>44123.167139421297</c:v>
                </c:pt>
                <c:pt idx="18741">
                  <c:v>44123.169077696759</c:v>
                </c:pt>
                <c:pt idx="18742">
                  <c:v>44123.176836874998</c:v>
                </c:pt>
                <c:pt idx="18743">
                  <c:v>44123.180378067133</c:v>
                </c:pt>
                <c:pt idx="18744">
                  <c:v>44123.193422071759</c:v>
                </c:pt>
                <c:pt idx="18745">
                  <c:v>44123.214013912038</c:v>
                </c:pt>
                <c:pt idx="18746">
                  <c:v>44123.225635787036</c:v>
                </c:pt>
                <c:pt idx="18747">
                  <c:v>44123.228273171298</c:v>
                </c:pt>
                <c:pt idx="18748">
                  <c:v>44123.252381458333</c:v>
                </c:pt>
                <c:pt idx="18749">
                  <c:v>44123.279974317127</c:v>
                </c:pt>
                <c:pt idx="18750">
                  <c:v>44123.283581203701</c:v>
                </c:pt>
                <c:pt idx="18751">
                  <c:v>44123.290635752317</c:v>
                </c:pt>
                <c:pt idx="18752">
                  <c:v>44123.300703553243</c:v>
                </c:pt>
                <c:pt idx="18753">
                  <c:v>44123.320543634261</c:v>
                </c:pt>
                <c:pt idx="18754">
                  <c:v>44123.323235729164</c:v>
                </c:pt>
                <c:pt idx="18755">
                  <c:v>44123.329499236112</c:v>
                </c:pt>
                <c:pt idx="18756">
                  <c:v>44123.333063356484</c:v>
                </c:pt>
                <c:pt idx="18757">
                  <c:v>44123.338779259262</c:v>
                </c:pt>
                <c:pt idx="18758">
                  <c:v>44123.342492372685</c:v>
                </c:pt>
                <c:pt idx="18759">
                  <c:v>44123.346994189815</c:v>
                </c:pt>
                <c:pt idx="18760">
                  <c:v>44123.352517453706</c:v>
                </c:pt>
                <c:pt idx="18761">
                  <c:v>44123.371356203701</c:v>
                </c:pt>
                <c:pt idx="18762">
                  <c:v>44123.371874756944</c:v>
                </c:pt>
                <c:pt idx="18763">
                  <c:v>44123.373977060182</c:v>
                </c:pt>
                <c:pt idx="18764">
                  <c:v>44123.381207523147</c:v>
                </c:pt>
                <c:pt idx="18765">
                  <c:v>44123.395802569445</c:v>
                </c:pt>
                <c:pt idx="18766">
                  <c:v>44123.406072071761</c:v>
                </c:pt>
                <c:pt idx="18767">
                  <c:v>44123.410055856482</c:v>
                </c:pt>
                <c:pt idx="18768">
                  <c:v>44123.42170402778</c:v>
                </c:pt>
                <c:pt idx="18769">
                  <c:v>44123.421875208332</c:v>
                </c:pt>
                <c:pt idx="18770">
                  <c:v>44123.426108680556</c:v>
                </c:pt>
                <c:pt idx="18771">
                  <c:v>44123.61853240741</c:v>
                </c:pt>
                <c:pt idx="18772">
                  <c:v>44123.887819050928</c:v>
                </c:pt>
                <c:pt idx="18773">
                  <c:v>44124.029535081019</c:v>
                </c:pt>
                <c:pt idx="18774">
                  <c:v>44124.126866145831</c:v>
                </c:pt>
                <c:pt idx="18775">
                  <c:v>44124.150839305556</c:v>
                </c:pt>
                <c:pt idx="18776">
                  <c:v>44124.168658333336</c:v>
                </c:pt>
                <c:pt idx="18777">
                  <c:v>44124.18183666667</c:v>
                </c:pt>
                <c:pt idx="18778">
                  <c:v>44124.214341689818</c:v>
                </c:pt>
                <c:pt idx="18779">
                  <c:v>44124.22518854167</c:v>
                </c:pt>
                <c:pt idx="18780">
                  <c:v>44124.264562870369</c:v>
                </c:pt>
                <c:pt idx="18781">
                  <c:v>44124.303298599538</c:v>
                </c:pt>
                <c:pt idx="18782">
                  <c:v>44124.307093391202</c:v>
                </c:pt>
                <c:pt idx="18783">
                  <c:v>44124.338726689813</c:v>
                </c:pt>
                <c:pt idx="18784">
                  <c:v>44124.380514629629</c:v>
                </c:pt>
                <c:pt idx="18785">
                  <c:v>44124.427732870368</c:v>
                </c:pt>
                <c:pt idx="18786">
                  <c:v>44124.641059467591</c:v>
                </c:pt>
                <c:pt idx="18787">
                  <c:v>44124.68405246528</c:v>
                </c:pt>
                <c:pt idx="18788">
                  <c:v>44124.688892685183</c:v>
                </c:pt>
                <c:pt idx="18789">
                  <c:v>44124.7037227662</c:v>
                </c:pt>
                <c:pt idx="18790">
                  <c:v>44125.083335625</c:v>
                </c:pt>
                <c:pt idx="18791">
                  <c:v>44125.206087893515</c:v>
                </c:pt>
                <c:pt idx="18792">
                  <c:v>44125.215075590277</c:v>
                </c:pt>
                <c:pt idx="18793">
                  <c:v>44125.258878032408</c:v>
                </c:pt>
                <c:pt idx="18794">
                  <c:v>44125.262449374997</c:v>
                </c:pt>
                <c:pt idx="18795">
                  <c:v>44125.270550208334</c:v>
                </c:pt>
                <c:pt idx="18796">
                  <c:v>44125.273647662034</c:v>
                </c:pt>
                <c:pt idx="18797">
                  <c:v>44125.275918935185</c:v>
                </c:pt>
                <c:pt idx="18798">
                  <c:v>44125.367945370373</c:v>
                </c:pt>
                <c:pt idx="18799">
                  <c:v>44125.368712743053</c:v>
                </c:pt>
                <c:pt idx="18800">
                  <c:v>44125.387295162036</c:v>
                </c:pt>
                <c:pt idx="18801">
                  <c:v>44125.464457106478</c:v>
                </c:pt>
                <c:pt idx="18802">
                  <c:v>44125.533326712961</c:v>
                </c:pt>
                <c:pt idx="18803">
                  <c:v>44125.55605201389</c:v>
                </c:pt>
                <c:pt idx="18804">
                  <c:v>44125.595092662035</c:v>
                </c:pt>
                <c:pt idx="18805">
                  <c:v>44125.620780960649</c:v>
                </c:pt>
                <c:pt idx="18806">
                  <c:v>44125.621471238424</c:v>
                </c:pt>
                <c:pt idx="18807">
                  <c:v>44125.650118993057</c:v>
                </c:pt>
                <c:pt idx="18808">
                  <c:v>44125.674231180557</c:v>
                </c:pt>
                <c:pt idx="18809">
                  <c:v>44125.719159097222</c:v>
                </c:pt>
                <c:pt idx="18810">
                  <c:v>44125.83743334491</c:v>
                </c:pt>
                <c:pt idx="18811">
                  <c:v>44125.890581273146</c:v>
                </c:pt>
                <c:pt idx="18812">
                  <c:v>44125.8929437037</c:v>
                </c:pt>
                <c:pt idx="18813">
                  <c:v>44126.088748587965</c:v>
                </c:pt>
                <c:pt idx="18814">
                  <c:v>44126.204826909721</c:v>
                </c:pt>
                <c:pt idx="18815">
                  <c:v>44126.219823310188</c:v>
                </c:pt>
                <c:pt idx="18816">
                  <c:v>44126.227094664355</c:v>
                </c:pt>
                <c:pt idx="18817">
                  <c:v>44126.227672141205</c:v>
                </c:pt>
                <c:pt idx="18818">
                  <c:v>44126.232288645835</c:v>
                </c:pt>
                <c:pt idx="18819">
                  <c:v>44126.249312870372</c:v>
                </c:pt>
                <c:pt idx="18820">
                  <c:v>44126.2547141088</c:v>
                </c:pt>
                <c:pt idx="18821">
                  <c:v>44126.259301597223</c:v>
                </c:pt>
                <c:pt idx="18822">
                  <c:v>44126.308085543984</c:v>
                </c:pt>
                <c:pt idx="18823">
                  <c:v>44126.312771759258</c:v>
                </c:pt>
                <c:pt idx="18824">
                  <c:v>44126.320051249997</c:v>
                </c:pt>
                <c:pt idx="18825">
                  <c:v>44126.325001701392</c:v>
                </c:pt>
                <c:pt idx="18826">
                  <c:v>44126.32902542824</c:v>
                </c:pt>
                <c:pt idx="18827">
                  <c:v>44126.330112384261</c:v>
                </c:pt>
                <c:pt idx="18828">
                  <c:v>44126.345002905095</c:v>
                </c:pt>
                <c:pt idx="18829">
                  <c:v>44126.375400405093</c:v>
                </c:pt>
                <c:pt idx="18830">
                  <c:v>44126.383278726855</c:v>
                </c:pt>
                <c:pt idx="18831">
                  <c:v>44126.385326724536</c:v>
                </c:pt>
                <c:pt idx="18832">
                  <c:v>44126.386443240743</c:v>
                </c:pt>
                <c:pt idx="18833">
                  <c:v>44126.39697559028</c:v>
                </c:pt>
                <c:pt idx="18834">
                  <c:v>44126.397093020831</c:v>
                </c:pt>
                <c:pt idx="18835">
                  <c:v>44126.425247962965</c:v>
                </c:pt>
                <c:pt idx="18836">
                  <c:v>44126.439477372682</c:v>
                </c:pt>
                <c:pt idx="18837">
                  <c:v>44126.465982476853</c:v>
                </c:pt>
                <c:pt idx="18838">
                  <c:v>44126.476094861115</c:v>
                </c:pt>
                <c:pt idx="18839">
                  <c:v>44126.478170810187</c:v>
                </c:pt>
                <c:pt idx="18840">
                  <c:v>44126.510381111111</c:v>
                </c:pt>
                <c:pt idx="18841">
                  <c:v>44126.517879236111</c:v>
                </c:pt>
                <c:pt idx="18842">
                  <c:v>44126.537500902778</c:v>
                </c:pt>
                <c:pt idx="18843">
                  <c:v>44126.541808090275</c:v>
                </c:pt>
                <c:pt idx="18844">
                  <c:v>44126.545914432871</c:v>
                </c:pt>
                <c:pt idx="18845">
                  <c:v>44126.546113865741</c:v>
                </c:pt>
                <c:pt idx="18846">
                  <c:v>44126.555899328705</c:v>
                </c:pt>
                <c:pt idx="18847">
                  <c:v>44126.569432719909</c:v>
                </c:pt>
                <c:pt idx="18848">
                  <c:v>44126.572667349537</c:v>
                </c:pt>
                <c:pt idx="18849">
                  <c:v>44126.58700353009</c:v>
                </c:pt>
                <c:pt idx="18850">
                  <c:v>44126.59619045139</c:v>
                </c:pt>
                <c:pt idx="18851">
                  <c:v>44126.602527430558</c:v>
                </c:pt>
                <c:pt idx="18852">
                  <c:v>44126.617805266207</c:v>
                </c:pt>
                <c:pt idx="18853">
                  <c:v>44126.638510729164</c:v>
                </c:pt>
                <c:pt idx="18854">
                  <c:v>44126.689026504631</c:v>
                </c:pt>
                <c:pt idx="18855">
                  <c:v>44126.809940057872</c:v>
                </c:pt>
                <c:pt idx="18856">
                  <c:v>44127.023887395837</c:v>
                </c:pt>
                <c:pt idx="18857">
                  <c:v>44127.135369641204</c:v>
                </c:pt>
                <c:pt idx="18858">
                  <c:v>44127.169708055553</c:v>
                </c:pt>
                <c:pt idx="18859">
                  <c:v>44127.175911944447</c:v>
                </c:pt>
                <c:pt idx="18860">
                  <c:v>44127.187197141204</c:v>
                </c:pt>
                <c:pt idx="18861">
                  <c:v>44127.191690277781</c:v>
                </c:pt>
                <c:pt idx="18862">
                  <c:v>44127.223602199076</c:v>
                </c:pt>
                <c:pt idx="18863">
                  <c:v>44127.267518206019</c:v>
                </c:pt>
                <c:pt idx="18864">
                  <c:v>44127.26822726852</c:v>
                </c:pt>
                <c:pt idx="18865">
                  <c:v>44127.275592546299</c:v>
                </c:pt>
                <c:pt idx="18866">
                  <c:v>44127.284253483798</c:v>
                </c:pt>
                <c:pt idx="18867">
                  <c:v>44127.296906759257</c:v>
                </c:pt>
                <c:pt idx="18868">
                  <c:v>44127.314186400465</c:v>
                </c:pt>
                <c:pt idx="18869">
                  <c:v>44127.317784548613</c:v>
                </c:pt>
                <c:pt idx="18870">
                  <c:v>44127.326291203703</c:v>
                </c:pt>
                <c:pt idx="18871">
                  <c:v>44127.363706539349</c:v>
                </c:pt>
                <c:pt idx="18872">
                  <c:v>44127.403523680558</c:v>
                </c:pt>
                <c:pt idx="18873">
                  <c:v>44127.406254618058</c:v>
                </c:pt>
                <c:pt idx="18874">
                  <c:v>44127.503788125003</c:v>
                </c:pt>
                <c:pt idx="18875">
                  <c:v>44127.56992263889</c:v>
                </c:pt>
                <c:pt idx="18876">
                  <c:v>44127.715837731484</c:v>
                </c:pt>
                <c:pt idx="18877">
                  <c:v>44128.318777326385</c:v>
                </c:pt>
                <c:pt idx="18878">
                  <c:v>44128.374941851849</c:v>
                </c:pt>
                <c:pt idx="18879">
                  <c:v>44128.379990243055</c:v>
                </c:pt>
                <c:pt idx="18880">
                  <c:v>44128.436133055555</c:v>
                </c:pt>
                <c:pt idx="18881">
                  <c:v>44128.588437719911</c:v>
                </c:pt>
                <c:pt idx="18882">
                  <c:v>44128.758989606482</c:v>
                </c:pt>
                <c:pt idx="18883">
                  <c:v>44128.774558645833</c:v>
                </c:pt>
                <c:pt idx="18884">
                  <c:v>44128.777142592589</c:v>
                </c:pt>
                <c:pt idx="18885">
                  <c:v>44128.928881041669</c:v>
                </c:pt>
                <c:pt idx="18886">
                  <c:v>44128.929978252316</c:v>
                </c:pt>
                <c:pt idx="18887">
                  <c:v>44128.933231006944</c:v>
                </c:pt>
                <c:pt idx="18888">
                  <c:v>44128.982244305553</c:v>
                </c:pt>
                <c:pt idx="18889">
                  <c:v>44129.29564178241</c:v>
                </c:pt>
                <c:pt idx="18890">
                  <c:v>44129.306628240738</c:v>
                </c:pt>
                <c:pt idx="18891">
                  <c:v>44129.314462071758</c:v>
                </c:pt>
                <c:pt idx="18892">
                  <c:v>44129.338871828702</c:v>
                </c:pt>
                <c:pt idx="18893">
                  <c:v>44129.471470613425</c:v>
                </c:pt>
                <c:pt idx="18894">
                  <c:v>44129.667155914351</c:v>
                </c:pt>
                <c:pt idx="18895">
                  <c:v>44129.738057395836</c:v>
                </c:pt>
                <c:pt idx="18896">
                  <c:v>44129.778005474538</c:v>
                </c:pt>
                <c:pt idx="18897">
                  <c:v>44130.040291296296</c:v>
                </c:pt>
                <c:pt idx="18898">
                  <c:v>44130.083013506941</c:v>
                </c:pt>
                <c:pt idx="18899">
                  <c:v>44130.1963200463</c:v>
                </c:pt>
                <c:pt idx="18900">
                  <c:v>44130.26418633102</c:v>
                </c:pt>
                <c:pt idx="18901">
                  <c:v>44130.273247800927</c:v>
                </c:pt>
                <c:pt idx="18902">
                  <c:v>44130.282334571762</c:v>
                </c:pt>
                <c:pt idx="18903">
                  <c:v>44130.284115138886</c:v>
                </c:pt>
                <c:pt idx="18904">
                  <c:v>44130.28498679398</c:v>
                </c:pt>
                <c:pt idx="18905">
                  <c:v>44130.295778969907</c:v>
                </c:pt>
                <c:pt idx="18906">
                  <c:v>44130.296108518516</c:v>
                </c:pt>
                <c:pt idx="18907">
                  <c:v>44130.312354918984</c:v>
                </c:pt>
                <c:pt idx="18908">
                  <c:v>44130.332743715277</c:v>
                </c:pt>
                <c:pt idx="18909">
                  <c:v>44130.346314444447</c:v>
                </c:pt>
                <c:pt idx="18910">
                  <c:v>44130.384808437499</c:v>
                </c:pt>
                <c:pt idx="18911">
                  <c:v>44130.400824583332</c:v>
                </c:pt>
                <c:pt idx="18912">
                  <c:v>44130.404570520834</c:v>
                </c:pt>
                <c:pt idx="18913">
                  <c:v>44130.423442627318</c:v>
                </c:pt>
                <c:pt idx="18914">
                  <c:v>44130.428001967593</c:v>
                </c:pt>
                <c:pt idx="18915">
                  <c:v>44130.45040736111</c:v>
                </c:pt>
                <c:pt idx="18916">
                  <c:v>44130.464580347223</c:v>
                </c:pt>
                <c:pt idx="18917">
                  <c:v>44130.500653171293</c:v>
                </c:pt>
                <c:pt idx="18918">
                  <c:v>44130.503890439817</c:v>
                </c:pt>
                <c:pt idx="18919">
                  <c:v>44130.512520868055</c:v>
                </c:pt>
                <c:pt idx="18920">
                  <c:v>44130.548852719905</c:v>
                </c:pt>
                <c:pt idx="18921">
                  <c:v>44130.633092708333</c:v>
                </c:pt>
                <c:pt idx="18922">
                  <c:v>44130.642696006944</c:v>
                </c:pt>
                <c:pt idx="18923">
                  <c:v>44130.754359189814</c:v>
                </c:pt>
                <c:pt idx="18924">
                  <c:v>44130.980849814812</c:v>
                </c:pt>
                <c:pt idx="18925">
                  <c:v>44131.054552511574</c:v>
                </c:pt>
                <c:pt idx="18926">
                  <c:v>44131.092769687501</c:v>
                </c:pt>
                <c:pt idx="18927">
                  <c:v>44131.203430462963</c:v>
                </c:pt>
                <c:pt idx="18928">
                  <c:v>44131.355815393516</c:v>
                </c:pt>
                <c:pt idx="18929">
                  <c:v>44131.371791678241</c:v>
                </c:pt>
                <c:pt idx="18930">
                  <c:v>44131.609656631947</c:v>
                </c:pt>
                <c:pt idx="18931">
                  <c:v>44131.637402592591</c:v>
                </c:pt>
                <c:pt idx="18932">
                  <c:v>44131.69331412037</c:v>
                </c:pt>
                <c:pt idx="18933">
                  <c:v>44131.718331226853</c:v>
                </c:pt>
                <c:pt idx="18934">
                  <c:v>44131.739549305552</c:v>
                </c:pt>
                <c:pt idx="18935">
                  <c:v>44132.145417337961</c:v>
                </c:pt>
                <c:pt idx="18936">
                  <c:v>44132.473018356482</c:v>
                </c:pt>
                <c:pt idx="18937">
                  <c:v>44132.478000289353</c:v>
                </c:pt>
                <c:pt idx="18938">
                  <c:v>44132.479440289353</c:v>
                </c:pt>
                <c:pt idx="18939">
                  <c:v>44132.479492638886</c:v>
                </c:pt>
                <c:pt idx="18940">
                  <c:v>44132.481709039355</c:v>
                </c:pt>
                <c:pt idx="18941">
                  <c:v>44132.490540474537</c:v>
                </c:pt>
                <c:pt idx="18942">
                  <c:v>44132.495923576389</c:v>
                </c:pt>
                <c:pt idx="18943">
                  <c:v>44132.497553240741</c:v>
                </c:pt>
                <c:pt idx="18944">
                  <c:v>44132.530820416665</c:v>
                </c:pt>
                <c:pt idx="18945">
                  <c:v>44132.532204710646</c:v>
                </c:pt>
                <c:pt idx="18946">
                  <c:v>44132.602525682873</c:v>
                </c:pt>
                <c:pt idx="18947">
                  <c:v>44132.617091342596</c:v>
                </c:pt>
                <c:pt idx="18948">
                  <c:v>44132.61816820602</c:v>
                </c:pt>
                <c:pt idx="18949">
                  <c:v>44132.621039131947</c:v>
                </c:pt>
                <c:pt idx="18950">
                  <c:v>44132.630840694444</c:v>
                </c:pt>
                <c:pt idx="18951">
                  <c:v>44132.660463495369</c:v>
                </c:pt>
                <c:pt idx="18952">
                  <c:v>44132.675798946759</c:v>
                </c:pt>
                <c:pt idx="18953">
                  <c:v>44132.722647002316</c:v>
                </c:pt>
                <c:pt idx="18954">
                  <c:v>44132.999254571761</c:v>
                </c:pt>
                <c:pt idx="18955">
                  <c:v>44133.179587812498</c:v>
                </c:pt>
                <c:pt idx="18956">
                  <c:v>44133.184262708332</c:v>
                </c:pt>
                <c:pt idx="18957">
                  <c:v>44133.211195520831</c:v>
                </c:pt>
                <c:pt idx="18958">
                  <c:v>44133.213139282409</c:v>
                </c:pt>
                <c:pt idx="18959">
                  <c:v>44133.213476469908</c:v>
                </c:pt>
                <c:pt idx="18960">
                  <c:v>44133.342323101853</c:v>
                </c:pt>
                <c:pt idx="18961">
                  <c:v>44133.349224456018</c:v>
                </c:pt>
                <c:pt idx="18962">
                  <c:v>44133.349391759257</c:v>
                </c:pt>
                <c:pt idx="18963">
                  <c:v>44133.361484664354</c:v>
                </c:pt>
                <c:pt idx="18964">
                  <c:v>44133.361684872689</c:v>
                </c:pt>
                <c:pt idx="18965">
                  <c:v>44133.395637824076</c:v>
                </c:pt>
                <c:pt idx="18966">
                  <c:v>44133.397662569441</c:v>
                </c:pt>
                <c:pt idx="18967">
                  <c:v>44133.399136828702</c:v>
                </c:pt>
                <c:pt idx="18968">
                  <c:v>44133.400505196762</c:v>
                </c:pt>
                <c:pt idx="18969">
                  <c:v>44133.422352696762</c:v>
                </c:pt>
                <c:pt idx="18970">
                  <c:v>44133.442896215274</c:v>
                </c:pt>
                <c:pt idx="18971">
                  <c:v>44133.447122696758</c:v>
                </c:pt>
                <c:pt idx="18972">
                  <c:v>44133.626591134256</c:v>
                </c:pt>
                <c:pt idx="18973">
                  <c:v>44133.62722386574</c:v>
                </c:pt>
                <c:pt idx="18974">
                  <c:v>44133.637518657408</c:v>
                </c:pt>
                <c:pt idx="18975">
                  <c:v>44134.05500508102</c:v>
                </c:pt>
                <c:pt idx="18976">
                  <c:v>44134.055957268516</c:v>
                </c:pt>
                <c:pt idx="18977">
                  <c:v>44134.06496152778</c:v>
                </c:pt>
                <c:pt idx="18978">
                  <c:v>44134.071573402776</c:v>
                </c:pt>
                <c:pt idx="18979">
                  <c:v>44134.07598386574</c:v>
                </c:pt>
                <c:pt idx="18980">
                  <c:v>44134.079575324075</c:v>
                </c:pt>
                <c:pt idx="18981">
                  <c:v>44134.424413148146</c:v>
                </c:pt>
                <c:pt idx="18982">
                  <c:v>44134.42450587963</c:v>
                </c:pt>
                <c:pt idx="18983">
                  <c:v>44134.4261658912</c:v>
                </c:pt>
                <c:pt idx="18984">
                  <c:v>44134.45711599537</c:v>
                </c:pt>
                <c:pt idx="18985">
                  <c:v>44134.496833657409</c:v>
                </c:pt>
                <c:pt idx="18986">
                  <c:v>44134.5427237037</c:v>
                </c:pt>
                <c:pt idx="18987">
                  <c:v>44134.749720509259</c:v>
                </c:pt>
                <c:pt idx="18988">
                  <c:v>44134.889603206022</c:v>
                </c:pt>
                <c:pt idx="18989">
                  <c:v>44134.996315717595</c:v>
                </c:pt>
                <c:pt idx="18990">
                  <c:v>44135.357721921297</c:v>
                </c:pt>
                <c:pt idx="18991">
                  <c:v>44135.455236932874</c:v>
                </c:pt>
                <c:pt idx="18992">
                  <c:v>44135.461833125002</c:v>
                </c:pt>
                <c:pt idx="18993">
                  <c:v>44135.627685324071</c:v>
                </c:pt>
                <c:pt idx="18994">
                  <c:v>44135.646093993055</c:v>
                </c:pt>
                <c:pt idx="18995">
                  <c:v>44136.10731334491</c:v>
                </c:pt>
                <c:pt idx="18996">
                  <c:v>44137.170940023148</c:v>
                </c:pt>
                <c:pt idx="18997">
                  <c:v>44137.203504976853</c:v>
                </c:pt>
                <c:pt idx="18998">
                  <c:v>44137.211706585651</c:v>
                </c:pt>
                <c:pt idx="18999">
                  <c:v>44137.223744027775</c:v>
                </c:pt>
                <c:pt idx="19000">
                  <c:v>44137.225328854169</c:v>
                </c:pt>
                <c:pt idx="19001">
                  <c:v>44137.290450624998</c:v>
                </c:pt>
                <c:pt idx="19002">
                  <c:v>44137.294046157411</c:v>
                </c:pt>
                <c:pt idx="19003">
                  <c:v>44137.297675740738</c:v>
                </c:pt>
                <c:pt idx="19004">
                  <c:v>44137.306364548611</c:v>
                </c:pt>
                <c:pt idx="19005">
                  <c:v>44137.326783344906</c:v>
                </c:pt>
                <c:pt idx="19006">
                  <c:v>44137.331891180555</c:v>
                </c:pt>
                <c:pt idx="19007">
                  <c:v>44137.332797453702</c:v>
                </c:pt>
                <c:pt idx="19008">
                  <c:v>44137.335488113429</c:v>
                </c:pt>
                <c:pt idx="19009">
                  <c:v>44137.342709849538</c:v>
                </c:pt>
                <c:pt idx="19010">
                  <c:v>44137.351597488429</c:v>
                </c:pt>
                <c:pt idx="19011">
                  <c:v>44137.353108750001</c:v>
                </c:pt>
                <c:pt idx="19012">
                  <c:v>44137.358715300928</c:v>
                </c:pt>
                <c:pt idx="19013">
                  <c:v>44137.373009490744</c:v>
                </c:pt>
                <c:pt idx="19014">
                  <c:v>44137.377803310184</c:v>
                </c:pt>
                <c:pt idx="19015">
                  <c:v>44137.386836956015</c:v>
                </c:pt>
                <c:pt idx="19016">
                  <c:v>44137.391187175926</c:v>
                </c:pt>
                <c:pt idx="19017">
                  <c:v>44137.392830532408</c:v>
                </c:pt>
                <c:pt idx="19018">
                  <c:v>44137.39856199074</c:v>
                </c:pt>
                <c:pt idx="19019">
                  <c:v>44137.471021018522</c:v>
                </c:pt>
                <c:pt idx="19020">
                  <c:v>44137.482935347223</c:v>
                </c:pt>
                <c:pt idx="19021">
                  <c:v>44137.533103530091</c:v>
                </c:pt>
                <c:pt idx="19022">
                  <c:v>44137.613607581021</c:v>
                </c:pt>
                <c:pt idx="19023">
                  <c:v>44137.614211030093</c:v>
                </c:pt>
                <c:pt idx="19024">
                  <c:v>44137.845003773145</c:v>
                </c:pt>
                <c:pt idx="19025">
                  <c:v>44138.104570844909</c:v>
                </c:pt>
                <c:pt idx="19026">
                  <c:v>44138.106716631948</c:v>
                </c:pt>
                <c:pt idx="19027">
                  <c:v>44138.216713819442</c:v>
                </c:pt>
                <c:pt idx="19028">
                  <c:v>44138.241246817131</c:v>
                </c:pt>
                <c:pt idx="19029">
                  <c:v>44138.24181821759</c:v>
                </c:pt>
                <c:pt idx="19030">
                  <c:v>44138.24822454861</c:v>
                </c:pt>
                <c:pt idx="19031">
                  <c:v>44138.251844178238</c:v>
                </c:pt>
                <c:pt idx="19032">
                  <c:v>44138.354057048608</c:v>
                </c:pt>
                <c:pt idx="19033">
                  <c:v>44138.363084085649</c:v>
                </c:pt>
                <c:pt idx="19034">
                  <c:v>44138.379735613424</c:v>
                </c:pt>
                <c:pt idx="19035">
                  <c:v>44138.383274502317</c:v>
                </c:pt>
                <c:pt idx="19036">
                  <c:v>44138.463637499997</c:v>
                </c:pt>
                <c:pt idx="19037">
                  <c:v>44138.471740821762</c:v>
                </c:pt>
                <c:pt idx="19038">
                  <c:v>44138.483635775461</c:v>
                </c:pt>
                <c:pt idx="19039">
                  <c:v>44138.535413506943</c:v>
                </c:pt>
                <c:pt idx="19040">
                  <c:v>44138.544632800928</c:v>
                </c:pt>
                <c:pt idx="19041">
                  <c:v>44138.552388194446</c:v>
                </c:pt>
                <c:pt idx="19042">
                  <c:v>44138.581832233795</c:v>
                </c:pt>
                <c:pt idx="19043">
                  <c:v>44138.582602627313</c:v>
                </c:pt>
                <c:pt idx="19044">
                  <c:v>44138.583112650464</c:v>
                </c:pt>
                <c:pt idx="19045">
                  <c:v>44138.674701655094</c:v>
                </c:pt>
                <c:pt idx="19046">
                  <c:v>44138.678257187501</c:v>
                </c:pt>
                <c:pt idx="19047">
                  <c:v>44138.705502627316</c:v>
                </c:pt>
                <c:pt idx="19048">
                  <c:v>44138.723848958332</c:v>
                </c:pt>
                <c:pt idx="19049">
                  <c:v>44138.78375638889</c:v>
                </c:pt>
                <c:pt idx="19050">
                  <c:v>44139.187276828707</c:v>
                </c:pt>
                <c:pt idx="19051">
                  <c:v>44139.215080868053</c:v>
                </c:pt>
                <c:pt idx="19052">
                  <c:v>44139.27720715278</c:v>
                </c:pt>
                <c:pt idx="19053">
                  <c:v>44139.305991412039</c:v>
                </c:pt>
                <c:pt idx="19054">
                  <c:v>44139.323130231482</c:v>
                </c:pt>
                <c:pt idx="19055">
                  <c:v>44139.358357118057</c:v>
                </c:pt>
                <c:pt idx="19056">
                  <c:v>44139.377090034723</c:v>
                </c:pt>
                <c:pt idx="19057">
                  <c:v>44139.451136527779</c:v>
                </c:pt>
                <c:pt idx="19058">
                  <c:v>44139.454708101854</c:v>
                </c:pt>
                <c:pt idx="19059">
                  <c:v>44139.456312719907</c:v>
                </c:pt>
                <c:pt idx="19060">
                  <c:v>44139.472864432872</c:v>
                </c:pt>
                <c:pt idx="19061">
                  <c:v>44139.478248969906</c:v>
                </c:pt>
                <c:pt idx="19062">
                  <c:v>44139.481964456019</c:v>
                </c:pt>
                <c:pt idx="19063">
                  <c:v>44139.488017685188</c:v>
                </c:pt>
                <c:pt idx="19064">
                  <c:v>44139.490826574074</c:v>
                </c:pt>
                <c:pt idx="19065">
                  <c:v>44139.492770972225</c:v>
                </c:pt>
                <c:pt idx="19066">
                  <c:v>44139.495356203704</c:v>
                </c:pt>
                <c:pt idx="19067">
                  <c:v>44139.545889409725</c:v>
                </c:pt>
                <c:pt idx="19068">
                  <c:v>44139.637731782408</c:v>
                </c:pt>
                <c:pt idx="19069">
                  <c:v>44139.79941659722</c:v>
                </c:pt>
                <c:pt idx="19070">
                  <c:v>44139.800786956017</c:v>
                </c:pt>
                <c:pt idx="19071">
                  <c:v>44139.894268715281</c:v>
                </c:pt>
                <c:pt idx="19072">
                  <c:v>44140.124226354164</c:v>
                </c:pt>
                <c:pt idx="19073">
                  <c:v>44140.14032875</c:v>
                </c:pt>
                <c:pt idx="19074">
                  <c:v>44140.159757384259</c:v>
                </c:pt>
                <c:pt idx="19075">
                  <c:v>44140.180586631941</c:v>
                </c:pt>
                <c:pt idx="19076">
                  <c:v>44140.187383460645</c:v>
                </c:pt>
                <c:pt idx="19077">
                  <c:v>44140.298766666667</c:v>
                </c:pt>
                <c:pt idx="19078">
                  <c:v>44140.313674641206</c:v>
                </c:pt>
                <c:pt idx="19079">
                  <c:v>44140.319375891202</c:v>
                </c:pt>
                <c:pt idx="19080">
                  <c:v>44140.352119236108</c:v>
                </c:pt>
                <c:pt idx="19081">
                  <c:v>44140.359019293981</c:v>
                </c:pt>
                <c:pt idx="19082">
                  <c:v>44140.359261226855</c:v>
                </c:pt>
                <c:pt idx="19083">
                  <c:v>44140.383430821763</c:v>
                </c:pt>
                <c:pt idx="19084">
                  <c:v>44140.394001458335</c:v>
                </c:pt>
                <c:pt idx="19085">
                  <c:v>44140.399659513889</c:v>
                </c:pt>
                <c:pt idx="19086">
                  <c:v>44140.401972569445</c:v>
                </c:pt>
                <c:pt idx="19087">
                  <c:v>44140.423721724539</c:v>
                </c:pt>
                <c:pt idx="19088">
                  <c:v>44140.424885671295</c:v>
                </c:pt>
                <c:pt idx="19089">
                  <c:v>44140.426435312504</c:v>
                </c:pt>
                <c:pt idx="19090">
                  <c:v>44140.433110011574</c:v>
                </c:pt>
                <c:pt idx="19091">
                  <c:v>44140.436346458337</c:v>
                </c:pt>
                <c:pt idx="19092">
                  <c:v>44140.4394015625</c:v>
                </c:pt>
                <c:pt idx="19093">
                  <c:v>44140.450516701392</c:v>
                </c:pt>
                <c:pt idx="19094">
                  <c:v>44140.460123530094</c:v>
                </c:pt>
                <c:pt idx="19095">
                  <c:v>44140.469769560186</c:v>
                </c:pt>
                <c:pt idx="19096">
                  <c:v>44140.470666261572</c:v>
                </c:pt>
                <c:pt idx="19097">
                  <c:v>44140.475061921294</c:v>
                </c:pt>
                <c:pt idx="19098">
                  <c:v>44140.493582465278</c:v>
                </c:pt>
                <c:pt idx="19099">
                  <c:v>44140.532893171294</c:v>
                </c:pt>
                <c:pt idx="19100">
                  <c:v>44140.548266203703</c:v>
                </c:pt>
                <c:pt idx="19101">
                  <c:v>44140.564026458334</c:v>
                </c:pt>
                <c:pt idx="19102">
                  <c:v>44140.619929016204</c:v>
                </c:pt>
                <c:pt idx="19103">
                  <c:v>44140.660491493058</c:v>
                </c:pt>
                <c:pt idx="19104">
                  <c:v>44140.712094178241</c:v>
                </c:pt>
                <c:pt idx="19105">
                  <c:v>44140.760751319445</c:v>
                </c:pt>
                <c:pt idx="19106">
                  <c:v>44141.176736597219</c:v>
                </c:pt>
                <c:pt idx="19107">
                  <c:v>44141.211016064815</c:v>
                </c:pt>
                <c:pt idx="19108">
                  <c:v>44141.235876851853</c:v>
                </c:pt>
                <c:pt idx="19109">
                  <c:v>44141.23717197917</c:v>
                </c:pt>
                <c:pt idx="19110">
                  <c:v>44141.252060763887</c:v>
                </c:pt>
                <c:pt idx="19111">
                  <c:v>44141.280107916667</c:v>
                </c:pt>
                <c:pt idx="19112">
                  <c:v>44141.284044039348</c:v>
                </c:pt>
                <c:pt idx="19113">
                  <c:v>44141.32562221065</c:v>
                </c:pt>
                <c:pt idx="19114">
                  <c:v>44141.410625706019</c:v>
                </c:pt>
                <c:pt idx="19115">
                  <c:v>44141.430075208336</c:v>
                </c:pt>
                <c:pt idx="19116">
                  <c:v>44141.437925706021</c:v>
                </c:pt>
                <c:pt idx="19117">
                  <c:v>44141.438179537035</c:v>
                </c:pt>
                <c:pt idx="19118">
                  <c:v>44141.545704953707</c:v>
                </c:pt>
                <c:pt idx="19119">
                  <c:v>44141.794633599537</c:v>
                </c:pt>
                <c:pt idx="19120">
                  <c:v>44141.795678240742</c:v>
                </c:pt>
                <c:pt idx="19121">
                  <c:v>44141.796126365742</c:v>
                </c:pt>
                <c:pt idx="19122">
                  <c:v>44142.011519675929</c:v>
                </c:pt>
                <c:pt idx="19123">
                  <c:v>44142.253255798612</c:v>
                </c:pt>
                <c:pt idx="19124">
                  <c:v>44142.506253460648</c:v>
                </c:pt>
                <c:pt idx="19125">
                  <c:v>44142.730489305555</c:v>
                </c:pt>
                <c:pt idx="19126">
                  <c:v>44142.766212465278</c:v>
                </c:pt>
                <c:pt idx="19127">
                  <c:v>44143.302522337966</c:v>
                </c:pt>
                <c:pt idx="19128">
                  <c:v>44143.554208981484</c:v>
                </c:pt>
                <c:pt idx="19129">
                  <c:v>44143.570517071763</c:v>
                </c:pt>
                <c:pt idx="19130">
                  <c:v>44144.13028878472</c:v>
                </c:pt>
                <c:pt idx="19131">
                  <c:v>44144.281672025463</c:v>
                </c:pt>
                <c:pt idx="19132">
                  <c:v>44144.316517777777</c:v>
                </c:pt>
                <c:pt idx="19133">
                  <c:v>44144.351291851854</c:v>
                </c:pt>
                <c:pt idx="19134">
                  <c:v>44144.372291562497</c:v>
                </c:pt>
                <c:pt idx="19135">
                  <c:v>44144.442776736112</c:v>
                </c:pt>
                <c:pt idx="19136">
                  <c:v>44144.443977083334</c:v>
                </c:pt>
                <c:pt idx="19137">
                  <c:v>44144.448934872686</c:v>
                </c:pt>
                <c:pt idx="19138">
                  <c:v>44144.475587847221</c:v>
                </c:pt>
                <c:pt idx="19139">
                  <c:v>44144.543227037037</c:v>
                </c:pt>
                <c:pt idx="19140">
                  <c:v>44144.661814664352</c:v>
                </c:pt>
                <c:pt idx="19141">
                  <c:v>44144.678074085648</c:v>
                </c:pt>
                <c:pt idx="19142">
                  <c:v>44144.695397442127</c:v>
                </c:pt>
                <c:pt idx="19143">
                  <c:v>44144.707114548612</c:v>
                </c:pt>
                <c:pt idx="19144">
                  <c:v>44144.792362511573</c:v>
                </c:pt>
                <c:pt idx="19145">
                  <c:v>44145.067507256943</c:v>
                </c:pt>
                <c:pt idx="19146">
                  <c:v>44145.158144560184</c:v>
                </c:pt>
                <c:pt idx="19147">
                  <c:v>44145.164053437496</c:v>
                </c:pt>
                <c:pt idx="19148">
                  <c:v>44145.167614525461</c:v>
                </c:pt>
                <c:pt idx="19149">
                  <c:v>44145.177182962965</c:v>
                </c:pt>
                <c:pt idx="19150">
                  <c:v>44145.19532648148</c:v>
                </c:pt>
                <c:pt idx="19151">
                  <c:v>44145.311754282404</c:v>
                </c:pt>
                <c:pt idx="19152">
                  <c:v>44145.322284942129</c:v>
                </c:pt>
                <c:pt idx="19153">
                  <c:v>44145.35156239583</c:v>
                </c:pt>
                <c:pt idx="19154">
                  <c:v>44145.363849988425</c:v>
                </c:pt>
                <c:pt idx="19155">
                  <c:v>44145.369297094905</c:v>
                </c:pt>
                <c:pt idx="19156">
                  <c:v>44145.370157604164</c:v>
                </c:pt>
                <c:pt idx="19157">
                  <c:v>44145.396431006942</c:v>
                </c:pt>
                <c:pt idx="19158">
                  <c:v>44145.405725092591</c:v>
                </c:pt>
                <c:pt idx="19159">
                  <c:v>44145.424373981485</c:v>
                </c:pt>
                <c:pt idx="19160">
                  <c:v>44145.449873738427</c:v>
                </c:pt>
                <c:pt idx="19161">
                  <c:v>44145.45412584491</c:v>
                </c:pt>
                <c:pt idx="19162">
                  <c:v>44145.487668657406</c:v>
                </c:pt>
                <c:pt idx="19163">
                  <c:v>44145.487754884256</c:v>
                </c:pt>
                <c:pt idx="19164">
                  <c:v>44145.55705653935</c:v>
                </c:pt>
                <c:pt idx="19165">
                  <c:v>44145.594059814815</c:v>
                </c:pt>
                <c:pt idx="19166">
                  <c:v>44145.601249432868</c:v>
                </c:pt>
                <c:pt idx="19167">
                  <c:v>44145.68223658565</c:v>
                </c:pt>
                <c:pt idx="19168">
                  <c:v>44145.684878738422</c:v>
                </c:pt>
                <c:pt idx="19169">
                  <c:v>44145.688218391202</c:v>
                </c:pt>
                <c:pt idx="19170">
                  <c:v>44145.716404768522</c:v>
                </c:pt>
                <c:pt idx="19171">
                  <c:v>44145.756416759257</c:v>
                </c:pt>
                <c:pt idx="19172">
                  <c:v>44146.075520497689</c:v>
                </c:pt>
                <c:pt idx="19173">
                  <c:v>44146.310047812498</c:v>
                </c:pt>
                <c:pt idx="19174">
                  <c:v>44146.428319965278</c:v>
                </c:pt>
                <c:pt idx="19175">
                  <c:v>44146.430135509261</c:v>
                </c:pt>
                <c:pt idx="19176">
                  <c:v>44146.441988321756</c:v>
                </c:pt>
                <c:pt idx="19177">
                  <c:v>44146.45365171296</c:v>
                </c:pt>
                <c:pt idx="19178">
                  <c:v>44146.454188541669</c:v>
                </c:pt>
                <c:pt idx="19179">
                  <c:v>44146.468966759261</c:v>
                </c:pt>
                <c:pt idx="19180">
                  <c:v>44146.480216979166</c:v>
                </c:pt>
                <c:pt idx="19181">
                  <c:v>44146.524783252316</c:v>
                </c:pt>
                <c:pt idx="19182">
                  <c:v>44146.547197777778</c:v>
                </c:pt>
                <c:pt idx="19183">
                  <c:v>44146.549752916668</c:v>
                </c:pt>
                <c:pt idx="19184">
                  <c:v>44146.549882650463</c:v>
                </c:pt>
                <c:pt idx="19185">
                  <c:v>44146.550036701388</c:v>
                </c:pt>
                <c:pt idx="19186">
                  <c:v>44146.556363495372</c:v>
                </c:pt>
                <c:pt idx="19187">
                  <c:v>44146.557144143517</c:v>
                </c:pt>
                <c:pt idx="19188">
                  <c:v>44146.605489386573</c:v>
                </c:pt>
                <c:pt idx="19189">
                  <c:v>44146.613443888891</c:v>
                </c:pt>
                <c:pt idx="19190">
                  <c:v>44146.616358391206</c:v>
                </c:pt>
                <c:pt idx="19191">
                  <c:v>44146.632366168982</c:v>
                </c:pt>
                <c:pt idx="19192">
                  <c:v>44146.648595868057</c:v>
                </c:pt>
                <c:pt idx="19193">
                  <c:v>44146.650804120371</c:v>
                </c:pt>
                <c:pt idx="19194">
                  <c:v>44146.651991145831</c:v>
                </c:pt>
                <c:pt idx="19195">
                  <c:v>44146.662909918981</c:v>
                </c:pt>
                <c:pt idx="19196">
                  <c:v>44146.685656377318</c:v>
                </c:pt>
                <c:pt idx="19197">
                  <c:v>44146.685862951388</c:v>
                </c:pt>
                <c:pt idx="19198">
                  <c:v>44146.687569710652</c:v>
                </c:pt>
                <c:pt idx="19199">
                  <c:v>44146.687780856482</c:v>
                </c:pt>
                <c:pt idx="19200">
                  <c:v>44147.138970949076</c:v>
                </c:pt>
                <c:pt idx="19201">
                  <c:v>44147.147106516204</c:v>
                </c:pt>
                <c:pt idx="19202">
                  <c:v>44147.147357824077</c:v>
                </c:pt>
                <c:pt idx="19203">
                  <c:v>44147.150904699076</c:v>
                </c:pt>
                <c:pt idx="19204">
                  <c:v>44147.185403194446</c:v>
                </c:pt>
                <c:pt idx="19205">
                  <c:v>44147.207754409719</c:v>
                </c:pt>
                <c:pt idx="19206">
                  <c:v>44147.22048452546</c:v>
                </c:pt>
                <c:pt idx="19207">
                  <c:v>44147.221565046297</c:v>
                </c:pt>
                <c:pt idx="19208">
                  <c:v>44147.23290628472</c:v>
                </c:pt>
                <c:pt idx="19209">
                  <c:v>44147.243341701389</c:v>
                </c:pt>
                <c:pt idx="19210">
                  <c:v>44147.25768560185</c:v>
                </c:pt>
                <c:pt idx="19211">
                  <c:v>44147.263252384262</c:v>
                </c:pt>
                <c:pt idx="19212">
                  <c:v>44147.316701898148</c:v>
                </c:pt>
                <c:pt idx="19213">
                  <c:v>44147.332132060183</c:v>
                </c:pt>
                <c:pt idx="19214">
                  <c:v>44147.332332430553</c:v>
                </c:pt>
                <c:pt idx="19215">
                  <c:v>44147.33542938657</c:v>
                </c:pt>
                <c:pt idx="19216">
                  <c:v>44147.346499537038</c:v>
                </c:pt>
                <c:pt idx="19217">
                  <c:v>44147.359226423614</c:v>
                </c:pt>
                <c:pt idx="19218">
                  <c:v>44147.362535821761</c:v>
                </c:pt>
                <c:pt idx="19219">
                  <c:v>44147.390512673614</c:v>
                </c:pt>
                <c:pt idx="19220">
                  <c:v>44147.398095763892</c:v>
                </c:pt>
                <c:pt idx="19221">
                  <c:v>44147.401993391206</c:v>
                </c:pt>
                <c:pt idx="19222">
                  <c:v>44147.404845219906</c:v>
                </c:pt>
                <c:pt idx="19223">
                  <c:v>44147.407732662039</c:v>
                </c:pt>
                <c:pt idx="19224">
                  <c:v>44147.411294942132</c:v>
                </c:pt>
                <c:pt idx="19225">
                  <c:v>44147.412441608794</c:v>
                </c:pt>
                <c:pt idx="19226">
                  <c:v>44147.415583287038</c:v>
                </c:pt>
                <c:pt idx="19227">
                  <c:v>44147.423458229168</c:v>
                </c:pt>
                <c:pt idx="19228">
                  <c:v>44147.446021134259</c:v>
                </c:pt>
                <c:pt idx="19229">
                  <c:v>44147.45419167824</c:v>
                </c:pt>
                <c:pt idx="19230">
                  <c:v>44147.459492453701</c:v>
                </c:pt>
                <c:pt idx="19231">
                  <c:v>44147.499645983793</c:v>
                </c:pt>
                <c:pt idx="19232">
                  <c:v>44147.602219652777</c:v>
                </c:pt>
                <c:pt idx="19233">
                  <c:v>44147.604340057871</c:v>
                </c:pt>
                <c:pt idx="19234">
                  <c:v>44147.604942488426</c:v>
                </c:pt>
                <c:pt idx="19235">
                  <c:v>44147.60540818287</c:v>
                </c:pt>
                <c:pt idx="19236">
                  <c:v>44147.608117569442</c:v>
                </c:pt>
                <c:pt idx="19237">
                  <c:v>44147.648273009261</c:v>
                </c:pt>
                <c:pt idx="19238">
                  <c:v>44147.649146400465</c:v>
                </c:pt>
                <c:pt idx="19239">
                  <c:v>44147.651614606482</c:v>
                </c:pt>
                <c:pt idx="19240">
                  <c:v>44147.702947442129</c:v>
                </c:pt>
                <c:pt idx="19241">
                  <c:v>44147.703258402777</c:v>
                </c:pt>
                <c:pt idx="19242">
                  <c:v>44147.704103796299</c:v>
                </c:pt>
                <c:pt idx="19243">
                  <c:v>44147.706060254626</c:v>
                </c:pt>
                <c:pt idx="19244">
                  <c:v>44147.724692638891</c:v>
                </c:pt>
                <c:pt idx="19245">
                  <c:v>44147.730536712967</c:v>
                </c:pt>
                <c:pt idx="19246">
                  <c:v>44147.735974282405</c:v>
                </c:pt>
                <c:pt idx="19247">
                  <c:v>44147.858142893521</c:v>
                </c:pt>
                <c:pt idx="19248">
                  <c:v>44147.985263263887</c:v>
                </c:pt>
                <c:pt idx="19249">
                  <c:v>44147.98802611111</c:v>
                </c:pt>
                <c:pt idx="19250">
                  <c:v>44148.045414189815</c:v>
                </c:pt>
                <c:pt idx="19251">
                  <c:v>44148.074796863424</c:v>
                </c:pt>
                <c:pt idx="19252">
                  <c:v>44148.130731898149</c:v>
                </c:pt>
                <c:pt idx="19253">
                  <c:v>44148.133017418979</c:v>
                </c:pt>
                <c:pt idx="19254">
                  <c:v>44148.141087615739</c:v>
                </c:pt>
                <c:pt idx="19255">
                  <c:v>44148.173769594905</c:v>
                </c:pt>
                <c:pt idx="19256">
                  <c:v>44148.253083912037</c:v>
                </c:pt>
                <c:pt idx="19257">
                  <c:v>44148.288796504632</c:v>
                </c:pt>
                <c:pt idx="19258">
                  <c:v>44148.292392870368</c:v>
                </c:pt>
                <c:pt idx="19259">
                  <c:v>44148.305380243059</c:v>
                </c:pt>
                <c:pt idx="19260">
                  <c:v>44148.322520173613</c:v>
                </c:pt>
                <c:pt idx="19261">
                  <c:v>44148.38795365741</c:v>
                </c:pt>
                <c:pt idx="19262">
                  <c:v>44148.436918194442</c:v>
                </c:pt>
                <c:pt idx="19263">
                  <c:v>44148.460317303237</c:v>
                </c:pt>
                <c:pt idx="19264">
                  <c:v>44148.504228379628</c:v>
                </c:pt>
                <c:pt idx="19265">
                  <c:v>44148.507790648146</c:v>
                </c:pt>
                <c:pt idx="19266">
                  <c:v>44148.550840914351</c:v>
                </c:pt>
                <c:pt idx="19267">
                  <c:v>44148.613703159725</c:v>
                </c:pt>
                <c:pt idx="19268">
                  <c:v>44148.620685694441</c:v>
                </c:pt>
                <c:pt idx="19269">
                  <c:v>44148.623257638887</c:v>
                </c:pt>
                <c:pt idx="19270">
                  <c:v>44148.680169907406</c:v>
                </c:pt>
                <c:pt idx="19271">
                  <c:v>44148.726899502311</c:v>
                </c:pt>
                <c:pt idx="19272">
                  <c:v>44148.751253472219</c:v>
                </c:pt>
                <c:pt idx="19273">
                  <c:v>44148.754422245373</c:v>
                </c:pt>
                <c:pt idx="19274">
                  <c:v>44148.840660520837</c:v>
                </c:pt>
                <c:pt idx="19275">
                  <c:v>44148.858739224539</c:v>
                </c:pt>
                <c:pt idx="19276">
                  <c:v>44148.865564976855</c:v>
                </c:pt>
                <c:pt idx="19277">
                  <c:v>44149.024935069443</c:v>
                </c:pt>
                <c:pt idx="19278">
                  <c:v>44149.146216226851</c:v>
                </c:pt>
                <c:pt idx="19279">
                  <c:v>44149.147770312498</c:v>
                </c:pt>
                <c:pt idx="19280">
                  <c:v>44149.271905370369</c:v>
                </c:pt>
                <c:pt idx="19281">
                  <c:v>44149.297850208335</c:v>
                </c:pt>
                <c:pt idx="19282">
                  <c:v>44149.302713055557</c:v>
                </c:pt>
                <c:pt idx="19283">
                  <c:v>44149.306182245367</c:v>
                </c:pt>
                <c:pt idx="19284">
                  <c:v>44149.318958495372</c:v>
                </c:pt>
                <c:pt idx="19285">
                  <c:v>44149.320129699074</c:v>
                </c:pt>
                <c:pt idx="19286">
                  <c:v>44149.321635613429</c:v>
                </c:pt>
                <c:pt idx="19287">
                  <c:v>44149.335699409719</c:v>
                </c:pt>
                <c:pt idx="19288">
                  <c:v>44149.378562905091</c:v>
                </c:pt>
                <c:pt idx="19289">
                  <c:v>44149.380044583333</c:v>
                </c:pt>
                <c:pt idx="19290">
                  <c:v>44149.382504988425</c:v>
                </c:pt>
                <c:pt idx="19291">
                  <c:v>44149.38764577546</c:v>
                </c:pt>
                <c:pt idx="19292">
                  <c:v>44149.391381215275</c:v>
                </c:pt>
                <c:pt idx="19293">
                  <c:v>44149.398477118055</c:v>
                </c:pt>
                <c:pt idx="19294">
                  <c:v>44149.40228318287</c:v>
                </c:pt>
                <c:pt idx="19295">
                  <c:v>44149.406263067132</c:v>
                </c:pt>
                <c:pt idx="19296">
                  <c:v>44149.420632928239</c:v>
                </c:pt>
                <c:pt idx="19297">
                  <c:v>44149.42531146991</c:v>
                </c:pt>
                <c:pt idx="19298">
                  <c:v>44149.431633900465</c:v>
                </c:pt>
                <c:pt idx="19299">
                  <c:v>44149.447553298611</c:v>
                </c:pt>
                <c:pt idx="19300">
                  <c:v>44149.448307719904</c:v>
                </c:pt>
                <c:pt idx="19301">
                  <c:v>44149.453135567128</c:v>
                </c:pt>
                <c:pt idx="19302">
                  <c:v>44149.512893877312</c:v>
                </c:pt>
                <c:pt idx="19303">
                  <c:v>44149.531542812503</c:v>
                </c:pt>
                <c:pt idx="19304">
                  <c:v>44149.532680613425</c:v>
                </c:pt>
                <c:pt idx="19305">
                  <c:v>44149.561006099539</c:v>
                </c:pt>
                <c:pt idx="19306">
                  <c:v>44149.566322511571</c:v>
                </c:pt>
                <c:pt idx="19307">
                  <c:v>44149.612319675929</c:v>
                </c:pt>
                <c:pt idx="19308">
                  <c:v>44149.649594560186</c:v>
                </c:pt>
                <c:pt idx="19309">
                  <c:v>44149.659423958336</c:v>
                </c:pt>
                <c:pt idx="19310">
                  <c:v>44149.659745497687</c:v>
                </c:pt>
                <c:pt idx="19311">
                  <c:v>44149.659892280091</c:v>
                </c:pt>
                <c:pt idx="19312">
                  <c:v>44149.663038796294</c:v>
                </c:pt>
                <c:pt idx="19313">
                  <c:v>44149.664887511572</c:v>
                </c:pt>
                <c:pt idx="19314">
                  <c:v>44149.689184212963</c:v>
                </c:pt>
                <c:pt idx="19315">
                  <c:v>44149.699067013891</c:v>
                </c:pt>
                <c:pt idx="19316">
                  <c:v>44149.705638622683</c:v>
                </c:pt>
                <c:pt idx="19317">
                  <c:v>44149.751893217595</c:v>
                </c:pt>
                <c:pt idx="19318">
                  <c:v>44149.762306400466</c:v>
                </c:pt>
                <c:pt idx="19319">
                  <c:v>44149.765882106483</c:v>
                </c:pt>
                <c:pt idx="19320">
                  <c:v>44150.025276793982</c:v>
                </c:pt>
                <c:pt idx="19321">
                  <c:v>44150.025297766202</c:v>
                </c:pt>
                <c:pt idx="19322">
                  <c:v>44150.047720983799</c:v>
                </c:pt>
                <c:pt idx="19323">
                  <c:v>44150.090275671297</c:v>
                </c:pt>
                <c:pt idx="19324">
                  <c:v>44150.172192557868</c:v>
                </c:pt>
                <c:pt idx="19325">
                  <c:v>44150.22876878472</c:v>
                </c:pt>
                <c:pt idx="19326">
                  <c:v>44150.269017152779</c:v>
                </c:pt>
                <c:pt idx="19327">
                  <c:v>44150.286169768522</c:v>
                </c:pt>
                <c:pt idx="19328">
                  <c:v>44150.286924131942</c:v>
                </c:pt>
                <c:pt idx="19329">
                  <c:v>44150.299918738427</c:v>
                </c:pt>
                <c:pt idx="19330">
                  <c:v>44150.318897395831</c:v>
                </c:pt>
                <c:pt idx="19331">
                  <c:v>44150.325014259259</c:v>
                </c:pt>
                <c:pt idx="19332">
                  <c:v>44150.328159236109</c:v>
                </c:pt>
                <c:pt idx="19333">
                  <c:v>44150.330605011572</c:v>
                </c:pt>
                <c:pt idx="19334">
                  <c:v>44150.333107685183</c:v>
                </c:pt>
                <c:pt idx="19335">
                  <c:v>44150.356818958331</c:v>
                </c:pt>
                <c:pt idx="19336">
                  <c:v>44150.398913136574</c:v>
                </c:pt>
                <c:pt idx="19337">
                  <c:v>44150.399939143521</c:v>
                </c:pt>
                <c:pt idx="19338">
                  <c:v>44150.400551527775</c:v>
                </c:pt>
                <c:pt idx="19339">
                  <c:v>44150.416612199071</c:v>
                </c:pt>
                <c:pt idx="19340">
                  <c:v>44150.420555960649</c:v>
                </c:pt>
                <c:pt idx="19341">
                  <c:v>44150.421054398146</c:v>
                </c:pt>
                <c:pt idx="19342">
                  <c:v>44150.425918773151</c:v>
                </c:pt>
                <c:pt idx="19343">
                  <c:v>44150.427010648149</c:v>
                </c:pt>
                <c:pt idx="19344">
                  <c:v>44150.432496076392</c:v>
                </c:pt>
                <c:pt idx="19345">
                  <c:v>44150.434610983793</c:v>
                </c:pt>
                <c:pt idx="19346">
                  <c:v>44150.438179814817</c:v>
                </c:pt>
                <c:pt idx="19347">
                  <c:v>44150.444866203703</c:v>
                </c:pt>
                <c:pt idx="19348">
                  <c:v>44150.46469458333</c:v>
                </c:pt>
                <c:pt idx="19349">
                  <c:v>44150.466392233793</c:v>
                </c:pt>
                <c:pt idx="19350">
                  <c:v>44150.483690578701</c:v>
                </c:pt>
                <c:pt idx="19351">
                  <c:v>44150.483943807871</c:v>
                </c:pt>
                <c:pt idx="19352">
                  <c:v>44150.485346122688</c:v>
                </c:pt>
                <c:pt idx="19353">
                  <c:v>44150.491178750002</c:v>
                </c:pt>
                <c:pt idx="19354">
                  <c:v>44150.558656793983</c:v>
                </c:pt>
                <c:pt idx="19355">
                  <c:v>44150.617712870371</c:v>
                </c:pt>
                <c:pt idx="19356">
                  <c:v>44150.630779479165</c:v>
                </c:pt>
                <c:pt idx="19357">
                  <c:v>44150.632611504632</c:v>
                </c:pt>
                <c:pt idx="19358">
                  <c:v>44150.642620810184</c:v>
                </c:pt>
                <c:pt idx="19359">
                  <c:v>44150.649578483797</c:v>
                </c:pt>
                <c:pt idx="19360">
                  <c:v>44150.691465648146</c:v>
                </c:pt>
                <c:pt idx="19361">
                  <c:v>44150.710391030094</c:v>
                </c:pt>
                <c:pt idx="19362">
                  <c:v>44150.718324861111</c:v>
                </c:pt>
                <c:pt idx="19363">
                  <c:v>44150.816412858796</c:v>
                </c:pt>
                <c:pt idx="19364">
                  <c:v>44150.891919930553</c:v>
                </c:pt>
                <c:pt idx="19365">
                  <c:v>44151.181955902779</c:v>
                </c:pt>
                <c:pt idx="19366">
                  <c:v>44151.203885462965</c:v>
                </c:pt>
                <c:pt idx="19367">
                  <c:v>44151.210954814815</c:v>
                </c:pt>
                <c:pt idx="19368">
                  <c:v>44151.217116284723</c:v>
                </c:pt>
                <c:pt idx="19369">
                  <c:v>44151.223356747687</c:v>
                </c:pt>
                <c:pt idx="19370">
                  <c:v>44151.225807372684</c:v>
                </c:pt>
                <c:pt idx="19371">
                  <c:v>44151.225968136576</c:v>
                </c:pt>
                <c:pt idx="19372">
                  <c:v>44151.226213379632</c:v>
                </c:pt>
                <c:pt idx="19373">
                  <c:v>44151.235226400466</c:v>
                </c:pt>
                <c:pt idx="19374">
                  <c:v>44151.235537939814</c:v>
                </c:pt>
                <c:pt idx="19375">
                  <c:v>44151.239021597219</c:v>
                </c:pt>
                <c:pt idx="19376">
                  <c:v>44151.240140937502</c:v>
                </c:pt>
                <c:pt idx="19377">
                  <c:v>44151.240994618056</c:v>
                </c:pt>
                <c:pt idx="19378">
                  <c:v>44151.241917824074</c:v>
                </c:pt>
                <c:pt idx="19379">
                  <c:v>44151.25203653935</c:v>
                </c:pt>
                <c:pt idx="19380">
                  <c:v>44151.255954340275</c:v>
                </c:pt>
                <c:pt idx="19381">
                  <c:v>44151.256345740738</c:v>
                </c:pt>
                <c:pt idx="19382">
                  <c:v>44151.268966840275</c:v>
                </c:pt>
                <c:pt idx="19383">
                  <c:v>44151.269959282406</c:v>
                </c:pt>
                <c:pt idx="19384">
                  <c:v>44151.277709444446</c:v>
                </c:pt>
                <c:pt idx="19385">
                  <c:v>44151.282494826388</c:v>
                </c:pt>
                <c:pt idx="19386">
                  <c:v>44151.28951480324</c:v>
                </c:pt>
                <c:pt idx="19387">
                  <c:v>44151.298080925924</c:v>
                </c:pt>
                <c:pt idx="19388">
                  <c:v>44151.301659618053</c:v>
                </c:pt>
                <c:pt idx="19389">
                  <c:v>44151.302919780093</c:v>
                </c:pt>
                <c:pt idx="19390">
                  <c:v>44151.305206504629</c:v>
                </c:pt>
                <c:pt idx="19391">
                  <c:v>44151.307681956016</c:v>
                </c:pt>
                <c:pt idx="19392">
                  <c:v>44151.311582962961</c:v>
                </c:pt>
                <c:pt idx="19393">
                  <c:v>44151.313234062502</c:v>
                </c:pt>
                <c:pt idx="19394">
                  <c:v>44151.315993495373</c:v>
                </c:pt>
                <c:pt idx="19395">
                  <c:v>44151.353216134259</c:v>
                </c:pt>
                <c:pt idx="19396">
                  <c:v>44151.357999039348</c:v>
                </c:pt>
                <c:pt idx="19397">
                  <c:v>44151.359367777775</c:v>
                </c:pt>
                <c:pt idx="19398">
                  <c:v>44151.366373738427</c:v>
                </c:pt>
                <c:pt idx="19399">
                  <c:v>44151.367272708332</c:v>
                </c:pt>
                <c:pt idx="19400">
                  <c:v>44151.382650462961</c:v>
                </c:pt>
                <c:pt idx="19401">
                  <c:v>44151.388398750001</c:v>
                </c:pt>
                <c:pt idx="19402">
                  <c:v>44151.403436840279</c:v>
                </c:pt>
                <c:pt idx="19403">
                  <c:v>44151.406803310187</c:v>
                </c:pt>
                <c:pt idx="19404">
                  <c:v>44151.406971724537</c:v>
                </c:pt>
                <c:pt idx="19405">
                  <c:v>44151.412056817127</c:v>
                </c:pt>
                <c:pt idx="19406">
                  <c:v>44151.41722599537</c:v>
                </c:pt>
                <c:pt idx="19407">
                  <c:v>44151.429691215279</c:v>
                </c:pt>
                <c:pt idx="19408">
                  <c:v>44151.435367569444</c:v>
                </c:pt>
                <c:pt idx="19409">
                  <c:v>44151.440787002313</c:v>
                </c:pt>
                <c:pt idx="19410">
                  <c:v>44151.447870763892</c:v>
                </c:pt>
                <c:pt idx="19411">
                  <c:v>44151.448189282404</c:v>
                </c:pt>
                <c:pt idx="19412">
                  <c:v>44151.475139178241</c:v>
                </c:pt>
                <c:pt idx="19413">
                  <c:v>44151.478059652778</c:v>
                </c:pt>
                <c:pt idx="19414">
                  <c:v>44151.478689710646</c:v>
                </c:pt>
                <c:pt idx="19415">
                  <c:v>44151.481710729167</c:v>
                </c:pt>
                <c:pt idx="19416">
                  <c:v>44151.485504479169</c:v>
                </c:pt>
                <c:pt idx="19417">
                  <c:v>44151.487096747682</c:v>
                </c:pt>
                <c:pt idx="19418">
                  <c:v>44151.488201018517</c:v>
                </c:pt>
                <c:pt idx="19419">
                  <c:v>44151.48881826389</c:v>
                </c:pt>
                <c:pt idx="19420">
                  <c:v>44151.491273784719</c:v>
                </c:pt>
                <c:pt idx="19421">
                  <c:v>44151.494584513886</c:v>
                </c:pt>
                <c:pt idx="19422">
                  <c:v>44151.499437465274</c:v>
                </c:pt>
                <c:pt idx="19423">
                  <c:v>44151.508233263892</c:v>
                </c:pt>
                <c:pt idx="19424">
                  <c:v>44151.510277951391</c:v>
                </c:pt>
                <c:pt idx="19425">
                  <c:v>44151.510782048608</c:v>
                </c:pt>
                <c:pt idx="19426">
                  <c:v>44151.516432013887</c:v>
                </c:pt>
                <c:pt idx="19427">
                  <c:v>44151.521587962961</c:v>
                </c:pt>
                <c:pt idx="19428">
                  <c:v>44151.526846307868</c:v>
                </c:pt>
                <c:pt idx="19429">
                  <c:v>44151.529776805553</c:v>
                </c:pt>
                <c:pt idx="19430">
                  <c:v>44151.53337420139</c:v>
                </c:pt>
                <c:pt idx="19431">
                  <c:v>44151.535669583332</c:v>
                </c:pt>
                <c:pt idx="19432">
                  <c:v>44151.54258202546</c:v>
                </c:pt>
                <c:pt idx="19433">
                  <c:v>44151.549556828701</c:v>
                </c:pt>
                <c:pt idx="19434">
                  <c:v>44151.57389576389</c:v>
                </c:pt>
                <c:pt idx="19435">
                  <c:v>44151.591365486114</c:v>
                </c:pt>
                <c:pt idx="19436">
                  <c:v>44151.59136972222</c:v>
                </c:pt>
                <c:pt idx="19437">
                  <c:v>44151.605255590279</c:v>
                </c:pt>
                <c:pt idx="19438">
                  <c:v>44151.627813067127</c:v>
                </c:pt>
                <c:pt idx="19439">
                  <c:v>44151.629398784724</c:v>
                </c:pt>
                <c:pt idx="19440">
                  <c:v>44151.722008715275</c:v>
                </c:pt>
                <c:pt idx="19441">
                  <c:v>44151.722194050926</c:v>
                </c:pt>
                <c:pt idx="19442">
                  <c:v>44151.928905636574</c:v>
                </c:pt>
                <c:pt idx="19443">
                  <c:v>44151.981525081021</c:v>
                </c:pt>
                <c:pt idx="19444">
                  <c:v>44152.011220011576</c:v>
                </c:pt>
                <c:pt idx="19445">
                  <c:v>44152.044360590276</c:v>
                </c:pt>
                <c:pt idx="19446">
                  <c:v>44152.044444687497</c:v>
                </c:pt>
                <c:pt idx="19447">
                  <c:v>44152.045828437498</c:v>
                </c:pt>
                <c:pt idx="19448">
                  <c:v>44152.067376793981</c:v>
                </c:pt>
                <c:pt idx="19449">
                  <c:v>44152.083328668981</c:v>
                </c:pt>
                <c:pt idx="19450">
                  <c:v>44152.091092650466</c:v>
                </c:pt>
                <c:pt idx="19451">
                  <c:v>44152.092561863428</c:v>
                </c:pt>
                <c:pt idx="19452">
                  <c:v>44152.093138819444</c:v>
                </c:pt>
                <c:pt idx="19453">
                  <c:v>44152.121756192129</c:v>
                </c:pt>
                <c:pt idx="19454">
                  <c:v>44152.139252488429</c:v>
                </c:pt>
                <c:pt idx="19455">
                  <c:v>44152.165747291663</c:v>
                </c:pt>
                <c:pt idx="19456">
                  <c:v>44152.180648240741</c:v>
                </c:pt>
                <c:pt idx="19457">
                  <c:v>44152.194793020833</c:v>
                </c:pt>
                <c:pt idx="19458">
                  <c:v>44152.223617662035</c:v>
                </c:pt>
                <c:pt idx="19459">
                  <c:v>44152.224278217589</c:v>
                </c:pt>
                <c:pt idx="19460">
                  <c:v>44152.354949479166</c:v>
                </c:pt>
                <c:pt idx="19461">
                  <c:v>44152.436600277775</c:v>
                </c:pt>
                <c:pt idx="19462">
                  <c:v>44152.436621689812</c:v>
                </c:pt>
                <c:pt idx="19463">
                  <c:v>44152.459813738424</c:v>
                </c:pt>
                <c:pt idx="19464">
                  <c:v>44152.468332962962</c:v>
                </c:pt>
                <c:pt idx="19465">
                  <c:v>44152.530538263891</c:v>
                </c:pt>
                <c:pt idx="19466">
                  <c:v>44152.534428819446</c:v>
                </c:pt>
                <c:pt idx="19467">
                  <c:v>44152.53753021991</c:v>
                </c:pt>
                <c:pt idx="19468">
                  <c:v>44152.548473935189</c:v>
                </c:pt>
                <c:pt idx="19469">
                  <c:v>44152.553936932869</c:v>
                </c:pt>
                <c:pt idx="19470">
                  <c:v>44152.67926016204</c:v>
                </c:pt>
                <c:pt idx="19471">
                  <c:v>44152.700728101852</c:v>
                </c:pt>
                <c:pt idx="19472">
                  <c:v>44152.734492685187</c:v>
                </c:pt>
                <c:pt idx="19473">
                  <c:v>44152.765976747687</c:v>
                </c:pt>
                <c:pt idx="19474">
                  <c:v>44152.799370173612</c:v>
                </c:pt>
                <c:pt idx="19475">
                  <c:v>44153.082856851855</c:v>
                </c:pt>
                <c:pt idx="19476">
                  <c:v>44153.137736550925</c:v>
                </c:pt>
                <c:pt idx="19477">
                  <c:v>44153.138292442127</c:v>
                </c:pt>
                <c:pt idx="19478">
                  <c:v>44153.141173402779</c:v>
                </c:pt>
                <c:pt idx="19479">
                  <c:v>44153.159729722225</c:v>
                </c:pt>
                <c:pt idx="19480">
                  <c:v>44153.190766574073</c:v>
                </c:pt>
                <c:pt idx="19481">
                  <c:v>44153.219189571762</c:v>
                </c:pt>
                <c:pt idx="19482">
                  <c:v>44153.228887164354</c:v>
                </c:pt>
                <c:pt idx="19483">
                  <c:v>44153.249311226849</c:v>
                </c:pt>
                <c:pt idx="19484">
                  <c:v>44153.252457685187</c:v>
                </c:pt>
                <c:pt idx="19485">
                  <c:v>44153.262082499998</c:v>
                </c:pt>
                <c:pt idx="19486">
                  <c:v>44153.297721030096</c:v>
                </c:pt>
                <c:pt idx="19487">
                  <c:v>44153.301954641203</c:v>
                </c:pt>
                <c:pt idx="19488">
                  <c:v>44153.318147638885</c:v>
                </c:pt>
                <c:pt idx="19489">
                  <c:v>44153.322793171297</c:v>
                </c:pt>
                <c:pt idx="19490">
                  <c:v>44153.330528958337</c:v>
                </c:pt>
                <c:pt idx="19491">
                  <c:v>44153.333526643517</c:v>
                </c:pt>
                <c:pt idx="19492">
                  <c:v>44153.334875590277</c:v>
                </c:pt>
                <c:pt idx="19493">
                  <c:v>44153.337144224533</c:v>
                </c:pt>
                <c:pt idx="19494">
                  <c:v>44153.346087291669</c:v>
                </c:pt>
                <c:pt idx="19495">
                  <c:v>44153.349596770837</c:v>
                </c:pt>
                <c:pt idx="19496">
                  <c:v>44153.359535219905</c:v>
                </c:pt>
                <c:pt idx="19497">
                  <c:v>44153.360335254627</c:v>
                </c:pt>
                <c:pt idx="19498">
                  <c:v>44153.377004745373</c:v>
                </c:pt>
                <c:pt idx="19499">
                  <c:v>44153.378349861108</c:v>
                </c:pt>
                <c:pt idx="19500">
                  <c:v>44153.42606888889</c:v>
                </c:pt>
                <c:pt idx="19501">
                  <c:v>44153.429302974539</c:v>
                </c:pt>
                <c:pt idx="19502">
                  <c:v>44153.434251979168</c:v>
                </c:pt>
                <c:pt idx="19503">
                  <c:v>44153.434525613426</c:v>
                </c:pt>
                <c:pt idx="19504">
                  <c:v>44153.454951099535</c:v>
                </c:pt>
                <c:pt idx="19505">
                  <c:v>44153.471909733795</c:v>
                </c:pt>
                <c:pt idx="19506">
                  <c:v>44153.473843611115</c:v>
                </c:pt>
                <c:pt idx="19507">
                  <c:v>44153.474127152775</c:v>
                </c:pt>
                <c:pt idx="19508">
                  <c:v>44153.48770766204</c:v>
                </c:pt>
                <c:pt idx="19509">
                  <c:v>44153.494687384256</c:v>
                </c:pt>
                <c:pt idx="19510">
                  <c:v>44153.525700393518</c:v>
                </c:pt>
                <c:pt idx="19511">
                  <c:v>44153.529574756947</c:v>
                </c:pt>
                <c:pt idx="19512">
                  <c:v>44153.546625115741</c:v>
                </c:pt>
                <c:pt idx="19513">
                  <c:v>44153.554719872685</c:v>
                </c:pt>
                <c:pt idx="19514">
                  <c:v>44153.557472060187</c:v>
                </c:pt>
                <c:pt idx="19515">
                  <c:v>44153.596495439815</c:v>
                </c:pt>
                <c:pt idx="19516">
                  <c:v>44153.600675694448</c:v>
                </c:pt>
                <c:pt idx="19517">
                  <c:v>44153.63247329861</c:v>
                </c:pt>
                <c:pt idx="19518">
                  <c:v>44153.63524653935</c:v>
                </c:pt>
                <c:pt idx="19519">
                  <c:v>44153.635576550929</c:v>
                </c:pt>
                <c:pt idx="19520">
                  <c:v>44153.668706064818</c:v>
                </c:pt>
                <c:pt idx="19521">
                  <c:v>44153.67192320602</c:v>
                </c:pt>
                <c:pt idx="19522">
                  <c:v>44153.672020682869</c:v>
                </c:pt>
                <c:pt idx="19523">
                  <c:v>44153.673548032406</c:v>
                </c:pt>
                <c:pt idx="19524">
                  <c:v>44153.682111631948</c:v>
                </c:pt>
                <c:pt idx="19525">
                  <c:v>44153.683443275462</c:v>
                </c:pt>
                <c:pt idx="19526">
                  <c:v>44153.707148171299</c:v>
                </c:pt>
                <c:pt idx="19527">
                  <c:v>44153.707310972219</c:v>
                </c:pt>
                <c:pt idx="19528">
                  <c:v>44153.707516180555</c:v>
                </c:pt>
                <c:pt idx="19529">
                  <c:v>44153.707708738424</c:v>
                </c:pt>
                <c:pt idx="19530">
                  <c:v>44153.708892858798</c:v>
                </c:pt>
                <c:pt idx="19531">
                  <c:v>44153.709787962965</c:v>
                </c:pt>
                <c:pt idx="19532">
                  <c:v>44153.709930185185</c:v>
                </c:pt>
                <c:pt idx="19533">
                  <c:v>44153.711643287039</c:v>
                </c:pt>
                <c:pt idx="19534">
                  <c:v>44153.711809155095</c:v>
                </c:pt>
                <c:pt idx="19535">
                  <c:v>44153.712088831016</c:v>
                </c:pt>
                <c:pt idx="19536">
                  <c:v>44153.72573672454</c:v>
                </c:pt>
                <c:pt idx="19537">
                  <c:v>44153.726522766206</c:v>
                </c:pt>
                <c:pt idx="19538">
                  <c:v>44153.767701828707</c:v>
                </c:pt>
                <c:pt idx="19539">
                  <c:v>44153.772784409724</c:v>
                </c:pt>
                <c:pt idx="19540">
                  <c:v>44153.797744027775</c:v>
                </c:pt>
                <c:pt idx="19541">
                  <c:v>44153.845765208331</c:v>
                </c:pt>
                <c:pt idx="19542">
                  <c:v>44153.865272418981</c:v>
                </c:pt>
                <c:pt idx="19543">
                  <c:v>44154.061766412036</c:v>
                </c:pt>
                <c:pt idx="19544">
                  <c:v>44154.064655717593</c:v>
                </c:pt>
                <c:pt idx="19545">
                  <c:v>44154.070050428243</c:v>
                </c:pt>
                <c:pt idx="19546">
                  <c:v>44154.116212141205</c:v>
                </c:pt>
                <c:pt idx="19547">
                  <c:v>44154.19570434028</c:v>
                </c:pt>
                <c:pt idx="19548">
                  <c:v>44154.246944953702</c:v>
                </c:pt>
                <c:pt idx="19549">
                  <c:v>44154.269663634259</c:v>
                </c:pt>
                <c:pt idx="19550">
                  <c:v>44154.282176932873</c:v>
                </c:pt>
                <c:pt idx="19551">
                  <c:v>44154.298111215277</c:v>
                </c:pt>
                <c:pt idx="19552">
                  <c:v>44154.304324675926</c:v>
                </c:pt>
                <c:pt idx="19553">
                  <c:v>44154.33103778935</c:v>
                </c:pt>
                <c:pt idx="19554">
                  <c:v>44154.33361238426</c:v>
                </c:pt>
                <c:pt idx="19555">
                  <c:v>44154.337222337963</c:v>
                </c:pt>
                <c:pt idx="19556">
                  <c:v>44154.370456851851</c:v>
                </c:pt>
                <c:pt idx="19557">
                  <c:v>44154.372678402775</c:v>
                </c:pt>
                <c:pt idx="19558">
                  <c:v>44154.377034467594</c:v>
                </c:pt>
                <c:pt idx="19559">
                  <c:v>44154.380335104164</c:v>
                </c:pt>
                <c:pt idx="19560">
                  <c:v>44154.413372939816</c:v>
                </c:pt>
                <c:pt idx="19561">
                  <c:v>44154.430775127315</c:v>
                </c:pt>
                <c:pt idx="19562">
                  <c:v>44154.434408483794</c:v>
                </c:pt>
                <c:pt idx="19563">
                  <c:v>44154.441311365743</c:v>
                </c:pt>
                <c:pt idx="19564">
                  <c:v>44154.456115000001</c:v>
                </c:pt>
                <c:pt idx="19565">
                  <c:v>44154.47190271991</c:v>
                </c:pt>
                <c:pt idx="19566">
                  <c:v>44154.485362673608</c:v>
                </c:pt>
                <c:pt idx="19567">
                  <c:v>44154.485642268519</c:v>
                </c:pt>
                <c:pt idx="19568">
                  <c:v>44154.485703738428</c:v>
                </c:pt>
                <c:pt idx="19569">
                  <c:v>44154.520740127315</c:v>
                </c:pt>
                <c:pt idx="19570">
                  <c:v>44154.522022835648</c:v>
                </c:pt>
                <c:pt idx="19571">
                  <c:v>44154.527420636572</c:v>
                </c:pt>
                <c:pt idx="19572">
                  <c:v>44154.545088865743</c:v>
                </c:pt>
                <c:pt idx="19573">
                  <c:v>44154.54532931713</c:v>
                </c:pt>
                <c:pt idx="19574">
                  <c:v>44154.553562951391</c:v>
                </c:pt>
                <c:pt idx="19575">
                  <c:v>44154.570645844906</c:v>
                </c:pt>
                <c:pt idx="19576">
                  <c:v>44154.575673935185</c:v>
                </c:pt>
                <c:pt idx="19577">
                  <c:v>44154.581216388891</c:v>
                </c:pt>
                <c:pt idx="19578">
                  <c:v>44154.613985231481</c:v>
                </c:pt>
                <c:pt idx="19579">
                  <c:v>44154.636788229167</c:v>
                </c:pt>
                <c:pt idx="19580">
                  <c:v>44154.646002372683</c:v>
                </c:pt>
                <c:pt idx="19581">
                  <c:v>44154.653237534723</c:v>
                </c:pt>
                <c:pt idx="19582">
                  <c:v>44154.675261006945</c:v>
                </c:pt>
                <c:pt idx="19583">
                  <c:v>44154.693533819445</c:v>
                </c:pt>
                <c:pt idx="19584">
                  <c:v>44154.694027060184</c:v>
                </c:pt>
                <c:pt idx="19585">
                  <c:v>44154.731907048612</c:v>
                </c:pt>
                <c:pt idx="19586">
                  <c:v>44154.758501979166</c:v>
                </c:pt>
                <c:pt idx="19587">
                  <c:v>44154.79425712963</c:v>
                </c:pt>
                <c:pt idx="19588">
                  <c:v>44154.79787008102</c:v>
                </c:pt>
                <c:pt idx="19589">
                  <c:v>44154.798018055553</c:v>
                </c:pt>
                <c:pt idx="19590">
                  <c:v>44154.865391805557</c:v>
                </c:pt>
                <c:pt idx="19591">
                  <c:v>44155.13343386574</c:v>
                </c:pt>
                <c:pt idx="19592">
                  <c:v>44155.159570046293</c:v>
                </c:pt>
                <c:pt idx="19593">
                  <c:v>44155.163125405095</c:v>
                </c:pt>
                <c:pt idx="19594">
                  <c:v>44155.168026018517</c:v>
                </c:pt>
                <c:pt idx="19595">
                  <c:v>44155.177028252314</c:v>
                </c:pt>
                <c:pt idx="19596">
                  <c:v>44155.181669803242</c:v>
                </c:pt>
                <c:pt idx="19597">
                  <c:v>44155.189413194443</c:v>
                </c:pt>
                <c:pt idx="19598">
                  <c:v>44155.193758738424</c:v>
                </c:pt>
                <c:pt idx="19599">
                  <c:v>44155.198157025465</c:v>
                </c:pt>
                <c:pt idx="19600">
                  <c:v>44155.214451597225</c:v>
                </c:pt>
                <c:pt idx="19601">
                  <c:v>44155.240925601851</c:v>
                </c:pt>
                <c:pt idx="19602">
                  <c:v>44155.278237349536</c:v>
                </c:pt>
                <c:pt idx="19603">
                  <c:v>44155.298537210649</c:v>
                </c:pt>
                <c:pt idx="19604">
                  <c:v>44155.306003726851</c:v>
                </c:pt>
                <c:pt idx="19605">
                  <c:v>44155.323549918983</c:v>
                </c:pt>
                <c:pt idx="19606">
                  <c:v>44155.352861145831</c:v>
                </c:pt>
                <c:pt idx="19607">
                  <c:v>44155.354174456021</c:v>
                </c:pt>
                <c:pt idx="19608">
                  <c:v>44155.383516261572</c:v>
                </c:pt>
                <c:pt idx="19609">
                  <c:v>44155.387419699073</c:v>
                </c:pt>
                <c:pt idx="19610">
                  <c:v>44155.43803365741</c:v>
                </c:pt>
                <c:pt idx="19611">
                  <c:v>44155.445917118057</c:v>
                </c:pt>
                <c:pt idx="19612">
                  <c:v>44155.454101284726</c:v>
                </c:pt>
                <c:pt idx="19613">
                  <c:v>44155.465621238429</c:v>
                </c:pt>
                <c:pt idx="19614">
                  <c:v>44155.477614282405</c:v>
                </c:pt>
                <c:pt idx="19615">
                  <c:v>44155.480242777776</c:v>
                </c:pt>
                <c:pt idx="19616">
                  <c:v>44155.482272615744</c:v>
                </c:pt>
                <c:pt idx="19617">
                  <c:v>44155.502415682873</c:v>
                </c:pt>
                <c:pt idx="19618">
                  <c:v>44155.547569178241</c:v>
                </c:pt>
                <c:pt idx="19619">
                  <c:v>44155.562007534725</c:v>
                </c:pt>
                <c:pt idx="19620">
                  <c:v>44155.573208055554</c:v>
                </c:pt>
                <c:pt idx="19621">
                  <c:v>44155.57420145833</c:v>
                </c:pt>
                <c:pt idx="19622">
                  <c:v>44155.585673958332</c:v>
                </c:pt>
                <c:pt idx="19623">
                  <c:v>44155.608145138889</c:v>
                </c:pt>
                <c:pt idx="19624">
                  <c:v>44155.626197546298</c:v>
                </c:pt>
                <c:pt idx="19625">
                  <c:v>44155.674650138892</c:v>
                </c:pt>
                <c:pt idx="19626">
                  <c:v>44155.701377592595</c:v>
                </c:pt>
                <c:pt idx="19627">
                  <c:v>44155.702177824074</c:v>
                </c:pt>
                <c:pt idx="19628">
                  <c:v>44155.709213194445</c:v>
                </c:pt>
                <c:pt idx="19629">
                  <c:v>44155.712794837964</c:v>
                </c:pt>
                <c:pt idx="19630">
                  <c:v>44155.771453240741</c:v>
                </c:pt>
                <c:pt idx="19631">
                  <c:v>44155.775800636577</c:v>
                </c:pt>
                <c:pt idx="19632">
                  <c:v>44155.782675694441</c:v>
                </c:pt>
                <c:pt idx="19633">
                  <c:v>44155.804464629633</c:v>
                </c:pt>
                <c:pt idx="19634">
                  <c:v>44155.82660270833</c:v>
                </c:pt>
                <c:pt idx="19635">
                  <c:v>44156.151204363428</c:v>
                </c:pt>
                <c:pt idx="19636">
                  <c:v>44156.239927858798</c:v>
                </c:pt>
                <c:pt idx="19637">
                  <c:v>44156.302530127316</c:v>
                </c:pt>
                <c:pt idx="19638">
                  <c:v>44156.357834432871</c:v>
                </c:pt>
                <c:pt idx="19639">
                  <c:v>44156.41691550926</c:v>
                </c:pt>
                <c:pt idx="19640">
                  <c:v>44156.435442743059</c:v>
                </c:pt>
                <c:pt idx="19641">
                  <c:v>44156.441530034725</c:v>
                </c:pt>
                <c:pt idx="19642">
                  <c:v>44156.44677023148</c:v>
                </c:pt>
                <c:pt idx="19643">
                  <c:v>44156.448362569441</c:v>
                </c:pt>
                <c:pt idx="19644">
                  <c:v>44156.477848101851</c:v>
                </c:pt>
                <c:pt idx="19645">
                  <c:v>44156.487040659726</c:v>
                </c:pt>
                <c:pt idx="19646">
                  <c:v>44156.520101666669</c:v>
                </c:pt>
                <c:pt idx="19647">
                  <c:v>44156.523902986111</c:v>
                </c:pt>
                <c:pt idx="19648">
                  <c:v>44156.524391284722</c:v>
                </c:pt>
                <c:pt idx="19649">
                  <c:v>44156.585628854169</c:v>
                </c:pt>
                <c:pt idx="19650">
                  <c:v>44156.601263067132</c:v>
                </c:pt>
                <c:pt idx="19651">
                  <c:v>44156.642265555558</c:v>
                </c:pt>
                <c:pt idx="19652">
                  <c:v>44156.666692222221</c:v>
                </c:pt>
                <c:pt idx="19653">
                  <c:v>44156.746334837961</c:v>
                </c:pt>
                <c:pt idx="19654">
                  <c:v>44157.056199212966</c:v>
                </c:pt>
                <c:pt idx="19655">
                  <c:v>44157.062338888885</c:v>
                </c:pt>
                <c:pt idx="19656">
                  <c:v>44157.176441932868</c:v>
                </c:pt>
                <c:pt idx="19657">
                  <c:v>44157.184771840279</c:v>
                </c:pt>
                <c:pt idx="19658">
                  <c:v>44157.191890740738</c:v>
                </c:pt>
                <c:pt idx="19659">
                  <c:v>44157.19418215278</c:v>
                </c:pt>
                <c:pt idx="19660">
                  <c:v>44157.22706917824</c:v>
                </c:pt>
                <c:pt idx="19661">
                  <c:v>44157.22720947917</c:v>
                </c:pt>
                <c:pt idx="19662">
                  <c:v>44157.233101678241</c:v>
                </c:pt>
                <c:pt idx="19663">
                  <c:v>44157.241102094908</c:v>
                </c:pt>
                <c:pt idx="19664">
                  <c:v>44157.242617372685</c:v>
                </c:pt>
                <c:pt idx="19665">
                  <c:v>44157.293795625003</c:v>
                </c:pt>
                <c:pt idx="19666">
                  <c:v>44157.29594733796</c:v>
                </c:pt>
                <c:pt idx="19667">
                  <c:v>44157.300578587965</c:v>
                </c:pt>
                <c:pt idx="19668">
                  <c:v>44157.306307986109</c:v>
                </c:pt>
                <c:pt idx="19669">
                  <c:v>44157.311953668985</c:v>
                </c:pt>
                <c:pt idx="19670">
                  <c:v>44157.312711944447</c:v>
                </c:pt>
                <c:pt idx="19671">
                  <c:v>44157.313816145834</c:v>
                </c:pt>
                <c:pt idx="19672">
                  <c:v>44157.419442615741</c:v>
                </c:pt>
                <c:pt idx="19673">
                  <c:v>44157.488844525462</c:v>
                </c:pt>
                <c:pt idx="19674">
                  <c:v>44157.629059143517</c:v>
                </c:pt>
                <c:pt idx="19675">
                  <c:v>44157.757780497683</c:v>
                </c:pt>
                <c:pt idx="19676">
                  <c:v>44157.976012974534</c:v>
                </c:pt>
                <c:pt idx="19677">
                  <c:v>44158.175347847224</c:v>
                </c:pt>
                <c:pt idx="19678">
                  <c:v>44158.182582951391</c:v>
                </c:pt>
                <c:pt idx="19679">
                  <c:v>44158.184504930556</c:v>
                </c:pt>
                <c:pt idx="19680">
                  <c:v>44158.222470972221</c:v>
                </c:pt>
                <c:pt idx="19681">
                  <c:v>44158.226019895832</c:v>
                </c:pt>
                <c:pt idx="19682">
                  <c:v>44158.251344097225</c:v>
                </c:pt>
                <c:pt idx="19683">
                  <c:v>44158.258770763889</c:v>
                </c:pt>
                <c:pt idx="19684">
                  <c:v>44158.260636064813</c:v>
                </c:pt>
                <c:pt idx="19685">
                  <c:v>44158.267149548614</c:v>
                </c:pt>
                <c:pt idx="19686">
                  <c:v>44158.267720925927</c:v>
                </c:pt>
                <c:pt idx="19687">
                  <c:v>44158.329968495367</c:v>
                </c:pt>
                <c:pt idx="19688">
                  <c:v>44158.339638668978</c:v>
                </c:pt>
                <c:pt idx="19689">
                  <c:v>44158.349390856485</c:v>
                </c:pt>
                <c:pt idx="19690">
                  <c:v>44158.386036689815</c:v>
                </c:pt>
                <c:pt idx="19691">
                  <c:v>44158.389151319447</c:v>
                </c:pt>
                <c:pt idx="19692">
                  <c:v>44158.409958310185</c:v>
                </c:pt>
                <c:pt idx="19693">
                  <c:v>44158.424073125003</c:v>
                </c:pt>
                <c:pt idx="19694">
                  <c:v>44158.424135416666</c:v>
                </c:pt>
                <c:pt idx="19695">
                  <c:v>44158.43955703704</c:v>
                </c:pt>
                <c:pt idx="19696">
                  <c:v>44158.441627789354</c:v>
                </c:pt>
                <c:pt idx="19697">
                  <c:v>44158.450159409724</c:v>
                </c:pt>
                <c:pt idx="19698">
                  <c:v>44158.497941828704</c:v>
                </c:pt>
                <c:pt idx="19699">
                  <c:v>44158.500725798614</c:v>
                </c:pt>
                <c:pt idx="19700">
                  <c:v>44158.500827025462</c:v>
                </c:pt>
                <c:pt idx="19701">
                  <c:v>44158.501538240744</c:v>
                </c:pt>
                <c:pt idx="19702">
                  <c:v>44158.503323113429</c:v>
                </c:pt>
                <c:pt idx="19703">
                  <c:v>44158.536342627318</c:v>
                </c:pt>
                <c:pt idx="19704">
                  <c:v>44158.584728657406</c:v>
                </c:pt>
                <c:pt idx="19705">
                  <c:v>44158.653789502314</c:v>
                </c:pt>
                <c:pt idx="19706">
                  <c:v>44158.661534340281</c:v>
                </c:pt>
                <c:pt idx="19707">
                  <c:v>44158.672776030093</c:v>
                </c:pt>
                <c:pt idx="19708">
                  <c:v>44158.701117407407</c:v>
                </c:pt>
                <c:pt idx="19709">
                  <c:v>44158.722488946762</c:v>
                </c:pt>
                <c:pt idx="19710">
                  <c:v>44158.726199467594</c:v>
                </c:pt>
                <c:pt idx="19711">
                  <c:v>44158.728653749997</c:v>
                </c:pt>
                <c:pt idx="19712">
                  <c:v>44158.757017974538</c:v>
                </c:pt>
                <c:pt idx="19713">
                  <c:v>44159.117980138886</c:v>
                </c:pt>
                <c:pt idx="19714">
                  <c:v>44159.130659363429</c:v>
                </c:pt>
                <c:pt idx="19715">
                  <c:v>44159.136223310183</c:v>
                </c:pt>
                <c:pt idx="19716">
                  <c:v>44159.137550613428</c:v>
                </c:pt>
                <c:pt idx="19717">
                  <c:v>44159.156184548614</c:v>
                </c:pt>
                <c:pt idx="19718">
                  <c:v>44159.157850787036</c:v>
                </c:pt>
                <c:pt idx="19719">
                  <c:v>44159.159499907408</c:v>
                </c:pt>
                <c:pt idx="19720">
                  <c:v>44159.167018125001</c:v>
                </c:pt>
                <c:pt idx="19721">
                  <c:v>44159.180520381946</c:v>
                </c:pt>
                <c:pt idx="19722">
                  <c:v>44159.182870046294</c:v>
                </c:pt>
                <c:pt idx="19723">
                  <c:v>44159.183773009259</c:v>
                </c:pt>
                <c:pt idx="19724">
                  <c:v>44159.199130787034</c:v>
                </c:pt>
                <c:pt idx="19725">
                  <c:v>44159.216573715275</c:v>
                </c:pt>
                <c:pt idx="19726">
                  <c:v>44159.257830312497</c:v>
                </c:pt>
                <c:pt idx="19727">
                  <c:v>44159.258524722223</c:v>
                </c:pt>
                <c:pt idx="19728">
                  <c:v>44159.258626261573</c:v>
                </c:pt>
                <c:pt idx="19729">
                  <c:v>44159.260275370369</c:v>
                </c:pt>
                <c:pt idx="19730">
                  <c:v>44159.263965416663</c:v>
                </c:pt>
                <c:pt idx="19731">
                  <c:v>44159.274230659721</c:v>
                </c:pt>
                <c:pt idx="19732">
                  <c:v>44159.281944236114</c:v>
                </c:pt>
                <c:pt idx="19733">
                  <c:v>44159.282458310183</c:v>
                </c:pt>
                <c:pt idx="19734">
                  <c:v>44159.282577615741</c:v>
                </c:pt>
                <c:pt idx="19735">
                  <c:v>44159.282757349538</c:v>
                </c:pt>
                <c:pt idx="19736">
                  <c:v>44159.283612199077</c:v>
                </c:pt>
                <c:pt idx="19737">
                  <c:v>44159.336825671293</c:v>
                </c:pt>
                <c:pt idx="19738">
                  <c:v>44159.34082041667</c:v>
                </c:pt>
                <c:pt idx="19739">
                  <c:v>44159.341617604165</c:v>
                </c:pt>
                <c:pt idx="19740">
                  <c:v>44159.342656574074</c:v>
                </c:pt>
                <c:pt idx="19741">
                  <c:v>44159.361315636575</c:v>
                </c:pt>
                <c:pt idx="19742">
                  <c:v>44159.362029282405</c:v>
                </c:pt>
                <c:pt idx="19743">
                  <c:v>44159.37896396991</c:v>
                </c:pt>
                <c:pt idx="19744">
                  <c:v>44159.382923217592</c:v>
                </c:pt>
                <c:pt idx="19745">
                  <c:v>44159.386065856481</c:v>
                </c:pt>
                <c:pt idx="19746">
                  <c:v>44159.386501990739</c:v>
                </c:pt>
                <c:pt idx="19747">
                  <c:v>44159.390299548613</c:v>
                </c:pt>
                <c:pt idx="19748">
                  <c:v>44159.394875636572</c:v>
                </c:pt>
                <c:pt idx="19749">
                  <c:v>44159.396688541667</c:v>
                </c:pt>
                <c:pt idx="19750">
                  <c:v>44159.406526250001</c:v>
                </c:pt>
                <c:pt idx="19751">
                  <c:v>44159.441965543978</c:v>
                </c:pt>
                <c:pt idx="19752">
                  <c:v>44159.450446736111</c:v>
                </c:pt>
                <c:pt idx="19753">
                  <c:v>44159.45729416667</c:v>
                </c:pt>
                <c:pt idx="19754">
                  <c:v>44159.461005983794</c:v>
                </c:pt>
                <c:pt idx="19755">
                  <c:v>44159.4714284375</c:v>
                </c:pt>
                <c:pt idx="19756">
                  <c:v>44159.47213509259</c:v>
                </c:pt>
                <c:pt idx="19757">
                  <c:v>44159.473399166665</c:v>
                </c:pt>
                <c:pt idx="19758">
                  <c:v>44159.48205943287</c:v>
                </c:pt>
                <c:pt idx="19759">
                  <c:v>44159.491736018521</c:v>
                </c:pt>
                <c:pt idx="19760">
                  <c:v>44159.499049259262</c:v>
                </c:pt>
                <c:pt idx="19761">
                  <c:v>44159.500381226855</c:v>
                </c:pt>
                <c:pt idx="19762">
                  <c:v>44159.528438564812</c:v>
                </c:pt>
                <c:pt idx="19763">
                  <c:v>44159.547678807867</c:v>
                </c:pt>
                <c:pt idx="19764">
                  <c:v>44159.559731759262</c:v>
                </c:pt>
                <c:pt idx="19765">
                  <c:v>44159.564044143517</c:v>
                </c:pt>
                <c:pt idx="19766">
                  <c:v>44159.565091851851</c:v>
                </c:pt>
                <c:pt idx="19767">
                  <c:v>44159.56732321759</c:v>
                </c:pt>
                <c:pt idx="19768">
                  <c:v>44159.630632766202</c:v>
                </c:pt>
                <c:pt idx="19769">
                  <c:v>44159.66547965278</c:v>
                </c:pt>
                <c:pt idx="19770">
                  <c:v>44159.758686851848</c:v>
                </c:pt>
                <c:pt idx="19771">
                  <c:v>44159.761377465278</c:v>
                </c:pt>
                <c:pt idx="19772">
                  <c:v>44159.765080740741</c:v>
                </c:pt>
                <c:pt idx="19773">
                  <c:v>44160.119310497685</c:v>
                </c:pt>
                <c:pt idx="19774">
                  <c:v>44160.138172893516</c:v>
                </c:pt>
                <c:pt idx="19775">
                  <c:v>44160.146436261573</c:v>
                </c:pt>
                <c:pt idx="19776">
                  <c:v>44160.149672465275</c:v>
                </c:pt>
                <c:pt idx="19777">
                  <c:v>44160.162688252312</c:v>
                </c:pt>
                <c:pt idx="19778">
                  <c:v>44160.216341724539</c:v>
                </c:pt>
                <c:pt idx="19779">
                  <c:v>44160.229634861113</c:v>
                </c:pt>
                <c:pt idx="19780">
                  <c:v>44160.298678738429</c:v>
                </c:pt>
                <c:pt idx="19781">
                  <c:v>44160.326582835645</c:v>
                </c:pt>
                <c:pt idx="19782">
                  <c:v>44160.326766076389</c:v>
                </c:pt>
                <c:pt idx="19783">
                  <c:v>44160.32825766204</c:v>
                </c:pt>
                <c:pt idx="19784">
                  <c:v>44160.329576747688</c:v>
                </c:pt>
                <c:pt idx="19785">
                  <c:v>44160.332659837964</c:v>
                </c:pt>
                <c:pt idx="19786">
                  <c:v>44160.334129525465</c:v>
                </c:pt>
                <c:pt idx="19787">
                  <c:v>44160.338258541669</c:v>
                </c:pt>
                <c:pt idx="19788">
                  <c:v>44160.338524074075</c:v>
                </c:pt>
                <c:pt idx="19789">
                  <c:v>44160.339384942126</c:v>
                </c:pt>
                <c:pt idx="19790">
                  <c:v>44160.339389895831</c:v>
                </c:pt>
                <c:pt idx="19791">
                  <c:v>44160.339764328703</c:v>
                </c:pt>
                <c:pt idx="19792">
                  <c:v>44160.339926307868</c:v>
                </c:pt>
                <c:pt idx="19793">
                  <c:v>44160.340327268517</c:v>
                </c:pt>
                <c:pt idx="19794">
                  <c:v>44160.351973865741</c:v>
                </c:pt>
                <c:pt idx="19795">
                  <c:v>44160.35788949074</c:v>
                </c:pt>
                <c:pt idx="19796">
                  <c:v>44160.383651041666</c:v>
                </c:pt>
                <c:pt idx="19797">
                  <c:v>44160.384667256942</c:v>
                </c:pt>
                <c:pt idx="19798">
                  <c:v>44160.396596805556</c:v>
                </c:pt>
                <c:pt idx="19799">
                  <c:v>44160.406395046295</c:v>
                </c:pt>
                <c:pt idx="19800">
                  <c:v>44160.416643414355</c:v>
                </c:pt>
                <c:pt idx="19801">
                  <c:v>44160.422181932867</c:v>
                </c:pt>
                <c:pt idx="19802">
                  <c:v>44160.43635596065</c:v>
                </c:pt>
                <c:pt idx="19803">
                  <c:v>44160.472392187497</c:v>
                </c:pt>
                <c:pt idx="19804">
                  <c:v>44160.486670300925</c:v>
                </c:pt>
                <c:pt idx="19805">
                  <c:v>44160.487778680559</c:v>
                </c:pt>
                <c:pt idx="19806">
                  <c:v>44160.494273310185</c:v>
                </c:pt>
                <c:pt idx="19807">
                  <c:v>44160.495912800929</c:v>
                </c:pt>
                <c:pt idx="19808">
                  <c:v>44160.502865567127</c:v>
                </c:pt>
                <c:pt idx="19809">
                  <c:v>44160.522832256946</c:v>
                </c:pt>
                <c:pt idx="19810">
                  <c:v>44160.528469432873</c:v>
                </c:pt>
                <c:pt idx="19811">
                  <c:v>44160.568455474538</c:v>
                </c:pt>
                <c:pt idx="19812">
                  <c:v>44160.579903449077</c:v>
                </c:pt>
                <c:pt idx="19813">
                  <c:v>44160.606332881944</c:v>
                </c:pt>
                <c:pt idx="19814">
                  <c:v>44160.628174502315</c:v>
                </c:pt>
                <c:pt idx="19815">
                  <c:v>44160.633082488428</c:v>
                </c:pt>
                <c:pt idx="19816">
                  <c:v>44160.826175358794</c:v>
                </c:pt>
                <c:pt idx="19817">
                  <c:v>44160.861303726851</c:v>
                </c:pt>
                <c:pt idx="19818">
                  <c:v>44161.129258391207</c:v>
                </c:pt>
                <c:pt idx="19819">
                  <c:v>44161.174967997686</c:v>
                </c:pt>
                <c:pt idx="19820">
                  <c:v>44161.176066828702</c:v>
                </c:pt>
                <c:pt idx="19821">
                  <c:v>44161.176555752318</c:v>
                </c:pt>
                <c:pt idx="19822">
                  <c:v>44161.184580486108</c:v>
                </c:pt>
                <c:pt idx="19823">
                  <c:v>44161.199890949072</c:v>
                </c:pt>
                <c:pt idx="19824">
                  <c:v>44161.200664166667</c:v>
                </c:pt>
                <c:pt idx="19825">
                  <c:v>44161.209894525462</c:v>
                </c:pt>
                <c:pt idx="19826">
                  <c:v>44161.21560570602</c:v>
                </c:pt>
                <c:pt idx="19827">
                  <c:v>44161.21789010417</c:v>
                </c:pt>
                <c:pt idx="19828">
                  <c:v>44161.223053055553</c:v>
                </c:pt>
                <c:pt idx="19829">
                  <c:v>44161.226940127315</c:v>
                </c:pt>
                <c:pt idx="19830">
                  <c:v>44161.227428298611</c:v>
                </c:pt>
                <c:pt idx="19831">
                  <c:v>44161.23120652778</c:v>
                </c:pt>
                <c:pt idx="19832">
                  <c:v>44161.231764131946</c:v>
                </c:pt>
                <c:pt idx="19833">
                  <c:v>44161.238040185184</c:v>
                </c:pt>
                <c:pt idx="19834">
                  <c:v>44161.247526967592</c:v>
                </c:pt>
                <c:pt idx="19835">
                  <c:v>44161.249022013886</c:v>
                </c:pt>
                <c:pt idx="19836">
                  <c:v>44161.254528229168</c:v>
                </c:pt>
                <c:pt idx="19837">
                  <c:v>44161.254548541663</c:v>
                </c:pt>
                <c:pt idx="19838">
                  <c:v>44161.254660057872</c:v>
                </c:pt>
                <c:pt idx="19839">
                  <c:v>44161.260953935183</c:v>
                </c:pt>
                <c:pt idx="19840">
                  <c:v>44161.263358472221</c:v>
                </c:pt>
                <c:pt idx="19841">
                  <c:v>44161.28089037037</c:v>
                </c:pt>
                <c:pt idx="19842">
                  <c:v>44161.28979574074</c:v>
                </c:pt>
                <c:pt idx="19843">
                  <c:v>44161.305290115743</c:v>
                </c:pt>
                <c:pt idx="19844">
                  <c:v>44161.328936273145</c:v>
                </c:pt>
                <c:pt idx="19845">
                  <c:v>44161.342725092596</c:v>
                </c:pt>
                <c:pt idx="19846">
                  <c:v>44161.383217731483</c:v>
                </c:pt>
                <c:pt idx="19847">
                  <c:v>44161.396071030096</c:v>
                </c:pt>
                <c:pt idx="19848">
                  <c:v>44161.396929016206</c:v>
                </c:pt>
                <c:pt idx="19849">
                  <c:v>44161.405458090281</c:v>
                </c:pt>
                <c:pt idx="19850">
                  <c:v>44161.410806018517</c:v>
                </c:pt>
                <c:pt idx="19851">
                  <c:v>44161.411532986109</c:v>
                </c:pt>
                <c:pt idx="19852">
                  <c:v>44161.423072002312</c:v>
                </c:pt>
                <c:pt idx="19853">
                  <c:v>44161.482380208334</c:v>
                </c:pt>
                <c:pt idx="19854">
                  <c:v>44161.536826493058</c:v>
                </c:pt>
                <c:pt idx="19855">
                  <c:v>44161.611755706021</c:v>
                </c:pt>
                <c:pt idx="19856">
                  <c:v>44161.633018402776</c:v>
                </c:pt>
                <c:pt idx="19857">
                  <c:v>44161.634092349537</c:v>
                </c:pt>
                <c:pt idx="19858">
                  <c:v>44161.637420347222</c:v>
                </c:pt>
                <c:pt idx="19859">
                  <c:v>44161.638805011571</c:v>
                </c:pt>
                <c:pt idx="19860">
                  <c:v>44161.648095509256</c:v>
                </c:pt>
                <c:pt idx="19861">
                  <c:v>44161.658192962961</c:v>
                </c:pt>
                <c:pt idx="19862">
                  <c:v>44161.664172870369</c:v>
                </c:pt>
                <c:pt idx="19863">
                  <c:v>44161.670731678241</c:v>
                </c:pt>
                <c:pt idx="19864">
                  <c:v>44161.671547731479</c:v>
                </c:pt>
                <c:pt idx="19865">
                  <c:v>44161.672441805553</c:v>
                </c:pt>
                <c:pt idx="19866">
                  <c:v>44161.677836898147</c:v>
                </c:pt>
                <c:pt idx="19867">
                  <c:v>44161.720542187497</c:v>
                </c:pt>
                <c:pt idx="19868">
                  <c:v>44161.767827002317</c:v>
                </c:pt>
                <c:pt idx="19869">
                  <c:v>44161.95939729167</c:v>
                </c:pt>
                <c:pt idx="19870">
                  <c:v>44162.138342835649</c:v>
                </c:pt>
                <c:pt idx="19871">
                  <c:v>44162.180045451387</c:v>
                </c:pt>
                <c:pt idx="19872">
                  <c:v>44162.181509409726</c:v>
                </c:pt>
                <c:pt idx="19873">
                  <c:v>44162.216557754633</c:v>
                </c:pt>
                <c:pt idx="19874">
                  <c:v>44162.219195289355</c:v>
                </c:pt>
                <c:pt idx="19875">
                  <c:v>44162.261751064812</c:v>
                </c:pt>
                <c:pt idx="19876">
                  <c:v>44162.272701388887</c:v>
                </c:pt>
                <c:pt idx="19877">
                  <c:v>44162.28853672454</c:v>
                </c:pt>
                <c:pt idx="19878">
                  <c:v>44162.291738854168</c:v>
                </c:pt>
                <c:pt idx="19879">
                  <c:v>44162.316399085648</c:v>
                </c:pt>
                <c:pt idx="19880">
                  <c:v>44162.317113275465</c:v>
                </c:pt>
                <c:pt idx="19881">
                  <c:v>44162.322308912037</c:v>
                </c:pt>
                <c:pt idx="19882">
                  <c:v>44162.351117812497</c:v>
                </c:pt>
                <c:pt idx="19883">
                  <c:v>44162.35395556713</c:v>
                </c:pt>
                <c:pt idx="19884">
                  <c:v>44162.362889756943</c:v>
                </c:pt>
                <c:pt idx="19885">
                  <c:v>44162.364524745368</c:v>
                </c:pt>
                <c:pt idx="19886">
                  <c:v>44162.366697152778</c:v>
                </c:pt>
                <c:pt idx="19887">
                  <c:v>44162.372597627313</c:v>
                </c:pt>
                <c:pt idx="19888">
                  <c:v>44162.373120219905</c:v>
                </c:pt>
                <c:pt idx="19889">
                  <c:v>44162.40136103009</c:v>
                </c:pt>
                <c:pt idx="19890">
                  <c:v>44162.433658321759</c:v>
                </c:pt>
                <c:pt idx="19891">
                  <c:v>44162.439595497686</c:v>
                </c:pt>
                <c:pt idx="19892">
                  <c:v>44162.445419699077</c:v>
                </c:pt>
                <c:pt idx="19893">
                  <c:v>44162.458643900463</c:v>
                </c:pt>
                <c:pt idx="19894">
                  <c:v>44162.459470949078</c:v>
                </c:pt>
                <c:pt idx="19895">
                  <c:v>44162.477120405092</c:v>
                </c:pt>
                <c:pt idx="19896">
                  <c:v>44162.487144525461</c:v>
                </c:pt>
                <c:pt idx="19897">
                  <c:v>44162.490367361112</c:v>
                </c:pt>
                <c:pt idx="19898">
                  <c:v>44162.502918136575</c:v>
                </c:pt>
                <c:pt idx="19899">
                  <c:v>44162.513788298609</c:v>
                </c:pt>
                <c:pt idx="19900">
                  <c:v>44162.515273530094</c:v>
                </c:pt>
                <c:pt idx="19901">
                  <c:v>44162.518948101853</c:v>
                </c:pt>
                <c:pt idx="19902">
                  <c:v>44162.520827673608</c:v>
                </c:pt>
                <c:pt idx="19903">
                  <c:v>44162.580168935187</c:v>
                </c:pt>
                <c:pt idx="19904">
                  <c:v>44162.6194077662</c:v>
                </c:pt>
                <c:pt idx="19905">
                  <c:v>44162.637551319443</c:v>
                </c:pt>
                <c:pt idx="19906">
                  <c:v>44162.638321620369</c:v>
                </c:pt>
                <c:pt idx="19907">
                  <c:v>44162.663767280093</c:v>
                </c:pt>
                <c:pt idx="19908">
                  <c:v>44162.665282222224</c:v>
                </c:pt>
                <c:pt idx="19909">
                  <c:v>44162.665989189816</c:v>
                </c:pt>
                <c:pt idx="19910">
                  <c:v>44163.03104991898</c:v>
                </c:pt>
                <c:pt idx="19911">
                  <c:v>44163.208786215277</c:v>
                </c:pt>
                <c:pt idx="19912">
                  <c:v>44163.209221550926</c:v>
                </c:pt>
                <c:pt idx="19913">
                  <c:v>44163.211658622684</c:v>
                </c:pt>
                <c:pt idx="19914">
                  <c:v>44163.213588217593</c:v>
                </c:pt>
                <c:pt idx="19915">
                  <c:v>44163.309398310186</c:v>
                </c:pt>
                <c:pt idx="19916">
                  <c:v>44163.309953368058</c:v>
                </c:pt>
                <c:pt idx="19917">
                  <c:v>44163.364043622685</c:v>
                </c:pt>
                <c:pt idx="19918">
                  <c:v>44163.3648521875</c:v>
                </c:pt>
                <c:pt idx="19919">
                  <c:v>44163.366925358794</c:v>
                </c:pt>
                <c:pt idx="19920">
                  <c:v>44163.368569189814</c:v>
                </c:pt>
                <c:pt idx="19921">
                  <c:v>44163.371013449076</c:v>
                </c:pt>
                <c:pt idx="19922">
                  <c:v>44163.394867719908</c:v>
                </c:pt>
                <c:pt idx="19923">
                  <c:v>44163.465680636575</c:v>
                </c:pt>
                <c:pt idx="19924">
                  <c:v>44163.467437546293</c:v>
                </c:pt>
                <c:pt idx="19925">
                  <c:v>44163.468090891205</c:v>
                </c:pt>
                <c:pt idx="19926">
                  <c:v>44163.471656932874</c:v>
                </c:pt>
                <c:pt idx="19927">
                  <c:v>44163.549863495369</c:v>
                </c:pt>
                <c:pt idx="19928">
                  <c:v>44163.55045534722</c:v>
                </c:pt>
                <c:pt idx="19929">
                  <c:v>44163.678191817133</c:v>
                </c:pt>
                <c:pt idx="19930">
                  <c:v>44163.678752638887</c:v>
                </c:pt>
                <c:pt idx="19931">
                  <c:v>44163.695521145833</c:v>
                </c:pt>
                <c:pt idx="19932">
                  <c:v>44163.770052569445</c:v>
                </c:pt>
                <c:pt idx="19933">
                  <c:v>44164.050192881943</c:v>
                </c:pt>
                <c:pt idx="19934">
                  <c:v>44164.162019189818</c:v>
                </c:pt>
                <c:pt idx="19935">
                  <c:v>44164.243746932872</c:v>
                </c:pt>
                <c:pt idx="19936">
                  <c:v>44164.245975648148</c:v>
                </c:pt>
                <c:pt idx="19937">
                  <c:v>44164.253795208337</c:v>
                </c:pt>
                <c:pt idx="19938">
                  <c:v>44164.28816984954</c:v>
                </c:pt>
                <c:pt idx="19939">
                  <c:v>44164.306338414353</c:v>
                </c:pt>
                <c:pt idx="19940">
                  <c:v>44164.36238554398</c:v>
                </c:pt>
                <c:pt idx="19941">
                  <c:v>44164.463522615741</c:v>
                </c:pt>
                <c:pt idx="19942">
                  <c:v>44164.478835150461</c:v>
                </c:pt>
                <c:pt idx="19943">
                  <c:v>44164.482165208334</c:v>
                </c:pt>
                <c:pt idx="19944">
                  <c:v>44164.518911840278</c:v>
                </c:pt>
                <c:pt idx="19945">
                  <c:v>44164.548715810182</c:v>
                </c:pt>
                <c:pt idx="19946">
                  <c:v>44164.558279976853</c:v>
                </c:pt>
                <c:pt idx="19947">
                  <c:v>44164.692296689813</c:v>
                </c:pt>
                <c:pt idx="19948">
                  <c:v>44165.138057673612</c:v>
                </c:pt>
                <c:pt idx="19949">
                  <c:v>44165.170668668979</c:v>
                </c:pt>
                <c:pt idx="19950">
                  <c:v>44165.178839849534</c:v>
                </c:pt>
                <c:pt idx="19951">
                  <c:v>44165.189643993057</c:v>
                </c:pt>
                <c:pt idx="19952">
                  <c:v>44165.20715065972</c:v>
                </c:pt>
                <c:pt idx="19953">
                  <c:v>44165.232712974539</c:v>
                </c:pt>
                <c:pt idx="19954">
                  <c:v>44165.241052986108</c:v>
                </c:pt>
                <c:pt idx="19955">
                  <c:v>44165.243403310182</c:v>
                </c:pt>
                <c:pt idx="19956">
                  <c:v>44165.256912164354</c:v>
                </c:pt>
                <c:pt idx="19957">
                  <c:v>44165.258623391201</c:v>
                </c:pt>
                <c:pt idx="19958">
                  <c:v>44165.263162094911</c:v>
                </c:pt>
                <c:pt idx="19959">
                  <c:v>44165.263737870373</c:v>
                </c:pt>
                <c:pt idx="19960">
                  <c:v>44165.287689699071</c:v>
                </c:pt>
                <c:pt idx="19961">
                  <c:v>44165.379959918981</c:v>
                </c:pt>
                <c:pt idx="19962">
                  <c:v>44165.380638645831</c:v>
                </c:pt>
                <c:pt idx="19963">
                  <c:v>44165.427688587966</c:v>
                </c:pt>
                <c:pt idx="19964">
                  <c:v>44165.446264999999</c:v>
                </c:pt>
                <c:pt idx="19965">
                  <c:v>44165.446871354165</c:v>
                </c:pt>
                <c:pt idx="19966">
                  <c:v>44165.467447581017</c:v>
                </c:pt>
                <c:pt idx="19967">
                  <c:v>44165.468178229166</c:v>
                </c:pt>
                <c:pt idx="19968">
                  <c:v>44165.482548541666</c:v>
                </c:pt>
                <c:pt idx="19969">
                  <c:v>44165.491208344909</c:v>
                </c:pt>
                <c:pt idx="19970">
                  <c:v>44165.532828437499</c:v>
                </c:pt>
                <c:pt idx="19971">
                  <c:v>44165.566632754628</c:v>
                </c:pt>
                <c:pt idx="19972">
                  <c:v>44165.61068701389</c:v>
                </c:pt>
                <c:pt idx="19973">
                  <c:v>44165.632776087965</c:v>
                </c:pt>
                <c:pt idx="19974">
                  <c:v>44165.639500243058</c:v>
                </c:pt>
                <c:pt idx="19975">
                  <c:v>44165.663257268519</c:v>
                </c:pt>
                <c:pt idx="19976">
                  <c:v>44166.125176388887</c:v>
                </c:pt>
                <c:pt idx="19977">
                  <c:v>44166.136310671296</c:v>
                </c:pt>
                <c:pt idx="19978">
                  <c:v>44166.245869317128</c:v>
                </c:pt>
                <c:pt idx="19979">
                  <c:v>44166.246819050924</c:v>
                </c:pt>
                <c:pt idx="19980">
                  <c:v>44166.323960972222</c:v>
                </c:pt>
                <c:pt idx="19981">
                  <c:v>44166.342567245367</c:v>
                </c:pt>
                <c:pt idx="19982">
                  <c:v>44166.367674224537</c:v>
                </c:pt>
                <c:pt idx="19983">
                  <c:v>44166.38544085648</c:v>
                </c:pt>
                <c:pt idx="19984">
                  <c:v>44166.385971331016</c:v>
                </c:pt>
                <c:pt idx="19985">
                  <c:v>44166.423981851854</c:v>
                </c:pt>
                <c:pt idx="19986">
                  <c:v>44166.424398819443</c:v>
                </c:pt>
                <c:pt idx="19987">
                  <c:v>44166.460050520836</c:v>
                </c:pt>
                <c:pt idx="19988">
                  <c:v>44166.461585069446</c:v>
                </c:pt>
                <c:pt idx="19989">
                  <c:v>44166.552142118053</c:v>
                </c:pt>
                <c:pt idx="19990">
                  <c:v>44166.561916574072</c:v>
                </c:pt>
                <c:pt idx="19991">
                  <c:v>44166.568466990742</c:v>
                </c:pt>
                <c:pt idx="19992">
                  <c:v>44166.606310393516</c:v>
                </c:pt>
                <c:pt idx="19993">
                  <c:v>44166.607645277778</c:v>
                </c:pt>
                <c:pt idx="19994">
                  <c:v>44166.633910034725</c:v>
                </c:pt>
                <c:pt idx="19995">
                  <c:v>44166.63733380787</c:v>
                </c:pt>
                <c:pt idx="19996">
                  <c:v>44166.65009072917</c:v>
                </c:pt>
                <c:pt idx="19997">
                  <c:v>44166.658249548615</c:v>
                </c:pt>
                <c:pt idx="19998">
                  <c:v>44166.660508043984</c:v>
                </c:pt>
                <c:pt idx="19999">
                  <c:v>44166.661514375002</c:v>
                </c:pt>
                <c:pt idx="20000">
                  <c:v>44166.662447627314</c:v>
                </c:pt>
                <c:pt idx="20001">
                  <c:v>44166.6711827662</c:v>
                </c:pt>
                <c:pt idx="20002">
                  <c:v>44166.688425300927</c:v>
                </c:pt>
                <c:pt idx="20003">
                  <c:v>44166.702824814813</c:v>
                </c:pt>
                <c:pt idx="20004">
                  <c:v>44167.042799618059</c:v>
                </c:pt>
                <c:pt idx="20005">
                  <c:v>44167.07191165509</c:v>
                </c:pt>
                <c:pt idx="20006">
                  <c:v>44167.095371342592</c:v>
                </c:pt>
                <c:pt idx="20007">
                  <c:v>44167.144067789355</c:v>
                </c:pt>
                <c:pt idx="20008">
                  <c:v>44167.160789699075</c:v>
                </c:pt>
                <c:pt idx="20009">
                  <c:v>44167.195648692126</c:v>
                </c:pt>
                <c:pt idx="20010">
                  <c:v>44167.196818391203</c:v>
                </c:pt>
                <c:pt idx="20011">
                  <c:v>44167.197256354164</c:v>
                </c:pt>
                <c:pt idx="20012">
                  <c:v>44167.201358611113</c:v>
                </c:pt>
                <c:pt idx="20013">
                  <c:v>44167.210282766202</c:v>
                </c:pt>
                <c:pt idx="20014">
                  <c:v>44167.215209340276</c:v>
                </c:pt>
                <c:pt idx="20015">
                  <c:v>44167.249732824072</c:v>
                </c:pt>
                <c:pt idx="20016">
                  <c:v>44167.250174537039</c:v>
                </c:pt>
                <c:pt idx="20017">
                  <c:v>44167.253753831021</c:v>
                </c:pt>
                <c:pt idx="20018">
                  <c:v>44167.264563425924</c:v>
                </c:pt>
                <c:pt idx="20019">
                  <c:v>44167.309922638888</c:v>
                </c:pt>
                <c:pt idx="20020">
                  <c:v>44167.316484583331</c:v>
                </c:pt>
                <c:pt idx="20021">
                  <c:v>44167.331370011576</c:v>
                </c:pt>
                <c:pt idx="20022">
                  <c:v>44167.334547546299</c:v>
                </c:pt>
                <c:pt idx="20023">
                  <c:v>44167.334934305552</c:v>
                </c:pt>
                <c:pt idx="20024">
                  <c:v>44167.34020752315</c:v>
                </c:pt>
                <c:pt idx="20025">
                  <c:v>44167.369758437497</c:v>
                </c:pt>
                <c:pt idx="20026">
                  <c:v>44167.370333252315</c:v>
                </c:pt>
                <c:pt idx="20027">
                  <c:v>44167.4390083912</c:v>
                </c:pt>
                <c:pt idx="20028">
                  <c:v>44167.440741782404</c:v>
                </c:pt>
                <c:pt idx="20029">
                  <c:v>44167.457005879631</c:v>
                </c:pt>
                <c:pt idx="20030">
                  <c:v>44167.483898333332</c:v>
                </c:pt>
                <c:pt idx="20031">
                  <c:v>44167.486193287034</c:v>
                </c:pt>
                <c:pt idx="20032">
                  <c:v>44167.69408577546</c:v>
                </c:pt>
                <c:pt idx="20033">
                  <c:v>44167.940153090276</c:v>
                </c:pt>
                <c:pt idx="20034">
                  <c:v>44168.191269699077</c:v>
                </c:pt>
                <c:pt idx="20035">
                  <c:v>44168.200850821762</c:v>
                </c:pt>
                <c:pt idx="20036">
                  <c:v>44168.233309895833</c:v>
                </c:pt>
                <c:pt idx="20037">
                  <c:v>44168.235820393522</c:v>
                </c:pt>
                <c:pt idx="20038">
                  <c:v>44168.239503969904</c:v>
                </c:pt>
                <c:pt idx="20039">
                  <c:v>44168.254584016206</c:v>
                </c:pt>
                <c:pt idx="20040">
                  <c:v>44168.262694872683</c:v>
                </c:pt>
                <c:pt idx="20041">
                  <c:v>44168.268497916666</c:v>
                </c:pt>
                <c:pt idx="20042">
                  <c:v>44168.271404768515</c:v>
                </c:pt>
                <c:pt idx="20043">
                  <c:v>44168.317750173614</c:v>
                </c:pt>
                <c:pt idx="20044">
                  <c:v>44168.329413206018</c:v>
                </c:pt>
                <c:pt idx="20045">
                  <c:v>44168.332520428237</c:v>
                </c:pt>
                <c:pt idx="20046">
                  <c:v>44168.351034918982</c:v>
                </c:pt>
                <c:pt idx="20047">
                  <c:v>44168.352632071757</c:v>
                </c:pt>
                <c:pt idx="20048">
                  <c:v>44168.374897245369</c:v>
                </c:pt>
                <c:pt idx="20049">
                  <c:v>44168.404887488425</c:v>
                </c:pt>
                <c:pt idx="20050">
                  <c:v>44168.406452835647</c:v>
                </c:pt>
                <c:pt idx="20051">
                  <c:v>44168.421416921294</c:v>
                </c:pt>
                <c:pt idx="20052">
                  <c:v>44168.456028993052</c:v>
                </c:pt>
                <c:pt idx="20053">
                  <c:v>44168.457777766205</c:v>
                </c:pt>
                <c:pt idx="20054">
                  <c:v>44168.461164293978</c:v>
                </c:pt>
                <c:pt idx="20055">
                  <c:v>44168.506171597219</c:v>
                </c:pt>
                <c:pt idx="20056">
                  <c:v>44168.507565775464</c:v>
                </c:pt>
                <c:pt idx="20057">
                  <c:v>44168.517794398147</c:v>
                </c:pt>
                <c:pt idx="20058">
                  <c:v>44168.546354479164</c:v>
                </c:pt>
                <c:pt idx="20059">
                  <c:v>44168.590878206021</c:v>
                </c:pt>
                <c:pt idx="20060">
                  <c:v>44168.601136249999</c:v>
                </c:pt>
                <c:pt idx="20061">
                  <c:v>44168.627799930553</c:v>
                </c:pt>
                <c:pt idx="20062">
                  <c:v>44168.643022222219</c:v>
                </c:pt>
                <c:pt idx="20063">
                  <c:v>44168.650111435185</c:v>
                </c:pt>
                <c:pt idx="20064">
                  <c:v>44168.652994687502</c:v>
                </c:pt>
                <c:pt idx="20065">
                  <c:v>44168.690687569448</c:v>
                </c:pt>
                <c:pt idx="20066">
                  <c:v>44168.692837939816</c:v>
                </c:pt>
                <c:pt idx="20067">
                  <c:v>44168.694243113423</c:v>
                </c:pt>
                <c:pt idx="20068">
                  <c:v>44168.723407604164</c:v>
                </c:pt>
                <c:pt idx="20069">
                  <c:v>44168.734126817129</c:v>
                </c:pt>
                <c:pt idx="20070">
                  <c:v>44168.74912576389</c:v>
                </c:pt>
                <c:pt idx="20071">
                  <c:v>44168.766804502317</c:v>
                </c:pt>
                <c:pt idx="20072">
                  <c:v>44168.870414097219</c:v>
                </c:pt>
                <c:pt idx="20073">
                  <c:v>44169.006592013888</c:v>
                </c:pt>
                <c:pt idx="20074">
                  <c:v>44169.039240833335</c:v>
                </c:pt>
                <c:pt idx="20075">
                  <c:v>44169.087783310184</c:v>
                </c:pt>
                <c:pt idx="20076">
                  <c:v>44169.093800092596</c:v>
                </c:pt>
                <c:pt idx="20077">
                  <c:v>44169.14585202546</c:v>
                </c:pt>
                <c:pt idx="20078">
                  <c:v>44169.14589590278</c:v>
                </c:pt>
                <c:pt idx="20079">
                  <c:v>44169.155040150465</c:v>
                </c:pt>
                <c:pt idx="20080">
                  <c:v>44169.155583761574</c:v>
                </c:pt>
                <c:pt idx="20081">
                  <c:v>44169.159735138892</c:v>
                </c:pt>
                <c:pt idx="20082">
                  <c:v>44169.161136481482</c:v>
                </c:pt>
                <c:pt idx="20083">
                  <c:v>44169.167913252313</c:v>
                </c:pt>
                <c:pt idx="20084">
                  <c:v>44169.176458969909</c:v>
                </c:pt>
                <c:pt idx="20085">
                  <c:v>44169.189796874998</c:v>
                </c:pt>
                <c:pt idx="20086">
                  <c:v>44169.217531527778</c:v>
                </c:pt>
                <c:pt idx="20087">
                  <c:v>44169.219869803244</c:v>
                </c:pt>
                <c:pt idx="20088">
                  <c:v>44169.227972789355</c:v>
                </c:pt>
                <c:pt idx="20089">
                  <c:v>44169.232051562503</c:v>
                </c:pt>
                <c:pt idx="20090">
                  <c:v>44169.249547013889</c:v>
                </c:pt>
                <c:pt idx="20091">
                  <c:v>44169.249832175927</c:v>
                </c:pt>
                <c:pt idx="20092">
                  <c:v>44169.263858645834</c:v>
                </c:pt>
                <c:pt idx="20093">
                  <c:v>44169.294787708335</c:v>
                </c:pt>
                <c:pt idx="20094">
                  <c:v>44169.330005254633</c:v>
                </c:pt>
                <c:pt idx="20095">
                  <c:v>44169.359758125</c:v>
                </c:pt>
                <c:pt idx="20096">
                  <c:v>44169.362131192131</c:v>
                </c:pt>
                <c:pt idx="20097">
                  <c:v>44169.377611504628</c:v>
                </c:pt>
                <c:pt idx="20098">
                  <c:v>44169.379181550925</c:v>
                </c:pt>
                <c:pt idx="20099">
                  <c:v>44169.39192105324</c:v>
                </c:pt>
                <c:pt idx="20100">
                  <c:v>44169.396123645834</c:v>
                </c:pt>
                <c:pt idx="20101">
                  <c:v>44169.398173379632</c:v>
                </c:pt>
                <c:pt idx="20102">
                  <c:v>44169.409120069446</c:v>
                </c:pt>
                <c:pt idx="20103">
                  <c:v>44169.424365868057</c:v>
                </c:pt>
                <c:pt idx="20104">
                  <c:v>44169.429623460652</c:v>
                </c:pt>
                <c:pt idx="20105">
                  <c:v>44169.454191747682</c:v>
                </c:pt>
                <c:pt idx="20106">
                  <c:v>44169.46064041667</c:v>
                </c:pt>
                <c:pt idx="20107">
                  <c:v>44169.461182488427</c:v>
                </c:pt>
                <c:pt idx="20108">
                  <c:v>44169.4665622338</c:v>
                </c:pt>
                <c:pt idx="20109">
                  <c:v>44169.476527175924</c:v>
                </c:pt>
                <c:pt idx="20110">
                  <c:v>44169.483823518516</c:v>
                </c:pt>
                <c:pt idx="20111">
                  <c:v>44169.521949224538</c:v>
                </c:pt>
                <c:pt idx="20112">
                  <c:v>44169.585975185182</c:v>
                </c:pt>
                <c:pt idx="20113">
                  <c:v>44169.615913703703</c:v>
                </c:pt>
                <c:pt idx="20114">
                  <c:v>44169.681429386575</c:v>
                </c:pt>
                <c:pt idx="20115">
                  <c:v>44169.709245092592</c:v>
                </c:pt>
                <c:pt idx="20116">
                  <c:v>44169.737011030091</c:v>
                </c:pt>
                <c:pt idx="20117">
                  <c:v>44169.747973541664</c:v>
                </c:pt>
                <c:pt idx="20118">
                  <c:v>44169.779056990737</c:v>
                </c:pt>
                <c:pt idx="20119">
                  <c:v>44169.77966266204</c:v>
                </c:pt>
                <c:pt idx="20120">
                  <c:v>44169.796112245371</c:v>
                </c:pt>
                <c:pt idx="20121">
                  <c:v>44169.872715775462</c:v>
                </c:pt>
                <c:pt idx="20122">
                  <c:v>44169.944878668983</c:v>
                </c:pt>
                <c:pt idx="20123">
                  <c:v>44169.969321516204</c:v>
                </c:pt>
                <c:pt idx="20124">
                  <c:v>44169.987011990743</c:v>
                </c:pt>
                <c:pt idx="20125">
                  <c:v>44170.312773888887</c:v>
                </c:pt>
                <c:pt idx="20126">
                  <c:v>44170.320036597222</c:v>
                </c:pt>
                <c:pt idx="20127">
                  <c:v>44170.517529710647</c:v>
                </c:pt>
                <c:pt idx="20128">
                  <c:v>44170.592952754632</c:v>
                </c:pt>
                <c:pt idx="20129">
                  <c:v>44170.60406824074</c:v>
                </c:pt>
                <c:pt idx="20130">
                  <c:v>44170.652997372687</c:v>
                </c:pt>
                <c:pt idx="20131">
                  <c:v>44170.92237025463</c:v>
                </c:pt>
                <c:pt idx="20132">
                  <c:v>44171.071336712965</c:v>
                </c:pt>
                <c:pt idx="20133">
                  <c:v>44171.363795821759</c:v>
                </c:pt>
                <c:pt idx="20134">
                  <c:v>44171.427110625002</c:v>
                </c:pt>
                <c:pt idx="20135">
                  <c:v>44171.457909675926</c:v>
                </c:pt>
                <c:pt idx="20136">
                  <c:v>44171.461162118052</c:v>
                </c:pt>
                <c:pt idx="20137">
                  <c:v>44171.462928946756</c:v>
                </c:pt>
                <c:pt idx="20138">
                  <c:v>44171.472203935184</c:v>
                </c:pt>
                <c:pt idx="20139">
                  <c:v>44171.480473680553</c:v>
                </c:pt>
                <c:pt idx="20140">
                  <c:v>44171.484126574076</c:v>
                </c:pt>
                <c:pt idx="20141">
                  <c:v>44171.48456420139</c:v>
                </c:pt>
                <c:pt idx="20142">
                  <c:v>44171.486085474535</c:v>
                </c:pt>
                <c:pt idx="20143">
                  <c:v>44171.49323197917</c:v>
                </c:pt>
                <c:pt idx="20144">
                  <c:v>44171.532536608793</c:v>
                </c:pt>
                <c:pt idx="20145">
                  <c:v>44171.574321412038</c:v>
                </c:pt>
                <c:pt idx="20146">
                  <c:v>44171.591240104164</c:v>
                </c:pt>
                <c:pt idx="20147">
                  <c:v>44171.729864039349</c:v>
                </c:pt>
                <c:pt idx="20148">
                  <c:v>44171.739356481485</c:v>
                </c:pt>
                <c:pt idx="20149">
                  <c:v>44171.84649059028</c:v>
                </c:pt>
                <c:pt idx="20150">
                  <c:v>44171.930164675927</c:v>
                </c:pt>
                <c:pt idx="20151">
                  <c:v>44172.07098809028</c:v>
                </c:pt>
                <c:pt idx="20152">
                  <c:v>44172.146893900463</c:v>
                </c:pt>
                <c:pt idx="20153">
                  <c:v>44172.16744041667</c:v>
                </c:pt>
                <c:pt idx="20154">
                  <c:v>44172.172246608796</c:v>
                </c:pt>
                <c:pt idx="20155">
                  <c:v>44172.260249687497</c:v>
                </c:pt>
                <c:pt idx="20156">
                  <c:v>44172.261552708333</c:v>
                </c:pt>
                <c:pt idx="20157">
                  <c:v>44172.305414444447</c:v>
                </c:pt>
                <c:pt idx="20158">
                  <c:v>44172.334041828704</c:v>
                </c:pt>
                <c:pt idx="20159">
                  <c:v>44172.338202291663</c:v>
                </c:pt>
                <c:pt idx="20160">
                  <c:v>44172.339454050925</c:v>
                </c:pt>
                <c:pt idx="20161">
                  <c:v>44172.343097534722</c:v>
                </c:pt>
                <c:pt idx="20162">
                  <c:v>44172.345788368053</c:v>
                </c:pt>
                <c:pt idx="20163">
                  <c:v>44172.391275601854</c:v>
                </c:pt>
                <c:pt idx="20164">
                  <c:v>44172.444610995371</c:v>
                </c:pt>
                <c:pt idx="20165">
                  <c:v>44172.446076678243</c:v>
                </c:pt>
                <c:pt idx="20166">
                  <c:v>44172.470202407407</c:v>
                </c:pt>
                <c:pt idx="20167">
                  <c:v>44172.481564872687</c:v>
                </c:pt>
                <c:pt idx="20168">
                  <c:v>44172.487738136573</c:v>
                </c:pt>
                <c:pt idx="20169">
                  <c:v>44172.501890879626</c:v>
                </c:pt>
                <c:pt idx="20170">
                  <c:v>44172.559094675926</c:v>
                </c:pt>
                <c:pt idx="20171">
                  <c:v>44172.57718641204</c:v>
                </c:pt>
                <c:pt idx="20172">
                  <c:v>44172.647496296297</c:v>
                </c:pt>
                <c:pt idx="20173">
                  <c:v>44173.150003854164</c:v>
                </c:pt>
                <c:pt idx="20174">
                  <c:v>44173.182135972223</c:v>
                </c:pt>
                <c:pt idx="20175">
                  <c:v>44173.188929641205</c:v>
                </c:pt>
                <c:pt idx="20176">
                  <c:v>44173.190991215277</c:v>
                </c:pt>
                <c:pt idx="20177">
                  <c:v>44173.239321331021</c:v>
                </c:pt>
                <c:pt idx="20178">
                  <c:v>44173.243015474538</c:v>
                </c:pt>
                <c:pt idx="20179">
                  <c:v>44173.248430821761</c:v>
                </c:pt>
                <c:pt idx="20180">
                  <c:v>44173.250238541666</c:v>
                </c:pt>
                <c:pt idx="20181">
                  <c:v>44173.259713657404</c:v>
                </c:pt>
                <c:pt idx="20182">
                  <c:v>44173.261019814818</c:v>
                </c:pt>
                <c:pt idx="20183">
                  <c:v>44173.261970555555</c:v>
                </c:pt>
                <c:pt idx="20184">
                  <c:v>44173.262672581019</c:v>
                </c:pt>
                <c:pt idx="20185">
                  <c:v>44173.265523495371</c:v>
                </c:pt>
                <c:pt idx="20186">
                  <c:v>44173.266947881944</c:v>
                </c:pt>
                <c:pt idx="20187">
                  <c:v>44173.268289583335</c:v>
                </c:pt>
                <c:pt idx="20188">
                  <c:v>44173.279545868056</c:v>
                </c:pt>
                <c:pt idx="20189">
                  <c:v>44173.291030057873</c:v>
                </c:pt>
                <c:pt idx="20190">
                  <c:v>44173.318190254628</c:v>
                </c:pt>
                <c:pt idx="20191">
                  <c:v>44173.334657916668</c:v>
                </c:pt>
                <c:pt idx="20192">
                  <c:v>44173.354963483798</c:v>
                </c:pt>
                <c:pt idx="20193">
                  <c:v>44173.356637696757</c:v>
                </c:pt>
                <c:pt idx="20194">
                  <c:v>44173.357495902776</c:v>
                </c:pt>
                <c:pt idx="20195">
                  <c:v>44173.359067939811</c:v>
                </c:pt>
                <c:pt idx="20196">
                  <c:v>44173.360837812499</c:v>
                </c:pt>
                <c:pt idx="20197">
                  <c:v>44173.361559305558</c:v>
                </c:pt>
                <c:pt idx="20198">
                  <c:v>44173.368873136576</c:v>
                </c:pt>
                <c:pt idx="20199">
                  <c:v>44173.36962972222</c:v>
                </c:pt>
                <c:pt idx="20200">
                  <c:v>44173.371173784719</c:v>
                </c:pt>
                <c:pt idx="20201">
                  <c:v>44173.37248121528</c:v>
                </c:pt>
                <c:pt idx="20202">
                  <c:v>44173.373947384258</c:v>
                </c:pt>
                <c:pt idx="20203">
                  <c:v>44173.378006168983</c:v>
                </c:pt>
                <c:pt idx="20204">
                  <c:v>44173.37817744213</c:v>
                </c:pt>
                <c:pt idx="20205">
                  <c:v>44173.381389675924</c:v>
                </c:pt>
                <c:pt idx="20206">
                  <c:v>44173.38678857639</c:v>
                </c:pt>
                <c:pt idx="20207">
                  <c:v>44173.387516967596</c:v>
                </c:pt>
                <c:pt idx="20208">
                  <c:v>44173.398338576386</c:v>
                </c:pt>
                <c:pt idx="20209">
                  <c:v>44173.39855474537</c:v>
                </c:pt>
                <c:pt idx="20210">
                  <c:v>44173.398857685184</c:v>
                </c:pt>
                <c:pt idx="20211">
                  <c:v>44173.417488368053</c:v>
                </c:pt>
                <c:pt idx="20212">
                  <c:v>44173.443172627318</c:v>
                </c:pt>
                <c:pt idx="20213">
                  <c:v>44173.478016689813</c:v>
                </c:pt>
                <c:pt idx="20214">
                  <c:v>44173.478316493056</c:v>
                </c:pt>
                <c:pt idx="20215">
                  <c:v>44173.483271122685</c:v>
                </c:pt>
                <c:pt idx="20216">
                  <c:v>44173.503617106478</c:v>
                </c:pt>
                <c:pt idx="20217">
                  <c:v>44174.064574328702</c:v>
                </c:pt>
                <c:pt idx="20218">
                  <c:v>44174.205087962961</c:v>
                </c:pt>
                <c:pt idx="20219">
                  <c:v>44174.209315185188</c:v>
                </c:pt>
                <c:pt idx="20220">
                  <c:v>44174.211945856485</c:v>
                </c:pt>
                <c:pt idx="20221">
                  <c:v>44174.223427372686</c:v>
                </c:pt>
                <c:pt idx="20222">
                  <c:v>44174.312677499998</c:v>
                </c:pt>
                <c:pt idx="20223">
                  <c:v>44174.313773287038</c:v>
                </c:pt>
                <c:pt idx="20224">
                  <c:v>44174.314523379631</c:v>
                </c:pt>
                <c:pt idx="20225">
                  <c:v>44174.341730219909</c:v>
                </c:pt>
                <c:pt idx="20226">
                  <c:v>44174.341954201387</c:v>
                </c:pt>
                <c:pt idx="20227">
                  <c:v>44174.361412662038</c:v>
                </c:pt>
                <c:pt idx="20228">
                  <c:v>44174.365734166669</c:v>
                </c:pt>
                <c:pt idx="20229">
                  <c:v>44174.374625706019</c:v>
                </c:pt>
                <c:pt idx="20230">
                  <c:v>44174.374732743054</c:v>
                </c:pt>
                <c:pt idx="20231">
                  <c:v>44174.468682303239</c:v>
                </c:pt>
                <c:pt idx="20232">
                  <c:v>44174.480564386577</c:v>
                </c:pt>
                <c:pt idx="20233">
                  <c:v>44174.492578726851</c:v>
                </c:pt>
                <c:pt idx="20234">
                  <c:v>44174.494045069441</c:v>
                </c:pt>
                <c:pt idx="20235">
                  <c:v>44174.495658043983</c:v>
                </c:pt>
                <c:pt idx="20236">
                  <c:v>44174.511968275459</c:v>
                </c:pt>
                <c:pt idx="20237">
                  <c:v>44174.54290177083</c:v>
                </c:pt>
                <c:pt idx="20238">
                  <c:v>44174.546766620369</c:v>
                </c:pt>
                <c:pt idx="20239">
                  <c:v>44174.548077893516</c:v>
                </c:pt>
                <c:pt idx="20240">
                  <c:v>44174.557724907405</c:v>
                </c:pt>
                <c:pt idx="20241">
                  <c:v>44174.584470914349</c:v>
                </c:pt>
                <c:pt idx="20242">
                  <c:v>44174.642817708336</c:v>
                </c:pt>
                <c:pt idx="20243">
                  <c:v>44174.645359085647</c:v>
                </c:pt>
                <c:pt idx="20244">
                  <c:v>44174.712406724539</c:v>
                </c:pt>
                <c:pt idx="20245">
                  <c:v>44175.151710995371</c:v>
                </c:pt>
                <c:pt idx="20246">
                  <c:v>44175.161502650466</c:v>
                </c:pt>
                <c:pt idx="20247">
                  <c:v>44175.162952881947</c:v>
                </c:pt>
                <c:pt idx="20248">
                  <c:v>44175.216253796294</c:v>
                </c:pt>
                <c:pt idx="20249">
                  <c:v>44175.225483645831</c:v>
                </c:pt>
                <c:pt idx="20250">
                  <c:v>44175.226792881942</c:v>
                </c:pt>
                <c:pt idx="20251">
                  <c:v>44175.228696284721</c:v>
                </c:pt>
                <c:pt idx="20252">
                  <c:v>44175.275472349538</c:v>
                </c:pt>
                <c:pt idx="20253">
                  <c:v>44175.291384756943</c:v>
                </c:pt>
                <c:pt idx="20254">
                  <c:v>44175.291396400462</c:v>
                </c:pt>
                <c:pt idx="20255">
                  <c:v>44175.300294687499</c:v>
                </c:pt>
                <c:pt idx="20256">
                  <c:v>44175.303701249999</c:v>
                </c:pt>
                <c:pt idx="20257">
                  <c:v>44175.327659826391</c:v>
                </c:pt>
                <c:pt idx="20258">
                  <c:v>44175.329595787036</c:v>
                </c:pt>
                <c:pt idx="20259">
                  <c:v>44175.349098252314</c:v>
                </c:pt>
                <c:pt idx="20260">
                  <c:v>44175.371720648145</c:v>
                </c:pt>
                <c:pt idx="20261">
                  <c:v>44175.510609606485</c:v>
                </c:pt>
                <c:pt idx="20262">
                  <c:v>44175.518005347221</c:v>
                </c:pt>
                <c:pt idx="20263">
                  <c:v>44175.524238587961</c:v>
                </c:pt>
                <c:pt idx="20264">
                  <c:v>44175.539417187501</c:v>
                </c:pt>
                <c:pt idx="20265">
                  <c:v>44175.545931608794</c:v>
                </c:pt>
                <c:pt idx="20266">
                  <c:v>44175.546990682873</c:v>
                </c:pt>
                <c:pt idx="20267">
                  <c:v>44175.64590599537</c:v>
                </c:pt>
                <c:pt idx="20268">
                  <c:v>44175.648602013891</c:v>
                </c:pt>
                <c:pt idx="20269">
                  <c:v>44175.658854525464</c:v>
                </c:pt>
                <c:pt idx="20270">
                  <c:v>44175.717888599538</c:v>
                </c:pt>
                <c:pt idx="20271">
                  <c:v>44175.721827071757</c:v>
                </c:pt>
                <c:pt idx="20272">
                  <c:v>44176.093317893516</c:v>
                </c:pt>
                <c:pt idx="20273">
                  <c:v>44176.15736986111</c:v>
                </c:pt>
                <c:pt idx="20274">
                  <c:v>44176.161126736108</c:v>
                </c:pt>
                <c:pt idx="20275">
                  <c:v>44176.167137881945</c:v>
                </c:pt>
                <c:pt idx="20276">
                  <c:v>44176.16835521991</c:v>
                </c:pt>
                <c:pt idx="20277">
                  <c:v>44176.171740995371</c:v>
                </c:pt>
                <c:pt idx="20278">
                  <c:v>44176.176578460647</c:v>
                </c:pt>
                <c:pt idx="20279">
                  <c:v>44176.21946104167</c:v>
                </c:pt>
                <c:pt idx="20280">
                  <c:v>44176.238757638886</c:v>
                </c:pt>
                <c:pt idx="20281">
                  <c:v>44176.257396064815</c:v>
                </c:pt>
                <c:pt idx="20282">
                  <c:v>44176.258146192129</c:v>
                </c:pt>
                <c:pt idx="20283">
                  <c:v>44176.262442083331</c:v>
                </c:pt>
                <c:pt idx="20284">
                  <c:v>44176.262983472225</c:v>
                </c:pt>
                <c:pt idx="20285">
                  <c:v>44176.268428449075</c:v>
                </c:pt>
                <c:pt idx="20286">
                  <c:v>44176.291391319442</c:v>
                </c:pt>
                <c:pt idx="20287">
                  <c:v>44176.294400763887</c:v>
                </c:pt>
                <c:pt idx="20288">
                  <c:v>44176.304857337964</c:v>
                </c:pt>
                <c:pt idx="20289">
                  <c:v>44176.307235231485</c:v>
                </c:pt>
                <c:pt idx="20290">
                  <c:v>44176.318620625003</c:v>
                </c:pt>
                <c:pt idx="20291">
                  <c:v>44176.357920925926</c:v>
                </c:pt>
                <c:pt idx="20292">
                  <c:v>44176.373359849538</c:v>
                </c:pt>
                <c:pt idx="20293">
                  <c:v>44176.380837060184</c:v>
                </c:pt>
                <c:pt idx="20294">
                  <c:v>44176.383654247686</c:v>
                </c:pt>
                <c:pt idx="20295">
                  <c:v>44176.384407083337</c:v>
                </c:pt>
                <c:pt idx="20296">
                  <c:v>44176.403796435188</c:v>
                </c:pt>
                <c:pt idx="20297">
                  <c:v>44176.460826284725</c:v>
                </c:pt>
                <c:pt idx="20298">
                  <c:v>44176.469091550927</c:v>
                </c:pt>
                <c:pt idx="20299">
                  <c:v>44176.486545370368</c:v>
                </c:pt>
                <c:pt idx="20300">
                  <c:v>44176.489992847222</c:v>
                </c:pt>
                <c:pt idx="20301">
                  <c:v>44176.500616689817</c:v>
                </c:pt>
                <c:pt idx="20302">
                  <c:v>44176.520293611109</c:v>
                </c:pt>
                <c:pt idx="20303">
                  <c:v>44176.5459453125</c:v>
                </c:pt>
                <c:pt idx="20304">
                  <c:v>44176.560449837962</c:v>
                </c:pt>
                <c:pt idx="20305">
                  <c:v>44176.560823206019</c:v>
                </c:pt>
                <c:pt idx="20306">
                  <c:v>44176.633406712965</c:v>
                </c:pt>
                <c:pt idx="20307">
                  <c:v>44177.043524224537</c:v>
                </c:pt>
                <c:pt idx="20308">
                  <c:v>44177.059065821762</c:v>
                </c:pt>
                <c:pt idx="20309">
                  <c:v>44177.204387893522</c:v>
                </c:pt>
                <c:pt idx="20310">
                  <c:v>44177.217433472222</c:v>
                </c:pt>
                <c:pt idx="20311">
                  <c:v>44177.240816273152</c:v>
                </c:pt>
                <c:pt idx="20312">
                  <c:v>44177.242998668982</c:v>
                </c:pt>
                <c:pt idx="20313">
                  <c:v>44177.264155474535</c:v>
                </c:pt>
                <c:pt idx="20314">
                  <c:v>44177.265645185187</c:v>
                </c:pt>
                <c:pt idx="20315">
                  <c:v>44177.357006666665</c:v>
                </c:pt>
                <c:pt idx="20316">
                  <c:v>44177.360016238425</c:v>
                </c:pt>
                <c:pt idx="20317">
                  <c:v>44177.360341435182</c:v>
                </c:pt>
                <c:pt idx="20318">
                  <c:v>44177.366532905093</c:v>
                </c:pt>
                <c:pt idx="20319">
                  <c:v>44177.43732459491</c:v>
                </c:pt>
                <c:pt idx="20320">
                  <c:v>44177.452597129632</c:v>
                </c:pt>
                <c:pt idx="20321">
                  <c:v>44177.471534444441</c:v>
                </c:pt>
                <c:pt idx="20322">
                  <c:v>44177.509880092592</c:v>
                </c:pt>
                <c:pt idx="20323">
                  <c:v>44177.544448506946</c:v>
                </c:pt>
                <c:pt idx="20324">
                  <c:v>44177.549542824076</c:v>
                </c:pt>
                <c:pt idx="20325">
                  <c:v>44177.631569664351</c:v>
                </c:pt>
                <c:pt idx="20326">
                  <c:v>44177.70138619213</c:v>
                </c:pt>
                <c:pt idx="20327">
                  <c:v>44177.753479976855</c:v>
                </c:pt>
                <c:pt idx="20328">
                  <c:v>44177.989446203705</c:v>
                </c:pt>
                <c:pt idx="20329">
                  <c:v>44178.083550069445</c:v>
                </c:pt>
                <c:pt idx="20330">
                  <c:v>44178.103751030096</c:v>
                </c:pt>
                <c:pt idx="20331">
                  <c:v>44178.276485347225</c:v>
                </c:pt>
                <c:pt idx="20332">
                  <c:v>44178.496700370371</c:v>
                </c:pt>
                <c:pt idx="20333">
                  <c:v>44178.586278449075</c:v>
                </c:pt>
                <c:pt idx="20334">
                  <c:v>44178.639582256947</c:v>
                </c:pt>
                <c:pt idx="20335">
                  <c:v>44178.688011527775</c:v>
                </c:pt>
                <c:pt idx="20336">
                  <c:v>44178.693512141203</c:v>
                </c:pt>
                <c:pt idx="20337">
                  <c:v>44178.912378020832</c:v>
                </c:pt>
                <c:pt idx="20338">
                  <c:v>44178.964753680557</c:v>
                </c:pt>
                <c:pt idx="20339">
                  <c:v>44178.985415023148</c:v>
                </c:pt>
                <c:pt idx="20340">
                  <c:v>44179.144716666669</c:v>
                </c:pt>
                <c:pt idx="20341">
                  <c:v>44179.148317500003</c:v>
                </c:pt>
                <c:pt idx="20342">
                  <c:v>44179.164453645833</c:v>
                </c:pt>
                <c:pt idx="20343">
                  <c:v>44179.17409695602</c:v>
                </c:pt>
                <c:pt idx="20344">
                  <c:v>44179.179629282407</c:v>
                </c:pt>
                <c:pt idx="20345">
                  <c:v>44179.211123969908</c:v>
                </c:pt>
                <c:pt idx="20346">
                  <c:v>44179.250986898151</c:v>
                </c:pt>
                <c:pt idx="20347">
                  <c:v>44179.251205370369</c:v>
                </c:pt>
                <c:pt idx="20348">
                  <c:v>44179.254289351855</c:v>
                </c:pt>
                <c:pt idx="20349">
                  <c:v>44179.349099722225</c:v>
                </c:pt>
                <c:pt idx="20350">
                  <c:v>44179.432159236108</c:v>
                </c:pt>
                <c:pt idx="20351">
                  <c:v>44179.471059884258</c:v>
                </c:pt>
                <c:pt idx="20352">
                  <c:v>44179.482843287034</c:v>
                </c:pt>
                <c:pt idx="20353">
                  <c:v>44179.577742777779</c:v>
                </c:pt>
                <c:pt idx="20354">
                  <c:v>44179.868982071763</c:v>
                </c:pt>
                <c:pt idx="20355">
                  <c:v>44180.189584918982</c:v>
                </c:pt>
                <c:pt idx="20356">
                  <c:v>44180.29489135417</c:v>
                </c:pt>
                <c:pt idx="20357">
                  <c:v>44180.395315937501</c:v>
                </c:pt>
                <c:pt idx="20358">
                  <c:v>44180.418455347222</c:v>
                </c:pt>
                <c:pt idx="20359">
                  <c:v>44180.533128842595</c:v>
                </c:pt>
                <c:pt idx="20360">
                  <c:v>44180.539106377313</c:v>
                </c:pt>
                <c:pt idx="20361">
                  <c:v>44180.54603946759</c:v>
                </c:pt>
                <c:pt idx="20362">
                  <c:v>44180.549622025464</c:v>
                </c:pt>
                <c:pt idx="20363">
                  <c:v>44180.579475138889</c:v>
                </c:pt>
                <c:pt idx="20364">
                  <c:v>44180.586291168984</c:v>
                </c:pt>
                <c:pt idx="20365">
                  <c:v>44180.592845081017</c:v>
                </c:pt>
                <c:pt idx="20366">
                  <c:v>44180.659630810187</c:v>
                </c:pt>
                <c:pt idx="20367">
                  <c:v>44180.694853402776</c:v>
                </c:pt>
                <c:pt idx="20368">
                  <c:v>44180.698500231483</c:v>
                </c:pt>
                <c:pt idx="20369">
                  <c:v>44180.70343858796</c:v>
                </c:pt>
                <c:pt idx="20370">
                  <c:v>44180.750515069441</c:v>
                </c:pt>
                <c:pt idx="20371">
                  <c:v>44181.128664664349</c:v>
                </c:pt>
                <c:pt idx="20372">
                  <c:v>44181.13072040509</c:v>
                </c:pt>
                <c:pt idx="20373">
                  <c:v>44181.149779363426</c:v>
                </c:pt>
                <c:pt idx="20374">
                  <c:v>44181.172162835646</c:v>
                </c:pt>
                <c:pt idx="20375">
                  <c:v>44181.173883449075</c:v>
                </c:pt>
                <c:pt idx="20376">
                  <c:v>44181.176682766207</c:v>
                </c:pt>
                <c:pt idx="20377">
                  <c:v>44181.177799386576</c:v>
                </c:pt>
                <c:pt idx="20378">
                  <c:v>44181.185047418985</c:v>
                </c:pt>
                <c:pt idx="20379">
                  <c:v>44181.193146597223</c:v>
                </c:pt>
                <c:pt idx="20380">
                  <c:v>44181.244090856482</c:v>
                </c:pt>
                <c:pt idx="20381">
                  <c:v>44181.299473194442</c:v>
                </c:pt>
                <c:pt idx="20382">
                  <c:v>44181.317820960649</c:v>
                </c:pt>
                <c:pt idx="20383">
                  <c:v>44181.321412858793</c:v>
                </c:pt>
                <c:pt idx="20384">
                  <c:v>44181.358608391201</c:v>
                </c:pt>
                <c:pt idx="20385">
                  <c:v>44181.398383425927</c:v>
                </c:pt>
                <c:pt idx="20386">
                  <c:v>44181.399240196763</c:v>
                </c:pt>
                <c:pt idx="20387">
                  <c:v>44181.400768865744</c:v>
                </c:pt>
                <c:pt idx="20388">
                  <c:v>44181.493759699071</c:v>
                </c:pt>
                <c:pt idx="20389">
                  <c:v>44181.497141643522</c:v>
                </c:pt>
                <c:pt idx="20390">
                  <c:v>44181.574339583334</c:v>
                </c:pt>
                <c:pt idx="20391">
                  <c:v>44181.60969203704</c:v>
                </c:pt>
                <c:pt idx="20392">
                  <c:v>44181.651332175927</c:v>
                </c:pt>
                <c:pt idx="20393">
                  <c:v>44181.787788217589</c:v>
                </c:pt>
                <c:pt idx="20394">
                  <c:v>44182.173350798614</c:v>
                </c:pt>
                <c:pt idx="20395">
                  <c:v>44182.189740312497</c:v>
                </c:pt>
                <c:pt idx="20396">
                  <c:v>44182.194165879628</c:v>
                </c:pt>
                <c:pt idx="20397">
                  <c:v>44182.200770671298</c:v>
                </c:pt>
                <c:pt idx="20398">
                  <c:v>44182.208556666665</c:v>
                </c:pt>
                <c:pt idx="20399">
                  <c:v>44182.211326863428</c:v>
                </c:pt>
                <c:pt idx="20400">
                  <c:v>44182.226707152775</c:v>
                </c:pt>
                <c:pt idx="20401">
                  <c:v>44182.235899432868</c:v>
                </c:pt>
                <c:pt idx="20402">
                  <c:v>44182.246849884257</c:v>
                </c:pt>
                <c:pt idx="20403">
                  <c:v>44182.249891481479</c:v>
                </c:pt>
                <c:pt idx="20404">
                  <c:v>44182.279082847221</c:v>
                </c:pt>
                <c:pt idx="20405">
                  <c:v>44182.289065324076</c:v>
                </c:pt>
                <c:pt idx="20406">
                  <c:v>44182.327698020832</c:v>
                </c:pt>
                <c:pt idx="20407">
                  <c:v>44182.514002546297</c:v>
                </c:pt>
                <c:pt idx="20408">
                  <c:v>44182.642563541667</c:v>
                </c:pt>
                <c:pt idx="20409">
                  <c:v>44182.691948020831</c:v>
                </c:pt>
                <c:pt idx="20410">
                  <c:v>44182.759186238429</c:v>
                </c:pt>
                <c:pt idx="20411">
                  <c:v>44183.003287662039</c:v>
                </c:pt>
                <c:pt idx="20412">
                  <c:v>44183.142479016205</c:v>
                </c:pt>
                <c:pt idx="20413">
                  <c:v>44183.143116562504</c:v>
                </c:pt>
                <c:pt idx="20414">
                  <c:v>44183.154930231482</c:v>
                </c:pt>
                <c:pt idx="20415">
                  <c:v>44183.166987951387</c:v>
                </c:pt>
                <c:pt idx="20416">
                  <c:v>44183.173169641203</c:v>
                </c:pt>
                <c:pt idx="20417">
                  <c:v>44183.259328912034</c:v>
                </c:pt>
                <c:pt idx="20418">
                  <c:v>44183.301045729168</c:v>
                </c:pt>
                <c:pt idx="20419">
                  <c:v>44183.339646990738</c:v>
                </c:pt>
                <c:pt idx="20420">
                  <c:v>44183.400870636571</c:v>
                </c:pt>
                <c:pt idx="20421">
                  <c:v>44183.424551956021</c:v>
                </c:pt>
                <c:pt idx="20422">
                  <c:v>44183.45308835648</c:v>
                </c:pt>
                <c:pt idx="20423">
                  <c:v>44183.487784872683</c:v>
                </c:pt>
                <c:pt idx="20424">
                  <c:v>44183.565360312503</c:v>
                </c:pt>
                <c:pt idx="20425">
                  <c:v>44183.582524328704</c:v>
                </c:pt>
                <c:pt idx="20426">
                  <c:v>44183.587694907408</c:v>
                </c:pt>
                <c:pt idx="20427">
                  <c:v>44183.599201157405</c:v>
                </c:pt>
                <c:pt idx="20428">
                  <c:v>44183.701626643517</c:v>
                </c:pt>
                <c:pt idx="20429">
                  <c:v>44183.720403854168</c:v>
                </c:pt>
                <c:pt idx="20430">
                  <c:v>44183.778322453705</c:v>
                </c:pt>
                <c:pt idx="20431">
                  <c:v>44184.085890706017</c:v>
                </c:pt>
                <c:pt idx="20432">
                  <c:v>44184.219930219908</c:v>
                </c:pt>
                <c:pt idx="20433">
                  <c:v>44184.243231145832</c:v>
                </c:pt>
                <c:pt idx="20434">
                  <c:v>44184.269000185188</c:v>
                </c:pt>
                <c:pt idx="20435">
                  <c:v>44184.504677280092</c:v>
                </c:pt>
                <c:pt idx="20436">
                  <c:v>44184.510637858795</c:v>
                </c:pt>
                <c:pt idx="20437">
                  <c:v>44184.741965243054</c:v>
                </c:pt>
                <c:pt idx="20438">
                  <c:v>44184.812549664355</c:v>
                </c:pt>
                <c:pt idx="20439">
                  <c:v>44184.834837465278</c:v>
                </c:pt>
                <c:pt idx="20440">
                  <c:v>44185.274940393516</c:v>
                </c:pt>
                <c:pt idx="20441">
                  <c:v>44185.431615648151</c:v>
                </c:pt>
                <c:pt idx="20442">
                  <c:v>44185.441773587962</c:v>
                </c:pt>
                <c:pt idx="20443">
                  <c:v>44185.444350324076</c:v>
                </c:pt>
                <c:pt idx="20444">
                  <c:v>44185.445343912033</c:v>
                </c:pt>
                <c:pt idx="20445">
                  <c:v>44185.763453310188</c:v>
                </c:pt>
                <c:pt idx="20446">
                  <c:v>44185.795759976849</c:v>
                </c:pt>
                <c:pt idx="20447">
                  <c:v>44186.244939791664</c:v>
                </c:pt>
                <c:pt idx="20448">
                  <c:v>44186.328190162036</c:v>
                </c:pt>
                <c:pt idx="20449">
                  <c:v>44186.330435266202</c:v>
                </c:pt>
                <c:pt idx="20450">
                  <c:v>44186.335889317132</c:v>
                </c:pt>
                <c:pt idx="20451">
                  <c:v>44186.530792789352</c:v>
                </c:pt>
                <c:pt idx="20452">
                  <c:v>44186.60690958333</c:v>
                </c:pt>
                <c:pt idx="20453">
                  <c:v>44186.890267465278</c:v>
                </c:pt>
                <c:pt idx="20454">
                  <c:v>44187.068118368057</c:v>
                </c:pt>
                <c:pt idx="20455">
                  <c:v>44188.545448391204</c:v>
                </c:pt>
                <c:pt idx="20456">
                  <c:v>44188.584631886573</c:v>
                </c:pt>
                <c:pt idx="20457">
                  <c:v>44188.800671307872</c:v>
                </c:pt>
                <c:pt idx="20458">
                  <c:v>44188.806826863423</c:v>
                </c:pt>
                <c:pt idx="20459">
                  <c:v>44188.819256215276</c:v>
                </c:pt>
                <c:pt idx="20460">
                  <c:v>44189.06800446759</c:v>
                </c:pt>
                <c:pt idx="20461">
                  <c:v>44189.127470486113</c:v>
                </c:pt>
                <c:pt idx="20462">
                  <c:v>44189.130552847222</c:v>
                </c:pt>
                <c:pt idx="20463">
                  <c:v>44189.28633278935</c:v>
                </c:pt>
                <c:pt idx="20464">
                  <c:v>44189.295459456021</c:v>
                </c:pt>
                <c:pt idx="20465">
                  <c:v>44189.390190416663</c:v>
                </c:pt>
                <c:pt idx="20466">
                  <c:v>44189.597798807874</c:v>
                </c:pt>
                <c:pt idx="20467">
                  <c:v>44189.71758866898</c:v>
                </c:pt>
                <c:pt idx="20468">
                  <c:v>44190.295807037037</c:v>
                </c:pt>
                <c:pt idx="20469">
                  <c:v>44190.342736087965</c:v>
                </c:pt>
                <c:pt idx="20470">
                  <c:v>44190.519780613424</c:v>
                </c:pt>
                <c:pt idx="20471">
                  <c:v>44190.742922685182</c:v>
                </c:pt>
                <c:pt idx="20472">
                  <c:v>44190.786924201391</c:v>
                </c:pt>
                <c:pt idx="20473">
                  <c:v>44190.78889398148</c:v>
                </c:pt>
                <c:pt idx="20474">
                  <c:v>44190.836772650466</c:v>
                </c:pt>
                <c:pt idx="20475">
                  <c:v>44190.83806804398</c:v>
                </c:pt>
                <c:pt idx="20476">
                  <c:v>44190.996379537035</c:v>
                </c:pt>
                <c:pt idx="20477">
                  <c:v>44191.338932569444</c:v>
                </c:pt>
                <c:pt idx="20478">
                  <c:v>44191.438295891203</c:v>
                </c:pt>
                <c:pt idx="20479">
                  <c:v>44191.49050832176</c:v>
                </c:pt>
                <c:pt idx="20480">
                  <c:v>44191.540306446761</c:v>
                </c:pt>
                <c:pt idx="20481">
                  <c:v>44191.55164888889</c:v>
                </c:pt>
                <c:pt idx="20482">
                  <c:v>44191.551713564812</c:v>
                </c:pt>
                <c:pt idx="20483">
                  <c:v>44191.580954710647</c:v>
                </c:pt>
                <c:pt idx="20484">
                  <c:v>44191.652374409721</c:v>
                </c:pt>
                <c:pt idx="20485">
                  <c:v>44191.783842928242</c:v>
                </c:pt>
                <c:pt idx="20486">
                  <c:v>44191.809308148149</c:v>
                </c:pt>
                <c:pt idx="20487">
                  <c:v>44192.026877719909</c:v>
                </c:pt>
                <c:pt idx="20488">
                  <c:v>44192.250056747682</c:v>
                </c:pt>
                <c:pt idx="20489">
                  <c:v>44192.260549803243</c:v>
                </c:pt>
                <c:pt idx="20490">
                  <c:v>44192.346140682872</c:v>
                </c:pt>
                <c:pt idx="20491">
                  <c:v>44192.38960076389</c:v>
                </c:pt>
                <c:pt idx="20492">
                  <c:v>44192.399577523145</c:v>
                </c:pt>
                <c:pt idx="20493">
                  <c:v>44192.518755578705</c:v>
                </c:pt>
                <c:pt idx="20494">
                  <c:v>44192.549427743055</c:v>
                </c:pt>
                <c:pt idx="20495">
                  <c:v>44192.56664690972</c:v>
                </c:pt>
                <c:pt idx="20496">
                  <c:v>44192.643551284724</c:v>
                </c:pt>
                <c:pt idx="20497">
                  <c:v>44192.926905243054</c:v>
                </c:pt>
                <c:pt idx="20498">
                  <c:v>44192.942544895835</c:v>
                </c:pt>
                <c:pt idx="20499">
                  <c:v>44193.130555428237</c:v>
                </c:pt>
                <c:pt idx="20500">
                  <c:v>44193.188481504629</c:v>
                </c:pt>
                <c:pt idx="20501">
                  <c:v>44193.19356821759</c:v>
                </c:pt>
                <c:pt idx="20502">
                  <c:v>44193.203235694447</c:v>
                </c:pt>
                <c:pt idx="20503">
                  <c:v>44193.204502777779</c:v>
                </c:pt>
                <c:pt idx="20504">
                  <c:v>44193.208508773147</c:v>
                </c:pt>
                <c:pt idx="20505">
                  <c:v>44193.208772349535</c:v>
                </c:pt>
                <c:pt idx="20506">
                  <c:v>44193.227254502315</c:v>
                </c:pt>
                <c:pt idx="20507">
                  <c:v>44193.336319629627</c:v>
                </c:pt>
                <c:pt idx="20508">
                  <c:v>44193.35402864583</c:v>
                </c:pt>
                <c:pt idx="20509">
                  <c:v>44193.425111793978</c:v>
                </c:pt>
                <c:pt idx="20510">
                  <c:v>44193.446290509259</c:v>
                </c:pt>
                <c:pt idx="20511">
                  <c:v>44193.447452222223</c:v>
                </c:pt>
                <c:pt idx="20512">
                  <c:v>44193.448061284726</c:v>
                </c:pt>
                <c:pt idx="20513">
                  <c:v>44193.448566250001</c:v>
                </c:pt>
                <c:pt idx="20514">
                  <c:v>44193.493416412035</c:v>
                </c:pt>
                <c:pt idx="20515">
                  <c:v>44193.554329525461</c:v>
                </c:pt>
                <c:pt idx="20516">
                  <c:v>44193.598849201386</c:v>
                </c:pt>
                <c:pt idx="20517">
                  <c:v>44193.682214004628</c:v>
                </c:pt>
                <c:pt idx="20518">
                  <c:v>44193.683668437501</c:v>
                </c:pt>
                <c:pt idx="20519">
                  <c:v>44193.709841678239</c:v>
                </c:pt>
                <c:pt idx="20520">
                  <c:v>44194.033936377316</c:v>
                </c:pt>
                <c:pt idx="20521">
                  <c:v>44194.151153842591</c:v>
                </c:pt>
                <c:pt idx="20522">
                  <c:v>44194.285897685186</c:v>
                </c:pt>
                <c:pt idx="20523">
                  <c:v>44194.36499008102</c:v>
                </c:pt>
                <c:pt idx="20524">
                  <c:v>44194.497522245372</c:v>
                </c:pt>
                <c:pt idx="20525">
                  <c:v>44194.541428344906</c:v>
                </c:pt>
                <c:pt idx="20526">
                  <c:v>44194.57833498843</c:v>
                </c:pt>
                <c:pt idx="20527">
                  <c:v>44194.587070208334</c:v>
                </c:pt>
                <c:pt idx="20528">
                  <c:v>44194.791413877312</c:v>
                </c:pt>
                <c:pt idx="20529">
                  <c:v>44194.793532615739</c:v>
                </c:pt>
                <c:pt idx="20530">
                  <c:v>44194.901390706022</c:v>
                </c:pt>
                <c:pt idx="20531">
                  <c:v>44195.090488657406</c:v>
                </c:pt>
                <c:pt idx="20532">
                  <c:v>44195.107225300926</c:v>
                </c:pt>
                <c:pt idx="20533">
                  <c:v>44195.23464909722</c:v>
                </c:pt>
                <c:pt idx="20534">
                  <c:v>44195.237152337962</c:v>
                </c:pt>
                <c:pt idx="20535">
                  <c:v>44195.334698576386</c:v>
                </c:pt>
                <c:pt idx="20536">
                  <c:v>44195.376454166668</c:v>
                </c:pt>
                <c:pt idx="20537">
                  <c:v>44195.453845115742</c:v>
                </c:pt>
                <c:pt idx="20538">
                  <c:v>44195.478495474534</c:v>
                </c:pt>
                <c:pt idx="20539">
                  <c:v>44195.489375381941</c:v>
                </c:pt>
                <c:pt idx="20540">
                  <c:v>44195.502895381942</c:v>
                </c:pt>
                <c:pt idx="20541">
                  <c:v>44195.507155925923</c:v>
                </c:pt>
                <c:pt idx="20542">
                  <c:v>44195.531139675928</c:v>
                </c:pt>
                <c:pt idx="20543">
                  <c:v>44195.534699016207</c:v>
                </c:pt>
                <c:pt idx="20544">
                  <c:v>44195.562135520835</c:v>
                </c:pt>
                <c:pt idx="20545">
                  <c:v>44195.563451435184</c:v>
                </c:pt>
                <c:pt idx="20546">
                  <c:v>44195.565751886577</c:v>
                </c:pt>
                <c:pt idx="20547">
                  <c:v>44195.619475509258</c:v>
                </c:pt>
                <c:pt idx="20548">
                  <c:v>44195.65621296296</c:v>
                </c:pt>
                <c:pt idx="20549">
                  <c:v>44195.719630451385</c:v>
                </c:pt>
                <c:pt idx="20550">
                  <c:v>44196.070201967595</c:v>
                </c:pt>
                <c:pt idx="20551">
                  <c:v>44196.107517604163</c:v>
                </c:pt>
                <c:pt idx="20552">
                  <c:v>44196.137017476853</c:v>
                </c:pt>
                <c:pt idx="20553">
                  <c:v>44196.293647048609</c:v>
                </c:pt>
                <c:pt idx="20554">
                  <c:v>44196.310917662035</c:v>
                </c:pt>
                <c:pt idx="20555">
                  <c:v>44196.418331909721</c:v>
                </c:pt>
                <c:pt idx="20556">
                  <c:v>44196.527062905094</c:v>
                </c:pt>
                <c:pt idx="20557">
                  <c:v>44196.618901701389</c:v>
                </c:pt>
                <c:pt idx="20558">
                  <c:v>44196.715875694441</c:v>
                </c:pt>
                <c:pt idx="20559">
                  <c:v>44196.767959745368</c:v>
                </c:pt>
                <c:pt idx="20560">
                  <c:v>44197.274681273149</c:v>
                </c:pt>
                <c:pt idx="20561">
                  <c:v>44197.295088865743</c:v>
                </c:pt>
                <c:pt idx="20562">
                  <c:v>44197.346672372689</c:v>
                </c:pt>
                <c:pt idx="20563">
                  <c:v>44197.401406574078</c:v>
                </c:pt>
                <c:pt idx="20564">
                  <c:v>44197.530806921299</c:v>
                </c:pt>
                <c:pt idx="20565">
                  <c:v>44197.550614351851</c:v>
                </c:pt>
                <c:pt idx="20566">
                  <c:v>44197.588186944442</c:v>
                </c:pt>
                <c:pt idx="20567">
                  <c:v>44197.589536122687</c:v>
                </c:pt>
                <c:pt idx="20568">
                  <c:v>44197.592581585646</c:v>
                </c:pt>
                <c:pt idx="20569">
                  <c:v>44197.594595763891</c:v>
                </c:pt>
                <c:pt idx="20570">
                  <c:v>44197.617233067132</c:v>
                </c:pt>
                <c:pt idx="20571">
                  <c:v>44197.618258263887</c:v>
                </c:pt>
                <c:pt idx="20572">
                  <c:v>44197.618452835646</c:v>
                </c:pt>
                <c:pt idx="20573">
                  <c:v>44197.624455405094</c:v>
                </c:pt>
                <c:pt idx="20574">
                  <c:v>44197.691042881946</c:v>
                </c:pt>
                <c:pt idx="20575">
                  <c:v>44197.907228506941</c:v>
                </c:pt>
                <c:pt idx="20576">
                  <c:v>44198.039936875</c:v>
                </c:pt>
                <c:pt idx="20577">
                  <c:v>44198.315662731482</c:v>
                </c:pt>
                <c:pt idx="20578">
                  <c:v>44198.344332048611</c:v>
                </c:pt>
                <c:pt idx="20579">
                  <c:v>44198.411008541669</c:v>
                </c:pt>
                <c:pt idx="20580">
                  <c:v>44198.520154675927</c:v>
                </c:pt>
                <c:pt idx="20581">
                  <c:v>44198.629834027779</c:v>
                </c:pt>
                <c:pt idx="20582">
                  <c:v>44198.682308750002</c:v>
                </c:pt>
                <c:pt idx="20583">
                  <c:v>44199.057945520835</c:v>
                </c:pt>
                <c:pt idx="20584">
                  <c:v>44199.066209722223</c:v>
                </c:pt>
                <c:pt idx="20585">
                  <c:v>44199.56976528935</c:v>
                </c:pt>
                <c:pt idx="20586">
                  <c:v>44199.812401909723</c:v>
                </c:pt>
                <c:pt idx="20587">
                  <c:v>44200.15142065972</c:v>
                </c:pt>
                <c:pt idx="20588">
                  <c:v>44200.176467569443</c:v>
                </c:pt>
                <c:pt idx="20589">
                  <c:v>44200.180195312503</c:v>
                </c:pt>
                <c:pt idx="20590">
                  <c:v>44200.209832233799</c:v>
                </c:pt>
                <c:pt idx="20591">
                  <c:v>44200.222858113426</c:v>
                </c:pt>
                <c:pt idx="20592">
                  <c:v>44200.246732835651</c:v>
                </c:pt>
                <c:pt idx="20593">
                  <c:v>44200.301725972226</c:v>
                </c:pt>
                <c:pt idx="20594">
                  <c:v>44200.303206770834</c:v>
                </c:pt>
                <c:pt idx="20595">
                  <c:v>44200.312825104163</c:v>
                </c:pt>
                <c:pt idx="20596">
                  <c:v>44200.318667997686</c:v>
                </c:pt>
                <c:pt idx="20597">
                  <c:v>44200.329751620367</c:v>
                </c:pt>
                <c:pt idx="20598">
                  <c:v>44200.33221591435</c:v>
                </c:pt>
                <c:pt idx="20599">
                  <c:v>44200.333315856478</c:v>
                </c:pt>
                <c:pt idx="20600">
                  <c:v>44200.354412592591</c:v>
                </c:pt>
                <c:pt idx="20601">
                  <c:v>44200.375013483797</c:v>
                </c:pt>
                <c:pt idx="20602">
                  <c:v>44200.486357881942</c:v>
                </c:pt>
                <c:pt idx="20603">
                  <c:v>44200.532416898146</c:v>
                </c:pt>
                <c:pt idx="20604">
                  <c:v>44200.703722060185</c:v>
                </c:pt>
                <c:pt idx="20605">
                  <c:v>44201.194567372688</c:v>
                </c:pt>
                <c:pt idx="20606">
                  <c:v>44201.216542453702</c:v>
                </c:pt>
                <c:pt idx="20607">
                  <c:v>44201.445828657408</c:v>
                </c:pt>
                <c:pt idx="20608">
                  <c:v>44201.46278076389</c:v>
                </c:pt>
                <c:pt idx="20609">
                  <c:v>44201.589713368056</c:v>
                </c:pt>
                <c:pt idx="20610">
                  <c:v>44201.732026944446</c:v>
                </c:pt>
                <c:pt idx="20611">
                  <c:v>44201.746622175924</c:v>
                </c:pt>
                <c:pt idx="20612">
                  <c:v>44202.180407384258</c:v>
                </c:pt>
                <c:pt idx="20613">
                  <c:v>44202.192145624998</c:v>
                </c:pt>
                <c:pt idx="20614">
                  <c:v>44202.194925937503</c:v>
                </c:pt>
                <c:pt idx="20615">
                  <c:v>44202.222104375003</c:v>
                </c:pt>
                <c:pt idx="20616">
                  <c:v>44202.277933252313</c:v>
                </c:pt>
                <c:pt idx="20617">
                  <c:v>44202.278525266207</c:v>
                </c:pt>
                <c:pt idx="20618">
                  <c:v>44202.27884097222</c:v>
                </c:pt>
                <c:pt idx="20619">
                  <c:v>44202.33646189815</c:v>
                </c:pt>
                <c:pt idx="20620">
                  <c:v>44202.359883912039</c:v>
                </c:pt>
                <c:pt idx="20621">
                  <c:v>44202.360463541663</c:v>
                </c:pt>
                <c:pt idx="20622">
                  <c:v>44202.373914386575</c:v>
                </c:pt>
                <c:pt idx="20623">
                  <c:v>44202.383094409721</c:v>
                </c:pt>
                <c:pt idx="20624">
                  <c:v>44202.383246435187</c:v>
                </c:pt>
                <c:pt idx="20625">
                  <c:v>44202.441249074072</c:v>
                </c:pt>
                <c:pt idx="20626">
                  <c:v>44202.533707847222</c:v>
                </c:pt>
                <c:pt idx="20627">
                  <c:v>44202.535581782409</c:v>
                </c:pt>
                <c:pt idx="20628">
                  <c:v>44202.546886319447</c:v>
                </c:pt>
                <c:pt idx="20629">
                  <c:v>44202.551901261577</c:v>
                </c:pt>
                <c:pt idx="20630">
                  <c:v>44202.58155357639</c:v>
                </c:pt>
                <c:pt idx="20631">
                  <c:v>44202.676616874996</c:v>
                </c:pt>
                <c:pt idx="20632">
                  <c:v>44203.120987743052</c:v>
                </c:pt>
                <c:pt idx="20633">
                  <c:v>44203.166905335645</c:v>
                </c:pt>
                <c:pt idx="20634">
                  <c:v>44203.191996168978</c:v>
                </c:pt>
                <c:pt idx="20635">
                  <c:v>44203.192073182872</c:v>
                </c:pt>
                <c:pt idx="20636">
                  <c:v>44203.230709641204</c:v>
                </c:pt>
                <c:pt idx="20637">
                  <c:v>44203.233907407404</c:v>
                </c:pt>
                <c:pt idx="20638">
                  <c:v>44203.234421631947</c:v>
                </c:pt>
                <c:pt idx="20639">
                  <c:v>44203.237998472221</c:v>
                </c:pt>
                <c:pt idx="20640">
                  <c:v>44203.331301759259</c:v>
                </c:pt>
                <c:pt idx="20641">
                  <c:v>44203.342783877313</c:v>
                </c:pt>
                <c:pt idx="20642">
                  <c:v>44203.377934583332</c:v>
                </c:pt>
                <c:pt idx="20643">
                  <c:v>44203.474613275466</c:v>
                </c:pt>
                <c:pt idx="20644">
                  <c:v>44203.509660567128</c:v>
                </c:pt>
                <c:pt idx="20645">
                  <c:v>44203.702371307867</c:v>
                </c:pt>
                <c:pt idx="20646">
                  <c:v>44204.407922523147</c:v>
                </c:pt>
                <c:pt idx="20647">
                  <c:v>44204.430262951391</c:v>
                </c:pt>
                <c:pt idx="20648">
                  <c:v>44204.434286898148</c:v>
                </c:pt>
                <c:pt idx="20649">
                  <c:v>44204.440126307869</c:v>
                </c:pt>
                <c:pt idx="20650">
                  <c:v>44204.593247777775</c:v>
                </c:pt>
                <c:pt idx="20651">
                  <c:v>44204.622668587966</c:v>
                </c:pt>
                <c:pt idx="20652">
                  <c:v>44204.736917881943</c:v>
                </c:pt>
                <c:pt idx="20653">
                  <c:v>44204.741703807871</c:v>
                </c:pt>
                <c:pt idx="20654">
                  <c:v>44205.3174462963</c:v>
                </c:pt>
                <c:pt idx="20655">
                  <c:v>44205.703234108798</c:v>
                </c:pt>
                <c:pt idx="20656">
                  <c:v>44205.998428587962</c:v>
                </c:pt>
                <c:pt idx="20657">
                  <c:v>44206.195061874998</c:v>
                </c:pt>
                <c:pt idx="20658">
                  <c:v>44206.410912523148</c:v>
                </c:pt>
                <c:pt idx="20659">
                  <c:v>44207.245339456022</c:v>
                </c:pt>
                <c:pt idx="20660">
                  <c:v>44207.26156082176</c:v>
                </c:pt>
                <c:pt idx="20661">
                  <c:v>44207.278704687502</c:v>
                </c:pt>
                <c:pt idx="20662">
                  <c:v>44207.289778958337</c:v>
                </c:pt>
                <c:pt idx="20663">
                  <c:v>44207.291840474536</c:v>
                </c:pt>
                <c:pt idx="20664">
                  <c:v>44207.355905324075</c:v>
                </c:pt>
                <c:pt idx="20665">
                  <c:v>44207.372238391203</c:v>
                </c:pt>
                <c:pt idx="20666">
                  <c:v>44207.386370023145</c:v>
                </c:pt>
                <c:pt idx="20667">
                  <c:v>44207.44648752315</c:v>
                </c:pt>
                <c:pt idx="20668">
                  <c:v>44207.448206053239</c:v>
                </c:pt>
                <c:pt idx="20669">
                  <c:v>44207.453133379633</c:v>
                </c:pt>
                <c:pt idx="20670">
                  <c:v>44207.453281516202</c:v>
                </c:pt>
                <c:pt idx="20671">
                  <c:v>44207.45441283565</c:v>
                </c:pt>
                <c:pt idx="20672">
                  <c:v>44207.465625046294</c:v>
                </c:pt>
                <c:pt idx="20673">
                  <c:v>44207.632433055558</c:v>
                </c:pt>
                <c:pt idx="20674">
                  <c:v>44207.65579070602</c:v>
                </c:pt>
                <c:pt idx="20675">
                  <c:v>44207.68295840278</c:v>
                </c:pt>
                <c:pt idx="20676">
                  <c:v>44207.683853333336</c:v>
                </c:pt>
                <c:pt idx="20677">
                  <c:v>44207.710247256946</c:v>
                </c:pt>
                <c:pt idx="20678">
                  <c:v>44207.759758298613</c:v>
                </c:pt>
                <c:pt idx="20679">
                  <c:v>44207.79730878472</c:v>
                </c:pt>
                <c:pt idx="20680">
                  <c:v>44207.817689768519</c:v>
                </c:pt>
                <c:pt idx="20681">
                  <c:v>44207.930538078705</c:v>
                </c:pt>
                <c:pt idx="20682">
                  <c:v>44208.153079490738</c:v>
                </c:pt>
                <c:pt idx="20683">
                  <c:v>44208.156737361111</c:v>
                </c:pt>
                <c:pt idx="20684">
                  <c:v>44208.173629421297</c:v>
                </c:pt>
                <c:pt idx="20685">
                  <c:v>44208.200878425923</c:v>
                </c:pt>
                <c:pt idx="20686">
                  <c:v>44208.212469270831</c:v>
                </c:pt>
                <c:pt idx="20687">
                  <c:v>44208.306135173611</c:v>
                </c:pt>
                <c:pt idx="20688">
                  <c:v>44208.310551030096</c:v>
                </c:pt>
                <c:pt idx="20689">
                  <c:v>44208.316090115739</c:v>
                </c:pt>
                <c:pt idx="20690">
                  <c:v>44208.351611597223</c:v>
                </c:pt>
                <c:pt idx="20691">
                  <c:v>44208.472555347224</c:v>
                </c:pt>
                <c:pt idx="20692">
                  <c:v>44208.536440902775</c:v>
                </c:pt>
                <c:pt idx="20693">
                  <c:v>44208.668763865739</c:v>
                </c:pt>
                <c:pt idx="20694">
                  <c:v>44209.206748703706</c:v>
                </c:pt>
                <c:pt idx="20695">
                  <c:v>44209.239112465279</c:v>
                </c:pt>
                <c:pt idx="20696">
                  <c:v>44209.360759340278</c:v>
                </c:pt>
                <c:pt idx="20697">
                  <c:v>44209.415151990739</c:v>
                </c:pt>
                <c:pt idx="20698">
                  <c:v>44209.415644629633</c:v>
                </c:pt>
                <c:pt idx="20699">
                  <c:v>44209.432686747685</c:v>
                </c:pt>
                <c:pt idx="20700">
                  <c:v>44209.437864641201</c:v>
                </c:pt>
                <c:pt idx="20701">
                  <c:v>44209.533833437497</c:v>
                </c:pt>
                <c:pt idx="20702">
                  <c:v>44209.534324594904</c:v>
                </c:pt>
                <c:pt idx="20703">
                  <c:v>44209.607089513891</c:v>
                </c:pt>
                <c:pt idx="20704">
                  <c:v>44209.628356261572</c:v>
                </c:pt>
                <c:pt idx="20705">
                  <c:v>44209.637166365741</c:v>
                </c:pt>
                <c:pt idx="20706">
                  <c:v>44209.645212696756</c:v>
                </c:pt>
                <c:pt idx="20707">
                  <c:v>44209.648441030091</c:v>
                </c:pt>
                <c:pt idx="20708">
                  <c:v>44209.652027199074</c:v>
                </c:pt>
                <c:pt idx="20709">
                  <c:v>44209.685478888889</c:v>
                </c:pt>
                <c:pt idx="20710">
                  <c:v>44209.76620435185</c:v>
                </c:pt>
                <c:pt idx="20711">
                  <c:v>44209.767442349534</c:v>
                </c:pt>
                <c:pt idx="20712">
                  <c:v>44209.995925659721</c:v>
                </c:pt>
                <c:pt idx="20713">
                  <c:v>44210.550348171295</c:v>
                </c:pt>
                <c:pt idx="20714">
                  <c:v>44210.55624377315</c:v>
                </c:pt>
                <c:pt idx="20715">
                  <c:v>44210.58466310185</c:v>
                </c:pt>
                <c:pt idx="20716">
                  <c:v>44211.249852256944</c:v>
                </c:pt>
                <c:pt idx="20717">
                  <c:v>44211.393120381945</c:v>
                </c:pt>
                <c:pt idx="20718">
                  <c:v>44211.420255636571</c:v>
                </c:pt>
                <c:pt idx="20719">
                  <c:v>44211.689314027775</c:v>
                </c:pt>
                <c:pt idx="20720">
                  <c:v>44213.553913842596</c:v>
                </c:pt>
                <c:pt idx="20721">
                  <c:v>44213.849668923613</c:v>
                </c:pt>
                <c:pt idx="20722">
                  <c:v>44214.129926620371</c:v>
                </c:pt>
                <c:pt idx="20723">
                  <c:v>44214.261652106485</c:v>
                </c:pt>
                <c:pt idx="20724">
                  <c:v>44214.29379570602</c:v>
                </c:pt>
                <c:pt idx="20725">
                  <c:v>44214.297170324076</c:v>
                </c:pt>
                <c:pt idx="20726">
                  <c:v>44214.297647627318</c:v>
                </c:pt>
                <c:pt idx="20727">
                  <c:v>44214.317442372689</c:v>
                </c:pt>
                <c:pt idx="20728">
                  <c:v>44214.340009085645</c:v>
                </c:pt>
                <c:pt idx="20729">
                  <c:v>44214.367095706017</c:v>
                </c:pt>
                <c:pt idx="20730">
                  <c:v>44214.404434143522</c:v>
                </c:pt>
                <c:pt idx="20731">
                  <c:v>44214.530421319447</c:v>
                </c:pt>
                <c:pt idx="20732">
                  <c:v>44214.533643726849</c:v>
                </c:pt>
                <c:pt idx="20733">
                  <c:v>44214.551968749998</c:v>
                </c:pt>
                <c:pt idx="20734">
                  <c:v>44214.622906481483</c:v>
                </c:pt>
                <c:pt idx="20735">
                  <c:v>44214.62306982639</c:v>
                </c:pt>
                <c:pt idx="20736">
                  <c:v>44214.640442337964</c:v>
                </c:pt>
                <c:pt idx="20737">
                  <c:v>44214.642022766202</c:v>
                </c:pt>
                <c:pt idx="20738">
                  <c:v>44214.671147372683</c:v>
                </c:pt>
                <c:pt idx="20739">
                  <c:v>44214.674783495371</c:v>
                </c:pt>
                <c:pt idx="20740">
                  <c:v>44214.683383090276</c:v>
                </c:pt>
                <c:pt idx="20741">
                  <c:v>44214.690910972226</c:v>
                </c:pt>
                <c:pt idx="20742">
                  <c:v>44214.703915208331</c:v>
                </c:pt>
                <c:pt idx="20743">
                  <c:v>44214.737420405094</c:v>
                </c:pt>
                <c:pt idx="20744">
                  <c:v>44215.019443958336</c:v>
                </c:pt>
                <c:pt idx="20745">
                  <c:v>44215.021076770834</c:v>
                </c:pt>
                <c:pt idx="20746">
                  <c:v>44215.17100451389</c:v>
                </c:pt>
                <c:pt idx="20747">
                  <c:v>44215.309012962964</c:v>
                </c:pt>
                <c:pt idx="20748">
                  <c:v>44215.323616273148</c:v>
                </c:pt>
                <c:pt idx="20749">
                  <c:v>44215.327191203702</c:v>
                </c:pt>
                <c:pt idx="20750">
                  <c:v>44215.52774302083</c:v>
                </c:pt>
                <c:pt idx="20751">
                  <c:v>44215.545540115738</c:v>
                </c:pt>
                <c:pt idx="20752">
                  <c:v>44215.553897048609</c:v>
                </c:pt>
                <c:pt idx="20753">
                  <c:v>44215.568728217593</c:v>
                </c:pt>
                <c:pt idx="20754">
                  <c:v>44215.570175104163</c:v>
                </c:pt>
                <c:pt idx="20755">
                  <c:v>44215.578060902779</c:v>
                </c:pt>
                <c:pt idx="20756">
                  <c:v>44215.586242754631</c:v>
                </c:pt>
                <c:pt idx="20757">
                  <c:v>44215.598517800929</c:v>
                </c:pt>
                <c:pt idx="20758">
                  <c:v>44215.599531446758</c:v>
                </c:pt>
                <c:pt idx="20759">
                  <c:v>44215.608128263892</c:v>
                </c:pt>
                <c:pt idx="20760">
                  <c:v>44215.623464849537</c:v>
                </c:pt>
                <c:pt idx="20761">
                  <c:v>44215.629002002315</c:v>
                </c:pt>
                <c:pt idx="20762">
                  <c:v>44215.655546909722</c:v>
                </c:pt>
                <c:pt idx="20763">
                  <c:v>44215.671202384263</c:v>
                </c:pt>
                <c:pt idx="20764">
                  <c:v>44215.702527592592</c:v>
                </c:pt>
                <c:pt idx="20765">
                  <c:v>44215.715593298613</c:v>
                </c:pt>
                <c:pt idx="20766">
                  <c:v>44216.299280543979</c:v>
                </c:pt>
                <c:pt idx="20767">
                  <c:v>44216.457979641207</c:v>
                </c:pt>
                <c:pt idx="20768">
                  <c:v>44216.51618885417</c:v>
                </c:pt>
                <c:pt idx="20769">
                  <c:v>44216.57409209491</c:v>
                </c:pt>
                <c:pt idx="20770">
                  <c:v>44216.606651747687</c:v>
                </c:pt>
                <c:pt idx="20771">
                  <c:v>44216.624272013891</c:v>
                </c:pt>
                <c:pt idx="20772">
                  <c:v>44216.63284770833</c:v>
                </c:pt>
                <c:pt idx="20773">
                  <c:v>44216.663551284721</c:v>
                </c:pt>
                <c:pt idx="20774">
                  <c:v>44216.684334317128</c:v>
                </c:pt>
                <c:pt idx="20775">
                  <c:v>44217.166590868059</c:v>
                </c:pt>
                <c:pt idx="20776">
                  <c:v>44217.198935115739</c:v>
                </c:pt>
                <c:pt idx="20777">
                  <c:v>44217.346757569445</c:v>
                </c:pt>
                <c:pt idx="20778">
                  <c:v>44217.361048645835</c:v>
                </c:pt>
                <c:pt idx="20779">
                  <c:v>44217.363663460645</c:v>
                </c:pt>
                <c:pt idx="20780">
                  <c:v>44217.371958854164</c:v>
                </c:pt>
                <c:pt idx="20781">
                  <c:v>44217.452931608794</c:v>
                </c:pt>
                <c:pt idx="20782">
                  <c:v>44217.454771828707</c:v>
                </c:pt>
                <c:pt idx="20783">
                  <c:v>44217.629686886576</c:v>
                </c:pt>
                <c:pt idx="20784">
                  <c:v>44217.630535821758</c:v>
                </c:pt>
                <c:pt idx="20785">
                  <c:v>44217.631442384256</c:v>
                </c:pt>
                <c:pt idx="20786">
                  <c:v>44217.641045393517</c:v>
                </c:pt>
                <c:pt idx="20787">
                  <c:v>44217.67071096065</c:v>
                </c:pt>
                <c:pt idx="20788">
                  <c:v>44217.735327256945</c:v>
                </c:pt>
                <c:pt idx="20789">
                  <c:v>44217.979667060186</c:v>
                </c:pt>
                <c:pt idx="20790">
                  <c:v>44217.981963206017</c:v>
                </c:pt>
                <c:pt idx="20791">
                  <c:v>44218.07550496528</c:v>
                </c:pt>
                <c:pt idx="20792">
                  <c:v>44218.192222175923</c:v>
                </c:pt>
                <c:pt idx="20793">
                  <c:v>44218.259029953704</c:v>
                </c:pt>
                <c:pt idx="20794">
                  <c:v>44218.259731284721</c:v>
                </c:pt>
                <c:pt idx="20795">
                  <c:v>44218.286261030094</c:v>
                </c:pt>
                <c:pt idx="20796">
                  <c:v>44218.352655347226</c:v>
                </c:pt>
                <c:pt idx="20797">
                  <c:v>44218.369207731484</c:v>
                </c:pt>
                <c:pt idx="20798">
                  <c:v>44218.466696099538</c:v>
                </c:pt>
                <c:pt idx="20799">
                  <c:v>44218.48389653935</c:v>
                </c:pt>
                <c:pt idx="20800">
                  <c:v>44218.547676296294</c:v>
                </c:pt>
                <c:pt idx="20801">
                  <c:v>44218.568546655093</c:v>
                </c:pt>
                <c:pt idx="20802">
                  <c:v>44218.572430972221</c:v>
                </c:pt>
                <c:pt idx="20803">
                  <c:v>44218.600336030089</c:v>
                </c:pt>
                <c:pt idx="20804">
                  <c:v>44218.636477939814</c:v>
                </c:pt>
                <c:pt idx="20805">
                  <c:v>44218.679049687496</c:v>
                </c:pt>
                <c:pt idx="20806">
                  <c:v>44218.681351134263</c:v>
                </c:pt>
                <c:pt idx="20807">
                  <c:v>44218.684061273147</c:v>
                </c:pt>
                <c:pt idx="20808">
                  <c:v>44219.583786076386</c:v>
                </c:pt>
                <c:pt idx="20809">
                  <c:v>44220.119531932869</c:v>
                </c:pt>
                <c:pt idx="20810">
                  <c:v>44220.120130625</c:v>
                </c:pt>
                <c:pt idx="20811">
                  <c:v>44220.247224074075</c:v>
                </c:pt>
                <c:pt idx="20812">
                  <c:v>44221.171150787035</c:v>
                </c:pt>
                <c:pt idx="20813">
                  <c:v>44221.178226226853</c:v>
                </c:pt>
                <c:pt idx="20814">
                  <c:v>44221.179639270835</c:v>
                </c:pt>
                <c:pt idx="20815">
                  <c:v>44221.367669085645</c:v>
                </c:pt>
                <c:pt idx="20816">
                  <c:v>44221.369265578702</c:v>
                </c:pt>
                <c:pt idx="20817">
                  <c:v>44221.39317664352</c:v>
                </c:pt>
                <c:pt idx="20818">
                  <c:v>44221.394746134261</c:v>
                </c:pt>
                <c:pt idx="20819">
                  <c:v>44221.41768849537</c:v>
                </c:pt>
                <c:pt idx="20820">
                  <c:v>44221.441687719911</c:v>
                </c:pt>
                <c:pt idx="20821">
                  <c:v>44221.468059386571</c:v>
                </c:pt>
                <c:pt idx="20822">
                  <c:v>44221.543068090279</c:v>
                </c:pt>
                <c:pt idx="20823">
                  <c:v>44221.560321608798</c:v>
                </c:pt>
                <c:pt idx="20824">
                  <c:v>44222.238214988429</c:v>
                </c:pt>
                <c:pt idx="20825">
                  <c:v>44222.256022777779</c:v>
                </c:pt>
                <c:pt idx="20826">
                  <c:v>44222.259215439815</c:v>
                </c:pt>
                <c:pt idx="20827">
                  <c:v>44222.280229606484</c:v>
                </c:pt>
                <c:pt idx="20828">
                  <c:v>44222.31071366898</c:v>
                </c:pt>
                <c:pt idx="20829">
                  <c:v>44222.348302326391</c:v>
                </c:pt>
                <c:pt idx="20830">
                  <c:v>44222.361518750004</c:v>
                </c:pt>
                <c:pt idx="20831">
                  <c:v>44222.366629027776</c:v>
                </c:pt>
                <c:pt idx="20832">
                  <c:v>44222.38093900463</c:v>
                </c:pt>
                <c:pt idx="20833">
                  <c:v>44222.394379884259</c:v>
                </c:pt>
                <c:pt idx="20834">
                  <c:v>44222.39540991898</c:v>
                </c:pt>
                <c:pt idx="20835">
                  <c:v>44222.409255162034</c:v>
                </c:pt>
                <c:pt idx="20836">
                  <c:v>44222.418977905094</c:v>
                </c:pt>
                <c:pt idx="20837">
                  <c:v>44222.468319768515</c:v>
                </c:pt>
                <c:pt idx="20838">
                  <c:v>44222.644489953702</c:v>
                </c:pt>
                <c:pt idx="20839">
                  <c:v>44222.656371296296</c:v>
                </c:pt>
                <c:pt idx="20840">
                  <c:v>44222.670155231484</c:v>
                </c:pt>
                <c:pt idx="20841">
                  <c:v>44223.149149340279</c:v>
                </c:pt>
                <c:pt idx="20842">
                  <c:v>44223.15745003472</c:v>
                </c:pt>
                <c:pt idx="20843">
                  <c:v>44223.166172349534</c:v>
                </c:pt>
                <c:pt idx="20844">
                  <c:v>44223.233489664352</c:v>
                </c:pt>
                <c:pt idx="20845">
                  <c:v>44223.395608842591</c:v>
                </c:pt>
                <c:pt idx="20846">
                  <c:v>44223.395792395837</c:v>
                </c:pt>
                <c:pt idx="20847">
                  <c:v>44223.398153530092</c:v>
                </c:pt>
                <c:pt idx="20848">
                  <c:v>44223.550203217594</c:v>
                </c:pt>
                <c:pt idx="20849">
                  <c:v>44223.651269861111</c:v>
                </c:pt>
                <c:pt idx="20850">
                  <c:v>44223.680494641201</c:v>
                </c:pt>
                <c:pt idx="20851">
                  <c:v>44224.304247673608</c:v>
                </c:pt>
                <c:pt idx="20852">
                  <c:v>44224.400124039355</c:v>
                </c:pt>
                <c:pt idx="20853">
                  <c:v>44224.403705821758</c:v>
                </c:pt>
                <c:pt idx="20854">
                  <c:v>44224.407584259257</c:v>
                </c:pt>
                <c:pt idx="20855">
                  <c:v>44224.419189375003</c:v>
                </c:pt>
                <c:pt idx="20856">
                  <c:v>44224.424763888892</c:v>
                </c:pt>
                <c:pt idx="20857">
                  <c:v>44224.43568033565</c:v>
                </c:pt>
                <c:pt idx="20858">
                  <c:v>44224.436828229169</c:v>
                </c:pt>
                <c:pt idx="20859">
                  <c:v>44224.439492152778</c:v>
                </c:pt>
                <c:pt idx="20860">
                  <c:v>44224.439712974534</c:v>
                </c:pt>
                <c:pt idx="20861">
                  <c:v>44224.461614629632</c:v>
                </c:pt>
                <c:pt idx="20862">
                  <c:v>44224.476423125001</c:v>
                </c:pt>
                <c:pt idx="20863">
                  <c:v>44224.490059629628</c:v>
                </c:pt>
                <c:pt idx="20864">
                  <c:v>44224.49267172454</c:v>
                </c:pt>
                <c:pt idx="20865">
                  <c:v>44224.496359571756</c:v>
                </c:pt>
                <c:pt idx="20866">
                  <c:v>44224.637754861113</c:v>
                </c:pt>
                <c:pt idx="20867">
                  <c:v>44224.641626307872</c:v>
                </c:pt>
                <c:pt idx="20868">
                  <c:v>44224.643071851853</c:v>
                </c:pt>
                <c:pt idx="20869">
                  <c:v>44224.680765231482</c:v>
                </c:pt>
                <c:pt idx="20870">
                  <c:v>44224.68135175926</c:v>
                </c:pt>
                <c:pt idx="20871">
                  <c:v>44224.684963541666</c:v>
                </c:pt>
                <c:pt idx="20872">
                  <c:v>44225.007580636571</c:v>
                </c:pt>
                <c:pt idx="20873">
                  <c:v>44225.123371111113</c:v>
                </c:pt>
                <c:pt idx="20874">
                  <c:v>44225.127273842591</c:v>
                </c:pt>
                <c:pt idx="20875">
                  <c:v>44225.175107962961</c:v>
                </c:pt>
                <c:pt idx="20876">
                  <c:v>44225.208764432871</c:v>
                </c:pt>
                <c:pt idx="20877">
                  <c:v>44225.343389374997</c:v>
                </c:pt>
                <c:pt idx="20878">
                  <c:v>44225.689247002316</c:v>
                </c:pt>
                <c:pt idx="20879">
                  <c:v>44227.835066284722</c:v>
                </c:pt>
                <c:pt idx="20880">
                  <c:v>44227.837464687502</c:v>
                </c:pt>
                <c:pt idx="20881">
                  <c:v>44227.993647592593</c:v>
                </c:pt>
                <c:pt idx="20882">
                  <c:v>44228.436744270832</c:v>
                </c:pt>
                <c:pt idx="20883">
                  <c:v>44228.446990474535</c:v>
                </c:pt>
                <c:pt idx="20884">
                  <c:v>44228.559631921293</c:v>
                </c:pt>
                <c:pt idx="20885">
                  <c:v>44229.04686490741</c:v>
                </c:pt>
                <c:pt idx="20886">
                  <c:v>44229.383589942132</c:v>
                </c:pt>
                <c:pt idx="20887">
                  <c:v>44229.42895883102</c:v>
                </c:pt>
                <c:pt idx="20888">
                  <c:v>44229.583664282407</c:v>
                </c:pt>
                <c:pt idx="20889">
                  <c:v>44229.587525000003</c:v>
                </c:pt>
                <c:pt idx="20890">
                  <c:v>44229.612303182868</c:v>
                </c:pt>
                <c:pt idx="20891">
                  <c:v>44229.62785420139</c:v>
                </c:pt>
                <c:pt idx="20892">
                  <c:v>44229.899432152779</c:v>
                </c:pt>
                <c:pt idx="20893">
                  <c:v>44229.902671296295</c:v>
                </c:pt>
                <c:pt idx="20894">
                  <c:v>44230.276506203707</c:v>
                </c:pt>
                <c:pt idx="20895">
                  <c:v>44230.280054467592</c:v>
                </c:pt>
                <c:pt idx="20896">
                  <c:v>44230.43165958333</c:v>
                </c:pt>
                <c:pt idx="20897">
                  <c:v>44230.467781921296</c:v>
                </c:pt>
                <c:pt idx="20898">
                  <c:v>44230.469317546296</c:v>
                </c:pt>
                <c:pt idx="20899">
                  <c:v>44230.568361307873</c:v>
                </c:pt>
                <c:pt idx="20900">
                  <c:v>44230.593193217595</c:v>
                </c:pt>
                <c:pt idx="20901">
                  <c:v>44231.25468391204</c:v>
                </c:pt>
                <c:pt idx="20902">
                  <c:v>44231.255059976851</c:v>
                </c:pt>
                <c:pt idx="20903">
                  <c:v>44231.263374942129</c:v>
                </c:pt>
                <c:pt idx="20904">
                  <c:v>44231.264894988424</c:v>
                </c:pt>
                <c:pt idx="20905">
                  <c:v>44231.268656840279</c:v>
                </c:pt>
                <c:pt idx="20906">
                  <c:v>44231.296689849536</c:v>
                </c:pt>
                <c:pt idx="20907">
                  <c:v>44231.395633148146</c:v>
                </c:pt>
                <c:pt idx="20908">
                  <c:v>44231.396500046299</c:v>
                </c:pt>
                <c:pt idx="20909">
                  <c:v>44231.40488869213</c:v>
                </c:pt>
                <c:pt idx="20910">
                  <c:v>44231.502362500003</c:v>
                </c:pt>
                <c:pt idx="20911">
                  <c:v>44231.559035289349</c:v>
                </c:pt>
                <c:pt idx="20912">
                  <c:v>44231.679928668978</c:v>
                </c:pt>
                <c:pt idx="20913">
                  <c:v>44231.722244606484</c:v>
                </c:pt>
                <c:pt idx="20914">
                  <c:v>44232.546048634256</c:v>
                </c:pt>
                <c:pt idx="20915">
                  <c:v>44232.583057974538</c:v>
                </c:pt>
                <c:pt idx="20916">
                  <c:v>44232.605790150461</c:v>
                </c:pt>
                <c:pt idx="20917">
                  <c:v>44232.608925902779</c:v>
                </c:pt>
                <c:pt idx="20918">
                  <c:v>44232.676242534719</c:v>
                </c:pt>
                <c:pt idx="20919">
                  <c:v>44232.737840127316</c:v>
                </c:pt>
                <c:pt idx="20920">
                  <c:v>44232.970711631948</c:v>
                </c:pt>
                <c:pt idx="20921">
                  <c:v>44233.460863946762</c:v>
                </c:pt>
                <c:pt idx="20922">
                  <c:v>44233.588091874997</c:v>
                </c:pt>
                <c:pt idx="20923">
                  <c:v>44233.670925034719</c:v>
                </c:pt>
                <c:pt idx="20924">
                  <c:v>44234.656591435189</c:v>
                </c:pt>
                <c:pt idx="20925">
                  <c:v>44235.080453043978</c:v>
                </c:pt>
                <c:pt idx="20926">
                  <c:v>44235.283527754633</c:v>
                </c:pt>
                <c:pt idx="20927">
                  <c:v>44235.29526914352</c:v>
                </c:pt>
                <c:pt idx="20928">
                  <c:v>44235.381863090275</c:v>
                </c:pt>
                <c:pt idx="20929">
                  <c:v>44235.427130474534</c:v>
                </c:pt>
                <c:pt idx="20930">
                  <c:v>44235.435333680558</c:v>
                </c:pt>
                <c:pt idx="20931">
                  <c:v>44236.079094814813</c:v>
                </c:pt>
                <c:pt idx="20932">
                  <c:v>44236.405129050923</c:v>
                </c:pt>
                <c:pt idx="20933">
                  <c:v>44236.424996631948</c:v>
                </c:pt>
                <c:pt idx="20934">
                  <c:v>44236.431379236114</c:v>
                </c:pt>
                <c:pt idx="20935">
                  <c:v>44236.453435243056</c:v>
                </c:pt>
                <c:pt idx="20936">
                  <c:v>44236.477898252313</c:v>
                </c:pt>
                <c:pt idx="20937">
                  <c:v>44236.478016446759</c:v>
                </c:pt>
                <c:pt idx="20938">
                  <c:v>44236.482588564817</c:v>
                </c:pt>
                <c:pt idx="20939">
                  <c:v>44236.515302708336</c:v>
                </c:pt>
                <c:pt idx="20940">
                  <c:v>44236.518182615742</c:v>
                </c:pt>
                <c:pt idx="20941">
                  <c:v>44236.518797372686</c:v>
                </c:pt>
                <c:pt idx="20942">
                  <c:v>44236.51922840278</c:v>
                </c:pt>
                <c:pt idx="20943">
                  <c:v>44236.993871192128</c:v>
                </c:pt>
                <c:pt idx="20944">
                  <c:v>44237.164775081015</c:v>
                </c:pt>
                <c:pt idx="20945">
                  <c:v>44237.166783981484</c:v>
                </c:pt>
                <c:pt idx="20946">
                  <c:v>44237.170258217593</c:v>
                </c:pt>
                <c:pt idx="20947">
                  <c:v>44237.176178275462</c:v>
                </c:pt>
                <c:pt idx="20948">
                  <c:v>44237.178861423614</c:v>
                </c:pt>
                <c:pt idx="20949">
                  <c:v>44237.199582048612</c:v>
                </c:pt>
                <c:pt idx="20950">
                  <c:v>44237.251020648146</c:v>
                </c:pt>
                <c:pt idx="20951">
                  <c:v>44237.260175069445</c:v>
                </c:pt>
                <c:pt idx="20952">
                  <c:v>44237.338419502317</c:v>
                </c:pt>
                <c:pt idx="20953">
                  <c:v>44237.381498877316</c:v>
                </c:pt>
                <c:pt idx="20954">
                  <c:v>44237.409494293985</c:v>
                </c:pt>
                <c:pt idx="20955">
                  <c:v>44237.417187476851</c:v>
                </c:pt>
                <c:pt idx="20956">
                  <c:v>44237.417482060184</c:v>
                </c:pt>
                <c:pt idx="20957">
                  <c:v>44237.420946076389</c:v>
                </c:pt>
                <c:pt idx="20958">
                  <c:v>44237.447396030089</c:v>
                </c:pt>
                <c:pt idx="20959">
                  <c:v>44237.517439502313</c:v>
                </c:pt>
                <c:pt idx="20960">
                  <c:v>44237.59280175926</c:v>
                </c:pt>
                <c:pt idx="20961">
                  <c:v>44238.093800069444</c:v>
                </c:pt>
                <c:pt idx="20962">
                  <c:v>44238.121798611108</c:v>
                </c:pt>
                <c:pt idx="20963">
                  <c:v>44238.137652824073</c:v>
                </c:pt>
                <c:pt idx="20964">
                  <c:v>44238.139307083336</c:v>
                </c:pt>
                <c:pt idx="20965">
                  <c:v>44238.161664305553</c:v>
                </c:pt>
                <c:pt idx="20966">
                  <c:v>44238.223744884257</c:v>
                </c:pt>
                <c:pt idx="20967">
                  <c:v>44238.224503310186</c:v>
                </c:pt>
                <c:pt idx="20968">
                  <c:v>44238.282522615744</c:v>
                </c:pt>
                <c:pt idx="20969">
                  <c:v>44238.508183958336</c:v>
                </c:pt>
                <c:pt idx="20970">
                  <c:v>44238.523446956016</c:v>
                </c:pt>
                <c:pt idx="20971">
                  <c:v>44238.542902546294</c:v>
                </c:pt>
                <c:pt idx="20972">
                  <c:v>44238.543148402779</c:v>
                </c:pt>
                <c:pt idx="20973">
                  <c:v>44238.555082025465</c:v>
                </c:pt>
                <c:pt idx="20974">
                  <c:v>44238.601877233799</c:v>
                </c:pt>
                <c:pt idx="20975">
                  <c:v>44238.628383078707</c:v>
                </c:pt>
                <c:pt idx="20976">
                  <c:v>44238.631955613426</c:v>
                </c:pt>
                <c:pt idx="20977">
                  <c:v>44238.635945868053</c:v>
                </c:pt>
                <c:pt idx="20978">
                  <c:v>44238.636275787037</c:v>
                </c:pt>
                <c:pt idx="20979">
                  <c:v>44238.641468136571</c:v>
                </c:pt>
                <c:pt idx="20980">
                  <c:v>44238.646231550927</c:v>
                </c:pt>
                <c:pt idx="20981">
                  <c:v>44238.647122164351</c:v>
                </c:pt>
                <c:pt idx="20982">
                  <c:v>44238.77235684028</c:v>
                </c:pt>
                <c:pt idx="20983">
                  <c:v>44238.789440462962</c:v>
                </c:pt>
                <c:pt idx="20984">
                  <c:v>44238.910575787035</c:v>
                </c:pt>
                <c:pt idx="20985">
                  <c:v>44239.421815624999</c:v>
                </c:pt>
                <c:pt idx="20986">
                  <c:v>44239.422445995369</c:v>
                </c:pt>
                <c:pt idx="20987">
                  <c:v>44239.459231736109</c:v>
                </c:pt>
                <c:pt idx="20988">
                  <c:v>44239.511144571756</c:v>
                </c:pt>
                <c:pt idx="20989">
                  <c:v>44239.922166863427</c:v>
                </c:pt>
                <c:pt idx="20990">
                  <c:v>44239.97904697917</c:v>
                </c:pt>
                <c:pt idx="20991">
                  <c:v>44240.30817877315</c:v>
                </c:pt>
                <c:pt idx="20992">
                  <c:v>44240.39989857639</c:v>
                </c:pt>
                <c:pt idx="20993">
                  <c:v>44240.754834293984</c:v>
                </c:pt>
                <c:pt idx="20994">
                  <c:v>44240.764068495373</c:v>
                </c:pt>
                <c:pt idx="20995">
                  <c:v>44240.767145046295</c:v>
                </c:pt>
                <c:pt idx="20996">
                  <c:v>44240.767580555555</c:v>
                </c:pt>
                <c:pt idx="20997">
                  <c:v>44240.772946770834</c:v>
                </c:pt>
                <c:pt idx="20998">
                  <c:v>44240.774246134257</c:v>
                </c:pt>
                <c:pt idx="20999">
                  <c:v>44240.777859259259</c:v>
                </c:pt>
                <c:pt idx="21000">
                  <c:v>44240.798402476852</c:v>
                </c:pt>
                <c:pt idx="21001">
                  <c:v>44240.861995243053</c:v>
                </c:pt>
                <c:pt idx="21002">
                  <c:v>44240.863356180555</c:v>
                </c:pt>
                <c:pt idx="21003">
                  <c:v>44241.690865694443</c:v>
                </c:pt>
                <c:pt idx="21004">
                  <c:v>44241.730637997687</c:v>
                </c:pt>
                <c:pt idx="21005">
                  <c:v>44241.739049131946</c:v>
                </c:pt>
                <c:pt idx="21006">
                  <c:v>44241.847649120369</c:v>
                </c:pt>
                <c:pt idx="21007">
                  <c:v>44242.053477928239</c:v>
                </c:pt>
                <c:pt idx="21008">
                  <c:v>44242.253472881945</c:v>
                </c:pt>
                <c:pt idx="21009">
                  <c:v>44242.272744502312</c:v>
                </c:pt>
                <c:pt idx="21010">
                  <c:v>44242.273408425928</c:v>
                </c:pt>
                <c:pt idx="21011">
                  <c:v>44242.278447604163</c:v>
                </c:pt>
                <c:pt idx="21012">
                  <c:v>44242.334397175924</c:v>
                </c:pt>
                <c:pt idx="21013">
                  <c:v>44242.340384490744</c:v>
                </c:pt>
                <c:pt idx="21014">
                  <c:v>44242.340803090279</c:v>
                </c:pt>
                <c:pt idx="21015">
                  <c:v>44242.341489328704</c:v>
                </c:pt>
                <c:pt idx="21016">
                  <c:v>44242.343277210646</c:v>
                </c:pt>
                <c:pt idx="21017">
                  <c:v>44242.388743750002</c:v>
                </c:pt>
                <c:pt idx="21018">
                  <c:v>44242.425286284721</c:v>
                </c:pt>
                <c:pt idx="21019">
                  <c:v>44242.426908009256</c:v>
                </c:pt>
                <c:pt idx="21020">
                  <c:v>44242.464162592594</c:v>
                </c:pt>
                <c:pt idx="21021">
                  <c:v>44242.476303958334</c:v>
                </c:pt>
                <c:pt idx="21022">
                  <c:v>44242.477269965275</c:v>
                </c:pt>
                <c:pt idx="21023">
                  <c:v>44242.499247708336</c:v>
                </c:pt>
                <c:pt idx="21024">
                  <c:v>44242.542057141203</c:v>
                </c:pt>
                <c:pt idx="21025">
                  <c:v>44242.542194502312</c:v>
                </c:pt>
                <c:pt idx="21026">
                  <c:v>44242.663277233798</c:v>
                </c:pt>
                <c:pt idx="21027">
                  <c:v>44242.665605856484</c:v>
                </c:pt>
                <c:pt idx="21028">
                  <c:v>44242.681865069448</c:v>
                </c:pt>
                <c:pt idx="21029">
                  <c:v>44242.700922766206</c:v>
                </c:pt>
                <c:pt idx="21030">
                  <c:v>44242.743959178239</c:v>
                </c:pt>
                <c:pt idx="21031">
                  <c:v>44242.773797037036</c:v>
                </c:pt>
                <c:pt idx="21032">
                  <c:v>44242.844004629631</c:v>
                </c:pt>
                <c:pt idx="21033">
                  <c:v>44242.864064490743</c:v>
                </c:pt>
                <c:pt idx="21034">
                  <c:v>44243.130580752317</c:v>
                </c:pt>
                <c:pt idx="21035">
                  <c:v>44243.209765613428</c:v>
                </c:pt>
                <c:pt idx="21036">
                  <c:v>44243.216202407406</c:v>
                </c:pt>
                <c:pt idx="21037">
                  <c:v>44243.297314004631</c:v>
                </c:pt>
                <c:pt idx="21038">
                  <c:v>44243.308638402777</c:v>
                </c:pt>
                <c:pt idx="21039">
                  <c:v>44243.395001145836</c:v>
                </c:pt>
                <c:pt idx="21040">
                  <c:v>44243.485444421298</c:v>
                </c:pt>
                <c:pt idx="21041">
                  <c:v>44243.546561701391</c:v>
                </c:pt>
                <c:pt idx="21042">
                  <c:v>44243.57947986111</c:v>
                </c:pt>
                <c:pt idx="21043">
                  <c:v>44243.68128744213</c:v>
                </c:pt>
                <c:pt idx="21044">
                  <c:v>44243.726065601855</c:v>
                </c:pt>
                <c:pt idx="21045">
                  <c:v>44243.911973530092</c:v>
                </c:pt>
                <c:pt idx="21046">
                  <c:v>44244.16250982639</c:v>
                </c:pt>
                <c:pt idx="21047">
                  <c:v>44244.268737777777</c:v>
                </c:pt>
                <c:pt idx="21048">
                  <c:v>44244.299142881944</c:v>
                </c:pt>
                <c:pt idx="21049">
                  <c:v>44244.300533958332</c:v>
                </c:pt>
                <c:pt idx="21050">
                  <c:v>44244.306962557872</c:v>
                </c:pt>
                <c:pt idx="21051">
                  <c:v>44244.331554571756</c:v>
                </c:pt>
                <c:pt idx="21052">
                  <c:v>44244.568379826385</c:v>
                </c:pt>
                <c:pt idx="21053">
                  <c:v>44244.626310960652</c:v>
                </c:pt>
                <c:pt idx="21054">
                  <c:v>44244.649944999997</c:v>
                </c:pt>
                <c:pt idx="21055">
                  <c:v>44245.687358379633</c:v>
                </c:pt>
                <c:pt idx="21056">
                  <c:v>44245.958407418984</c:v>
                </c:pt>
                <c:pt idx="21057">
                  <c:v>44245.981870173608</c:v>
                </c:pt>
                <c:pt idx="21058">
                  <c:v>44246.197675960648</c:v>
                </c:pt>
                <c:pt idx="21059">
                  <c:v>44246.221546516201</c:v>
                </c:pt>
                <c:pt idx="21060">
                  <c:v>44246.354333981479</c:v>
                </c:pt>
                <c:pt idx="21061">
                  <c:v>44246.364466631945</c:v>
                </c:pt>
                <c:pt idx="21062">
                  <c:v>44246.401398298614</c:v>
                </c:pt>
                <c:pt idx="21063">
                  <c:v>44246.430177858798</c:v>
                </c:pt>
                <c:pt idx="21064">
                  <c:v>44246.437920590281</c:v>
                </c:pt>
                <c:pt idx="21065">
                  <c:v>44246.575329085645</c:v>
                </c:pt>
                <c:pt idx="21066">
                  <c:v>44246.724973576391</c:v>
                </c:pt>
                <c:pt idx="21067">
                  <c:v>44247.069745555556</c:v>
                </c:pt>
                <c:pt idx="21068">
                  <c:v>44247.159946400461</c:v>
                </c:pt>
                <c:pt idx="21069">
                  <c:v>44247.485625740737</c:v>
                </c:pt>
                <c:pt idx="21070">
                  <c:v>44247.650941712964</c:v>
                </c:pt>
                <c:pt idx="21071">
                  <c:v>44247.688274363427</c:v>
                </c:pt>
                <c:pt idx="21072">
                  <c:v>44247.714917951387</c:v>
                </c:pt>
                <c:pt idx="21073">
                  <c:v>44247.743289189813</c:v>
                </c:pt>
                <c:pt idx="21074">
                  <c:v>44247.779614884261</c:v>
                </c:pt>
                <c:pt idx="21075">
                  <c:v>44247.795910000001</c:v>
                </c:pt>
                <c:pt idx="21076">
                  <c:v>44247.817965983799</c:v>
                </c:pt>
                <c:pt idx="21077">
                  <c:v>44247.827504548608</c:v>
                </c:pt>
                <c:pt idx="21078">
                  <c:v>44249.07632443287</c:v>
                </c:pt>
                <c:pt idx="21079">
                  <c:v>44249.081695173612</c:v>
                </c:pt>
                <c:pt idx="21080">
                  <c:v>44249.187012719907</c:v>
                </c:pt>
                <c:pt idx="21081">
                  <c:v>44249.187733032406</c:v>
                </c:pt>
                <c:pt idx="21082">
                  <c:v>44249.192318680558</c:v>
                </c:pt>
                <c:pt idx="21083">
                  <c:v>44249.195329247683</c:v>
                </c:pt>
                <c:pt idx="21084">
                  <c:v>44249.224266249999</c:v>
                </c:pt>
                <c:pt idx="21085">
                  <c:v>44249.229244502312</c:v>
                </c:pt>
                <c:pt idx="21086">
                  <c:v>44249.235874421298</c:v>
                </c:pt>
                <c:pt idx="21087">
                  <c:v>44249.279327939817</c:v>
                </c:pt>
                <c:pt idx="21088">
                  <c:v>44249.280489849538</c:v>
                </c:pt>
                <c:pt idx="21089">
                  <c:v>44249.28288859954</c:v>
                </c:pt>
                <c:pt idx="21090">
                  <c:v>44249.298564548611</c:v>
                </c:pt>
                <c:pt idx="21091">
                  <c:v>44249.301670787034</c:v>
                </c:pt>
                <c:pt idx="21092">
                  <c:v>44249.345619120373</c:v>
                </c:pt>
                <c:pt idx="21093">
                  <c:v>44249.34853427083</c:v>
                </c:pt>
                <c:pt idx="21094">
                  <c:v>44249.350242569446</c:v>
                </c:pt>
                <c:pt idx="21095">
                  <c:v>44249.353840150463</c:v>
                </c:pt>
                <c:pt idx="21096">
                  <c:v>44249.374297569448</c:v>
                </c:pt>
                <c:pt idx="21097">
                  <c:v>44249.399397060188</c:v>
                </c:pt>
                <c:pt idx="21098">
                  <c:v>44249.723338958334</c:v>
                </c:pt>
                <c:pt idx="21099">
                  <c:v>44250.285864537036</c:v>
                </c:pt>
                <c:pt idx="21100">
                  <c:v>44250.295187453703</c:v>
                </c:pt>
                <c:pt idx="21101">
                  <c:v>44250.418897326388</c:v>
                </c:pt>
                <c:pt idx="21102">
                  <c:v>44250.434444120372</c:v>
                </c:pt>
                <c:pt idx="21103">
                  <c:v>44250.436795613423</c:v>
                </c:pt>
                <c:pt idx="21104">
                  <c:v>44250.452799687497</c:v>
                </c:pt>
                <c:pt idx="21105">
                  <c:v>44250.460514641207</c:v>
                </c:pt>
                <c:pt idx="21106">
                  <c:v>44250.463128101852</c:v>
                </c:pt>
                <c:pt idx="21107">
                  <c:v>44250.484024120371</c:v>
                </c:pt>
                <c:pt idx="21108">
                  <c:v>44250.494058819444</c:v>
                </c:pt>
                <c:pt idx="21109">
                  <c:v>44250.541514999997</c:v>
                </c:pt>
                <c:pt idx="21110">
                  <c:v>44250.71651528935</c:v>
                </c:pt>
                <c:pt idx="21111">
                  <c:v>44250.737321921297</c:v>
                </c:pt>
                <c:pt idx="21112">
                  <c:v>44250.737846226853</c:v>
                </c:pt>
                <c:pt idx="21113">
                  <c:v>44250.738039467593</c:v>
                </c:pt>
                <c:pt idx="21114">
                  <c:v>44250.757603738428</c:v>
                </c:pt>
                <c:pt idx="21115">
                  <c:v>44250.792600127315</c:v>
                </c:pt>
                <c:pt idx="21116">
                  <c:v>44251.32819709491</c:v>
                </c:pt>
                <c:pt idx="21117">
                  <c:v>44251.381648055554</c:v>
                </c:pt>
                <c:pt idx="21118">
                  <c:v>44251.472609594908</c:v>
                </c:pt>
                <c:pt idx="21119">
                  <c:v>44252.208285567132</c:v>
                </c:pt>
                <c:pt idx="21120">
                  <c:v>44252.255779085652</c:v>
                </c:pt>
                <c:pt idx="21121">
                  <c:v>44252.286211967592</c:v>
                </c:pt>
                <c:pt idx="21122">
                  <c:v>44252.397194328703</c:v>
                </c:pt>
                <c:pt idx="21123">
                  <c:v>44252.484145162038</c:v>
                </c:pt>
                <c:pt idx="21124">
                  <c:v>44252.490974432869</c:v>
                </c:pt>
                <c:pt idx="21125">
                  <c:v>44252.621938784723</c:v>
                </c:pt>
                <c:pt idx="21126">
                  <c:v>44252.690308935184</c:v>
                </c:pt>
                <c:pt idx="21127">
                  <c:v>44253.067940300927</c:v>
                </c:pt>
                <c:pt idx="21128">
                  <c:v>44253.096882349535</c:v>
                </c:pt>
                <c:pt idx="21129">
                  <c:v>44253.314477835651</c:v>
                </c:pt>
                <c:pt idx="21130">
                  <c:v>44253.318061666665</c:v>
                </c:pt>
                <c:pt idx="21131">
                  <c:v>44253.32165460648</c:v>
                </c:pt>
                <c:pt idx="21132">
                  <c:v>44253.356520451387</c:v>
                </c:pt>
                <c:pt idx="21133">
                  <c:v>44253.490698252317</c:v>
                </c:pt>
                <c:pt idx="21134">
                  <c:v>44253.502182928241</c:v>
                </c:pt>
                <c:pt idx="21135">
                  <c:v>44253.511645694445</c:v>
                </c:pt>
                <c:pt idx="21136">
                  <c:v>44253.546637233798</c:v>
                </c:pt>
                <c:pt idx="21137">
                  <c:v>44253.550202199076</c:v>
                </c:pt>
                <c:pt idx="21138">
                  <c:v>44253.565756678239</c:v>
                </c:pt>
                <c:pt idx="21139">
                  <c:v>44253.566143090276</c:v>
                </c:pt>
                <c:pt idx="21140">
                  <c:v>44253.566246365743</c:v>
                </c:pt>
                <c:pt idx="21141">
                  <c:v>44253.593207025464</c:v>
                </c:pt>
                <c:pt idx="21142">
                  <c:v>44253.593419120371</c:v>
                </c:pt>
                <c:pt idx="21143">
                  <c:v>44253.703891666664</c:v>
                </c:pt>
                <c:pt idx="21144">
                  <c:v>44253.707224409722</c:v>
                </c:pt>
                <c:pt idx="21145">
                  <c:v>44254.213046886573</c:v>
                </c:pt>
                <c:pt idx="21146">
                  <c:v>44254.232885787038</c:v>
                </c:pt>
                <c:pt idx="21147">
                  <c:v>44254.266402407404</c:v>
                </c:pt>
                <c:pt idx="21148">
                  <c:v>44254.304758599537</c:v>
                </c:pt>
                <c:pt idx="21149">
                  <c:v>44254.582348067132</c:v>
                </c:pt>
                <c:pt idx="21150">
                  <c:v>44255.018851608795</c:v>
                </c:pt>
                <c:pt idx="21151">
                  <c:v>44255.100212349535</c:v>
                </c:pt>
                <c:pt idx="21152">
                  <c:v>44255.293653854169</c:v>
                </c:pt>
                <c:pt idx="21153">
                  <c:v>44255.729637349534</c:v>
                </c:pt>
                <c:pt idx="21154">
                  <c:v>44256.293171874997</c:v>
                </c:pt>
                <c:pt idx="21155">
                  <c:v>44256.64628011574</c:v>
                </c:pt>
                <c:pt idx="21156">
                  <c:v>44256.692859027775</c:v>
                </c:pt>
                <c:pt idx="21157">
                  <c:v>44256.828236643516</c:v>
                </c:pt>
                <c:pt idx="21158">
                  <c:v>44257.27520340278</c:v>
                </c:pt>
                <c:pt idx="21159">
                  <c:v>44257.318427488426</c:v>
                </c:pt>
                <c:pt idx="21160">
                  <c:v>44257.382111203704</c:v>
                </c:pt>
                <c:pt idx="21161">
                  <c:v>44257.38496984954</c:v>
                </c:pt>
                <c:pt idx="21162">
                  <c:v>44257.387447766203</c:v>
                </c:pt>
                <c:pt idx="21163">
                  <c:v>44257.439624953702</c:v>
                </c:pt>
                <c:pt idx="21164">
                  <c:v>44257.463057488429</c:v>
                </c:pt>
                <c:pt idx="21165">
                  <c:v>44257.530129120372</c:v>
                </c:pt>
                <c:pt idx="21166">
                  <c:v>44257.539024479163</c:v>
                </c:pt>
                <c:pt idx="21167">
                  <c:v>44257.54335295139</c:v>
                </c:pt>
                <c:pt idx="21168">
                  <c:v>44257.566934212962</c:v>
                </c:pt>
                <c:pt idx="21169">
                  <c:v>44257.599218541669</c:v>
                </c:pt>
                <c:pt idx="21170">
                  <c:v>44257.663591921293</c:v>
                </c:pt>
                <c:pt idx="21171">
                  <c:v>44257.683919745374</c:v>
                </c:pt>
                <c:pt idx="21172">
                  <c:v>44257.68756244213</c:v>
                </c:pt>
                <c:pt idx="21173">
                  <c:v>44257.758813229164</c:v>
                </c:pt>
                <c:pt idx="21174">
                  <c:v>44257.761851967596</c:v>
                </c:pt>
                <c:pt idx="21175">
                  <c:v>44257.778485405091</c:v>
                </c:pt>
                <c:pt idx="21176">
                  <c:v>44257.782343657411</c:v>
                </c:pt>
                <c:pt idx="21177">
                  <c:v>44257.789672997686</c:v>
                </c:pt>
                <c:pt idx="21178">
                  <c:v>44258.434683715277</c:v>
                </c:pt>
                <c:pt idx="21179">
                  <c:v>44258.448867604166</c:v>
                </c:pt>
                <c:pt idx="21180">
                  <c:v>44258.449481134259</c:v>
                </c:pt>
                <c:pt idx="21181">
                  <c:v>44258.449529050929</c:v>
                </c:pt>
                <c:pt idx="21182">
                  <c:v>44258.500507696757</c:v>
                </c:pt>
                <c:pt idx="21183">
                  <c:v>44258.501710717595</c:v>
                </c:pt>
                <c:pt idx="21184">
                  <c:v>44258.567851006941</c:v>
                </c:pt>
                <c:pt idx="21185">
                  <c:v>44258.570327013891</c:v>
                </c:pt>
                <c:pt idx="21186">
                  <c:v>44258.663574247686</c:v>
                </c:pt>
                <c:pt idx="21187">
                  <c:v>44258.703007928241</c:v>
                </c:pt>
                <c:pt idx="21188">
                  <c:v>44258.757627800929</c:v>
                </c:pt>
                <c:pt idx="21189">
                  <c:v>44258.799755821761</c:v>
                </c:pt>
                <c:pt idx="21190">
                  <c:v>44258.802391898149</c:v>
                </c:pt>
                <c:pt idx="21191">
                  <c:v>44258.824141851852</c:v>
                </c:pt>
                <c:pt idx="21192">
                  <c:v>44258.836535023147</c:v>
                </c:pt>
                <c:pt idx="21193">
                  <c:v>44258.872132615739</c:v>
                </c:pt>
                <c:pt idx="21194">
                  <c:v>44258.874425462964</c:v>
                </c:pt>
                <c:pt idx="21195">
                  <c:v>44259.246520115739</c:v>
                </c:pt>
                <c:pt idx="21196">
                  <c:v>44259.453203344907</c:v>
                </c:pt>
                <c:pt idx="21197">
                  <c:v>44259.455363182868</c:v>
                </c:pt>
                <c:pt idx="21198">
                  <c:v>44259.486013055553</c:v>
                </c:pt>
                <c:pt idx="21199">
                  <c:v>44259.592854606482</c:v>
                </c:pt>
                <c:pt idx="21200">
                  <c:v>44259.596299814817</c:v>
                </c:pt>
                <c:pt idx="21201">
                  <c:v>44259.613405868055</c:v>
                </c:pt>
                <c:pt idx="21202">
                  <c:v>44259.617838645834</c:v>
                </c:pt>
                <c:pt idx="21203">
                  <c:v>44259.623505034724</c:v>
                </c:pt>
                <c:pt idx="21204">
                  <c:v>44259.654959942127</c:v>
                </c:pt>
                <c:pt idx="21205">
                  <c:v>44259.752035613426</c:v>
                </c:pt>
                <c:pt idx="21206">
                  <c:v>44259.755339965275</c:v>
                </c:pt>
                <c:pt idx="21207">
                  <c:v>44259.77356775463</c:v>
                </c:pt>
                <c:pt idx="21208">
                  <c:v>44259.796104166664</c:v>
                </c:pt>
                <c:pt idx="21209">
                  <c:v>44259.807805104167</c:v>
                </c:pt>
                <c:pt idx="21210">
                  <c:v>44259.821040277777</c:v>
                </c:pt>
                <c:pt idx="21211">
                  <c:v>44259.856959999997</c:v>
                </c:pt>
                <c:pt idx="21212">
                  <c:v>44260.017874386576</c:v>
                </c:pt>
                <c:pt idx="21213">
                  <c:v>44260.303192141204</c:v>
                </c:pt>
                <c:pt idx="21214">
                  <c:v>44260.369609953705</c:v>
                </c:pt>
                <c:pt idx="21215">
                  <c:v>44260.386140775459</c:v>
                </c:pt>
                <c:pt idx="21216">
                  <c:v>44260.392684409722</c:v>
                </c:pt>
                <c:pt idx="21217">
                  <c:v>44260.434463414349</c:v>
                </c:pt>
                <c:pt idx="21218">
                  <c:v>44260.521020219909</c:v>
                </c:pt>
                <c:pt idx="21219">
                  <c:v>44260.547588472225</c:v>
                </c:pt>
                <c:pt idx="21220">
                  <c:v>44260.59961636574</c:v>
                </c:pt>
                <c:pt idx="21221">
                  <c:v>44260.608978692129</c:v>
                </c:pt>
                <c:pt idx="21222">
                  <c:v>44260.613985358796</c:v>
                </c:pt>
                <c:pt idx="21223">
                  <c:v>44260.631081018517</c:v>
                </c:pt>
                <c:pt idx="21224">
                  <c:v>44260.719968206016</c:v>
                </c:pt>
                <c:pt idx="21225">
                  <c:v>44260.742440694441</c:v>
                </c:pt>
                <c:pt idx="21226">
                  <c:v>44261.205437974539</c:v>
                </c:pt>
                <c:pt idx="21227">
                  <c:v>44261.209038032408</c:v>
                </c:pt>
                <c:pt idx="21228">
                  <c:v>44261.477312106479</c:v>
                </c:pt>
                <c:pt idx="21229">
                  <c:v>44261.487391354167</c:v>
                </c:pt>
                <c:pt idx="21230">
                  <c:v>44261.490937858798</c:v>
                </c:pt>
                <c:pt idx="21231">
                  <c:v>44261.551669305554</c:v>
                </c:pt>
                <c:pt idx="21232">
                  <c:v>44261.595754710645</c:v>
                </c:pt>
                <c:pt idx="21233">
                  <c:v>44261.603343275463</c:v>
                </c:pt>
                <c:pt idx="21234">
                  <c:v>44261.708352118054</c:v>
                </c:pt>
                <c:pt idx="21235">
                  <c:v>44261.726211631947</c:v>
                </c:pt>
                <c:pt idx="21236">
                  <c:v>44261.728130324074</c:v>
                </c:pt>
                <c:pt idx="21237">
                  <c:v>44261.729918379628</c:v>
                </c:pt>
                <c:pt idx="21238">
                  <c:v>44261.731139918978</c:v>
                </c:pt>
                <c:pt idx="21239">
                  <c:v>44261.775463194441</c:v>
                </c:pt>
                <c:pt idx="21240">
                  <c:v>44261.896875497689</c:v>
                </c:pt>
                <c:pt idx="21241">
                  <c:v>44261.934960104169</c:v>
                </c:pt>
                <c:pt idx="21242">
                  <c:v>44262.276905416664</c:v>
                </c:pt>
                <c:pt idx="21243">
                  <c:v>44262.338227430555</c:v>
                </c:pt>
                <c:pt idx="21244">
                  <c:v>44262.339954027775</c:v>
                </c:pt>
                <c:pt idx="21245">
                  <c:v>44262.554446493057</c:v>
                </c:pt>
                <c:pt idx="21246">
                  <c:v>44262.566697708331</c:v>
                </c:pt>
                <c:pt idx="21247">
                  <c:v>44262.578314155093</c:v>
                </c:pt>
                <c:pt idx="21248">
                  <c:v>44262.602686215279</c:v>
                </c:pt>
                <c:pt idx="21249">
                  <c:v>44262.612949606482</c:v>
                </c:pt>
                <c:pt idx="21250">
                  <c:v>44262.700632210646</c:v>
                </c:pt>
                <c:pt idx="21251">
                  <c:v>44263.168065324076</c:v>
                </c:pt>
                <c:pt idx="21252">
                  <c:v>44263.187720972222</c:v>
                </c:pt>
                <c:pt idx="21253">
                  <c:v>44263.42323177083</c:v>
                </c:pt>
                <c:pt idx="21254">
                  <c:v>44263.502402962964</c:v>
                </c:pt>
                <c:pt idx="21255">
                  <c:v>44263.512867060184</c:v>
                </c:pt>
                <c:pt idx="21256">
                  <c:v>44263.519804687501</c:v>
                </c:pt>
                <c:pt idx="21257">
                  <c:v>44263.538953263887</c:v>
                </c:pt>
                <c:pt idx="21258">
                  <c:v>44263.540189722225</c:v>
                </c:pt>
                <c:pt idx="21259">
                  <c:v>44263.61725398148</c:v>
                </c:pt>
                <c:pt idx="21260">
                  <c:v>44263.634920648146</c:v>
                </c:pt>
                <c:pt idx="21261">
                  <c:v>44263.640798055552</c:v>
                </c:pt>
                <c:pt idx="21262">
                  <c:v>44263.669408252317</c:v>
                </c:pt>
                <c:pt idx="21263">
                  <c:v>44263.786167754632</c:v>
                </c:pt>
                <c:pt idx="21264">
                  <c:v>44263.786902962966</c:v>
                </c:pt>
                <c:pt idx="21265">
                  <c:v>44263.821184502318</c:v>
                </c:pt>
                <c:pt idx="21266">
                  <c:v>44263.852722511576</c:v>
                </c:pt>
                <c:pt idx="21267">
                  <c:v>44264.175388460651</c:v>
                </c:pt>
                <c:pt idx="21268">
                  <c:v>44264.415792418979</c:v>
                </c:pt>
                <c:pt idx="21269">
                  <c:v>44264.416990868056</c:v>
                </c:pt>
                <c:pt idx="21270">
                  <c:v>44264.444462581021</c:v>
                </c:pt>
                <c:pt idx="21271">
                  <c:v>44264.446293842593</c:v>
                </c:pt>
                <c:pt idx="21272">
                  <c:v>44264.617339895834</c:v>
                </c:pt>
                <c:pt idx="21273">
                  <c:v>44264.711129687501</c:v>
                </c:pt>
                <c:pt idx="21274">
                  <c:v>44264.965515706019</c:v>
                </c:pt>
                <c:pt idx="21275">
                  <c:v>44265.123609826391</c:v>
                </c:pt>
                <c:pt idx="21276">
                  <c:v>44265.126742812499</c:v>
                </c:pt>
                <c:pt idx="21277">
                  <c:v>44265.175009837963</c:v>
                </c:pt>
                <c:pt idx="21278">
                  <c:v>44265.265021458334</c:v>
                </c:pt>
                <c:pt idx="21279">
                  <c:v>44265.269959652775</c:v>
                </c:pt>
                <c:pt idx="21280">
                  <c:v>44265.328983946762</c:v>
                </c:pt>
                <c:pt idx="21281">
                  <c:v>44265.338060798611</c:v>
                </c:pt>
                <c:pt idx="21282">
                  <c:v>44265.339027557871</c:v>
                </c:pt>
                <c:pt idx="21283">
                  <c:v>44265.343460555552</c:v>
                </c:pt>
                <c:pt idx="21284">
                  <c:v>44265.352285046298</c:v>
                </c:pt>
                <c:pt idx="21285">
                  <c:v>44265.370911134261</c:v>
                </c:pt>
                <c:pt idx="21286">
                  <c:v>44265.374487199071</c:v>
                </c:pt>
                <c:pt idx="21287">
                  <c:v>44265.375313761571</c:v>
                </c:pt>
                <c:pt idx="21288">
                  <c:v>44265.377957766206</c:v>
                </c:pt>
                <c:pt idx="21289">
                  <c:v>44265.380766932867</c:v>
                </c:pt>
                <c:pt idx="21290">
                  <c:v>44265.441749710648</c:v>
                </c:pt>
                <c:pt idx="21291">
                  <c:v>44265.463548715277</c:v>
                </c:pt>
                <c:pt idx="21292">
                  <c:v>44265.609605300924</c:v>
                </c:pt>
                <c:pt idx="21293">
                  <c:v>44265.721208750001</c:v>
                </c:pt>
                <c:pt idx="21294">
                  <c:v>44265.72889658565</c:v>
                </c:pt>
                <c:pt idx="21295">
                  <c:v>44265.759123171294</c:v>
                </c:pt>
                <c:pt idx="21296">
                  <c:v>44266.253810821756</c:v>
                </c:pt>
                <c:pt idx="21297">
                  <c:v>44266.290262569448</c:v>
                </c:pt>
                <c:pt idx="21298">
                  <c:v>44266.465374710649</c:v>
                </c:pt>
                <c:pt idx="21299">
                  <c:v>44266.472536678244</c:v>
                </c:pt>
                <c:pt idx="21300">
                  <c:v>44266.582576180554</c:v>
                </c:pt>
                <c:pt idx="21301">
                  <c:v>44266.585580682869</c:v>
                </c:pt>
                <c:pt idx="21302">
                  <c:v>44266.58590229167</c:v>
                </c:pt>
                <c:pt idx="21303">
                  <c:v>44266.603846562502</c:v>
                </c:pt>
                <c:pt idx="21304">
                  <c:v>44267.250709965279</c:v>
                </c:pt>
                <c:pt idx="21305">
                  <c:v>44267.293441261572</c:v>
                </c:pt>
                <c:pt idx="21306">
                  <c:v>44267.296804398145</c:v>
                </c:pt>
                <c:pt idx="21307">
                  <c:v>44267.303909780094</c:v>
                </c:pt>
                <c:pt idx="21308">
                  <c:v>44267.307991365742</c:v>
                </c:pt>
                <c:pt idx="21309">
                  <c:v>44267.311381724539</c:v>
                </c:pt>
                <c:pt idx="21310">
                  <c:v>44267.31900181713</c:v>
                </c:pt>
                <c:pt idx="21311">
                  <c:v>44267.366376701386</c:v>
                </c:pt>
                <c:pt idx="21312">
                  <c:v>44267.370818310184</c:v>
                </c:pt>
                <c:pt idx="21313">
                  <c:v>44267.371954421295</c:v>
                </c:pt>
                <c:pt idx="21314">
                  <c:v>44267.378810694441</c:v>
                </c:pt>
                <c:pt idx="21315">
                  <c:v>44267.38295175926</c:v>
                </c:pt>
                <c:pt idx="21316">
                  <c:v>44267.398386666668</c:v>
                </c:pt>
                <c:pt idx="21317">
                  <c:v>44267.403699097224</c:v>
                </c:pt>
                <c:pt idx="21318">
                  <c:v>44267.407357824071</c:v>
                </c:pt>
                <c:pt idx="21319">
                  <c:v>44267.410811643516</c:v>
                </c:pt>
                <c:pt idx="21320">
                  <c:v>44267.47401568287</c:v>
                </c:pt>
                <c:pt idx="21321">
                  <c:v>44267.476303020834</c:v>
                </c:pt>
                <c:pt idx="21322">
                  <c:v>44267.510364155096</c:v>
                </c:pt>
                <c:pt idx="21323">
                  <c:v>44267.576930601848</c:v>
                </c:pt>
                <c:pt idx="21324">
                  <c:v>44267.643552164351</c:v>
                </c:pt>
                <c:pt idx="21325">
                  <c:v>44268.363422025461</c:v>
                </c:pt>
                <c:pt idx="21326">
                  <c:v>44268.364755451388</c:v>
                </c:pt>
                <c:pt idx="21327">
                  <c:v>44268.499766620371</c:v>
                </c:pt>
                <c:pt idx="21328">
                  <c:v>44268.608596562502</c:v>
                </c:pt>
                <c:pt idx="21329">
                  <c:v>44268.612189756946</c:v>
                </c:pt>
                <c:pt idx="21330">
                  <c:v>44268.612446805557</c:v>
                </c:pt>
                <c:pt idx="21331">
                  <c:v>44268.711736863428</c:v>
                </c:pt>
                <c:pt idx="21332">
                  <c:v>44268.816260023152</c:v>
                </c:pt>
                <c:pt idx="21333">
                  <c:v>44269.001521087965</c:v>
                </c:pt>
                <c:pt idx="21334">
                  <c:v>44270.56189420139</c:v>
                </c:pt>
                <c:pt idx="21335">
                  <c:v>44270.563679016203</c:v>
                </c:pt>
                <c:pt idx="21336">
                  <c:v>44270.802165057874</c:v>
                </c:pt>
                <c:pt idx="21337">
                  <c:v>44270.802464803244</c:v>
                </c:pt>
                <c:pt idx="21338">
                  <c:v>44270.802802233797</c:v>
                </c:pt>
                <c:pt idx="21339">
                  <c:v>44271.551970613429</c:v>
                </c:pt>
                <c:pt idx="21340">
                  <c:v>44271.627387581022</c:v>
                </c:pt>
                <c:pt idx="21341">
                  <c:v>44271.671801157405</c:v>
                </c:pt>
                <c:pt idx="21342">
                  <c:v>44271.799400381948</c:v>
                </c:pt>
                <c:pt idx="21343">
                  <c:v>44272.026011909722</c:v>
                </c:pt>
                <c:pt idx="21344">
                  <c:v>44272.167151145833</c:v>
                </c:pt>
                <c:pt idx="21345">
                  <c:v>44272.199821493057</c:v>
                </c:pt>
                <c:pt idx="21346">
                  <c:v>44272.579139120367</c:v>
                </c:pt>
                <c:pt idx="21347">
                  <c:v>44272.640931817128</c:v>
                </c:pt>
                <c:pt idx="21348">
                  <c:v>44272.641125405091</c:v>
                </c:pt>
                <c:pt idx="21349">
                  <c:v>44272.779001828705</c:v>
                </c:pt>
                <c:pt idx="21350">
                  <c:v>44272.80017072917</c:v>
                </c:pt>
                <c:pt idx="21351">
                  <c:v>44273.43953142361</c:v>
                </c:pt>
                <c:pt idx="21352">
                  <c:v>44273.457835231478</c:v>
                </c:pt>
                <c:pt idx="21353">
                  <c:v>44273.478111446762</c:v>
                </c:pt>
                <c:pt idx="21354">
                  <c:v>44273.51923302083</c:v>
                </c:pt>
                <c:pt idx="21355">
                  <c:v>44273.595704479165</c:v>
                </c:pt>
                <c:pt idx="21356">
                  <c:v>44273.605353506944</c:v>
                </c:pt>
                <c:pt idx="21357">
                  <c:v>44273.607830833331</c:v>
                </c:pt>
                <c:pt idx="21358">
                  <c:v>44273.725682789351</c:v>
                </c:pt>
                <c:pt idx="21359">
                  <c:v>44273.726663668982</c:v>
                </c:pt>
                <c:pt idx="21360">
                  <c:v>44274.159368067129</c:v>
                </c:pt>
                <c:pt idx="21361">
                  <c:v>44274.190218877317</c:v>
                </c:pt>
                <c:pt idx="21362">
                  <c:v>44274.202884652776</c:v>
                </c:pt>
                <c:pt idx="21363">
                  <c:v>44274.382436284723</c:v>
                </c:pt>
                <c:pt idx="21364">
                  <c:v>44274.402328969911</c:v>
                </c:pt>
                <c:pt idx="21365">
                  <c:v>44274.405588252317</c:v>
                </c:pt>
                <c:pt idx="21366">
                  <c:v>44274.426210196762</c:v>
                </c:pt>
                <c:pt idx="21367">
                  <c:v>44274.491111701391</c:v>
                </c:pt>
                <c:pt idx="21368">
                  <c:v>44274.541846770837</c:v>
                </c:pt>
                <c:pt idx="21369">
                  <c:v>44274.562620914352</c:v>
                </c:pt>
                <c:pt idx="21370">
                  <c:v>44274.565223437501</c:v>
                </c:pt>
                <c:pt idx="21371">
                  <c:v>44274.597789803243</c:v>
                </c:pt>
                <c:pt idx="21372">
                  <c:v>44274.603632002312</c:v>
                </c:pt>
                <c:pt idx="21373">
                  <c:v>44274.691951134257</c:v>
                </c:pt>
                <c:pt idx="21374">
                  <c:v>44274.693870092589</c:v>
                </c:pt>
                <c:pt idx="21375">
                  <c:v>44274.702281747683</c:v>
                </c:pt>
                <c:pt idx="21376">
                  <c:v>44275.667994699077</c:v>
                </c:pt>
                <c:pt idx="21377">
                  <c:v>44276.305831527781</c:v>
                </c:pt>
                <c:pt idx="21378">
                  <c:v>44276.611005659724</c:v>
                </c:pt>
                <c:pt idx="21379">
                  <c:v>44276.698135520834</c:v>
                </c:pt>
                <c:pt idx="21380">
                  <c:v>44277.305848854165</c:v>
                </c:pt>
                <c:pt idx="21381">
                  <c:v>44277.312460428242</c:v>
                </c:pt>
                <c:pt idx="21382">
                  <c:v>44277.321808749999</c:v>
                </c:pt>
                <c:pt idx="21383">
                  <c:v>44277.331814409721</c:v>
                </c:pt>
                <c:pt idx="21384">
                  <c:v>44277.33263646991</c:v>
                </c:pt>
                <c:pt idx="21385">
                  <c:v>44277.336561064818</c:v>
                </c:pt>
                <c:pt idx="21386">
                  <c:v>44277.356346701388</c:v>
                </c:pt>
                <c:pt idx="21387">
                  <c:v>44277.468465497688</c:v>
                </c:pt>
                <c:pt idx="21388">
                  <c:v>44277.470729409724</c:v>
                </c:pt>
                <c:pt idx="21389">
                  <c:v>44277.473109270832</c:v>
                </c:pt>
                <c:pt idx="21390">
                  <c:v>44277.478178379628</c:v>
                </c:pt>
                <c:pt idx="21391">
                  <c:v>44277.491819907409</c:v>
                </c:pt>
                <c:pt idx="21392">
                  <c:v>44277.562343449077</c:v>
                </c:pt>
                <c:pt idx="21393">
                  <c:v>44278.127012268516</c:v>
                </c:pt>
                <c:pt idx="21394">
                  <c:v>44278.16720747685</c:v>
                </c:pt>
                <c:pt idx="21395">
                  <c:v>44278.171732604169</c:v>
                </c:pt>
                <c:pt idx="21396">
                  <c:v>44278.184688900466</c:v>
                </c:pt>
                <c:pt idx="21397">
                  <c:v>44278.228957395833</c:v>
                </c:pt>
                <c:pt idx="21398">
                  <c:v>44278.259843807871</c:v>
                </c:pt>
                <c:pt idx="21399">
                  <c:v>44278.268859548611</c:v>
                </c:pt>
                <c:pt idx="21400">
                  <c:v>44278.269887523151</c:v>
                </c:pt>
                <c:pt idx="21401">
                  <c:v>44278.280249270836</c:v>
                </c:pt>
                <c:pt idx="21402">
                  <c:v>44278.293808136572</c:v>
                </c:pt>
                <c:pt idx="21403">
                  <c:v>44278.392427939812</c:v>
                </c:pt>
                <c:pt idx="21404">
                  <c:v>44278.420449861114</c:v>
                </c:pt>
                <c:pt idx="21405">
                  <c:v>44278.423454988428</c:v>
                </c:pt>
                <c:pt idx="21406">
                  <c:v>44278.438907071759</c:v>
                </c:pt>
                <c:pt idx="21407">
                  <c:v>44278.467512071758</c:v>
                </c:pt>
                <c:pt idx="21408">
                  <c:v>44278.47102459491</c:v>
                </c:pt>
                <c:pt idx="21409">
                  <c:v>44278.472697731479</c:v>
                </c:pt>
                <c:pt idx="21410">
                  <c:v>44278.512442280095</c:v>
                </c:pt>
                <c:pt idx="21411">
                  <c:v>44278.525750069442</c:v>
                </c:pt>
                <c:pt idx="21412">
                  <c:v>44278.563384918984</c:v>
                </c:pt>
                <c:pt idx="21413">
                  <c:v>44278.575232430558</c:v>
                </c:pt>
                <c:pt idx="21414">
                  <c:v>44278.59775173611</c:v>
                </c:pt>
                <c:pt idx="21415">
                  <c:v>44278.612309282405</c:v>
                </c:pt>
                <c:pt idx="21416">
                  <c:v>44278.668463032409</c:v>
                </c:pt>
                <c:pt idx="21417">
                  <c:v>44278.686493506946</c:v>
                </c:pt>
                <c:pt idx="21418">
                  <c:v>44278.693828437499</c:v>
                </c:pt>
                <c:pt idx="21419">
                  <c:v>44278.701941666666</c:v>
                </c:pt>
                <c:pt idx="21420">
                  <c:v>44278.704016631942</c:v>
                </c:pt>
                <c:pt idx="21421">
                  <c:v>44278.707583020834</c:v>
                </c:pt>
                <c:pt idx="21422">
                  <c:v>44278.737105763888</c:v>
                </c:pt>
                <c:pt idx="21423">
                  <c:v>44278.774618564814</c:v>
                </c:pt>
                <c:pt idx="21424">
                  <c:v>44278.865438194443</c:v>
                </c:pt>
                <c:pt idx="21425">
                  <c:v>44278.890888680558</c:v>
                </c:pt>
                <c:pt idx="21426">
                  <c:v>44279.02257671296</c:v>
                </c:pt>
                <c:pt idx="21427">
                  <c:v>44279.250283217596</c:v>
                </c:pt>
                <c:pt idx="21428">
                  <c:v>44279.261548310184</c:v>
                </c:pt>
                <c:pt idx="21429">
                  <c:v>44279.263125497688</c:v>
                </c:pt>
                <c:pt idx="21430">
                  <c:v>44279.266648275465</c:v>
                </c:pt>
                <c:pt idx="21431">
                  <c:v>44279.267904236112</c:v>
                </c:pt>
                <c:pt idx="21432">
                  <c:v>44279.273196111113</c:v>
                </c:pt>
                <c:pt idx="21433">
                  <c:v>44279.275932384262</c:v>
                </c:pt>
                <c:pt idx="21434">
                  <c:v>44279.285235069445</c:v>
                </c:pt>
                <c:pt idx="21435">
                  <c:v>44279.292764004633</c:v>
                </c:pt>
                <c:pt idx="21436">
                  <c:v>44279.312901516205</c:v>
                </c:pt>
                <c:pt idx="21437">
                  <c:v>44279.319896053239</c:v>
                </c:pt>
                <c:pt idx="21438">
                  <c:v>44279.330800509262</c:v>
                </c:pt>
                <c:pt idx="21439">
                  <c:v>44279.389951435187</c:v>
                </c:pt>
                <c:pt idx="21440">
                  <c:v>44279.404559074072</c:v>
                </c:pt>
                <c:pt idx="21441">
                  <c:v>44279.405705659723</c:v>
                </c:pt>
                <c:pt idx="21442">
                  <c:v>44279.438138750003</c:v>
                </c:pt>
                <c:pt idx="21443">
                  <c:v>44279.450587685184</c:v>
                </c:pt>
                <c:pt idx="21444">
                  <c:v>44279.454425150463</c:v>
                </c:pt>
                <c:pt idx="21445">
                  <c:v>44279.461708877316</c:v>
                </c:pt>
                <c:pt idx="21446">
                  <c:v>44279.558321550925</c:v>
                </c:pt>
                <c:pt idx="21447">
                  <c:v>44279.561893854167</c:v>
                </c:pt>
                <c:pt idx="21448">
                  <c:v>44279.56494877315</c:v>
                </c:pt>
                <c:pt idx="21449">
                  <c:v>44279.581113611108</c:v>
                </c:pt>
                <c:pt idx="21450">
                  <c:v>44279.58161361111</c:v>
                </c:pt>
                <c:pt idx="21451">
                  <c:v>44279.58469653935</c:v>
                </c:pt>
                <c:pt idx="21452">
                  <c:v>44279.605449826391</c:v>
                </c:pt>
                <c:pt idx="21453">
                  <c:v>44279.631487175924</c:v>
                </c:pt>
                <c:pt idx="21454">
                  <c:v>44279.667697986108</c:v>
                </c:pt>
                <c:pt idx="21455">
                  <c:v>44279.691940787037</c:v>
                </c:pt>
                <c:pt idx="21456">
                  <c:v>44279.695818449072</c:v>
                </c:pt>
                <c:pt idx="21457">
                  <c:v>44279.720418368059</c:v>
                </c:pt>
                <c:pt idx="21458">
                  <c:v>44279.72199017361</c:v>
                </c:pt>
                <c:pt idx="21459">
                  <c:v>44280.173107326387</c:v>
                </c:pt>
                <c:pt idx="21460">
                  <c:v>44280.178793217594</c:v>
                </c:pt>
                <c:pt idx="21461">
                  <c:v>44280.182378067133</c:v>
                </c:pt>
                <c:pt idx="21462">
                  <c:v>44280.233187777776</c:v>
                </c:pt>
                <c:pt idx="21463">
                  <c:v>44280.347802337965</c:v>
                </c:pt>
                <c:pt idx="21464">
                  <c:v>44280.348958032409</c:v>
                </c:pt>
                <c:pt idx="21465">
                  <c:v>44280.363528229165</c:v>
                </c:pt>
                <c:pt idx="21466">
                  <c:v>44280.379290416669</c:v>
                </c:pt>
                <c:pt idx="21467">
                  <c:v>44280.401110694445</c:v>
                </c:pt>
                <c:pt idx="21468">
                  <c:v>44280.402454583331</c:v>
                </c:pt>
                <c:pt idx="21469">
                  <c:v>44280.426293738426</c:v>
                </c:pt>
                <c:pt idx="21470">
                  <c:v>44280.429144965281</c:v>
                </c:pt>
                <c:pt idx="21471">
                  <c:v>44280.432915092591</c:v>
                </c:pt>
                <c:pt idx="21472">
                  <c:v>44280.444620057868</c:v>
                </c:pt>
                <c:pt idx="21473">
                  <c:v>44280.465130115743</c:v>
                </c:pt>
                <c:pt idx="21474">
                  <c:v>44280.475685069447</c:v>
                </c:pt>
                <c:pt idx="21475">
                  <c:v>44280.482144699075</c:v>
                </c:pt>
                <c:pt idx="21476">
                  <c:v>44280.517501388887</c:v>
                </c:pt>
                <c:pt idx="21477">
                  <c:v>44280.519087881941</c:v>
                </c:pt>
                <c:pt idx="21478">
                  <c:v>44280.611546747685</c:v>
                </c:pt>
                <c:pt idx="21479">
                  <c:v>44280.62574708333</c:v>
                </c:pt>
                <c:pt idx="21480">
                  <c:v>44280.64331550926</c:v>
                </c:pt>
                <c:pt idx="21481">
                  <c:v>44280.713764247688</c:v>
                </c:pt>
                <c:pt idx="21482">
                  <c:v>44280.76398087963</c:v>
                </c:pt>
                <c:pt idx="21483">
                  <c:v>44281.152663819441</c:v>
                </c:pt>
                <c:pt idx="21484">
                  <c:v>44281.178250659723</c:v>
                </c:pt>
                <c:pt idx="21485">
                  <c:v>44281.205382638887</c:v>
                </c:pt>
                <c:pt idx="21486">
                  <c:v>44281.301885740744</c:v>
                </c:pt>
                <c:pt idx="21487">
                  <c:v>44281.304476562502</c:v>
                </c:pt>
                <c:pt idx="21488">
                  <c:v>44281.390980752316</c:v>
                </c:pt>
                <c:pt idx="21489">
                  <c:v>44281.397832418981</c:v>
                </c:pt>
                <c:pt idx="21490">
                  <c:v>44281.407359652774</c:v>
                </c:pt>
                <c:pt idx="21491">
                  <c:v>44281.407502650465</c:v>
                </c:pt>
                <c:pt idx="21492">
                  <c:v>44281.428868425923</c:v>
                </c:pt>
                <c:pt idx="21493">
                  <c:v>44281.4298837963</c:v>
                </c:pt>
                <c:pt idx="21494">
                  <c:v>44281.430327893519</c:v>
                </c:pt>
                <c:pt idx="21495">
                  <c:v>44281.452366261576</c:v>
                </c:pt>
                <c:pt idx="21496">
                  <c:v>44281.547257280094</c:v>
                </c:pt>
                <c:pt idx="21497">
                  <c:v>44281.56062142361</c:v>
                </c:pt>
                <c:pt idx="21498">
                  <c:v>44281.592401307869</c:v>
                </c:pt>
                <c:pt idx="21499">
                  <c:v>44281.620212719907</c:v>
                </c:pt>
                <c:pt idx="21500">
                  <c:v>44281.64021002315</c:v>
                </c:pt>
                <c:pt idx="21501">
                  <c:v>44281.672062731479</c:v>
                </c:pt>
                <c:pt idx="21502">
                  <c:v>44281.683345833335</c:v>
                </c:pt>
                <c:pt idx="21503">
                  <c:v>44281.684152557871</c:v>
                </c:pt>
                <c:pt idx="21504">
                  <c:v>44281.773587974538</c:v>
                </c:pt>
                <c:pt idx="21505">
                  <c:v>44282.183285844905</c:v>
                </c:pt>
                <c:pt idx="21506">
                  <c:v>44282.290497453701</c:v>
                </c:pt>
                <c:pt idx="21507">
                  <c:v>44282.450705659721</c:v>
                </c:pt>
                <c:pt idx="21508">
                  <c:v>44282.450748819443</c:v>
                </c:pt>
                <c:pt idx="21509">
                  <c:v>44282.458821064814</c:v>
                </c:pt>
                <c:pt idx="21510">
                  <c:v>44282.497793206021</c:v>
                </c:pt>
                <c:pt idx="21511">
                  <c:v>44282.50105230324</c:v>
                </c:pt>
                <c:pt idx="21512">
                  <c:v>44282.501461550928</c:v>
                </c:pt>
                <c:pt idx="21513">
                  <c:v>44282.603947881944</c:v>
                </c:pt>
                <c:pt idx="21514">
                  <c:v>44282.967665902775</c:v>
                </c:pt>
                <c:pt idx="21515">
                  <c:v>44283.468843310184</c:v>
                </c:pt>
                <c:pt idx="21516">
                  <c:v>44283.693465289354</c:v>
                </c:pt>
                <c:pt idx="21517">
                  <c:v>44283.725113958331</c:v>
                </c:pt>
                <c:pt idx="21518">
                  <c:v>44284.145148877316</c:v>
                </c:pt>
                <c:pt idx="21519">
                  <c:v>44284.147971782404</c:v>
                </c:pt>
                <c:pt idx="21520">
                  <c:v>44284.151706412034</c:v>
                </c:pt>
                <c:pt idx="21521">
                  <c:v>44284.191908217595</c:v>
                </c:pt>
                <c:pt idx="21522">
                  <c:v>44284.212303807872</c:v>
                </c:pt>
                <c:pt idx="21523">
                  <c:v>44284.26259421296</c:v>
                </c:pt>
                <c:pt idx="21524">
                  <c:v>44284.262823518518</c:v>
                </c:pt>
                <c:pt idx="21525">
                  <c:v>44284.458597245371</c:v>
                </c:pt>
                <c:pt idx="21526">
                  <c:v>44284.461935462961</c:v>
                </c:pt>
                <c:pt idx="21527">
                  <c:v>44284.466330277777</c:v>
                </c:pt>
                <c:pt idx="21528">
                  <c:v>44284.504227118057</c:v>
                </c:pt>
                <c:pt idx="21529">
                  <c:v>44284.520265497682</c:v>
                </c:pt>
                <c:pt idx="21530">
                  <c:v>44284.528437581015</c:v>
                </c:pt>
                <c:pt idx="21531">
                  <c:v>44284.552366793978</c:v>
                </c:pt>
                <c:pt idx="21532">
                  <c:v>44284.588793391202</c:v>
                </c:pt>
                <c:pt idx="21533">
                  <c:v>44284.686080937499</c:v>
                </c:pt>
                <c:pt idx="21534">
                  <c:v>44284.692195324074</c:v>
                </c:pt>
                <c:pt idx="21535">
                  <c:v>44284.693804074072</c:v>
                </c:pt>
                <c:pt idx="21536">
                  <c:v>44284.767234421299</c:v>
                </c:pt>
                <c:pt idx="21537">
                  <c:v>44285.186706898145</c:v>
                </c:pt>
                <c:pt idx="21538">
                  <c:v>44285.33517608796</c:v>
                </c:pt>
                <c:pt idx="21539">
                  <c:v>44285.338761342595</c:v>
                </c:pt>
                <c:pt idx="21540">
                  <c:v>44285.348309675923</c:v>
                </c:pt>
                <c:pt idx="21541">
                  <c:v>44285.400892384256</c:v>
                </c:pt>
                <c:pt idx="21542">
                  <c:v>44285.456792812503</c:v>
                </c:pt>
                <c:pt idx="21543">
                  <c:v>44285.493335347222</c:v>
                </c:pt>
                <c:pt idx="21544">
                  <c:v>44285.495879837959</c:v>
                </c:pt>
                <c:pt idx="21545">
                  <c:v>44285.5002775463</c:v>
                </c:pt>
                <c:pt idx="21546">
                  <c:v>44285.536607349539</c:v>
                </c:pt>
                <c:pt idx="21547">
                  <c:v>44285.559219386574</c:v>
                </c:pt>
                <c:pt idx="21548">
                  <c:v>44285.644746273145</c:v>
                </c:pt>
                <c:pt idx="21549">
                  <c:v>44285.657266608796</c:v>
                </c:pt>
                <c:pt idx="21550">
                  <c:v>44285.658538645832</c:v>
                </c:pt>
                <c:pt idx="21551">
                  <c:v>44285.681105474534</c:v>
                </c:pt>
                <c:pt idx="21552">
                  <c:v>44285.684063449073</c:v>
                </c:pt>
                <c:pt idx="21553">
                  <c:v>44285.719546562497</c:v>
                </c:pt>
                <c:pt idx="21554">
                  <c:v>44286.108402777776</c:v>
                </c:pt>
                <c:pt idx="21555">
                  <c:v>44286.120588969905</c:v>
                </c:pt>
                <c:pt idx="21556">
                  <c:v>44286.161775509259</c:v>
                </c:pt>
                <c:pt idx="21557">
                  <c:v>44286.17614019676</c:v>
                </c:pt>
                <c:pt idx="21558">
                  <c:v>44286.231373009257</c:v>
                </c:pt>
                <c:pt idx="21559">
                  <c:v>44286.244604259256</c:v>
                </c:pt>
                <c:pt idx="21560">
                  <c:v>44286.264792418981</c:v>
                </c:pt>
                <c:pt idx="21561">
                  <c:v>44286.347881307869</c:v>
                </c:pt>
                <c:pt idx="21562">
                  <c:v>44286.348065312501</c:v>
                </c:pt>
                <c:pt idx="21563">
                  <c:v>44286.436851562503</c:v>
                </c:pt>
                <c:pt idx="21564">
                  <c:v>44286.48531827546</c:v>
                </c:pt>
                <c:pt idx="21565">
                  <c:v>44286.491980451392</c:v>
                </c:pt>
                <c:pt idx="21566">
                  <c:v>44286.497991018521</c:v>
                </c:pt>
                <c:pt idx="21567">
                  <c:v>44286.544622777779</c:v>
                </c:pt>
                <c:pt idx="21568">
                  <c:v>44286.544812337961</c:v>
                </c:pt>
                <c:pt idx="21569">
                  <c:v>44286.545994907407</c:v>
                </c:pt>
                <c:pt idx="21570">
                  <c:v>44286.552600578703</c:v>
                </c:pt>
                <c:pt idx="21571">
                  <c:v>44286.556875509261</c:v>
                </c:pt>
                <c:pt idx="21572">
                  <c:v>44286.605120462962</c:v>
                </c:pt>
                <c:pt idx="21573">
                  <c:v>44286.60610247685</c:v>
                </c:pt>
                <c:pt idx="21574">
                  <c:v>44286.649541076389</c:v>
                </c:pt>
                <c:pt idx="21575">
                  <c:v>44286.658999479165</c:v>
                </c:pt>
                <c:pt idx="21576">
                  <c:v>44286.671177743054</c:v>
                </c:pt>
                <c:pt idx="21577">
                  <c:v>44286.748920162034</c:v>
                </c:pt>
                <c:pt idx="21578">
                  <c:v>44286.816649594904</c:v>
                </c:pt>
                <c:pt idx="21579">
                  <c:v>44287.173675833335</c:v>
                </c:pt>
                <c:pt idx="21580">
                  <c:v>44287.192360636574</c:v>
                </c:pt>
                <c:pt idx="21581">
                  <c:v>44287.222396412035</c:v>
                </c:pt>
                <c:pt idx="21582">
                  <c:v>44287.224233877314</c:v>
                </c:pt>
                <c:pt idx="21583">
                  <c:v>44287.229640879632</c:v>
                </c:pt>
                <c:pt idx="21584">
                  <c:v>44287.238911250002</c:v>
                </c:pt>
                <c:pt idx="21585">
                  <c:v>44287.241723634259</c:v>
                </c:pt>
                <c:pt idx="21586">
                  <c:v>44287.259509895834</c:v>
                </c:pt>
                <c:pt idx="21587">
                  <c:v>44287.291605023151</c:v>
                </c:pt>
                <c:pt idx="21588">
                  <c:v>44287.306828194443</c:v>
                </c:pt>
                <c:pt idx="21589">
                  <c:v>44287.342068703707</c:v>
                </c:pt>
                <c:pt idx="21590">
                  <c:v>44287.359035821763</c:v>
                </c:pt>
                <c:pt idx="21591">
                  <c:v>44287.377615532409</c:v>
                </c:pt>
                <c:pt idx="21592">
                  <c:v>44287.387437870369</c:v>
                </c:pt>
                <c:pt idx="21593">
                  <c:v>44287.391961215275</c:v>
                </c:pt>
                <c:pt idx="21594">
                  <c:v>44287.396571898149</c:v>
                </c:pt>
                <c:pt idx="21595">
                  <c:v>44287.406665312497</c:v>
                </c:pt>
                <c:pt idx="21596">
                  <c:v>44287.406794976851</c:v>
                </c:pt>
                <c:pt idx="21597">
                  <c:v>44287.41058664352</c:v>
                </c:pt>
                <c:pt idx="21598">
                  <c:v>44287.429023969904</c:v>
                </c:pt>
                <c:pt idx="21599">
                  <c:v>44287.453651828706</c:v>
                </c:pt>
                <c:pt idx="21600">
                  <c:v>44287.456100752315</c:v>
                </c:pt>
                <c:pt idx="21601">
                  <c:v>44287.46542296296</c:v>
                </c:pt>
                <c:pt idx="21602">
                  <c:v>44287.466764328703</c:v>
                </c:pt>
                <c:pt idx="21603">
                  <c:v>44287.470356238424</c:v>
                </c:pt>
                <c:pt idx="21604">
                  <c:v>44287.471253067131</c:v>
                </c:pt>
                <c:pt idx="21605">
                  <c:v>44287.47960175926</c:v>
                </c:pt>
                <c:pt idx="21606">
                  <c:v>44287.481810578705</c:v>
                </c:pt>
                <c:pt idx="21607">
                  <c:v>44287.567434618053</c:v>
                </c:pt>
                <c:pt idx="21608">
                  <c:v>44287.596824687498</c:v>
                </c:pt>
                <c:pt idx="21609">
                  <c:v>44287.60223099537</c:v>
                </c:pt>
                <c:pt idx="21610">
                  <c:v>44287.653400138886</c:v>
                </c:pt>
                <c:pt idx="21611">
                  <c:v>44287.744528194446</c:v>
                </c:pt>
                <c:pt idx="21612">
                  <c:v>44287.794087766204</c:v>
                </c:pt>
                <c:pt idx="21613">
                  <c:v>44287.809237384259</c:v>
                </c:pt>
                <c:pt idx="21614">
                  <c:v>44288.162019062504</c:v>
                </c:pt>
                <c:pt idx="21615">
                  <c:v>44288.264586134261</c:v>
                </c:pt>
                <c:pt idx="21616">
                  <c:v>44288.276586053238</c:v>
                </c:pt>
                <c:pt idx="21617">
                  <c:v>44288.303294409721</c:v>
                </c:pt>
                <c:pt idx="21618">
                  <c:v>44288.317563275465</c:v>
                </c:pt>
                <c:pt idx="21619">
                  <c:v>44288.323066412035</c:v>
                </c:pt>
                <c:pt idx="21620">
                  <c:v>44288.341044606481</c:v>
                </c:pt>
                <c:pt idx="21621">
                  <c:v>44288.420535729165</c:v>
                </c:pt>
                <c:pt idx="21622">
                  <c:v>44288.420933159723</c:v>
                </c:pt>
                <c:pt idx="21623">
                  <c:v>44288.475550972224</c:v>
                </c:pt>
                <c:pt idx="21624">
                  <c:v>44288.509378402778</c:v>
                </c:pt>
                <c:pt idx="21625">
                  <c:v>44288.509757129628</c:v>
                </c:pt>
                <c:pt idx="21626">
                  <c:v>44288.540986400461</c:v>
                </c:pt>
                <c:pt idx="21627">
                  <c:v>44288.543449965277</c:v>
                </c:pt>
                <c:pt idx="21628">
                  <c:v>44288.552939849535</c:v>
                </c:pt>
                <c:pt idx="21629">
                  <c:v>44288.564540543979</c:v>
                </c:pt>
                <c:pt idx="21630">
                  <c:v>44288.588232106478</c:v>
                </c:pt>
                <c:pt idx="21631">
                  <c:v>44288.602953275462</c:v>
                </c:pt>
                <c:pt idx="21632">
                  <c:v>44288.608109432869</c:v>
                </c:pt>
                <c:pt idx="21633">
                  <c:v>44288.608259502318</c:v>
                </c:pt>
                <c:pt idx="21634">
                  <c:v>44288.612297858796</c:v>
                </c:pt>
                <c:pt idx="21635">
                  <c:v>44288.614532893516</c:v>
                </c:pt>
                <c:pt idx="21636">
                  <c:v>44288.654071979166</c:v>
                </c:pt>
                <c:pt idx="21637">
                  <c:v>44288.850588958332</c:v>
                </c:pt>
                <c:pt idx="21638">
                  <c:v>44288.914304270831</c:v>
                </c:pt>
                <c:pt idx="21639">
                  <c:v>44289.144921192128</c:v>
                </c:pt>
                <c:pt idx="21640">
                  <c:v>44289.145976666667</c:v>
                </c:pt>
                <c:pt idx="21641">
                  <c:v>44289.190319386573</c:v>
                </c:pt>
                <c:pt idx="21642">
                  <c:v>44289.345028530093</c:v>
                </c:pt>
                <c:pt idx="21643">
                  <c:v>44289.345986608794</c:v>
                </c:pt>
                <c:pt idx="21644">
                  <c:v>44289.387365821756</c:v>
                </c:pt>
                <c:pt idx="21645">
                  <c:v>44289.540778680559</c:v>
                </c:pt>
                <c:pt idx="21646">
                  <c:v>44290.210611527778</c:v>
                </c:pt>
                <c:pt idx="21647">
                  <c:v>44290.230987187497</c:v>
                </c:pt>
                <c:pt idx="21648">
                  <c:v>44290.23447239583</c:v>
                </c:pt>
                <c:pt idx="21649">
                  <c:v>44290.238590069443</c:v>
                </c:pt>
                <c:pt idx="21650">
                  <c:v>44290.245933217593</c:v>
                </c:pt>
                <c:pt idx="21651">
                  <c:v>44290.389642407405</c:v>
                </c:pt>
                <c:pt idx="21652">
                  <c:v>44290.390255289349</c:v>
                </c:pt>
                <c:pt idx="21653">
                  <c:v>44290.410698009262</c:v>
                </c:pt>
                <c:pt idx="21654">
                  <c:v>44290.415271655096</c:v>
                </c:pt>
                <c:pt idx="21655">
                  <c:v>44290.422953171299</c:v>
                </c:pt>
                <c:pt idx="21656">
                  <c:v>44290.442623923613</c:v>
                </c:pt>
                <c:pt idx="21657">
                  <c:v>44290.443003993052</c:v>
                </c:pt>
                <c:pt idx="21658">
                  <c:v>44290.452526215275</c:v>
                </c:pt>
                <c:pt idx="21659">
                  <c:v>44290.597443796294</c:v>
                </c:pt>
                <c:pt idx="21660">
                  <c:v>44290.598074768517</c:v>
                </c:pt>
                <c:pt idx="21661">
                  <c:v>44290.618171319446</c:v>
                </c:pt>
                <c:pt idx="21662">
                  <c:v>44290.651766979165</c:v>
                </c:pt>
                <c:pt idx="21663">
                  <c:v>44290.714266435185</c:v>
                </c:pt>
                <c:pt idx="21664">
                  <c:v>44290.753356828704</c:v>
                </c:pt>
                <c:pt idx="21665">
                  <c:v>44290.844695902779</c:v>
                </c:pt>
                <c:pt idx="21666">
                  <c:v>44290.858809155092</c:v>
                </c:pt>
                <c:pt idx="21667">
                  <c:v>44291.127590115742</c:v>
                </c:pt>
                <c:pt idx="21668">
                  <c:v>44291.306560358797</c:v>
                </c:pt>
                <c:pt idx="21669">
                  <c:v>44291.308665648146</c:v>
                </c:pt>
                <c:pt idx="21670">
                  <c:v>44291.345045092596</c:v>
                </c:pt>
                <c:pt idx="21671">
                  <c:v>44291.354317256948</c:v>
                </c:pt>
                <c:pt idx="21672">
                  <c:v>44291.489463402781</c:v>
                </c:pt>
                <c:pt idx="21673">
                  <c:v>44291.651268912035</c:v>
                </c:pt>
                <c:pt idx="21674">
                  <c:v>44291.696509456022</c:v>
                </c:pt>
                <c:pt idx="21675">
                  <c:v>44292.231104351849</c:v>
                </c:pt>
                <c:pt idx="21676">
                  <c:v>44292.238856539348</c:v>
                </c:pt>
                <c:pt idx="21677">
                  <c:v>44292.30295484954</c:v>
                </c:pt>
                <c:pt idx="21678">
                  <c:v>44292.306564837963</c:v>
                </c:pt>
                <c:pt idx="21679">
                  <c:v>44292.310460833331</c:v>
                </c:pt>
                <c:pt idx="21680">
                  <c:v>44292.313169305555</c:v>
                </c:pt>
                <c:pt idx="21681">
                  <c:v>44292.341516886576</c:v>
                </c:pt>
                <c:pt idx="21682">
                  <c:v>44292.355886423611</c:v>
                </c:pt>
                <c:pt idx="21683">
                  <c:v>44292.376446238428</c:v>
                </c:pt>
                <c:pt idx="21684">
                  <c:v>44292.455158703706</c:v>
                </c:pt>
                <c:pt idx="21685">
                  <c:v>44292.4788615625</c:v>
                </c:pt>
                <c:pt idx="21686">
                  <c:v>44292.487048981478</c:v>
                </c:pt>
                <c:pt idx="21687">
                  <c:v>44292.490779502317</c:v>
                </c:pt>
                <c:pt idx="21688">
                  <c:v>44292.492251006945</c:v>
                </c:pt>
                <c:pt idx="21689">
                  <c:v>44292.506474733796</c:v>
                </c:pt>
                <c:pt idx="21690">
                  <c:v>44292.510574861109</c:v>
                </c:pt>
                <c:pt idx="21691">
                  <c:v>44292.554095277781</c:v>
                </c:pt>
                <c:pt idx="21692">
                  <c:v>44292.591978263888</c:v>
                </c:pt>
                <c:pt idx="21693">
                  <c:v>44292.593322187502</c:v>
                </c:pt>
                <c:pt idx="21694">
                  <c:v>44292.642686909719</c:v>
                </c:pt>
                <c:pt idx="21695">
                  <c:v>44292.669235740737</c:v>
                </c:pt>
                <c:pt idx="21696">
                  <c:v>44293.109235763892</c:v>
                </c:pt>
                <c:pt idx="21697">
                  <c:v>44293.11280033565</c:v>
                </c:pt>
                <c:pt idx="21698">
                  <c:v>44293.215702534719</c:v>
                </c:pt>
                <c:pt idx="21699">
                  <c:v>44293.223071863424</c:v>
                </c:pt>
                <c:pt idx="21700">
                  <c:v>44293.240361087963</c:v>
                </c:pt>
                <c:pt idx="21701">
                  <c:v>44293.295898738426</c:v>
                </c:pt>
                <c:pt idx="21702">
                  <c:v>44293.344640972224</c:v>
                </c:pt>
                <c:pt idx="21703">
                  <c:v>44293.447203715281</c:v>
                </c:pt>
                <c:pt idx="21704">
                  <c:v>44293.449187106482</c:v>
                </c:pt>
                <c:pt idx="21705">
                  <c:v>44293.479934872688</c:v>
                </c:pt>
                <c:pt idx="21706">
                  <c:v>44293.574936712961</c:v>
                </c:pt>
                <c:pt idx="21707">
                  <c:v>44293.583417766204</c:v>
                </c:pt>
                <c:pt idx="21708">
                  <c:v>44293.618544097226</c:v>
                </c:pt>
                <c:pt idx="21709">
                  <c:v>44293.882253611111</c:v>
                </c:pt>
                <c:pt idx="21710">
                  <c:v>44294.154618854169</c:v>
                </c:pt>
                <c:pt idx="21711">
                  <c:v>44294.154682118053</c:v>
                </c:pt>
                <c:pt idx="21712">
                  <c:v>44294.164038587965</c:v>
                </c:pt>
                <c:pt idx="21713">
                  <c:v>44294.188925034723</c:v>
                </c:pt>
                <c:pt idx="21714">
                  <c:v>44294.231048425929</c:v>
                </c:pt>
                <c:pt idx="21715">
                  <c:v>44294.239838368056</c:v>
                </c:pt>
                <c:pt idx="21716">
                  <c:v>44294.296594837964</c:v>
                </c:pt>
                <c:pt idx="21717">
                  <c:v>44294.314166840275</c:v>
                </c:pt>
                <c:pt idx="21718">
                  <c:v>44294.350094259258</c:v>
                </c:pt>
                <c:pt idx="21719">
                  <c:v>44294.352757245368</c:v>
                </c:pt>
                <c:pt idx="21720">
                  <c:v>44294.35818412037</c:v>
                </c:pt>
                <c:pt idx="21721">
                  <c:v>44294.360164756945</c:v>
                </c:pt>
                <c:pt idx="21722">
                  <c:v>44294.405410613428</c:v>
                </c:pt>
                <c:pt idx="21723">
                  <c:v>44294.427804965278</c:v>
                </c:pt>
                <c:pt idx="21724">
                  <c:v>44294.436670289353</c:v>
                </c:pt>
                <c:pt idx="21725">
                  <c:v>44294.483434270835</c:v>
                </c:pt>
                <c:pt idx="21726">
                  <c:v>44294.489931851851</c:v>
                </c:pt>
                <c:pt idx="21727">
                  <c:v>44294.492070162036</c:v>
                </c:pt>
                <c:pt idx="21728">
                  <c:v>44294.506237731483</c:v>
                </c:pt>
                <c:pt idx="21729">
                  <c:v>44294.515256273145</c:v>
                </c:pt>
                <c:pt idx="21730">
                  <c:v>44294.602152314816</c:v>
                </c:pt>
                <c:pt idx="21731">
                  <c:v>44294.692371909725</c:v>
                </c:pt>
                <c:pt idx="21732">
                  <c:v>44294.695447141203</c:v>
                </c:pt>
                <c:pt idx="21733">
                  <c:v>44294.703991851849</c:v>
                </c:pt>
                <c:pt idx="21734">
                  <c:v>44294.709777384262</c:v>
                </c:pt>
                <c:pt idx="21735">
                  <c:v>44294.749645277778</c:v>
                </c:pt>
                <c:pt idx="21736">
                  <c:v>44294.764270717591</c:v>
                </c:pt>
                <c:pt idx="21737">
                  <c:v>44294.775261481482</c:v>
                </c:pt>
                <c:pt idx="21738">
                  <c:v>44294.803258449072</c:v>
                </c:pt>
                <c:pt idx="21739">
                  <c:v>44294.823152789351</c:v>
                </c:pt>
                <c:pt idx="21740">
                  <c:v>44295.159802986112</c:v>
                </c:pt>
                <c:pt idx="21741">
                  <c:v>44295.220826493052</c:v>
                </c:pt>
                <c:pt idx="21742">
                  <c:v>44295.362938622682</c:v>
                </c:pt>
                <c:pt idx="21743">
                  <c:v>44295.39120878472</c:v>
                </c:pt>
                <c:pt idx="21744">
                  <c:v>44295.448288368054</c:v>
                </c:pt>
                <c:pt idx="21745">
                  <c:v>44295.491896064814</c:v>
                </c:pt>
                <c:pt idx="21746">
                  <c:v>44295.534037106481</c:v>
                </c:pt>
                <c:pt idx="21747">
                  <c:v>44295.62061125</c:v>
                </c:pt>
                <c:pt idx="21748">
                  <c:v>44295.623133483794</c:v>
                </c:pt>
                <c:pt idx="21749">
                  <c:v>44295.625174826389</c:v>
                </c:pt>
                <c:pt idx="21750">
                  <c:v>44295.629503425924</c:v>
                </c:pt>
                <c:pt idx="21751">
                  <c:v>44295.66597534722</c:v>
                </c:pt>
                <c:pt idx="21752">
                  <c:v>44295.697958680554</c:v>
                </c:pt>
                <c:pt idx="21753">
                  <c:v>44295.699540208334</c:v>
                </c:pt>
                <c:pt idx="21754">
                  <c:v>44295.72073645833</c:v>
                </c:pt>
                <c:pt idx="21755">
                  <c:v>44295.728383738424</c:v>
                </c:pt>
                <c:pt idx="21756">
                  <c:v>44295.739331863428</c:v>
                </c:pt>
                <c:pt idx="21757">
                  <c:v>44296.075114120373</c:v>
                </c:pt>
                <c:pt idx="21758">
                  <c:v>44296.146349814815</c:v>
                </c:pt>
                <c:pt idx="21759">
                  <c:v>44296.153248483795</c:v>
                </c:pt>
                <c:pt idx="21760">
                  <c:v>44296.269816215281</c:v>
                </c:pt>
                <c:pt idx="21761">
                  <c:v>44296.299801747686</c:v>
                </c:pt>
                <c:pt idx="21762">
                  <c:v>44296.450083483796</c:v>
                </c:pt>
                <c:pt idx="21763">
                  <c:v>44296.556368587961</c:v>
                </c:pt>
                <c:pt idx="21764">
                  <c:v>44296.560183379632</c:v>
                </c:pt>
                <c:pt idx="21765">
                  <c:v>44296.561877245367</c:v>
                </c:pt>
                <c:pt idx="21766">
                  <c:v>44296.564459768517</c:v>
                </c:pt>
                <c:pt idx="21767">
                  <c:v>44296.571073854167</c:v>
                </c:pt>
                <c:pt idx="21768">
                  <c:v>44296.60731039352</c:v>
                </c:pt>
                <c:pt idx="21769">
                  <c:v>44296.610320185187</c:v>
                </c:pt>
                <c:pt idx="21770">
                  <c:v>44296.610736504626</c:v>
                </c:pt>
                <c:pt idx="21771">
                  <c:v>44296.615752604164</c:v>
                </c:pt>
                <c:pt idx="21772">
                  <c:v>44297.158531608795</c:v>
                </c:pt>
                <c:pt idx="21773">
                  <c:v>44297.216854525461</c:v>
                </c:pt>
                <c:pt idx="21774">
                  <c:v>44297.53499821759</c:v>
                </c:pt>
                <c:pt idx="21775">
                  <c:v>44297.610149826389</c:v>
                </c:pt>
                <c:pt idx="21776">
                  <c:v>44297.64818113426</c:v>
                </c:pt>
                <c:pt idx="21777">
                  <c:v>44297.810143935189</c:v>
                </c:pt>
                <c:pt idx="21778">
                  <c:v>44298.175887465281</c:v>
                </c:pt>
                <c:pt idx="21779">
                  <c:v>44298.202262604165</c:v>
                </c:pt>
                <c:pt idx="21780">
                  <c:v>44298.266047337966</c:v>
                </c:pt>
                <c:pt idx="21781">
                  <c:v>44298.357231481481</c:v>
                </c:pt>
                <c:pt idx="21782">
                  <c:v>44298.394464375</c:v>
                </c:pt>
                <c:pt idx="21783">
                  <c:v>44298.425270509259</c:v>
                </c:pt>
                <c:pt idx="21784">
                  <c:v>44298.431748229166</c:v>
                </c:pt>
                <c:pt idx="21785">
                  <c:v>44298.444979456021</c:v>
                </c:pt>
                <c:pt idx="21786">
                  <c:v>44298.453062372682</c:v>
                </c:pt>
                <c:pt idx="21787">
                  <c:v>44298.555509513892</c:v>
                </c:pt>
                <c:pt idx="21788">
                  <c:v>44298.57654037037</c:v>
                </c:pt>
                <c:pt idx="21789">
                  <c:v>44298.63433291667</c:v>
                </c:pt>
                <c:pt idx="21790">
                  <c:v>44298.647512557873</c:v>
                </c:pt>
                <c:pt idx="21791">
                  <c:v>44298.669479386575</c:v>
                </c:pt>
                <c:pt idx="21792">
                  <c:v>44298.778022812498</c:v>
                </c:pt>
                <c:pt idx="21793">
                  <c:v>44299.424272719909</c:v>
                </c:pt>
                <c:pt idx="21794">
                  <c:v>44299.513020069448</c:v>
                </c:pt>
                <c:pt idx="21795">
                  <c:v>44299.525500983793</c:v>
                </c:pt>
                <c:pt idx="21796">
                  <c:v>44299.548256435184</c:v>
                </c:pt>
                <c:pt idx="21797">
                  <c:v>44299.557774594905</c:v>
                </c:pt>
                <c:pt idx="21798">
                  <c:v>44299.585390682871</c:v>
                </c:pt>
                <c:pt idx="21799">
                  <c:v>44299.592586840277</c:v>
                </c:pt>
                <c:pt idx="21800">
                  <c:v>44299.996846979164</c:v>
                </c:pt>
                <c:pt idx="21801">
                  <c:v>44300.133056990744</c:v>
                </c:pt>
                <c:pt idx="21802">
                  <c:v>44300.133833946762</c:v>
                </c:pt>
                <c:pt idx="21803">
                  <c:v>44300.166523912034</c:v>
                </c:pt>
                <c:pt idx="21804">
                  <c:v>44300.212058888887</c:v>
                </c:pt>
                <c:pt idx="21805">
                  <c:v>44300.239040520835</c:v>
                </c:pt>
                <c:pt idx="21806">
                  <c:v>44300.262367696756</c:v>
                </c:pt>
                <c:pt idx="21807">
                  <c:v>44300.288298807871</c:v>
                </c:pt>
                <c:pt idx="21808">
                  <c:v>44300.310983599535</c:v>
                </c:pt>
                <c:pt idx="21809">
                  <c:v>44300.34009395833</c:v>
                </c:pt>
                <c:pt idx="21810">
                  <c:v>44300.389884652781</c:v>
                </c:pt>
                <c:pt idx="21811">
                  <c:v>44300.513342800929</c:v>
                </c:pt>
                <c:pt idx="21812">
                  <c:v>44300.513515081017</c:v>
                </c:pt>
                <c:pt idx="21813">
                  <c:v>44300.548778229168</c:v>
                </c:pt>
                <c:pt idx="21814">
                  <c:v>44300.570240729168</c:v>
                </c:pt>
                <c:pt idx="21815">
                  <c:v>44300.710221354166</c:v>
                </c:pt>
                <c:pt idx="21816">
                  <c:v>44300.865698055553</c:v>
                </c:pt>
                <c:pt idx="21817">
                  <c:v>44300.918962731484</c:v>
                </c:pt>
                <c:pt idx="21818">
                  <c:v>44300.920328229164</c:v>
                </c:pt>
                <c:pt idx="21819">
                  <c:v>44301.151856666664</c:v>
                </c:pt>
                <c:pt idx="21820">
                  <c:v>44301.188957650462</c:v>
                </c:pt>
                <c:pt idx="21821">
                  <c:v>44301.188995173608</c:v>
                </c:pt>
                <c:pt idx="21822">
                  <c:v>44301.189478217595</c:v>
                </c:pt>
                <c:pt idx="21823">
                  <c:v>44301.235107812499</c:v>
                </c:pt>
                <c:pt idx="21824">
                  <c:v>44301.235580081018</c:v>
                </c:pt>
                <c:pt idx="21825">
                  <c:v>44301.30455296296</c:v>
                </c:pt>
                <c:pt idx="21826">
                  <c:v>44301.344223148146</c:v>
                </c:pt>
                <c:pt idx="21827">
                  <c:v>44301.381359270832</c:v>
                </c:pt>
                <c:pt idx="21828">
                  <c:v>44301.387330046295</c:v>
                </c:pt>
                <c:pt idx="21829">
                  <c:v>44301.580153379633</c:v>
                </c:pt>
                <c:pt idx="21830">
                  <c:v>44301.611977488428</c:v>
                </c:pt>
                <c:pt idx="21831">
                  <c:v>44301.613786099537</c:v>
                </c:pt>
                <c:pt idx="21832">
                  <c:v>44301.683275381947</c:v>
                </c:pt>
                <c:pt idx="21833">
                  <c:v>44302.018157997685</c:v>
                </c:pt>
                <c:pt idx="21834">
                  <c:v>44302.258672673612</c:v>
                </c:pt>
                <c:pt idx="21835">
                  <c:v>44302.265969398148</c:v>
                </c:pt>
                <c:pt idx="21836">
                  <c:v>44302.268480057872</c:v>
                </c:pt>
                <c:pt idx="21837">
                  <c:v>44302.425390775461</c:v>
                </c:pt>
                <c:pt idx="21838">
                  <c:v>44302.459596886576</c:v>
                </c:pt>
                <c:pt idx="21839">
                  <c:v>44302.496940324076</c:v>
                </c:pt>
                <c:pt idx="21840">
                  <c:v>44302.566755358799</c:v>
                </c:pt>
                <c:pt idx="21841">
                  <c:v>44302.74991914352</c:v>
                </c:pt>
                <c:pt idx="21842">
                  <c:v>44302.757177916668</c:v>
                </c:pt>
                <c:pt idx="21843">
                  <c:v>44302.794599317131</c:v>
                </c:pt>
                <c:pt idx="21844">
                  <c:v>44302.850625115738</c:v>
                </c:pt>
                <c:pt idx="21845">
                  <c:v>44303.091809618054</c:v>
                </c:pt>
                <c:pt idx="21846">
                  <c:v>44303.187631238427</c:v>
                </c:pt>
                <c:pt idx="21847">
                  <c:v>44303.189370358799</c:v>
                </c:pt>
                <c:pt idx="21848">
                  <c:v>44303.202211412034</c:v>
                </c:pt>
                <c:pt idx="21849">
                  <c:v>44303.213115381943</c:v>
                </c:pt>
                <c:pt idx="21850">
                  <c:v>44303.226447222223</c:v>
                </c:pt>
                <c:pt idx="21851">
                  <c:v>44303.301145763886</c:v>
                </c:pt>
                <c:pt idx="21852">
                  <c:v>44303.463740763887</c:v>
                </c:pt>
                <c:pt idx="21853">
                  <c:v>44303.46458832176</c:v>
                </c:pt>
                <c:pt idx="21854">
                  <c:v>44303.529151111114</c:v>
                </c:pt>
                <c:pt idx="21855">
                  <c:v>44303.57160422454</c:v>
                </c:pt>
                <c:pt idx="21856">
                  <c:v>44303.590465775465</c:v>
                </c:pt>
                <c:pt idx="21857">
                  <c:v>44303.591182337965</c:v>
                </c:pt>
                <c:pt idx="21858">
                  <c:v>44303.601424629633</c:v>
                </c:pt>
                <c:pt idx="21859">
                  <c:v>44304.133007557873</c:v>
                </c:pt>
                <c:pt idx="21860">
                  <c:v>44304.133943622684</c:v>
                </c:pt>
                <c:pt idx="21861">
                  <c:v>44304.134614988427</c:v>
                </c:pt>
                <c:pt idx="21862">
                  <c:v>44304.42590707176</c:v>
                </c:pt>
                <c:pt idx="21863">
                  <c:v>44304.429518738427</c:v>
                </c:pt>
                <c:pt idx="21864">
                  <c:v>44304.442161342595</c:v>
                </c:pt>
                <c:pt idx="21865">
                  <c:v>44304.55486837963</c:v>
                </c:pt>
                <c:pt idx="21866">
                  <c:v>44304.567792256945</c:v>
                </c:pt>
                <c:pt idx="21867">
                  <c:v>44304.899833217591</c:v>
                </c:pt>
                <c:pt idx="21868">
                  <c:v>44304.900465648148</c:v>
                </c:pt>
                <c:pt idx="21869">
                  <c:v>44304.965765879628</c:v>
                </c:pt>
                <c:pt idx="21870">
                  <c:v>44305.201051342592</c:v>
                </c:pt>
                <c:pt idx="21871">
                  <c:v>44305.203292129627</c:v>
                </c:pt>
                <c:pt idx="21872">
                  <c:v>44305.214963472223</c:v>
                </c:pt>
                <c:pt idx="21873">
                  <c:v>44305.219288865737</c:v>
                </c:pt>
                <c:pt idx="21874">
                  <c:v>44305.221162881942</c:v>
                </c:pt>
                <c:pt idx="21875">
                  <c:v>44305.222871805556</c:v>
                </c:pt>
                <c:pt idx="21876">
                  <c:v>44305.255121122682</c:v>
                </c:pt>
                <c:pt idx="21877">
                  <c:v>44305.282266770831</c:v>
                </c:pt>
                <c:pt idx="21878">
                  <c:v>44305.318490173609</c:v>
                </c:pt>
                <c:pt idx="21879">
                  <c:v>44305.322481828705</c:v>
                </c:pt>
                <c:pt idx="21880">
                  <c:v>44305.424517175925</c:v>
                </c:pt>
                <c:pt idx="21881">
                  <c:v>44305.54631690972</c:v>
                </c:pt>
                <c:pt idx="21882">
                  <c:v>44305.600967928243</c:v>
                </c:pt>
                <c:pt idx="21883">
                  <c:v>44305.61573986111</c:v>
                </c:pt>
                <c:pt idx="21884">
                  <c:v>44305.646247048608</c:v>
                </c:pt>
                <c:pt idx="21885">
                  <c:v>44305.654908900462</c:v>
                </c:pt>
                <c:pt idx="21886">
                  <c:v>44305.667547372686</c:v>
                </c:pt>
                <c:pt idx="21887">
                  <c:v>44305.691552627315</c:v>
                </c:pt>
                <c:pt idx="21888">
                  <c:v>44305.733386319444</c:v>
                </c:pt>
                <c:pt idx="21889">
                  <c:v>44305.747585740741</c:v>
                </c:pt>
                <c:pt idx="21890">
                  <c:v>44306.132291423608</c:v>
                </c:pt>
                <c:pt idx="21891">
                  <c:v>44306.140369050925</c:v>
                </c:pt>
                <c:pt idx="21892">
                  <c:v>44306.175783055558</c:v>
                </c:pt>
                <c:pt idx="21893">
                  <c:v>44306.178709305554</c:v>
                </c:pt>
                <c:pt idx="21894">
                  <c:v>44306.181434421298</c:v>
                </c:pt>
                <c:pt idx="21895">
                  <c:v>44306.199504062497</c:v>
                </c:pt>
                <c:pt idx="21896">
                  <c:v>44306.204778194442</c:v>
                </c:pt>
                <c:pt idx="21897">
                  <c:v>44306.222286840275</c:v>
                </c:pt>
                <c:pt idx="21898">
                  <c:v>44306.241296631946</c:v>
                </c:pt>
                <c:pt idx="21899">
                  <c:v>44306.248224247684</c:v>
                </c:pt>
                <c:pt idx="21900">
                  <c:v>44306.261066006948</c:v>
                </c:pt>
                <c:pt idx="21901">
                  <c:v>44306.281275451387</c:v>
                </c:pt>
                <c:pt idx="21902">
                  <c:v>44306.448598344905</c:v>
                </c:pt>
                <c:pt idx="21903">
                  <c:v>44306.66502709491</c:v>
                </c:pt>
                <c:pt idx="21904">
                  <c:v>44306.666357395836</c:v>
                </c:pt>
                <c:pt idx="21905">
                  <c:v>44306.671643773145</c:v>
                </c:pt>
                <c:pt idx="21906">
                  <c:v>44306.705581388887</c:v>
                </c:pt>
                <c:pt idx="21907">
                  <c:v>44306.72457096065</c:v>
                </c:pt>
                <c:pt idx="21908">
                  <c:v>44306.801317962963</c:v>
                </c:pt>
                <c:pt idx="21909">
                  <c:v>44307.36534034722</c:v>
                </c:pt>
                <c:pt idx="21910">
                  <c:v>44307.393012893517</c:v>
                </c:pt>
                <c:pt idx="21911">
                  <c:v>44307.423832430555</c:v>
                </c:pt>
                <c:pt idx="21912">
                  <c:v>44307.435346053244</c:v>
                </c:pt>
                <c:pt idx="21913">
                  <c:v>44307.437508946758</c:v>
                </c:pt>
                <c:pt idx="21914">
                  <c:v>44307.442115497688</c:v>
                </c:pt>
                <c:pt idx="21915">
                  <c:v>44307.461558692128</c:v>
                </c:pt>
                <c:pt idx="21916">
                  <c:v>44307.475690474537</c:v>
                </c:pt>
                <c:pt idx="21917">
                  <c:v>44307.498982337966</c:v>
                </c:pt>
                <c:pt idx="21918">
                  <c:v>44307.503767754628</c:v>
                </c:pt>
                <c:pt idx="21919">
                  <c:v>44307.579746157404</c:v>
                </c:pt>
                <c:pt idx="21920">
                  <c:v>44307.585185995369</c:v>
                </c:pt>
                <c:pt idx="21921">
                  <c:v>44307.594682650466</c:v>
                </c:pt>
                <c:pt idx="21922">
                  <c:v>44307.611725011571</c:v>
                </c:pt>
                <c:pt idx="21923">
                  <c:v>44308.128658888891</c:v>
                </c:pt>
                <c:pt idx="21924">
                  <c:v>44308.129041840279</c:v>
                </c:pt>
                <c:pt idx="21925">
                  <c:v>44308.139187800924</c:v>
                </c:pt>
                <c:pt idx="21926">
                  <c:v>44308.239654571757</c:v>
                </c:pt>
                <c:pt idx="21927">
                  <c:v>44308.249425381946</c:v>
                </c:pt>
                <c:pt idx="21928">
                  <c:v>44308.326888310185</c:v>
                </c:pt>
                <c:pt idx="21929">
                  <c:v>44308.329958726848</c:v>
                </c:pt>
                <c:pt idx="21930">
                  <c:v>44308.330150231479</c:v>
                </c:pt>
                <c:pt idx="21931">
                  <c:v>44308.354172627318</c:v>
                </c:pt>
                <c:pt idx="21932">
                  <c:v>44308.372280555559</c:v>
                </c:pt>
                <c:pt idx="21933">
                  <c:v>44308.436320439818</c:v>
                </c:pt>
                <c:pt idx="21934">
                  <c:v>44308.485284340277</c:v>
                </c:pt>
                <c:pt idx="21935">
                  <c:v>44308.498052777781</c:v>
                </c:pt>
                <c:pt idx="21936">
                  <c:v>44308.543018703705</c:v>
                </c:pt>
                <c:pt idx="21937">
                  <c:v>44308.567306620367</c:v>
                </c:pt>
                <c:pt idx="21938">
                  <c:v>44308.57602576389</c:v>
                </c:pt>
                <c:pt idx="21939">
                  <c:v>44308.578460659723</c:v>
                </c:pt>
                <c:pt idx="21940">
                  <c:v>44308.58039628472</c:v>
                </c:pt>
                <c:pt idx="21941">
                  <c:v>44308.635677928243</c:v>
                </c:pt>
                <c:pt idx="21942">
                  <c:v>44308.65590513889</c:v>
                </c:pt>
                <c:pt idx="21943">
                  <c:v>44308.658406643517</c:v>
                </c:pt>
                <c:pt idx="21944">
                  <c:v>44308.665187592589</c:v>
                </c:pt>
                <c:pt idx="21945">
                  <c:v>44308.683347268518</c:v>
                </c:pt>
                <c:pt idx="21946">
                  <c:v>44308.691715543981</c:v>
                </c:pt>
                <c:pt idx="21947">
                  <c:v>44308.701802071759</c:v>
                </c:pt>
                <c:pt idx="21948">
                  <c:v>44308.736474027777</c:v>
                </c:pt>
                <c:pt idx="21949">
                  <c:v>44309.133853703701</c:v>
                </c:pt>
                <c:pt idx="21950">
                  <c:v>44309.170604004627</c:v>
                </c:pt>
                <c:pt idx="21951">
                  <c:v>44309.374919884256</c:v>
                </c:pt>
                <c:pt idx="21952">
                  <c:v>44309.375925509259</c:v>
                </c:pt>
                <c:pt idx="21953">
                  <c:v>44309.381395173608</c:v>
                </c:pt>
                <c:pt idx="21954">
                  <c:v>44309.399139027781</c:v>
                </c:pt>
                <c:pt idx="21955">
                  <c:v>44309.403987118058</c:v>
                </c:pt>
                <c:pt idx="21956">
                  <c:v>44309.404059606481</c:v>
                </c:pt>
                <c:pt idx="21957">
                  <c:v>44309.442645439813</c:v>
                </c:pt>
                <c:pt idx="21958">
                  <c:v>44309.450798796293</c:v>
                </c:pt>
                <c:pt idx="21959">
                  <c:v>44309.498196504632</c:v>
                </c:pt>
                <c:pt idx="21960">
                  <c:v>44309.533126689814</c:v>
                </c:pt>
                <c:pt idx="21961">
                  <c:v>44309.567800069446</c:v>
                </c:pt>
                <c:pt idx="21962">
                  <c:v>44309.568013344906</c:v>
                </c:pt>
                <c:pt idx="21963">
                  <c:v>44309.73573349537</c:v>
                </c:pt>
                <c:pt idx="21964">
                  <c:v>44310.411005682872</c:v>
                </c:pt>
                <c:pt idx="21965">
                  <c:v>44310.565415729165</c:v>
                </c:pt>
                <c:pt idx="21966">
                  <c:v>44310.657173506945</c:v>
                </c:pt>
                <c:pt idx="21967">
                  <c:v>44310.668523865737</c:v>
                </c:pt>
                <c:pt idx="21968">
                  <c:v>44310.730294942128</c:v>
                </c:pt>
                <c:pt idx="21969">
                  <c:v>44311.024612349538</c:v>
                </c:pt>
                <c:pt idx="21970">
                  <c:v>44311.123559074076</c:v>
                </c:pt>
                <c:pt idx="21971">
                  <c:v>44311.558010856483</c:v>
                </c:pt>
                <c:pt idx="21972">
                  <c:v>44311.568211736114</c:v>
                </c:pt>
                <c:pt idx="21973">
                  <c:v>44311.585684745369</c:v>
                </c:pt>
                <c:pt idx="21974">
                  <c:v>44311.603296122688</c:v>
                </c:pt>
                <c:pt idx="21975">
                  <c:v>44311.611036400463</c:v>
                </c:pt>
                <c:pt idx="21976">
                  <c:v>44311.620758958336</c:v>
                </c:pt>
                <c:pt idx="21977">
                  <c:v>44311.719822696759</c:v>
                </c:pt>
                <c:pt idx="21978">
                  <c:v>44312.180438958334</c:v>
                </c:pt>
                <c:pt idx="21979">
                  <c:v>44312.247947939817</c:v>
                </c:pt>
                <c:pt idx="21980">
                  <c:v>44312.279922337962</c:v>
                </c:pt>
                <c:pt idx="21981">
                  <c:v>44312.293476793981</c:v>
                </c:pt>
                <c:pt idx="21982">
                  <c:v>44312.304998368054</c:v>
                </c:pt>
                <c:pt idx="21983">
                  <c:v>44312.337494872685</c:v>
                </c:pt>
                <c:pt idx="21984">
                  <c:v>44312.339354965276</c:v>
                </c:pt>
                <c:pt idx="21985">
                  <c:v>44312.340862025463</c:v>
                </c:pt>
                <c:pt idx="21986">
                  <c:v>44312.351646747687</c:v>
                </c:pt>
                <c:pt idx="21987">
                  <c:v>44312.367931932873</c:v>
                </c:pt>
                <c:pt idx="21988">
                  <c:v>44312.370774872688</c:v>
                </c:pt>
                <c:pt idx="21989">
                  <c:v>44312.460759224537</c:v>
                </c:pt>
                <c:pt idx="21990">
                  <c:v>44312.488610763889</c:v>
                </c:pt>
                <c:pt idx="21991">
                  <c:v>44312.497312662039</c:v>
                </c:pt>
                <c:pt idx="21992">
                  <c:v>44312.514998784725</c:v>
                </c:pt>
                <c:pt idx="21993">
                  <c:v>44312.515370127316</c:v>
                </c:pt>
                <c:pt idx="21994">
                  <c:v>44312.566597951387</c:v>
                </c:pt>
                <c:pt idx="21995">
                  <c:v>44312.656584201388</c:v>
                </c:pt>
                <c:pt idx="21996">
                  <c:v>44312.691851018521</c:v>
                </c:pt>
                <c:pt idx="21997">
                  <c:v>44312.697910810188</c:v>
                </c:pt>
                <c:pt idx="21998">
                  <c:v>44312.701580763889</c:v>
                </c:pt>
                <c:pt idx="21999">
                  <c:v>44312.703478530093</c:v>
                </c:pt>
                <c:pt idx="22000">
                  <c:v>44312.707477118056</c:v>
                </c:pt>
                <c:pt idx="22001">
                  <c:v>44312.75672917824</c:v>
                </c:pt>
                <c:pt idx="22002">
                  <c:v>44312.765648437497</c:v>
                </c:pt>
                <c:pt idx="22003">
                  <c:v>44313.246656076386</c:v>
                </c:pt>
                <c:pt idx="22004">
                  <c:v>44313.264546342594</c:v>
                </c:pt>
                <c:pt idx="22005">
                  <c:v>44313.287225509259</c:v>
                </c:pt>
                <c:pt idx="22006">
                  <c:v>44313.291789803239</c:v>
                </c:pt>
                <c:pt idx="22007">
                  <c:v>44313.293881319441</c:v>
                </c:pt>
                <c:pt idx="22008">
                  <c:v>44313.303339895836</c:v>
                </c:pt>
                <c:pt idx="22009">
                  <c:v>44313.320707708335</c:v>
                </c:pt>
                <c:pt idx="22010">
                  <c:v>44313.37203875</c:v>
                </c:pt>
                <c:pt idx="22011">
                  <c:v>44313.377112164351</c:v>
                </c:pt>
                <c:pt idx="22012">
                  <c:v>44313.386964502315</c:v>
                </c:pt>
                <c:pt idx="22013">
                  <c:v>44313.446187650465</c:v>
                </c:pt>
                <c:pt idx="22014">
                  <c:v>44313.459729166665</c:v>
                </c:pt>
                <c:pt idx="22015">
                  <c:v>44313.470896527775</c:v>
                </c:pt>
                <c:pt idx="22016">
                  <c:v>44313.473340763892</c:v>
                </c:pt>
                <c:pt idx="22017">
                  <c:v>44313.478117025465</c:v>
                </c:pt>
                <c:pt idx="22018">
                  <c:v>44313.484065069446</c:v>
                </c:pt>
                <c:pt idx="22019">
                  <c:v>44313.487750925924</c:v>
                </c:pt>
                <c:pt idx="22020">
                  <c:v>44313.490517615741</c:v>
                </c:pt>
                <c:pt idx="22021">
                  <c:v>44313.49273111111</c:v>
                </c:pt>
                <c:pt idx="22022">
                  <c:v>44313.498244467592</c:v>
                </c:pt>
                <c:pt idx="22023">
                  <c:v>44313.510847951387</c:v>
                </c:pt>
                <c:pt idx="22024">
                  <c:v>44313.513586898145</c:v>
                </c:pt>
                <c:pt idx="22025">
                  <c:v>44313.61237195602</c:v>
                </c:pt>
                <c:pt idx="22026">
                  <c:v>44313.615051030094</c:v>
                </c:pt>
                <c:pt idx="22027">
                  <c:v>44313.622250995373</c:v>
                </c:pt>
                <c:pt idx="22028">
                  <c:v>44313.633861840281</c:v>
                </c:pt>
                <c:pt idx="22029">
                  <c:v>44313.64934236111</c:v>
                </c:pt>
                <c:pt idx="22030">
                  <c:v>44313.649777685183</c:v>
                </c:pt>
                <c:pt idx="22031">
                  <c:v>44313.651792824072</c:v>
                </c:pt>
                <c:pt idx="22032">
                  <c:v>44313.680707233798</c:v>
                </c:pt>
                <c:pt idx="22033">
                  <c:v>44313.707355011575</c:v>
                </c:pt>
                <c:pt idx="22034">
                  <c:v>44313.718588842596</c:v>
                </c:pt>
                <c:pt idx="22035">
                  <c:v>44313.734682187503</c:v>
                </c:pt>
                <c:pt idx="22036">
                  <c:v>44314.00309510417</c:v>
                </c:pt>
                <c:pt idx="22037">
                  <c:v>44314.006860254631</c:v>
                </c:pt>
                <c:pt idx="22038">
                  <c:v>44314.22284934028</c:v>
                </c:pt>
                <c:pt idx="22039">
                  <c:v>44314.224620324072</c:v>
                </c:pt>
                <c:pt idx="22040">
                  <c:v>44314.278562384257</c:v>
                </c:pt>
                <c:pt idx="22041">
                  <c:v>44314.360027199073</c:v>
                </c:pt>
                <c:pt idx="22042">
                  <c:v>44314.367183148148</c:v>
                </c:pt>
                <c:pt idx="22043">
                  <c:v>44314.370151053241</c:v>
                </c:pt>
                <c:pt idx="22044">
                  <c:v>44314.374291134256</c:v>
                </c:pt>
                <c:pt idx="22045">
                  <c:v>44314.388311828705</c:v>
                </c:pt>
                <c:pt idx="22046">
                  <c:v>44314.393480914354</c:v>
                </c:pt>
                <c:pt idx="22047">
                  <c:v>44314.395852754627</c:v>
                </c:pt>
                <c:pt idx="22048">
                  <c:v>44314.396321458335</c:v>
                </c:pt>
                <c:pt idx="22049">
                  <c:v>44314.396435289353</c:v>
                </c:pt>
                <c:pt idx="22050">
                  <c:v>44314.397286412037</c:v>
                </c:pt>
                <c:pt idx="22051">
                  <c:v>44314.404905312498</c:v>
                </c:pt>
                <c:pt idx="22052">
                  <c:v>44314.446589791667</c:v>
                </c:pt>
                <c:pt idx="22053">
                  <c:v>44314.488080868054</c:v>
                </c:pt>
                <c:pt idx="22054">
                  <c:v>44314.498826643518</c:v>
                </c:pt>
                <c:pt idx="22055">
                  <c:v>44314.503739745371</c:v>
                </c:pt>
                <c:pt idx="22056">
                  <c:v>44314.548950034725</c:v>
                </c:pt>
                <c:pt idx="22057">
                  <c:v>44314.582532534725</c:v>
                </c:pt>
                <c:pt idx="22058">
                  <c:v>44314.582680648149</c:v>
                </c:pt>
                <c:pt idx="22059">
                  <c:v>44314.584216643518</c:v>
                </c:pt>
                <c:pt idx="22060">
                  <c:v>44314.587052256946</c:v>
                </c:pt>
                <c:pt idx="22061">
                  <c:v>44314.604057291668</c:v>
                </c:pt>
                <c:pt idx="22062">
                  <c:v>44314.613955636574</c:v>
                </c:pt>
                <c:pt idx="22063">
                  <c:v>44314.615193854166</c:v>
                </c:pt>
                <c:pt idx="22064">
                  <c:v>44314.615990162034</c:v>
                </c:pt>
                <c:pt idx="22065">
                  <c:v>44314.621238611115</c:v>
                </c:pt>
                <c:pt idx="22066">
                  <c:v>44314.668523159722</c:v>
                </c:pt>
                <c:pt idx="22067">
                  <c:v>44314.747994594909</c:v>
                </c:pt>
                <c:pt idx="22068">
                  <c:v>44315.307092418981</c:v>
                </c:pt>
                <c:pt idx="22069">
                  <c:v>44315.335686736114</c:v>
                </c:pt>
                <c:pt idx="22070">
                  <c:v>44315.538902256943</c:v>
                </c:pt>
                <c:pt idx="22071">
                  <c:v>44315.550391192133</c:v>
                </c:pt>
                <c:pt idx="22072">
                  <c:v>44315.581283888889</c:v>
                </c:pt>
                <c:pt idx="22073">
                  <c:v>44315.643273310183</c:v>
                </c:pt>
                <c:pt idx="22074">
                  <c:v>44315.659526157404</c:v>
                </c:pt>
                <c:pt idx="22075">
                  <c:v>44315.670555474535</c:v>
                </c:pt>
                <c:pt idx="22076">
                  <c:v>44315.722079571759</c:v>
                </c:pt>
                <c:pt idx="22077">
                  <c:v>44315.725453796294</c:v>
                </c:pt>
                <c:pt idx="22078">
                  <c:v>44315.749241469908</c:v>
                </c:pt>
                <c:pt idx="22079">
                  <c:v>44315.756893506943</c:v>
                </c:pt>
                <c:pt idx="22080">
                  <c:v>44315.766833946756</c:v>
                </c:pt>
                <c:pt idx="22081">
                  <c:v>44315.791481273147</c:v>
                </c:pt>
                <c:pt idx="22082">
                  <c:v>44315.800091597222</c:v>
                </c:pt>
                <c:pt idx="22083">
                  <c:v>44315.815182372688</c:v>
                </c:pt>
                <c:pt idx="22084">
                  <c:v>44315.929063124997</c:v>
                </c:pt>
                <c:pt idx="22085">
                  <c:v>44316.135928402779</c:v>
                </c:pt>
                <c:pt idx="22086">
                  <c:v>44316.418316307871</c:v>
                </c:pt>
                <c:pt idx="22087">
                  <c:v>44316.451278969907</c:v>
                </c:pt>
                <c:pt idx="22088">
                  <c:v>44316.478702372682</c:v>
                </c:pt>
                <c:pt idx="22089">
                  <c:v>44316.488627256942</c:v>
                </c:pt>
                <c:pt idx="22090">
                  <c:v>44316.488947534723</c:v>
                </c:pt>
                <c:pt idx="22091">
                  <c:v>44316.494483368057</c:v>
                </c:pt>
                <c:pt idx="22092">
                  <c:v>44316.51277050926</c:v>
                </c:pt>
                <c:pt idx="22093">
                  <c:v>44316.579278877318</c:v>
                </c:pt>
                <c:pt idx="22094">
                  <c:v>44316.579475312501</c:v>
                </c:pt>
                <c:pt idx="22095">
                  <c:v>44316.625096597221</c:v>
                </c:pt>
                <c:pt idx="22096">
                  <c:v>44316.626169328702</c:v>
                </c:pt>
                <c:pt idx="22097">
                  <c:v>44316.707040138892</c:v>
                </c:pt>
                <c:pt idx="22098">
                  <c:v>44316.711713159719</c:v>
                </c:pt>
                <c:pt idx="22099">
                  <c:v>44316.714831273152</c:v>
                </c:pt>
                <c:pt idx="22100">
                  <c:v>44316.72446208333</c:v>
                </c:pt>
                <c:pt idx="22101">
                  <c:v>44316.728039664355</c:v>
                </c:pt>
                <c:pt idx="22102">
                  <c:v>44316.73697539352</c:v>
                </c:pt>
                <c:pt idx="22103">
                  <c:v>44316.741898171298</c:v>
                </c:pt>
                <c:pt idx="22104">
                  <c:v>44316.742693402775</c:v>
                </c:pt>
                <c:pt idx="22105">
                  <c:v>44316.750205370372</c:v>
                </c:pt>
                <c:pt idx="22106">
                  <c:v>44316.769051284726</c:v>
                </c:pt>
                <c:pt idx="22107">
                  <c:v>44316.771791192128</c:v>
                </c:pt>
                <c:pt idx="22108">
                  <c:v>44316.780700520831</c:v>
                </c:pt>
                <c:pt idx="22109">
                  <c:v>44316.797923541664</c:v>
                </c:pt>
                <c:pt idx="22110">
                  <c:v>44317.294590925929</c:v>
                </c:pt>
                <c:pt idx="22111">
                  <c:v>44317.361532743053</c:v>
                </c:pt>
                <c:pt idx="22112">
                  <c:v>44317.373695717593</c:v>
                </c:pt>
                <c:pt idx="22113">
                  <c:v>44317.376128912038</c:v>
                </c:pt>
                <c:pt idx="22114">
                  <c:v>44317.38419971065</c:v>
                </c:pt>
                <c:pt idx="22115">
                  <c:v>44317.38615875</c:v>
                </c:pt>
                <c:pt idx="22116">
                  <c:v>44317.394012094905</c:v>
                </c:pt>
                <c:pt idx="22117">
                  <c:v>44317.395319918978</c:v>
                </c:pt>
                <c:pt idx="22118">
                  <c:v>44317.413651111114</c:v>
                </c:pt>
                <c:pt idx="22119">
                  <c:v>44317.415565844909</c:v>
                </c:pt>
                <c:pt idx="22120">
                  <c:v>44317.418295162039</c:v>
                </c:pt>
                <c:pt idx="22121">
                  <c:v>44317.424166157405</c:v>
                </c:pt>
                <c:pt idx="22122">
                  <c:v>44317.425068206016</c:v>
                </c:pt>
                <c:pt idx="22123">
                  <c:v>44317.438897812499</c:v>
                </c:pt>
                <c:pt idx="22124">
                  <c:v>44317.456656527778</c:v>
                </c:pt>
                <c:pt idx="22125">
                  <c:v>44317.462828854164</c:v>
                </c:pt>
                <c:pt idx="22126">
                  <c:v>44317.468347094909</c:v>
                </c:pt>
                <c:pt idx="22127">
                  <c:v>44317.490665787038</c:v>
                </c:pt>
                <c:pt idx="22128">
                  <c:v>44317.49917664352</c:v>
                </c:pt>
                <c:pt idx="22129">
                  <c:v>44317.548411111115</c:v>
                </c:pt>
                <c:pt idx="22130">
                  <c:v>44317.64027822917</c:v>
                </c:pt>
                <c:pt idx="22131">
                  <c:v>44317.829616365743</c:v>
                </c:pt>
                <c:pt idx="22132">
                  <c:v>44317.832090381948</c:v>
                </c:pt>
                <c:pt idx="22133">
                  <c:v>44317.833516574072</c:v>
                </c:pt>
                <c:pt idx="22134">
                  <c:v>44317.873565127316</c:v>
                </c:pt>
                <c:pt idx="22135">
                  <c:v>44317.908592233798</c:v>
                </c:pt>
                <c:pt idx="22136">
                  <c:v>44318.368153391202</c:v>
                </c:pt>
                <c:pt idx="22137">
                  <c:v>44318.813561516203</c:v>
                </c:pt>
                <c:pt idx="22138">
                  <c:v>44319.221673101849</c:v>
                </c:pt>
                <c:pt idx="22139">
                  <c:v>44319.230361122682</c:v>
                </c:pt>
                <c:pt idx="22140">
                  <c:v>44319.231013946759</c:v>
                </c:pt>
                <c:pt idx="22141">
                  <c:v>44319.277012962964</c:v>
                </c:pt>
                <c:pt idx="22142">
                  <c:v>44319.280583032407</c:v>
                </c:pt>
                <c:pt idx="22143">
                  <c:v>44319.281586562502</c:v>
                </c:pt>
                <c:pt idx="22144">
                  <c:v>44319.28465775463</c:v>
                </c:pt>
                <c:pt idx="22145">
                  <c:v>44319.303190057872</c:v>
                </c:pt>
                <c:pt idx="22146">
                  <c:v>44319.303241284724</c:v>
                </c:pt>
                <c:pt idx="22147">
                  <c:v>44319.325113935185</c:v>
                </c:pt>
                <c:pt idx="22148">
                  <c:v>44319.419274641201</c:v>
                </c:pt>
                <c:pt idx="22149">
                  <c:v>44319.443126273145</c:v>
                </c:pt>
                <c:pt idx="22150">
                  <c:v>44319.452737731481</c:v>
                </c:pt>
                <c:pt idx="22151">
                  <c:v>44319.480879386574</c:v>
                </c:pt>
                <c:pt idx="22152">
                  <c:v>44319.525046215276</c:v>
                </c:pt>
                <c:pt idx="22153">
                  <c:v>44319.703487361112</c:v>
                </c:pt>
                <c:pt idx="22154">
                  <c:v>44319.776311168978</c:v>
                </c:pt>
                <c:pt idx="22155">
                  <c:v>44319.881055833335</c:v>
                </c:pt>
                <c:pt idx="22156">
                  <c:v>44320.184668611109</c:v>
                </c:pt>
                <c:pt idx="22157">
                  <c:v>44320.192348865741</c:v>
                </c:pt>
                <c:pt idx="22158">
                  <c:v>44320.20006185185</c:v>
                </c:pt>
                <c:pt idx="22159">
                  <c:v>44320.248843460649</c:v>
                </c:pt>
                <c:pt idx="22160">
                  <c:v>44320.252414502313</c:v>
                </c:pt>
                <c:pt idx="22161">
                  <c:v>44320.260701261577</c:v>
                </c:pt>
                <c:pt idx="22162">
                  <c:v>44320.263824062502</c:v>
                </c:pt>
                <c:pt idx="22163">
                  <c:v>44320.26821234954</c:v>
                </c:pt>
                <c:pt idx="22164">
                  <c:v>44320.275542824071</c:v>
                </c:pt>
                <c:pt idx="22165">
                  <c:v>44320.330437581018</c:v>
                </c:pt>
                <c:pt idx="22166">
                  <c:v>44320.3503531713</c:v>
                </c:pt>
                <c:pt idx="22167">
                  <c:v>44320.365402951385</c:v>
                </c:pt>
                <c:pt idx="22168">
                  <c:v>44320.36680783565</c:v>
                </c:pt>
                <c:pt idx="22169">
                  <c:v>44320.369655277776</c:v>
                </c:pt>
                <c:pt idx="22170">
                  <c:v>44320.375592013886</c:v>
                </c:pt>
                <c:pt idx="22171">
                  <c:v>44320.406007106481</c:v>
                </c:pt>
                <c:pt idx="22172">
                  <c:v>44320.407476851855</c:v>
                </c:pt>
                <c:pt idx="22173">
                  <c:v>44320.419822638891</c:v>
                </c:pt>
                <c:pt idx="22174">
                  <c:v>44320.427736759259</c:v>
                </c:pt>
                <c:pt idx="22175">
                  <c:v>44320.444063483796</c:v>
                </c:pt>
                <c:pt idx="22176">
                  <c:v>44320.464977175929</c:v>
                </c:pt>
                <c:pt idx="22177">
                  <c:v>44320.485272233796</c:v>
                </c:pt>
                <c:pt idx="22178">
                  <c:v>44320.492926585648</c:v>
                </c:pt>
                <c:pt idx="22179">
                  <c:v>44320.520417708336</c:v>
                </c:pt>
                <c:pt idx="22180">
                  <c:v>44320.529944270835</c:v>
                </c:pt>
                <c:pt idx="22181">
                  <c:v>44320.533531886576</c:v>
                </c:pt>
                <c:pt idx="22182">
                  <c:v>44320.576504930556</c:v>
                </c:pt>
                <c:pt idx="22183">
                  <c:v>44320.579467581018</c:v>
                </c:pt>
                <c:pt idx="22184">
                  <c:v>44320.644475173613</c:v>
                </c:pt>
                <c:pt idx="22185">
                  <c:v>44320.682526655095</c:v>
                </c:pt>
                <c:pt idx="22186">
                  <c:v>44320.88606449074</c:v>
                </c:pt>
                <c:pt idx="22187">
                  <c:v>44321.012932199075</c:v>
                </c:pt>
                <c:pt idx="22188">
                  <c:v>44321.022418009263</c:v>
                </c:pt>
                <c:pt idx="22189">
                  <c:v>44321.134448483797</c:v>
                </c:pt>
                <c:pt idx="22190">
                  <c:v>44321.161667696761</c:v>
                </c:pt>
                <c:pt idx="22191">
                  <c:v>44321.216542037037</c:v>
                </c:pt>
                <c:pt idx="22192">
                  <c:v>44321.217439293985</c:v>
                </c:pt>
                <c:pt idx="22193">
                  <c:v>44321.218169050924</c:v>
                </c:pt>
                <c:pt idx="22194">
                  <c:v>44321.293805057867</c:v>
                </c:pt>
                <c:pt idx="22195">
                  <c:v>44321.356644965279</c:v>
                </c:pt>
                <c:pt idx="22196">
                  <c:v>44321.357132569443</c:v>
                </c:pt>
                <c:pt idx="22197">
                  <c:v>44321.358264305556</c:v>
                </c:pt>
                <c:pt idx="22198">
                  <c:v>44321.361830995367</c:v>
                </c:pt>
                <c:pt idx="22199">
                  <c:v>44321.371744062497</c:v>
                </c:pt>
                <c:pt idx="22200">
                  <c:v>44321.374310439816</c:v>
                </c:pt>
                <c:pt idx="22201">
                  <c:v>44321.402446354165</c:v>
                </c:pt>
                <c:pt idx="22202">
                  <c:v>44321.53859895833</c:v>
                </c:pt>
                <c:pt idx="22203">
                  <c:v>44321.552844328704</c:v>
                </c:pt>
                <c:pt idx="22204">
                  <c:v>44321.56262193287</c:v>
                </c:pt>
                <c:pt idx="22205">
                  <c:v>44321.598582870371</c:v>
                </c:pt>
                <c:pt idx="22206">
                  <c:v>44321.600267708331</c:v>
                </c:pt>
                <c:pt idx="22207">
                  <c:v>44321.607995439816</c:v>
                </c:pt>
                <c:pt idx="22208">
                  <c:v>44321.611148657408</c:v>
                </c:pt>
                <c:pt idx="22209">
                  <c:v>44321.624787129629</c:v>
                </c:pt>
                <c:pt idx="22210">
                  <c:v>44321.626734999998</c:v>
                </c:pt>
                <c:pt idx="22211">
                  <c:v>44321.628253599534</c:v>
                </c:pt>
                <c:pt idx="22212">
                  <c:v>44321.628470023148</c:v>
                </c:pt>
                <c:pt idx="22213">
                  <c:v>44321.631924652778</c:v>
                </c:pt>
                <c:pt idx="22214">
                  <c:v>44321.632040752316</c:v>
                </c:pt>
                <c:pt idx="22215">
                  <c:v>44321.657425509256</c:v>
                </c:pt>
                <c:pt idx="22216">
                  <c:v>44321.663806747689</c:v>
                </c:pt>
                <c:pt idx="22217">
                  <c:v>44321.704023136575</c:v>
                </c:pt>
                <c:pt idx="22218">
                  <c:v>44321.721874085648</c:v>
                </c:pt>
                <c:pt idx="22219">
                  <c:v>44321.723393854169</c:v>
                </c:pt>
                <c:pt idx="22220">
                  <c:v>44321.745559594907</c:v>
                </c:pt>
                <c:pt idx="22221">
                  <c:v>44321.756242939817</c:v>
                </c:pt>
                <c:pt idx="22222">
                  <c:v>44321.768729201387</c:v>
                </c:pt>
                <c:pt idx="22223">
                  <c:v>44321.784886701389</c:v>
                </c:pt>
                <c:pt idx="22224">
                  <c:v>44321.814259780091</c:v>
                </c:pt>
                <c:pt idx="22225">
                  <c:v>44321.815184131941</c:v>
                </c:pt>
                <c:pt idx="22226">
                  <c:v>44321.870851828702</c:v>
                </c:pt>
                <c:pt idx="22227">
                  <c:v>44321.871451331019</c:v>
                </c:pt>
                <c:pt idx="22228">
                  <c:v>44321.997219375</c:v>
                </c:pt>
                <c:pt idx="22229">
                  <c:v>44322.035357442131</c:v>
                </c:pt>
                <c:pt idx="22230">
                  <c:v>44322.040630243057</c:v>
                </c:pt>
                <c:pt idx="22231">
                  <c:v>44322.165916770835</c:v>
                </c:pt>
                <c:pt idx="22232">
                  <c:v>44322.265832349534</c:v>
                </c:pt>
                <c:pt idx="22233">
                  <c:v>44322.287438796295</c:v>
                </c:pt>
                <c:pt idx="22234">
                  <c:v>44322.311629965276</c:v>
                </c:pt>
                <c:pt idx="22235">
                  <c:v>44322.364246527781</c:v>
                </c:pt>
                <c:pt idx="22236">
                  <c:v>44322.367388206017</c:v>
                </c:pt>
                <c:pt idx="22237">
                  <c:v>44322.37583704861</c:v>
                </c:pt>
                <c:pt idx="22238">
                  <c:v>44322.393658680558</c:v>
                </c:pt>
                <c:pt idx="22239">
                  <c:v>44322.394074733798</c:v>
                </c:pt>
                <c:pt idx="22240">
                  <c:v>44322.424629490743</c:v>
                </c:pt>
                <c:pt idx="22241">
                  <c:v>44322.433327418985</c:v>
                </c:pt>
                <c:pt idx="22242">
                  <c:v>44322.445533310187</c:v>
                </c:pt>
                <c:pt idx="22243">
                  <c:v>44322.449332997683</c:v>
                </c:pt>
                <c:pt idx="22244">
                  <c:v>44322.474562210649</c:v>
                </c:pt>
                <c:pt idx="22245">
                  <c:v>44322.475813263889</c:v>
                </c:pt>
                <c:pt idx="22246">
                  <c:v>44322.487532303239</c:v>
                </c:pt>
                <c:pt idx="22247">
                  <c:v>44322.536068611109</c:v>
                </c:pt>
                <c:pt idx="22248">
                  <c:v>44322.537525150467</c:v>
                </c:pt>
                <c:pt idx="22249">
                  <c:v>44322.543355613423</c:v>
                </c:pt>
                <c:pt idx="22250">
                  <c:v>44322.60305996528</c:v>
                </c:pt>
                <c:pt idx="22251">
                  <c:v>44322.603155439814</c:v>
                </c:pt>
                <c:pt idx="22252">
                  <c:v>44322.613203067129</c:v>
                </c:pt>
                <c:pt idx="22253">
                  <c:v>44322.618840208335</c:v>
                </c:pt>
                <c:pt idx="22254">
                  <c:v>44322.62364597222</c:v>
                </c:pt>
                <c:pt idx="22255">
                  <c:v>44322.630095416665</c:v>
                </c:pt>
                <c:pt idx="22256">
                  <c:v>44322.640698379633</c:v>
                </c:pt>
                <c:pt idx="22257">
                  <c:v>44322.659361562502</c:v>
                </c:pt>
                <c:pt idx="22258">
                  <c:v>44322.679655185188</c:v>
                </c:pt>
                <c:pt idx="22259">
                  <c:v>44322.693070636575</c:v>
                </c:pt>
                <c:pt idx="22260">
                  <c:v>44322.696186493056</c:v>
                </c:pt>
                <c:pt idx="22261">
                  <c:v>44322.697006631941</c:v>
                </c:pt>
                <c:pt idx="22262">
                  <c:v>44322.698788171299</c:v>
                </c:pt>
                <c:pt idx="22263">
                  <c:v>44322.703125995373</c:v>
                </c:pt>
                <c:pt idx="22264">
                  <c:v>44322.705123969907</c:v>
                </c:pt>
                <c:pt idx="22265">
                  <c:v>44322.705788969906</c:v>
                </c:pt>
                <c:pt idx="22266">
                  <c:v>44322.706376018519</c:v>
                </c:pt>
                <c:pt idx="22267">
                  <c:v>44322.73263633102</c:v>
                </c:pt>
                <c:pt idx="22268">
                  <c:v>44322.737242662035</c:v>
                </c:pt>
                <c:pt idx="22269">
                  <c:v>44322.737324363428</c:v>
                </c:pt>
                <c:pt idx="22270">
                  <c:v>44322.764862326389</c:v>
                </c:pt>
                <c:pt idx="22271">
                  <c:v>44322.987582106478</c:v>
                </c:pt>
                <c:pt idx="22272">
                  <c:v>44323.038071979165</c:v>
                </c:pt>
                <c:pt idx="22273">
                  <c:v>44323.150681689818</c:v>
                </c:pt>
                <c:pt idx="22274">
                  <c:v>44323.156357361113</c:v>
                </c:pt>
                <c:pt idx="22275">
                  <c:v>44323.170384513891</c:v>
                </c:pt>
                <c:pt idx="22276">
                  <c:v>44323.178189363425</c:v>
                </c:pt>
                <c:pt idx="22277">
                  <c:v>44323.185902384263</c:v>
                </c:pt>
                <c:pt idx="22278">
                  <c:v>44323.199291423611</c:v>
                </c:pt>
                <c:pt idx="22279">
                  <c:v>44323.203535960645</c:v>
                </c:pt>
                <c:pt idx="22280">
                  <c:v>44323.208271967589</c:v>
                </c:pt>
                <c:pt idx="22281">
                  <c:v>44323.224010231483</c:v>
                </c:pt>
                <c:pt idx="22282">
                  <c:v>44323.255131527774</c:v>
                </c:pt>
                <c:pt idx="22283">
                  <c:v>44323.273429398148</c:v>
                </c:pt>
                <c:pt idx="22284">
                  <c:v>44323.287250081019</c:v>
                </c:pt>
                <c:pt idx="22285">
                  <c:v>44323.296521886572</c:v>
                </c:pt>
                <c:pt idx="22286">
                  <c:v>44323.300377280095</c:v>
                </c:pt>
                <c:pt idx="22287">
                  <c:v>44323.312149259262</c:v>
                </c:pt>
                <c:pt idx="22288">
                  <c:v>44323.328644374997</c:v>
                </c:pt>
                <c:pt idx="22289">
                  <c:v>44323.330015740743</c:v>
                </c:pt>
                <c:pt idx="22290">
                  <c:v>44323.348364942132</c:v>
                </c:pt>
                <c:pt idx="22291">
                  <c:v>44323.348715891203</c:v>
                </c:pt>
                <c:pt idx="22292">
                  <c:v>44323.352529004631</c:v>
                </c:pt>
                <c:pt idx="22293">
                  <c:v>44323.354143136574</c:v>
                </c:pt>
                <c:pt idx="22294">
                  <c:v>44323.454610104163</c:v>
                </c:pt>
                <c:pt idx="22295">
                  <c:v>44323.539260393518</c:v>
                </c:pt>
                <c:pt idx="22296">
                  <c:v>44323.547345335646</c:v>
                </c:pt>
                <c:pt idx="22297">
                  <c:v>44323.591903553242</c:v>
                </c:pt>
                <c:pt idx="22298">
                  <c:v>44323.606843888891</c:v>
                </c:pt>
                <c:pt idx="22299">
                  <c:v>44323.62200422454</c:v>
                </c:pt>
                <c:pt idx="22300">
                  <c:v>44323.710542384259</c:v>
                </c:pt>
                <c:pt idx="22301">
                  <c:v>44323.713585428239</c:v>
                </c:pt>
                <c:pt idx="22302">
                  <c:v>44323.721763692127</c:v>
                </c:pt>
                <c:pt idx="22303">
                  <c:v>44323.724254722219</c:v>
                </c:pt>
                <c:pt idx="22304">
                  <c:v>44323.745143136577</c:v>
                </c:pt>
                <c:pt idx="22305">
                  <c:v>44323.771319317129</c:v>
                </c:pt>
                <c:pt idx="22306">
                  <c:v>44323.786443506942</c:v>
                </c:pt>
                <c:pt idx="22307">
                  <c:v>44323.904599618058</c:v>
                </c:pt>
                <c:pt idx="22308">
                  <c:v>44324.14822703704</c:v>
                </c:pt>
                <c:pt idx="22309">
                  <c:v>44324.189081203702</c:v>
                </c:pt>
                <c:pt idx="22310">
                  <c:v>44324.19358353009</c:v>
                </c:pt>
                <c:pt idx="22311">
                  <c:v>44324.276153749997</c:v>
                </c:pt>
                <c:pt idx="22312">
                  <c:v>44324.353181296297</c:v>
                </c:pt>
                <c:pt idx="22313">
                  <c:v>44324.361082013886</c:v>
                </c:pt>
                <c:pt idx="22314">
                  <c:v>44324.404168564812</c:v>
                </c:pt>
                <c:pt idx="22315">
                  <c:v>44324.428503784722</c:v>
                </c:pt>
                <c:pt idx="22316">
                  <c:v>44324.448753657409</c:v>
                </c:pt>
                <c:pt idx="22317">
                  <c:v>44324.452698657406</c:v>
                </c:pt>
                <c:pt idx="22318">
                  <c:v>44324.563434918979</c:v>
                </c:pt>
                <c:pt idx="22319">
                  <c:v>44324.565078460648</c:v>
                </c:pt>
                <c:pt idx="22320">
                  <c:v>44324.566166157405</c:v>
                </c:pt>
                <c:pt idx="22321">
                  <c:v>44324.577761284723</c:v>
                </c:pt>
                <c:pt idx="22322">
                  <c:v>44324.690125694447</c:v>
                </c:pt>
                <c:pt idx="22323">
                  <c:v>44324.742462488422</c:v>
                </c:pt>
                <c:pt idx="22324">
                  <c:v>44324.769054999997</c:v>
                </c:pt>
                <c:pt idx="22325">
                  <c:v>44324.769345335648</c:v>
                </c:pt>
                <c:pt idx="22326">
                  <c:v>44324.771851793979</c:v>
                </c:pt>
                <c:pt idx="22327">
                  <c:v>44324.775809571758</c:v>
                </c:pt>
                <c:pt idx="22328">
                  <c:v>44324.775893414349</c:v>
                </c:pt>
                <c:pt idx="22329">
                  <c:v>44324.780360937497</c:v>
                </c:pt>
                <c:pt idx="22330">
                  <c:v>44324.805142997684</c:v>
                </c:pt>
                <c:pt idx="22331">
                  <c:v>44324.833887418979</c:v>
                </c:pt>
                <c:pt idx="22332">
                  <c:v>44324.834259502313</c:v>
                </c:pt>
                <c:pt idx="22333">
                  <c:v>44324.835201550923</c:v>
                </c:pt>
                <c:pt idx="22334">
                  <c:v>44324.919487361112</c:v>
                </c:pt>
                <c:pt idx="22335">
                  <c:v>44325.025656956015</c:v>
                </c:pt>
                <c:pt idx="22336">
                  <c:v>44325.143712974539</c:v>
                </c:pt>
                <c:pt idx="22337">
                  <c:v>44325.143821979167</c:v>
                </c:pt>
                <c:pt idx="22338">
                  <c:v>44325.162227187502</c:v>
                </c:pt>
                <c:pt idx="22339">
                  <c:v>44325.18703671296</c:v>
                </c:pt>
                <c:pt idx="22340">
                  <c:v>44325.204333032409</c:v>
                </c:pt>
                <c:pt idx="22341">
                  <c:v>44325.232660138892</c:v>
                </c:pt>
                <c:pt idx="22342">
                  <c:v>44325.272507488429</c:v>
                </c:pt>
                <c:pt idx="22343">
                  <c:v>44325.274022245372</c:v>
                </c:pt>
                <c:pt idx="22344">
                  <c:v>44325.284242534719</c:v>
                </c:pt>
                <c:pt idx="22345">
                  <c:v>44325.325112662038</c:v>
                </c:pt>
                <c:pt idx="22346">
                  <c:v>44325.335343877312</c:v>
                </c:pt>
                <c:pt idx="22347">
                  <c:v>44325.442517233794</c:v>
                </c:pt>
                <c:pt idx="22348">
                  <c:v>44325.44608134259</c:v>
                </c:pt>
                <c:pt idx="22349">
                  <c:v>44325.474092962962</c:v>
                </c:pt>
                <c:pt idx="22350">
                  <c:v>44325.489677916667</c:v>
                </c:pt>
                <c:pt idx="22351">
                  <c:v>44325.539661215276</c:v>
                </c:pt>
                <c:pt idx="22352">
                  <c:v>44325.667147175925</c:v>
                </c:pt>
                <c:pt idx="22353">
                  <c:v>44325.678356597222</c:v>
                </c:pt>
                <c:pt idx="22354">
                  <c:v>44325.68209141204</c:v>
                </c:pt>
                <c:pt idx="22355">
                  <c:v>44325.721557939818</c:v>
                </c:pt>
                <c:pt idx="22356">
                  <c:v>44325.748886273148</c:v>
                </c:pt>
                <c:pt idx="22357">
                  <c:v>44325.811850115744</c:v>
                </c:pt>
                <c:pt idx="22358">
                  <c:v>44325.90040471065</c:v>
                </c:pt>
                <c:pt idx="22359">
                  <c:v>44326.118789745371</c:v>
                </c:pt>
                <c:pt idx="22360">
                  <c:v>44326.154106354166</c:v>
                </c:pt>
                <c:pt idx="22361">
                  <c:v>44326.172842719905</c:v>
                </c:pt>
                <c:pt idx="22362">
                  <c:v>44326.180332418982</c:v>
                </c:pt>
                <c:pt idx="22363">
                  <c:v>44326.307585995368</c:v>
                </c:pt>
                <c:pt idx="22364">
                  <c:v>44326.312746805554</c:v>
                </c:pt>
                <c:pt idx="22365">
                  <c:v>44326.316327326385</c:v>
                </c:pt>
                <c:pt idx="22366">
                  <c:v>44326.319889178238</c:v>
                </c:pt>
                <c:pt idx="22367">
                  <c:v>44326.320271898148</c:v>
                </c:pt>
                <c:pt idx="22368">
                  <c:v>44326.335938449076</c:v>
                </c:pt>
                <c:pt idx="22369">
                  <c:v>44326.341911724536</c:v>
                </c:pt>
                <c:pt idx="22370">
                  <c:v>44326.342785046298</c:v>
                </c:pt>
                <c:pt idx="22371">
                  <c:v>44326.34419984954</c:v>
                </c:pt>
                <c:pt idx="22372">
                  <c:v>44326.347679398146</c:v>
                </c:pt>
                <c:pt idx="22373">
                  <c:v>44326.348643750003</c:v>
                </c:pt>
                <c:pt idx="22374">
                  <c:v>44326.351148923612</c:v>
                </c:pt>
                <c:pt idx="22375">
                  <c:v>44326.362472083332</c:v>
                </c:pt>
                <c:pt idx="22376">
                  <c:v>44326.370976979168</c:v>
                </c:pt>
                <c:pt idx="22377">
                  <c:v>44326.374570578701</c:v>
                </c:pt>
                <c:pt idx="22378">
                  <c:v>44326.378972418985</c:v>
                </c:pt>
                <c:pt idx="22379">
                  <c:v>44326.386262581022</c:v>
                </c:pt>
                <c:pt idx="22380">
                  <c:v>44326.447597928243</c:v>
                </c:pt>
                <c:pt idx="22381">
                  <c:v>44326.48966402778</c:v>
                </c:pt>
                <c:pt idx="22382">
                  <c:v>44326.493715127312</c:v>
                </c:pt>
                <c:pt idx="22383">
                  <c:v>44326.49518982639</c:v>
                </c:pt>
                <c:pt idx="22384">
                  <c:v>44326.593379710648</c:v>
                </c:pt>
                <c:pt idx="22385">
                  <c:v>44326.693625405096</c:v>
                </c:pt>
                <c:pt idx="22386">
                  <c:v>44326.703035405095</c:v>
                </c:pt>
                <c:pt idx="22387">
                  <c:v>44326.754437546297</c:v>
                </c:pt>
                <c:pt idx="22388">
                  <c:v>44327.184633622688</c:v>
                </c:pt>
                <c:pt idx="22389">
                  <c:v>44327.395597581017</c:v>
                </c:pt>
                <c:pt idx="22390">
                  <c:v>44327.395655081018</c:v>
                </c:pt>
                <c:pt idx="22391">
                  <c:v>44327.4027259375</c:v>
                </c:pt>
                <c:pt idx="22392">
                  <c:v>44327.429828611108</c:v>
                </c:pt>
                <c:pt idx="22393">
                  <c:v>44327.434205266203</c:v>
                </c:pt>
                <c:pt idx="22394">
                  <c:v>44327.506239918985</c:v>
                </c:pt>
                <c:pt idx="22395">
                  <c:v>44328.033749201386</c:v>
                </c:pt>
                <c:pt idx="22396">
                  <c:v>44328.400284756943</c:v>
                </c:pt>
                <c:pt idx="22397">
                  <c:v>44328.417868900462</c:v>
                </c:pt>
                <c:pt idx="22398">
                  <c:v>44328.446223530096</c:v>
                </c:pt>
                <c:pt idx="22399">
                  <c:v>44328.447885567133</c:v>
                </c:pt>
                <c:pt idx="22400">
                  <c:v>44328.473527199072</c:v>
                </c:pt>
                <c:pt idx="22401">
                  <c:v>44328.488382453703</c:v>
                </c:pt>
                <c:pt idx="22402">
                  <c:v>44328.611517824073</c:v>
                </c:pt>
                <c:pt idx="22403">
                  <c:v>44328.663592002318</c:v>
                </c:pt>
                <c:pt idx="22404">
                  <c:v>44328.672191053243</c:v>
                </c:pt>
                <c:pt idx="22405">
                  <c:v>44328.677362210648</c:v>
                </c:pt>
                <c:pt idx="22406">
                  <c:v>44328.679288101848</c:v>
                </c:pt>
                <c:pt idx="22407">
                  <c:v>44328.690978958337</c:v>
                </c:pt>
                <c:pt idx="22408">
                  <c:v>44328.714050000002</c:v>
                </c:pt>
                <c:pt idx="22409">
                  <c:v>44329.106610879629</c:v>
                </c:pt>
                <c:pt idx="22410">
                  <c:v>44329.115946203703</c:v>
                </c:pt>
                <c:pt idx="22411">
                  <c:v>44329.142784317133</c:v>
                </c:pt>
                <c:pt idx="22412">
                  <c:v>44329.277699675928</c:v>
                </c:pt>
                <c:pt idx="22413">
                  <c:v>44329.290281226851</c:v>
                </c:pt>
                <c:pt idx="22414">
                  <c:v>44329.507354224537</c:v>
                </c:pt>
                <c:pt idx="22415">
                  <c:v>44329.585271145836</c:v>
                </c:pt>
                <c:pt idx="22416">
                  <c:v>44330.090055081018</c:v>
                </c:pt>
                <c:pt idx="22417">
                  <c:v>44330.441690127314</c:v>
                </c:pt>
                <c:pt idx="22418">
                  <c:v>44330.442708090275</c:v>
                </c:pt>
                <c:pt idx="22419">
                  <c:v>44330.455999432874</c:v>
                </c:pt>
                <c:pt idx="22420">
                  <c:v>44330.590809108799</c:v>
                </c:pt>
                <c:pt idx="22421">
                  <c:v>44330.661850081022</c:v>
                </c:pt>
                <c:pt idx="22422">
                  <c:v>44331.250601099535</c:v>
                </c:pt>
                <c:pt idx="22423">
                  <c:v>44331.337728541665</c:v>
                </c:pt>
                <c:pt idx="22424">
                  <c:v>44331.3384209375</c:v>
                </c:pt>
                <c:pt idx="22425">
                  <c:v>44331.502801458337</c:v>
                </c:pt>
                <c:pt idx="22426">
                  <c:v>44331.503923136574</c:v>
                </c:pt>
                <c:pt idx="22427">
                  <c:v>44331.540338981482</c:v>
                </c:pt>
                <c:pt idx="22428">
                  <c:v>44331.570268043979</c:v>
                </c:pt>
                <c:pt idx="22429">
                  <c:v>44331.629369490744</c:v>
                </c:pt>
                <c:pt idx="22430">
                  <c:v>44331.638003703702</c:v>
                </c:pt>
                <c:pt idx="22431">
                  <c:v>44331.667480081021</c:v>
                </c:pt>
                <c:pt idx="22432">
                  <c:v>44331.924075636576</c:v>
                </c:pt>
                <c:pt idx="22433">
                  <c:v>44332.329570439812</c:v>
                </c:pt>
                <c:pt idx="22434">
                  <c:v>44332.553530277779</c:v>
                </c:pt>
                <c:pt idx="22435">
                  <c:v>44332.577146678239</c:v>
                </c:pt>
                <c:pt idx="22436">
                  <c:v>44332.587852766206</c:v>
                </c:pt>
                <c:pt idx="22437">
                  <c:v>44333.161973518516</c:v>
                </c:pt>
                <c:pt idx="22438">
                  <c:v>44333.227572685188</c:v>
                </c:pt>
                <c:pt idx="22439">
                  <c:v>44333.231172870372</c:v>
                </c:pt>
                <c:pt idx="22440">
                  <c:v>44333.234786666668</c:v>
                </c:pt>
                <c:pt idx="22441">
                  <c:v>44333.248878333332</c:v>
                </c:pt>
                <c:pt idx="22442">
                  <c:v>44333.249283067133</c:v>
                </c:pt>
                <c:pt idx="22443">
                  <c:v>44333.362560231479</c:v>
                </c:pt>
                <c:pt idx="22444">
                  <c:v>44333.383785381942</c:v>
                </c:pt>
                <c:pt idx="22445">
                  <c:v>44333.429299097224</c:v>
                </c:pt>
                <c:pt idx="22446">
                  <c:v>44333.447975416668</c:v>
                </c:pt>
                <c:pt idx="22447">
                  <c:v>44333.651170729165</c:v>
                </c:pt>
                <c:pt idx="22448">
                  <c:v>44333.657268252318</c:v>
                </c:pt>
                <c:pt idx="22449">
                  <c:v>44333.728680613429</c:v>
                </c:pt>
                <c:pt idx="22450">
                  <c:v>44333.745683692126</c:v>
                </c:pt>
                <c:pt idx="22451">
                  <c:v>44333.761761215275</c:v>
                </c:pt>
                <c:pt idx="22452">
                  <c:v>44333.768403321759</c:v>
                </c:pt>
                <c:pt idx="22453">
                  <c:v>44333.774201435182</c:v>
                </c:pt>
                <c:pt idx="22454">
                  <c:v>44333.946414525461</c:v>
                </c:pt>
                <c:pt idx="22455">
                  <c:v>44334.107674560182</c:v>
                </c:pt>
                <c:pt idx="22456">
                  <c:v>44334.113140868052</c:v>
                </c:pt>
                <c:pt idx="22457">
                  <c:v>44334.188032511571</c:v>
                </c:pt>
                <c:pt idx="22458">
                  <c:v>44334.206963240744</c:v>
                </c:pt>
                <c:pt idx="22459">
                  <c:v>44334.209359398148</c:v>
                </c:pt>
                <c:pt idx="22460">
                  <c:v>44334.465743310182</c:v>
                </c:pt>
                <c:pt idx="22461">
                  <c:v>44334.656408171293</c:v>
                </c:pt>
                <c:pt idx="22462">
                  <c:v>44335.206093310182</c:v>
                </c:pt>
                <c:pt idx="22463">
                  <c:v>44335.242335752315</c:v>
                </c:pt>
                <c:pt idx="22464">
                  <c:v>44335.300210081019</c:v>
                </c:pt>
                <c:pt idx="22465">
                  <c:v>44335.301410196756</c:v>
                </c:pt>
                <c:pt idx="22466">
                  <c:v>44335.43300326389</c:v>
                </c:pt>
                <c:pt idx="22467">
                  <c:v>44335.469192222219</c:v>
                </c:pt>
                <c:pt idx="22468">
                  <c:v>44335.472111840281</c:v>
                </c:pt>
                <c:pt idx="22469">
                  <c:v>44335.489213402776</c:v>
                </c:pt>
                <c:pt idx="22470">
                  <c:v>44335.546438750003</c:v>
                </c:pt>
                <c:pt idx="22471">
                  <c:v>44335.548021145834</c:v>
                </c:pt>
                <c:pt idx="22472">
                  <c:v>44335.560781921296</c:v>
                </c:pt>
                <c:pt idx="22473">
                  <c:v>44336.159818935186</c:v>
                </c:pt>
                <c:pt idx="22474">
                  <c:v>44336.165581157409</c:v>
                </c:pt>
                <c:pt idx="22475">
                  <c:v>44336.209601192131</c:v>
                </c:pt>
                <c:pt idx="22476">
                  <c:v>44336.228740879633</c:v>
                </c:pt>
                <c:pt idx="22477">
                  <c:v>44336.241762523146</c:v>
                </c:pt>
                <c:pt idx="22478">
                  <c:v>44336.249806192129</c:v>
                </c:pt>
                <c:pt idx="22479">
                  <c:v>44336.25002003472</c:v>
                </c:pt>
                <c:pt idx="22480">
                  <c:v>44336.325459953703</c:v>
                </c:pt>
                <c:pt idx="22481">
                  <c:v>44336.404080405089</c:v>
                </c:pt>
                <c:pt idx="22482">
                  <c:v>44336.413200023148</c:v>
                </c:pt>
                <c:pt idx="22483">
                  <c:v>44336.45693915509</c:v>
                </c:pt>
                <c:pt idx="22484">
                  <c:v>44336.505399050926</c:v>
                </c:pt>
                <c:pt idx="22485">
                  <c:v>44336.656724745371</c:v>
                </c:pt>
                <c:pt idx="22486">
                  <c:v>44336.74399427083</c:v>
                </c:pt>
                <c:pt idx="22487">
                  <c:v>44336.757014062503</c:v>
                </c:pt>
                <c:pt idx="22488">
                  <c:v>44336.774702349539</c:v>
                </c:pt>
                <c:pt idx="22489">
                  <c:v>44336.783670914352</c:v>
                </c:pt>
                <c:pt idx="22490">
                  <c:v>44337.031136770835</c:v>
                </c:pt>
                <c:pt idx="22491">
                  <c:v>44337.132903784724</c:v>
                </c:pt>
                <c:pt idx="22492">
                  <c:v>44337.163934293982</c:v>
                </c:pt>
                <c:pt idx="22493">
                  <c:v>44337.257723506948</c:v>
                </c:pt>
                <c:pt idx="22494">
                  <c:v>44337.287889560183</c:v>
                </c:pt>
                <c:pt idx="22495">
                  <c:v>44337.3193334838</c:v>
                </c:pt>
                <c:pt idx="22496">
                  <c:v>44337.322545173614</c:v>
                </c:pt>
                <c:pt idx="22497">
                  <c:v>44337.352908321758</c:v>
                </c:pt>
                <c:pt idx="22498">
                  <c:v>44337.366963738423</c:v>
                </c:pt>
                <c:pt idx="22499">
                  <c:v>44337.39708451389</c:v>
                </c:pt>
                <c:pt idx="22500">
                  <c:v>44337.410451087962</c:v>
                </c:pt>
                <c:pt idx="22501">
                  <c:v>44337.417136678239</c:v>
                </c:pt>
                <c:pt idx="22502">
                  <c:v>44337.459198356482</c:v>
                </c:pt>
                <c:pt idx="22503">
                  <c:v>44337.459789722219</c:v>
                </c:pt>
                <c:pt idx="22504">
                  <c:v>44337.481225254633</c:v>
                </c:pt>
                <c:pt idx="22505">
                  <c:v>44337.543918275464</c:v>
                </c:pt>
                <c:pt idx="22506">
                  <c:v>44337.571055844906</c:v>
                </c:pt>
                <c:pt idx="22507">
                  <c:v>44337.613594467592</c:v>
                </c:pt>
                <c:pt idx="22508">
                  <c:v>44337.64970130787</c:v>
                </c:pt>
                <c:pt idx="22509">
                  <c:v>44337.661843449074</c:v>
                </c:pt>
                <c:pt idx="22510">
                  <c:v>44337.716434097223</c:v>
                </c:pt>
                <c:pt idx="22511">
                  <c:v>44338.280861817133</c:v>
                </c:pt>
                <c:pt idx="22512">
                  <c:v>44338.343064513887</c:v>
                </c:pt>
                <c:pt idx="22513">
                  <c:v>44338.34397130787</c:v>
                </c:pt>
                <c:pt idx="22514">
                  <c:v>44338.413415706018</c:v>
                </c:pt>
                <c:pt idx="22515">
                  <c:v>44338.457546180558</c:v>
                </c:pt>
                <c:pt idx="22516">
                  <c:v>44338.466839525463</c:v>
                </c:pt>
                <c:pt idx="22517">
                  <c:v>44338.485592858793</c:v>
                </c:pt>
                <c:pt idx="22518">
                  <c:v>44338.510678460647</c:v>
                </c:pt>
                <c:pt idx="22519">
                  <c:v>44338.532822314817</c:v>
                </c:pt>
                <c:pt idx="22520">
                  <c:v>44338.537279201388</c:v>
                </c:pt>
                <c:pt idx="22521">
                  <c:v>44338.561193148147</c:v>
                </c:pt>
                <c:pt idx="22522">
                  <c:v>44338.562206111113</c:v>
                </c:pt>
                <c:pt idx="22523">
                  <c:v>44338.581099988427</c:v>
                </c:pt>
                <c:pt idx="22524">
                  <c:v>44338.596653761575</c:v>
                </c:pt>
                <c:pt idx="22525">
                  <c:v>44338.597475578703</c:v>
                </c:pt>
                <c:pt idx="22526">
                  <c:v>44338.599366076392</c:v>
                </c:pt>
                <c:pt idx="22527">
                  <c:v>44338.634221990738</c:v>
                </c:pt>
                <c:pt idx="22528">
                  <c:v>44338.748435960646</c:v>
                </c:pt>
                <c:pt idx="22529">
                  <c:v>44338.753382511575</c:v>
                </c:pt>
                <c:pt idx="22530">
                  <c:v>44339.277485520834</c:v>
                </c:pt>
                <c:pt idx="22531">
                  <c:v>44339.280249780095</c:v>
                </c:pt>
                <c:pt idx="22532">
                  <c:v>44339.282451168983</c:v>
                </c:pt>
                <c:pt idx="22533">
                  <c:v>44339.300472696763</c:v>
                </c:pt>
                <c:pt idx="22534">
                  <c:v>44339.301917546298</c:v>
                </c:pt>
                <c:pt idx="22535">
                  <c:v>44339.337939849538</c:v>
                </c:pt>
                <c:pt idx="22536">
                  <c:v>44339.343056574071</c:v>
                </c:pt>
                <c:pt idx="22537">
                  <c:v>44339.347634548612</c:v>
                </c:pt>
                <c:pt idx="22538">
                  <c:v>44339.456055046299</c:v>
                </c:pt>
                <c:pt idx="22539">
                  <c:v>44339.476163738429</c:v>
                </c:pt>
                <c:pt idx="22540">
                  <c:v>44339.54895895833</c:v>
                </c:pt>
                <c:pt idx="22541">
                  <c:v>44339.605837233794</c:v>
                </c:pt>
                <c:pt idx="22542">
                  <c:v>44339.685002256942</c:v>
                </c:pt>
                <c:pt idx="22543">
                  <c:v>44339.981212824074</c:v>
                </c:pt>
                <c:pt idx="22544">
                  <c:v>44340.181524872685</c:v>
                </c:pt>
                <c:pt idx="22545">
                  <c:v>44340.205887372686</c:v>
                </c:pt>
                <c:pt idx="22546">
                  <c:v>44340.24146203704</c:v>
                </c:pt>
                <c:pt idx="22547">
                  <c:v>44340.251622291667</c:v>
                </c:pt>
                <c:pt idx="22548">
                  <c:v>44340.305150219909</c:v>
                </c:pt>
                <c:pt idx="22549">
                  <c:v>44340.325048182873</c:v>
                </c:pt>
                <c:pt idx="22550">
                  <c:v>44340.326712916663</c:v>
                </c:pt>
                <c:pt idx="22551">
                  <c:v>44340.346007106484</c:v>
                </c:pt>
                <c:pt idx="22552">
                  <c:v>44340.351169224537</c:v>
                </c:pt>
                <c:pt idx="22553">
                  <c:v>44340.352918506942</c:v>
                </c:pt>
                <c:pt idx="22554">
                  <c:v>44340.380500567131</c:v>
                </c:pt>
                <c:pt idx="22555">
                  <c:v>44340.381712199072</c:v>
                </c:pt>
                <c:pt idx="22556">
                  <c:v>44340.403074085647</c:v>
                </c:pt>
                <c:pt idx="22557">
                  <c:v>44340.411711967594</c:v>
                </c:pt>
                <c:pt idx="22558">
                  <c:v>44340.449240138892</c:v>
                </c:pt>
                <c:pt idx="22559">
                  <c:v>44340.462467060184</c:v>
                </c:pt>
                <c:pt idx="22560">
                  <c:v>44340.49663494213</c:v>
                </c:pt>
                <c:pt idx="22561">
                  <c:v>44340.505246377317</c:v>
                </c:pt>
                <c:pt idx="22562">
                  <c:v>44340.555362349536</c:v>
                </c:pt>
                <c:pt idx="22563">
                  <c:v>44340.563333587961</c:v>
                </c:pt>
                <c:pt idx="22564">
                  <c:v>44340.568159965274</c:v>
                </c:pt>
                <c:pt idx="22565">
                  <c:v>44340.651832650467</c:v>
                </c:pt>
                <c:pt idx="22566">
                  <c:v>44340.674441759256</c:v>
                </c:pt>
                <c:pt idx="22567">
                  <c:v>44340.689220300927</c:v>
                </c:pt>
                <c:pt idx="22568">
                  <c:v>44340.753924212964</c:v>
                </c:pt>
                <c:pt idx="22569">
                  <c:v>44340.757820462961</c:v>
                </c:pt>
                <c:pt idx="22570">
                  <c:v>44340.996818749998</c:v>
                </c:pt>
                <c:pt idx="22571">
                  <c:v>44341.141511643516</c:v>
                </c:pt>
                <c:pt idx="22572">
                  <c:v>44341.14512577546</c:v>
                </c:pt>
                <c:pt idx="22573">
                  <c:v>44341.153274814817</c:v>
                </c:pt>
                <c:pt idx="22574">
                  <c:v>44341.159512199076</c:v>
                </c:pt>
                <c:pt idx="22575">
                  <c:v>44341.168009583336</c:v>
                </c:pt>
                <c:pt idx="22576">
                  <c:v>44341.173086458337</c:v>
                </c:pt>
                <c:pt idx="22577">
                  <c:v>44341.17597895833</c:v>
                </c:pt>
                <c:pt idx="22578">
                  <c:v>44341.179651724538</c:v>
                </c:pt>
                <c:pt idx="22579">
                  <c:v>44341.18325603009</c:v>
                </c:pt>
                <c:pt idx="22580">
                  <c:v>44341.183489421295</c:v>
                </c:pt>
                <c:pt idx="22581">
                  <c:v>44341.213902986114</c:v>
                </c:pt>
                <c:pt idx="22582">
                  <c:v>44341.230728576389</c:v>
                </c:pt>
                <c:pt idx="22583">
                  <c:v>44341.23635107639</c:v>
                </c:pt>
                <c:pt idx="22584">
                  <c:v>44341.247894895831</c:v>
                </c:pt>
                <c:pt idx="22585">
                  <c:v>44341.306033842593</c:v>
                </c:pt>
                <c:pt idx="22586">
                  <c:v>44341.329211157405</c:v>
                </c:pt>
                <c:pt idx="22587">
                  <c:v>44341.33294818287</c:v>
                </c:pt>
                <c:pt idx="22588">
                  <c:v>44341.396282118054</c:v>
                </c:pt>
                <c:pt idx="22589">
                  <c:v>44341.494499699074</c:v>
                </c:pt>
                <c:pt idx="22590">
                  <c:v>44341.511682372686</c:v>
                </c:pt>
                <c:pt idx="22591">
                  <c:v>44341.566663148151</c:v>
                </c:pt>
                <c:pt idx="22592">
                  <c:v>44341.575124733798</c:v>
                </c:pt>
                <c:pt idx="22593">
                  <c:v>44341.584739131948</c:v>
                </c:pt>
                <c:pt idx="22594">
                  <c:v>44341.584827824074</c:v>
                </c:pt>
                <c:pt idx="22595">
                  <c:v>44341.585112731482</c:v>
                </c:pt>
                <c:pt idx="22596">
                  <c:v>44341.587598773149</c:v>
                </c:pt>
                <c:pt idx="22597">
                  <c:v>44341.592191284719</c:v>
                </c:pt>
                <c:pt idx="22598">
                  <c:v>44341.683159664353</c:v>
                </c:pt>
                <c:pt idx="22599">
                  <c:v>44341.695504768519</c:v>
                </c:pt>
                <c:pt idx="22600">
                  <c:v>44341.69624730324</c:v>
                </c:pt>
                <c:pt idx="22601">
                  <c:v>44341.833763252318</c:v>
                </c:pt>
                <c:pt idx="22602">
                  <c:v>44341.840028032406</c:v>
                </c:pt>
                <c:pt idx="22603">
                  <c:v>44341.85382527778</c:v>
                </c:pt>
                <c:pt idx="22604">
                  <c:v>44341.88268894676</c:v>
                </c:pt>
                <c:pt idx="22605">
                  <c:v>44341.914352106483</c:v>
                </c:pt>
                <c:pt idx="22606">
                  <c:v>44341.979736944442</c:v>
                </c:pt>
                <c:pt idx="22607">
                  <c:v>44342.073457210645</c:v>
                </c:pt>
                <c:pt idx="22608">
                  <c:v>44342.155099189818</c:v>
                </c:pt>
                <c:pt idx="22609">
                  <c:v>44342.163419548611</c:v>
                </c:pt>
                <c:pt idx="22610">
                  <c:v>44342.163656168981</c:v>
                </c:pt>
                <c:pt idx="22611">
                  <c:v>44342.186792303241</c:v>
                </c:pt>
                <c:pt idx="22612">
                  <c:v>44342.233530590274</c:v>
                </c:pt>
                <c:pt idx="22613">
                  <c:v>44342.263994444445</c:v>
                </c:pt>
                <c:pt idx="22614">
                  <c:v>44342.279100902779</c:v>
                </c:pt>
                <c:pt idx="22615">
                  <c:v>44342.302853969908</c:v>
                </c:pt>
                <c:pt idx="22616">
                  <c:v>44342.336257627314</c:v>
                </c:pt>
                <c:pt idx="22617">
                  <c:v>44342.338355335647</c:v>
                </c:pt>
                <c:pt idx="22618">
                  <c:v>44342.346254930555</c:v>
                </c:pt>
                <c:pt idx="22619">
                  <c:v>44342.348797129627</c:v>
                </c:pt>
                <c:pt idx="22620">
                  <c:v>44342.355759803242</c:v>
                </c:pt>
                <c:pt idx="22621">
                  <c:v>44342.407700069445</c:v>
                </c:pt>
                <c:pt idx="22622">
                  <c:v>44342.411856770836</c:v>
                </c:pt>
                <c:pt idx="22623">
                  <c:v>44342.421669282405</c:v>
                </c:pt>
                <c:pt idx="22624">
                  <c:v>44342.43612071759</c:v>
                </c:pt>
                <c:pt idx="22625">
                  <c:v>44342.461955891202</c:v>
                </c:pt>
                <c:pt idx="22626">
                  <c:v>44342.470277326385</c:v>
                </c:pt>
                <c:pt idx="22627">
                  <c:v>44342.473823564818</c:v>
                </c:pt>
                <c:pt idx="22628">
                  <c:v>44342.478365474541</c:v>
                </c:pt>
                <c:pt idx="22629">
                  <c:v>44342.643221423612</c:v>
                </c:pt>
                <c:pt idx="22630">
                  <c:v>44342.674058495373</c:v>
                </c:pt>
                <c:pt idx="22631">
                  <c:v>44342.692399085645</c:v>
                </c:pt>
                <c:pt idx="22632">
                  <c:v>44342.697869201387</c:v>
                </c:pt>
                <c:pt idx="22633">
                  <c:v>44342.699591296296</c:v>
                </c:pt>
                <c:pt idx="22634">
                  <c:v>44342.708948113424</c:v>
                </c:pt>
                <c:pt idx="22635">
                  <c:v>44342.845833287036</c:v>
                </c:pt>
                <c:pt idx="22636">
                  <c:v>44343.09487695602</c:v>
                </c:pt>
                <c:pt idx="22637">
                  <c:v>44343.153743761577</c:v>
                </c:pt>
                <c:pt idx="22638">
                  <c:v>44343.197600011576</c:v>
                </c:pt>
                <c:pt idx="22639">
                  <c:v>44343.242225868053</c:v>
                </c:pt>
                <c:pt idx="22640">
                  <c:v>44343.254628958333</c:v>
                </c:pt>
                <c:pt idx="22641">
                  <c:v>44343.269772106483</c:v>
                </c:pt>
                <c:pt idx="22642">
                  <c:v>44343.327495011574</c:v>
                </c:pt>
                <c:pt idx="22643">
                  <c:v>44343.347883275463</c:v>
                </c:pt>
                <c:pt idx="22644">
                  <c:v>44343.355111261575</c:v>
                </c:pt>
                <c:pt idx="22645">
                  <c:v>44343.368066539355</c:v>
                </c:pt>
                <c:pt idx="22646">
                  <c:v>44343.372612465275</c:v>
                </c:pt>
                <c:pt idx="22647">
                  <c:v>44343.401945625003</c:v>
                </c:pt>
                <c:pt idx="22648">
                  <c:v>44343.416973611114</c:v>
                </c:pt>
                <c:pt idx="22649">
                  <c:v>44343.430091435184</c:v>
                </c:pt>
                <c:pt idx="22650">
                  <c:v>44343.44468778935</c:v>
                </c:pt>
                <c:pt idx="22651">
                  <c:v>44343.497504027779</c:v>
                </c:pt>
                <c:pt idx="22652">
                  <c:v>44343.541202997687</c:v>
                </c:pt>
                <c:pt idx="22653">
                  <c:v>44343.613460960645</c:v>
                </c:pt>
                <c:pt idx="22654">
                  <c:v>44343.613551030096</c:v>
                </c:pt>
                <c:pt idx="22655">
                  <c:v>44343.613743703703</c:v>
                </c:pt>
                <c:pt idx="22656">
                  <c:v>44343.620237256946</c:v>
                </c:pt>
                <c:pt idx="22657">
                  <c:v>44343.822053391203</c:v>
                </c:pt>
                <c:pt idx="22658">
                  <c:v>44344.071884999998</c:v>
                </c:pt>
                <c:pt idx="22659">
                  <c:v>44344.095792893517</c:v>
                </c:pt>
                <c:pt idx="22660">
                  <c:v>44344.100522858796</c:v>
                </c:pt>
                <c:pt idx="22661">
                  <c:v>44344.149178749998</c:v>
                </c:pt>
                <c:pt idx="22662">
                  <c:v>44344.152738773148</c:v>
                </c:pt>
                <c:pt idx="22663">
                  <c:v>44344.166414236111</c:v>
                </c:pt>
                <c:pt idx="22664">
                  <c:v>44344.19817585648</c:v>
                </c:pt>
                <c:pt idx="22665">
                  <c:v>44344.202830879629</c:v>
                </c:pt>
                <c:pt idx="22666">
                  <c:v>44344.203448761575</c:v>
                </c:pt>
                <c:pt idx="22667">
                  <c:v>44344.208961689816</c:v>
                </c:pt>
                <c:pt idx="22668">
                  <c:v>44344.211064768519</c:v>
                </c:pt>
                <c:pt idx="22669">
                  <c:v>44344.214044803244</c:v>
                </c:pt>
                <c:pt idx="22670">
                  <c:v>44344.214708067128</c:v>
                </c:pt>
                <c:pt idx="22671">
                  <c:v>44344.234886689817</c:v>
                </c:pt>
                <c:pt idx="22672">
                  <c:v>44344.238453321763</c:v>
                </c:pt>
                <c:pt idx="22673">
                  <c:v>44344.239760902776</c:v>
                </c:pt>
                <c:pt idx="22674">
                  <c:v>44344.24755886574</c:v>
                </c:pt>
                <c:pt idx="22675">
                  <c:v>44344.277036689811</c:v>
                </c:pt>
                <c:pt idx="22676">
                  <c:v>44344.300747974536</c:v>
                </c:pt>
                <c:pt idx="22677">
                  <c:v>44344.31052121528</c:v>
                </c:pt>
                <c:pt idx="22678">
                  <c:v>44344.326970543982</c:v>
                </c:pt>
                <c:pt idx="22679">
                  <c:v>44344.330255486107</c:v>
                </c:pt>
                <c:pt idx="22680">
                  <c:v>44344.347950937503</c:v>
                </c:pt>
                <c:pt idx="22681">
                  <c:v>44344.36182510417</c:v>
                </c:pt>
                <c:pt idx="22682">
                  <c:v>44344.389727314818</c:v>
                </c:pt>
                <c:pt idx="22683">
                  <c:v>44344.42002672454</c:v>
                </c:pt>
                <c:pt idx="22684">
                  <c:v>44344.420342789352</c:v>
                </c:pt>
                <c:pt idx="22685">
                  <c:v>44344.491436666664</c:v>
                </c:pt>
                <c:pt idx="22686">
                  <c:v>44344.597033078702</c:v>
                </c:pt>
                <c:pt idx="22687">
                  <c:v>44344.744624837964</c:v>
                </c:pt>
                <c:pt idx="22688">
                  <c:v>44344.913213240739</c:v>
                </c:pt>
                <c:pt idx="22689">
                  <c:v>44344.967331874999</c:v>
                </c:pt>
                <c:pt idx="22690">
                  <c:v>44345.316989513885</c:v>
                </c:pt>
                <c:pt idx="22691">
                  <c:v>44345.364668125003</c:v>
                </c:pt>
                <c:pt idx="22692">
                  <c:v>44345.469155752318</c:v>
                </c:pt>
                <c:pt idx="22693">
                  <c:v>44345.47940488426</c:v>
                </c:pt>
                <c:pt idx="22694">
                  <c:v>44345.519961504629</c:v>
                </c:pt>
                <c:pt idx="22695">
                  <c:v>44345.55556828704</c:v>
                </c:pt>
                <c:pt idx="22696">
                  <c:v>44345.864974363423</c:v>
                </c:pt>
                <c:pt idx="22697">
                  <c:v>44345.925881875002</c:v>
                </c:pt>
                <c:pt idx="22698">
                  <c:v>44346.015315034725</c:v>
                </c:pt>
                <c:pt idx="22699">
                  <c:v>44346.099989641203</c:v>
                </c:pt>
                <c:pt idx="22700">
                  <c:v>44346.111075937501</c:v>
                </c:pt>
                <c:pt idx="22701">
                  <c:v>44346.304583715275</c:v>
                </c:pt>
                <c:pt idx="22702">
                  <c:v>44346.308156909719</c:v>
                </c:pt>
                <c:pt idx="22703">
                  <c:v>44346.310490358796</c:v>
                </c:pt>
                <c:pt idx="22704">
                  <c:v>44346.310886504631</c:v>
                </c:pt>
                <c:pt idx="22705">
                  <c:v>44346.348559016202</c:v>
                </c:pt>
                <c:pt idx="22706">
                  <c:v>44346.46419608796</c:v>
                </c:pt>
                <c:pt idx="22707">
                  <c:v>44346.603195335651</c:v>
                </c:pt>
                <c:pt idx="22708">
                  <c:v>44346.606752974534</c:v>
                </c:pt>
                <c:pt idx="22709">
                  <c:v>44346.609272696762</c:v>
                </c:pt>
                <c:pt idx="22710">
                  <c:v>44346.610318888888</c:v>
                </c:pt>
                <c:pt idx="22711">
                  <c:v>44346.62625883102</c:v>
                </c:pt>
                <c:pt idx="22712">
                  <c:v>44346.660529930552</c:v>
                </c:pt>
                <c:pt idx="22713">
                  <c:v>44346.679416631945</c:v>
                </c:pt>
                <c:pt idx="22714">
                  <c:v>44347.164389953701</c:v>
                </c:pt>
                <c:pt idx="22715">
                  <c:v>44347.254988425928</c:v>
                </c:pt>
                <c:pt idx="22716">
                  <c:v>44347.273003912036</c:v>
                </c:pt>
                <c:pt idx="22717">
                  <c:v>44347.276404652781</c:v>
                </c:pt>
                <c:pt idx="22718">
                  <c:v>44347.282735185188</c:v>
                </c:pt>
                <c:pt idx="22719">
                  <c:v>44347.33317247685</c:v>
                </c:pt>
                <c:pt idx="22720">
                  <c:v>44347.338262349534</c:v>
                </c:pt>
                <c:pt idx="22721">
                  <c:v>44347.345267395831</c:v>
                </c:pt>
                <c:pt idx="22722">
                  <c:v>44347.369373240741</c:v>
                </c:pt>
                <c:pt idx="22723">
                  <c:v>44347.4026103125</c:v>
                </c:pt>
                <c:pt idx="22724">
                  <c:v>44347.453856296299</c:v>
                </c:pt>
                <c:pt idx="22725">
                  <c:v>44347.458142754629</c:v>
                </c:pt>
                <c:pt idx="22726">
                  <c:v>44347.497045127318</c:v>
                </c:pt>
                <c:pt idx="22727">
                  <c:v>44347.531433819444</c:v>
                </c:pt>
                <c:pt idx="22728">
                  <c:v>44347.540773645836</c:v>
                </c:pt>
                <c:pt idx="22729">
                  <c:v>44347.541253368057</c:v>
                </c:pt>
                <c:pt idx="22730">
                  <c:v>44347.560385972225</c:v>
                </c:pt>
                <c:pt idx="22731">
                  <c:v>44347.570527164353</c:v>
                </c:pt>
                <c:pt idx="22732">
                  <c:v>44347.572918703707</c:v>
                </c:pt>
                <c:pt idx="22733">
                  <c:v>44347.578296793981</c:v>
                </c:pt>
                <c:pt idx="22734">
                  <c:v>44347.588886111109</c:v>
                </c:pt>
                <c:pt idx="22735">
                  <c:v>44347.59825815972</c:v>
                </c:pt>
                <c:pt idx="22736">
                  <c:v>44347.926575891201</c:v>
                </c:pt>
                <c:pt idx="22737">
                  <c:v>44348.169475648145</c:v>
                </c:pt>
                <c:pt idx="22738">
                  <c:v>44348.223649340274</c:v>
                </c:pt>
                <c:pt idx="22739">
                  <c:v>44348.235144166669</c:v>
                </c:pt>
                <c:pt idx="22740">
                  <c:v>44348.284009374998</c:v>
                </c:pt>
                <c:pt idx="22741">
                  <c:v>44348.300489085646</c:v>
                </c:pt>
                <c:pt idx="22742">
                  <c:v>44348.311161840276</c:v>
                </c:pt>
                <c:pt idx="22743">
                  <c:v>44348.337526770832</c:v>
                </c:pt>
                <c:pt idx="22744">
                  <c:v>44348.422011736111</c:v>
                </c:pt>
                <c:pt idx="22745">
                  <c:v>44348.427296631948</c:v>
                </c:pt>
                <c:pt idx="22746">
                  <c:v>44348.430387106484</c:v>
                </c:pt>
                <c:pt idx="22747">
                  <c:v>44348.463538784723</c:v>
                </c:pt>
                <c:pt idx="22748">
                  <c:v>44348.588095046296</c:v>
                </c:pt>
                <c:pt idx="22749">
                  <c:v>44348.59279052083</c:v>
                </c:pt>
                <c:pt idx="22750">
                  <c:v>44348.598281493054</c:v>
                </c:pt>
                <c:pt idx="22751">
                  <c:v>44348.700638252318</c:v>
                </c:pt>
                <c:pt idx="22752">
                  <c:v>44348.721540497689</c:v>
                </c:pt>
                <c:pt idx="22753">
                  <c:v>44349.046983020831</c:v>
                </c:pt>
                <c:pt idx="22754">
                  <c:v>44349.160649826386</c:v>
                </c:pt>
                <c:pt idx="22755">
                  <c:v>44349.221059131945</c:v>
                </c:pt>
                <c:pt idx="22756">
                  <c:v>44349.23458207176</c:v>
                </c:pt>
                <c:pt idx="22757">
                  <c:v>44349.265088819448</c:v>
                </c:pt>
                <c:pt idx="22758">
                  <c:v>44349.27011795139</c:v>
                </c:pt>
                <c:pt idx="22759">
                  <c:v>44349.272618414354</c:v>
                </c:pt>
                <c:pt idx="22760">
                  <c:v>44349.28178892361</c:v>
                </c:pt>
                <c:pt idx="22761">
                  <c:v>44349.286102071761</c:v>
                </c:pt>
                <c:pt idx="22762">
                  <c:v>44349.328503067132</c:v>
                </c:pt>
                <c:pt idx="22763">
                  <c:v>44349.330014375002</c:v>
                </c:pt>
                <c:pt idx="22764">
                  <c:v>44349.339689537039</c:v>
                </c:pt>
                <c:pt idx="22765">
                  <c:v>44349.355740729166</c:v>
                </c:pt>
                <c:pt idx="22766">
                  <c:v>44349.41410228009</c:v>
                </c:pt>
                <c:pt idx="22767">
                  <c:v>44349.424320787039</c:v>
                </c:pt>
                <c:pt idx="22768">
                  <c:v>44349.437147592595</c:v>
                </c:pt>
                <c:pt idx="22769">
                  <c:v>44349.440728761576</c:v>
                </c:pt>
                <c:pt idx="22770">
                  <c:v>44349.443622152779</c:v>
                </c:pt>
                <c:pt idx="22771">
                  <c:v>44349.445330636576</c:v>
                </c:pt>
                <c:pt idx="22772">
                  <c:v>44349.460232048608</c:v>
                </c:pt>
                <c:pt idx="22773">
                  <c:v>44349.461054050924</c:v>
                </c:pt>
                <c:pt idx="22774">
                  <c:v>44349.463813923612</c:v>
                </c:pt>
                <c:pt idx="22775">
                  <c:v>44349.472999120371</c:v>
                </c:pt>
                <c:pt idx="22776">
                  <c:v>44349.475909768516</c:v>
                </c:pt>
                <c:pt idx="22777">
                  <c:v>44349.478903263887</c:v>
                </c:pt>
                <c:pt idx="22778">
                  <c:v>44349.482629930557</c:v>
                </c:pt>
                <c:pt idx="22779">
                  <c:v>44349.500507569443</c:v>
                </c:pt>
                <c:pt idx="22780">
                  <c:v>44349.501469907409</c:v>
                </c:pt>
                <c:pt idx="22781">
                  <c:v>44349.503011944442</c:v>
                </c:pt>
                <c:pt idx="22782">
                  <c:v>44349.50409490741</c:v>
                </c:pt>
                <c:pt idx="22783">
                  <c:v>44349.550586817131</c:v>
                </c:pt>
                <c:pt idx="22784">
                  <c:v>44349.554166805552</c:v>
                </c:pt>
                <c:pt idx="22785">
                  <c:v>44349.564167581018</c:v>
                </c:pt>
                <c:pt idx="22786">
                  <c:v>44349.579526469905</c:v>
                </c:pt>
                <c:pt idx="22787">
                  <c:v>44349.586185347223</c:v>
                </c:pt>
                <c:pt idx="22788">
                  <c:v>44349.622974432874</c:v>
                </c:pt>
                <c:pt idx="22789">
                  <c:v>44349.650165150466</c:v>
                </c:pt>
                <c:pt idx="22790">
                  <c:v>44349.673978749997</c:v>
                </c:pt>
                <c:pt idx="22791">
                  <c:v>44349.971918726849</c:v>
                </c:pt>
                <c:pt idx="22792">
                  <c:v>44350.04646996528</c:v>
                </c:pt>
                <c:pt idx="22793">
                  <c:v>44350.048337094908</c:v>
                </c:pt>
                <c:pt idx="22794">
                  <c:v>44350.084336273147</c:v>
                </c:pt>
                <c:pt idx="22795">
                  <c:v>44350.287956550928</c:v>
                </c:pt>
                <c:pt idx="22796">
                  <c:v>44350.321391331017</c:v>
                </c:pt>
                <c:pt idx="22797">
                  <c:v>44350.321691226854</c:v>
                </c:pt>
                <c:pt idx="22798">
                  <c:v>44350.335359976852</c:v>
                </c:pt>
                <c:pt idx="22799">
                  <c:v>44350.343983472223</c:v>
                </c:pt>
                <c:pt idx="22800">
                  <c:v>44350.355009560182</c:v>
                </c:pt>
                <c:pt idx="22801">
                  <c:v>44350.409577418985</c:v>
                </c:pt>
                <c:pt idx="22802">
                  <c:v>44350.420301782404</c:v>
                </c:pt>
                <c:pt idx="22803">
                  <c:v>44350.43387922454</c:v>
                </c:pt>
                <c:pt idx="22804">
                  <c:v>44350.44880337963</c:v>
                </c:pt>
                <c:pt idx="22805">
                  <c:v>44350.453316689818</c:v>
                </c:pt>
                <c:pt idx="22806">
                  <c:v>44350.458566076391</c:v>
                </c:pt>
                <c:pt idx="22807">
                  <c:v>44350.465892094908</c:v>
                </c:pt>
                <c:pt idx="22808">
                  <c:v>44350.471383425924</c:v>
                </c:pt>
                <c:pt idx="22809">
                  <c:v>44350.490156608794</c:v>
                </c:pt>
                <c:pt idx="22810">
                  <c:v>44350.502045300927</c:v>
                </c:pt>
                <c:pt idx="22811">
                  <c:v>44350.559119305559</c:v>
                </c:pt>
                <c:pt idx="22812">
                  <c:v>44350.66596179398</c:v>
                </c:pt>
                <c:pt idx="22813">
                  <c:v>44350.672088437503</c:v>
                </c:pt>
                <c:pt idx="22814">
                  <c:v>44351.008833622684</c:v>
                </c:pt>
                <c:pt idx="22815">
                  <c:v>44351.097547048608</c:v>
                </c:pt>
                <c:pt idx="22816">
                  <c:v>44351.099095729165</c:v>
                </c:pt>
                <c:pt idx="22817">
                  <c:v>44351.136200289351</c:v>
                </c:pt>
                <c:pt idx="22818">
                  <c:v>44351.156331168982</c:v>
                </c:pt>
                <c:pt idx="22819">
                  <c:v>44351.276898576391</c:v>
                </c:pt>
                <c:pt idx="22820">
                  <c:v>44351.362923796296</c:v>
                </c:pt>
                <c:pt idx="22821">
                  <c:v>44351.427380821762</c:v>
                </c:pt>
                <c:pt idx="22822">
                  <c:v>44351.446071759259</c:v>
                </c:pt>
                <c:pt idx="22823">
                  <c:v>44351.594833113428</c:v>
                </c:pt>
                <c:pt idx="22824">
                  <c:v>44351.680984791667</c:v>
                </c:pt>
                <c:pt idx="22825">
                  <c:v>44351.858685405095</c:v>
                </c:pt>
                <c:pt idx="22826">
                  <c:v>44351.861395381944</c:v>
                </c:pt>
                <c:pt idx="22827">
                  <c:v>44352.337354953706</c:v>
                </c:pt>
                <c:pt idx="22828">
                  <c:v>44352.424023703701</c:v>
                </c:pt>
                <c:pt idx="22829">
                  <c:v>44352.752437824071</c:v>
                </c:pt>
                <c:pt idx="22830">
                  <c:v>44352.756338587962</c:v>
                </c:pt>
                <c:pt idx="22831">
                  <c:v>44352.950924872683</c:v>
                </c:pt>
                <c:pt idx="22832">
                  <c:v>44352.95199765046</c:v>
                </c:pt>
                <c:pt idx="22833">
                  <c:v>44352.954626828701</c:v>
                </c:pt>
                <c:pt idx="22834">
                  <c:v>44352.955793946756</c:v>
                </c:pt>
                <c:pt idx="22835">
                  <c:v>44352.956426585646</c:v>
                </c:pt>
                <c:pt idx="22836">
                  <c:v>44353.440333564817</c:v>
                </c:pt>
                <c:pt idx="22837">
                  <c:v>44353.542229467595</c:v>
                </c:pt>
                <c:pt idx="22838">
                  <c:v>44353.554036018519</c:v>
                </c:pt>
                <c:pt idx="22839">
                  <c:v>44353.603405162037</c:v>
                </c:pt>
                <c:pt idx="22840">
                  <c:v>44353.608427627318</c:v>
                </c:pt>
                <c:pt idx="22841">
                  <c:v>44354.196445810187</c:v>
                </c:pt>
                <c:pt idx="22842">
                  <c:v>44354.201432858797</c:v>
                </c:pt>
                <c:pt idx="22843">
                  <c:v>44354.205157905089</c:v>
                </c:pt>
                <c:pt idx="22844">
                  <c:v>44354.211187048611</c:v>
                </c:pt>
                <c:pt idx="22845">
                  <c:v>44354.211644039351</c:v>
                </c:pt>
                <c:pt idx="22846">
                  <c:v>44354.222758252312</c:v>
                </c:pt>
                <c:pt idx="22847">
                  <c:v>44354.22593270833</c:v>
                </c:pt>
                <c:pt idx="22848">
                  <c:v>44354.226494236114</c:v>
                </c:pt>
                <c:pt idx="22849">
                  <c:v>44354.239844189811</c:v>
                </c:pt>
                <c:pt idx="22850">
                  <c:v>44354.248458981485</c:v>
                </c:pt>
                <c:pt idx="22851">
                  <c:v>44354.25700297454</c:v>
                </c:pt>
                <c:pt idx="22852">
                  <c:v>44354.266321064817</c:v>
                </c:pt>
                <c:pt idx="22853">
                  <c:v>44354.268034120367</c:v>
                </c:pt>
                <c:pt idx="22854">
                  <c:v>44354.280909837966</c:v>
                </c:pt>
                <c:pt idx="22855">
                  <c:v>44354.29699978009</c:v>
                </c:pt>
                <c:pt idx="22856">
                  <c:v>44354.309933773147</c:v>
                </c:pt>
                <c:pt idx="22857">
                  <c:v>44354.311805949073</c:v>
                </c:pt>
                <c:pt idx="22858">
                  <c:v>44354.349054444443</c:v>
                </c:pt>
                <c:pt idx="22859">
                  <c:v>44354.485621516207</c:v>
                </c:pt>
                <c:pt idx="22860">
                  <c:v>44354.5134053125</c:v>
                </c:pt>
                <c:pt idx="22861">
                  <c:v>44355.173633032406</c:v>
                </c:pt>
                <c:pt idx="22862">
                  <c:v>44355.384809884257</c:v>
                </c:pt>
                <c:pt idx="22863">
                  <c:v>44355.39303053241</c:v>
                </c:pt>
                <c:pt idx="22864">
                  <c:v>44355.580790046297</c:v>
                </c:pt>
                <c:pt idx="22865">
                  <c:v>44355.58287878472</c:v>
                </c:pt>
                <c:pt idx="22866">
                  <c:v>44355.741913298611</c:v>
                </c:pt>
                <c:pt idx="22867">
                  <c:v>44355.859184050925</c:v>
                </c:pt>
                <c:pt idx="22868">
                  <c:v>44356.159934444448</c:v>
                </c:pt>
                <c:pt idx="22869">
                  <c:v>44356.232484236112</c:v>
                </c:pt>
                <c:pt idx="22870">
                  <c:v>44356.236085856479</c:v>
                </c:pt>
                <c:pt idx="22871">
                  <c:v>44356.254110624999</c:v>
                </c:pt>
                <c:pt idx="22872">
                  <c:v>44356.319171516203</c:v>
                </c:pt>
                <c:pt idx="22873">
                  <c:v>44356.328566504628</c:v>
                </c:pt>
                <c:pt idx="22874">
                  <c:v>44356.380858298609</c:v>
                </c:pt>
                <c:pt idx="22875">
                  <c:v>44356.560976388886</c:v>
                </c:pt>
                <c:pt idx="22876">
                  <c:v>44356.567419803243</c:v>
                </c:pt>
                <c:pt idx="22877">
                  <c:v>44356.65713028935</c:v>
                </c:pt>
                <c:pt idx="22878">
                  <c:v>44356.715684282404</c:v>
                </c:pt>
                <c:pt idx="22879">
                  <c:v>44357.237023078706</c:v>
                </c:pt>
                <c:pt idx="22880">
                  <c:v>44357.237024745373</c:v>
                </c:pt>
                <c:pt idx="22881">
                  <c:v>44357.321586134261</c:v>
                </c:pt>
                <c:pt idx="22882">
                  <c:v>44357.367102094904</c:v>
                </c:pt>
                <c:pt idx="22883">
                  <c:v>44357.36734034722</c:v>
                </c:pt>
                <c:pt idx="22884">
                  <c:v>44357.370954652775</c:v>
                </c:pt>
                <c:pt idx="22885">
                  <c:v>44357.374557731484</c:v>
                </c:pt>
                <c:pt idx="22886">
                  <c:v>44357.389596967594</c:v>
                </c:pt>
                <c:pt idx="22887">
                  <c:v>44357.425720578707</c:v>
                </c:pt>
                <c:pt idx="22888">
                  <c:v>44357.448448043979</c:v>
                </c:pt>
                <c:pt idx="22889">
                  <c:v>44357.503743842593</c:v>
                </c:pt>
                <c:pt idx="22890">
                  <c:v>44357.515369560184</c:v>
                </c:pt>
                <c:pt idx="22891">
                  <c:v>44358.111492037038</c:v>
                </c:pt>
                <c:pt idx="22892">
                  <c:v>44358.251578530093</c:v>
                </c:pt>
                <c:pt idx="22893">
                  <c:v>44358.264467581015</c:v>
                </c:pt>
                <c:pt idx="22894">
                  <c:v>44358.264759305559</c:v>
                </c:pt>
                <c:pt idx="22895">
                  <c:v>44358.268837905096</c:v>
                </c:pt>
                <c:pt idx="22896">
                  <c:v>44358.292769340274</c:v>
                </c:pt>
                <c:pt idx="22897">
                  <c:v>44358.303742962962</c:v>
                </c:pt>
                <c:pt idx="22898">
                  <c:v>44358.381015104169</c:v>
                </c:pt>
                <c:pt idx="22899">
                  <c:v>44358.386865439817</c:v>
                </c:pt>
                <c:pt idx="22900">
                  <c:v>44359.267807141201</c:v>
                </c:pt>
                <c:pt idx="22901">
                  <c:v>44359.276073252317</c:v>
                </c:pt>
                <c:pt idx="22902">
                  <c:v>44359.357770034723</c:v>
                </c:pt>
                <c:pt idx="22903">
                  <c:v>44359.380012974536</c:v>
                </c:pt>
                <c:pt idx="22904">
                  <c:v>44359.409419537034</c:v>
                </c:pt>
                <c:pt idx="22905">
                  <c:v>44359.412103993054</c:v>
                </c:pt>
                <c:pt idx="22906">
                  <c:v>44359.428648194444</c:v>
                </c:pt>
                <c:pt idx="22907">
                  <c:v>44360.29422059028</c:v>
                </c:pt>
                <c:pt idx="22908">
                  <c:v>44360.703408379632</c:v>
                </c:pt>
                <c:pt idx="22909">
                  <c:v>44361.139219131946</c:v>
                </c:pt>
                <c:pt idx="22910">
                  <c:v>44361.139265509257</c:v>
                </c:pt>
                <c:pt idx="22911">
                  <c:v>44361.13938359954</c:v>
                </c:pt>
                <c:pt idx="22912">
                  <c:v>44361.139396689818</c:v>
                </c:pt>
                <c:pt idx="22913">
                  <c:v>44361.139465787041</c:v>
                </c:pt>
                <c:pt idx="22914">
                  <c:v>44361.139575995374</c:v>
                </c:pt>
                <c:pt idx="22915">
                  <c:v>44361.139676157407</c:v>
                </c:pt>
                <c:pt idx="22916">
                  <c:v>44361.13982423611</c:v>
                </c:pt>
                <c:pt idx="22917">
                  <c:v>44361.139864016201</c:v>
                </c:pt>
                <c:pt idx="22918">
                  <c:v>44361.139967673611</c:v>
                </c:pt>
                <c:pt idx="22919">
                  <c:v>44361.140053425923</c:v>
                </c:pt>
                <c:pt idx="22920">
                  <c:v>44361.140308425929</c:v>
                </c:pt>
                <c:pt idx="22921">
                  <c:v>44361.144510937498</c:v>
                </c:pt>
                <c:pt idx="22922">
                  <c:v>44361.221945671299</c:v>
                </c:pt>
                <c:pt idx="22923">
                  <c:v>44361.225512858793</c:v>
                </c:pt>
                <c:pt idx="22924">
                  <c:v>44361.228451863426</c:v>
                </c:pt>
                <c:pt idx="22925">
                  <c:v>44361.229360625002</c:v>
                </c:pt>
                <c:pt idx="22926">
                  <c:v>44361.246648807872</c:v>
                </c:pt>
                <c:pt idx="22927">
                  <c:v>44361.253269976849</c:v>
                </c:pt>
                <c:pt idx="22928">
                  <c:v>44361.262485914354</c:v>
                </c:pt>
                <c:pt idx="22929">
                  <c:v>44361.268318495371</c:v>
                </c:pt>
                <c:pt idx="22930">
                  <c:v>44361.289646608799</c:v>
                </c:pt>
                <c:pt idx="22931">
                  <c:v>44361.316559062499</c:v>
                </c:pt>
                <c:pt idx="22932">
                  <c:v>44361.341757546295</c:v>
                </c:pt>
                <c:pt idx="22933">
                  <c:v>44361.345319074077</c:v>
                </c:pt>
                <c:pt idx="22934">
                  <c:v>44361.38356278935</c:v>
                </c:pt>
                <c:pt idx="22935">
                  <c:v>44361.384251643518</c:v>
                </c:pt>
                <c:pt idx="22936">
                  <c:v>44361.46918403935</c:v>
                </c:pt>
                <c:pt idx="22937">
                  <c:v>44361.471314525465</c:v>
                </c:pt>
                <c:pt idx="22938">
                  <c:v>44361.49312165509</c:v>
                </c:pt>
                <c:pt idx="22939">
                  <c:v>44361.560721631948</c:v>
                </c:pt>
                <c:pt idx="22940">
                  <c:v>44361.562301018515</c:v>
                </c:pt>
                <c:pt idx="22941">
                  <c:v>44361.562688564816</c:v>
                </c:pt>
                <c:pt idx="22942">
                  <c:v>44361.998799363428</c:v>
                </c:pt>
                <c:pt idx="22943">
                  <c:v>44362.136787106479</c:v>
                </c:pt>
                <c:pt idx="22944">
                  <c:v>44362.216481898147</c:v>
                </c:pt>
                <c:pt idx="22945">
                  <c:v>44362.484205208333</c:v>
                </c:pt>
                <c:pt idx="22946">
                  <c:v>44362.529574074077</c:v>
                </c:pt>
                <c:pt idx="22947">
                  <c:v>44362.611431909725</c:v>
                </c:pt>
                <c:pt idx="22948">
                  <c:v>44362.622755127311</c:v>
                </c:pt>
                <c:pt idx="22949">
                  <c:v>44362.638197488428</c:v>
                </c:pt>
                <c:pt idx="22950">
                  <c:v>44363.022593449074</c:v>
                </c:pt>
                <c:pt idx="22951">
                  <c:v>44363.143895613423</c:v>
                </c:pt>
                <c:pt idx="22952">
                  <c:v>44363.144644409724</c:v>
                </c:pt>
                <c:pt idx="22953">
                  <c:v>44363.152498321761</c:v>
                </c:pt>
                <c:pt idx="22954">
                  <c:v>44363.312360335651</c:v>
                </c:pt>
                <c:pt idx="22955">
                  <c:v>44363.453339687498</c:v>
                </c:pt>
                <c:pt idx="22956">
                  <c:v>44363.5815334375</c:v>
                </c:pt>
                <c:pt idx="22957">
                  <c:v>44363.612493009263</c:v>
                </c:pt>
                <c:pt idx="22958">
                  <c:v>44363.77657076389</c:v>
                </c:pt>
                <c:pt idx="22959">
                  <c:v>44363.906987523151</c:v>
                </c:pt>
                <c:pt idx="22960">
                  <c:v>44364.322415289353</c:v>
                </c:pt>
                <c:pt idx="22961">
                  <c:v>44364.328917256942</c:v>
                </c:pt>
                <c:pt idx="22962">
                  <c:v>44364.388151458334</c:v>
                </c:pt>
                <c:pt idx="22963">
                  <c:v>44364.423043472219</c:v>
                </c:pt>
                <c:pt idx="22964">
                  <c:v>44364.465883611112</c:v>
                </c:pt>
                <c:pt idx="22965">
                  <c:v>44364.595765810183</c:v>
                </c:pt>
                <c:pt idx="22966">
                  <c:v>44364.649689328704</c:v>
                </c:pt>
                <c:pt idx="22967">
                  <c:v>44364.649853495372</c:v>
                </c:pt>
                <c:pt idx="22968">
                  <c:v>44364.772666828707</c:v>
                </c:pt>
                <c:pt idx="22969">
                  <c:v>44365.037179629631</c:v>
                </c:pt>
                <c:pt idx="22970">
                  <c:v>44365.167969768518</c:v>
                </c:pt>
                <c:pt idx="22971">
                  <c:v>44365.168083553239</c:v>
                </c:pt>
                <c:pt idx="22972">
                  <c:v>44365.260940532411</c:v>
                </c:pt>
                <c:pt idx="22973">
                  <c:v>44365.29543564815</c:v>
                </c:pt>
                <c:pt idx="22974">
                  <c:v>44365.331283472224</c:v>
                </c:pt>
                <c:pt idx="22975">
                  <c:v>44365.331694375003</c:v>
                </c:pt>
                <c:pt idx="22976">
                  <c:v>44365.349781608798</c:v>
                </c:pt>
                <c:pt idx="22977">
                  <c:v>44365.354040046295</c:v>
                </c:pt>
                <c:pt idx="22978">
                  <c:v>44365.358512500003</c:v>
                </c:pt>
                <c:pt idx="22979">
                  <c:v>44365.358900636573</c:v>
                </c:pt>
                <c:pt idx="22980">
                  <c:v>44365.359820034719</c:v>
                </c:pt>
                <c:pt idx="22981">
                  <c:v>44365.394233483799</c:v>
                </c:pt>
                <c:pt idx="22982">
                  <c:v>44365.433892673609</c:v>
                </c:pt>
                <c:pt idx="22983">
                  <c:v>44365.434113993055</c:v>
                </c:pt>
                <c:pt idx="22984">
                  <c:v>44365.437073622685</c:v>
                </c:pt>
                <c:pt idx="22985">
                  <c:v>44365.574937928242</c:v>
                </c:pt>
                <c:pt idx="22986">
                  <c:v>44365.641521585647</c:v>
                </c:pt>
                <c:pt idx="22987">
                  <c:v>44365.715249675923</c:v>
                </c:pt>
                <c:pt idx="22988">
                  <c:v>44366.292335474536</c:v>
                </c:pt>
                <c:pt idx="22989">
                  <c:v>44366.328901597219</c:v>
                </c:pt>
                <c:pt idx="22990">
                  <c:v>44366.332495856484</c:v>
                </c:pt>
                <c:pt idx="22991">
                  <c:v>44366.363730474535</c:v>
                </c:pt>
                <c:pt idx="22992">
                  <c:v>44366.368637465275</c:v>
                </c:pt>
                <c:pt idx="22993">
                  <c:v>44366.382672442131</c:v>
                </c:pt>
                <c:pt idx="22994">
                  <c:v>44366.644579386571</c:v>
                </c:pt>
                <c:pt idx="22995">
                  <c:v>44367.352741574075</c:v>
                </c:pt>
                <c:pt idx="22996">
                  <c:v>44367.403564479166</c:v>
                </c:pt>
                <c:pt idx="22997">
                  <c:v>44367.477722685187</c:v>
                </c:pt>
                <c:pt idx="22998">
                  <c:v>44367.478402418979</c:v>
                </c:pt>
                <c:pt idx="22999">
                  <c:v>44367.480849224536</c:v>
                </c:pt>
                <c:pt idx="23000">
                  <c:v>44367.536090532405</c:v>
                </c:pt>
                <c:pt idx="23001">
                  <c:v>44368.133456354168</c:v>
                </c:pt>
                <c:pt idx="23002">
                  <c:v>44368.16324765046</c:v>
                </c:pt>
                <c:pt idx="23003">
                  <c:v>44368.212869675925</c:v>
                </c:pt>
                <c:pt idx="23004">
                  <c:v>44368.228396724538</c:v>
                </c:pt>
                <c:pt idx="23005">
                  <c:v>44368.232053645836</c:v>
                </c:pt>
                <c:pt idx="23006">
                  <c:v>44368.245804108796</c:v>
                </c:pt>
                <c:pt idx="23007">
                  <c:v>44368.28271266204</c:v>
                </c:pt>
                <c:pt idx="23008">
                  <c:v>44368.331525578702</c:v>
                </c:pt>
                <c:pt idx="23009">
                  <c:v>44368.475732060186</c:v>
                </c:pt>
                <c:pt idx="23010">
                  <c:v>44368.490649560183</c:v>
                </c:pt>
                <c:pt idx="23011">
                  <c:v>44368.525217418981</c:v>
                </c:pt>
                <c:pt idx="23012">
                  <c:v>44368.545822962966</c:v>
                </c:pt>
                <c:pt idx="23013">
                  <c:v>44368.549988159721</c:v>
                </c:pt>
                <c:pt idx="23014">
                  <c:v>44368.56965824074</c:v>
                </c:pt>
                <c:pt idx="23015">
                  <c:v>44368.604488472221</c:v>
                </c:pt>
                <c:pt idx="23016">
                  <c:v>44368.60837199074</c:v>
                </c:pt>
                <c:pt idx="23017">
                  <c:v>44368.635071238423</c:v>
                </c:pt>
                <c:pt idx="23018">
                  <c:v>44368.683852650465</c:v>
                </c:pt>
                <c:pt idx="23019">
                  <c:v>44368.698566793981</c:v>
                </c:pt>
                <c:pt idx="23020">
                  <c:v>44368.698717500003</c:v>
                </c:pt>
                <c:pt idx="23021">
                  <c:v>44368.705181041667</c:v>
                </c:pt>
                <c:pt idx="23022">
                  <c:v>44369.167805868055</c:v>
                </c:pt>
                <c:pt idx="23023">
                  <c:v>44369.179113819446</c:v>
                </c:pt>
                <c:pt idx="23024">
                  <c:v>44369.181269606481</c:v>
                </c:pt>
                <c:pt idx="23025">
                  <c:v>44369.188632349535</c:v>
                </c:pt>
                <c:pt idx="23026">
                  <c:v>44369.298894953703</c:v>
                </c:pt>
                <c:pt idx="23027">
                  <c:v>44369.353106261573</c:v>
                </c:pt>
                <c:pt idx="23028">
                  <c:v>44369.381746597224</c:v>
                </c:pt>
                <c:pt idx="23029">
                  <c:v>44369.532921678241</c:v>
                </c:pt>
                <c:pt idx="23030">
                  <c:v>44369.541668854166</c:v>
                </c:pt>
                <c:pt idx="23031">
                  <c:v>44369.561197465278</c:v>
                </c:pt>
                <c:pt idx="23032">
                  <c:v>44369.588109398152</c:v>
                </c:pt>
                <c:pt idx="23033">
                  <c:v>44370.232414895836</c:v>
                </c:pt>
                <c:pt idx="23034">
                  <c:v>44370.277460266203</c:v>
                </c:pt>
                <c:pt idx="23035">
                  <c:v>44370.28595568287</c:v>
                </c:pt>
                <c:pt idx="23036">
                  <c:v>44370.308901759257</c:v>
                </c:pt>
                <c:pt idx="23037">
                  <c:v>44370.325349027778</c:v>
                </c:pt>
                <c:pt idx="23038">
                  <c:v>44370.337661874997</c:v>
                </c:pt>
                <c:pt idx="23039">
                  <c:v>44370.409045370368</c:v>
                </c:pt>
                <c:pt idx="23040">
                  <c:v>44370.451771481479</c:v>
                </c:pt>
                <c:pt idx="23041">
                  <c:v>44370.459997592596</c:v>
                </c:pt>
                <c:pt idx="23042">
                  <c:v>44370.471799108796</c:v>
                </c:pt>
                <c:pt idx="23043">
                  <c:v>44370.478271585649</c:v>
                </c:pt>
                <c:pt idx="23044">
                  <c:v>44370.480718749997</c:v>
                </c:pt>
                <c:pt idx="23045">
                  <c:v>44370.485708263892</c:v>
                </c:pt>
                <c:pt idx="23046">
                  <c:v>44370.572542083333</c:v>
                </c:pt>
                <c:pt idx="23047">
                  <c:v>44370.595314143517</c:v>
                </c:pt>
                <c:pt idx="23048">
                  <c:v>44370.605237708332</c:v>
                </c:pt>
                <c:pt idx="23049">
                  <c:v>44370.702748506941</c:v>
                </c:pt>
                <c:pt idx="23050">
                  <c:v>44371.20493428241</c:v>
                </c:pt>
                <c:pt idx="23051">
                  <c:v>44371.207211932873</c:v>
                </c:pt>
                <c:pt idx="23052">
                  <c:v>44371.308789212962</c:v>
                </c:pt>
                <c:pt idx="23053">
                  <c:v>44371.313608611112</c:v>
                </c:pt>
                <c:pt idx="23054">
                  <c:v>44371.420583634259</c:v>
                </c:pt>
                <c:pt idx="23055">
                  <c:v>44371.432269791665</c:v>
                </c:pt>
                <c:pt idx="23056">
                  <c:v>44371.450296041665</c:v>
                </c:pt>
                <c:pt idx="23057">
                  <c:v>44371.452437939814</c:v>
                </c:pt>
                <c:pt idx="23058">
                  <c:v>44371.453496747687</c:v>
                </c:pt>
                <c:pt idx="23059">
                  <c:v>44371.456783136571</c:v>
                </c:pt>
                <c:pt idx="23060">
                  <c:v>44371.487844050927</c:v>
                </c:pt>
                <c:pt idx="23061">
                  <c:v>44371.562802789354</c:v>
                </c:pt>
                <c:pt idx="23062">
                  <c:v>44371.565751493057</c:v>
                </c:pt>
                <c:pt idx="23063">
                  <c:v>44372.39488540509</c:v>
                </c:pt>
                <c:pt idx="23064">
                  <c:v>44372.440828831015</c:v>
                </c:pt>
                <c:pt idx="23065">
                  <c:v>44372.471256273151</c:v>
                </c:pt>
                <c:pt idx="23066">
                  <c:v>44372.526878009259</c:v>
                </c:pt>
                <c:pt idx="23067">
                  <c:v>44372.597930335651</c:v>
                </c:pt>
                <c:pt idx="23068">
                  <c:v>44372.622014328706</c:v>
                </c:pt>
                <c:pt idx="23069">
                  <c:v>44372.722541493058</c:v>
                </c:pt>
                <c:pt idx="23070">
                  <c:v>44373.163063125001</c:v>
                </c:pt>
                <c:pt idx="23071">
                  <c:v>44373.198771469906</c:v>
                </c:pt>
                <c:pt idx="23072">
                  <c:v>44373.229434953704</c:v>
                </c:pt>
                <c:pt idx="23073">
                  <c:v>44373.4578234375</c:v>
                </c:pt>
                <c:pt idx="23074">
                  <c:v>44373.495319108799</c:v>
                </c:pt>
                <c:pt idx="23075">
                  <c:v>44373.545778831016</c:v>
                </c:pt>
                <c:pt idx="23076">
                  <c:v>44373.571125578703</c:v>
                </c:pt>
                <c:pt idx="23077">
                  <c:v>44373.586744976848</c:v>
                </c:pt>
                <c:pt idx="23078">
                  <c:v>44373.598775451392</c:v>
                </c:pt>
                <c:pt idx="23079">
                  <c:v>44373.704864282408</c:v>
                </c:pt>
                <c:pt idx="23080">
                  <c:v>44374.284648773151</c:v>
                </c:pt>
                <c:pt idx="23081">
                  <c:v>44374.368809513886</c:v>
                </c:pt>
                <c:pt idx="23082">
                  <c:v>44374.37987503472</c:v>
                </c:pt>
                <c:pt idx="23083">
                  <c:v>44374.409477789355</c:v>
                </c:pt>
                <c:pt idx="23084">
                  <c:v>44374.411979467593</c:v>
                </c:pt>
                <c:pt idx="23085">
                  <c:v>44374.506656562502</c:v>
                </c:pt>
                <c:pt idx="23086">
                  <c:v>44375.170795289348</c:v>
                </c:pt>
                <c:pt idx="23087">
                  <c:v>44375.189155810185</c:v>
                </c:pt>
                <c:pt idx="23088">
                  <c:v>44375.240932916669</c:v>
                </c:pt>
                <c:pt idx="23089">
                  <c:v>44375.302689108794</c:v>
                </c:pt>
                <c:pt idx="23090">
                  <c:v>44375.303797881941</c:v>
                </c:pt>
                <c:pt idx="23091">
                  <c:v>44375.307419467594</c:v>
                </c:pt>
                <c:pt idx="23092">
                  <c:v>44375.370807546293</c:v>
                </c:pt>
                <c:pt idx="23093">
                  <c:v>44375.375686504631</c:v>
                </c:pt>
                <c:pt idx="23094">
                  <c:v>44375.380010520836</c:v>
                </c:pt>
                <c:pt idx="23095">
                  <c:v>44375.384130740742</c:v>
                </c:pt>
                <c:pt idx="23096">
                  <c:v>44375.38436960648</c:v>
                </c:pt>
                <c:pt idx="23097">
                  <c:v>44375.385069930555</c:v>
                </c:pt>
                <c:pt idx="23098">
                  <c:v>44375.389344745374</c:v>
                </c:pt>
                <c:pt idx="23099">
                  <c:v>44375.403436180553</c:v>
                </c:pt>
                <c:pt idx="23100">
                  <c:v>44375.430682858794</c:v>
                </c:pt>
                <c:pt idx="23101">
                  <c:v>44375.433020706019</c:v>
                </c:pt>
                <c:pt idx="23102">
                  <c:v>44375.445861979169</c:v>
                </c:pt>
                <c:pt idx="23103">
                  <c:v>44375.648287812503</c:v>
                </c:pt>
                <c:pt idx="23104">
                  <c:v>44376.197062719904</c:v>
                </c:pt>
                <c:pt idx="23105">
                  <c:v>44376.209984849535</c:v>
                </c:pt>
                <c:pt idx="23106">
                  <c:v>44376.222863206021</c:v>
                </c:pt>
                <c:pt idx="23107">
                  <c:v>44376.230802361111</c:v>
                </c:pt>
                <c:pt idx="23108">
                  <c:v>44376.235719328703</c:v>
                </c:pt>
                <c:pt idx="23109">
                  <c:v>44376.262009745369</c:v>
                </c:pt>
                <c:pt idx="23110">
                  <c:v>44376.266494641204</c:v>
                </c:pt>
                <c:pt idx="23111">
                  <c:v>44376.267135277776</c:v>
                </c:pt>
                <c:pt idx="23112">
                  <c:v>44376.269313738427</c:v>
                </c:pt>
                <c:pt idx="23113">
                  <c:v>44376.270717002313</c:v>
                </c:pt>
                <c:pt idx="23114">
                  <c:v>44376.273290532408</c:v>
                </c:pt>
                <c:pt idx="23115">
                  <c:v>44376.273495185182</c:v>
                </c:pt>
                <c:pt idx="23116">
                  <c:v>44376.300547268518</c:v>
                </c:pt>
                <c:pt idx="23117">
                  <c:v>44376.369532037039</c:v>
                </c:pt>
                <c:pt idx="23118">
                  <c:v>44376.379328854164</c:v>
                </c:pt>
                <c:pt idx="23119">
                  <c:v>44376.449775312503</c:v>
                </c:pt>
                <c:pt idx="23120">
                  <c:v>44376.452358206021</c:v>
                </c:pt>
                <c:pt idx="23121">
                  <c:v>44376.607093599538</c:v>
                </c:pt>
                <c:pt idx="23122">
                  <c:v>44376.610741562501</c:v>
                </c:pt>
                <c:pt idx="23123">
                  <c:v>44376.649358738425</c:v>
                </c:pt>
                <c:pt idx="23124">
                  <c:v>44376.671029039353</c:v>
                </c:pt>
                <c:pt idx="23125">
                  <c:v>44377.268038506947</c:v>
                </c:pt>
                <c:pt idx="23126">
                  <c:v>44377.31298962963</c:v>
                </c:pt>
                <c:pt idx="23127">
                  <c:v>44377.32815927083</c:v>
                </c:pt>
                <c:pt idx="23128">
                  <c:v>44377.332549837964</c:v>
                </c:pt>
                <c:pt idx="23129">
                  <c:v>44377.370959780092</c:v>
                </c:pt>
                <c:pt idx="23130">
                  <c:v>44377.374494166666</c:v>
                </c:pt>
                <c:pt idx="23131">
                  <c:v>44377.407458692127</c:v>
                </c:pt>
                <c:pt idx="23132">
                  <c:v>44377.412531469905</c:v>
                </c:pt>
                <c:pt idx="23133">
                  <c:v>44377.494424155091</c:v>
                </c:pt>
                <c:pt idx="23134">
                  <c:v>44378.232379131943</c:v>
                </c:pt>
                <c:pt idx="23135">
                  <c:v>44378.276622083336</c:v>
                </c:pt>
                <c:pt idx="23136">
                  <c:v>44378.283608090278</c:v>
                </c:pt>
                <c:pt idx="23137">
                  <c:v>44378.394704988423</c:v>
                </c:pt>
                <c:pt idx="23138">
                  <c:v>44378.519295694445</c:v>
                </c:pt>
                <c:pt idx="23139">
                  <c:v>44379.243940057873</c:v>
                </c:pt>
                <c:pt idx="23140">
                  <c:v>44379.244735601853</c:v>
                </c:pt>
                <c:pt idx="23141">
                  <c:v>44379.252510428239</c:v>
                </c:pt>
                <c:pt idx="23142">
                  <c:v>44379.274565150467</c:v>
                </c:pt>
                <c:pt idx="23143">
                  <c:v>44379.305522222225</c:v>
                </c:pt>
                <c:pt idx="23144">
                  <c:v>44379.422936400464</c:v>
                </c:pt>
                <c:pt idx="23145">
                  <c:v>44379.510387268521</c:v>
                </c:pt>
                <c:pt idx="23146">
                  <c:v>44380.090544305553</c:v>
                </c:pt>
                <c:pt idx="23147">
                  <c:v>44380.131134236108</c:v>
                </c:pt>
                <c:pt idx="23148">
                  <c:v>44380.144118402779</c:v>
                </c:pt>
                <c:pt idx="23149">
                  <c:v>44380.227248368057</c:v>
                </c:pt>
                <c:pt idx="23150">
                  <c:v>44380.251790023147</c:v>
                </c:pt>
                <c:pt idx="23151">
                  <c:v>44380.274227743059</c:v>
                </c:pt>
                <c:pt idx="23152">
                  <c:v>44380.28026097222</c:v>
                </c:pt>
                <c:pt idx="23153">
                  <c:v>44380.283320856484</c:v>
                </c:pt>
                <c:pt idx="23154">
                  <c:v>44380.28810810185</c:v>
                </c:pt>
                <c:pt idx="23155">
                  <c:v>44380.326552812498</c:v>
                </c:pt>
                <c:pt idx="23156">
                  <c:v>44380.358076307872</c:v>
                </c:pt>
                <c:pt idx="23157">
                  <c:v>44380.380015925926</c:v>
                </c:pt>
                <c:pt idx="23158">
                  <c:v>44380.416501134256</c:v>
                </c:pt>
                <c:pt idx="23159">
                  <c:v>44380.418007638888</c:v>
                </c:pt>
                <c:pt idx="23160">
                  <c:v>44380.419853761574</c:v>
                </c:pt>
                <c:pt idx="23161">
                  <c:v>44380.463690914352</c:v>
                </c:pt>
                <c:pt idx="23162">
                  <c:v>44380.519160347219</c:v>
                </c:pt>
                <c:pt idx="23163">
                  <c:v>44380.523968553243</c:v>
                </c:pt>
                <c:pt idx="23164">
                  <c:v>44380.535995011574</c:v>
                </c:pt>
                <c:pt idx="23165">
                  <c:v>44380.625797627312</c:v>
                </c:pt>
                <c:pt idx="23166">
                  <c:v>44380.62755809028</c:v>
                </c:pt>
                <c:pt idx="23167">
                  <c:v>44380.646581944442</c:v>
                </c:pt>
                <c:pt idx="23168">
                  <c:v>44381.415636435187</c:v>
                </c:pt>
                <c:pt idx="23169">
                  <c:v>44381.469609525462</c:v>
                </c:pt>
                <c:pt idx="23170">
                  <c:v>44381.484692662038</c:v>
                </c:pt>
                <c:pt idx="23171">
                  <c:v>44381.525625902781</c:v>
                </c:pt>
                <c:pt idx="23172">
                  <c:v>44381.574224525466</c:v>
                </c:pt>
                <c:pt idx="23173">
                  <c:v>44381.616509444444</c:v>
                </c:pt>
                <c:pt idx="23174">
                  <c:v>44381.792108287038</c:v>
                </c:pt>
                <c:pt idx="23175">
                  <c:v>44381.799081493053</c:v>
                </c:pt>
                <c:pt idx="23176">
                  <c:v>44382.219183275462</c:v>
                </c:pt>
                <c:pt idx="23177">
                  <c:v>44382.228010335646</c:v>
                </c:pt>
                <c:pt idx="23178">
                  <c:v>44382.251509872687</c:v>
                </c:pt>
                <c:pt idx="23179">
                  <c:v>44382.260277847221</c:v>
                </c:pt>
                <c:pt idx="23180">
                  <c:v>44382.262610405094</c:v>
                </c:pt>
                <c:pt idx="23181">
                  <c:v>44382.374131296296</c:v>
                </c:pt>
                <c:pt idx="23182">
                  <c:v>44382.418417407411</c:v>
                </c:pt>
                <c:pt idx="23183">
                  <c:v>44382.420745740739</c:v>
                </c:pt>
                <c:pt idx="23184">
                  <c:v>44382.472606898147</c:v>
                </c:pt>
                <c:pt idx="23185">
                  <c:v>44382.624077696761</c:v>
                </c:pt>
                <c:pt idx="23186">
                  <c:v>44382.628277129632</c:v>
                </c:pt>
                <c:pt idx="23187">
                  <c:v>44382.661173194443</c:v>
                </c:pt>
                <c:pt idx="23188">
                  <c:v>44382.661583321758</c:v>
                </c:pt>
                <c:pt idx="23189">
                  <c:v>44382.6619440625</c:v>
                </c:pt>
                <c:pt idx="23190">
                  <c:v>44382.667685821762</c:v>
                </c:pt>
                <c:pt idx="23191">
                  <c:v>44382.668752094905</c:v>
                </c:pt>
                <c:pt idx="23192">
                  <c:v>44382.672207638891</c:v>
                </c:pt>
                <c:pt idx="23193">
                  <c:v>44382.700882812504</c:v>
                </c:pt>
                <c:pt idx="23194">
                  <c:v>44382.749779745369</c:v>
                </c:pt>
                <c:pt idx="23195">
                  <c:v>44382.799000185187</c:v>
                </c:pt>
                <c:pt idx="23196">
                  <c:v>44383.216467881946</c:v>
                </c:pt>
                <c:pt idx="23197">
                  <c:v>44383.374076493055</c:v>
                </c:pt>
                <c:pt idx="23198">
                  <c:v>44383.421961215281</c:v>
                </c:pt>
                <c:pt idx="23199">
                  <c:v>44383.42573787037</c:v>
                </c:pt>
                <c:pt idx="23200">
                  <c:v>44383.457429942129</c:v>
                </c:pt>
                <c:pt idx="23201">
                  <c:v>44383.462101446756</c:v>
                </c:pt>
                <c:pt idx="23202">
                  <c:v>44383.471517800928</c:v>
                </c:pt>
                <c:pt idx="23203">
                  <c:v>44383.489330416669</c:v>
                </c:pt>
                <c:pt idx="23204">
                  <c:v>44383.500302499997</c:v>
                </c:pt>
                <c:pt idx="23205">
                  <c:v>44383.503581527781</c:v>
                </c:pt>
                <c:pt idx="23206">
                  <c:v>44383.609506319444</c:v>
                </c:pt>
                <c:pt idx="23207">
                  <c:v>44383.611075578701</c:v>
                </c:pt>
                <c:pt idx="23208">
                  <c:v>44383.672135023146</c:v>
                </c:pt>
                <c:pt idx="23209">
                  <c:v>44383.7049290625</c:v>
                </c:pt>
                <c:pt idx="23210">
                  <c:v>44383.756426354164</c:v>
                </c:pt>
                <c:pt idx="23211">
                  <c:v>44384.213185462962</c:v>
                </c:pt>
                <c:pt idx="23212">
                  <c:v>44384.241958275466</c:v>
                </c:pt>
                <c:pt idx="23213">
                  <c:v>44384.304395266205</c:v>
                </c:pt>
                <c:pt idx="23214">
                  <c:v>44384.371509942132</c:v>
                </c:pt>
                <c:pt idx="23215">
                  <c:v>44384.487827974539</c:v>
                </c:pt>
                <c:pt idx="23216">
                  <c:v>44384.50232709491</c:v>
                </c:pt>
                <c:pt idx="23217">
                  <c:v>44384.504282615744</c:v>
                </c:pt>
                <c:pt idx="23218">
                  <c:v>44384.57660403935</c:v>
                </c:pt>
                <c:pt idx="23219">
                  <c:v>44384.712712708337</c:v>
                </c:pt>
                <c:pt idx="23220">
                  <c:v>44385.108118090277</c:v>
                </c:pt>
                <c:pt idx="23221">
                  <c:v>44385.138274594909</c:v>
                </c:pt>
                <c:pt idx="23222">
                  <c:v>44385.168479398148</c:v>
                </c:pt>
                <c:pt idx="23223">
                  <c:v>44385.18847390046</c:v>
                </c:pt>
                <c:pt idx="23224">
                  <c:v>44385.208589409725</c:v>
                </c:pt>
                <c:pt idx="23225">
                  <c:v>44385.214308437498</c:v>
                </c:pt>
                <c:pt idx="23226">
                  <c:v>44385.224237858798</c:v>
                </c:pt>
                <c:pt idx="23227">
                  <c:v>44385.249777453704</c:v>
                </c:pt>
                <c:pt idx="23228">
                  <c:v>44385.26304849537</c:v>
                </c:pt>
                <c:pt idx="23229">
                  <c:v>44385.282960891207</c:v>
                </c:pt>
                <c:pt idx="23230">
                  <c:v>44385.292265787037</c:v>
                </c:pt>
                <c:pt idx="23231">
                  <c:v>44385.293213611112</c:v>
                </c:pt>
                <c:pt idx="23232">
                  <c:v>44385.299018356483</c:v>
                </c:pt>
                <c:pt idx="23233">
                  <c:v>44385.316915914351</c:v>
                </c:pt>
                <c:pt idx="23234">
                  <c:v>44385.352038506942</c:v>
                </c:pt>
                <c:pt idx="23235">
                  <c:v>44385.41959380787</c:v>
                </c:pt>
                <c:pt idx="23236">
                  <c:v>44385.428749363426</c:v>
                </c:pt>
                <c:pt idx="23237">
                  <c:v>44385.428749363426</c:v>
                </c:pt>
                <c:pt idx="23238">
                  <c:v>44385.431586979168</c:v>
                </c:pt>
                <c:pt idx="23239">
                  <c:v>44385.432608784722</c:v>
                </c:pt>
                <c:pt idx="23240">
                  <c:v>44385.435689918981</c:v>
                </c:pt>
                <c:pt idx="23241">
                  <c:v>44385.445158009257</c:v>
                </c:pt>
                <c:pt idx="23242">
                  <c:v>44385.447677048614</c:v>
                </c:pt>
                <c:pt idx="23243">
                  <c:v>44385.547258032406</c:v>
                </c:pt>
                <c:pt idx="23244">
                  <c:v>44385.55119046296</c:v>
                </c:pt>
                <c:pt idx="23245">
                  <c:v>44385.551516087966</c:v>
                </c:pt>
                <c:pt idx="23246">
                  <c:v>44385.581193020837</c:v>
                </c:pt>
                <c:pt idx="23247">
                  <c:v>44385.593345682872</c:v>
                </c:pt>
                <c:pt idx="23248">
                  <c:v>44385.656431076386</c:v>
                </c:pt>
                <c:pt idx="23249">
                  <c:v>44385.66903164352</c:v>
                </c:pt>
                <c:pt idx="23250">
                  <c:v>44385.669575023145</c:v>
                </c:pt>
                <c:pt idx="23251">
                  <c:v>44385.66976892361</c:v>
                </c:pt>
                <c:pt idx="23252">
                  <c:v>44385.673364780094</c:v>
                </c:pt>
                <c:pt idx="23253">
                  <c:v>44385.685789768519</c:v>
                </c:pt>
                <c:pt idx="23254">
                  <c:v>44385.710535949074</c:v>
                </c:pt>
                <c:pt idx="23255">
                  <c:v>44385.714942986109</c:v>
                </c:pt>
                <c:pt idx="23256">
                  <c:v>44385.716346516201</c:v>
                </c:pt>
                <c:pt idx="23257">
                  <c:v>44385.716526261574</c:v>
                </c:pt>
                <c:pt idx="23258">
                  <c:v>44386.078407743058</c:v>
                </c:pt>
                <c:pt idx="23259">
                  <c:v>44386.161351180555</c:v>
                </c:pt>
                <c:pt idx="23260">
                  <c:v>44386.178970289351</c:v>
                </c:pt>
                <c:pt idx="23261">
                  <c:v>44386.189858611113</c:v>
                </c:pt>
                <c:pt idx="23262">
                  <c:v>44386.192847222221</c:v>
                </c:pt>
                <c:pt idx="23263">
                  <c:v>44386.227655358794</c:v>
                </c:pt>
                <c:pt idx="23264">
                  <c:v>44386.228303275464</c:v>
                </c:pt>
                <c:pt idx="23265">
                  <c:v>44386.243439421298</c:v>
                </c:pt>
                <c:pt idx="23266">
                  <c:v>44386.275199710646</c:v>
                </c:pt>
                <c:pt idx="23267">
                  <c:v>44386.285081365742</c:v>
                </c:pt>
                <c:pt idx="23268">
                  <c:v>44386.297785185183</c:v>
                </c:pt>
                <c:pt idx="23269">
                  <c:v>44386.330579687499</c:v>
                </c:pt>
                <c:pt idx="23270">
                  <c:v>44386.33544239583</c:v>
                </c:pt>
                <c:pt idx="23271">
                  <c:v>44386.347329722223</c:v>
                </c:pt>
                <c:pt idx="23272">
                  <c:v>44386.350268298615</c:v>
                </c:pt>
                <c:pt idx="23273">
                  <c:v>44386.353836666669</c:v>
                </c:pt>
                <c:pt idx="23274">
                  <c:v>44386.357151666663</c:v>
                </c:pt>
                <c:pt idx="23275">
                  <c:v>44386.357374513886</c:v>
                </c:pt>
                <c:pt idx="23276">
                  <c:v>44386.358085972221</c:v>
                </c:pt>
                <c:pt idx="23277">
                  <c:v>44386.361995405096</c:v>
                </c:pt>
                <c:pt idx="23278">
                  <c:v>44386.372724166664</c:v>
                </c:pt>
                <c:pt idx="23279">
                  <c:v>44386.387831087966</c:v>
                </c:pt>
                <c:pt idx="23280">
                  <c:v>44386.389000324074</c:v>
                </c:pt>
                <c:pt idx="23281">
                  <c:v>44386.407106168983</c:v>
                </c:pt>
                <c:pt idx="23282">
                  <c:v>44386.648533113424</c:v>
                </c:pt>
                <c:pt idx="23283">
                  <c:v>44386.662414456019</c:v>
                </c:pt>
                <c:pt idx="23284">
                  <c:v>44386.672541828702</c:v>
                </c:pt>
                <c:pt idx="23285">
                  <c:v>44386.674769814817</c:v>
                </c:pt>
                <c:pt idx="23286">
                  <c:v>44387.083888287038</c:v>
                </c:pt>
                <c:pt idx="23287">
                  <c:v>44387.085118159725</c:v>
                </c:pt>
                <c:pt idx="23288">
                  <c:v>44387.137939780092</c:v>
                </c:pt>
                <c:pt idx="23289">
                  <c:v>44387.158557395836</c:v>
                </c:pt>
                <c:pt idx="23290">
                  <c:v>44387.187618842596</c:v>
                </c:pt>
                <c:pt idx="23291">
                  <c:v>44387.207159398145</c:v>
                </c:pt>
                <c:pt idx="23292">
                  <c:v>44387.238435254629</c:v>
                </c:pt>
                <c:pt idx="23293">
                  <c:v>44387.254353518518</c:v>
                </c:pt>
                <c:pt idx="23294">
                  <c:v>44387.363895439812</c:v>
                </c:pt>
                <c:pt idx="23295">
                  <c:v>44387.412239513891</c:v>
                </c:pt>
                <c:pt idx="23296">
                  <c:v>44387.412273252317</c:v>
                </c:pt>
                <c:pt idx="23297">
                  <c:v>44387.497306435187</c:v>
                </c:pt>
                <c:pt idx="23298">
                  <c:v>44387.497337511573</c:v>
                </c:pt>
                <c:pt idx="23299">
                  <c:v>44387.509762106478</c:v>
                </c:pt>
                <c:pt idx="23300">
                  <c:v>44387.517412777779</c:v>
                </c:pt>
                <c:pt idx="23301">
                  <c:v>44387.526754687497</c:v>
                </c:pt>
                <c:pt idx="23302">
                  <c:v>44388.177098877313</c:v>
                </c:pt>
                <c:pt idx="23303">
                  <c:v>44388.180032222219</c:v>
                </c:pt>
                <c:pt idx="23304">
                  <c:v>44388.191559942126</c:v>
                </c:pt>
                <c:pt idx="23305">
                  <c:v>44388.243320370369</c:v>
                </c:pt>
                <c:pt idx="23306">
                  <c:v>44388.243911620368</c:v>
                </c:pt>
                <c:pt idx="23307">
                  <c:v>44388.298185891203</c:v>
                </c:pt>
                <c:pt idx="23308">
                  <c:v>44388.410057337962</c:v>
                </c:pt>
                <c:pt idx="23309">
                  <c:v>44388.761799039348</c:v>
                </c:pt>
                <c:pt idx="23310">
                  <c:v>44389.188546620368</c:v>
                </c:pt>
                <c:pt idx="23311">
                  <c:v>44389.188856261571</c:v>
                </c:pt>
                <c:pt idx="23312">
                  <c:v>44389.242640983794</c:v>
                </c:pt>
                <c:pt idx="23313">
                  <c:v>44389.366337812498</c:v>
                </c:pt>
                <c:pt idx="23314">
                  <c:v>44389.407193101855</c:v>
                </c:pt>
                <c:pt idx="23315">
                  <c:v>44389.410789502312</c:v>
                </c:pt>
                <c:pt idx="23316">
                  <c:v>44389.557797141206</c:v>
                </c:pt>
                <c:pt idx="23317">
                  <c:v>44389.584649861114</c:v>
                </c:pt>
                <c:pt idx="23318">
                  <c:v>44389.626239606485</c:v>
                </c:pt>
                <c:pt idx="23319">
                  <c:v>44389.62921540509</c:v>
                </c:pt>
                <c:pt idx="23320">
                  <c:v>44389.631443900464</c:v>
                </c:pt>
                <c:pt idx="23321">
                  <c:v>44389.652331446756</c:v>
                </c:pt>
                <c:pt idx="23322">
                  <c:v>44389.706154016203</c:v>
                </c:pt>
                <c:pt idx="23323">
                  <c:v>44390.002392881943</c:v>
                </c:pt>
                <c:pt idx="23324">
                  <c:v>44390.199095162039</c:v>
                </c:pt>
                <c:pt idx="23325">
                  <c:v>44390.310892106485</c:v>
                </c:pt>
                <c:pt idx="23326">
                  <c:v>44390.313543460645</c:v>
                </c:pt>
                <c:pt idx="23327">
                  <c:v>44390.366403356478</c:v>
                </c:pt>
                <c:pt idx="23328">
                  <c:v>44390.416644502315</c:v>
                </c:pt>
                <c:pt idx="23329">
                  <c:v>44390.435631550929</c:v>
                </c:pt>
                <c:pt idx="23330">
                  <c:v>44390.440280706018</c:v>
                </c:pt>
                <c:pt idx="23331">
                  <c:v>44390.441344178238</c:v>
                </c:pt>
                <c:pt idx="23332">
                  <c:v>44390.489215937501</c:v>
                </c:pt>
                <c:pt idx="23333">
                  <c:v>44390.794379525461</c:v>
                </c:pt>
                <c:pt idx="23334">
                  <c:v>44391.179281886572</c:v>
                </c:pt>
                <c:pt idx="23335">
                  <c:v>44391.286024641202</c:v>
                </c:pt>
                <c:pt idx="23336">
                  <c:v>44391.400241678239</c:v>
                </c:pt>
                <c:pt idx="23337">
                  <c:v>44391.582079826389</c:v>
                </c:pt>
                <c:pt idx="23338">
                  <c:v>44391.582831817126</c:v>
                </c:pt>
                <c:pt idx="23339">
                  <c:v>44391.654953564816</c:v>
                </c:pt>
                <c:pt idx="23340">
                  <c:v>44391.655529131946</c:v>
                </c:pt>
                <c:pt idx="23341">
                  <c:v>44391.655859733793</c:v>
                </c:pt>
                <c:pt idx="23342">
                  <c:v>44391.656421828702</c:v>
                </c:pt>
                <c:pt idx="23343">
                  <c:v>44391.682111226852</c:v>
                </c:pt>
                <c:pt idx="23344">
                  <c:v>44391.692415219906</c:v>
                </c:pt>
                <c:pt idx="23345">
                  <c:v>44391.961849317129</c:v>
                </c:pt>
                <c:pt idx="23346">
                  <c:v>44392.137458784724</c:v>
                </c:pt>
                <c:pt idx="23347">
                  <c:v>44392.213136666665</c:v>
                </c:pt>
                <c:pt idx="23348">
                  <c:v>44392.227700914351</c:v>
                </c:pt>
                <c:pt idx="23349">
                  <c:v>44392.233115972223</c:v>
                </c:pt>
                <c:pt idx="23350">
                  <c:v>44392.237941412037</c:v>
                </c:pt>
                <c:pt idx="23351">
                  <c:v>44392.239010868056</c:v>
                </c:pt>
                <c:pt idx="23352">
                  <c:v>44392.240002500002</c:v>
                </c:pt>
                <c:pt idx="23353">
                  <c:v>44392.243322245369</c:v>
                </c:pt>
                <c:pt idx="23354">
                  <c:v>44392.26123207176</c:v>
                </c:pt>
                <c:pt idx="23355">
                  <c:v>44392.301394826391</c:v>
                </c:pt>
                <c:pt idx="23356">
                  <c:v>44392.315814293979</c:v>
                </c:pt>
                <c:pt idx="23357">
                  <c:v>44392.323977893517</c:v>
                </c:pt>
                <c:pt idx="23358">
                  <c:v>44392.326263437499</c:v>
                </c:pt>
                <c:pt idx="23359">
                  <c:v>44392.32817429398</c:v>
                </c:pt>
                <c:pt idx="23360">
                  <c:v>44392.392530115743</c:v>
                </c:pt>
                <c:pt idx="23361">
                  <c:v>44392.399202615743</c:v>
                </c:pt>
                <c:pt idx="23362">
                  <c:v>44392.400770185188</c:v>
                </c:pt>
                <c:pt idx="23363">
                  <c:v>44392.414597361108</c:v>
                </c:pt>
                <c:pt idx="23364">
                  <c:v>44392.422142199073</c:v>
                </c:pt>
                <c:pt idx="23365">
                  <c:v>44392.447078761572</c:v>
                </c:pt>
                <c:pt idx="23366">
                  <c:v>44392.469574953706</c:v>
                </c:pt>
                <c:pt idx="23367">
                  <c:v>44392.562391539352</c:v>
                </c:pt>
                <c:pt idx="23368">
                  <c:v>44392.581679039351</c:v>
                </c:pt>
                <c:pt idx="23369">
                  <c:v>44392.586522280093</c:v>
                </c:pt>
                <c:pt idx="23370">
                  <c:v>44392.588981828703</c:v>
                </c:pt>
                <c:pt idx="23371">
                  <c:v>44392.652772152775</c:v>
                </c:pt>
                <c:pt idx="23372">
                  <c:v>44392.653109085652</c:v>
                </c:pt>
                <c:pt idx="23373">
                  <c:v>44392.655859467595</c:v>
                </c:pt>
                <c:pt idx="23374">
                  <c:v>44392.685549409725</c:v>
                </c:pt>
                <c:pt idx="23375">
                  <c:v>44392.856341388891</c:v>
                </c:pt>
                <c:pt idx="23376">
                  <c:v>44392.862669618058</c:v>
                </c:pt>
                <c:pt idx="23377">
                  <c:v>44392.866669687501</c:v>
                </c:pt>
                <c:pt idx="23378">
                  <c:v>44392.869908819448</c:v>
                </c:pt>
                <c:pt idx="23379">
                  <c:v>44392.870199872683</c:v>
                </c:pt>
                <c:pt idx="23380">
                  <c:v>44393.15207989583</c:v>
                </c:pt>
                <c:pt idx="23381">
                  <c:v>44393.155763194445</c:v>
                </c:pt>
                <c:pt idx="23382">
                  <c:v>44393.157630069443</c:v>
                </c:pt>
                <c:pt idx="23383">
                  <c:v>44393.163434108799</c:v>
                </c:pt>
                <c:pt idx="23384">
                  <c:v>44393.183430740741</c:v>
                </c:pt>
                <c:pt idx="23385">
                  <c:v>44393.282735162036</c:v>
                </c:pt>
                <c:pt idx="23386">
                  <c:v>44393.296716087963</c:v>
                </c:pt>
                <c:pt idx="23387">
                  <c:v>44393.325704247683</c:v>
                </c:pt>
                <c:pt idx="23388">
                  <c:v>44393.339861539353</c:v>
                </c:pt>
                <c:pt idx="23389">
                  <c:v>44393.466324374996</c:v>
                </c:pt>
                <c:pt idx="23390">
                  <c:v>44393.50419266204</c:v>
                </c:pt>
                <c:pt idx="23391">
                  <c:v>44393.506885370371</c:v>
                </c:pt>
                <c:pt idx="23392">
                  <c:v>44393.545478668981</c:v>
                </c:pt>
                <c:pt idx="23393">
                  <c:v>44393.548660601853</c:v>
                </c:pt>
                <c:pt idx="23394">
                  <c:v>44393.585766608798</c:v>
                </c:pt>
                <c:pt idx="23395">
                  <c:v>44393.594782361113</c:v>
                </c:pt>
                <c:pt idx="23396">
                  <c:v>44393.615971203704</c:v>
                </c:pt>
                <c:pt idx="23397">
                  <c:v>44393.616099409723</c:v>
                </c:pt>
                <c:pt idx="23398">
                  <c:v>44393.681140844907</c:v>
                </c:pt>
                <c:pt idx="23399">
                  <c:v>44394.431101967595</c:v>
                </c:pt>
                <c:pt idx="23400">
                  <c:v>44394.43274271991</c:v>
                </c:pt>
                <c:pt idx="23401">
                  <c:v>44394.44121759259</c:v>
                </c:pt>
                <c:pt idx="23402">
                  <c:v>44394.526248495371</c:v>
                </c:pt>
                <c:pt idx="23403">
                  <c:v>44394.52805951389</c:v>
                </c:pt>
                <c:pt idx="23404">
                  <c:v>44394.534078993056</c:v>
                </c:pt>
                <c:pt idx="23405">
                  <c:v>44394.55703758102</c:v>
                </c:pt>
                <c:pt idx="23406">
                  <c:v>44394.597846099539</c:v>
                </c:pt>
                <c:pt idx="23407">
                  <c:v>44394.600296469907</c:v>
                </c:pt>
                <c:pt idx="23408">
                  <c:v>44394.622549930558</c:v>
                </c:pt>
                <c:pt idx="23409">
                  <c:v>44394.71272935185</c:v>
                </c:pt>
                <c:pt idx="23410">
                  <c:v>44394.774097627313</c:v>
                </c:pt>
                <c:pt idx="23411">
                  <c:v>44394.787244710649</c:v>
                </c:pt>
                <c:pt idx="23412">
                  <c:v>44395.19338960648</c:v>
                </c:pt>
                <c:pt idx="23413">
                  <c:v>44395.193990879627</c:v>
                </c:pt>
                <c:pt idx="23414">
                  <c:v>44395.200899050928</c:v>
                </c:pt>
                <c:pt idx="23415">
                  <c:v>44395.218603587964</c:v>
                </c:pt>
                <c:pt idx="23416">
                  <c:v>44395.301598993057</c:v>
                </c:pt>
                <c:pt idx="23417">
                  <c:v>44395.33047508102</c:v>
                </c:pt>
                <c:pt idx="23418">
                  <c:v>44395.501568171298</c:v>
                </c:pt>
                <c:pt idx="23419">
                  <c:v>44395.514230532404</c:v>
                </c:pt>
                <c:pt idx="23420">
                  <c:v>44395.517897997684</c:v>
                </c:pt>
                <c:pt idx="23421">
                  <c:v>44395.540878854168</c:v>
                </c:pt>
                <c:pt idx="23422">
                  <c:v>44395.557275115738</c:v>
                </c:pt>
                <c:pt idx="23423">
                  <c:v>44395.658925567128</c:v>
                </c:pt>
                <c:pt idx="23424">
                  <c:v>44395.663049016206</c:v>
                </c:pt>
                <c:pt idx="23425">
                  <c:v>44395.664318148149</c:v>
                </c:pt>
                <c:pt idx="23426">
                  <c:v>44395.723019490739</c:v>
                </c:pt>
                <c:pt idx="23427">
                  <c:v>44395.743946319446</c:v>
                </c:pt>
                <c:pt idx="23428">
                  <c:v>44395.798192905095</c:v>
                </c:pt>
                <c:pt idx="23429">
                  <c:v>44396.181130983794</c:v>
                </c:pt>
                <c:pt idx="23430">
                  <c:v>44396.205751111112</c:v>
                </c:pt>
                <c:pt idx="23431">
                  <c:v>44396.21123400463</c:v>
                </c:pt>
                <c:pt idx="23432">
                  <c:v>44396.218539328707</c:v>
                </c:pt>
                <c:pt idx="23433">
                  <c:v>44396.218678483798</c:v>
                </c:pt>
                <c:pt idx="23434">
                  <c:v>44396.246988159721</c:v>
                </c:pt>
                <c:pt idx="23435">
                  <c:v>44396.252819421294</c:v>
                </c:pt>
                <c:pt idx="23436">
                  <c:v>44396.252822106479</c:v>
                </c:pt>
                <c:pt idx="23437">
                  <c:v>44396.254742025463</c:v>
                </c:pt>
                <c:pt idx="23438">
                  <c:v>44396.264789409724</c:v>
                </c:pt>
                <c:pt idx="23439">
                  <c:v>44396.268987002317</c:v>
                </c:pt>
                <c:pt idx="23440">
                  <c:v>44396.270557083335</c:v>
                </c:pt>
                <c:pt idx="23441">
                  <c:v>44396.316114467591</c:v>
                </c:pt>
                <c:pt idx="23442">
                  <c:v>44396.334514513888</c:v>
                </c:pt>
                <c:pt idx="23443">
                  <c:v>44396.345797650465</c:v>
                </c:pt>
                <c:pt idx="23444">
                  <c:v>44396.357286597224</c:v>
                </c:pt>
                <c:pt idx="23445">
                  <c:v>44396.378282083337</c:v>
                </c:pt>
                <c:pt idx="23446">
                  <c:v>44396.426080138888</c:v>
                </c:pt>
                <c:pt idx="23447">
                  <c:v>44396.436630856479</c:v>
                </c:pt>
                <c:pt idx="23448">
                  <c:v>44396.437193032405</c:v>
                </c:pt>
                <c:pt idx="23449">
                  <c:v>44396.461839212963</c:v>
                </c:pt>
                <c:pt idx="23450">
                  <c:v>44396.493062789355</c:v>
                </c:pt>
                <c:pt idx="23451">
                  <c:v>44396.501766689813</c:v>
                </c:pt>
                <c:pt idx="23452">
                  <c:v>44396.524186365743</c:v>
                </c:pt>
                <c:pt idx="23453">
                  <c:v>44396.596760740744</c:v>
                </c:pt>
                <c:pt idx="23454">
                  <c:v>44396.655843564811</c:v>
                </c:pt>
                <c:pt idx="23455">
                  <c:v>44396.656495243056</c:v>
                </c:pt>
                <c:pt idx="23456">
                  <c:v>44396.6726221875</c:v>
                </c:pt>
                <c:pt idx="23457">
                  <c:v>44396.673950462966</c:v>
                </c:pt>
                <c:pt idx="23458">
                  <c:v>44396.680199328701</c:v>
                </c:pt>
                <c:pt idx="23459">
                  <c:v>44396.680547800926</c:v>
                </c:pt>
                <c:pt idx="23460">
                  <c:v>44397.033316724534</c:v>
                </c:pt>
                <c:pt idx="23461">
                  <c:v>44397.125014375</c:v>
                </c:pt>
                <c:pt idx="23462">
                  <c:v>44397.206879305559</c:v>
                </c:pt>
                <c:pt idx="23463">
                  <c:v>44397.238669999999</c:v>
                </c:pt>
                <c:pt idx="23464">
                  <c:v>44397.242288668982</c:v>
                </c:pt>
                <c:pt idx="23465">
                  <c:v>44397.244678043979</c:v>
                </c:pt>
                <c:pt idx="23466">
                  <c:v>44397.246725520832</c:v>
                </c:pt>
                <c:pt idx="23467">
                  <c:v>44397.261311354167</c:v>
                </c:pt>
                <c:pt idx="23468">
                  <c:v>44397.269667800923</c:v>
                </c:pt>
                <c:pt idx="23469">
                  <c:v>44397.269850914352</c:v>
                </c:pt>
                <c:pt idx="23470">
                  <c:v>44397.273160821758</c:v>
                </c:pt>
                <c:pt idx="23471">
                  <c:v>44397.319671354169</c:v>
                </c:pt>
                <c:pt idx="23472">
                  <c:v>44397.327559351848</c:v>
                </c:pt>
                <c:pt idx="23473">
                  <c:v>44397.32903375</c:v>
                </c:pt>
                <c:pt idx="23474">
                  <c:v>44397.332439363425</c:v>
                </c:pt>
                <c:pt idx="23475">
                  <c:v>44397.378605405094</c:v>
                </c:pt>
                <c:pt idx="23476">
                  <c:v>44397.424462002316</c:v>
                </c:pt>
                <c:pt idx="23477">
                  <c:v>44397.435714560183</c:v>
                </c:pt>
                <c:pt idx="23478">
                  <c:v>44397.453243900462</c:v>
                </c:pt>
                <c:pt idx="23479">
                  <c:v>44397.455911469908</c:v>
                </c:pt>
                <c:pt idx="23480">
                  <c:v>44397.461425451387</c:v>
                </c:pt>
                <c:pt idx="23481">
                  <c:v>44397.461505277781</c:v>
                </c:pt>
                <c:pt idx="23482">
                  <c:v>44397.481945335647</c:v>
                </c:pt>
                <c:pt idx="23483">
                  <c:v>44397.505746076386</c:v>
                </c:pt>
                <c:pt idx="23484">
                  <c:v>44397.565882870367</c:v>
                </c:pt>
                <c:pt idx="23485">
                  <c:v>44397.566822592591</c:v>
                </c:pt>
                <c:pt idx="23486">
                  <c:v>44397.597233333334</c:v>
                </c:pt>
                <c:pt idx="23487">
                  <c:v>44397.599946793984</c:v>
                </c:pt>
                <c:pt idx="23488">
                  <c:v>44397.605180011575</c:v>
                </c:pt>
                <c:pt idx="23489">
                  <c:v>44397.624215960648</c:v>
                </c:pt>
                <c:pt idx="23490">
                  <c:v>44397.636105405094</c:v>
                </c:pt>
                <c:pt idx="23491">
                  <c:v>44397.694300127318</c:v>
                </c:pt>
                <c:pt idx="23492">
                  <c:v>44397.816679120369</c:v>
                </c:pt>
                <c:pt idx="23493">
                  <c:v>44398.198108229168</c:v>
                </c:pt>
                <c:pt idx="23494">
                  <c:v>44398.275104178239</c:v>
                </c:pt>
                <c:pt idx="23495">
                  <c:v>44398.32152085648</c:v>
                </c:pt>
                <c:pt idx="23496">
                  <c:v>44398.325338043978</c:v>
                </c:pt>
                <c:pt idx="23497">
                  <c:v>44398.365826261572</c:v>
                </c:pt>
                <c:pt idx="23498">
                  <c:v>44398.394853321763</c:v>
                </c:pt>
                <c:pt idx="23499">
                  <c:v>44398.39805664352</c:v>
                </c:pt>
                <c:pt idx="23500">
                  <c:v>44398.404141516206</c:v>
                </c:pt>
                <c:pt idx="23501">
                  <c:v>44398.404766678243</c:v>
                </c:pt>
                <c:pt idx="23502">
                  <c:v>44398.405239571759</c:v>
                </c:pt>
                <c:pt idx="23503">
                  <c:v>44398.405608796296</c:v>
                </c:pt>
                <c:pt idx="23504">
                  <c:v>44398.406417118058</c:v>
                </c:pt>
                <c:pt idx="23505">
                  <c:v>44398.407057476848</c:v>
                </c:pt>
                <c:pt idx="23506">
                  <c:v>44398.415542615738</c:v>
                </c:pt>
                <c:pt idx="23507">
                  <c:v>44398.419059918982</c:v>
                </c:pt>
                <c:pt idx="23508">
                  <c:v>44398.437858738427</c:v>
                </c:pt>
                <c:pt idx="23509">
                  <c:v>44398.445342164348</c:v>
                </c:pt>
                <c:pt idx="23510">
                  <c:v>44398.448125821757</c:v>
                </c:pt>
                <c:pt idx="23511">
                  <c:v>44398.45407133102</c:v>
                </c:pt>
                <c:pt idx="23512">
                  <c:v>44398.455601423608</c:v>
                </c:pt>
                <c:pt idx="23513">
                  <c:v>44398.497610694445</c:v>
                </c:pt>
                <c:pt idx="23514">
                  <c:v>44398.518005231483</c:v>
                </c:pt>
                <c:pt idx="23515">
                  <c:v>44398.531332719911</c:v>
                </c:pt>
                <c:pt idx="23516">
                  <c:v>44398.535252870373</c:v>
                </c:pt>
                <c:pt idx="23517">
                  <c:v>44398.536863298614</c:v>
                </c:pt>
                <c:pt idx="23518">
                  <c:v>44398.538030856478</c:v>
                </c:pt>
                <c:pt idx="23519">
                  <c:v>44398.553975104165</c:v>
                </c:pt>
                <c:pt idx="23520">
                  <c:v>44398.57465696759</c:v>
                </c:pt>
                <c:pt idx="23521">
                  <c:v>44398.57931119213</c:v>
                </c:pt>
                <c:pt idx="23522">
                  <c:v>44398.582244652775</c:v>
                </c:pt>
                <c:pt idx="23523">
                  <c:v>44398.58387574074</c:v>
                </c:pt>
                <c:pt idx="23524">
                  <c:v>44398.585810231481</c:v>
                </c:pt>
                <c:pt idx="23525">
                  <c:v>44398.602242569446</c:v>
                </c:pt>
                <c:pt idx="23526">
                  <c:v>44398.616288136574</c:v>
                </c:pt>
                <c:pt idx="23527">
                  <c:v>44398.654876284723</c:v>
                </c:pt>
                <c:pt idx="23528">
                  <c:v>44398.66719359954</c:v>
                </c:pt>
                <c:pt idx="23529">
                  <c:v>44398.667807500002</c:v>
                </c:pt>
                <c:pt idx="23530">
                  <c:v>44398.674255682869</c:v>
                </c:pt>
                <c:pt idx="23531">
                  <c:v>44398.694064143521</c:v>
                </c:pt>
                <c:pt idx="23532">
                  <c:v>44398.726900011578</c:v>
                </c:pt>
                <c:pt idx="23533">
                  <c:v>44398.77125863426</c:v>
                </c:pt>
                <c:pt idx="23534">
                  <c:v>44398.778223518515</c:v>
                </c:pt>
                <c:pt idx="23535">
                  <c:v>44398.885125937501</c:v>
                </c:pt>
                <c:pt idx="23536">
                  <c:v>44398.88644318287</c:v>
                </c:pt>
                <c:pt idx="23537">
                  <c:v>44399.113911851855</c:v>
                </c:pt>
                <c:pt idx="23538">
                  <c:v>44399.135928518517</c:v>
                </c:pt>
                <c:pt idx="23539">
                  <c:v>44399.143837615738</c:v>
                </c:pt>
                <c:pt idx="23540">
                  <c:v>44399.216008877316</c:v>
                </c:pt>
                <c:pt idx="23541">
                  <c:v>44399.238125972224</c:v>
                </c:pt>
                <c:pt idx="23542">
                  <c:v>44399.250239895831</c:v>
                </c:pt>
                <c:pt idx="23543">
                  <c:v>44399.278913796297</c:v>
                </c:pt>
                <c:pt idx="23544">
                  <c:v>44399.315889710648</c:v>
                </c:pt>
                <c:pt idx="23545">
                  <c:v>44399.319165162036</c:v>
                </c:pt>
                <c:pt idx="23546">
                  <c:v>44399.338317997688</c:v>
                </c:pt>
                <c:pt idx="23547">
                  <c:v>44399.339306261572</c:v>
                </c:pt>
                <c:pt idx="23548">
                  <c:v>44399.342576793984</c:v>
                </c:pt>
                <c:pt idx="23549">
                  <c:v>44399.343907916664</c:v>
                </c:pt>
                <c:pt idx="23550">
                  <c:v>44399.346339837961</c:v>
                </c:pt>
                <c:pt idx="23551">
                  <c:v>44399.38919425926</c:v>
                </c:pt>
                <c:pt idx="23552">
                  <c:v>44399.403251759257</c:v>
                </c:pt>
                <c:pt idx="23553">
                  <c:v>44399.410921979164</c:v>
                </c:pt>
                <c:pt idx="23554">
                  <c:v>44399.421377673614</c:v>
                </c:pt>
                <c:pt idx="23555">
                  <c:v>44399.44164513889</c:v>
                </c:pt>
                <c:pt idx="23556">
                  <c:v>44399.449236087959</c:v>
                </c:pt>
                <c:pt idx="23557">
                  <c:v>44399.464602928238</c:v>
                </c:pt>
                <c:pt idx="23558">
                  <c:v>44399.50488212963</c:v>
                </c:pt>
                <c:pt idx="23559">
                  <c:v>44399.508578460649</c:v>
                </c:pt>
                <c:pt idx="23560">
                  <c:v>44399.510557002315</c:v>
                </c:pt>
                <c:pt idx="23561">
                  <c:v>44399.677546770836</c:v>
                </c:pt>
                <c:pt idx="23562">
                  <c:v>44399.686726655091</c:v>
                </c:pt>
                <c:pt idx="23563">
                  <c:v>44400.223195844905</c:v>
                </c:pt>
                <c:pt idx="23564">
                  <c:v>44400.223488692129</c:v>
                </c:pt>
                <c:pt idx="23565">
                  <c:v>44400.306681516202</c:v>
                </c:pt>
                <c:pt idx="23566">
                  <c:v>44400.307621203705</c:v>
                </c:pt>
                <c:pt idx="23567">
                  <c:v>44400.31508479167</c:v>
                </c:pt>
                <c:pt idx="23568">
                  <c:v>44400.428140185184</c:v>
                </c:pt>
                <c:pt idx="23569">
                  <c:v>44400.4292752662</c:v>
                </c:pt>
                <c:pt idx="23570">
                  <c:v>44400.43944303241</c:v>
                </c:pt>
                <c:pt idx="23571">
                  <c:v>44400.442803379628</c:v>
                </c:pt>
                <c:pt idx="23572">
                  <c:v>44400.447706388892</c:v>
                </c:pt>
                <c:pt idx="23573">
                  <c:v>44400.465254490744</c:v>
                </c:pt>
                <c:pt idx="23574">
                  <c:v>44400.468087951391</c:v>
                </c:pt>
                <c:pt idx="23575">
                  <c:v>44400.468800289353</c:v>
                </c:pt>
                <c:pt idx="23576">
                  <c:v>44400.514692094905</c:v>
                </c:pt>
                <c:pt idx="23577">
                  <c:v>44400.533333506944</c:v>
                </c:pt>
                <c:pt idx="23578">
                  <c:v>44400.533534849535</c:v>
                </c:pt>
                <c:pt idx="23579">
                  <c:v>44400.535517812503</c:v>
                </c:pt>
                <c:pt idx="23580">
                  <c:v>44400.535995706021</c:v>
                </c:pt>
                <c:pt idx="23581">
                  <c:v>44400.539578101852</c:v>
                </c:pt>
                <c:pt idx="23582">
                  <c:v>44400.55015771991</c:v>
                </c:pt>
                <c:pt idx="23583">
                  <c:v>44400.559959861108</c:v>
                </c:pt>
                <c:pt idx="23584">
                  <c:v>44400.565883541669</c:v>
                </c:pt>
                <c:pt idx="23585">
                  <c:v>44400.570562743058</c:v>
                </c:pt>
                <c:pt idx="23586">
                  <c:v>44400.573190162038</c:v>
                </c:pt>
                <c:pt idx="23587">
                  <c:v>44400.58752385417</c:v>
                </c:pt>
                <c:pt idx="23588">
                  <c:v>44400.591061296298</c:v>
                </c:pt>
                <c:pt idx="23589">
                  <c:v>44400.600986944446</c:v>
                </c:pt>
                <c:pt idx="23590">
                  <c:v>44400.610335046294</c:v>
                </c:pt>
                <c:pt idx="23591">
                  <c:v>44400.611271400463</c:v>
                </c:pt>
                <c:pt idx="23592">
                  <c:v>44400.6715477662</c:v>
                </c:pt>
                <c:pt idx="23593">
                  <c:v>44400.674408657411</c:v>
                </c:pt>
                <c:pt idx="23594">
                  <c:v>44400.680308668983</c:v>
                </c:pt>
                <c:pt idx="23595">
                  <c:v>44400.801410636574</c:v>
                </c:pt>
                <c:pt idx="23596">
                  <c:v>44401.666966666664</c:v>
                </c:pt>
                <c:pt idx="23597">
                  <c:v>44402.402696921294</c:v>
                </c:pt>
                <c:pt idx="23598">
                  <c:v>44402.414697164349</c:v>
                </c:pt>
                <c:pt idx="23599">
                  <c:v>44402.416788935188</c:v>
                </c:pt>
                <c:pt idx="23600">
                  <c:v>44402.417055844904</c:v>
                </c:pt>
                <c:pt idx="23601">
                  <c:v>44403.179170613425</c:v>
                </c:pt>
                <c:pt idx="23602">
                  <c:v>44403.220931932869</c:v>
                </c:pt>
                <c:pt idx="23603">
                  <c:v>44403.223560405095</c:v>
                </c:pt>
                <c:pt idx="23604">
                  <c:v>44403.224234687499</c:v>
                </c:pt>
                <c:pt idx="23605">
                  <c:v>44403.229417511575</c:v>
                </c:pt>
                <c:pt idx="23606">
                  <c:v>44403.241847233796</c:v>
                </c:pt>
                <c:pt idx="23607">
                  <c:v>44403.267850694443</c:v>
                </c:pt>
                <c:pt idx="23608">
                  <c:v>44403.27000340278</c:v>
                </c:pt>
                <c:pt idx="23609">
                  <c:v>44403.315284155091</c:v>
                </c:pt>
                <c:pt idx="23610">
                  <c:v>44403.36137554398</c:v>
                </c:pt>
                <c:pt idx="23611">
                  <c:v>44403.363201504631</c:v>
                </c:pt>
                <c:pt idx="23612">
                  <c:v>44403.366968194445</c:v>
                </c:pt>
                <c:pt idx="23613">
                  <c:v>44403.370441168983</c:v>
                </c:pt>
                <c:pt idx="23614">
                  <c:v>44403.394189537037</c:v>
                </c:pt>
                <c:pt idx="23615">
                  <c:v>44403.43139150463</c:v>
                </c:pt>
                <c:pt idx="23616">
                  <c:v>44403.454513229168</c:v>
                </c:pt>
                <c:pt idx="23617">
                  <c:v>44403.459002650467</c:v>
                </c:pt>
                <c:pt idx="23618">
                  <c:v>44403.47871023148</c:v>
                </c:pt>
                <c:pt idx="23619">
                  <c:v>44403.482239999998</c:v>
                </c:pt>
                <c:pt idx="23620">
                  <c:v>44403.483133159723</c:v>
                </c:pt>
                <c:pt idx="23621">
                  <c:v>44403.540877627318</c:v>
                </c:pt>
                <c:pt idx="23622">
                  <c:v>44403.562183252317</c:v>
                </c:pt>
                <c:pt idx="23623">
                  <c:v>44403.582594502317</c:v>
                </c:pt>
                <c:pt idx="23624">
                  <c:v>44403.663746979168</c:v>
                </c:pt>
                <c:pt idx="23625">
                  <c:v>44403.673195787036</c:v>
                </c:pt>
                <c:pt idx="23626">
                  <c:v>44403.794517418981</c:v>
                </c:pt>
                <c:pt idx="23627">
                  <c:v>44404.2765855787</c:v>
                </c:pt>
                <c:pt idx="23628">
                  <c:v>44404.300183310188</c:v>
                </c:pt>
                <c:pt idx="23629">
                  <c:v>44404.666339618052</c:v>
                </c:pt>
                <c:pt idx="23630">
                  <c:v>44405.227348761575</c:v>
                </c:pt>
                <c:pt idx="23631">
                  <c:v>44405.321870081018</c:v>
                </c:pt>
                <c:pt idx="23632">
                  <c:v>44405.36288695602</c:v>
                </c:pt>
                <c:pt idx="23633">
                  <c:v>44405.672052291666</c:v>
                </c:pt>
                <c:pt idx="23634">
                  <c:v>44405.680265925927</c:v>
                </c:pt>
                <c:pt idx="23635">
                  <c:v>44406.282110914355</c:v>
                </c:pt>
                <c:pt idx="23636">
                  <c:v>44406.335565520836</c:v>
                </c:pt>
                <c:pt idx="23637">
                  <c:v>44406.35792386574</c:v>
                </c:pt>
                <c:pt idx="23638">
                  <c:v>44406.374928182871</c:v>
                </c:pt>
                <c:pt idx="23639">
                  <c:v>44406.390874988429</c:v>
                </c:pt>
                <c:pt idx="23640">
                  <c:v>44406.455446122687</c:v>
                </c:pt>
                <c:pt idx="23641">
                  <c:v>44406.456826365742</c:v>
                </c:pt>
                <c:pt idx="23642">
                  <c:v>44406.466782164352</c:v>
                </c:pt>
                <c:pt idx="23643">
                  <c:v>44406.467246574073</c:v>
                </c:pt>
                <c:pt idx="23644">
                  <c:v>44406.468990428242</c:v>
                </c:pt>
                <c:pt idx="23645">
                  <c:v>44406.483598171297</c:v>
                </c:pt>
                <c:pt idx="23646">
                  <c:v>44406.487511377316</c:v>
                </c:pt>
                <c:pt idx="23647">
                  <c:v>44406.491888298609</c:v>
                </c:pt>
                <c:pt idx="23648">
                  <c:v>44406.495600868053</c:v>
                </c:pt>
                <c:pt idx="23649">
                  <c:v>44406.531150902774</c:v>
                </c:pt>
                <c:pt idx="23650">
                  <c:v>44406.532220972222</c:v>
                </c:pt>
                <c:pt idx="23651">
                  <c:v>44406.537351597224</c:v>
                </c:pt>
                <c:pt idx="23652">
                  <c:v>44406.537541273145</c:v>
                </c:pt>
                <c:pt idx="23653">
                  <c:v>44406.575868125001</c:v>
                </c:pt>
                <c:pt idx="23654">
                  <c:v>44406.581814305559</c:v>
                </c:pt>
                <c:pt idx="23655">
                  <c:v>44406.582848333332</c:v>
                </c:pt>
                <c:pt idx="23656">
                  <c:v>44406.632884282408</c:v>
                </c:pt>
                <c:pt idx="23657">
                  <c:v>44406.63302415509</c:v>
                </c:pt>
                <c:pt idx="23658">
                  <c:v>44406.637685000002</c:v>
                </c:pt>
                <c:pt idx="23659">
                  <c:v>44406.640429733794</c:v>
                </c:pt>
                <c:pt idx="23660">
                  <c:v>44406.644899583334</c:v>
                </c:pt>
                <c:pt idx="23661">
                  <c:v>44406.649949085651</c:v>
                </c:pt>
                <c:pt idx="23662">
                  <c:v>44407.180374745367</c:v>
                </c:pt>
                <c:pt idx="23663">
                  <c:v>44407.182498344904</c:v>
                </c:pt>
                <c:pt idx="23664">
                  <c:v>44407.185461712965</c:v>
                </c:pt>
                <c:pt idx="23665">
                  <c:v>44407.232155983795</c:v>
                </c:pt>
                <c:pt idx="23666">
                  <c:v>44407.263803032409</c:v>
                </c:pt>
                <c:pt idx="23667">
                  <c:v>44407.267965856481</c:v>
                </c:pt>
                <c:pt idx="23668">
                  <c:v>44407.271543935189</c:v>
                </c:pt>
                <c:pt idx="23669">
                  <c:v>44407.291858298609</c:v>
                </c:pt>
                <c:pt idx="23670">
                  <c:v>44407.305138159725</c:v>
                </c:pt>
                <c:pt idx="23671">
                  <c:v>44407.309210115738</c:v>
                </c:pt>
                <c:pt idx="23672">
                  <c:v>44407.313316412037</c:v>
                </c:pt>
                <c:pt idx="23673">
                  <c:v>44407.35032114583</c:v>
                </c:pt>
                <c:pt idx="23674">
                  <c:v>44407.383648240742</c:v>
                </c:pt>
                <c:pt idx="23675">
                  <c:v>44407.38674908565</c:v>
                </c:pt>
                <c:pt idx="23676">
                  <c:v>44407.389718055558</c:v>
                </c:pt>
                <c:pt idx="23677">
                  <c:v>44407.450728518517</c:v>
                </c:pt>
                <c:pt idx="23678">
                  <c:v>44407.46073677083</c:v>
                </c:pt>
                <c:pt idx="23679">
                  <c:v>44407.464105023151</c:v>
                </c:pt>
                <c:pt idx="23680">
                  <c:v>44407.464791365739</c:v>
                </c:pt>
                <c:pt idx="23681">
                  <c:v>44407.469744467591</c:v>
                </c:pt>
                <c:pt idx="23682">
                  <c:v>44407.49266797454</c:v>
                </c:pt>
                <c:pt idx="23683">
                  <c:v>44407.495503229169</c:v>
                </c:pt>
                <c:pt idx="23684">
                  <c:v>44407.543361689815</c:v>
                </c:pt>
                <c:pt idx="23685">
                  <c:v>44407.66816119213</c:v>
                </c:pt>
                <c:pt idx="23686">
                  <c:v>44407.698025254627</c:v>
                </c:pt>
                <c:pt idx="23687">
                  <c:v>44408.144480150462</c:v>
                </c:pt>
                <c:pt idx="23688">
                  <c:v>44408.146111423608</c:v>
                </c:pt>
                <c:pt idx="23689">
                  <c:v>44408.168586215281</c:v>
                </c:pt>
                <c:pt idx="23690">
                  <c:v>44408.269823148148</c:v>
                </c:pt>
                <c:pt idx="23691">
                  <c:v>44408.27404729167</c:v>
                </c:pt>
                <c:pt idx="23692">
                  <c:v>44408.277666851849</c:v>
                </c:pt>
                <c:pt idx="23693">
                  <c:v>44408.285202118059</c:v>
                </c:pt>
                <c:pt idx="23694">
                  <c:v>44408.288915578705</c:v>
                </c:pt>
                <c:pt idx="23695">
                  <c:v>44408.291911643515</c:v>
                </c:pt>
                <c:pt idx="23696">
                  <c:v>44408.499534074072</c:v>
                </c:pt>
                <c:pt idx="23697">
                  <c:v>44408.577702268522</c:v>
                </c:pt>
                <c:pt idx="23698">
                  <c:v>44408.595846736112</c:v>
                </c:pt>
                <c:pt idx="23699">
                  <c:v>44408.608891180556</c:v>
                </c:pt>
                <c:pt idx="23700">
                  <c:v>44408.626840949073</c:v>
                </c:pt>
                <c:pt idx="23701">
                  <c:v>44408.724351168981</c:v>
                </c:pt>
                <c:pt idx="23702">
                  <c:v>44408.727686215279</c:v>
                </c:pt>
                <c:pt idx="23703">
                  <c:v>44409.207372789351</c:v>
                </c:pt>
                <c:pt idx="23704">
                  <c:v>44409.242710034719</c:v>
                </c:pt>
                <c:pt idx="23705">
                  <c:v>44409.242971053238</c:v>
                </c:pt>
                <c:pt idx="23706">
                  <c:v>44409.254686412038</c:v>
                </c:pt>
                <c:pt idx="23707">
                  <c:v>44409.272191979166</c:v>
                </c:pt>
                <c:pt idx="23708">
                  <c:v>44409.296900671296</c:v>
                </c:pt>
                <c:pt idx="23709">
                  <c:v>44409.30202664352</c:v>
                </c:pt>
                <c:pt idx="23710">
                  <c:v>44409.400816527777</c:v>
                </c:pt>
                <c:pt idx="23711">
                  <c:v>44409.490475358798</c:v>
                </c:pt>
                <c:pt idx="23712">
                  <c:v>44409.504485451391</c:v>
                </c:pt>
                <c:pt idx="23713">
                  <c:v>44409.5097465625</c:v>
                </c:pt>
                <c:pt idx="23714">
                  <c:v>44409.510912349535</c:v>
                </c:pt>
                <c:pt idx="23715">
                  <c:v>44409.514230289351</c:v>
                </c:pt>
                <c:pt idx="23716">
                  <c:v>44409.515365046296</c:v>
                </c:pt>
                <c:pt idx="23717">
                  <c:v>44409.524013587965</c:v>
                </c:pt>
                <c:pt idx="23718">
                  <c:v>44409.698513356481</c:v>
                </c:pt>
                <c:pt idx="23719">
                  <c:v>44409.713373564817</c:v>
                </c:pt>
                <c:pt idx="23720">
                  <c:v>44409.743435520832</c:v>
                </c:pt>
                <c:pt idx="23721">
                  <c:v>44409.771168923609</c:v>
                </c:pt>
                <c:pt idx="23722">
                  <c:v>44410.317475162039</c:v>
                </c:pt>
                <c:pt idx="23723">
                  <c:v>44410.341918298611</c:v>
                </c:pt>
                <c:pt idx="23724">
                  <c:v>44410.349630497687</c:v>
                </c:pt>
                <c:pt idx="23725">
                  <c:v>44410.478963055553</c:v>
                </c:pt>
                <c:pt idx="23726">
                  <c:v>44410.517336944446</c:v>
                </c:pt>
                <c:pt idx="23727">
                  <c:v>44410.534914340278</c:v>
                </c:pt>
                <c:pt idx="23728">
                  <c:v>44410.572390266207</c:v>
                </c:pt>
                <c:pt idx="23729">
                  <c:v>44410.621085150466</c:v>
                </c:pt>
                <c:pt idx="23730">
                  <c:v>44410.655376724535</c:v>
                </c:pt>
                <c:pt idx="23731">
                  <c:v>44411.244939976852</c:v>
                </c:pt>
                <c:pt idx="23732">
                  <c:v>44411.254356319441</c:v>
                </c:pt>
                <c:pt idx="23733">
                  <c:v>44411.263914328702</c:v>
                </c:pt>
                <c:pt idx="23734">
                  <c:v>44411.297431678242</c:v>
                </c:pt>
                <c:pt idx="23735">
                  <c:v>44411.311276053239</c:v>
                </c:pt>
                <c:pt idx="23736">
                  <c:v>44411.319439050923</c:v>
                </c:pt>
                <c:pt idx="23737">
                  <c:v>44411.329862349536</c:v>
                </c:pt>
                <c:pt idx="23738">
                  <c:v>44411.333767222219</c:v>
                </c:pt>
                <c:pt idx="23739">
                  <c:v>44411.405276712961</c:v>
                </c:pt>
                <c:pt idx="23740">
                  <c:v>44411.416316041665</c:v>
                </c:pt>
                <c:pt idx="23741">
                  <c:v>44411.426573159719</c:v>
                </c:pt>
                <c:pt idx="23742">
                  <c:v>44411.445416064817</c:v>
                </c:pt>
                <c:pt idx="23743">
                  <c:v>44411.507536979167</c:v>
                </c:pt>
                <c:pt idx="23744">
                  <c:v>44411.540060127314</c:v>
                </c:pt>
                <c:pt idx="23745">
                  <c:v>44411.545193136575</c:v>
                </c:pt>
                <c:pt idx="23746">
                  <c:v>44412.027641250002</c:v>
                </c:pt>
                <c:pt idx="23747">
                  <c:v>44412.046772581016</c:v>
                </c:pt>
                <c:pt idx="23748">
                  <c:v>44412.143342314812</c:v>
                </c:pt>
                <c:pt idx="23749">
                  <c:v>44412.154759965277</c:v>
                </c:pt>
                <c:pt idx="23750">
                  <c:v>44412.18245954861</c:v>
                </c:pt>
                <c:pt idx="23751">
                  <c:v>44412.216580856482</c:v>
                </c:pt>
                <c:pt idx="23752">
                  <c:v>44412.220131851849</c:v>
                </c:pt>
                <c:pt idx="23753">
                  <c:v>44412.224898703702</c:v>
                </c:pt>
                <c:pt idx="23754">
                  <c:v>44412.246109745371</c:v>
                </c:pt>
                <c:pt idx="23755">
                  <c:v>44412.312636562499</c:v>
                </c:pt>
                <c:pt idx="23756">
                  <c:v>44412.320359108795</c:v>
                </c:pt>
                <c:pt idx="23757">
                  <c:v>44412.324338969906</c:v>
                </c:pt>
                <c:pt idx="23758">
                  <c:v>44412.418577245371</c:v>
                </c:pt>
                <c:pt idx="23759">
                  <c:v>44412.42216736111</c:v>
                </c:pt>
                <c:pt idx="23760">
                  <c:v>44412.425844583333</c:v>
                </c:pt>
                <c:pt idx="23761">
                  <c:v>44412.45697939815</c:v>
                </c:pt>
                <c:pt idx="23762">
                  <c:v>44412.506350706019</c:v>
                </c:pt>
                <c:pt idx="23763">
                  <c:v>44412.511154733795</c:v>
                </c:pt>
                <c:pt idx="23764">
                  <c:v>44412.572236064814</c:v>
                </c:pt>
                <c:pt idx="23765">
                  <c:v>44412.587548229167</c:v>
                </c:pt>
                <c:pt idx="23766">
                  <c:v>44412.605531238427</c:v>
                </c:pt>
                <c:pt idx="23767">
                  <c:v>44412.668601307872</c:v>
                </c:pt>
                <c:pt idx="23768">
                  <c:v>44413.206525300928</c:v>
                </c:pt>
                <c:pt idx="23769">
                  <c:v>44413.320479872687</c:v>
                </c:pt>
                <c:pt idx="23770">
                  <c:v>44413.326014849539</c:v>
                </c:pt>
                <c:pt idx="23771">
                  <c:v>44413.430706574072</c:v>
                </c:pt>
                <c:pt idx="23772">
                  <c:v>44413.436885289353</c:v>
                </c:pt>
                <c:pt idx="23773">
                  <c:v>44413.466599236112</c:v>
                </c:pt>
                <c:pt idx="23774">
                  <c:v>44413.51897247685</c:v>
                </c:pt>
                <c:pt idx="23775">
                  <c:v>44413.549941805555</c:v>
                </c:pt>
                <c:pt idx="23776">
                  <c:v>44413.579308321758</c:v>
                </c:pt>
                <c:pt idx="23777">
                  <c:v>44413.585108333333</c:v>
                </c:pt>
                <c:pt idx="23778">
                  <c:v>44413.636298252313</c:v>
                </c:pt>
                <c:pt idx="23779">
                  <c:v>44413.677912303239</c:v>
                </c:pt>
                <c:pt idx="23780">
                  <c:v>44413.723384687502</c:v>
                </c:pt>
                <c:pt idx="23781">
                  <c:v>44414.177117268518</c:v>
                </c:pt>
                <c:pt idx="23782">
                  <c:v>44414.233871851851</c:v>
                </c:pt>
                <c:pt idx="23783">
                  <c:v>44414.248785821757</c:v>
                </c:pt>
                <c:pt idx="23784">
                  <c:v>44414.249936967593</c:v>
                </c:pt>
                <c:pt idx="23785">
                  <c:v>44414.252227407407</c:v>
                </c:pt>
                <c:pt idx="23786">
                  <c:v>44414.37062710648</c:v>
                </c:pt>
                <c:pt idx="23787">
                  <c:v>44414.493922430556</c:v>
                </c:pt>
                <c:pt idx="23788">
                  <c:v>44414.61436190972</c:v>
                </c:pt>
                <c:pt idx="23789">
                  <c:v>44414.617652245368</c:v>
                </c:pt>
                <c:pt idx="23790">
                  <c:v>44414.618443298612</c:v>
                </c:pt>
                <c:pt idx="23791">
                  <c:v>44414.624824618055</c:v>
                </c:pt>
                <c:pt idx="23792">
                  <c:v>44414.68769697917</c:v>
                </c:pt>
                <c:pt idx="23793">
                  <c:v>44414.691140752315</c:v>
                </c:pt>
                <c:pt idx="23794">
                  <c:v>44415.257047268518</c:v>
                </c:pt>
                <c:pt idx="23795">
                  <c:v>44415.258609409721</c:v>
                </c:pt>
                <c:pt idx="23796">
                  <c:v>44415.263646053238</c:v>
                </c:pt>
                <c:pt idx="23797">
                  <c:v>44415.466410428242</c:v>
                </c:pt>
                <c:pt idx="23798">
                  <c:v>44415.468021238426</c:v>
                </c:pt>
                <c:pt idx="23799">
                  <c:v>44415.46833207176</c:v>
                </c:pt>
                <c:pt idx="23800">
                  <c:v>44415.502405636573</c:v>
                </c:pt>
                <c:pt idx="23801">
                  <c:v>44415.529473194445</c:v>
                </c:pt>
                <c:pt idx="23802">
                  <c:v>44415.565959120373</c:v>
                </c:pt>
                <c:pt idx="23803">
                  <c:v>44416.525856458335</c:v>
                </c:pt>
                <c:pt idx="23804">
                  <c:v>44416.528508831019</c:v>
                </c:pt>
                <c:pt idx="23805">
                  <c:v>44416.679861157405</c:v>
                </c:pt>
                <c:pt idx="23806">
                  <c:v>44417.251179780091</c:v>
                </c:pt>
                <c:pt idx="23807">
                  <c:v>44417.251319421295</c:v>
                </c:pt>
                <c:pt idx="23808">
                  <c:v>44417.251683923612</c:v>
                </c:pt>
                <c:pt idx="23809">
                  <c:v>44417.258646249997</c:v>
                </c:pt>
                <c:pt idx="23810">
                  <c:v>44417.293676354166</c:v>
                </c:pt>
                <c:pt idx="23811">
                  <c:v>44417.306811840281</c:v>
                </c:pt>
                <c:pt idx="23812">
                  <c:v>44417.309248101854</c:v>
                </c:pt>
                <c:pt idx="23813">
                  <c:v>44417.311718611112</c:v>
                </c:pt>
                <c:pt idx="23814">
                  <c:v>44417.318141875003</c:v>
                </c:pt>
                <c:pt idx="23815">
                  <c:v>44417.321216539349</c:v>
                </c:pt>
                <c:pt idx="23816">
                  <c:v>44417.324715243056</c:v>
                </c:pt>
                <c:pt idx="23817">
                  <c:v>44417.337929247682</c:v>
                </c:pt>
                <c:pt idx="23818">
                  <c:v>44417.353701284723</c:v>
                </c:pt>
                <c:pt idx="23819">
                  <c:v>44417.363121817129</c:v>
                </c:pt>
                <c:pt idx="23820">
                  <c:v>44417.417941192129</c:v>
                </c:pt>
                <c:pt idx="23821">
                  <c:v>44417.43328730324</c:v>
                </c:pt>
                <c:pt idx="23822">
                  <c:v>44417.446505729167</c:v>
                </c:pt>
                <c:pt idx="23823">
                  <c:v>44417.49735041667</c:v>
                </c:pt>
                <c:pt idx="23824">
                  <c:v>44417.500908252317</c:v>
                </c:pt>
                <c:pt idx="23825">
                  <c:v>44418.159727662038</c:v>
                </c:pt>
                <c:pt idx="23826">
                  <c:v>44418.163481145835</c:v>
                </c:pt>
                <c:pt idx="23827">
                  <c:v>44418.312675682871</c:v>
                </c:pt>
                <c:pt idx="23828">
                  <c:v>44418.326577685184</c:v>
                </c:pt>
                <c:pt idx="23829">
                  <c:v>44418.336480162034</c:v>
                </c:pt>
                <c:pt idx="23830">
                  <c:v>44418.41752638889</c:v>
                </c:pt>
                <c:pt idx="23831">
                  <c:v>44418.442137384256</c:v>
                </c:pt>
                <c:pt idx="23832">
                  <c:v>44418.455069918979</c:v>
                </c:pt>
                <c:pt idx="23833">
                  <c:v>44418.471254976852</c:v>
                </c:pt>
                <c:pt idx="23834">
                  <c:v>44418.782480462964</c:v>
                </c:pt>
                <c:pt idx="23835">
                  <c:v>44418.782675717594</c:v>
                </c:pt>
                <c:pt idx="23836">
                  <c:v>44418.782906458335</c:v>
                </c:pt>
                <c:pt idx="23837">
                  <c:v>44419.541730752317</c:v>
                </c:pt>
                <c:pt idx="23838">
                  <c:v>44419.569462581021</c:v>
                </c:pt>
                <c:pt idx="23839">
                  <c:v>44419.569577118054</c:v>
                </c:pt>
                <c:pt idx="23840">
                  <c:v>44419.569626701392</c:v>
                </c:pt>
                <c:pt idx="23841">
                  <c:v>44419.569684155096</c:v>
                </c:pt>
                <c:pt idx="23842">
                  <c:v>44419.569855532405</c:v>
                </c:pt>
                <c:pt idx="23843">
                  <c:v>44419.569882453703</c:v>
                </c:pt>
                <c:pt idx="23844">
                  <c:v>44419.570003703702</c:v>
                </c:pt>
                <c:pt idx="23845">
                  <c:v>44419.57009105324</c:v>
                </c:pt>
                <c:pt idx="23846">
                  <c:v>44419.570186643519</c:v>
                </c:pt>
                <c:pt idx="23847">
                  <c:v>44419.570383958337</c:v>
                </c:pt>
                <c:pt idx="23848">
                  <c:v>44419.570458217589</c:v>
                </c:pt>
                <c:pt idx="23849">
                  <c:v>44419.570575497688</c:v>
                </c:pt>
                <c:pt idx="23850">
                  <c:v>44419.570722523145</c:v>
                </c:pt>
                <c:pt idx="23851">
                  <c:v>44419.598410983795</c:v>
                </c:pt>
                <c:pt idx="23852">
                  <c:v>44419.651271909723</c:v>
                </c:pt>
                <c:pt idx="23853">
                  <c:v>44419.773336099533</c:v>
                </c:pt>
                <c:pt idx="23854">
                  <c:v>44420.274824108797</c:v>
                </c:pt>
                <c:pt idx="23855">
                  <c:v>44420.405634166666</c:v>
                </c:pt>
                <c:pt idx="23856">
                  <c:v>44420.437639351854</c:v>
                </c:pt>
                <c:pt idx="23857">
                  <c:v>44420.465472488424</c:v>
                </c:pt>
                <c:pt idx="23858">
                  <c:v>44420.474005995369</c:v>
                </c:pt>
                <c:pt idx="23859">
                  <c:v>44420.492948969906</c:v>
                </c:pt>
                <c:pt idx="23860">
                  <c:v>44420.61001527778</c:v>
                </c:pt>
                <c:pt idx="23861">
                  <c:v>44420.68491009259</c:v>
                </c:pt>
                <c:pt idx="23862">
                  <c:v>44420.685882210651</c:v>
                </c:pt>
                <c:pt idx="23863">
                  <c:v>44420.772659340277</c:v>
                </c:pt>
                <c:pt idx="23864">
                  <c:v>44421.186212326385</c:v>
                </c:pt>
                <c:pt idx="23865">
                  <c:v>44421.247037534726</c:v>
                </c:pt>
                <c:pt idx="23866">
                  <c:v>44421.250798831017</c:v>
                </c:pt>
                <c:pt idx="23867">
                  <c:v>44421.256833645835</c:v>
                </c:pt>
                <c:pt idx="23868">
                  <c:v>44421.259766469906</c:v>
                </c:pt>
                <c:pt idx="23869">
                  <c:v>44421.262669293981</c:v>
                </c:pt>
                <c:pt idx="23870">
                  <c:v>44421.264432118056</c:v>
                </c:pt>
                <c:pt idx="23871">
                  <c:v>44421.266236967589</c:v>
                </c:pt>
                <c:pt idx="23872">
                  <c:v>44421.294474930553</c:v>
                </c:pt>
                <c:pt idx="23873">
                  <c:v>44421.311002164352</c:v>
                </c:pt>
                <c:pt idx="23874">
                  <c:v>44421.311275231485</c:v>
                </c:pt>
                <c:pt idx="23875">
                  <c:v>44421.39123685185</c:v>
                </c:pt>
                <c:pt idx="23876">
                  <c:v>44421.391522615741</c:v>
                </c:pt>
                <c:pt idx="23877">
                  <c:v>44421.403660312499</c:v>
                </c:pt>
                <c:pt idx="23878">
                  <c:v>44421.405037766206</c:v>
                </c:pt>
                <c:pt idx="23879">
                  <c:v>44421.405156053239</c:v>
                </c:pt>
                <c:pt idx="23880">
                  <c:v>44421.470526469908</c:v>
                </c:pt>
                <c:pt idx="23881">
                  <c:v>44421.470630451389</c:v>
                </c:pt>
                <c:pt idx="23882">
                  <c:v>44421.489459837961</c:v>
                </c:pt>
                <c:pt idx="23883">
                  <c:v>44421.527368240742</c:v>
                </c:pt>
                <c:pt idx="23884">
                  <c:v>44421.540863182869</c:v>
                </c:pt>
                <c:pt idx="23885">
                  <c:v>44421.56565340278</c:v>
                </c:pt>
                <c:pt idx="23886">
                  <c:v>44421.695328611109</c:v>
                </c:pt>
                <c:pt idx="23887">
                  <c:v>44422.234674988424</c:v>
                </c:pt>
                <c:pt idx="23888">
                  <c:v>44422.236769374998</c:v>
                </c:pt>
                <c:pt idx="23889">
                  <c:v>44422.272579976852</c:v>
                </c:pt>
                <c:pt idx="23890">
                  <c:v>44422.274522916669</c:v>
                </c:pt>
                <c:pt idx="23891">
                  <c:v>44422.409340358798</c:v>
                </c:pt>
                <c:pt idx="23892">
                  <c:v>44422.409664074075</c:v>
                </c:pt>
                <c:pt idx="23893">
                  <c:v>44422.415657291669</c:v>
                </c:pt>
                <c:pt idx="23894">
                  <c:v>44422.488426192132</c:v>
                </c:pt>
                <c:pt idx="23895">
                  <c:v>44422.759406076388</c:v>
                </c:pt>
                <c:pt idx="23896">
                  <c:v>44423.548189212961</c:v>
                </c:pt>
                <c:pt idx="23897">
                  <c:v>44423.584851817126</c:v>
                </c:pt>
                <c:pt idx="23898">
                  <c:v>44423.588375960651</c:v>
                </c:pt>
                <c:pt idx="23899">
                  <c:v>44424.277705196757</c:v>
                </c:pt>
                <c:pt idx="23900">
                  <c:v>44424.36666579861</c:v>
                </c:pt>
                <c:pt idx="23901">
                  <c:v>44424.367327581022</c:v>
                </c:pt>
                <c:pt idx="23902">
                  <c:v>44424.454673148146</c:v>
                </c:pt>
                <c:pt idx="23903">
                  <c:v>44424.455054988422</c:v>
                </c:pt>
                <c:pt idx="23904">
                  <c:v>44424.553140891207</c:v>
                </c:pt>
                <c:pt idx="23905">
                  <c:v>44424.557321180553</c:v>
                </c:pt>
                <c:pt idx="23906">
                  <c:v>44424.56842103009</c:v>
                </c:pt>
                <c:pt idx="23907">
                  <c:v>44424.652013611114</c:v>
                </c:pt>
                <c:pt idx="23908">
                  <c:v>44424.664575972223</c:v>
                </c:pt>
                <c:pt idx="23909">
                  <c:v>44424.684278402776</c:v>
                </c:pt>
                <c:pt idx="23910">
                  <c:v>44424.710438437498</c:v>
                </c:pt>
                <c:pt idx="23911">
                  <c:v>44425.251094756946</c:v>
                </c:pt>
                <c:pt idx="23912">
                  <c:v>44425.334204942126</c:v>
                </c:pt>
                <c:pt idx="23913">
                  <c:v>44425.433516655095</c:v>
                </c:pt>
                <c:pt idx="23914">
                  <c:v>44425.596743159724</c:v>
                </c:pt>
                <c:pt idx="23915">
                  <c:v>44425.693101273151</c:v>
                </c:pt>
                <c:pt idx="23916">
                  <c:v>44425.707179942132</c:v>
                </c:pt>
                <c:pt idx="23917">
                  <c:v>44425.709031284721</c:v>
                </c:pt>
                <c:pt idx="23918">
                  <c:v>44425.709923159724</c:v>
                </c:pt>
                <c:pt idx="23919">
                  <c:v>44425.718352638891</c:v>
                </c:pt>
                <c:pt idx="23920">
                  <c:v>44425.719126076387</c:v>
                </c:pt>
                <c:pt idx="23921">
                  <c:v>44425.724480069446</c:v>
                </c:pt>
                <c:pt idx="23922">
                  <c:v>44425.732413148151</c:v>
                </c:pt>
                <c:pt idx="23923">
                  <c:v>44425.737105185188</c:v>
                </c:pt>
                <c:pt idx="23924">
                  <c:v>44426.152804386576</c:v>
                </c:pt>
                <c:pt idx="23925">
                  <c:v>44426.219898946758</c:v>
                </c:pt>
                <c:pt idx="23926">
                  <c:v>44426.245497812502</c:v>
                </c:pt>
                <c:pt idx="23927">
                  <c:v>44426.302847997686</c:v>
                </c:pt>
                <c:pt idx="23928">
                  <c:v>44426.306298425923</c:v>
                </c:pt>
                <c:pt idx="23929">
                  <c:v>44426.308248263886</c:v>
                </c:pt>
                <c:pt idx="23930">
                  <c:v>44426.371471006947</c:v>
                </c:pt>
                <c:pt idx="23931">
                  <c:v>44426.40392780093</c:v>
                </c:pt>
                <c:pt idx="23932">
                  <c:v>44426.481584594905</c:v>
                </c:pt>
                <c:pt idx="23933">
                  <c:v>44426.507007881941</c:v>
                </c:pt>
                <c:pt idx="23934">
                  <c:v>44426.507441076392</c:v>
                </c:pt>
                <c:pt idx="23935">
                  <c:v>44426.52436116898</c:v>
                </c:pt>
                <c:pt idx="23936">
                  <c:v>44426.540697986115</c:v>
                </c:pt>
                <c:pt idx="23937">
                  <c:v>44426.540970104164</c:v>
                </c:pt>
                <c:pt idx="23938">
                  <c:v>44427.191687708335</c:v>
                </c:pt>
                <c:pt idx="23939">
                  <c:v>44427.250400532408</c:v>
                </c:pt>
                <c:pt idx="23940">
                  <c:v>44427.331593912037</c:v>
                </c:pt>
                <c:pt idx="23941">
                  <c:v>44427.38164446759</c:v>
                </c:pt>
                <c:pt idx="23942">
                  <c:v>44427.437664583333</c:v>
                </c:pt>
                <c:pt idx="23943">
                  <c:v>44427.438567083336</c:v>
                </c:pt>
                <c:pt idx="23944">
                  <c:v>44427.544434537034</c:v>
                </c:pt>
                <c:pt idx="23945">
                  <c:v>44427.552720810185</c:v>
                </c:pt>
                <c:pt idx="23946">
                  <c:v>44427.553217858796</c:v>
                </c:pt>
                <c:pt idx="23947">
                  <c:v>44427.553399490738</c:v>
                </c:pt>
                <c:pt idx="23948">
                  <c:v>44427.782050983798</c:v>
                </c:pt>
                <c:pt idx="23949">
                  <c:v>44428.650668391201</c:v>
                </c:pt>
                <c:pt idx="23950">
                  <c:v>44429.160883020835</c:v>
                </c:pt>
                <c:pt idx="23951">
                  <c:v>44429.163939930557</c:v>
                </c:pt>
                <c:pt idx="23952">
                  <c:v>44429.383203784724</c:v>
                </c:pt>
                <c:pt idx="23953">
                  <c:v>44429.435575497686</c:v>
                </c:pt>
                <c:pt idx="23954">
                  <c:v>44429.633771655092</c:v>
                </c:pt>
                <c:pt idx="23955">
                  <c:v>44431.404038668981</c:v>
                </c:pt>
                <c:pt idx="23956">
                  <c:v>44431.407617037039</c:v>
                </c:pt>
                <c:pt idx="23957">
                  <c:v>44431.461434432873</c:v>
                </c:pt>
                <c:pt idx="23958">
                  <c:v>44431.487908055555</c:v>
                </c:pt>
                <c:pt idx="23959">
                  <c:v>44431.706394444445</c:v>
                </c:pt>
                <c:pt idx="23960">
                  <c:v>44431.709026041666</c:v>
                </c:pt>
                <c:pt idx="23961">
                  <c:v>44431.731579004627</c:v>
                </c:pt>
                <c:pt idx="23962">
                  <c:v>44431.776796759259</c:v>
                </c:pt>
                <c:pt idx="23963">
                  <c:v>44431.929717372688</c:v>
                </c:pt>
                <c:pt idx="23964">
                  <c:v>44432.514889120372</c:v>
                </c:pt>
                <c:pt idx="23965">
                  <c:v>44432.575766504633</c:v>
                </c:pt>
                <c:pt idx="23966">
                  <c:v>44432.601679988424</c:v>
                </c:pt>
                <c:pt idx="23967">
                  <c:v>44432.722460023149</c:v>
                </c:pt>
                <c:pt idx="23968">
                  <c:v>44432.783312557869</c:v>
                </c:pt>
                <c:pt idx="23969">
                  <c:v>44433.276574641204</c:v>
                </c:pt>
                <c:pt idx="23970">
                  <c:v>44433.279245138889</c:v>
                </c:pt>
                <c:pt idx="23971">
                  <c:v>44433.280182604169</c:v>
                </c:pt>
                <c:pt idx="23972">
                  <c:v>44433.285692997684</c:v>
                </c:pt>
                <c:pt idx="23973">
                  <c:v>44433.290203159719</c:v>
                </c:pt>
                <c:pt idx="23974">
                  <c:v>44433.307975335651</c:v>
                </c:pt>
                <c:pt idx="23975">
                  <c:v>44433.322481793984</c:v>
                </c:pt>
                <c:pt idx="23976">
                  <c:v>44433.327330995373</c:v>
                </c:pt>
                <c:pt idx="23977">
                  <c:v>44433.338553935188</c:v>
                </c:pt>
                <c:pt idx="23978">
                  <c:v>44433.349129664355</c:v>
                </c:pt>
                <c:pt idx="23979">
                  <c:v>44433.37702537037</c:v>
                </c:pt>
                <c:pt idx="23980">
                  <c:v>44433.378034618057</c:v>
                </c:pt>
                <c:pt idx="23981">
                  <c:v>44433.394024548608</c:v>
                </c:pt>
                <c:pt idx="23982">
                  <c:v>44433.439566238427</c:v>
                </c:pt>
                <c:pt idx="23983">
                  <c:v>44433.440897233799</c:v>
                </c:pt>
                <c:pt idx="23984">
                  <c:v>44433.460894641205</c:v>
                </c:pt>
                <c:pt idx="23985">
                  <c:v>44433.50322496528</c:v>
                </c:pt>
                <c:pt idx="23986">
                  <c:v>44433.516001365744</c:v>
                </c:pt>
                <c:pt idx="23987">
                  <c:v>44433.520237094905</c:v>
                </c:pt>
                <c:pt idx="23988">
                  <c:v>44433.521522280091</c:v>
                </c:pt>
                <c:pt idx="23989">
                  <c:v>44433.531241307872</c:v>
                </c:pt>
                <c:pt idx="23990">
                  <c:v>44433.533771944443</c:v>
                </c:pt>
                <c:pt idx="23991">
                  <c:v>44433.534439953706</c:v>
                </c:pt>
                <c:pt idx="23992">
                  <c:v>44433.557983483799</c:v>
                </c:pt>
                <c:pt idx="23993">
                  <c:v>44433.569797465279</c:v>
                </c:pt>
                <c:pt idx="23994">
                  <c:v>44433.577934016204</c:v>
                </c:pt>
                <c:pt idx="23995">
                  <c:v>44433.613767523151</c:v>
                </c:pt>
                <c:pt idx="23996">
                  <c:v>44433.633332916666</c:v>
                </c:pt>
                <c:pt idx="23997">
                  <c:v>44433.640642986109</c:v>
                </c:pt>
                <c:pt idx="23998">
                  <c:v>44433.852038611112</c:v>
                </c:pt>
                <c:pt idx="23999">
                  <c:v>44434.166160092595</c:v>
                </c:pt>
                <c:pt idx="24000">
                  <c:v>44434.186945162037</c:v>
                </c:pt>
                <c:pt idx="24001">
                  <c:v>44434.240376504633</c:v>
                </c:pt>
                <c:pt idx="24002">
                  <c:v>44434.281172858799</c:v>
                </c:pt>
                <c:pt idx="24003">
                  <c:v>44434.285802673614</c:v>
                </c:pt>
                <c:pt idx="24004">
                  <c:v>44434.287319236108</c:v>
                </c:pt>
                <c:pt idx="24005">
                  <c:v>44434.287926516205</c:v>
                </c:pt>
                <c:pt idx="24006">
                  <c:v>44434.299651805559</c:v>
                </c:pt>
                <c:pt idx="24007">
                  <c:v>44434.301567858798</c:v>
                </c:pt>
                <c:pt idx="24008">
                  <c:v>44434.304741284723</c:v>
                </c:pt>
                <c:pt idx="24009">
                  <c:v>44434.306307164348</c:v>
                </c:pt>
                <c:pt idx="24010">
                  <c:v>44434.306915266206</c:v>
                </c:pt>
                <c:pt idx="24011">
                  <c:v>44434.359855428243</c:v>
                </c:pt>
                <c:pt idx="24012">
                  <c:v>44434.360295613427</c:v>
                </c:pt>
                <c:pt idx="24013">
                  <c:v>44434.376800231483</c:v>
                </c:pt>
                <c:pt idx="24014">
                  <c:v>44434.386682916665</c:v>
                </c:pt>
                <c:pt idx="24015">
                  <c:v>44434.40180579861</c:v>
                </c:pt>
                <c:pt idx="24016">
                  <c:v>44434.418548252317</c:v>
                </c:pt>
                <c:pt idx="24017">
                  <c:v>44434.421169548608</c:v>
                </c:pt>
                <c:pt idx="24018">
                  <c:v>44434.425795034724</c:v>
                </c:pt>
                <c:pt idx="24019">
                  <c:v>44434.440618194443</c:v>
                </c:pt>
                <c:pt idx="24020">
                  <c:v>44434.441058506942</c:v>
                </c:pt>
                <c:pt idx="24021">
                  <c:v>44434.489939618055</c:v>
                </c:pt>
                <c:pt idx="24022">
                  <c:v>44434.584040347225</c:v>
                </c:pt>
                <c:pt idx="24023">
                  <c:v>44434.614576793982</c:v>
                </c:pt>
                <c:pt idx="24024">
                  <c:v>44434.669901956018</c:v>
                </c:pt>
                <c:pt idx="24025">
                  <c:v>44434.738300960649</c:v>
                </c:pt>
                <c:pt idx="24026">
                  <c:v>44434.738743182868</c:v>
                </c:pt>
                <c:pt idx="24027">
                  <c:v>44435.21794289352</c:v>
                </c:pt>
                <c:pt idx="24028">
                  <c:v>44435.294974629629</c:v>
                </c:pt>
                <c:pt idx="24029">
                  <c:v>44435.295016006945</c:v>
                </c:pt>
                <c:pt idx="24030">
                  <c:v>44435.295185347219</c:v>
                </c:pt>
                <c:pt idx="24031">
                  <c:v>44435.295401550924</c:v>
                </c:pt>
                <c:pt idx="24032">
                  <c:v>44435.295574930555</c:v>
                </c:pt>
                <c:pt idx="24033">
                  <c:v>44435.29694472222</c:v>
                </c:pt>
                <c:pt idx="24034">
                  <c:v>44435.348772164354</c:v>
                </c:pt>
                <c:pt idx="24035">
                  <c:v>44435.420142858798</c:v>
                </c:pt>
                <c:pt idx="24036">
                  <c:v>44435.447040324078</c:v>
                </c:pt>
                <c:pt idx="24037">
                  <c:v>44435.465339814815</c:v>
                </c:pt>
                <c:pt idx="24038">
                  <c:v>44435.482574502312</c:v>
                </c:pt>
                <c:pt idx="24039">
                  <c:v>44435.484267939813</c:v>
                </c:pt>
                <c:pt idx="24040">
                  <c:v>44435.697707465275</c:v>
                </c:pt>
                <c:pt idx="24041">
                  <c:v>44435.701183622688</c:v>
                </c:pt>
                <c:pt idx="24042">
                  <c:v>44435.702386550925</c:v>
                </c:pt>
                <c:pt idx="24043">
                  <c:v>44435.702703738425</c:v>
                </c:pt>
                <c:pt idx="24044">
                  <c:v>44435.703607939817</c:v>
                </c:pt>
                <c:pt idx="24045">
                  <c:v>44435.70639175926</c:v>
                </c:pt>
                <c:pt idx="24046">
                  <c:v>44436.259884016203</c:v>
                </c:pt>
                <c:pt idx="24047">
                  <c:v>44436.283948796299</c:v>
                </c:pt>
                <c:pt idx="24048">
                  <c:v>44436.364907465279</c:v>
                </c:pt>
                <c:pt idx="24049">
                  <c:v>44436.366482928242</c:v>
                </c:pt>
                <c:pt idx="24050">
                  <c:v>44436.408543124999</c:v>
                </c:pt>
                <c:pt idx="24051">
                  <c:v>44436.409899375001</c:v>
                </c:pt>
                <c:pt idx="24052">
                  <c:v>44436.445955648145</c:v>
                </c:pt>
                <c:pt idx="24053">
                  <c:v>44436.514613368054</c:v>
                </c:pt>
                <c:pt idx="24054">
                  <c:v>44436.62635820602</c:v>
                </c:pt>
                <c:pt idx="24055">
                  <c:v>44437.41928814815</c:v>
                </c:pt>
                <c:pt idx="24056">
                  <c:v>44438.295631909721</c:v>
                </c:pt>
                <c:pt idx="24057">
                  <c:v>44438.365979722221</c:v>
                </c:pt>
                <c:pt idx="24058">
                  <c:v>44438.401279965277</c:v>
                </c:pt>
                <c:pt idx="24059">
                  <c:v>44438.496747164354</c:v>
                </c:pt>
                <c:pt idx="24060">
                  <c:v>44438.526868645837</c:v>
                </c:pt>
                <c:pt idx="24061">
                  <c:v>44438.535797164353</c:v>
                </c:pt>
                <c:pt idx="24062">
                  <c:v>44438.557566122683</c:v>
                </c:pt>
                <c:pt idx="24063">
                  <c:v>44438.586698541665</c:v>
                </c:pt>
                <c:pt idx="24064">
                  <c:v>44438.623824166665</c:v>
                </c:pt>
                <c:pt idx="24065">
                  <c:v>44438.65313446759</c:v>
                </c:pt>
                <c:pt idx="24066">
                  <c:v>44438.682152592592</c:v>
                </c:pt>
                <c:pt idx="24067">
                  <c:v>44439.198367997684</c:v>
                </c:pt>
                <c:pt idx="24068">
                  <c:v>44439.221429803241</c:v>
                </c:pt>
                <c:pt idx="24069">
                  <c:v>44439.235894178244</c:v>
                </c:pt>
                <c:pt idx="24070">
                  <c:v>44439.237229375001</c:v>
                </c:pt>
                <c:pt idx="24071">
                  <c:v>44439.238671192128</c:v>
                </c:pt>
                <c:pt idx="24072">
                  <c:v>44439.239622326386</c:v>
                </c:pt>
                <c:pt idx="24073">
                  <c:v>44439.24235552083</c:v>
                </c:pt>
                <c:pt idx="24074">
                  <c:v>44439.24269486111</c:v>
                </c:pt>
                <c:pt idx="24075">
                  <c:v>44439.374376840278</c:v>
                </c:pt>
                <c:pt idx="24076">
                  <c:v>44439.374767870373</c:v>
                </c:pt>
                <c:pt idx="24077">
                  <c:v>44439.41500645833</c:v>
                </c:pt>
                <c:pt idx="24078">
                  <c:v>44439.448600752316</c:v>
                </c:pt>
                <c:pt idx="24079">
                  <c:v>44439.48971736111</c:v>
                </c:pt>
                <c:pt idx="24080">
                  <c:v>44439.497308067126</c:v>
                </c:pt>
                <c:pt idx="24081">
                  <c:v>44439.531416782411</c:v>
                </c:pt>
                <c:pt idx="24082">
                  <c:v>44439.536219224537</c:v>
                </c:pt>
                <c:pt idx="24083">
                  <c:v>44439.542000740737</c:v>
                </c:pt>
                <c:pt idx="24084">
                  <c:v>44439.542650243056</c:v>
                </c:pt>
                <c:pt idx="24085">
                  <c:v>44439.54692969907</c:v>
                </c:pt>
                <c:pt idx="24086">
                  <c:v>44439.552134479163</c:v>
                </c:pt>
                <c:pt idx="24087">
                  <c:v>44439.563498101852</c:v>
                </c:pt>
                <c:pt idx="24088">
                  <c:v>44439.569426759263</c:v>
                </c:pt>
                <c:pt idx="24089">
                  <c:v>44439.576940949075</c:v>
                </c:pt>
                <c:pt idx="24090">
                  <c:v>44439.581969293984</c:v>
                </c:pt>
                <c:pt idx="24091">
                  <c:v>44439.600251967589</c:v>
                </c:pt>
                <c:pt idx="24092">
                  <c:v>44439.684189664353</c:v>
                </c:pt>
                <c:pt idx="24093">
                  <c:v>44439.711479756945</c:v>
                </c:pt>
                <c:pt idx="24094">
                  <c:v>44440.266148252318</c:v>
                </c:pt>
                <c:pt idx="24095">
                  <c:v>44440.269867106479</c:v>
                </c:pt>
                <c:pt idx="24096">
                  <c:v>44440.28541478009</c:v>
                </c:pt>
                <c:pt idx="24097">
                  <c:v>44440.297555138888</c:v>
                </c:pt>
                <c:pt idx="24098">
                  <c:v>44440.363931898151</c:v>
                </c:pt>
                <c:pt idx="24099">
                  <c:v>44440.368488460648</c:v>
                </c:pt>
                <c:pt idx="24100">
                  <c:v>44440.372740081017</c:v>
                </c:pt>
                <c:pt idx="24101">
                  <c:v>44440.380153078702</c:v>
                </c:pt>
                <c:pt idx="24102">
                  <c:v>44440.386210185185</c:v>
                </c:pt>
                <c:pt idx="24103">
                  <c:v>44440.389974212965</c:v>
                </c:pt>
                <c:pt idx="24104">
                  <c:v>44440.43936866898</c:v>
                </c:pt>
                <c:pt idx="24105">
                  <c:v>44440.49572363426</c:v>
                </c:pt>
                <c:pt idx="24106">
                  <c:v>44440.523907951392</c:v>
                </c:pt>
                <c:pt idx="24107">
                  <c:v>44440.609117025466</c:v>
                </c:pt>
                <c:pt idx="24108">
                  <c:v>44440.73096976852</c:v>
                </c:pt>
                <c:pt idx="24109">
                  <c:v>44440.749889988423</c:v>
                </c:pt>
                <c:pt idx="24110">
                  <c:v>44441.197171666667</c:v>
                </c:pt>
                <c:pt idx="24111">
                  <c:v>44441.19837204861</c:v>
                </c:pt>
                <c:pt idx="24112">
                  <c:v>44441.217712685182</c:v>
                </c:pt>
                <c:pt idx="24113">
                  <c:v>44441.221535474535</c:v>
                </c:pt>
                <c:pt idx="24114">
                  <c:v>44441.238905370374</c:v>
                </c:pt>
                <c:pt idx="24115">
                  <c:v>44441.25548295139</c:v>
                </c:pt>
                <c:pt idx="24116">
                  <c:v>44441.259935856484</c:v>
                </c:pt>
                <c:pt idx="24117">
                  <c:v>44441.263628530091</c:v>
                </c:pt>
                <c:pt idx="24118">
                  <c:v>44441.335183240742</c:v>
                </c:pt>
                <c:pt idx="24119">
                  <c:v>44441.361803321757</c:v>
                </c:pt>
                <c:pt idx="24120">
                  <c:v>44441.380951840278</c:v>
                </c:pt>
                <c:pt idx="24121">
                  <c:v>44441.436217314818</c:v>
                </c:pt>
                <c:pt idx="24122">
                  <c:v>44441.449619618055</c:v>
                </c:pt>
                <c:pt idx="24123">
                  <c:v>44441.516907152778</c:v>
                </c:pt>
                <c:pt idx="24124">
                  <c:v>44441.521987569446</c:v>
                </c:pt>
                <c:pt idx="24125">
                  <c:v>44442.174869062503</c:v>
                </c:pt>
                <c:pt idx="24126">
                  <c:v>44442.206900509256</c:v>
                </c:pt>
                <c:pt idx="24127">
                  <c:v>44442.210023136577</c:v>
                </c:pt>
                <c:pt idx="24128">
                  <c:v>44442.217069270831</c:v>
                </c:pt>
                <c:pt idx="24129">
                  <c:v>44442.333043483799</c:v>
                </c:pt>
                <c:pt idx="24130">
                  <c:v>44442.366286990742</c:v>
                </c:pt>
                <c:pt idx="24131">
                  <c:v>44442.475128043981</c:v>
                </c:pt>
                <c:pt idx="24132">
                  <c:v>44444.159417511575</c:v>
                </c:pt>
                <c:pt idx="24133">
                  <c:v>44444.186736331016</c:v>
                </c:pt>
                <c:pt idx="24134">
                  <c:v>44444.191949155094</c:v>
                </c:pt>
                <c:pt idx="24135">
                  <c:v>44444.192302418982</c:v>
                </c:pt>
                <c:pt idx="24136">
                  <c:v>44444.205656134262</c:v>
                </c:pt>
                <c:pt idx="24137">
                  <c:v>44444.260971689815</c:v>
                </c:pt>
                <c:pt idx="24138">
                  <c:v>44444.323776886573</c:v>
                </c:pt>
                <c:pt idx="24139">
                  <c:v>44444.332432557872</c:v>
                </c:pt>
                <c:pt idx="24140">
                  <c:v>44444.351518414354</c:v>
                </c:pt>
                <c:pt idx="24141">
                  <c:v>44444.484922164353</c:v>
                </c:pt>
                <c:pt idx="24142">
                  <c:v>44444.488427395831</c:v>
                </c:pt>
                <c:pt idx="24143">
                  <c:v>44444.492349375003</c:v>
                </c:pt>
                <c:pt idx="24144">
                  <c:v>44444.493958009261</c:v>
                </c:pt>
                <c:pt idx="24145">
                  <c:v>44444.534893518517</c:v>
                </c:pt>
                <c:pt idx="24146">
                  <c:v>44445.236691701386</c:v>
                </c:pt>
                <c:pt idx="24147">
                  <c:v>44445.248916851851</c:v>
                </c:pt>
                <c:pt idx="24148">
                  <c:v>44445.281874189815</c:v>
                </c:pt>
                <c:pt idx="24149">
                  <c:v>44445.283744074077</c:v>
                </c:pt>
                <c:pt idx="24150">
                  <c:v>44445.326175300928</c:v>
                </c:pt>
                <c:pt idx="24151">
                  <c:v>44445.33147957176</c:v>
                </c:pt>
                <c:pt idx="24152">
                  <c:v>44445.366175682873</c:v>
                </c:pt>
                <c:pt idx="24153">
                  <c:v>44445.391820983794</c:v>
                </c:pt>
                <c:pt idx="24154">
                  <c:v>44445.39585483796</c:v>
                </c:pt>
                <c:pt idx="24155">
                  <c:v>44445.400070914351</c:v>
                </c:pt>
                <c:pt idx="24156">
                  <c:v>44445.402233078705</c:v>
                </c:pt>
                <c:pt idx="24157">
                  <c:v>44445.402907280091</c:v>
                </c:pt>
                <c:pt idx="24158">
                  <c:v>44445.405479953704</c:v>
                </c:pt>
                <c:pt idx="24159">
                  <c:v>44445.406667094911</c:v>
                </c:pt>
                <c:pt idx="24160">
                  <c:v>44445.407839502317</c:v>
                </c:pt>
                <c:pt idx="24161">
                  <c:v>44445.411082326391</c:v>
                </c:pt>
                <c:pt idx="24162">
                  <c:v>44445.45149078704</c:v>
                </c:pt>
                <c:pt idx="24163">
                  <c:v>44445.476122685184</c:v>
                </c:pt>
                <c:pt idx="24164">
                  <c:v>44445.488164733797</c:v>
                </c:pt>
                <c:pt idx="24165">
                  <c:v>44445.497419976855</c:v>
                </c:pt>
                <c:pt idx="24166">
                  <c:v>44445.49959728009</c:v>
                </c:pt>
                <c:pt idx="24167">
                  <c:v>44445.501138506945</c:v>
                </c:pt>
                <c:pt idx="24168">
                  <c:v>44445.692153252312</c:v>
                </c:pt>
                <c:pt idx="24169">
                  <c:v>44445.798483888888</c:v>
                </c:pt>
                <c:pt idx="24170">
                  <c:v>44446.23708027778</c:v>
                </c:pt>
                <c:pt idx="24171">
                  <c:v>44446.262348564815</c:v>
                </c:pt>
                <c:pt idx="24172">
                  <c:v>44446.267859027779</c:v>
                </c:pt>
                <c:pt idx="24173">
                  <c:v>44446.271310787037</c:v>
                </c:pt>
                <c:pt idx="24174">
                  <c:v>44446.288878159721</c:v>
                </c:pt>
                <c:pt idx="24175">
                  <c:v>44446.289823842591</c:v>
                </c:pt>
                <c:pt idx="24176">
                  <c:v>44446.294114525466</c:v>
                </c:pt>
                <c:pt idx="24177">
                  <c:v>44446.311496261573</c:v>
                </c:pt>
                <c:pt idx="24178">
                  <c:v>44446.330198333337</c:v>
                </c:pt>
                <c:pt idx="24179">
                  <c:v>44446.345662777778</c:v>
                </c:pt>
                <c:pt idx="24180">
                  <c:v>44446.354689074076</c:v>
                </c:pt>
                <c:pt idx="24181">
                  <c:v>44446.355835960647</c:v>
                </c:pt>
                <c:pt idx="24182">
                  <c:v>44446.364375497687</c:v>
                </c:pt>
                <c:pt idx="24183">
                  <c:v>44446.365490173608</c:v>
                </c:pt>
                <c:pt idx="24184">
                  <c:v>44446.367096493057</c:v>
                </c:pt>
                <c:pt idx="24185">
                  <c:v>44446.382633298614</c:v>
                </c:pt>
                <c:pt idx="24186">
                  <c:v>44446.390287442133</c:v>
                </c:pt>
                <c:pt idx="24187">
                  <c:v>44446.414352430555</c:v>
                </c:pt>
                <c:pt idx="24188">
                  <c:v>44446.415440115743</c:v>
                </c:pt>
                <c:pt idx="24189">
                  <c:v>44446.454451770835</c:v>
                </c:pt>
                <c:pt idx="24190">
                  <c:v>44446.470308159725</c:v>
                </c:pt>
                <c:pt idx="24191">
                  <c:v>44446.474510405096</c:v>
                </c:pt>
                <c:pt idx="24192">
                  <c:v>44446.486482743057</c:v>
                </c:pt>
                <c:pt idx="24193">
                  <c:v>44446.486638055554</c:v>
                </c:pt>
                <c:pt idx="24194">
                  <c:v>44446.496268078707</c:v>
                </c:pt>
                <c:pt idx="24195">
                  <c:v>44446.500607256945</c:v>
                </c:pt>
                <c:pt idx="24196">
                  <c:v>44446.50201517361</c:v>
                </c:pt>
                <c:pt idx="24197">
                  <c:v>44446.50249979167</c:v>
                </c:pt>
                <c:pt idx="24198">
                  <c:v>44446.512430787036</c:v>
                </c:pt>
                <c:pt idx="24199">
                  <c:v>44446.516778657409</c:v>
                </c:pt>
                <c:pt idx="24200">
                  <c:v>44446.525004444447</c:v>
                </c:pt>
                <c:pt idx="24201">
                  <c:v>44446.540558298613</c:v>
                </c:pt>
                <c:pt idx="24202">
                  <c:v>44446.544171168978</c:v>
                </c:pt>
                <c:pt idx="24203">
                  <c:v>44446.549193425926</c:v>
                </c:pt>
                <c:pt idx="24204">
                  <c:v>44446.587283946756</c:v>
                </c:pt>
                <c:pt idx="24205">
                  <c:v>44446.589739664349</c:v>
                </c:pt>
                <c:pt idx="24206">
                  <c:v>44446.590730717595</c:v>
                </c:pt>
                <c:pt idx="24207">
                  <c:v>44446.616785289349</c:v>
                </c:pt>
                <c:pt idx="24208">
                  <c:v>44446.626530416666</c:v>
                </c:pt>
                <c:pt idx="24209">
                  <c:v>44446.632234247685</c:v>
                </c:pt>
                <c:pt idx="24210">
                  <c:v>44446.680362384257</c:v>
                </c:pt>
                <c:pt idx="24211">
                  <c:v>44446.687841076389</c:v>
                </c:pt>
                <c:pt idx="24212">
                  <c:v>44446.689828472219</c:v>
                </c:pt>
                <c:pt idx="24213">
                  <c:v>44446.69114210648</c:v>
                </c:pt>
                <c:pt idx="24214">
                  <c:v>44446.744877164354</c:v>
                </c:pt>
                <c:pt idx="24215">
                  <c:v>44446.754204953701</c:v>
                </c:pt>
                <c:pt idx="24216">
                  <c:v>44446.782199872687</c:v>
                </c:pt>
                <c:pt idx="24217">
                  <c:v>44447.134131689818</c:v>
                </c:pt>
                <c:pt idx="24218">
                  <c:v>44447.188926666669</c:v>
                </c:pt>
                <c:pt idx="24219">
                  <c:v>44447.19125434028</c:v>
                </c:pt>
                <c:pt idx="24220">
                  <c:v>44447.192523680555</c:v>
                </c:pt>
                <c:pt idx="24221">
                  <c:v>44447.209312013889</c:v>
                </c:pt>
                <c:pt idx="24222">
                  <c:v>44447.218640254629</c:v>
                </c:pt>
                <c:pt idx="24223">
                  <c:v>44447.222810798608</c:v>
                </c:pt>
                <c:pt idx="24224">
                  <c:v>44447.233287800926</c:v>
                </c:pt>
                <c:pt idx="24225">
                  <c:v>44447.235538541667</c:v>
                </c:pt>
                <c:pt idx="24226">
                  <c:v>44447.260407187503</c:v>
                </c:pt>
                <c:pt idx="24227">
                  <c:v>44447.262166550929</c:v>
                </c:pt>
                <c:pt idx="24228">
                  <c:v>44447.287502199077</c:v>
                </c:pt>
                <c:pt idx="24229">
                  <c:v>44447.34070320602</c:v>
                </c:pt>
                <c:pt idx="24230">
                  <c:v>44447.349102337961</c:v>
                </c:pt>
                <c:pt idx="24231">
                  <c:v>44447.349387997689</c:v>
                </c:pt>
                <c:pt idx="24232">
                  <c:v>44447.355083518516</c:v>
                </c:pt>
                <c:pt idx="24233">
                  <c:v>44447.363338333336</c:v>
                </c:pt>
                <c:pt idx="24234">
                  <c:v>44447.38260527778</c:v>
                </c:pt>
                <c:pt idx="24235">
                  <c:v>44447.402232708337</c:v>
                </c:pt>
                <c:pt idx="24236">
                  <c:v>44447.474243564815</c:v>
                </c:pt>
                <c:pt idx="24237">
                  <c:v>44447.524682986113</c:v>
                </c:pt>
                <c:pt idx="24238">
                  <c:v>44447.53722244213</c:v>
                </c:pt>
                <c:pt idx="24239">
                  <c:v>44447.540790752311</c:v>
                </c:pt>
                <c:pt idx="24240">
                  <c:v>44448.1828956713</c:v>
                </c:pt>
                <c:pt idx="24241">
                  <c:v>44448.194094282408</c:v>
                </c:pt>
                <c:pt idx="24242">
                  <c:v>44448.207827245373</c:v>
                </c:pt>
                <c:pt idx="24243">
                  <c:v>44448.219662905096</c:v>
                </c:pt>
                <c:pt idx="24244">
                  <c:v>44448.224999756945</c:v>
                </c:pt>
                <c:pt idx="24245">
                  <c:v>44448.246475752312</c:v>
                </c:pt>
                <c:pt idx="24246">
                  <c:v>44448.283220763886</c:v>
                </c:pt>
                <c:pt idx="24247">
                  <c:v>44448.2847296412</c:v>
                </c:pt>
                <c:pt idx="24248">
                  <c:v>44448.39389728009</c:v>
                </c:pt>
                <c:pt idx="24249">
                  <c:v>44448.469472476849</c:v>
                </c:pt>
                <c:pt idx="24250">
                  <c:v>44448.474030543985</c:v>
                </c:pt>
                <c:pt idx="24251">
                  <c:v>44448.475589525464</c:v>
                </c:pt>
                <c:pt idx="24252">
                  <c:v>44448.477347766202</c:v>
                </c:pt>
                <c:pt idx="24253">
                  <c:v>44448.541432986109</c:v>
                </c:pt>
                <c:pt idx="24254">
                  <c:v>44448.55413827546</c:v>
                </c:pt>
                <c:pt idx="24255">
                  <c:v>44448.768951608799</c:v>
                </c:pt>
                <c:pt idx="24256">
                  <c:v>44448.770964004631</c:v>
                </c:pt>
                <c:pt idx="24257">
                  <c:v>44449.157940347221</c:v>
                </c:pt>
                <c:pt idx="24258">
                  <c:v>44449.215735370373</c:v>
                </c:pt>
                <c:pt idx="24259">
                  <c:v>44449.271646238427</c:v>
                </c:pt>
                <c:pt idx="24260">
                  <c:v>44449.275055543978</c:v>
                </c:pt>
                <c:pt idx="24261">
                  <c:v>44449.290577835651</c:v>
                </c:pt>
                <c:pt idx="24262">
                  <c:v>44449.329041400466</c:v>
                </c:pt>
                <c:pt idx="24263">
                  <c:v>44449.349727673609</c:v>
                </c:pt>
                <c:pt idx="24264">
                  <c:v>44449.358923831016</c:v>
                </c:pt>
                <c:pt idx="24265">
                  <c:v>44449.35952377315</c:v>
                </c:pt>
                <c:pt idx="24266">
                  <c:v>44449.362409479167</c:v>
                </c:pt>
                <c:pt idx="24267">
                  <c:v>44449.363537164354</c:v>
                </c:pt>
                <c:pt idx="24268">
                  <c:v>44449.373152754626</c:v>
                </c:pt>
                <c:pt idx="24269">
                  <c:v>44449.468221249997</c:v>
                </c:pt>
                <c:pt idx="24270">
                  <c:v>44449.479933923612</c:v>
                </c:pt>
                <c:pt idx="24271">
                  <c:v>44449.484068275466</c:v>
                </c:pt>
                <c:pt idx="24272">
                  <c:v>44449.496714074077</c:v>
                </c:pt>
                <c:pt idx="24273">
                  <c:v>44449.499937418979</c:v>
                </c:pt>
                <c:pt idx="24274">
                  <c:v>44449.500210289349</c:v>
                </c:pt>
                <c:pt idx="24275">
                  <c:v>44449.506134953706</c:v>
                </c:pt>
                <c:pt idx="24276">
                  <c:v>44449.508303506947</c:v>
                </c:pt>
                <c:pt idx="24277">
                  <c:v>44449.526043576392</c:v>
                </c:pt>
                <c:pt idx="24278">
                  <c:v>44450.180580358799</c:v>
                </c:pt>
                <c:pt idx="24279">
                  <c:v>44450.297232094905</c:v>
                </c:pt>
                <c:pt idx="24280">
                  <c:v>44450.443660104167</c:v>
                </c:pt>
                <c:pt idx="24281">
                  <c:v>44450.460436053239</c:v>
                </c:pt>
                <c:pt idx="24282">
                  <c:v>44450.460462418981</c:v>
                </c:pt>
                <c:pt idx="24283">
                  <c:v>44451.24540806713</c:v>
                </c:pt>
                <c:pt idx="24284">
                  <c:v>44451.336962905094</c:v>
                </c:pt>
                <c:pt idx="24285">
                  <c:v>44451.374982407404</c:v>
                </c:pt>
                <c:pt idx="24286">
                  <c:v>44452.126285740742</c:v>
                </c:pt>
                <c:pt idx="24287">
                  <c:v>44452.175137951388</c:v>
                </c:pt>
                <c:pt idx="24288">
                  <c:v>44452.175276087961</c:v>
                </c:pt>
                <c:pt idx="24289">
                  <c:v>44452.204067615741</c:v>
                </c:pt>
                <c:pt idx="24290">
                  <c:v>44452.230428368057</c:v>
                </c:pt>
                <c:pt idx="24291">
                  <c:v>44452.267512615741</c:v>
                </c:pt>
                <c:pt idx="24292">
                  <c:v>44452.26772841435</c:v>
                </c:pt>
                <c:pt idx="24293">
                  <c:v>44452.31979966435</c:v>
                </c:pt>
                <c:pt idx="24294">
                  <c:v>44452.326389814814</c:v>
                </c:pt>
                <c:pt idx="24295">
                  <c:v>44452.326752326386</c:v>
                </c:pt>
                <c:pt idx="24296">
                  <c:v>44452.328065856484</c:v>
                </c:pt>
                <c:pt idx="24297">
                  <c:v>44452.34133265046</c:v>
                </c:pt>
                <c:pt idx="24298">
                  <c:v>44452.364693680553</c:v>
                </c:pt>
                <c:pt idx="24299">
                  <c:v>44452.536469872684</c:v>
                </c:pt>
                <c:pt idx="24300">
                  <c:v>44452.545547685186</c:v>
                </c:pt>
                <c:pt idx="24301">
                  <c:v>44453.246025289351</c:v>
                </c:pt>
                <c:pt idx="24302">
                  <c:v>44453.246978657407</c:v>
                </c:pt>
                <c:pt idx="24303">
                  <c:v>44453.247478564816</c:v>
                </c:pt>
                <c:pt idx="24304">
                  <c:v>44453.247549618056</c:v>
                </c:pt>
                <c:pt idx="24305">
                  <c:v>44453.284567175928</c:v>
                </c:pt>
                <c:pt idx="24306">
                  <c:v>44453.285844953702</c:v>
                </c:pt>
                <c:pt idx="24307">
                  <c:v>44453.286141909724</c:v>
                </c:pt>
                <c:pt idx="24308">
                  <c:v>44453.286964305553</c:v>
                </c:pt>
                <c:pt idx="24309">
                  <c:v>44453.295535972225</c:v>
                </c:pt>
                <c:pt idx="24310">
                  <c:v>44453.32297267361</c:v>
                </c:pt>
                <c:pt idx="24311">
                  <c:v>44453.326866342592</c:v>
                </c:pt>
                <c:pt idx="24312">
                  <c:v>44453.327208287039</c:v>
                </c:pt>
                <c:pt idx="24313">
                  <c:v>44453.32810013889</c:v>
                </c:pt>
                <c:pt idx="24314">
                  <c:v>44453.344810069444</c:v>
                </c:pt>
                <c:pt idx="24315">
                  <c:v>44453.392793425926</c:v>
                </c:pt>
                <c:pt idx="24316">
                  <c:v>44453.393320740739</c:v>
                </c:pt>
                <c:pt idx="24317">
                  <c:v>44453.467288483793</c:v>
                </c:pt>
                <c:pt idx="24318">
                  <c:v>44453.467932337961</c:v>
                </c:pt>
                <c:pt idx="24319">
                  <c:v>44453.510365729169</c:v>
                </c:pt>
                <c:pt idx="24320">
                  <c:v>44453.510533206019</c:v>
                </c:pt>
                <c:pt idx="24321">
                  <c:v>44453.594641365744</c:v>
                </c:pt>
                <c:pt idx="24322">
                  <c:v>44453.595020717592</c:v>
                </c:pt>
                <c:pt idx="24323">
                  <c:v>44453.700501331019</c:v>
                </c:pt>
                <c:pt idx="24324">
                  <c:v>44453.747167754627</c:v>
                </c:pt>
                <c:pt idx="24325">
                  <c:v>44453.752202731484</c:v>
                </c:pt>
                <c:pt idx="24326">
                  <c:v>44453.752386192129</c:v>
                </c:pt>
                <c:pt idx="24327">
                  <c:v>44453.753517847224</c:v>
                </c:pt>
                <c:pt idx="24328">
                  <c:v>44453.755470659722</c:v>
                </c:pt>
                <c:pt idx="24329">
                  <c:v>44453.757335462964</c:v>
                </c:pt>
                <c:pt idx="24330">
                  <c:v>44453.764378645836</c:v>
                </c:pt>
                <c:pt idx="24331">
                  <c:v>44454.228469178241</c:v>
                </c:pt>
                <c:pt idx="24332">
                  <c:v>44454.245385428243</c:v>
                </c:pt>
                <c:pt idx="24333">
                  <c:v>44454.248200509261</c:v>
                </c:pt>
                <c:pt idx="24334">
                  <c:v>44454.408570474538</c:v>
                </c:pt>
                <c:pt idx="24335">
                  <c:v>44454.413351493058</c:v>
                </c:pt>
                <c:pt idx="24336">
                  <c:v>44454.461310949075</c:v>
                </c:pt>
                <c:pt idx="24337">
                  <c:v>44454.461984444446</c:v>
                </c:pt>
                <c:pt idx="24338">
                  <c:v>44454.470543796298</c:v>
                </c:pt>
                <c:pt idx="24339">
                  <c:v>44454.639926388889</c:v>
                </c:pt>
                <c:pt idx="24340">
                  <c:v>44455.111378472226</c:v>
                </c:pt>
                <c:pt idx="24341">
                  <c:v>44455.11654318287</c:v>
                </c:pt>
                <c:pt idx="24342">
                  <c:v>44455.223685150464</c:v>
                </c:pt>
                <c:pt idx="24343">
                  <c:v>44455.229299259256</c:v>
                </c:pt>
                <c:pt idx="24344">
                  <c:v>44455.230070046295</c:v>
                </c:pt>
                <c:pt idx="24345">
                  <c:v>44455.266176377314</c:v>
                </c:pt>
                <c:pt idx="24346">
                  <c:v>44455.285495081022</c:v>
                </c:pt>
                <c:pt idx="24347">
                  <c:v>44455.286485486111</c:v>
                </c:pt>
                <c:pt idx="24348">
                  <c:v>44455.316281956017</c:v>
                </c:pt>
                <c:pt idx="24349">
                  <c:v>44455.327762106484</c:v>
                </c:pt>
                <c:pt idx="24350">
                  <c:v>44455.355125891205</c:v>
                </c:pt>
                <c:pt idx="24351">
                  <c:v>44455.356126469909</c:v>
                </c:pt>
                <c:pt idx="24352">
                  <c:v>44455.356657997683</c:v>
                </c:pt>
                <c:pt idx="24353">
                  <c:v>44455.406009618055</c:v>
                </c:pt>
                <c:pt idx="24354">
                  <c:v>44455.408158472223</c:v>
                </c:pt>
                <c:pt idx="24355">
                  <c:v>44455.423782210652</c:v>
                </c:pt>
                <c:pt idx="24356">
                  <c:v>44455.433336481481</c:v>
                </c:pt>
                <c:pt idx="24357">
                  <c:v>44455.484785868059</c:v>
                </c:pt>
                <c:pt idx="24358">
                  <c:v>44455.490768252312</c:v>
                </c:pt>
                <c:pt idx="24359">
                  <c:v>44455.606000763888</c:v>
                </c:pt>
                <c:pt idx="24360">
                  <c:v>44456.202214120371</c:v>
                </c:pt>
                <c:pt idx="24361">
                  <c:v>44456.360235</c:v>
                </c:pt>
                <c:pt idx="24362">
                  <c:v>44456.364148553243</c:v>
                </c:pt>
                <c:pt idx="24363">
                  <c:v>44456.41613553241</c:v>
                </c:pt>
                <c:pt idx="24364">
                  <c:v>44456.424634166666</c:v>
                </c:pt>
                <c:pt idx="24365">
                  <c:v>44456.654261006945</c:v>
                </c:pt>
                <c:pt idx="24366">
                  <c:v>44456.707914282408</c:v>
                </c:pt>
                <c:pt idx="24367">
                  <c:v>44456.974801400465</c:v>
                </c:pt>
                <c:pt idx="24368">
                  <c:v>44457.122338935187</c:v>
                </c:pt>
                <c:pt idx="24369">
                  <c:v>44457.695879340281</c:v>
                </c:pt>
                <c:pt idx="24370">
                  <c:v>44457.753054108798</c:v>
                </c:pt>
                <c:pt idx="24371">
                  <c:v>44458.523708229164</c:v>
                </c:pt>
                <c:pt idx="24372">
                  <c:v>44458.555778159724</c:v>
                </c:pt>
                <c:pt idx="24373">
                  <c:v>44458.628835914351</c:v>
                </c:pt>
                <c:pt idx="24374">
                  <c:v>44459.177615636574</c:v>
                </c:pt>
                <c:pt idx="24375">
                  <c:v>44459.19384039352</c:v>
                </c:pt>
                <c:pt idx="24376">
                  <c:v>44459.337845208334</c:v>
                </c:pt>
                <c:pt idx="24377">
                  <c:v>44459.355051041668</c:v>
                </c:pt>
                <c:pt idx="24378">
                  <c:v>44459.355487314817</c:v>
                </c:pt>
                <c:pt idx="24379">
                  <c:v>44459.355908032405</c:v>
                </c:pt>
                <c:pt idx="24380">
                  <c:v>44459.369385092592</c:v>
                </c:pt>
                <c:pt idx="24381">
                  <c:v>44459.375446458333</c:v>
                </c:pt>
                <c:pt idx="24382">
                  <c:v>44459.413165324077</c:v>
                </c:pt>
                <c:pt idx="24383">
                  <c:v>44459.421155972224</c:v>
                </c:pt>
                <c:pt idx="24384">
                  <c:v>44459.45080741898</c:v>
                </c:pt>
                <c:pt idx="24385">
                  <c:v>44459.463715150465</c:v>
                </c:pt>
                <c:pt idx="24386">
                  <c:v>44459.468480416668</c:v>
                </c:pt>
                <c:pt idx="24387">
                  <c:v>44459.469566782405</c:v>
                </c:pt>
                <c:pt idx="24388">
                  <c:v>44459.473165694442</c:v>
                </c:pt>
                <c:pt idx="24389">
                  <c:v>44459.484288645835</c:v>
                </c:pt>
                <c:pt idx="24390">
                  <c:v>44459.485292430552</c:v>
                </c:pt>
                <c:pt idx="24391">
                  <c:v>44459.490866527776</c:v>
                </c:pt>
                <c:pt idx="24392">
                  <c:v>44459.560624699072</c:v>
                </c:pt>
                <c:pt idx="24393">
                  <c:v>44459.612004270835</c:v>
                </c:pt>
                <c:pt idx="24394">
                  <c:v>44459.667024490744</c:v>
                </c:pt>
                <c:pt idx="24395">
                  <c:v>44459.697337418984</c:v>
                </c:pt>
                <c:pt idx="24396">
                  <c:v>44460.150099259263</c:v>
                </c:pt>
                <c:pt idx="24397">
                  <c:v>44460.275184895836</c:v>
                </c:pt>
                <c:pt idx="24398">
                  <c:v>44460.338078993052</c:v>
                </c:pt>
                <c:pt idx="24399">
                  <c:v>44460.350400254632</c:v>
                </c:pt>
                <c:pt idx="24400">
                  <c:v>44460.359652754632</c:v>
                </c:pt>
                <c:pt idx="24401">
                  <c:v>44460.397763229164</c:v>
                </c:pt>
                <c:pt idx="24402">
                  <c:v>44460.399718761575</c:v>
                </c:pt>
                <c:pt idx="24403">
                  <c:v>44460.450914143519</c:v>
                </c:pt>
                <c:pt idx="24404">
                  <c:v>44460.499560081022</c:v>
                </c:pt>
                <c:pt idx="24405">
                  <c:v>44460.598536712962</c:v>
                </c:pt>
                <c:pt idx="24406">
                  <c:v>44460.692154074073</c:v>
                </c:pt>
                <c:pt idx="24407">
                  <c:v>44460.70816584491</c:v>
                </c:pt>
                <c:pt idx="24408">
                  <c:v>44460.71058215278</c:v>
                </c:pt>
                <c:pt idx="24409">
                  <c:v>44461.195565937502</c:v>
                </c:pt>
                <c:pt idx="24410">
                  <c:v>44461.199155706017</c:v>
                </c:pt>
                <c:pt idx="24411">
                  <c:v>44461.202221354164</c:v>
                </c:pt>
                <c:pt idx="24412">
                  <c:v>44461.208951967594</c:v>
                </c:pt>
                <c:pt idx="24413">
                  <c:v>44461.212768888887</c:v>
                </c:pt>
                <c:pt idx="24414">
                  <c:v>44461.218054259261</c:v>
                </c:pt>
                <c:pt idx="24415">
                  <c:v>44461.221699201385</c:v>
                </c:pt>
                <c:pt idx="24416">
                  <c:v>44461.230281284719</c:v>
                </c:pt>
                <c:pt idx="24417">
                  <c:v>44461.23226553241</c:v>
                </c:pt>
                <c:pt idx="24418">
                  <c:v>44461.331007083332</c:v>
                </c:pt>
                <c:pt idx="24419">
                  <c:v>44461.333342604164</c:v>
                </c:pt>
                <c:pt idx="24420">
                  <c:v>44461.403585798609</c:v>
                </c:pt>
                <c:pt idx="24421">
                  <c:v>44461.459360752313</c:v>
                </c:pt>
                <c:pt idx="24422">
                  <c:v>44461.490377893519</c:v>
                </c:pt>
                <c:pt idx="24423">
                  <c:v>44461.496128425926</c:v>
                </c:pt>
                <c:pt idx="24424">
                  <c:v>44461.652041354166</c:v>
                </c:pt>
                <c:pt idx="24425">
                  <c:v>44462.103723125001</c:v>
                </c:pt>
                <c:pt idx="24426">
                  <c:v>44462.171356377316</c:v>
                </c:pt>
                <c:pt idx="24427">
                  <c:v>44462.362349340277</c:v>
                </c:pt>
                <c:pt idx="24428">
                  <c:v>44462.362759120369</c:v>
                </c:pt>
                <c:pt idx="24429">
                  <c:v>44462.525331550925</c:v>
                </c:pt>
                <c:pt idx="24430">
                  <c:v>44462.604897141202</c:v>
                </c:pt>
                <c:pt idx="24431">
                  <c:v>44463.163353495373</c:v>
                </c:pt>
                <c:pt idx="24432">
                  <c:v>44463.188596388885</c:v>
                </c:pt>
                <c:pt idx="24433">
                  <c:v>44463.190041099537</c:v>
                </c:pt>
                <c:pt idx="24434">
                  <c:v>44463.191652256945</c:v>
                </c:pt>
                <c:pt idx="24435">
                  <c:v>44463.255771909724</c:v>
                </c:pt>
                <c:pt idx="24436">
                  <c:v>44463.331844780092</c:v>
                </c:pt>
                <c:pt idx="24437">
                  <c:v>44463.337637199074</c:v>
                </c:pt>
                <c:pt idx="24438">
                  <c:v>44463.342393935185</c:v>
                </c:pt>
                <c:pt idx="24439">
                  <c:v>44463.349092881945</c:v>
                </c:pt>
                <c:pt idx="24440">
                  <c:v>44463.371882395833</c:v>
                </c:pt>
                <c:pt idx="24441">
                  <c:v>44463.418769560187</c:v>
                </c:pt>
                <c:pt idx="24442">
                  <c:v>44463.501311157408</c:v>
                </c:pt>
                <c:pt idx="24443">
                  <c:v>44463.543254780096</c:v>
                </c:pt>
                <c:pt idx="24444">
                  <c:v>44463.574095659722</c:v>
                </c:pt>
                <c:pt idx="24445">
                  <c:v>44463.597513831017</c:v>
                </c:pt>
                <c:pt idx="24446">
                  <c:v>44464.30004923611</c:v>
                </c:pt>
                <c:pt idx="24447">
                  <c:v>44464.601837719907</c:v>
                </c:pt>
                <c:pt idx="24448">
                  <c:v>44465.714998113428</c:v>
                </c:pt>
                <c:pt idx="24449">
                  <c:v>44466.245332928243</c:v>
                </c:pt>
                <c:pt idx="24450">
                  <c:v>44466.332237256946</c:v>
                </c:pt>
                <c:pt idx="24451">
                  <c:v>44466.333795092592</c:v>
                </c:pt>
                <c:pt idx="24452">
                  <c:v>44466.356380752317</c:v>
                </c:pt>
                <c:pt idx="24453">
                  <c:v>44466.391506122687</c:v>
                </c:pt>
                <c:pt idx="24454">
                  <c:v>44466.446273194444</c:v>
                </c:pt>
                <c:pt idx="24455">
                  <c:v>44466.497582928241</c:v>
                </c:pt>
                <c:pt idx="24456">
                  <c:v>44466.657061064812</c:v>
                </c:pt>
                <c:pt idx="24457">
                  <c:v>44466.658196388889</c:v>
                </c:pt>
                <c:pt idx="24458">
                  <c:v>44466.725446087963</c:v>
                </c:pt>
                <c:pt idx="24459">
                  <c:v>44466.729961134261</c:v>
                </c:pt>
                <c:pt idx="24460">
                  <c:v>44467.193499525463</c:v>
                </c:pt>
                <c:pt idx="24461">
                  <c:v>44467.210732604166</c:v>
                </c:pt>
                <c:pt idx="24462">
                  <c:v>44467.212022997686</c:v>
                </c:pt>
                <c:pt idx="24463">
                  <c:v>44467.239588668985</c:v>
                </c:pt>
                <c:pt idx="24464">
                  <c:v>44467.248185763892</c:v>
                </c:pt>
                <c:pt idx="24465">
                  <c:v>44467.330035219908</c:v>
                </c:pt>
                <c:pt idx="24466">
                  <c:v>44467.348049421293</c:v>
                </c:pt>
                <c:pt idx="24467">
                  <c:v>44467.351952129633</c:v>
                </c:pt>
                <c:pt idx="24468">
                  <c:v>44467.36548443287</c:v>
                </c:pt>
                <c:pt idx="24469">
                  <c:v>44467.396550555553</c:v>
                </c:pt>
                <c:pt idx="24470">
                  <c:v>44467.431137037034</c:v>
                </c:pt>
                <c:pt idx="24471">
                  <c:v>44467.492341435187</c:v>
                </c:pt>
                <c:pt idx="24472">
                  <c:v>44467.522379525464</c:v>
                </c:pt>
                <c:pt idx="24473">
                  <c:v>44467.52364929398</c:v>
                </c:pt>
                <c:pt idx="24474">
                  <c:v>44467.668890844907</c:v>
                </c:pt>
                <c:pt idx="24475">
                  <c:v>44467.689337187498</c:v>
                </c:pt>
                <c:pt idx="24476">
                  <c:v>44467.702885011575</c:v>
                </c:pt>
                <c:pt idx="24477">
                  <c:v>44468.240251574076</c:v>
                </c:pt>
                <c:pt idx="24478">
                  <c:v>44468.243891666665</c:v>
                </c:pt>
                <c:pt idx="24479">
                  <c:v>44468.245538900461</c:v>
                </c:pt>
                <c:pt idx="24480">
                  <c:v>44468.305038275466</c:v>
                </c:pt>
                <c:pt idx="24481">
                  <c:v>44468.366607696757</c:v>
                </c:pt>
                <c:pt idx="24482">
                  <c:v>44468.390778819441</c:v>
                </c:pt>
                <c:pt idx="24483">
                  <c:v>44468.408010104169</c:v>
                </c:pt>
                <c:pt idx="24484">
                  <c:v>44468.415140682868</c:v>
                </c:pt>
                <c:pt idx="24485">
                  <c:v>44468.426459062503</c:v>
                </c:pt>
                <c:pt idx="24486">
                  <c:v>44468.459669178243</c:v>
                </c:pt>
                <c:pt idx="24487">
                  <c:v>44468.468464675927</c:v>
                </c:pt>
                <c:pt idx="24488">
                  <c:v>44468.478400057873</c:v>
                </c:pt>
                <c:pt idx="24489">
                  <c:v>44468.489469756947</c:v>
                </c:pt>
                <c:pt idx="24490">
                  <c:v>44468.528357499999</c:v>
                </c:pt>
                <c:pt idx="24491">
                  <c:v>44468.539330879627</c:v>
                </c:pt>
                <c:pt idx="24492">
                  <c:v>44468.552596863425</c:v>
                </c:pt>
                <c:pt idx="24493">
                  <c:v>44468.552853946756</c:v>
                </c:pt>
                <c:pt idx="24494">
                  <c:v>44468.556379965281</c:v>
                </c:pt>
                <c:pt idx="24495">
                  <c:v>44468.562282523148</c:v>
                </c:pt>
                <c:pt idx="24496">
                  <c:v>44468.562417696761</c:v>
                </c:pt>
                <c:pt idx="24497">
                  <c:v>44469.151249224538</c:v>
                </c:pt>
                <c:pt idx="24498">
                  <c:v>44469.256561203707</c:v>
                </c:pt>
                <c:pt idx="24499">
                  <c:v>44469.33718949074</c:v>
                </c:pt>
                <c:pt idx="24500">
                  <c:v>44469.337516898151</c:v>
                </c:pt>
                <c:pt idx="24501">
                  <c:v>44469.491033483799</c:v>
                </c:pt>
                <c:pt idx="24502">
                  <c:v>44470.048095578706</c:v>
                </c:pt>
                <c:pt idx="24503">
                  <c:v>44470.277183240738</c:v>
                </c:pt>
                <c:pt idx="24504">
                  <c:v>44470.280243263885</c:v>
                </c:pt>
                <c:pt idx="24505">
                  <c:v>44470.2809371412</c:v>
                </c:pt>
                <c:pt idx="24506">
                  <c:v>44470.282008773145</c:v>
                </c:pt>
                <c:pt idx="24507">
                  <c:v>44470.284529259261</c:v>
                </c:pt>
                <c:pt idx="24508">
                  <c:v>44470.289350115738</c:v>
                </c:pt>
                <c:pt idx="24509">
                  <c:v>44470.29642677083</c:v>
                </c:pt>
                <c:pt idx="24510">
                  <c:v>44470.325044618054</c:v>
                </c:pt>
                <c:pt idx="24511">
                  <c:v>44470.347120543978</c:v>
                </c:pt>
                <c:pt idx="24512">
                  <c:v>44470.385180300924</c:v>
                </c:pt>
                <c:pt idx="24513">
                  <c:v>44470.38800770833</c:v>
                </c:pt>
                <c:pt idx="24514">
                  <c:v>44470.423157037039</c:v>
                </c:pt>
                <c:pt idx="24515">
                  <c:v>44470.497485775464</c:v>
                </c:pt>
                <c:pt idx="24516">
                  <c:v>44470.504978703706</c:v>
                </c:pt>
                <c:pt idx="24517">
                  <c:v>44470.532040555554</c:v>
                </c:pt>
                <c:pt idx="24518">
                  <c:v>44470.54482171296</c:v>
                </c:pt>
                <c:pt idx="24519">
                  <c:v>44470.545408136575</c:v>
                </c:pt>
                <c:pt idx="24520">
                  <c:v>44470.58279630787</c:v>
                </c:pt>
                <c:pt idx="24521">
                  <c:v>44470.592089409722</c:v>
                </c:pt>
                <c:pt idx="24522">
                  <c:v>44470.592467187496</c:v>
                </c:pt>
                <c:pt idx="24523">
                  <c:v>44470.775574270832</c:v>
                </c:pt>
                <c:pt idx="24524">
                  <c:v>44470.982707465279</c:v>
                </c:pt>
                <c:pt idx="24525">
                  <c:v>44471.237032129633</c:v>
                </c:pt>
                <c:pt idx="24526">
                  <c:v>44471.25990646991</c:v>
                </c:pt>
                <c:pt idx="24527">
                  <c:v>44472.323312418979</c:v>
                </c:pt>
                <c:pt idx="24528">
                  <c:v>44472.323562337966</c:v>
                </c:pt>
                <c:pt idx="24529">
                  <c:v>44472.332919953704</c:v>
                </c:pt>
                <c:pt idx="24530">
                  <c:v>44472.366382291664</c:v>
                </c:pt>
                <c:pt idx="24531">
                  <c:v>44472.368609201389</c:v>
                </c:pt>
                <c:pt idx="24532">
                  <c:v>44472.374611030093</c:v>
                </c:pt>
                <c:pt idx="24533">
                  <c:v>44472.381568229168</c:v>
                </c:pt>
                <c:pt idx="24534">
                  <c:v>44472.598289386573</c:v>
                </c:pt>
                <c:pt idx="24535">
                  <c:v>44473.04041814815</c:v>
                </c:pt>
                <c:pt idx="24536">
                  <c:v>44473.209647511576</c:v>
                </c:pt>
                <c:pt idx="24537">
                  <c:v>44473.221829594906</c:v>
                </c:pt>
                <c:pt idx="24538">
                  <c:v>44473.228189837966</c:v>
                </c:pt>
                <c:pt idx="24539">
                  <c:v>44473.318428101855</c:v>
                </c:pt>
                <c:pt idx="24540">
                  <c:v>44473.331781250003</c:v>
                </c:pt>
                <c:pt idx="24541">
                  <c:v>44473.332712442127</c:v>
                </c:pt>
                <c:pt idx="24542">
                  <c:v>44473.333177905093</c:v>
                </c:pt>
                <c:pt idx="24543">
                  <c:v>44473.354044872685</c:v>
                </c:pt>
                <c:pt idx="24544">
                  <c:v>44473.361820798615</c:v>
                </c:pt>
                <c:pt idx="24545">
                  <c:v>44473.382615486109</c:v>
                </c:pt>
                <c:pt idx="24546">
                  <c:v>44473.404459108795</c:v>
                </c:pt>
                <c:pt idx="24547">
                  <c:v>44473.419011342594</c:v>
                </c:pt>
                <c:pt idx="24548">
                  <c:v>44473.426053495372</c:v>
                </c:pt>
                <c:pt idx="24549">
                  <c:v>44473.438504849539</c:v>
                </c:pt>
                <c:pt idx="24550">
                  <c:v>44473.449511192128</c:v>
                </c:pt>
                <c:pt idx="24551">
                  <c:v>44473.498105023151</c:v>
                </c:pt>
                <c:pt idx="24552">
                  <c:v>44473.681229849535</c:v>
                </c:pt>
                <c:pt idx="24553">
                  <c:v>44473.688427858797</c:v>
                </c:pt>
                <c:pt idx="24554">
                  <c:v>44474.178318506943</c:v>
                </c:pt>
                <c:pt idx="24555">
                  <c:v>44474.186500243057</c:v>
                </c:pt>
                <c:pt idx="24556">
                  <c:v>44474.219838124998</c:v>
                </c:pt>
                <c:pt idx="24557">
                  <c:v>44474.224634872684</c:v>
                </c:pt>
                <c:pt idx="24558">
                  <c:v>44474.269976736112</c:v>
                </c:pt>
                <c:pt idx="24559">
                  <c:v>44474.290278715278</c:v>
                </c:pt>
                <c:pt idx="24560">
                  <c:v>44474.297766307871</c:v>
                </c:pt>
                <c:pt idx="24561">
                  <c:v>44474.34516733796</c:v>
                </c:pt>
                <c:pt idx="24562">
                  <c:v>44474.389457453704</c:v>
                </c:pt>
                <c:pt idx="24563">
                  <c:v>44474.42517722222</c:v>
                </c:pt>
                <c:pt idx="24564">
                  <c:v>44474.429455439815</c:v>
                </c:pt>
                <c:pt idx="24565">
                  <c:v>44474.464475879628</c:v>
                </c:pt>
                <c:pt idx="24566">
                  <c:v>44474.465141574074</c:v>
                </c:pt>
                <c:pt idx="24567">
                  <c:v>44474.466479641203</c:v>
                </c:pt>
                <c:pt idx="24568">
                  <c:v>44474.499760879633</c:v>
                </c:pt>
                <c:pt idx="24569">
                  <c:v>44474.555639791666</c:v>
                </c:pt>
                <c:pt idx="24570">
                  <c:v>44474.567026574077</c:v>
                </c:pt>
                <c:pt idx="24571">
                  <c:v>44474.704047361112</c:v>
                </c:pt>
                <c:pt idx="24572">
                  <c:v>44474.707692233795</c:v>
                </c:pt>
                <c:pt idx="24573">
                  <c:v>44474.912602500001</c:v>
                </c:pt>
                <c:pt idx="24574">
                  <c:v>44474.913138819444</c:v>
                </c:pt>
                <c:pt idx="24575">
                  <c:v>44474.916415624997</c:v>
                </c:pt>
                <c:pt idx="24576">
                  <c:v>44475.090249444445</c:v>
                </c:pt>
                <c:pt idx="24577">
                  <c:v>44475.093837175926</c:v>
                </c:pt>
                <c:pt idx="24578">
                  <c:v>44475.128559340279</c:v>
                </c:pt>
                <c:pt idx="24579">
                  <c:v>44475.176649768517</c:v>
                </c:pt>
                <c:pt idx="24580">
                  <c:v>44475.187099039351</c:v>
                </c:pt>
                <c:pt idx="24581">
                  <c:v>44475.248480185182</c:v>
                </c:pt>
                <c:pt idx="24582">
                  <c:v>44475.252471041669</c:v>
                </c:pt>
                <c:pt idx="24583">
                  <c:v>44475.329693229163</c:v>
                </c:pt>
                <c:pt idx="24584">
                  <c:v>44475.354351585651</c:v>
                </c:pt>
                <c:pt idx="24585">
                  <c:v>44475.357944328702</c:v>
                </c:pt>
                <c:pt idx="24586">
                  <c:v>44475.358167951388</c:v>
                </c:pt>
                <c:pt idx="24587">
                  <c:v>44475.388342881946</c:v>
                </c:pt>
                <c:pt idx="24588">
                  <c:v>44475.491884884257</c:v>
                </c:pt>
                <c:pt idx="24589">
                  <c:v>44475.494723206015</c:v>
                </c:pt>
                <c:pt idx="24590">
                  <c:v>44475.49793273148</c:v>
                </c:pt>
                <c:pt idx="24591">
                  <c:v>44475.51628048611</c:v>
                </c:pt>
                <c:pt idx="24592">
                  <c:v>44475.516588425926</c:v>
                </c:pt>
                <c:pt idx="24593">
                  <c:v>44475.518809872687</c:v>
                </c:pt>
                <c:pt idx="24594">
                  <c:v>44475.519345925924</c:v>
                </c:pt>
                <c:pt idx="24595">
                  <c:v>44475.519652013892</c:v>
                </c:pt>
                <c:pt idx="24596">
                  <c:v>44475.519837326392</c:v>
                </c:pt>
                <c:pt idx="24597">
                  <c:v>44475.520726284725</c:v>
                </c:pt>
                <c:pt idx="24598">
                  <c:v>44475.524529895833</c:v>
                </c:pt>
                <c:pt idx="24599">
                  <c:v>44475.579498078703</c:v>
                </c:pt>
                <c:pt idx="24600">
                  <c:v>44475.63503351852</c:v>
                </c:pt>
                <c:pt idx="24601">
                  <c:v>44475.64475230324</c:v>
                </c:pt>
                <c:pt idx="24602">
                  <c:v>44475.700376747685</c:v>
                </c:pt>
                <c:pt idx="24603">
                  <c:v>44475.728274537039</c:v>
                </c:pt>
                <c:pt idx="24604">
                  <c:v>44475.731845543982</c:v>
                </c:pt>
                <c:pt idx="24605">
                  <c:v>44475.785427650466</c:v>
                </c:pt>
                <c:pt idx="24606">
                  <c:v>44475.787659004629</c:v>
                </c:pt>
                <c:pt idx="24607">
                  <c:v>44476.152362013891</c:v>
                </c:pt>
                <c:pt idx="24608">
                  <c:v>44476.235403599538</c:v>
                </c:pt>
                <c:pt idx="24609">
                  <c:v>44476.321234907409</c:v>
                </c:pt>
                <c:pt idx="24610">
                  <c:v>44476.322945127315</c:v>
                </c:pt>
                <c:pt idx="24611">
                  <c:v>44476.326630057869</c:v>
                </c:pt>
                <c:pt idx="24612">
                  <c:v>44476.33188834491</c:v>
                </c:pt>
                <c:pt idx="24613">
                  <c:v>44476.436122060186</c:v>
                </c:pt>
                <c:pt idx="24614">
                  <c:v>44476.438955393518</c:v>
                </c:pt>
                <c:pt idx="24615">
                  <c:v>44476.560769814816</c:v>
                </c:pt>
                <c:pt idx="24616">
                  <c:v>44476.602251689816</c:v>
                </c:pt>
                <c:pt idx="24617">
                  <c:v>44476.621842372682</c:v>
                </c:pt>
                <c:pt idx="24618">
                  <c:v>44476.629101076389</c:v>
                </c:pt>
                <c:pt idx="24619">
                  <c:v>44476.649897719908</c:v>
                </c:pt>
                <c:pt idx="24620">
                  <c:v>44476.661640914353</c:v>
                </c:pt>
                <c:pt idx="24621">
                  <c:v>44476.708072256944</c:v>
                </c:pt>
                <c:pt idx="24622">
                  <c:v>44476.70909423611</c:v>
                </c:pt>
                <c:pt idx="24623">
                  <c:v>44476.715261828707</c:v>
                </c:pt>
                <c:pt idx="24624">
                  <c:v>44476.782975069444</c:v>
                </c:pt>
                <c:pt idx="24625">
                  <c:v>44476.863221018517</c:v>
                </c:pt>
                <c:pt idx="24626">
                  <c:v>44476.870027094905</c:v>
                </c:pt>
                <c:pt idx="24627">
                  <c:v>44476.872709201387</c:v>
                </c:pt>
                <c:pt idx="24628">
                  <c:v>44477.107941388887</c:v>
                </c:pt>
                <c:pt idx="24629">
                  <c:v>44477.146009039352</c:v>
                </c:pt>
                <c:pt idx="24630">
                  <c:v>44477.147647175923</c:v>
                </c:pt>
                <c:pt idx="24631">
                  <c:v>44477.154845092591</c:v>
                </c:pt>
                <c:pt idx="24632">
                  <c:v>44477.172883460647</c:v>
                </c:pt>
                <c:pt idx="24633">
                  <c:v>44477.176868356481</c:v>
                </c:pt>
                <c:pt idx="24634">
                  <c:v>44477.193893819443</c:v>
                </c:pt>
                <c:pt idx="24635">
                  <c:v>44477.257178263892</c:v>
                </c:pt>
                <c:pt idx="24636">
                  <c:v>44477.261953472225</c:v>
                </c:pt>
                <c:pt idx="24637">
                  <c:v>44477.266994803242</c:v>
                </c:pt>
                <c:pt idx="24638">
                  <c:v>44477.284886458336</c:v>
                </c:pt>
                <c:pt idx="24639">
                  <c:v>44477.307972789349</c:v>
                </c:pt>
                <c:pt idx="24640">
                  <c:v>44477.321746712965</c:v>
                </c:pt>
                <c:pt idx="24641">
                  <c:v>44477.335333784722</c:v>
                </c:pt>
                <c:pt idx="24642">
                  <c:v>44477.338772129631</c:v>
                </c:pt>
                <c:pt idx="24643">
                  <c:v>44477.345302361115</c:v>
                </c:pt>
                <c:pt idx="24644">
                  <c:v>44477.359531180555</c:v>
                </c:pt>
                <c:pt idx="24645">
                  <c:v>44477.360602430555</c:v>
                </c:pt>
                <c:pt idx="24646">
                  <c:v>44477.370695451391</c:v>
                </c:pt>
                <c:pt idx="24647">
                  <c:v>44477.372489560184</c:v>
                </c:pt>
                <c:pt idx="24648">
                  <c:v>44477.377114664348</c:v>
                </c:pt>
                <c:pt idx="24649">
                  <c:v>44477.378465393522</c:v>
                </c:pt>
                <c:pt idx="24650">
                  <c:v>44477.382114004628</c:v>
                </c:pt>
                <c:pt idx="24651">
                  <c:v>44477.384315694442</c:v>
                </c:pt>
                <c:pt idx="24652">
                  <c:v>44477.490227372684</c:v>
                </c:pt>
                <c:pt idx="24653">
                  <c:v>44477.505669398146</c:v>
                </c:pt>
                <c:pt idx="24654">
                  <c:v>44477.545340416669</c:v>
                </c:pt>
                <c:pt idx="24655">
                  <c:v>44477.546280590279</c:v>
                </c:pt>
                <c:pt idx="24656">
                  <c:v>44477.55090923611</c:v>
                </c:pt>
                <c:pt idx="24657">
                  <c:v>44477.747334340274</c:v>
                </c:pt>
                <c:pt idx="24658">
                  <c:v>44477.901633020832</c:v>
                </c:pt>
                <c:pt idx="24659">
                  <c:v>44477.902477476855</c:v>
                </c:pt>
                <c:pt idx="24660">
                  <c:v>44478.218514050925</c:v>
                </c:pt>
                <c:pt idx="24661">
                  <c:v>44478.256258703703</c:v>
                </c:pt>
                <c:pt idx="24662">
                  <c:v>44478.296138981481</c:v>
                </c:pt>
                <c:pt idx="24663">
                  <c:v>44478.303547048614</c:v>
                </c:pt>
                <c:pt idx="24664">
                  <c:v>44478.317898078705</c:v>
                </c:pt>
                <c:pt idx="24665">
                  <c:v>44478.371707569444</c:v>
                </c:pt>
                <c:pt idx="24666">
                  <c:v>44479.220802800926</c:v>
                </c:pt>
                <c:pt idx="24667">
                  <c:v>44479.719001620368</c:v>
                </c:pt>
                <c:pt idx="24668">
                  <c:v>44480.207366944443</c:v>
                </c:pt>
                <c:pt idx="24669">
                  <c:v>44480.216993865739</c:v>
                </c:pt>
                <c:pt idx="24670">
                  <c:v>44480.217614016205</c:v>
                </c:pt>
                <c:pt idx="24671">
                  <c:v>44480.235603287038</c:v>
                </c:pt>
                <c:pt idx="24672">
                  <c:v>44480.258255474539</c:v>
                </c:pt>
                <c:pt idx="24673">
                  <c:v>44480.268159768515</c:v>
                </c:pt>
                <c:pt idx="24674">
                  <c:v>44480.28288215278</c:v>
                </c:pt>
                <c:pt idx="24675">
                  <c:v>44480.400923587964</c:v>
                </c:pt>
                <c:pt idx="24676">
                  <c:v>44480.429113634258</c:v>
                </c:pt>
                <c:pt idx="24677">
                  <c:v>44480.432759618052</c:v>
                </c:pt>
                <c:pt idx="24678">
                  <c:v>44480.44132085648</c:v>
                </c:pt>
                <c:pt idx="24679">
                  <c:v>44480.459901655093</c:v>
                </c:pt>
                <c:pt idx="24680">
                  <c:v>44480.535541562502</c:v>
                </c:pt>
                <c:pt idx="24681">
                  <c:v>44480.549346122687</c:v>
                </c:pt>
                <c:pt idx="24682">
                  <c:v>44480.552683368056</c:v>
                </c:pt>
                <c:pt idx="24683">
                  <c:v>44480.567023460651</c:v>
                </c:pt>
                <c:pt idx="24684">
                  <c:v>44480.569621736111</c:v>
                </c:pt>
                <c:pt idx="24685">
                  <c:v>44480.61127209491</c:v>
                </c:pt>
                <c:pt idx="24686">
                  <c:v>44480.642019444444</c:v>
                </c:pt>
                <c:pt idx="24687">
                  <c:v>44480.943265578702</c:v>
                </c:pt>
                <c:pt idx="24688">
                  <c:v>44481.01112826389</c:v>
                </c:pt>
                <c:pt idx="24689">
                  <c:v>44481.068039710648</c:v>
                </c:pt>
                <c:pt idx="24690">
                  <c:v>44481.135895185187</c:v>
                </c:pt>
                <c:pt idx="24691">
                  <c:v>44481.14964113426</c:v>
                </c:pt>
                <c:pt idx="24692">
                  <c:v>44481.159203414354</c:v>
                </c:pt>
                <c:pt idx="24693">
                  <c:v>44481.249173171294</c:v>
                </c:pt>
                <c:pt idx="24694">
                  <c:v>44481.266015775465</c:v>
                </c:pt>
                <c:pt idx="24695">
                  <c:v>44481.269096585645</c:v>
                </c:pt>
                <c:pt idx="24696">
                  <c:v>44481.294255787034</c:v>
                </c:pt>
                <c:pt idx="24697">
                  <c:v>44481.340639780094</c:v>
                </c:pt>
                <c:pt idx="24698">
                  <c:v>44481.349096087964</c:v>
                </c:pt>
                <c:pt idx="24699">
                  <c:v>44481.3502859375</c:v>
                </c:pt>
                <c:pt idx="24700">
                  <c:v>44481.38313465278</c:v>
                </c:pt>
                <c:pt idx="24701">
                  <c:v>44481.385346909723</c:v>
                </c:pt>
                <c:pt idx="24702">
                  <c:v>44481.443560023145</c:v>
                </c:pt>
                <c:pt idx="24703">
                  <c:v>44481.596803599539</c:v>
                </c:pt>
                <c:pt idx="24704">
                  <c:v>44482.149074791669</c:v>
                </c:pt>
                <c:pt idx="24705">
                  <c:v>44482.150096504629</c:v>
                </c:pt>
                <c:pt idx="24706">
                  <c:v>44482.221292638889</c:v>
                </c:pt>
                <c:pt idx="24707">
                  <c:v>44482.24573052083</c:v>
                </c:pt>
                <c:pt idx="24708">
                  <c:v>44482.269384409723</c:v>
                </c:pt>
                <c:pt idx="24709">
                  <c:v>44482.270330601852</c:v>
                </c:pt>
                <c:pt idx="24710">
                  <c:v>44482.273903171299</c:v>
                </c:pt>
                <c:pt idx="24711">
                  <c:v>44482.38381472222</c:v>
                </c:pt>
                <c:pt idx="24712">
                  <c:v>44482.454505833331</c:v>
                </c:pt>
                <c:pt idx="24713">
                  <c:v>44482.469591365742</c:v>
                </c:pt>
                <c:pt idx="24714">
                  <c:v>44482.490164120369</c:v>
                </c:pt>
                <c:pt idx="24715">
                  <c:v>44482.495742500003</c:v>
                </c:pt>
                <c:pt idx="24716">
                  <c:v>44482.508271099534</c:v>
                </c:pt>
                <c:pt idx="24717">
                  <c:v>44482.968988761575</c:v>
                </c:pt>
                <c:pt idx="24718">
                  <c:v>44483.017786273151</c:v>
                </c:pt>
                <c:pt idx="24719">
                  <c:v>44483.103698425926</c:v>
                </c:pt>
                <c:pt idx="24720">
                  <c:v>44483.169618900465</c:v>
                </c:pt>
                <c:pt idx="24721">
                  <c:v>44483.176024618057</c:v>
                </c:pt>
                <c:pt idx="24722">
                  <c:v>44483.193437476853</c:v>
                </c:pt>
                <c:pt idx="24723">
                  <c:v>44483.201698414348</c:v>
                </c:pt>
                <c:pt idx="24724">
                  <c:v>44483.275600520836</c:v>
                </c:pt>
                <c:pt idx="24725">
                  <c:v>44483.281314965279</c:v>
                </c:pt>
                <c:pt idx="24726">
                  <c:v>44483.283249340275</c:v>
                </c:pt>
                <c:pt idx="24727">
                  <c:v>44483.340866145831</c:v>
                </c:pt>
                <c:pt idx="24728">
                  <c:v>44483.344623634257</c:v>
                </c:pt>
                <c:pt idx="24729">
                  <c:v>44483.358906516201</c:v>
                </c:pt>
                <c:pt idx="24730">
                  <c:v>44483.360169988424</c:v>
                </c:pt>
                <c:pt idx="24731">
                  <c:v>44483.363254675925</c:v>
                </c:pt>
                <c:pt idx="24732">
                  <c:v>44483.366398425926</c:v>
                </c:pt>
                <c:pt idx="24733">
                  <c:v>44483.367737361114</c:v>
                </c:pt>
                <c:pt idx="24734">
                  <c:v>44483.371707268518</c:v>
                </c:pt>
                <c:pt idx="24735">
                  <c:v>44483.477046666667</c:v>
                </c:pt>
                <c:pt idx="24736">
                  <c:v>44483.500888969909</c:v>
                </c:pt>
                <c:pt idx="24737">
                  <c:v>44483.503970150465</c:v>
                </c:pt>
                <c:pt idx="24738">
                  <c:v>44483.510459537036</c:v>
                </c:pt>
                <c:pt idx="24739">
                  <c:v>44483.539036620372</c:v>
                </c:pt>
                <c:pt idx="24740">
                  <c:v>44483.586722986111</c:v>
                </c:pt>
                <c:pt idx="24741">
                  <c:v>44483.674886678244</c:v>
                </c:pt>
                <c:pt idx="24742">
                  <c:v>44483.716997488424</c:v>
                </c:pt>
                <c:pt idx="24743">
                  <c:v>44484.064042569444</c:v>
                </c:pt>
                <c:pt idx="24744">
                  <c:v>44484.122265196762</c:v>
                </c:pt>
                <c:pt idx="24745">
                  <c:v>44484.158615682871</c:v>
                </c:pt>
                <c:pt idx="24746">
                  <c:v>44484.21844689815</c:v>
                </c:pt>
                <c:pt idx="24747">
                  <c:v>44484.227400127318</c:v>
                </c:pt>
                <c:pt idx="24748">
                  <c:v>44484.351871226849</c:v>
                </c:pt>
                <c:pt idx="24749">
                  <c:v>44484.358075729164</c:v>
                </c:pt>
                <c:pt idx="24750">
                  <c:v>44484.358896342594</c:v>
                </c:pt>
                <c:pt idx="24751">
                  <c:v>44484.359054201392</c:v>
                </c:pt>
                <c:pt idx="24752">
                  <c:v>44484.650998344907</c:v>
                </c:pt>
                <c:pt idx="24753">
                  <c:v>44485.198253159724</c:v>
                </c:pt>
                <c:pt idx="24754">
                  <c:v>44485.343544930554</c:v>
                </c:pt>
                <c:pt idx="24755">
                  <c:v>44485.367370370368</c:v>
                </c:pt>
                <c:pt idx="24756">
                  <c:v>44485.404169837966</c:v>
                </c:pt>
                <c:pt idx="24757">
                  <c:v>44485.549363819446</c:v>
                </c:pt>
                <c:pt idx="24758">
                  <c:v>44485.876348877318</c:v>
                </c:pt>
                <c:pt idx="24759">
                  <c:v>44486.206749745368</c:v>
                </c:pt>
                <c:pt idx="24760">
                  <c:v>44486.685449444441</c:v>
                </c:pt>
                <c:pt idx="24761">
                  <c:v>44487.136060543984</c:v>
                </c:pt>
                <c:pt idx="24762">
                  <c:v>44487.258940057873</c:v>
                </c:pt>
                <c:pt idx="24763">
                  <c:v>44487.279966493057</c:v>
                </c:pt>
                <c:pt idx="24764">
                  <c:v>44487.329717071756</c:v>
                </c:pt>
                <c:pt idx="24765">
                  <c:v>44487.332363067129</c:v>
                </c:pt>
                <c:pt idx="24766">
                  <c:v>44487.333699861112</c:v>
                </c:pt>
                <c:pt idx="24767">
                  <c:v>44487.336046828706</c:v>
                </c:pt>
                <c:pt idx="24768">
                  <c:v>44487.340939965281</c:v>
                </c:pt>
                <c:pt idx="24769">
                  <c:v>44487.403231793978</c:v>
                </c:pt>
                <c:pt idx="24770">
                  <c:v>44487.404490173612</c:v>
                </c:pt>
                <c:pt idx="24771">
                  <c:v>44487.704573067131</c:v>
                </c:pt>
                <c:pt idx="24772">
                  <c:v>44488.217118136577</c:v>
                </c:pt>
                <c:pt idx="24773">
                  <c:v>44488.236289768516</c:v>
                </c:pt>
                <c:pt idx="24774">
                  <c:v>44488.261583657404</c:v>
                </c:pt>
                <c:pt idx="24775">
                  <c:v>44488.264839618052</c:v>
                </c:pt>
                <c:pt idx="24776">
                  <c:v>44488.269871597222</c:v>
                </c:pt>
                <c:pt idx="24777">
                  <c:v>44488.275861354166</c:v>
                </c:pt>
                <c:pt idx="24778">
                  <c:v>44488.278318715275</c:v>
                </c:pt>
                <c:pt idx="24779">
                  <c:v>44488.313693912038</c:v>
                </c:pt>
                <c:pt idx="24780">
                  <c:v>44488.396629953706</c:v>
                </c:pt>
                <c:pt idx="24781">
                  <c:v>44488.400011134261</c:v>
                </c:pt>
                <c:pt idx="24782">
                  <c:v>44488.428313854165</c:v>
                </c:pt>
                <c:pt idx="24783">
                  <c:v>44488.445005347225</c:v>
                </c:pt>
                <c:pt idx="24784">
                  <c:v>44488.453637025465</c:v>
                </c:pt>
                <c:pt idx="24785">
                  <c:v>44488.471817187499</c:v>
                </c:pt>
                <c:pt idx="24786">
                  <c:v>44488.516725243055</c:v>
                </c:pt>
                <c:pt idx="24787">
                  <c:v>44488.543065972219</c:v>
                </c:pt>
                <c:pt idx="24788">
                  <c:v>44488.561912314814</c:v>
                </c:pt>
                <c:pt idx="24789">
                  <c:v>44488.570277303239</c:v>
                </c:pt>
                <c:pt idx="24790">
                  <c:v>44488.619347905093</c:v>
                </c:pt>
                <c:pt idx="24791">
                  <c:v>44488.620598865738</c:v>
                </c:pt>
                <c:pt idx="24792">
                  <c:v>44488.658748773145</c:v>
                </c:pt>
                <c:pt idx="24793">
                  <c:v>44488.667615868057</c:v>
                </c:pt>
                <c:pt idx="24794">
                  <c:v>44488.704268229165</c:v>
                </c:pt>
                <c:pt idx="24795">
                  <c:v>44488.751039479168</c:v>
                </c:pt>
                <c:pt idx="24796">
                  <c:v>44489.063101284723</c:v>
                </c:pt>
                <c:pt idx="24797">
                  <c:v>44489.154708032409</c:v>
                </c:pt>
                <c:pt idx="24798">
                  <c:v>44489.207402893517</c:v>
                </c:pt>
                <c:pt idx="24799">
                  <c:v>44489.248821469904</c:v>
                </c:pt>
                <c:pt idx="24800">
                  <c:v>44489.24899172454</c:v>
                </c:pt>
                <c:pt idx="24801">
                  <c:v>44489.273430706016</c:v>
                </c:pt>
                <c:pt idx="24802">
                  <c:v>44489.28551170139</c:v>
                </c:pt>
                <c:pt idx="24803">
                  <c:v>44489.286004652779</c:v>
                </c:pt>
                <c:pt idx="24804">
                  <c:v>44489.331004768515</c:v>
                </c:pt>
                <c:pt idx="24805">
                  <c:v>44489.355387847223</c:v>
                </c:pt>
                <c:pt idx="24806">
                  <c:v>44489.390114548609</c:v>
                </c:pt>
                <c:pt idx="24807">
                  <c:v>44489.406817997682</c:v>
                </c:pt>
                <c:pt idx="24808">
                  <c:v>44489.411053252312</c:v>
                </c:pt>
                <c:pt idx="24809">
                  <c:v>44489.452102013885</c:v>
                </c:pt>
                <c:pt idx="24810">
                  <c:v>44489.519989803244</c:v>
                </c:pt>
                <c:pt idx="24811">
                  <c:v>44489.541482789355</c:v>
                </c:pt>
                <c:pt idx="24812">
                  <c:v>44489.545572395837</c:v>
                </c:pt>
                <c:pt idx="24813">
                  <c:v>44489.545958379633</c:v>
                </c:pt>
                <c:pt idx="24814">
                  <c:v>44489.546002476854</c:v>
                </c:pt>
                <c:pt idx="24815">
                  <c:v>44489.548487754633</c:v>
                </c:pt>
                <c:pt idx="24816">
                  <c:v>44489.549879247686</c:v>
                </c:pt>
                <c:pt idx="24817">
                  <c:v>44489.552218391203</c:v>
                </c:pt>
                <c:pt idx="24818">
                  <c:v>44489.56988638889</c:v>
                </c:pt>
                <c:pt idx="24819">
                  <c:v>44489.632811365744</c:v>
                </c:pt>
                <c:pt idx="24820">
                  <c:v>44489.673952743055</c:v>
                </c:pt>
                <c:pt idx="24821">
                  <c:v>44489.674930428242</c:v>
                </c:pt>
                <c:pt idx="24822">
                  <c:v>44489.681072858795</c:v>
                </c:pt>
                <c:pt idx="24823">
                  <c:v>44489.684111377312</c:v>
                </c:pt>
                <c:pt idx="24824">
                  <c:v>44489.712009201387</c:v>
                </c:pt>
                <c:pt idx="24825">
                  <c:v>44489.724437523146</c:v>
                </c:pt>
                <c:pt idx="24826">
                  <c:v>44489.729311817129</c:v>
                </c:pt>
                <c:pt idx="24827">
                  <c:v>44489.743857256944</c:v>
                </c:pt>
                <c:pt idx="24828">
                  <c:v>44489.745093067133</c:v>
                </c:pt>
                <c:pt idx="24829">
                  <c:v>44489.753411377314</c:v>
                </c:pt>
                <c:pt idx="24830">
                  <c:v>44490.244285231478</c:v>
                </c:pt>
                <c:pt idx="24831">
                  <c:v>44490.246647835651</c:v>
                </c:pt>
                <c:pt idx="24832">
                  <c:v>44490.248399675926</c:v>
                </c:pt>
                <c:pt idx="24833">
                  <c:v>44490.257351388886</c:v>
                </c:pt>
                <c:pt idx="24834">
                  <c:v>44490.318669062501</c:v>
                </c:pt>
                <c:pt idx="24835">
                  <c:v>44490.353233113427</c:v>
                </c:pt>
                <c:pt idx="24836">
                  <c:v>44490.420281446757</c:v>
                </c:pt>
                <c:pt idx="24837">
                  <c:v>44490.446555046299</c:v>
                </c:pt>
                <c:pt idx="24838">
                  <c:v>44490.450224502318</c:v>
                </c:pt>
                <c:pt idx="24839">
                  <c:v>44490.455192673609</c:v>
                </c:pt>
                <c:pt idx="24840">
                  <c:v>44490.491446157408</c:v>
                </c:pt>
                <c:pt idx="24841">
                  <c:v>44490.530839467596</c:v>
                </c:pt>
                <c:pt idx="24842">
                  <c:v>44490.535792141207</c:v>
                </c:pt>
                <c:pt idx="24843">
                  <c:v>44490.705781944445</c:v>
                </c:pt>
                <c:pt idx="24844">
                  <c:v>44491.131446018517</c:v>
                </c:pt>
                <c:pt idx="24845">
                  <c:v>44491.16233097222</c:v>
                </c:pt>
                <c:pt idx="24846">
                  <c:v>44491.271678206016</c:v>
                </c:pt>
                <c:pt idx="24847">
                  <c:v>44491.281417754632</c:v>
                </c:pt>
                <c:pt idx="24848">
                  <c:v>44491.326971180555</c:v>
                </c:pt>
                <c:pt idx="24849">
                  <c:v>44491.328910138887</c:v>
                </c:pt>
                <c:pt idx="24850">
                  <c:v>44491.329797361112</c:v>
                </c:pt>
                <c:pt idx="24851">
                  <c:v>44491.333131412037</c:v>
                </c:pt>
                <c:pt idx="24852">
                  <c:v>44491.349385127316</c:v>
                </c:pt>
                <c:pt idx="24853">
                  <c:v>44491.353355324078</c:v>
                </c:pt>
                <c:pt idx="24854">
                  <c:v>44491.370355497682</c:v>
                </c:pt>
                <c:pt idx="24855">
                  <c:v>44491.37201259259</c:v>
                </c:pt>
                <c:pt idx="24856">
                  <c:v>44491.383875891202</c:v>
                </c:pt>
                <c:pt idx="24857">
                  <c:v>44491.387706678244</c:v>
                </c:pt>
                <c:pt idx="24858">
                  <c:v>44491.449387893517</c:v>
                </c:pt>
                <c:pt idx="24859">
                  <c:v>44491.457189386572</c:v>
                </c:pt>
                <c:pt idx="24860">
                  <c:v>44491.486860636571</c:v>
                </c:pt>
                <c:pt idx="24861">
                  <c:v>44491.490549467591</c:v>
                </c:pt>
                <c:pt idx="24862">
                  <c:v>44491.54310934028</c:v>
                </c:pt>
                <c:pt idx="24863">
                  <c:v>44491.544157685188</c:v>
                </c:pt>
                <c:pt idx="24864">
                  <c:v>44491.550667662035</c:v>
                </c:pt>
                <c:pt idx="24865">
                  <c:v>44491.560492789351</c:v>
                </c:pt>
                <c:pt idx="24866">
                  <c:v>44491.566615358795</c:v>
                </c:pt>
                <c:pt idx="24867">
                  <c:v>44491.572883865738</c:v>
                </c:pt>
                <c:pt idx="24868">
                  <c:v>44491.58188539352</c:v>
                </c:pt>
                <c:pt idx="24869">
                  <c:v>44491.638555821759</c:v>
                </c:pt>
                <c:pt idx="24870">
                  <c:v>44491.641774884258</c:v>
                </c:pt>
                <c:pt idx="24871">
                  <c:v>44491.655689375002</c:v>
                </c:pt>
                <c:pt idx="24872">
                  <c:v>44491.661732881941</c:v>
                </c:pt>
                <c:pt idx="24873">
                  <c:v>44491.677467476853</c:v>
                </c:pt>
                <c:pt idx="24874">
                  <c:v>44491.679639722221</c:v>
                </c:pt>
                <c:pt idx="24875">
                  <c:v>44491.679853333335</c:v>
                </c:pt>
                <c:pt idx="24876">
                  <c:v>44491.680775196757</c:v>
                </c:pt>
                <c:pt idx="24877">
                  <c:v>44491.693858541665</c:v>
                </c:pt>
                <c:pt idx="24878">
                  <c:v>44491.755569421293</c:v>
                </c:pt>
                <c:pt idx="24879">
                  <c:v>44492.195069050926</c:v>
                </c:pt>
                <c:pt idx="24880">
                  <c:v>44492.758087569448</c:v>
                </c:pt>
                <c:pt idx="24881">
                  <c:v>44493.127874409722</c:v>
                </c:pt>
                <c:pt idx="24882">
                  <c:v>44493.148977106481</c:v>
                </c:pt>
                <c:pt idx="24883">
                  <c:v>44493.180897997685</c:v>
                </c:pt>
                <c:pt idx="24884">
                  <c:v>44493.223620856479</c:v>
                </c:pt>
                <c:pt idx="24885">
                  <c:v>44493.334473391202</c:v>
                </c:pt>
                <c:pt idx="24886">
                  <c:v>44493.462444074074</c:v>
                </c:pt>
                <c:pt idx="24887">
                  <c:v>44494.202285833337</c:v>
                </c:pt>
                <c:pt idx="24888">
                  <c:v>44494.211042071758</c:v>
                </c:pt>
                <c:pt idx="24889">
                  <c:v>44494.334900439811</c:v>
                </c:pt>
                <c:pt idx="24890">
                  <c:v>44494.498096145835</c:v>
                </c:pt>
                <c:pt idx="24891">
                  <c:v>44494.501566932871</c:v>
                </c:pt>
                <c:pt idx="24892">
                  <c:v>44494.509114340275</c:v>
                </c:pt>
                <c:pt idx="24893">
                  <c:v>44494.576920312502</c:v>
                </c:pt>
                <c:pt idx="24894">
                  <c:v>44494.579080127318</c:v>
                </c:pt>
                <c:pt idx="24895">
                  <c:v>44494.581506030096</c:v>
                </c:pt>
                <c:pt idx="24896">
                  <c:v>44494.599331608799</c:v>
                </c:pt>
                <c:pt idx="24897">
                  <c:v>44494.683368437501</c:v>
                </c:pt>
                <c:pt idx="24898">
                  <c:v>44495.273630717595</c:v>
                </c:pt>
                <c:pt idx="24899">
                  <c:v>44495.274433634258</c:v>
                </c:pt>
                <c:pt idx="24900">
                  <c:v>44495.291310104163</c:v>
                </c:pt>
                <c:pt idx="24901">
                  <c:v>44495.328413136573</c:v>
                </c:pt>
                <c:pt idx="24902">
                  <c:v>44495.340712488425</c:v>
                </c:pt>
                <c:pt idx="24903">
                  <c:v>44495.343202881944</c:v>
                </c:pt>
                <c:pt idx="24904">
                  <c:v>44495.463319363429</c:v>
                </c:pt>
                <c:pt idx="24905">
                  <c:v>44495.464483692129</c:v>
                </c:pt>
                <c:pt idx="24906">
                  <c:v>44495.467008807871</c:v>
                </c:pt>
                <c:pt idx="24907">
                  <c:v>44495.481699166667</c:v>
                </c:pt>
                <c:pt idx="24908">
                  <c:v>44495.493848495367</c:v>
                </c:pt>
                <c:pt idx="24909">
                  <c:v>44495.558730555553</c:v>
                </c:pt>
                <c:pt idx="24910">
                  <c:v>44495.561930162039</c:v>
                </c:pt>
                <c:pt idx="24911">
                  <c:v>44495.603675104168</c:v>
                </c:pt>
                <c:pt idx="24912">
                  <c:v>44495.610003194444</c:v>
                </c:pt>
                <c:pt idx="24913">
                  <c:v>44495.610581759262</c:v>
                </c:pt>
                <c:pt idx="24914">
                  <c:v>44495.677247719905</c:v>
                </c:pt>
                <c:pt idx="24915">
                  <c:v>44495.696807754626</c:v>
                </c:pt>
                <c:pt idx="24916">
                  <c:v>44495.727510625002</c:v>
                </c:pt>
                <c:pt idx="24917">
                  <c:v>44495.738997187502</c:v>
                </c:pt>
                <c:pt idx="24918">
                  <c:v>44495.792097361111</c:v>
                </c:pt>
                <c:pt idx="24919">
                  <c:v>44495.979263819441</c:v>
                </c:pt>
                <c:pt idx="24920">
                  <c:v>44495.981297824073</c:v>
                </c:pt>
                <c:pt idx="24921">
                  <c:v>44495.988355138892</c:v>
                </c:pt>
                <c:pt idx="24922">
                  <c:v>44495.993006851852</c:v>
                </c:pt>
                <c:pt idx="24923">
                  <c:v>44496.010082916669</c:v>
                </c:pt>
                <c:pt idx="24924">
                  <c:v>44496.01131277778</c:v>
                </c:pt>
                <c:pt idx="24925">
                  <c:v>44496.017347407411</c:v>
                </c:pt>
                <c:pt idx="24926">
                  <c:v>44496.044306655094</c:v>
                </c:pt>
                <c:pt idx="24927">
                  <c:v>44496.10543891204</c:v>
                </c:pt>
                <c:pt idx="24928">
                  <c:v>44496.128697418979</c:v>
                </c:pt>
                <c:pt idx="24929">
                  <c:v>44496.159823680558</c:v>
                </c:pt>
                <c:pt idx="24930">
                  <c:v>44496.183643321761</c:v>
                </c:pt>
                <c:pt idx="24931">
                  <c:v>44496.191829502313</c:v>
                </c:pt>
                <c:pt idx="24932">
                  <c:v>44496.220666122688</c:v>
                </c:pt>
                <c:pt idx="24933">
                  <c:v>44496.249530023146</c:v>
                </c:pt>
                <c:pt idx="24934">
                  <c:v>44496.307427708336</c:v>
                </c:pt>
                <c:pt idx="24935">
                  <c:v>44496.372328865742</c:v>
                </c:pt>
                <c:pt idx="24936">
                  <c:v>44496.442106979164</c:v>
                </c:pt>
                <c:pt idx="24937">
                  <c:v>44496.466318726852</c:v>
                </c:pt>
                <c:pt idx="24938">
                  <c:v>44496.474554606481</c:v>
                </c:pt>
                <c:pt idx="24939">
                  <c:v>44496.484325486112</c:v>
                </c:pt>
                <c:pt idx="24940">
                  <c:v>44496.516858379633</c:v>
                </c:pt>
                <c:pt idx="24941">
                  <c:v>44496.524821284722</c:v>
                </c:pt>
                <c:pt idx="24942">
                  <c:v>44496.662472118056</c:v>
                </c:pt>
                <c:pt idx="24943">
                  <c:v>44496.662919606482</c:v>
                </c:pt>
                <c:pt idx="24944">
                  <c:v>44496.704186041665</c:v>
                </c:pt>
                <c:pt idx="24945">
                  <c:v>44496.706371307868</c:v>
                </c:pt>
                <c:pt idx="24946">
                  <c:v>44497.033157511571</c:v>
                </c:pt>
                <c:pt idx="24947">
                  <c:v>44497.086241759258</c:v>
                </c:pt>
                <c:pt idx="24948">
                  <c:v>44497.167882002315</c:v>
                </c:pt>
                <c:pt idx="24949">
                  <c:v>44497.182359606479</c:v>
                </c:pt>
                <c:pt idx="24950">
                  <c:v>44497.294577106484</c:v>
                </c:pt>
                <c:pt idx="24951">
                  <c:v>44497.337116180555</c:v>
                </c:pt>
                <c:pt idx="24952">
                  <c:v>44497.341773321758</c:v>
                </c:pt>
                <c:pt idx="24953">
                  <c:v>44497.343208333332</c:v>
                </c:pt>
                <c:pt idx="24954">
                  <c:v>44497.355007731479</c:v>
                </c:pt>
                <c:pt idx="24955">
                  <c:v>44497.355481585648</c:v>
                </c:pt>
                <c:pt idx="24956">
                  <c:v>44497.357010763888</c:v>
                </c:pt>
                <c:pt idx="24957">
                  <c:v>44497.3585459838</c:v>
                </c:pt>
                <c:pt idx="24958">
                  <c:v>44497.41273384259</c:v>
                </c:pt>
                <c:pt idx="24959">
                  <c:v>44497.421588333331</c:v>
                </c:pt>
                <c:pt idx="24960">
                  <c:v>44497.44344826389</c:v>
                </c:pt>
                <c:pt idx="24961">
                  <c:v>44497.447166157406</c:v>
                </c:pt>
                <c:pt idx="24962">
                  <c:v>44497.481563252317</c:v>
                </c:pt>
                <c:pt idx="24963">
                  <c:v>44497.524570428242</c:v>
                </c:pt>
                <c:pt idx="24964">
                  <c:v>44497.573377222223</c:v>
                </c:pt>
                <c:pt idx="24965">
                  <c:v>44497.592881770834</c:v>
                </c:pt>
                <c:pt idx="24966">
                  <c:v>44497.603639803237</c:v>
                </c:pt>
                <c:pt idx="24967">
                  <c:v>44497.612871296296</c:v>
                </c:pt>
                <c:pt idx="24968">
                  <c:v>44497.640705821759</c:v>
                </c:pt>
                <c:pt idx="24969">
                  <c:v>44497.719218622682</c:v>
                </c:pt>
                <c:pt idx="24970">
                  <c:v>44498.153713020831</c:v>
                </c:pt>
                <c:pt idx="24971">
                  <c:v>44498.15693271991</c:v>
                </c:pt>
                <c:pt idx="24972">
                  <c:v>44498.177266863429</c:v>
                </c:pt>
                <c:pt idx="24973">
                  <c:v>44498.192977256942</c:v>
                </c:pt>
                <c:pt idx="24974">
                  <c:v>44498.193427673614</c:v>
                </c:pt>
                <c:pt idx="24975">
                  <c:v>44498.306462129629</c:v>
                </c:pt>
                <c:pt idx="24976">
                  <c:v>44498.375761516203</c:v>
                </c:pt>
                <c:pt idx="24977">
                  <c:v>44498.440222314814</c:v>
                </c:pt>
                <c:pt idx="24978">
                  <c:v>44498.490850023147</c:v>
                </c:pt>
                <c:pt idx="24979">
                  <c:v>44499.390586388887</c:v>
                </c:pt>
                <c:pt idx="24980">
                  <c:v>44500.198828136578</c:v>
                </c:pt>
                <c:pt idx="24981">
                  <c:v>44500.270575057868</c:v>
                </c:pt>
                <c:pt idx="24982">
                  <c:v>44500.545473680555</c:v>
                </c:pt>
                <c:pt idx="24983">
                  <c:v>44500.547173680556</c:v>
                </c:pt>
                <c:pt idx="24984">
                  <c:v>44500.830444803243</c:v>
                </c:pt>
                <c:pt idx="24985">
                  <c:v>44500.956463344904</c:v>
                </c:pt>
                <c:pt idx="24986">
                  <c:v>44501.261095879629</c:v>
                </c:pt>
                <c:pt idx="24987">
                  <c:v>44501.261852129632</c:v>
                </c:pt>
                <c:pt idx="24988">
                  <c:v>44501.268713680554</c:v>
                </c:pt>
                <c:pt idx="24989">
                  <c:v>44501.271875243059</c:v>
                </c:pt>
                <c:pt idx="24990">
                  <c:v>44501.273130439811</c:v>
                </c:pt>
                <c:pt idx="24991">
                  <c:v>44501.333777094907</c:v>
                </c:pt>
                <c:pt idx="24992">
                  <c:v>44501.343031354168</c:v>
                </c:pt>
                <c:pt idx="24993">
                  <c:v>44501.356530011573</c:v>
                </c:pt>
                <c:pt idx="24994">
                  <c:v>44501.387584988428</c:v>
                </c:pt>
                <c:pt idx="24995">
                  <c:v>44501.391417071762</c:v>
                </c:pt>
                <c:pt idx="24996">
                  <c:v>44501.397107997684</c:v>
                </c:pt>
                <c:pt idx="24997">
                  <c:v>44501.404010798607</c:v>
                </c:pt>
                <c:pt idx="24998">
                  <c:v>44501.450915451387</c:v>
                </c:pt>
                <c:pt idx="24999">
                  <c:v>44501.497465555556</c:v>
                </c:pt>
                <c:pt idx="25000">
                  <c:v>44501.509401967596</c:v>
                </c:pt>
                <c:pt idx="25001">
                  <c:v>44501.528641111108</c:v>
                </c:pt>
                <c:pt idx="25002">
                  <c:v>44502.008823090277</c:v>
                </c:pt>
                <c:pt idx="25003">
                  <c:v>44502.064191874997</c:v>
                </c:pt>
                <c:pt idx="25004">
                  <c:v>44502.253060856485</c:v>
                </c:pt>
                <c:pt idx="25005">
                  <c:v>44502.309591053243</c:v>
                </c:pt>
                <c:pt idx="25006">
                  <c:v>44502.325035451388</c:v>
                </c:pt>
                <c:pt idx="25007">
                  <c:v>44502.362018576387</c:v>
                </c:pt>
                <c:pt idx="25008">
                  <c:v>44502.369113159722</c:v>
                </c:pt>
                <c:pt idx="25009">
                  <c:v>44502.418838101854</c:v>
                </c:pt>
                <c:pt idx="25010">
                  <c:v>44502.420546805559</c:v>
                </c:pt>
                <c:pt idx="25011">
                  <c:v>44502.423786388892</c:v>
                </c:pt>
                <c:pt idx="25012">
                  <c:v>44502.437522581022</c:v>
                </c:pt>
                <c:pt idx="25013">
                  <c:v>44502.438916874999</c:v>
                </c:pt>
                <c:pt idx="25014">
                  <c:v>44502.452149988429</c:v>
                </c:pt>
                <c:pt idx="25015">
                  <c:v>44502.575040138887</c:v>
                </c:pt>
                <c:pt idx="25016">
                  <c:v>44502.576216631947</c:v>
                </c:pt>
                <c:pt idx="25017">
                  <c:v>44502.724645231479</c:v>
                </c:pt>
                <c:pt idx="25018">
                  <c:v>44502.774714618055</c:v>
                </c:pt>
                <c:pt idx="25019">
                  <c:v>44502.775290671299</c:v>
                </c:pt>
                <c:pt idx="25020">
                  <c:v>44502.785802268518</c:v>
                </c:pt>
                <c:pt idx="25021">
                  <c:v>44503.160971608799</c:v>
                </c:pt>
                <c:pt idx="25022">
                  <c:v>44503.165877361113</c:v>
                </c:pt>
                <c:pt idx="25023">
                  <c:v>44503.356313506942</c:v>
                </c:pt>
                <c:pt idx="25024">
                  <c:v>44503.356584224537</c:v>
                </c:pt>
                <c:pt idx="25025">
                  <c:v>44503.380249074071</c:v>
                </c:pt>
                <c:pt idx="25026">
                  <c:v>44503.411776053239</c:v>
                </c:pt>
                <c:pt idx="25027">
                  <c:v>44503.419384224537</c:v>
                </c:pt>
                <c:pt idx="25028">
                  <c:v>44503.438114641205</c:v>
                </c:pt>
                <c:pt idx="25029">
                  <c:v>44503.442364965274</c:v>
                </c:pt>
                <c:pt idx="25030">
                  <c:v>44503.558109363425</c:v>
                </c:pt>
                <c:pt idx="25031">
                  <c:v>44503.601079988424</c:v>
                </c:pt>
                <c:pt idx="25032">
                  <c:v>44503.615129548612</c:v>
                </c:pt>
                <c:pt idx="25033">
                  <c:v>44503.622330196762</c:v>
                </c:pt>
                <c:pt idx="25034">
                  <c:v>44503.632925439815</c:v>
                </c:pt>
                <c:pt idx="25035">
                  <c:v>44503.63651773148</c:v>
                </c:pt>
                <c:pt idx="25036">
                  <c:v>44503.640092488429</c:v>
                </c:pt>
                <c:pt idx="25037">
                  <c:v>44503.640160543982</c:v>
                </c:pt>
                <c:pt idx="25038">
                  <c:v>44503.688337430554</c:v>
                </c:pt>
                <c:pt idx="25039">
                  <c:v>44503.696541747682</c:v>
                </c:pt>
                <c:pt idx="25040">
                  <c:v>44503.777748101849</c:v>
                </c:pt>
                <c:pt idx="25041">
                  <c:v>44503.876468912036</c:v>
                </c:pt>
                <c:pt idx="25042">
                  <c:v>44504.151453668979</c:v>
                </c:pt>
                <c:pt idx="25043">
                  <c:v>44504.151493877318</c:v>
                </c:pt>
                <c:pt idx="25044">
                  <c:v>44504.182930625</c:v>
                </c:pt>
                <c:pt idx="25045">
                  <c:v>44504.229343969906</c:v>
                </c:pt>
                <c:pt idx="25046">
                  <c:v>44504.239039432869</c:v>
                </c:pt>
                <c:pt idx="25047">
                  <c:v>44504.391354097221</c:v>
                </c:pt>
                <c:pt idx="25048">
                  <c:v>44504.413677395831</c:v>
                </c:pt>
                <c:pt idx="25049">
                  <c:v>44504.417489189815</c:v>
                </c:pt>
                <c:pt idx="25050">
                  <c:v>44504.448239270831</c:v>
                </c:pt>
                <c:pt idx="25051">
                  <c:v>44504.480507083332</c:v>
                </c:pt>
                <c:pt idx="25052">
                  <c:v>44504.484608854167</c:v>
                </c:pt>
                <c:pt idx="25053">
                  <c:v>44504.584806620369</c:v>
                </c:pt>
                <c:pt idx="25054">
                  <c:v>44504.615216967592</c:v>
                </c:pt>
                <c:pt idx="25055">
                  <c:v>44504.650127893517</c:v>
                </c:pt>
                <c:pt idx="25056">
                  <c:v>44504.678531342593</c:v>
                </c:pt>
                <c:pt idx="25057">
                  <c:v>44504.752011099539</c:v>
                </c:pt>
                <c:pt idx="25058">
                  <c:v>44504.753006562503</c:v>
                </c:pt>
                <c:pt idx="25059">
                  <c:v>44504.761322604165</c:v>
                </c:pt>
                <c:pt idx="25060">
                  <c:v>44504.799216388892</c:v>
                </c:pt>
                <c:pt idx="25061">
                  <c:v>44504.806885439815</c:v>
                </c:pt>
                <c:pt idx="25062">
                  <c:v>44504.814086423612</c:v>
                </c:pt>
                <c:pt idx="25063">
                  <c:v>44504.815164143518</c:v>
                </c:pt>
                <c:pt idx="25064">
                  <c:v>44504.816093217596</c:v>
                </c:pt>
                <c:pt idx="25065">
                  <c:v>44504.831409675928</c:v>
                </c:pt>
                <c:pt idx="25066">
                  <c:v>44504.833036574077</c:v>
                </c:pt>
                <c:pt idx="25067">
                  <c:v>44504.835181666669</c:v>
                </c:pt>
                <c:pt idx="25068">
                  <c:v>44504.88477665509</c:v>
                </c:pt>
                <c:pt idx="25069">
                  <c:v>44505.096429664351</c:v>
                </c:pt>
                <c:pt idx="25070">
                  <c:v>44505.130549780093</c:v>
                </c:pt>
                <c:pt idx="25071">
                  <c:v>44505.287156458333</c:v>
                </c:pt>
                <c:pt idx="25072">
                  <c:v>44505.290939629631</c:v>
                </c:pt>
                <c:pt idx="25073">
                  <c:v>44505.327230937502</c:v>
                </c:pt>
                <c:pt idx="25074">
                  <c:v>44505.355008078703</c:v>
                </c:pt>
                <c:pt idx="25075">
                  <c:v>44505.361517210651</c:v>
                </c:pt>
                <c:pt idx="25076">
                  <c:v>44505.363340462965</c:v>
                </c:pt>
                <c:pt idx="25077">
                  <c:v>44505.36822449074</c:v>
                </c:pt>
                <c:pt idx="25078">
                  <c:v>44505.390808472221</c:v>
                </c:pt>
                <c:pt idx="25079">
                  <c:v>44505.42304577546</c:v>
                </c:pt>
                <c:pt idx="25080">
                  <c:v>44505.462695324073</c:v>
                </c:pt>
                <c:pt idx="25081">
                  <c:v>44505.526850115741</c:v>
                </c:pt>
                <c:pt idx="25082">
                  <c:v>44505.532201539354</c:v>
                </c:pt>
                <c:pt idx="25083">
                  <c:v>44505.536587754628</c:v>
                </c:pt>
                <c:pt idx="25084">
                  <c:v>44505.552154872683</c:v>
                </c:pt>
                <c:pt idx="25085">
                  <c:v>44505.573021319447</c:v>
                </c:pt>
                <c:pt idx="25086">
                  <c:v>44505.57620358796</c:v>
                </c:pt>
                <c:pt idx="25087">
                  <c:v>44505.718518078706</c:v>
                </c:pt>
                <c:pt idx="25088">
                  <c:v>44505.721012314818</c:v>
                </c:pt>
                <c:pt idx="25089">
                  <c:v>44505.724082094908</c:v>
                </c:pt>
                <c:pt idx="25090">
                  <c:v>44506.000259108798</c:v>
                </c:pt>
                <c:pt idx="25091">
                  <c:v>44506.1834953125</c:v>
                </c:pt>
                <c:pt idx="25092">
                  <c:v>44506.259842905092</c:v>
                </c:pt>
                <c:pt idx="25093">
                  <c:v>44506.37407140046</c:v>
                </c:pt>
                <c:pt idx="25094">
                  <c:v>44506.388900821759</c:v>
                </c:pt>
                <c:pt idx="25095">
                  <c:v>44506.410487719906</c:v>
                </c:pt>
                <c:pt idx="25096">
                  <c:v>44506.414859756944</c:v>
                </c:pt>
                <c:pt idx="25097">
                  <c:v>44506.545362974539</c:v>
                </c:pt>
                <c:pt idx="25098">
                  <c:v>44506.549584722219</c:v>
                </c:pt>
                <c:pt idx="25099">
                  <c:v>44506.550934016203</c:v>
                </c:pt>
                <c:pt idx="25100">
                  <c:v>44506.725586898145</c:v>
                </c:pt>
                <c:pt idx="25101">
                  <c:v>44506.729394201386</c:v>
                </c:pt>
                <c:pt idx="25102">
                  <c:v>44506.860711064815</c:v>
                </c:pt>
                <c:pt idx="25103">
                  <c:v>44507.310332870373</c:v>
                </c:pt>
                <c:pt idx="25104">
                  <c:v>44507.504850393518</c:v>
                </c:pt>
                <c:pt idx="25105">
                  <c:v>44507.518611770836</c:v>
                </c:pt>
                <c:pt idx="25106">
                  <c:v>44507.53007400463</c:v>
                </c:pt>
                <c:pt idx="25107">
                  <c:v>44507.533705891205</c:v>
                </c:pt>
                <c:pt idx="25108">
                  <c:v>44508.105238946759</c:v>
                </c:pt>
                <c:pt idx="25109">
                  <c:v>44508.200961249997</c:v>
                </c:pt>
                <c:pt idx="25110">
                  <c:v>44508.208399849536</c:v>
                </c:pt>
                <c:pt idx="25111">
                  <c:v>44508.2084053125</c:v>
                </c:pt>
                <c:pt idx="25112">
                  <c:v>44508.213415034719</c:v>
                </c:pt>
                <c:pt idx="25113">
                  <c:v>44508.232302523145</c:v>
                </c:pt>
                <c:pt idx="25114">
                  <c:v>44508.237409409725</c:v>
                </c:pt>
                <c:pt idx="25115">
                  <c:v>44508.247112523146</c:v>
                </c:pt>
                <c:pt idx="25116">
                  <c:v>44508.285753159726</c:v>
                </c:pt>
                <c:pt idx="25117">
                  <c:v>44508.287245694446</c:v>
                </c:pt>
                <c:pt idx="25118">
                  <c:v>44508.302267488427</c:v>
                </c:pt>
                <c:pt idx="25119">
                  <c:v>44508.309203425924</c:v>
                </c:pt>
                <c:pt idx="25120">
                  <c:v>44508.34902134259</c:v>
                </c:pt>
                <c:pt idx="25121">
                  <c:v>44508.351508321757</c:v>
                </c:pt>
                <c:pt idx="25122">
                  <c:v>44508.35315978009</c:v>
                </c:pt>
                <c:pt idx="25123">
                  <c:v>44508.358381805556</c:v>
                </c:pt>
                <c:pt idx="25124">
                  <c:v>44508.359266192128</c:v>
                </c:pt>
                <c:pt idx="25125">
                  <c:v>44508.387809583335</c:v>
                </c:pt>
                <c:pt idx="25126">
                  <c:v>44508.421191388887</c:v>
                </c:pt>
                <c:pt idx="25127">
                  <c:v>44508.457340358793</c:v>
                </c:pt>
                <c:pt idx="25128">
                  <c:v>44508.482449016206</c:v>
                </c:pt>
                <c:pt idx="25129">
                  <c:v>44508.489445694446</c:v>
                </c:pt>
                <c:pt idx="25130">
                  <c:v>44508.523288298609</c:v>
                </c:pt>
                <c:pt idx="25131">
                  <c:v>44508.692976238424</c:v>
                </c:pt>
                <c:pt idx="25132">
                  <c:v>44508.702097453701</c:v>
                </c:pt>
                <c:pt idx="25133">
                  <c:v>44508.704587430555</c:v>
                </c:pt>
                <c:pt idx="25134">
                  <c:v>44508.71639065972</c:v>
                </c:pt>
                <c:pt idx="25135">
                  <c:v>44508.724243206016</c:v>
                </c:pt>
                <c:pt idx="25136">
                  <c:v>44508.752625324072</c:v>
                </c:pt>
                <c:pt idx="25137">
                  <c:v>44508.832101655091</c:v>
                </c:pt>
                <c:pt idx="25138">
                  <c:v>44509.203473344911</c:v>
                </c:pt>
                <c:pt idx="25139">
                  <c:v>44509.211127708331</c:v>
                </c:pt>
                <c:pt idx="25140">
                  <c:v>44509.272807060188</c:v>
                </c:pt>
                <c:pt idx="25141">
                  <c:v>44509.273970972223</c:v>
                </c:pt>
                <c:pt idx="25142">
                  <c:v>44509.27468412037</c:v>
                </c:pt>
                <c:pt idx="25143">
                  <c:v>44509.281642858798</c:v>
                </c:pt>
                <c:pt idx="25144">
                  <c:v>44509.339035821758</c:v>
                </c:pt>
                <c:pt idx="25145">
                  <c:v>44509.433698263892</c:v>
                </c:pt>
                <c:pt idx="25146">
                  <c:v>44509.447522546296</c:v>
                </c:pt>
                <c:pt idx="25147">
                  <c:v>44509.463971157405</c:v>
                </c:pt>
                <c:pt idx="25148">
                  <c:v>44509.468467349536</c:v>
                </c:pt>
                <c:pt idx="25149">
                  <c:v>44509.469906041668</c:v>
                </c:pt>
                <c:pt idx="25150">
                  <c:v>44509.482863067133</c:v>
                </c:pt>
                <c:pt idx="25151">
                  <c:v>44509.564366238425</c:v>
                </c:pt>
                <c:pt idx="25152">
                  <c:v>44509.604924189814</c:v>
                </c:pt>
                <c:pt idx="25153">
                  <c:v>44509.616901782407</c:v>
                </c:pt>
                <c:pt idx="25154">
                  <c:v>44509.625115474541</c:v>
                </c:pt>
                <c:pt idx="25155">
                  <c:v>44509.642551481484</c:v>
                </c:pt>
                <c:pt idx="25156">
                  <c:v>44509.712711747685</c:v>
                </c:pt>
                <c:pt idx="25157">
                  <c:v>44510.173067754629</c:v>
                </c:pt>
                <c:pt idx="25158">
                  <c:v>44510.196681238427</c:v>
                </c:pt>
                <c:pt idx="25159">
                  <c:v>44510.238884027778</c:v>
                </c:pt>
                <c:pt idx="25160">
                  <c:v>44510.244453611114</c:v>
                </c:pt>
                <c:pt idx="25161">
                  <c:v>44510.28433771991</c:v>
                </c:pt>
                <c:pt idx="25162">
                  <c:v>44510.300334618056</c:v>
                </c:pt>
                <c:pt idx="25163">
                  <c:v>44510.356051493058</c:v>
                </c:pt>
                <c:pt idx="25164">
                  <c:v>44510.401025462961</c:v>
                </c:pt>
                <c:pt idx="25165">
                  <c:v>44510.499713576392</c:v>
                </c:pt>
                <c:pt idx="25166">
                  <c:v>44510.528580844904</c:v>
                </c:pt>
                <c:pt idx="25167">
                  <c:v>44510.535006782404</c:v>
                </c:pt>
                <c:pt idx="25168">
                  <c:v>44510.535453101853</c:v>
                </c:pt>
                <c:pt idx="25169">
                  <c:v>44510.540075497687</c:v>
                </c:pt>
                <c:pt idx="25170">
                  <c:v>44510.589627395835</c:v>
                </c:pt>
                <c:pt idx="25171">
                  <c:v>44510.962721203701</c:v>
                </c:pt>
                <c:pt idx="25172">
                  <c:v>44510.97267761574</c:v>
                </c:pt>
                <c:pt idx="25173">
                  <c:v>44510.979107615742</c:v>
                </c:pt>
                <c:pt idx="25174">
                  <c:v>44510.983261215275</c:v>
                </c:pt>
                <c:pt idx="25175">
                  <c:v>44511.264715266203</c:v>
                </c:pt>
                <c:pt idx="25176">
                  <c:v>44511.268707199073</c:v>
                </c:pt>
                <c:pt idx="25177">
                  <c:v>44511.269191342595</c:v>
                </c:pt>
                <c:pt idx="25178">
                  <c:v>44511.271370972223</c:v>
                </c:pt>
                <c:pt idx="25179">
                  <c:v>44511.277987222224</c:v>
                </c:pt>
                <c:pt idx="25180">
                  <c:v>44511.28293065972</c:v>
                </c:pt>
                <c:pt idx="25181">
                  <c:v>44511.286002418979</c:v>
                </c:pt>
                <c:pt idx="25182">
                  <c:v>44511.290675428238</c:v>
                </c:pt>
                <c:pt idx="25183">
                  <c:v>44511.291505150461</c:v>
                </c:pt>
                <c:pt idx="25184">
                  <c:v>44511.291533750002</c:v>
                </c:pt>
                <c:pt idx="25185">
                  <c:v>44511.291669687504</c:v>
                </c:pt>
                <c:pt idx="25186">
                  <c:v>44511.291812037038</c:v>
                </c:pt>
                <c:pt idx="25187">
                  <c:v>44511.291993715276</c:v>
                </c:pt>
                <c:pt idx="25188">
                  <c:v>44511.293626099534</c:v>
                </c:pt>
                <c:pt idx="25189">
                  <c:v>44511.294300671296</c:v>
                </c:pt>
                <c:pt idx="25190">
                  <c:v>44511.294645543981</c:v>
                </c:pt>
                <c:pt idx="25191">
                  <c:v>44511.364921828703</c:v>
                </c:pt>
                <c:pt idx="25192">
                  <c:v>44511.373711435182</c:v>
                </c:pt>
                <c:pt idx="25193">
                  <c:v>44511.397158356478</c:v>
                </c:pt>
                <c:pt idx="25194">
                  <c:v>44511.408277291666</c:v>
                </c:pt>
                <c:pt idx="25195">
                  <c:v>44511.433112280094</c:v>
                </c:pt>
                <c:pt idx="25196">
                  <c:v>44511.437512696757</c:v>
                </c:pt>
                <c:pt idx="25197">
                  <c:v>44511.454672812499</c:v>
                </c:pt>
                <c:pt idx="25198">
                  <c:v>44511.478571087966</c:v>
                </c:pt>
                <c:pt idx="25199">
                  <c:v>44511.502614224541</c:v>
                </c:pt>
                <c:pt idx="25200">
                  <c:v>44511.515279907406</c:v>
                </c:pt>
                <c:pt idx="25201">
                  <c:v>44511.518267233798</c:v>
                </c:pt>
                <c:pt idx="25202">
                  <c:v>44511.51858625</c:v>
                </c:pt>
                <c:pt idx="25203">
                  <c:v>44511.534427118058</c:v>
                </c:pt>
                <c:pt idx="25204">
                  <c:v>44511.544754143521</c:v>
                </c:pt>
                <c:pt idx="25205">
                  <c:v>44511.562965219906</c:v>
                </c:pt>
                <c:pt idx="25206">
                  <c:v>44511.60805210648</c:v>
                </c:pt>
                <c:pt idx="25207">
                  <c:v>44511.694207777779</c:v>
                </c:pt>
                <c:pt idx="25208">
                  <c:v>44511.976151354167</c:v>
                </c:pt>
                <c:pt idx="25209">
                  <c:v>44512.059244317126</c:v>
                </c:pt>
                <c:pt idx="25210">
                  <c:v>44512.108792164348</c:v>
                </c:pt>
                <c:pt idx="25211">
                  <c:v>44512.151370335647</c:v>
                </c:pt>
                <c:pt idx="25212">
                  <c:v>44512.190327280092</c:v>
                </c:pt>
                <c:pt idx="25213">
                  <c:v>44512.191793206017</c:v>
                </c:pt>
                <c:pt idx="25214">
                  <c:v>44512.203470034721</c:v>
                </c:pt>
                <c:pt idx="25215">
                  <c:v>44512.212767141202</c:v>
                </c:pt>
                <c:pt idx="25216">
                  <c:v>44512.218984907406</c:v>
                </c:pt>
                <c:pt idx="25217">
                  <c:v>44512.238032442132</c:v>
                </c:pt>
                <c:pt idx="25218">
                  <c:v>44512.350281990737</c:v>
                </c:pt>
                <c:pt idx="25219">
                  <c:v>44512.354743344906</c:v>
                </c:pt>
                <c:pt idx="25220">
                  <c:v>44512.356003113426</c:v>
                </c:pt>
                <c:pt idx="25221">
                  <c:v>44512.360809942133</c:v>
                </c:pt>
                <c:pt idx="25222">
                  <c:v>44512.395700474539</c:v>
                </c:pt>
                <c:pt idx="25223">
                  <c:v>44512.408755578705</c:v>
                </c:pt>
                <c:pt idx="25224">
                  <c:v>44512.412180208332</c:v>
                </c:pt>
                <c:pt idx="25225">
                  <c:v>44512.412612662039</c:v>
                </c:pt>
                <c:pt idx="25226">
                  <c:v>44512.469542951389</c:v>
                </c:pt>
                <c:pt idx="25227">
                  <c:v>44512.539051168984</c:v>
                </c:pt>
                <c:pt idx="25228">
                  <c:v>44512.567904490737</c:v>
                </c:pt>
                <c:pt idx="25229">
                  <c:v>44512.66951428241</c:v>
                </c:pt>
                <c:pt idx="25230">
                  <c:v>44512.674889907408</c:v>
                </c:pt>
                <c:pt idx="25231">
                  <c:v>44512.712395335649</c:v>
                </c:pt>
                <c:pt idx="25232">
                  <c:v>44513.098322847225</c:v>
                </c:pt>
                <c:pt idx="25233">
                  <c:v>44513.171575115739</c:v>
                </c:pt>
                <c:pt idx="25234">
                  <c:v>44513.29351009259</c:v>
                </c:pt>
                <c:pt idx="25235">
                  <c:v>44513.482311701388</c:v>
                </c:pt>
                <c:pt idx="25236">
                  <c:v>44513.48265096065</c:v>
                </c:pt>
                <c:pt idx="25237">
                  <c:v>44513.55236386574</c:v>
                </c:pt>
                <c:pt idx="25238">
                  <c:v>44513.572242395836</c:v>
                </c:pt>
                <c:pt idx="25239">
                  <c:v>44513.591945509259</c:v>
                </c:pt>
                <c:pt idx="25240">
                  <c:v>44513.633143587962</c:v>
                </c:pt>
                <c:pt idx="25241">
                  <c:v>44513.686376562502</c:v>
                </c:pt>
                <c:pt idx="25242">
                  <c:v>44513.97055607639</c:v>
                </c:pt>
                <c:pt idx="25243">
                  <c:v>44514.023381898151</c:v>
                </c:pt>
                <c:pt idx="25244">
                  <c:v>44514.069063125004</c:v>
                </c:pt>
                <c:pt idx="25245">
                  <c:v>44514.595095266202</c:v>
                </c:pt>
                <c:pt idx="25246">
                  <c:v>44514.595926076392</c:v>
                </c:pt>
                <c:pt idx="25247">
                  <c:v>44515.162845046296</c:v>
                </c:pt>
                <c:pt idx="25248">
                  <c:v>44515.278260196763</c:v>
                </c:pt>
                <c:pt idx="25249">
                  <c:v>44515.280906597225</c:v>
                </c:pt>
                <c:pt idx="25250">
                  <c:v>44515.282307361114</c:v>
                </c:pt>
                <c:pt idx="25251">
                  <c:v>44515.285912766201</c:v>
                </c:pt>
                <c:pt idx="25252">
                  <c:v>44515.29266190972</c:v>
                </c:pt>
                <c:pt idx="25253">
                  <c:v>44515.294877118053</c:v>
                </c:pt>
                <c:pt idx="25254">
                  <c:v>44515.29913334491</c:v>
                </c:pt>
                <c:pt idx="25255">
                  <c:v>44515.300602395837</c:v>
                </c:pt>
                <c:pt idx="25256">
                  <c:v>44515.301508032404</c:v>
                </c:pt>
                <c:pt idx="25257">
                  <c:v>44515.302199965277</c:v>
                </c:pt>
                <c:pt idx="25258">
                  <c:v>44515.307390034723</c:v>
                </c:pt>
                <c:pt idx="25259">
                  <c:v>44515.308109976853</c:v>
                </c:pt>
                <c:pt idx="25260">
                  <c:v>44515.311508796294</c:v>
                </c:pt>
                <c:pt idx="25261">
                  <c:v>44515.336935509258</c:v>
                </c:pt>
                <c:pt idx="25262">
                  <c:v>44515.337163611111</c:v>
                </c:pt>
                <c:pt idx="25263">
                  <c:v>44515.362834444444</c:v>
                </c:pt>
                <c:pt idx="25264">
                  <c:v>44515.37128983796</c:v>
                </c:pt>
                <c:pt idx="25265">
                  <c:v>44515.389259791664</c:v>
                </c:pt>
                <c:pt idx="25266">
                  <c:v>44515.393128067131</c:v>
                </c:pt>
                <c:pt idx="25267">
                  <c:v>44515.397330416665</c:v>
                </c:pt>
                <c:pt idx="25268">
                  <c:v>44515.401768981479</c:v>
                </c:pt>
                <c:pt idx="25269">
                  <c:v>44515.412820833335</c:v>
                </c:pt>
                <c:pt idx="25270">
                  <c:v>44515.419918495369</c:v>
                </c:pt>
                <c:pt idx="25271">
                  <c:v>44515.429656875</c:v>
                </c:pt>
                <c:pt idx="25272">
                  <c:v>44515.464862615743</c:v>
                </c:pt>
                <c:pt idx="25273">
                  <c:v>44515.467461064814</c:v>
                </c:pt>
                <c:pt idx="25274">
                  <c:v>44515.498219340276</c:v>
                </c:pt>
                <c:pt idx="25275">
                  <c:v>44515.508464293984</c:v>
                </c:pt>
                <c:pt idx="25276">
                  <c:v>44515.522497488426</c:v>
                </c:pt>
                <c:pt idx="25277">
                  <c:v>44515.560819155093</c:v>
                </c:pt>
                <c:pt idx="25278">
                  <c:v>44515.56383515046</c:v>
                </c:pt>
                <c:pt idx="25279">
                  <c:v>44515.590024143516</c:v>
                </c:pt>
                <c:pt idx="25280">
                  <c:v>44515.629601689812</c:v>
                </c:pt>
                <c:pt idx="25281">
                  <c:v>44515.632732546299</c:v>
                </c:pt>
                <c:pt idx="25282">
                  <c:v>44515.645321701391</c:v>
                </c:pt>
                <c:pt idx="25283">
                  <c:v>44515.680681284721</c:v>
                </c:pt>
                <c:pt idx="25284">
                  <c:v>44515.681401608796</c:v>
                </c:pt>
                <c:pt idx="25285">
                  <c:v>44516.106900752318</c:v>
                </c:pt>
                <c:pt idx="25286">
                  <c:v>44516.154400578707</c:v>
                </c:pt>
                <c:pt idx="25287">
                  <c:v>44516.154745347223</c:v>
                </c:pt>
                <c:pt idx="25288">
                  <c:v>44516.212250324075</c:v>
                </c:pt>
                <c:pt idx="25289">
                  <c:v>44516.279603993054</c:v>
                </c:pt>
                <c:pt idx="25290">
                  <c:v>44516.291137476852</c:v>
                </c:pt>
                <c:pt idx="25291">
                  <c:v>44516.313431585651</c:v>
                </c:pt>
                <c:pt idx="25292">
                  <c:v>44516.327119409725</c:v>
                </c:pt>
                <c:pt idx="25293">
                  <c:v>44516.330708819441</c:v>
                </c:pt>
                <c:pt idx="25294">
                  <c:v>44516.361915624999</c:v>
                </c:pt>
                <c:pt idx="25295">
                  <c:v>44516.374433576391</c:v>
                </c:pt>
                <c:pt idx="25296">
                  <c:v>44516.37603162037</c:v>
                </c:pt>
                <c:pt idx="25297">
                  <c:v>44516.37628016204</c:v>
                </c:pt>
                <c:pt idx="25298">
                  <c:v>44516.417829826387</c:v>
                </c:pt>
                <c:pt idx="25299">
                  <c:v>44516.423439398146</c:v>
                </c:pt>
                <c:pt idx="25300">
                  <c:v>44516.440247627317</c:v>
                </c:pt>
                <c:pt idx="25301">
                  <c:v>44516.445029907409</c:v>
                </c:pt>
                <c:pt idx="25302">
                  <c:v>44516.554279479169</c:v>
                </c:pt>
                <c:pt idx="25303">
                  <c:v>44516.558015682873</c:v>
                </c:pt>
                <c:pt idx="25304">
                  <c:v>44516.651956898146</c:v>
                </c:pt>
                <c:pt idx="25305">
                  <c:v>44516.716907083333</c:v>
                </c:pt>
                <c:pt idx="25306">
                  <c:v>44517.114331574077</c:v>
                </c:pt>
                <c:pt idx="25307">
                  <c:v>44517.231447152779</c:v>
                </c:pt>
                <c:pt idx="25308">
                  <c:v>44517.266668275464</c:v>
                </c:pt>
                <c:pt idx="25309">
                  <c:v>44517.271648553244</c:v>
                </c:pt>
                <c:pt idx="25310">
                  <c:v>44517.272169317126</c:v>
                </c:pt>
                <c:pt idx="25311">
                  <c:v>44517.274548090281</c:v>
                </c:pt>
                <c:pt idx="25312">
                  <c:v>44517.285038946757</c:v>
                </c:pt>
                <c:pt idx="25313">
                  <c:v>44517.28643472222</c:v>
                </c:pt>
                <c:pt idx="25314">
                  <c:v>44517.299661215278</c:v>
                </c:pt>
                <c:pt idx="25315">
                  <c:v>44517.356521145834</c:v>
                </c:pt>
                <c:pt idx="25316">
                  <c:v>44517.361139849534</c:v>
                </c:pt>
                <c:pt idx="25317">
                  <c:v>44517.362122048609</c:v>
                </c:pt>
                <c:pt idx="25318">
                  <c:v>44517.385586273151</c:v>
                </c:pt>
                <c:pt idx="25319">
                  <c:v>44517.41631291667</c:v>
                </c:pt>
                <c:pt idx="25320">
                  <c:v>44517.464459236115</c:v>
                </c:pt>
                <c:pt idx="25321">
                  <c:v>44517.4713509375</c:v>
                </c:pt>
                <c:pt idx="25322">
                  <c:v>44517.475116793983</c:v>
                </c:pt>
                <c:pt idx="25323">
                  <c:v>44517.4766590625</c:v>
                </c:pt>
                <c:pt idx="25324">
                  <c:v>44517.478125196758</c:v>
                </c:pt>
                <c:pt idx="25325">
                  <c:v>44517.506732743059</c:v>
                </c:pt>
                <c:pt idx="25326">
                  <c:v>44517.568361574071</c:v>
                </c:pt>
                <c:pt idx="25327">
                  <c:v>44517.570150567131</c:v>
                </c:pt>
                <c:pt idx="25328">
                  <c:v>44517.570565821756</c:v>
                </c:pt>
                <c:pt idx="25329">
                  <c:v>44517.58892347222</c:v>
                </c:pt>
                <c:pt idx="25330">
                  <c:v>44517.617565497683</c:v>
                </c:pt>
                <c:pt idx="25331">
                  <c:v>44517.618102916669</c:v>
                </c:pt>
                <c:pt idx="25332">
                  <c:v>44517.626003657409</c:v>
                </c:pt>
                <c:pt idx="25333">
                  <c:v>44517.626202256943</c:v>
                </c:pt>
                <c:pt idx="25334">
                  <c:v>44518.107588981482</c:v>
                </c:pt>
                <c:pt idx="25335">
                  <c:v>44518.108858784719</c:v>
                </c:pt>
                <c:pt idx="25336">
                  <c:v>44518.183999930552</c:v>
                </c:pt>
                <c:pt idx="25337">
                  <c:v>44518.203642291664</c:v>
                </c:pt>
                <c:pt idx="25338">
                  <c:v>44518.207964409725</c:v>
                </c:pt>
                <c:pt idx="25339">
                  <c:v>44518.208313298608</c:v>
                </c:pt>
                <c:pt idx="25340">
                  <c:v>44518.212625509259</c:v>
                </c:pt>
                <c:pt idx="25341">
                  <c:v>44518.391840370372</c:v>
                </c:pt>
                <c:pt idx="25342">
                  <c:v>44519.189543865738</c:v>
                </c:pt>
                <c:pt idx="25343">
                  <c:v>44519.235258136578</c:v>
                </c:pt>
                <c:pt idx="25344">
                  <c:v>44519.321628206017</c:v>
                </c:pt>
                <c:pt idx="25345">
                  <c:v>44519.351755266202</c:v>
                </c:pt>
                <c:pt idx="25346">
                  <c:v>44519.366738495373</c:v>
                </c:pt>
                <c:pt idx="25347">
                  <c:v>44519.37736510417</c:v>
                </c:pt>
                <c:pt idx="25348">
                  <c:v>44519.400081886575</c:v>
                </c:pt>
                <c:pt idx="25349">
                  <c:v>44519.417502407407</c:v>
                </c:pt>
                <c:pt idx="25350">
                  <c:v>44519.453335254628</c:v>
                </c:pt>
                <c:pt idx="25351">
                  <c:v>44519.453398761572</c:v>
                </c:pt>
                <c:pt idx="25352">
                  <c:v>44519.472034166669</c:v>
                </c:pt>
                <c:pt idx="25353">
                  <c:v>44519.522519386577</c:v>
                </c:pt>
                <c:pt idx="25354">
                  <c:v>44521.620566122685</c:v>
                </c:pt>
                <c:pt idx="25355">
                  <c:v>44521.621309513888</c:v>
                </c:pt>
                <c:pt idx="25356">
                  <c:v>44522.300085613424</c:v>
                </c:pt>
                <c:pt idx="25357">
                  <c:v>44522.384537916667</c:v>
                </c:pt>
                <c:pt idx="25358">
                  <c:v>44522.413748703701</c:v>
                </c:pt>
                <c:pt idx="25359">
                  <c:v>44522.435858449076</c:v>
                </c:pt>
                <c:pt idx="25360">
                  <c:v>44522.438335162034</c:v>
                </c:pt>
                <c:pt idx="25361">
                  <c:v>44522.439608877314</c:v>
                </c:pt>
                <c:pt idx="25362">
                  <c:v>44522.441185127318</c:v>
                </c:pt>
                <c:pt idx="25363">
                  <c:v>44522.448645659722</c:v>
                </c:pt>
                <c:pt idx="25364">
                  <c:v>44522.47106787037</c:v>
                </c:pt>
                <c:pt idx="25365">
                  <c:v>44522.472478668984</c:v>
                </c:pt>
                <c:pt idx="25366">
                  <c:v>44522.637886249999</c:v>
                </c:pt>
                <c:pt idx="25367">
                  <c:v>44522.638162604169</c:v>
                </c:pt>
                <c:pt idx="25368">
                  <c:v>44522.63866355324</c:v>
                </c:pt>
                <c:pt idx="25369">
                  <c:v>44522.953163252314</c:v>
                </c:pt>
                <c:pt idx="25370">
                  <c:v>44523.064370844906</c:v>
                </c:pt>
                <c:pt idx="25371">
                  <c:v>44523.321087048615</c:v>
                </c:pt>
                <c:pt idx="25372">
                  <c:v>44523.342454837963</c:v>
                </c:pt>
                <c:pt idx="25373">
                  <c:v>44523.375052731484</c:v>
                </c:pt>
                <c:pt idx="25374">
                  <c:v>44523.381891805555</c:v>
                </c:pt>
                <c:pt idx="25375">
                  <c:v>44523.385959502317</c:v>
                </c:pt>
                <c:pt idx="25376">
                  <c:v>44523.404672974539</c:v>
                </c:pt>
                <c:pt idx="25377">
                  <c:v>44523.41475491898</c:v>
                </c:pt>
                <c:pt idx="25378">
                  <c:v>44523.419326284726</c:v>
                </c:pt>
                <c:pt idx="25379">
                  <c:v>44523.424042939812</c:v>
                </c:pt>
                <c:pt idx="25380">
                  <c:v>44523.429115416664</c:v>
                </c:pt>
                <c:pt idx="25381">
                  <c:v>44523.442841354168</c:v>
                </c:pt>
                <c:pt idx="25382">
                  <c:v>44523.464987766201</c:v>
                </c:pt>
                <c:pt idx="25383">
                  <c:v>44523.577121967595</c:v>
                </c:pt>
                <c:pt idx="25384">
                  <c:v>44523.58076099537</c:v>
                </c:pt>
                <c:pt idx="25385">
                  <c:v>44523.690298113426</c:v>
                </c:pt>
                <c:pt idx="25386">
                  <c:v>44524.318824872687</c:v>
                </c:pt>
                <c:pt idx="25387">
                  <c:v>44524.326195358793</c:v>
                </c:pt>
                <c:pt idx="25388">
                  <c:v>44524.344516620367</c:v>
                </c:pt>
                <c:pt idx="25389">
                  <c:v>44524.347325509261</c:v>
                </c:pt>
                <c:pt idx="25390">
                  <c:v>44524.351029571757</c:v>
                </c:pt>
                <c:pt idx="25391">
                  <c:v>44524.365746678239</c:v>
                </c:pt>
                <c:pt idx="25392">
                  <c:v>44524.365996493056</c:v>
                </c:pt>
                <c:pt idx="25393">
                  <c:v>44524.404094351848</c:v>
                </c:pt>
                <c:pt idx="25394">
                  <c:v>44524.407804328701</c:v>
                </c:pt>
                <c:pt idx="25395">
                  <c:v>44524.409093136572</c:v>
                </c:pt>
                <c:pt idx="25396">
                  <c:v>44524.418276631943</c:v>
                </c:pt>
                <c:pt idx="25397">
                  <c:v>44524.420012060182</c:v>
                </c:pt>
                <c:pt idx="25398">
                  <c:v>44524.425020300929</c:v>
                </c:pt>
                <c:pt idx="25399">
                  <c:v>44524.429569201391</c:v>
                </c:pt>
                <c:pt idx="25400">
                  <c:v>44524.516384189817</c:v>
                </c:pt>
                <c:pt idx="25401">
                  <c:v>44524.602466597222</c:v>
                </c:pt>
                <c:pt idx="25402">
                  <c:v>44524.668527303242</c:v>
                </c:pt>
                <c:pt idx="25403">
                  <c:v>44524.717980960646</c:v>
                </c:pt>
                <c:pt idx="25404">
                  <c:v>44525.059651331016</c:v>
                </c:pt>
                <c:pt idx="25405">
                  <c:v>44525.181287627318</c:v>
                </c:pt>
                <c:pt idx="25406">
                  <c:v>44525.185734039354</c:v>
                </c:pt>
                <c:pt idx="25407">
                  <c:v>44525.229412094908</c:v>
                </c:pt>
                <c:pt idx="25408">
                  <c:v>44525.297271261574</c:v>
                </c:pt>
                <c:pt idx="25409">
                  <c:v>44525.298827893515</c:v>
                </c:pt>
                <c:pt idx="25410">
                  <c:v>44525.333317847224</c:v>
                </c:pt>
                <c:pt idx="25411">
                  <c:v>44525.419368113427</c:v>
                </c:pt>
                <c:pt idx="25412">
                  <c:v>44525.423363194444</c:v>
                </c:pt>
                <c:pt idx="25413">
                  <c:v>44525.445869293981</c:v>
                </c:pt>
                <c:pt idx="25414">
                  <c:v>44525.585164340278</c:v>
                </c:pt>
                <c:pt idx="25415">
                  <c:v>44525.591407546293</c:v>
                </c:pt>
                <c:pt idx="25416">
                  <c:v>44525.71158732639</c:v>
                </c:pt>
                <c:pt idx="25417">
                  <c:v>44526.201343518522</c:v>
                </c:pt>
                <c:pt idx="25418">
                  <c:v>44526.207481527781</c:v>
                </c:pt>
                <c:pt idx="25419">
                  <c:v>44526.238230451389</c:v>
                </c:pt>
                <c:pt idx="25420">
                  <c:v>44526.262378425927</c:v>
                </c:pt>
                <c:pt idx="25421">
                  <c:v>44526.349798645831</c:v>
                </c:pt>
                <c:pt idx="25422">
                  <c:v>44526.353271712964</c:v>
                </c:pt>
                <c:pt idx="25423">
                  <c:v>44526.353811608795</c:v>
                </c:pt>
                <c:pt idx="25424">
                  <c:v>44526.354888055554</c:v>
                </c:pt>
                <c:pt idx="25425">
                  <c:v>44526.368862858799</c:v>
                </c:pt>
                <c:pt idx="25426">
                  <c:v>44526.406921168978</c:v>
                </c:pt>
                <c:pt idx="25427">
                  <c:v>44526.408248865744</c:v>
                </c:pt>
                <c:pt idx="25428">
                  <c:v>44526.411654293981</c:v>
                </c:pt>
                <c:pt idx="25429">
                  <c:v>44526.415458067131</c:v>
                </c:pt>
                <c:pt idx="25430">
                  <c:v>44526.500980972225</c:v>
                </c:pt>
                <c:pt idx="25431">
                  <c:v>44526.568793148152</c:v>
                </c:pt>
                <c:pt idx="25432">
                  <c:v>44526.596918541669</c:v>
                </c:pt>
                <c:pt idx="25433">
                  <c:v>44526.712028599541</c:v>
                </c:pt>
                <c:pt idx="25434">
                  <c:v>44526.712564687499</c:v>
                </c:pt>
                <c:pt idx="25435">
                  <c:v>44526.729301550928</c:v>
                </c:pt>
                <c:pt idx="25436">
                  <c:v>44527.291715185187</c:v>
                </c:pt>
                <c:pt idx="25437">
                  <c:v>44527.325576226853</c:v>
                </c:pt>
                <c:pt idx="25438">
                  <c:v>44527.465575196758</c:v>
                </c:pt>
                <c:pt idx="25439">
                  <c:v>44527.493121435182</c:v>
                </c:pt>
                <c:pt idx="25440">
                  <c:v>44527.532197546294</c:v>
                </c:pt>
                <c:pt idx="25441">
                  <c:v>44527.533274062502</c:v>
                </c:pt>
                <c:pt idx="25442">
                  <c:v>44527.55774478009</c:v>
                </c:pt>
                <c:pt idx="25443">
                  <c:v>44527.62125546296</c:v>
                </c:pt>
                <c:pt idx="25444">
                  <c:v>44528.20105152778</c:v>
                </c:pt>
                <c:pt idx="25445">
                  <c:v>44528.20256730324</c:v>
                </c:pt>
                <c:pt idx="25446">
                  <c:v>44528.232007523147</c:v>
                </c:pt>
                <c:pt idx="25447">
                  <c:v>44528.296453564813</c:v>
                </c:pt>
                <c:pt idx="25448">
                  <c:v>44528.427802210645</c:v>
                </c:pt>
                <c:pt idx="25449">
                  <c:v>44528.937029826389</c:v>
                </c:pt>
                <c:pt idx="25450">
                  <c:v>44529.117892164351</c:v>
                </c:pt>
                <c:pt idx="25451">
                  <c:v>44529.28242703704</c:v>
                </c:pt>
                <c:pt idx="25452">
                  <c:v>44529.381379548613</c:v>
                </c:pt>
                <c:pt idx="25453">
                  <c:v>44529.384420486109</c:v>
                </c:pt>
                <c:pt idx="25454">
                  <c:v>44529.388441469906</c:v>
                </c:pt>
                <c:pt idx="25455">
                  <c:v>44529.421593067127</c:v>
                </c:pt>
                <c:pt idx="25456">
                  <c:v>44529.424435069443</c:v>
                </c:pt>
                <c:pt idx="25457">
                  <c:v>44529.432021956018</c:v>
                </c:pt>
                <c:pt idx="25458">
                  <c:v>44529.439680925927</c:v>
                </c:pt>
                <c:pt idx="25459">
                  <c:v>44529.445497743058</c:v>
                </c:pt>
                <c:pt idx="25460">
                  <c:v>44529.445963738428</c:v>
                </c:pt>
                <c:pt idx="25461">
                  <c:v>44529.446249837965</c:v>
                </c:pt>
                <c:pt idx="25462">
                  <c:v>44529.512331261576</c:v>
                </c:pt>
                <c:pt idx="25463">
                  <c:v>44529.566854780096</c:v>
                </c:pt>
                <c:pt idx="25464">
                  <c:v>44529.589225115742</c:v>
                </c:pt>
                <c:pt idx="25465">
                  <c:v>44529.598503368055</c:v>
                </c:pt>
                <c:pt idx="25466">
                  <c:v>44529.603204918982</c:v>
                </c:pt>
                <c:pt idx="25467">
                  <c:v>44529.605485231485</c:v>
                </c:pt>
                <c:pt idx="25468">
                  <c:v>44529.628138611108</c:v>
                </c:pt>
                <c:pt idx="25469">
                  <c:v>44529.645256064818</c:v>
                </c:pt>
                <c:pt idx="25470">
                  <c:v>44529.648976226854</c:v>
                </c:pt>
                <c:pt idx="25471">
                  <c:v>44529.649384050928</c:v>
                </c:pt>
                <c:pt idx="25472">
                  <c:v>44529.665369571761</c:v>
                </c:pt>
                <c:pt idx="25473">
                  <c:v>44529.672059212964</c:v>
                </c:pt>
                <c:pt idx="25474">
                  <c:v>44529.710522592592</c:v>
                </c:pt>
                <c:pt idx="25475">
                  <c:v>44529.714628402777</c:v>
                </c:pt>
                <c:pt idx="25476">
                  <c:v>44530.232111365738</c:v>
                </c:pt>
                <c:pt idx="25477">
                  <c:v>44530.236606365739</c:v>
                </c:pt>
                <c:pt idx="25478">
                  <c:v>44530.238430277779</c:v>
                </c:pt>
                <c:pt idx="25479">
                  <c:v>44530.260667199072</c:v>
                </c:pt>
                <c:pt idx="25480">
                  <c:v>44530.266624571763</c:v>
                </c:pt>
                <c:pt idx="25481">
                  <c:v>44530.286263101851</c:v>
                </c:pt>
                <c:pt idx="25482">
                  <c:v>44530.314021909726</c:v>
                </c:pt>
                <c:pt idx="25483">
                  <c:v>44530.320991909721</c:v>
                </c:pt>
                <c:pt idx="25484">
                  <c:v>44530.32099601852</c:v>
                </c:pt>
                <c:pt idx="25485">
                  <c:v>44530.326627835646</c:v>
                </c:pt>
                <c:pt idx="25486">
                  <c:v>44530.378340219904</c:v>
                </c:pt>
                <c:pt idx="25487">
                  <c:v>44530.387902499999</c:v>
                </c:pt>
                <c:pt idx="25488">
                  <c:v>44530.407259884261</c:v>
                </c:pt>
                <c:pt idx="25489">
                  <c:v>44530.417045682872</c:v>
                </c:pt>
                <c:pt idx="25490">
                  <c:v>44530.424819328706</c:v>
                </c:pt>
                <c:pt idx="25491">
                  <c:v>44530.437344965278</c:v>
                </c:pt>
                <c:pt idx="25492">
                  <c:v>44530.452798564816</c:v>
                </c:pt>
                <c:pt idx="25493">
                  <c:v>44530.461266956016</c:v>
                </c:pt>
                <c:pt idx="25494">
                  <c:v>44530.594565439817</c:v>
                </c:pt>
                <c:pt idx="25495">
                  <c:v>44530.66890016204</c:v>
                </c:pt>
                <c:pt idx="25496">
                  <c:v>44530.697667037035</c:v>
                </c:pt>
                <c:pt idx="25497">
                  <c:v>44531.121783148148</c:v>
                </c:pt>
                <c:pt idx="25498">
                  <c:v>44531.173046898148</c:v>
                </c:pt>
                <c:pt idx="25499">
                  <c:v>44531.211025717595</c:v>
                </c:pt>
                <c:pt idx="25500">
                  <c:v>44531.215066770834</c:v>
                </c:pt>
                <c:pt idx="25501">
                  <c:v>44531.226455694443</c:v>
                </c:pt>
                <c:pt idx="25502">
                  <c:v>44531.243552743057</c:v>
                </c:pt>
                <c:pt idx="25503">
                  <c:v>44531.283941180554</c:v>
                </c:pt>
                <c:pt idx="25504">
                  <c:v>44531.352962951387</c:v>
                </c:pt>
                <c:pt idx="25505">
                  <c:v>44531.392841875</c:v>
                </c:pt>
                <c:pt idx="25506">
                  <c:v>44531.452231840274</c:v>
                </c:pt>
                <c:pt idx="25507">
                  <c:v>44531.454235567129</c:v>
                </c:pt>
                <c:pt idx="25508">
                  <c:v>44531.454656516202</c:v>
                </c:pt>
                <c:pt idx="25509">
                  <c:v>44531.460168240737</c:v>
                </c:pt>
                <c:pt idx="25510">
                  <c:v>44531.487182152778</c:v>
                </c:pt>
                <c:pt idx="25511">
                  <c:v>44531.533473333337</c:v>
                </c:pt>
                <c:pt idx="25512">
                  <c:v>44531.54264324074</c:v>
                </c:pt>
                <c:pt idx="25513">
                  <c:v>44531.734786006942</c:v>
                </c:pt>
                <c:pt idx="25514">
                  <c:v>44532.13907484954</c:v>
                </c:pt>
                <c:pt idx="25515">
                  <c:v>44532.291271828704</c:v>
                </c:pt>
                <c:pt idx="25516">
                  <c:v>44532.294563217591</c:v>
                </c:pt>
                <c:pt idx="25517">
                  <c:v>44532.297079652781</c:v>
                </c:pt>
                <c:pt idx="25518">
                  <c:v>44532.332591331018</c:v>
                </c:pt>
                <c:pt idx="25519">
                  <c:v>44532.350157592591</c:v>
                </c:pt>
                <c:pt idx="25520">
                  <c:v>44532.363144305556</c:v>
                </c:pt>
                <c:pt idx="25521">
                  <c:v>44532.366046284726</c:v>
                </c:pt>
                <c:pt idx="25522">
                  <c:v>44532.401637650466</c:v>
                </c:pt>
                <c:pt idx="25523">
                  <c:v>44532.405978935189</c:v>
                </c:pt>
                <c:pt idx="25524">
                  <c:v>44532.468677337965</c:v>
                </c:pt>
                <c:pt idx="25525">
                  <c:v>44532.469421863425</c:v>
                </c:pt>
                <c:pt idx="25526">
                  <c:v>44532.478760081016</c:v>
                </c:pt>
                <c:pt idx="25527">
                  <c:v>44532.563531388892</c:v>
                </c:pt>
                <c:pt idx="25528">
                  <c:v>44532.578697048608</c:v>
                </c:pt>
                <c:pt idx="25529">
                  <c:v>44532.819830659719</c:v>
                </c:pt>
                <c:pt idx="25530">
                  <c:v>44532.98829040509</c:v>
                </c:pt>
                <c:pt idx="25531">
                  <c:v>44533.045327731481</c:v>
                </c:pt>
                <c:pt idx="25532">
                  <c:v>44533.172729143516</c:v>
                </c:pt>
                <c:pt idx="25533">
                  <c:v>44533.175839467593</c:v>
                </c:pt>
                <c:pt idx="25534">
                  <c:v>44533.176473807871</c:v>
                </c:pt>
                <c:pt idx="25535">
                  <c:v>44533.184160081022</c:v>
                </c:pt>
                <c:pt idx="25536">
                  <c:v>44533.204109722225</c:v>
                </c:pt>
                <c:pt idx="25537">
                  <c:v>44533.260359479165</c:v>
                </c:pt>
                <c:pt idx="25538">
                  <c:v>44533.268028842591</c:v>
                </c:pt>
                <c:pt idx="25539">
                  <c:v>44533.289379710652</c:v>
                </c:pt>
                <c:pt idx="25540">
                  <c:v>44533.294219444448</c:v>
                </c:pt>
                <c:pt idx="25541">
                  <c:v>44533.299265706017</c:v>
                </c:pt>
                <c:pt idx="25542">
                  <c:v>44533.300527673608</c:v>
                </c:pt>
                <c:pt idx="25543">
                  <c:v>44533.301550034725</c:v>
                </c:pt>
                <c:pt idx="25544">
                  <c:v>44533.342707569442</c:v>
                </c:pt>
                <c:pt idx="25545">
                  <c:v>44533.350696597219</c:v>
                </c:pt>
                <c:pt idx="25546">
                  <c:v>44533.375806875003</c:v>
                </c:pt>
                <c:pt idx="25547">
                  <c:v>44533.388624212967</c:v>
                </c:pt>
                <c:pt idx="25548">
                  <c:v>44533.425668912038</c:v>
                </c:pt>
                <c:pt idx="25549">
                  <c:v>44533.432456122682</c:v>
                </c:pt>
                <c:pt idx="25550">
                  <c:v>44533.44099667824</c:v>
                </c:pt>
                <c:pt idx="25551">
                  <c:v>44533.45209446759</c:v>
                </c:pt>
                <c:pt idx="25552">
                  <c:v>44533.454682175929</c:v>
                </c:pt>
                <c:pt idx="25553">
                  <c:v>44533.458201921298</c:v>
                </c:pt>
                <c:pt idx="25554">
                  <c:v>44533.473239861109</c:v>
                </c:pt>
                <c:pt idx="25555">
                  <c:v>44533.612471261571</c:v>
                </c:pt>
                <c:pt idx="25556">
                  <c:v>44533.656857442133</c:v>
                </c:pt>
                <c:pt idx="25557">
                  <c:v>44534.268001261575</c:v>
                </c:pt>
                <c:pt idx="25558">
                  <c:v>44534.384765405091</c:v>
                </c:pt>
                <c:pt idx="25559">
                  <c:v>44534.423689918978</c:v>
                </c:pt>
                <c:pt idx="25560">
                  <c:v>44534.441385381942</c:v>
                </c:pt>
                <c:pt idx="25561">
                  <c:v>44535.158633645835</c:v>
                </c:pt>
                <c:pt idx="25562">
                  <c:v>44535.165944039349</c:v>
                </c:pt>
                <c:pt idx="25563">
                  <c:v>44535.292763935184</c:v>
                </c:pt>
                <c:pt idx="25564">
                  <c:v>44535.476069525466</c:v>
                </c:pt>
                <c:pt idx="25565">
                  <c:v>44535.650927974537</c:v>
                </c:pt>
                <c:pt idx="25566">
                  <c:v>44535.660617002315</c:v>
                </c:pt>
                <c:pt idx="25567">
                  <c:v>44535.707996377314</c:v>
                </c:pt>
                <c:pt idx="25568">
                  <c:v>44535.709448912035</c:v>
                </c:pt>
                <c:pt idx="25569">
                  <c:v>44536.115369155094</c:v>
                </c:pt>
                <c:pt idx="25570">
                  <c:v>44536.142569467593</c:v>
                </c:pt>
                <c:pt idx="25571">
                  <c:v>44536.166188946758</c:v>
                </c:pt>
                <c:pt idx="25572">
                  <c:v>44536.182091574075</c:v>
                </c:pt>
                <c:pt idx="25573">
                  <c:v>44536.188668530092</c:v>
                </c:pt>
                <c:pt idx="25574">
                  <c:v>44536.21052734954</c:v>
                </c:pt>
                <c:pt idx="25575">
                  <c:v>44536.211910983795</c:v>
                </c:pt>
                <c:pt idx="25576">
                  <c:v>44536.303821909722</c:v>
                </c:pt>
                <c:pt idx="25577">
                  <c:v>44536.328993124996</c:v>
                </c:pt>
                <c:pt idx="25578">
                  <c:v>44536.378371203704</c:v>
                </c:pt>
                <c:pt idx="25579">
                  <c:v>44536.379620462962</c:v>
                </c:pt>
                <c:pt idx="25580">
                  <c:v>44536.379994513889</c:v>
                </c:pt>
                <c:pt idx="25581">
                  <c:v>44536.420288148147</c:v>
                </c:pt>
                <c:pt idx="25582">
                  <c:v>44536.424495879626</c:v>
                </c:pt>
                <c:pt idx="25583">
                  <c:v>44536.438110208335</c:v>
                </c:pt>
                <c:pt idx="25584">
                  <c:v>44536.438243935183</c:v>
                </c:pt>
                <c:pt idx="25585">
                  <c:v>44536.501856678238</c:v>
                </c:pt>
                <c:pt idx="25586">
                  <c:v>44536.544170335648</c:v>
                </c:pt>
                <c:pt idx="25587">
                  <c:v>44536.617367222221</c:v>
                </c:pt>
                <c:pt idx="25588">
                  <c:v>44536.621017395832</c:v>
                </c:pt>
                <c:pt idx="25589">
                  <c:v>44536.627502569441</c:v>
                </c:pt>
                <c:pt idx="25590">
                  <c:v>44536.71384045139</c:v>
                </c:pt>
                <c:pt idx="25591">
                  <c:v>44536.715408136573</c:v>
                </c:pt>
                <c:pt idx="25592">
                  <c:v>44536.725599548612</c:v>
                </c:pt>
                <c:pt idx="25593">
                  <c:v>44536.788410428242</c:v>
                </c:pt>
                <c:pt idx="25594">
                  <c:v>44537.200598900461</c:v>
                </c:pt>
                <c:pt idx="25595">
                  <c:v>44537.216849525466</c:v>
                </c:pt>
                <c:pt idx="25596">
                  <c:v>44537.232176412035</c:v>
                </c:pt>
                <c:pt idx="25597">
                  <c:v>44537.234381608796</c:v>
                </c:pt>
                <c:pt idx="25598">
                  <c:v>44537.235905960646</c:v>
                </c:pt>
                <c:pt idx="25599">
                  <c:v>44537.239679108796</c:v>
                </c:pt>
                <c:pt idx="25600">
                  <c:v>44537.247566782411</c:v>
                </c:pt>
                <c:pt idx="25601">
                  <c:v>44537.249931493054</c:v>
                </c:pt>
                <c:pt idx="25602">
                  <c:v>44537.288453043984</c:v>
                </c:pt>
                <c:pt idx="25603">
                  <c:v>44537.293171006946</c:v>
                </c:pt>
                <c:pt idx="25604">
                  <c:v>44537.295458182867</c:v>
                </c:pt>
                <c:pt idx="25605">
                  <c:v>44537.313627152776</c:v>
                </c:pt>
                <c:pt idx="25606">
                  <c:v>44537.319454293982</c:v>
                </c:pt>
                <c:pt idx="25607">
                  <c:v>44537.332562835647</c:v>
                </c:pt>
                <c:pt idx="25608">
                  <c:v>44537.335558796294</c:v>
                </c:pt>
                <c:pt idx="25609">
                  <c:v>44537.340809479167</c:v>
                </c:pt>
                <c:pt idx="25610">
                  <c:v>44537.345512638887</c:v>
                </c:pt>
                <c:pt idx="25611">
                  <c:v>44537.345644456022</c:v>
                </c:pt>
                <c:pt idx="25612">
                  <c:v>44537.363184664355</c:v>
                </c:pt>
                <c:pt idx="25613">
                  <c:v>44537.363735868057</c:v>
                </c:pt>
                <c:pt idx="25614">
                  <c:v>44537.36397726852</c:v>
                </c:pt>
                <c:pt idx="25615">
                  <c:v>44537.367609756948</c:v>
                </c:pt>
                <c:pt idx="25616">
                  <c:v>44537.373388888889</c:v>
                </c:pt>
                <c:pt idx="25617">
                  <c:v>44537.380897326388</c:v>
                </c:pt>
                <c:pt idx="25618">
                  <c:v>44537.387621388887</c:v>
                </c:pt>
                <c:pt idx="25619">
                  <c:v>44537.392491030092</c:v>
                </c:pt>
                <c:pt idx="25620">
                  <c:v>44537.418191666664</c:v>
                </c:pt>
                <c:pt idx="25621">
                  <c:v>44537.434875092593</c:v>
                </c:pt>
                <c:pt idx="25622">
                  <c:v>44537.523615335645</c:v>
                </c:pt>
                <c:pt idx="25623">
                  <c:v>44537.591646539353</c:v>
                </c:pt>
                <c:pt idx="25624">
                  <c:v>44537.618798136573</c:v>
                </c:pt>
                <c:pt idx="25625">
                  <c:v>44538.232846157407</c:v>
                </c:pt>
                <c:pt idx="25626">
                  <c:v>44538.271543125004</c:v>
                </c:pt>
                <c:pt idx="25627">
                  <c:v>44538.340319571762</c:v>
                </c:pt>
                <c:pt idx="25628">
                  <c:v>44538.412992731479</c:v>
                </c:pt>
                <c:pt idx="25629">
                  <c:v>44538.418316296295</c:v>
                </c:pt>
                <c:pt idx="25630">
                  <c:v>44538.440026851851</c:v>
                </c:pt>
                <c:pt idx="25631">
                  <c:v>44538.441720324074</c:v>
                </c:pt>
                <c:pt idx="25632">
                  <c:v>44538.443439675924</c:v>
                </c:pt>
                <c:pt idx="25633">
                  <c:v>44538.444042372685</c:v>
                </c:pt>
                <c:pt idx="25634">
                  <c:v>44538.472839305556</c:v>
                </c:pt>
                <c:pt idx="25635">
                  <c:v>44538.472979861108</c:v>
                </c:pt>
                <c:pt idx="25636">
                  <c:v>44538.473110520834</c:v>
                </c:pt>
                <c:pt idx="25637">
                  <c:v>44538.473159444446</c:v>
                </c:pt>
                <c:pt idx="25638">
                  <c:v>44538.489402476851</c:v>
                </c:pt>
                <c:pt idx="25639">
                  <c:v>44538.506593379629</c:v>
                </c:pt>
                <c:pt idx="25640">
                  <c:v>44538.624361875001</c:v>
                </c:pt>
                <c:pt idx="25641">
                  <c:v>44539.105408993055</c:v>
                </c:pt>
                <c:pt idx="25642">
                  <c:v>44539.146041956017</c:v>
                </c:pt>
                <c:pt idx="25643">
                  <c:v>44539.150319097222</c:v>
                </c:pt>
                <c:pt idx="25644">
                  <c:v>44539.174000902778</c:v>
                </c:pt>
                <c:pt idx="25645">
                  <c:v>44539.35173396991</c:v>
                </c:pt>
                <c:pt idx="25646">
                  <c:v>44539.352189178244</c:v>
                </c:pt>
                <c:pt idx="25647">
                  <c:v>44539.358678449076</c:v>
                </c:pt>
                <c:pt idx="25648">
                  <c:v>44539.359767546295</c:v>
                </c:pt>
                <c:pt idx="25649">
                  <c:v>44539.363342986115</c:v>
                </c:pt>
                <c:pt idx="25650">
                  <c:v>44539.376617349539</c:v>
                </c:pt>
                <c:pt idx="25651">
                  <c:v>44539.380495196761</c:v>
                </c:pt>
                <c:pt idx="25652">
                  <c:v>44539.381758067131</c:v>
                </c:pt>
                <c:pt idx="25653">
                  <c:v>44539.383679606479</c:v>
                </c:pt>
                <c:pt idx="25654">
                  <c:v>44539.396464675927</c:v>
                </c:pt>
                <c:pt idx="25655">
                  <c:v>44539.407937592594</c:v>
                </c:pt>
                <c:pt idx="25656">
                  <c:v>44539.435480960645</c:v>
                </c:pt>
                <c:pt idx="25657">
                  <c:v>44539.563048368058</c:v>
                </c:pt>
                <c:pt idx="25658">
                  <c:v>44539.601811250002</c:v>
                </c:pt>
                <c:pt idx="25659">
                  <c:v>44539.608977905089</c:v>
                </c:pt>
                <c:pt idx="25660">
                  <c:v>44539.626491678238</c:v>
                </c:pt>
                <c:pt idx="25661">
                  <c:v>44539.627679988429</c:v>
                </c:pt>
                <c:pt idx="25662">
                  <c:v>44539.713098738423</c:v>
                </c:pt>
                <c:pt idx="25663">
                  <c:v>44539.81137333333</c:v>
                </c:pt>
                <c:pt idx="25664">
                  <c:v>44540.150888356482</c:v>
                </c:pt>
                <c:pt idx="25665">
                  <c:v>44540.165448981483</c:v>
                </c:pt>
                <c:pt idx="25666">
                  <c:v>44540.220815682871</c:v>
                </c:pt>
                <c:pt idx="25667">
                  <c:v>44540.330056574072</c:v>
                </c:pt>
                <c:pt idx="25668">
                  <c:v>44540.334213182869</c:v>
                </c:pt>
                <c:pt idx="25669">
                  <c:v>44540.341002870373</c:v>
                </c:pt>
                <c:pt idx="25670">
                  <c:v>44540.411637233796</c:v>
                </c:pt>
                <c:pt idx="25671">
                  <c:v>44540.425537002317</c:v>
                </c:pt>
                <c:pt idx="25672">
                  <c:v>44540.461469895832</c:v>
                </c:pt>
                <c:pt idx="25673">
                  <c:v>44540.461786203705</c:v>
                </c:pt>
                <c:pt idx="25674">
                  <c:v>44540.478726273148</c:v>
                </c:pt>
                <c:pt idx="25675">
                  <c:v>44540.506999328703</c:v>
                </c:pt>
                <c:pt idx="25676">
                  <c:v>44540.51585797454</c:v>
                </c:pt>
                <c:pt idx="25677">
                  <c:v>44540.552129340278</c:v>
                </c:pt>
                <c:pt idx="25678">
                  <c:v>44540.560361608797</c:v>
                </c:pt>
                <c:pt idx="25679">
                  <c:v>44540.574054467594</c:v>
                </c:pt>
                <c:pt idx="25680">
                  <c:v>44540.574581215275</c:v>
                </c:pt>
                <c:pt idx="25681">
                  <c:v>44540.574847638891</c:v>
                </c:pt>
                <c:pt idx="25682">
                  <c:v>44540.579001631944</c:v>
                </c:pt>
                <c:pt idx="25683">
                  <c:v>44540.642316956022</c:v>
                </c:pt>
                <c:pt idx="25684">
                  <c:v>44540.74760195602</c:v>
                </c:pt>
                <c:pt idx="25685">
                  <c:v>44540.75006204861</c:v>
                </c:pt>
                <c:pt idx="25686">
                  <c:v>44540.780549768519</c:v>
                </c:pt>
                <c:pt idx="25687">
                  <c:v>44540.78091292824</c:v>
                </c:pt>
                <c:pt idx="25688">
                  <c:v>44540.781633460647</c:v>
                </c:pt>
                <c:pt idx="25689">
                  <c:v>44540.790780833333</c:v>
                </c:pt>
                <c:pt idx="25690">
                  <c:v>44540.802174328703</c:v>
                </c:pt>
                <c:pt idx="25691">
                  <c:v>44540.805825925927</c:v>
                </c:pt>
                <c:pt idx="25692">
                  <c:v>44540.80826380787</c:v>
                </c:pt>
                <c:pt idx="25693">
                  <c:v>44540.81007634259</c:v>
                </c:pt>
                <c:pt idx="25694">
                  <c:v>44540.811359780091</c:v>
                </c:pt>
                <c:pt idx="25695">
                  <c:v>44540.816055520831</c:v>
                </c:pt>
                <c:pt idx="25696">
                  <c:v>44540.819747858797</c:v>
                </c:pt>
                <c:pt idx="25697">
                  <c:v>44541.179612766202</c:v>
                </c:pt>
                <c:pt idx="25698">
                  <c:v>44541.183208333336</c:v>
                </c:pt>
                <c:pt idx="25699">
                  <c:v>44541.186922083332</c:v>
                </c:pt>
                <c:pt idx="25700">
                  <c:v>44541.290028946758</c:v>
                </c:pt>
                <c:pt idx="25701">
                  <c:v>44541.292627175928</c:v>
                </c:pt>
                <c:pt idx="25702">
                  <c:v>44541.432948113426</c:v>
                </c:pt>
                <c:pt idx="25703">
                  <c:v>44541.44198787037</c:v>
                </c:pt>
                <c:pt idx="25704">
                  <c:v>44541.444602685187</c:v>
                </c:pt>
                <c:pt idx="25705">
                  <c:v>44541.450275787036</c:v>
                </c:pt>
                <c:pt idx="25706">
                  <c:v>44541.451725046296</c:v>
                </c:pt>
                <c:pt idx="25707">
                  <c:v>44541.47172390046</c:v>
                </c:pt>
                <c:pt idx="25708">
                  <c:v>44541.471961863426</c:v>
                </c:pt>
                <c:pt idx="25709">
                  <c:v>44541.537269456021</c:v>
                </c:pt>
                <c:pt idx="25710">
                  <c:v>44541.5428378125</c:v>
                </c:pt>
                <c:pt idx="25711">
                  <c:v>44541.548859085648</c:v>
                </c:pt>
                <c:pt idx="25712">
                  <c:v>44541.554468182869</c:v>
                </c:pt>
                <c:pt idx="25713">
                  <c:v>44541.604951145833</c:v>
                </c:pt>
                <c:pt idx="25714">
                  <c:v>44541.741416192126</c:v>
                </c:pt>
                <c:pt idx="25715">
                  <c:v>44541.74180113426</c:v>
                </c:pt>
                <c:pt idx="25716">
                  <c:v>44542.263029027781</c:v>
                </c:pt>
                <c:pt idx="25717">
                  <c:v>44543.233032638891</c:v>
                </c:pt>
                <c:pt idx="25718">
                  <c:v>44543.239276377317</c:v>
                </c:pt>
                <c:pt idx="25719">
                  <c:v>44543.24366428241</c:v>
                </c:pt>
                <c:pt idx="25720">
                  <c:v>44543.24510388889</c:v>
                </c:pt>
                <c:pt idx="25721">
                  <c:v>44543.385864652781</c:v>
                </c:pt>
                <c:pt idx="25722">
                  <c:v>44543.389353391205</c:v>
                </c:pt>
                <c:pt idx="25723">
                  <c:v>44543.395413067126</c:v>
                </c:pt>
                <c:pt idx="25724">
                  <c:v>44543.482100243054</c:v>
                </c:pt>
                <c:pt idx="25725">
                  <c:v>44543.509544375003</c:v>
                </c:pt>
                <c:pt idx="25726">
                  <c:v>44543.51280773148</c:v>
                </c:pt>
                <c:pt idx="25727">
                  <c:v>44543.514633877312</c:v>
                </c:pt>
                <c:pt idx="25728">
                  <c:v>44543.529057662039</c:v>
                </c:pt>
                <c:pt idx="25729">
                  <c:v>44543.619422488424</c:v>
                </c:pt>
                <c:pt idx="25730">
                  <c:v>44543.627438634256</c:v>
                </c:pt>
                <c:pt idx="25731">
                  <c:v>44543.649737546293</c:v>
                </c:pt>
                <c:pt idx="25732">
                  <c:v>44543.66201511574</c:v>
                </c:pt>
                <c:pt idx="25733">
                  <c:v>44543.6629559375</c:v>
                </c:pt>
                <c:pt idx="25734">
                  <c:v>44543.665789062499</c:v>
                </c:pt>
                <c:pt idx="25735">
                  <c:v>44543.681579039352</c:v>
                </c:pt>
                <c:pt idx="25736">
                  <c:v>44543.690239016207</c:v>
                </c:pt>
                <c:pt idx="25737">
                  <c:v>44543.771035520833</c:v>
                </c:pt>
                <c:pt idx="25738">
                  <c:v>44543.895848668981</c:v>
                </c:pt>
                <c:pt idx="25739">
                  <c:v>44544.000269571756</c:v>
                </c:pt>
                <c:pt idx="25740">
                  <c:v>44544.115813067132</c:v>
                </c:pt>
                <c:pt idx="25741">
                  <c:v>44544.157642500002</c:v>
                </c:pt>
                <c:pt idx="25742">
                  <c:v>44544.210057847224</c:v>
                </c:pt>
                <c:pt idx="25743">
                  <c:v>44544.228512870373</c:v>
                </c:pt>
                <c:pt idx="25744">
                  <c:v>44544.239525729165</c:v>
                </c:pt>
                <c:pt idx="25745">
                  <c:v>44544.243199606484</c:v>
                </c:pt>
                <c:pt idx="25746">
                  <c:v>44544.245604456017</c:v>
                </c:pt>
                <c:pt idx="25747">
                  <c:v>44544.246064537037</c:v>
                </c:pt>
                <c:pt idx="25748">
                  <c:v>44544.253707916665</c:v>
                </c:pt>
                <c:pt idx="25749">
                  <c:v>44544.255249293979</c:v>
                </c:pt>
                <c:pt idx="25750">
                  <c:v>44544.267778564812</c:v>
                </c:pt>
                <c:pt idx="25751">
                  <c:v>44544.291523182874</c:v>
                </c:pt>
                <c:pt idx="25752">
                  <c:v>44544.313993599535</c:v>
                </c:pt>
                <c:pt idx="25753">
                  <c:v>44544.332101898151</c:v>
                </c:pt>
                <c:pt idx="25754">
                  <c:v>44544.335684386577</c:v>
                </c:pt>
                <c:pt idx="25755">
                  <c:v>44544.356359490739</c:v>
                </c:pt>
                <c:pt idx="25756">
                  <c:v>44544.393800497688</c:v>
                </c:pt>
                <c:pt idx="25757">
                  <c:v>44544.484185127316</c:v>
                </c:pt>
                <c:pt idx="25758">
                  <c:v>44544.489338252315</c:v>
                </c:pt>
                <c:pt idx="25759">
                  <c:v>44544.502903761575</c:v>
                </c:pt>
                <c:pt idx="25760">
                  <c:v>44544.504151076391</c:v>
                </c:pt>
                <c:pt idx="25761">
                  <c:v>44544.506454699076</c:v>
                </c:pt>
                <c:pt idx="25762">
                  <c:v>44544.550870555555</c:v>
                </c:pt>
                <c:pt idx="25763">
                  <c:v>44544.557493148146</c:v>
                </c:pt>
                <c:pt idx="25764">
                  <c:v>44544.594888819447</c:v>
                </c:pt>
                <c:pt idx="25765">
                  <c:v>44544.627974849536</c:v>
                </c:pt>
                <c:pt idx="25766">
                  <c:v>44544.628269224537</c:v>
                </c:pt>
                <c:pt idx="25767">
                  <c:v>44544.629775393521</c:v>
                </c:pt>
                <c:pt idx="25768">
                  <c:v>44544.633352951387</c:v>
                </c:pt>
                <c:pt idx="25769">
                  <c:v>44544.63404877315</c:v>
                </c:pt>
                <c:pt idx="25770">
                  <c:v>44544.680965960652</c:v>
                </c:pt>
                <c:pt idx="25771">
                  <c:v>44544.700719618057</c:v>
                </c:pt>
                <c:pt idx="25772">
                  <c:v>44545.147849618057</c:v>
                </c:pt>
                <c:pt idx="25773">
                  <c:v>44545.148231793981</c:v>
                </c:pt>
                <c:pt idx="25774">
                  <c:v>44545.301384895836</c:v>
                </c:pt>
                <c:pt idx="25775">
                  <c:v>44545.332801539349</c:v>
                </c:pt>
                <c:pt idx="25776">
                  <c:v>44545.338134004633</c:v>
                </c:pt>
                <c:pt idx="25777">
                  <c:v>44545.339264780094</c:v>
                </c:pt>
                <c:pt idx="25778">
                  <c:v>44545.35589486111</c:v>
                </c:pt>
                <c:pt idx="25779">
                  <c:v>44545.358467002312</c:v>
                </c:pt>
                <c:pt idx="25780">
                  <c:v>44545.37856809028</c:v>
                </c:pt>
                <c:pt idx="25781">
                  <c:v>44545.378985127318</c:v>
                </c:pt>
                <c:pt idx="25782">
                  <c:v>44545.383915486113</c:v>
                </c:pt>
                <c:pt idx="25783">
                  <c:v>44545.403674918984</c:v>
                </c:pt>
                <c:pt idx="25784">
                  <c:v>44545.407233923608</c:v>
                </c:pt>
                <c:pt idx="25785">
                  <c:v>44545.412198101854</c:v>
                </c:pt>
                <c:pt idx="25786">
                  <c:v>44545.435271041664</c:v>
                </c:pt>
                <c:pt idx="25787">
                  <c:v>44545.437196539351</c:v>
                </c:pt>
                <c:pt idx="25788">
                  <c:v>44545.438979398146</c:v>
                </c:pt>
                <c:pt idx="25789">
                  <c:v>44545.441914317133</c:v>
                </c:pt>
                <c:pt idx="25790">
                  <c:v>44545.451792291664</c:v>
                </c:pt>
                <c:pt idx="25791">
                  <c:v>44545.474210115739</c:v>
                </c:pt>
                <c:pt idx="25792">
                  <c:v>44545.485539733796</c:v>
                </c:pt>
                <c:pt idx="25793">
                  <c:v>44545.701769432868</c:v>
                </c:pt>
                <c:pt idx="25794">
                  <c:v>44545.704609837965</c:v>
                </c:pt>
                <c:pt idx="25795">
                  <c:v>44546.07575314815</c:v>
                </c:pt>
                <c:pt idx="25796">
                  <c:v>44546.149017488424</c:v>
                </c:pt>
                <c:pt idx="25797">
                  <c:v>44546.152129652779</c:v>
                </c:pt>
                <c:pt idx="25798">
                  <c:v>44546.228316076391</c:v>
                </c:pt>
                <c:pt idx="25799">
                  <c:v>44546.293344594909</c:v>
                </c:pt>
                <c:pt idx="25800">
                  <c:v>44546.393834178241</c:v>
                </c:pt>
                <c:pt idx="25801">
                  <c:v>44546.440668703704</c:v>
                </c:pt>
                <c:pt idx="25802">
                  <c:v>44546.479560694446</c:v>
                </c:pt>
                <c:pt idx="25803">
                  <c:v>44546.48477195602</c:v>
                </c:pt>
                <c:pt idx="25804">
                  <c:v>44546.486283287035</c:v>
                </c:pt>
                <c:pt idx="25805">
                  <c:v>44546.537245011576</c:v>
                </c:pt>
                <c:pt idx="25806">
                  <c:v>44546.53776875</c:v>
                </c:pt>
                <c:pt idx="25807">
                  <c:v>44546.561528969905</c:v>
                </c:pt>
                <c:pt idx="25808">
                  <c:v>44546.571533298615</c:v>
                </c:pt>
                <c:pt idx="25809">
                  <c:v>44546.584452812502</c:v>
                </c:pt>
                <c:pt idx="25810">
                  <c:v>44546.637169166665</c:v>
                </c:pt>
                <c:pt idx="25811">
                  <c:v>44546.71667927083</c:v>
                </c:pt>
                <c:pt idx="25812">
                  <c:v>44546.72619908565</c:v>
                </c:pt>
                <c:pt idx="25813">
                  <c:v>44546.738032974536</c:v>
                </c:pt>
                <c:pt idx="25814">
                  <c:v>44547.116109386574</c:v>
                </c:pt>
                <c:pt idx="25815">
                  <c:v>44547.119796388892</c:v>
                </c:pt>
                <c:pt idx="25816">
                  <c:v>44547.182650694442</c:v>
                </c:pt>
                <c:pt idx="25817">
                  <c:v>44547.205236944443</c:v>
                </c:pt>
                <c:pt idx="25818">
                  <c:v>44547.224613472223</c:v>
                </c:pt>
                <c:pt idx="25819">
                  <c:v>44547.228474953707</c:v>
                </c:pt>
                <c:pt idx="25820">
                  <c:v>44547.30427576389</c:v>
                </c:pt>
                <c:pt idx="25821">
                  <c:v>44547.334815208334</c:v>
                </c:pt>
                <c:pt idx="25822">
                  <c:v>44547.3353559838</c:v>
                </c:pt>
                <c:pt idx="25823">
                  <c:v>44547.553923564818</c:v>
                </c:pt>
                <c:pt idx="25824">
                  <c:v>44547.608182974538</c:v>
                </c:pt>
                <c:pt idx="25825">
                  <c:v>44547.721566979169</c:v>
                </c:pt>
                <c:pt idx="25826">
                  <c:v>44547.727227291667</c:v>
                </c:pt>
                <c:pt idx="25827">
                  <c:v>44547.72971133102</c:v>
                </c:pt>
                <c:pt idx="25828">
                  <c:v>44547.753081909723</c:v>
                </c:pt>
                <c:pt idx="25829">
                  <c:v>44547.766295520836</c:v>
                </c:pt>
                <c:pt idx="25830">
                  <c:v>44547.76909869213</c:v>
                </c:pt>
                <c:pt idx="25831">
                  <c:v>44547.815268958337</c:v>
                </c:pt>
                <c:pt idx="25832">
                  <c:v>44547.861862071761</c:v>
                </c:pt>
                <c:pt idx="25833">
                  <c:v>44547.910545300925</c:v>
                </c:pt>
                <c:pt idx="25834">
                  <c:v>44548.547638113429</c:v>
                </c:pt>
                <c:pt idx="25835">
                  <c:v>44548.547739895832</c:v>
                </c:pt>
                <c:pt idx="25836">
                  <c:v>44548.596045937498</c:v>
                </c:pt>
                <c:pt idx="25837">
                  <c:v>44548.598970891202</c:v>
                </c:pt>
                <c:pt idx="25838">
                  <c:v>44548.656219062497</c:v>
                </c:pt>
                <c:pt idx="25839">
                  <c:v>44549.416898599535</c:v>
                </c:pt>
                <c:pt idx="25840">
                  <c:v>44549.422954108799</c:v>
                </c:pt>
                <c:pt idx="25841">
                  <c:v>44549.423180740741</c:v>
                </c:pt>
                <c:pt idx="25842">
                  <c:v>44549.548002175929</c:v>
                </c:pt>
                <c:pt idx="25843">
                  <c:v>44550.106795810185</c:v>
                </c:pt>
                <c:pt idx="25844">
                  <c:v>44550.123636354168</c:v>
                </c:pt>
                <c:pt idx="25845">
                  <c:v>44550.151492627316</c:v>
                </c:pt>
                <c:pt idx="25846">
                  <c:v>44550.164789050927</c:v>
                </c:pt>
                <c:pt idx="25847">
                  <c:v>44550.341830729165</c:v>
                </c:pt>
                <c:pt idx="25848">
                  <c:v>44550.372554872687</c:v>
                </c:pt>
                <c:pt idx="25849">
                  <c:v>44550.374388055556</c:v>
                </c:pt>
                <c:pt idx="25850">
                  <c:v>44550.37843621528</c:v>
                </c:pt>
                <c:pt idx="25851">
                  <c:v>44550.424471192127</c:v>
                </c:pt>
                <c:pt idx="25852">
                  <c:v>44550.550854351852</c:v>
                </c:pt>
                <c:pt idx="25853">
                  <c:v>44550.572753182867</c:v>
                </c:pt>
                <c:pt idx="25854">
                  <c:v>44550.616277442132</c:v>
                </c:pt>
                <c:pt idx="25855">
                  <c:v>44550.619533796293</c:v>
                </c:pt>
                <c:pt idx="25856">
                  <c:v>44550.67641453704</c:v>
                </c:pt>
                <c:pt idx="25857">
                  <c:v>44550.703155960648</c:v>
                </c:pt>
                <c:pt idx="25858">
                  <c:v>44550.741550416664</c:v>
                </c:pt>
                <c:pt idx="25859">
                  <c:v>44551.077748333337</c:v>
                </c:pt>
                <c:pt idx="25860">
                  <c:v>44551.173995983794</c:v>
                </c:pt>
                <c:pt idx="25861">
                  <c:v>44551.336176793979</c:v>
                </c:pt>
                <c:pt idx="25862">
                  <c:v>44551.377033888886</c:v>
                </c:pt>
                <c:pt idx="25863">
                  <c:v>44551.385931712961</c:v>
                </c:pt>
                <c:pt idx="25864">
                  <c:v>44551.443363981482</c:v>
                </c:pt>
                <c:pt idx="25865">
                  <c:v>44551.467180891203</c:v>
                </c:pt>
                <c:pt idx="25866">
                  <c:v>44551.473788611111</c:v>
                </c:pt>
                <c:pt idx="25867">
                  <c:v>44551.48260383102</c:v>
                </c:pt>
                <c:pt idx="25868">
                  <c:v>44551.484175671299</c:v>
                </c:pt>
                <c:pt idx="25869">
                  <c:v>44551.489025497685</c:v>
                </c:pt>
                <c:pt idx="25870">
                  <c:v>44552.239901284724</c:v>
                </c:pt>
                <c:pt idx="25871">
                  <c:v>44552.245123969908</c:v>
                </c:pt>
                <c:pt idx="25872">
                  <c:v>44552.279678263891</c:v>
                </c:pt>
                <c:pt idx="25873">
                  <c:v>44552.281846608799</c:v>
                </c:pt>
                <c:pt idx="25874">
                  <c:v>44553.343325231479</c:v>
                </c:pt>
                <c:pt idx="25875">
                  <c:v>44553.35446746528</c:v>
                </c:pt>
                <c:pt idx="25876">
                  <c:v>44553.503191550924</c:v>
                </c:pt>
                <c:pt idx="25877">
                  <c:v>44553.505384166667</c:v>
                </c:pt>
                <c:pt idx="25878">
                  <c:v>44553.695748368053</c:v>
                </c:pt>
                <c:pt idx="25879">
                  <c:v>44554.135404074077</c:v>
                </c:pt>
                <c:pt idx="25880">
                  <c:v>44554.48576585648</c:v>
                </c:pt>
                <c:pt idx="25881">
                  <c:v>44554.543299571757</c:v>
                </c:pt>
                <c:pt idx="25882">
                  <c:v>44554.544263113428</c:v>
                </c:pt>
                <c:pt idx="25883">
                  <c:v>44554.594479143518</c:v>
                </c:pt>
                <c:pt idx="25884">
                  <c:v>44555.316300960651</c:v>
                </c:pt>
                <c:pt idx="25885">
                  <c:v>44555.378396689812</c:v>
                </c:pt>
                <c:pt idx="25886">
                  <c:v>44555.522934652778</c:v>
                </c:pt>
                <c:pt idx="25887">
                  <c:v>44555.666598738426</c:v>
                </c:pt>
                <c:pt idx="25888">
                  <c:v>44556.273735740739</c:v>
                </c:pt>
                <c:pt idx="25889">
                  <c:v>44557.394287743053</c:v>
                </c:pt>
                <c:pt idx="25890">
                  <c:v>44557.419299409725</c:v>
                </c:pt>
                <c:pt idx="25891">
                  <c:v>44557.547787523152</c:v>
                </c:pt>
                <c:pt idx="25892">
                  <c:v>44557.553279085645</c:v>
                </c:pt>
                <c:pt idx="25893">
                  <c:v>44557.55376466435</c:v>
                </c:pt>
                <c:pt idx="25894">
                  <c:v>44557.603290127314</c:v>
                </c:pt>
                <c:pt idx="25895">
                  <c:v>44558.129932928241</c:v>
                </c:pt>
                <c:pt idx="25896">
                  <c:v>44560.229013657408</c:v>
                </c:pt>
                <c:pt idx="25897">
                  <c:v>44560.241253356478</c:v>
                </c:pt>
                <c:pt idx="25898">
                  <c:v>44560.26408173611</c:v>
                </c:pt>
                <c:pt idx="25899">
                  <c:v>44560.267161041666</c:v>
                </c:pt>
                <c:pt idx="25900">
                  <c:v>44560.331031250003</c:v>
                </c:pt>
                <c:pt idx="25901">
                  <c:v>44560.536631840281</c:v>
                </c:pt>
                <c:pt idx="25902">
                  <c:v>44560.543793090277</c:v>
                </c:pt>
                <c:pt idx="25903">
                  <c:v>44560.615719004629</c:v>
                </c:pt>
                <c:pt idx="25904">
                  <c:v>44560.61614943287</c:v>
                </c:pt>
                <c:pt idx="25905">
                  <c:v>44561.147310451386</c:v>
                </c:pt>
                <c:pt idx="25906">
                  <c:v>44561.228597696761</c:v>
                </c:pt>
                <c:pt idx="25907">
                  <c:v>44561.233816863423</c:v>
                </c:pt>
                <c:pt idx="25908">
                  <c:v>44561.2379353125</c:v>
                </c:pt>
                <c:pt idx="25909">
                  <c:v>44561.387524710648</c:v>
                </c:pt>
                <c:pt idx="25910">
                  <c:v>44561.43326395833</c:v>
                </c:pt>
                <c:pt idx="25911">
                  <c:v>44563.391699826389</c:v>
                </c:pt>
                <c:pt idx="25912">
                  <c:v>44563.418139942129</c:v>
                </c:pt>
                <c:pt idx="25913">
                  <c:v>44563.45525806713</c:v>
                </c:pt>
                <c:pt idx="25914">
                  <c:v>44563.457484409722</c:v>
                </c:pt>
                <c:pt idx="25915">
                  <c:v>44563.478661435183</c:v>
                </c:pt>
                <c:pt idx="25916">
                  <c:v>44563.489814097222</c:v>
                </c:pt>
                <c:pt idx="25917">
                  <c:v>44564.28893052083</c:v>
                </c:pt>
                <c:pt idx="25918">
                  <c:v>44564.307130694448</c:v>
                </c:pt>
                <c:pt idx="25919">
                  <c:v>44564.310734479164</c:v>
                </c:pt>
                <c:pt idx="25920">
                  <c:v>44564.316120115742</c:v>
                </c:pt>
                <c:pt idx="25921">
                  <c:v>44564.319047523146</c:v>
                </c:pt>
                <c:pt idx="25922">
                  <c:v>44564.323571122688</c:v>
                </c:pt>
                <c:pt idx="25923">
                  <c:v>44564.359416747684</c:v>
                </c:pt>
                <c:pt idx="25924">
                  <c:v>44564.364264050928</c:v>
                </c:pt>
                <c:pt idx="25925">
                  <c:v>44564.38080864583</c:v>
                </c:pt>
                <c:pt idx="25926">
                  <c:v>44564.418368391205</c:v>
                </c:pt>
                <c:pt idx="25927">
                  <c:v>44564.512026365737</c:v>
                </c:pt>
                <c:pt idx="25928">
                  <c:v>44564.647461157409</c:v>
                </c:pt>
                <c:pt idx="25929">
                  <c:v>44564.650611666664</c:v>
                </c:pt>
                <c:pt idx="25930">
                  <c:v>44565.100174710649</c:v>
                </c:pt>
                <c:pt idx="25931">
                  <c:v>44565.193533912039</c:v>
                </c:pt>
                <c:pt idx="25932">
                  <c:v>44565.201957743055</c:v>
                </c:pt>
                <c:pt idx="25933">
                  <c:v>44565.217547592591</c:v>
                </c:pt>
                <c:pt idx="25934">
                  <c:v>44565.218165081016</c:v>
                </c:pt>
                <c:pt idx="25935">
                  <c:v>44565.290652465279</c:v>
                </c:pt>
                <c:pt idx="25936">
                  <c:v>44565.297344814811</c:v>
                </c:pt>
                <c:pt idx="25937">
                  <c:v>44565.300909502315</c:v>
                </c:pt>
                <c:pt idx="25938">
                  <c:v>44565.304472916665</c:v>
                </c:pt>
                <c:pt idx="25939">
                  <c:v>44565.339724189813</c:v>
                </c:pt>
                <c:pt idx="25940">
                  <c:v>44565.415950555558</c:v>
                </c:pt>
                <c:pt idx="25941">
                  <c:v>44565.422282962965</c:v>
                </c:pt>
                <c:pt idx="25942">
                  <c:v>44565.473610219909</c:v>
                </c:pt>
                <c:pt idx="25943">
                  <c:v>44565.474045868054</c:v>
                </c:pt>
                <c:pt idx="25944">
                  <c:v>44565.474231747685</c:v>
                </c:pt>
                <c:pt idx="25945">
                  <c:v>44565.475795856481</c:v>
                </c:pt>
                <c:pt idx="25946">
                  <c:v>44565.493570138889</c:v>
                </c:pt>
                <c:pt idx="25947">
                  <c:v>44565.508210879627</c:v>
                </c:pt>
                <c:pt idx="25948">
                  <c:v>44565.50907861111</c:v>
                </c:pt>
                <c:pt idx="25949">
                  <c:v>44565.514479548612</c:v>
                </c:pt>
                <c:pt idx="25950">
                  <c:v>44565.524687766207</c:v>
                </c:pt>
                <c:pt idx="25951">
                  <c:v>44565.577366898149</c:v>
                </c:pt>
                <c:pt idx="25952">
                  <c:v>44565.631597766202</c:v>
                </c:pt>
                <c:pt idx="25953">
                  <c:v>44565.634841307867</c:v>
                </c:pt>
                <c:pt idx="25954">
                  <c:v>44565.662996840278</c:v>
                </c:pt>
                <c:pt idx="25955">
                  <c:v>44565.686326215276</c:v>
                </c:pt>
                <c:pt idx="25956">
                  <c:v>44565.701506747682</c:v>
                </c:pt>
                <c:pt idx="25957">
                  <c:v>44565.733369479167</c:v>
                </c:pt>
                <c:pt idx="25958">
                  <c:v>44566.24514053241</c:v>
                </c:pt>
                <c:pt idx="25959">
                  <c:v>44566.259024953702</c:v>
                </c:pt>
                <c:pt idx="25960">
                  <c:v>44566.323453472221</c:v>
                </c:pt>
                <c:pt idx="25961">
                  <c:v>44566.347068796298</c:v>
                </c:pt>
                <c:pt idx="25962">
                  <c:v>44566.395335914349</c:v>
                </c:pt>
                <c:pt idx="25963">
                  <c:v>44566.408947002317</c:v>
                </c:pt>
                <c:pt idx="25964">
                  <c:v>44566.417632256947</c:v>
                </c:pt>
                <c:pt idx="25965">
                  <c:v>44566.439295671298</c:v>
                </c:pt>
                <c:pt idx="25966">
                  <c:v>44566.442861157404</c:v>
                </c:pt>
                <c:pt idx="25967">
                  <c:v>44566.442864733799</c:v>
                </c:pt>
                <c:pt idx="25968">
                  <c:v>44566.476672534722</c:v>
                </c:pt>
                <c:pt idx="25969">
                  <c:v>44566.481332557873</c:v>
                </c:pt>
                <c:pt idx="25970">
                  <c:v>44566.505364571756</c:v>
                </c:pt>
                <c:pt idx="25971">
                  <c:v>44566.569931469909</c:v>
                </c:pt>
                <c:pt idx="25972">
                  <c:v>44566.584632407408</c:v>
                </c:pt>
                <c:pt idx="25973">
                  <c:v>44566.610425381943</c:v>
                </c:pt>
                <c:pt idx="25974">
                  <c:v>44566.642796574073</c:v>
                </c:pt>
                <c:pt idx="25975">
                  <c:v>44566.681046284721</c:v>
                </c:pt>
                <c:pt idx="25976">
                  <c:v>44567.066758171299</c:v>
                </c:pt>
                <c:pt idx="25977">
                  <c:v>44567.127607743052</c:v>
                </c:pt>
                <c:pt idx="25978">
                  <c:v>44567.143349409722</c:v>
                </c:pt>
                <c:pt idx="25979">
                  <c:v>44567.171565277778</c:v>
                </c:pt>
                <c:pt idx="25980">
                  <c:v>44567.300896064815</c:v>
                </c:pt>
                <c:pt idx="25981">
                  <c:v>44567.303280891203</c:v>
                </c:pt>
                <c:pt idx="25982">
                  <c:v>44567.314104942132</c:v>
                </c:pt>
                <c:pt idx="25983">
                  <c:v>44567.333164594907</c:v>
                </c:pt>
                <c:pt idx="25984">
                  <c:v>44567.409469293983</c:v>
                </c:pt>
                <c:pt idx="25985">
                  <c:v>44567.416729618053</c:v>
                </c:pt>
                <c:pt idx="25986">
                  <c:v>44567.45430662037</c:v>
                </c:pt>
                <c:pt idx="25987">
                  <c:v>44567.476295266206</c:v>
                </c:pt>
                <c:pt idx="25988">
                  <c:v>44567.479888912036</c:v>
                </c:pt>
                <c:pt idx="25989">
                  <c:v>44567.490257627316</c:v>
                </c:pt>
                <c:pt idx="25990">
                  <c:v>44567.491109201386</c:v>
                </c:pt>
                <c:pt idx="25991">
                  <c:v>44567.496486805554</c:v>
                </c:pt>
                <c:pt idx="25992">
                  <c:v>44567.509168402779</c:v>
                </c:pt>
                <c:pt idx="25993">
                  <c:v>44567.519309074072</c:v>
                </c:pt>
                <c:pt idx="25994">
                  <c:v>44567.566993715278</c:v>
                </c:pt>
                <c:pt idx="25995">
                  <c:v>44567.576501342592</c:v>
                </c:pt>
                <c:pt idx="25996">
                  <c:v>44567.57782121528</c:v>
                </c:pt>
                <c:pt idx="25997">
                  <c:v>44567.705118761573</c:v>
                </c:pt>
                <c:pt idx="25998">
                  <c:v>44568.261094513888</c:v>
                </c:pt>
                <c:pt idx="25999">
                  <c:v>44568.312106979167</c:v>
                </c:pt>
                <c:pt idx="26000">
                  <c:v>44568.338100219909</c:v>
                </c:pt>
                <c:pt idx="26001">
                  <c:v>44568.358642256942</c:v>
                </c:pt>
                <c:pt idx="26002">
                  <c:v>44568.36495826389</c:v>
                </c:pt>
                <c:pt idx="26003">
                  <c:v>44568.405294340278</c:v>
                </c:pt>
                <c:pt idx="26004">
                  <c:v>44568.412511840281</c:v>
                </c:pt>
                <c:pt idx="26005">
                  <c:v>44568.413723321763</c:v>
                </c:pt>
                <c:pt idx="26006">
                  <c:v>44568.41701099537</c:v>
                </c:pt>
                <c:pt idx="26007">
                  <c:v>44568.419799166666</c:v>
                </c:pt>
                <c:pt idx="26008">
                  <c:v>44568.425209745372</c:v>
                </c:pt>
                <c:pt idx="26009">
                  <c:v>44568.426642881946</c:v>
                </c:pt>
                <c:pt idx="26010">
                  <c:v>44568.46980107639</c:v>
                </c:pt>
                <c:pt idx="26011">
                  <c:v>44568.47114509259</c:v>
                </c:pt>
                <c:pt idx="26012">
                  <c:v>44568.475253657409</c:v>
                </c:pt>
                <c:pt idx="26013">
                  <c:v>44568.500400138888</c:v>
                </c:pt>
                <c:pt idx="26014">
                  <c:v>44568.570958124998</c:v>
                </c:pt>
                <c:pt idx="26015">
                  <c:v>44568.571710462966</c:v>
                </c:pt>
                <c:pt idx="26016">
                  <c:v>44568.604214942126</c:v>
                </c:pt>
                <c:pt idx="26017">
                  <c:v>44568.607468333335</c:v>
                </c:pt>
                <c:pt idx="26018">
                  <c:v>44568.687616388888</c:v>
                </c:pt>
                <c:pt idx="26019">
                  <c:v>44569.264801076388</c:v>
                </c:pt>
                <c:pt idx="26020">
                  <c:v>44569.330776006944</c:v>
                </c:pt>
                <c:pt idx="26021">
                  <c:v>44569.346112384257</c:v>
                </c:pt>
                <c:pt idx="26022">
                  <c:v>44569.590734861114</c:v>
                </c:pt>
                <c:pt idx="26023">
                  <c:v>44569.686656157406</c:v>
                </c:pt>
                <c:pt idx="26024">
                  <c:v>44569.705270509257</c:v>
                </c:pt>
                <c:pt idx="26025">
                  <c:v>44570.236492303244</c:v>
                </c:pt>
                <c:pt idx="26026">
                  <c:v>44570.367636712966</c:v>
                </c:pt>
                <c:pt idx="26027">
                  <c:v>44570.370984305555</c:v>
                </c:pt>
                <c:pt idx="26028">
                  <c:v>44570.406756944445</c:v>
                </c:pt>
                <c:pt idx="26029">
                  <c:v>44570.583202835645</c:v>
                </c:pt>
                <c:pt idx="26030">
                  <c:v>44570.602827268522</c:v>
                </c:pt>
                <c:pt idx="26031">
                  <c:v>44570.67987226852</c:v>
                </c:pt>
                <c:pt idx="26032">
                  <c:v>44570.69833619213</c:v>
                </c:pt>
                <c:pt idx="26033">
                  <c:v>44570.724235995367</c:v>
                </c:pt>
                <c:pt idx="26034">
                  <c:v>44571.15923203704</c:v>
                </c:pt>
                <c:pt idx="26035">
                  <c:v>44571.189605081017</c:v>
                </c:pt>
                <c:pt idx="26036">
                  <c:v>44571.239739942132</c:v>
                </c:pt>
                <c:pt idx="26037">
                  <c:v>44571.272767476854</c:v>
                </c:pt>
                <c:pt idx="26038">
                  <c:v>44571.354320856481</c:v>
                </c:pt>
                <c:pt idx="26039">
                  <c:v>44571.435949328705</c:v>
                </c:pt>
                <c:pt idx="26040">
                  <c:v>44571.529355335646</c:v>
                </c:pt>
                <c:pt idx="26041">
                  <c:v>44571.533973854166</c:v>
                </c:pt>
                <c:pt idx="26042">
                  <c:v>44571.534848587966</c:v>
                </c:pt>
                <c:pt idx="26043">
                  <c:v>44571.602589050926</c:v>
                </c:pt>
                <c:pt idx="26044">
                  <c:v>44571.641246516207</c:v>
                </c:pt>
                <c:pt idx="26045">
                  <c:v>44571.657235023151</c:v>
                </c:pt>
                <c:pt idx="26046">
                  <c:v>44571.667270081016</c:v>
                </c:pt>
                <c:pt idx="26047">
                  <c:v>44571.66844144676</c:v>
                </c:pt>
                <c:pt idx="26048">
                  <c:v>44571.696040000003</c:v>
                </c:pt>
                <c:pt idx="26049">
                  <c:v>44571.740099641203</c:v>
                </c:pt>
                <c:pt idx="26050">
                  <c:v>44572.224427881942</c:v>
                </c:pt>
                <c:pt idx="26051">
                  <c:v>44572.253654826389</c:v>
                </c:pt>
                <c:pt idx="26052">
                  <c:v>44572.299125057871</c:v>
                </c:pt>
                <c:pt idx="26053">
                  <c:v>44572.310657974536</c:v>
                </c:pt>
                <c:pt idx="26054">
                  <c:v>44572.335518506945</c:v>
                </c:pt>
                <c:pt idx="26055">
                  <c:v>44572.369865428242</c:v>
                </c:pt>
                <c:pt idx="26056">
                  <c:v>44572.406582743053</c:v>
                </c:pt>
                <c:pt idx="26057">
                  <c:v>44572.413427812498</c:v>
                </c:pt>
                <c:pt idx="26058">
                  <c:v>44572.416669675928</c:v>
                </c:pt>
                <c:pt idx="26059">
                  <c:v>44572.416901354169</c:v>
                </c:pt>
                <c:pt idx="26060">
                  <c:v>44572.419018645836</c:v>
                </c:pt>
                <c:pt idx="26061">
                  <c:v>44572.421041145833</c:v>
                </c:pt>
                <c:pt idx="26062">
                  <c:v>44572.427883124998</c:v>
                </c:pt>
                <c:pt idx="26063">
                  <c:v>44572.428440011572</c:v>
                </c:pt>
                <c:pt idx="26064">
                  <c:v>44572.431451655095</c:v>
                </c:pt>
                <c:pt idx="26065">
                  <c:v>44572.433912928238</c:v>
                </c:pt>
                <c:pt idx="26066">
                  <c:v>44572.435359629628</c:v>
                </c:pt>
                <c:pt idx="26067">
                  <c:v>44572.448244178238</c:v>
                </c:pt>
                <c:pt idx="26068">
                  <c:v>44572.510239108793</c:v>
                </c:pt>
                <c:pt idx="26069">
                  <c:v>44572.521494745371</c:v>
                </c:pt>
                <c:pt idx="26070">
                  <c:v>44572.602743773146</c:v>
                </c:pt>
                <c:pt idx="26071">
                  <c:v>44572.606311446762</c:v>
                </c:pt>
                <c:pt idx="26072">
                  <c:v>44572.611083703705</c:v>
                </c:pt>
                <c:pt idx="26073">
                  <c:v>44572.69549834491</c:v>
                </c:pt>
                <c:pt idx="26074">
                  <c:v>44572.793847222223</c:v>
                </c:pt>
                <c:pt idx="26075">
                  <c:v>44573.16680309028</c:v>
                </c:pt>
                <c:pt idx="26076">
                  <c:v>44573.240123564814</c:v>
                </c:pt>
                <c:pt idx="26077">
                  <c:v>44573.245607106481</c:v>
                </c:pt>
                <c:pt idx="26078">
                  <c:v>44573.286715983799</c:v>
                </c:pt>
                <c:pt idx="26079">
                  <c:v>44573.325899328702</c:v>
                </c:pt>
                <c:pt idx="26080">
                  <c:v>44573.376954178239</c:v>
                </c:pt>
                <c:pt idx="26081">
                  <c:v>44573.40683349537</c:v>
                </c:pt>
                <c:pt idx="26082">
                  <c:v>44573.411166689817</c:v>
                </c:pt>
                <c:pt idx="26083">
                  <c:v>44573.435149861114</c:v>
                </c:pt>
                <c:pt idx="26084">
                  <c:v>44573.439401527779</c:v>
                </c:pt>
                <c:pt idx="26085">
                  <c:v>44573.481874409721</c:v>
                </c:pt>
                <c:pt idx="26086">
                  <c:v>44573.507198715277</c:v>
                </c:pt>
                <c:pt idx="26087">
                  <c:v>44573.5529475</c:v>
                </c:pt>
                <c:pt idx="26088">
                  <c:v>44573.599200949073</c:v>
                </c:pt>
                <c:pt idx="26089">
                  <c:v>44573.619855034725</c:v>
                </c:pt>
                <c:pt idx="26090">
                  <c:v>44573.644958449077</c:v>
                </c:pt>
                <c:pt idx="26091">
                  <c:v>44573.662432395831</c:v>
                </c:pt>
                <c:pt idx="26092">
                  <c:v>44573.662606886573</c:v>
                </c:pt>
                <c:pt idx="26093">
                  <c:v>44573.678297523147</c:v>
                </c:pt>
                <c:pt idx="26094">
                  <c:v>44573.706235347221</c:v>
                </c:pt>
                <c:pt idx="26095">
                  <c:v>44574.248444525459</c:v>
                </c:pt>
                <c:pt idx="26096">
                  <c:v>44574.255495972226</c:v>
                </c:pt>
                <c:pt idx="26097">
                  <c:v>44574.260032094906</c:v>
                </c:pt>
                <c:pt idx="26098">
                  <c:v>44574.262169930553</c:v>
                </c:pt>
                <c:pt idx="26099">
                  <c:v>44574.285993564816</c:v>
                </c:pt>
                <c:pt idx="26100">
                  <c:v>44574.28914090278</c:v>
                </c:pt>
                <c:pt idx="26101">
                  <c:v>44574.289567199077</c:v>
                </c:pt>
                <c:pt idx="26102">
                  <c:v>44574.301893518517</c:v>
                </c:pt>
                <c:pt idx="26103">
                  <c:v>44574.333834895835</c:v>
                </c:pt>
                <c:pt idx="26104">
                  <c:v>44574.335506620373</c:v>
                </c:pt>
                <c:pt idx="26105">
                  <c:v>44574.359575439812</c:v>
                </c:pt>
                <c:pt idx="26106">
                  <c:v>44574.365235439815</c:v>
                </c:pt>
                <c:pt idx="26107">
                  <c:v>44574.366021064816</c:v>
                </c:pt>
                <c:pt idx="26108">
                  <c:v>44574.383641319444</c:v>
                </c:pt>
                <c:pt idx="26109">
                  <c:v>44574.388279432867</c:v>
                </c:pt>
                <c:pt idx="26110">
                  <c:v>44574.41004574074</c:v>
                </c:pt>
                <c:pt idx="26111">
                  <c:v>44574.412567106483</c:v>
                </c:pt>
                <c:pt idx="26112">
                  <c:v>44574.41565289352</c:v>
                </c:pt>
                <c:pt idx="26113">
                  <c:v>44574.420366527775</c:v>
                </c:pt>
                <c:pt idx="26114">
                  <c:v>44574.429885625002</c:v>
                </c:pt>
                <c:pt idx="26115">
                  <c:v>44574.456693310189</c:v>
                </c:pt>
                <c:pt idx="26116">
                  <c:v>44574.458538032406</c:v>
                </c:pt>
                <c:pt idx="26117">
                  <c:v>44574.458689837964</c:v>
                </c:pt>
                <c:pt idx="26118">
                  <c:v>44574.470285729163</c:v>
                </c:pt>
                <c:pt idx="26119">
                  <c:v>44574.47392827546</c:v>
                </c:pt>
                <c:pt idx="26120">
                  <c:v>44574.474011678241</c:v>
                </c:pt>
                <c:pt idx="26121">
                  <c:v>44574.482803692132</c:v>
                </c:pt>
                <c:pt idx="26122">
                  <c:v>44574.483262337963</c:v>
                </c:pt>
                <c:pt idx="26123">
                  <c:v>44574.489146793981</c:v>
                </c:pt>
                <c:pt idx="26124">
                  <c:v>44574.511032557872</c:v>
                </c:pt>
                <c:pt idx="26125">
                  <c:v>44574.520244108797</c:v>
                </c:pt>
                <c:pt idx="26126">
                  <c:v>44574.529966898146</c:v>
                </c:pt>
                <c:pt idx="26127">
                  <c:v>44574.541843483799</c:v>
                </c:pt>
                <c:pt idx="26128">
                  <c:v>44574.583629537039</c:v>
                </c:pt>
                <c:pt idx="26129">
                  <c:v>44574.591060983796</c:v>
                </c:pt>
                <c:pt idx="26130">
                  <c:v>44574.653062060184</c:v>
                </c:pt>
                <c:pt idx="26131">
                  <c:v>44574.661722928242</c:v>
                </c:pt>
                <c:pt idx="26132">
                  <c:v>44574.664413923609</c:v>
                </c:pt>
                <c:pt idx="26133">
                  <c:v>44574.677744224537</c:v>
                </c:pt>
                <c:pt idx="26134">
                  <c:v>44575.137916678243</c:v>
                </c:pt>
                <c:pt idx="26135">
                  <c:v>44575.157711944441</c:v>
                </c:pt>
                <c:pt idx="26136">
                  <c:v>44575.303108865737</c:v>
                </c:pt>
                <c:pt idx="26137">
                  <c:v>44575.329280104168</c:v>
                </c:pt>
                <c:pt idx="26138">
                  <c:v>44575.378934097222</c:v>
                </c:pt>
                <c:pt idx="26139">
                  <c:v>44575.38753216435</c:v>
                </c:pt>
                <c:pt idx="26140">
                  <c:v>44575.426000462961</c:v>
                </c:pt>
                <c:pt idx="26141">
                  <c:v>44575.590070914353</c:v>
                </c:pt>
                <c:pt idx="26142">
                  <c:v>44575.598030995374</c:v>
                </c:pt>
                <c:pt idx="26143">
                  <c:v>44575.708401944445</c:v>
                </c:pt>
                <c:pt idx="26144">
                  <c:v>44575.711980925924</c:v>
                </c:pt>
                <c:pt idx="26145">
                  <c:v>44575.712517719905</c:v>
                </c:pt>
                <c:pt idx="26146">
                  <c:v>44575.713020844909</c:v>
                </c:pt>
                <c:pt idx="26147">
                  <c:v>44575.736010740744</c:v>
                </c:pt>
                <c:pt idx="26148">
                  <c:v>44575.804436377315</c:v>
                </c:pt>
                <c:pt idx="26149">
                  <c:v>44576.207408819442</c:v>
                </c:pt>
                <c:pt idx="26150">
                  <c:v>44576.231434548608</c:v>
                </c:pt>
                <c:pt idx="26151">
                  <c:v>44576.315484456019</c:v>
                </c:pt>
                <c:pt idx="26152">
                  <c:v>44576.321091215279</c:v>
                </c:pt>
                <c:pt idx="26153">
                  <c:v>44576.337468136575</c:v>
                </c:pt>
                <c:pt idx="26154">
                  <c:v>44576.355442650463</c:v>
                </c:pt>
                <c:pt idx="26155">
                  <c:v>44576.356651412039</c:v>
                </c:pt>
                <c:pt idx="26156">
                  <c:v>44576.365163726849</c:v>
                </c:pt>
                <c:pt idx="26157">
                  <c:v>44576.390550775461</c:v>
                </c:pt>
                <c:pt idx="26158">
                  <c:v>44576.403133842592</c:v>
                </c:pt>
                <c:pt idx="26159">
                  <c:v>44576.478880879629</c:v>
                </c:pt>
                <c:pt idx="26160">
                  <c:v>44576.509284664353</c:v>
                </c:pt>
                <c:pt idx="26161">
                  <c:v>44576.512696006946</c:v>
                </c:pt>
                <c:pt idx="26162">
                  <c:v>44576.516292627311</c:v>
                </c:pt>
                <c:pt idx="26163">
                  <c:v>44576.524731678241</c:v>
                </c:pt>
                <c:pt idx="26164">
                  <c:v>44576.532204432871</c:v>
                </c:pt>
                <c:pt idx="26165">
                  <c:v>44576.588219594909</c:v>
                </c:pt>
                <c:pt idx="26166">
                  <c:v>44576.590732048608</c:v>
                </c:pt>
                <c:pt idx="26167">
                  <c:v>44577.351890486112</c:v>
                </c:pt>
                <c:pt idx="26168">
                  <c:v>44577.405976562499</c:v>
                </c:pt>
                <c:pt idx="26169">
                  <c:v>44577.415186087965</c:v>
                </c:pt>
                <c:pt idx="26170">
                  <c:v>44577.650152361108</c:v>
                </c:pt>
                <c:pt idx="26171">
                  <c:v>44577.68264997685</c:v>
                </c:pt>
                <c:pt idx="26172">
                  <c:v>44577.686223900462</c:v>
                </c:pt>
                <c:pt idx="26173">
                  <c:v>44578.170513194447</c:v>
                </c:pt>
                <c:pt idx="26174">
                  <c:v>44578.170948090279</c:v>
                </c:pt>
                <c:pt idx="26175">
                  <c:v>44578.174525196759</c:v>
                </c:pt>
                <c:pt idx="26176">
                  <c:v>44578.199193148146</c:v>
                </c:pt>
                <c:pt idx="26177">
                  <c:v>44578.202888402775</c:v>
                </c:pt>
                <c:pt idx="26178">
                  <c:v>44578.208210011573</c:v>
                </c:pt>
                <c:pt idx="26179">
                  <c:v>44578.212086828702</c:v>
                </c:pt>
                <c:pt idx="26180">
                  <c:v>44578.25657208333</c:v>
                </c:pt>
                <c:pt idx="26181">
                  <c:v>44578.263141909723</c:v>
                </c:pt>
                <c:pt idx="26182">
                  <c:v>44578.263301423613</c:v>
                </c:pt>
                <c:pt idx="26183">
                  <c:v>44578.264128668983</c:v>
                </c:pt>
                <c:pt idx="26184">
                  <c:v>44578.264479571757</c:v>
                </c:pt>
                <c:pt idx="26185">
                  <c:v>44578.267941226855</c:v>
                </c:pt>
                <c:pt idx="26186">
                  <c:v>44578.269878564817</c:v>
                </c:pt>
                <c:pt idx="26187">
                  <c:v>44578.27097740741</c:v>
                </c:pt>
                <c:pt idx="26188">
                  <c:v>44578.275151018519</c:v>
                </c:pt>
                <c:pt idx="26189">
                  <c:v>44578.275234004628</c:v>
                </c:pt>
                <c:pt idx="26190">
                  <c:v>44578.28501925926</c:v>
                </c:pt>
                <c:pt idx="26191">
                  <c:v>44578.317412557873</c:v>
                </c:pt>
                <c:pt idx="26192">
                  <c:v>44578.351316689812</c:v>
                </c:pt>
                <c:pt idx="26193">
                  <c:v>44578.35155738426</c:v>
                </c:pt>
                <c:pt idx="26194">
                  <c:v>44578.354480324073</c:v>
                </c:pt>
                <c:pt idx="26195">
                  <c:v>44578.360252824074</c:v>
                </c:pt>
                <c:pt idx="26196">
                  <c:v>44578.368786666666</c:v>
                </c:pt>
                <c:pt idx="26197">
                  <c:v>44578.395365439814</c:v>
                </c:pt>
                <c:pt idx="26198">
                  <c:v>44578.397208020833</c:v>
                </c:pt>
                <c:pt idx="26199">
                  <c:v>44578.415823888892</c:v>
                </c:pt>
                <c:pt idx="26200">
                  <c:v>44578.421127905094</c:v>
                </c:pt>
                <c:pt idx="26201">
                  <c:v>44578.447115578703</c:v>
                </c:pt>
                <c:pt idx="26202">
                  <c:v>44578.450030925924</c:v>
                </c:pt>
                <c:pt idx="26203">
                  <c:v>44578.543820046296</c:v>
                </c:pt>
                <c:pt idx="26204">
                  <c:v>44578.543978449074</c:v>
                </c:pt>
                <c:pt idx="26205">
                  <c:v>44578.580147222223</c:v>
                </c:pt>
                <c:pt idx="26206">
                  <c:v>44578.583435057873</c:v>
                </c:pt>
                <c:pt idx="26207">
                  <c:v>44578.618267696758</c:v>
                </c:pt>
                <c:pt idx="26208">
                  <c:v>44579.132124999996</c:v>
                </c:pt>
                <c:pt idx="26209">
                  <c:v>44579.195826331015</c:v>
                </c:pt>
                <c:pt idx="26210">
                  <c:v>44579.226920810186</c:v>
                </c:pt>
                <c:pt idx="26211">
                  <c:v>44579.291572222224</c:v>
                </c:pt>
                <c:pt idx="26212">
                  <c:v>44579.292955625002</c:v>
                </c:pt>
                <c:pt idx="26213">
                  <c:v>44579.30135159722</c:v>
                </c:pt>
                <c:pt idx="26214">
                  <c:v>44579.342923252312</c:v>
                </c:pt>
                <c:pt idx="26215">
                  <c:v>44579.343053645833</c:v>
                </c:pt>
                <c:pt idx="26216">
                  <c:v>44579.346334664355</c:v>
                </c:pt>
                <c:pt idx="26217">
                  <c:v>44579.355881909723</c:v>
                </c:pt>
                <c:pt idx="26218">
                  <c:v>44579.372762638886</c:v>
                </c:pt>
                <c:pt idx="26219">
                  <c:v>44579.406939884262</c:v>
                </c:pt>
                <c:pt idx="26220">
                  <c:v>44579.421956874998</c:v>
                </c:pt>
                <c:pt idx="26221">
                  <c:v>44579.434588379627</c:v>
                </c:pt>
                <c:pt idx="26222">
                  <c:v>44579.446826446758</c:v>
                </c:pt>
                <c:pt idx="26223">
                  <c:v>44579.455535694447</c:v>
                </c:pt>
                <c:pt idx="26224">
                  <c:v>44579.483828819444</c:v>
                </c:pt>
                <c:pt idx="26225">
                  <c:v>44579.494615648146</c:v>
                </c:pt>
                <c:pt idx="26226">
                  <c:v>44579.499202465275</c:v>
                </c:pt>
                <c:pt idx="26227">
                  <c:v>44579.524395729168</c:v>
                </c:pt>
                <c:pt idx="26228">
                  <c:v>44580.147620162039</c:v>
                </c:pt>
                <c:pt idx="26229">
                  <c:v>44580.152543402779</c:v>
                </c:pt>
                <c:pt idx="26230">
                  <c:v>44580.153130671293</c:v>
                </c:pt>
                <c:pt idx="26231">
                  <c:v>44580.197143831021</c:v>
                </c:pt>
                <c:pt idx="26232">
                  <c:v>44580.207253819448</c:v>
                </c:pt>
                <c:pt idx="26233">
                  <c:v>44580.221051643515</c:v>
                </c:pt>
                <c:pt idx="26234">
                  <c:v>44580.22164275463</c:v>
                </c:pt>
                <c:pt idx="26235">
                  <c:v>44580.222172349539</c:v>
                </c:pt>
                <c:pt idx="26236">
                  <c:v>44580.223719131944</c:v>
                </c:pt>
                <c:pt idx="26237">
                  <c:v>44580.229508657409</c:v>
                </c:pt>
                <c:pt idx="26238">
                  <c:v>44580.231329386574</c:v>
                </c:pt>
                <c:pt idx="26239">
                  <c:v>44580.233194722219</c:v>
                </c:pt>
                <c:pt idx="26240">
                  <c:v>44580.235352870368</c:v>
                </c:pt>
                <c:pt idx="26241">
                  <c:v>44580.286512118058</c:v>
                </c:pt>
                <c:pt idx="26242">
                  <c:v>44580.294474548609</c:v>
                </c:pt>
                <c:pt idx="26243">
                  <c:v>44580.310238124999</c:v>
                </c:pt>
                <c:pt idx="26244">
                  <c:v>44580.331901516205</c:v>
                </c:pt>
                <c:pt idx="26245">
                  <c:v>44580.335798472224</c:v>
                </c:pt>
                <c:pt idx="26246">
                  <c:v>44580.348637418982</c:v>
                </c:pt>
                <c:pt idx="26247">
                  <c:v>44580.358811863429</c:v>
                </c:pt>
                <c:pt idx="26248">
                  <c:v>44580.407551365737</c:v>
                </c:pt>
                <c:pt idx="26249">
                  <c:v>44580.433326273145</c:v>
                </c:pt>
                <c:pt idx="26250">
                  <c:v>44580.465606608799</c:v>
                </c:pt>
                <c:pt idx="26251">
                  <c:v>44580.479678344906</c:v>
                </c:pt>
                <c:pt idx="26252">
                  <c:v>44580.485190104169</c:v>
                </c:pt>
                <c:pt idx="26253">
                  <c:v>44580.753622627315</c:v>
                </c:pt>
                <c:pt idx="26254">
                  <c:v>44581.135592037041</c:v>
                </c:pt>
                <c:pt idx="26255">
                  <c:v>44581.181250891204</c:v>
                </c:pt>
                <c:pt idx="26256">
                  <c:v>44581.183718831016</c:v>
                </c:pt>
                <c:pt idx="26257">
                  <c:v>44581.190402858796</c:v>
                </c:pt>
                <c:pt idx="26258">
                  <c:v>44581.196170636576</c:v>
                </c:pt>
                <c:pt idx="26259">
                  <c:v>44581.210961111108</c:v>
                </c:pt>
                <c:pt idx="26260">
                  <c:v>44581.236013784721</c:v>
                </c:pt>
                <c:pt idx="26261">
                  <c:v>44581.355789340276</c:v>
                </c:pt>
                <c:pt idx="26262">
                  <c:v>44581.359362939816</c:v>
                </c:pt>
                <c:pt idx="26263">
                  <c:v>44581.494739212962</c:v>
                </c:pt>
                <c:pt idx="26264">
                  <c:v>44581.774123043979</c:v>
                </c:pt>
                <c:pt idx="26265">
                  <c:v>44582.231918865742</c:v>
                </c:pt>
                <c:pt idx="26266">
                  <c:v>44582.23964078704</c:v>
                </c:pt>
                <c:pt idx="26267">
                  <c:v>44582.355706192131</c:v>
                </c:pt>
                <c:pt idx="26268">
                  <c:v>44582.642113553244</c:v>
                </c:pt>
                <c:pt idx="26269">
                  <c:v>44582.719119027781</c:v>
                </c:pt>
                <c:pt idx="26270">
                  <c:v>44584.24181550926</c:v>
                </c:pt>
                <c:pt idx="26271">
                  <c:v>44584.247116284721</c:v>
                </c:pt>
                <c:pt idx="26272">
                  <c:v>44584.282231145837</c:v>
                </c:pt>
                <c:pt idx="26273">
                  <c:v>44584.336232592592</c:v>
                </c:pt>
                <c:pt idx="26274">
                  <c:v>44584.411366388886</c:v>
                </c:pt>
                <c:pt idx="26275">
                  <c:v>44584.66089175926</c:v>
                </c:pt>
                <c:pt idx="26276">
                  <c:v>44584.666152777776</c:v>
                </c:pt>
                <c:pt idx="26277">
                  <c:v>44584.677075324071</c:v>
                </c:pt>
                <c:pt idx="26278">
                  <c:v>44584.677895567133</c:v>
                </c:pt>
                <c:pt idx="26279">
                  <c:v>44584.774565312502</c:v>
                </c:pt>
                <c:pt idx="26280">
                  <c:v>44584.783692118057</c:v>
                </c:pt>
                <c:pt idx="26281">
                  <c:v>44584.787664606483</c:v>
                </c:pt>
                <c:pt idx="26282">
                  <c:v>44584.972382673608</c:v>
                </c:pt>
                <c:pt idx="26283">
                  <c:v>44585.125539548608</c:v>
                </c:pt>
                <c:pt idx="26284">
                  <c:v>44585.138549016207</c:v>
                </c:pt>
                <c:pt idx="26285">
                  <c:v>44585.139283506942</c:v>
                </c:pt>
                <c:pt idx="26286">
                  <c:v>44585.200494826386</c:v>
                </c:pt>
                <c:pt idx="26287">
                  <c:v>44585.206906701387</c:v>
                </c:pt>
                <c:pt idx="26288">
                  <c:v>44585.207385416667</c:v>
                </c:pt>
                <c:pt idx="26289">
                  <c:v>44585.231963460647</c:v>
                </c:pt>
                <c:pt idx="26290">
                  <c:v>44585.236158298612</c:v>
                </c:pt>
                <c:pt idx="26291">
                  <c:v>44585.242024305553</c:v>
                </c:pt>
                <c:pt idx="26292">
                  <c:v>44585.281007384256</c:v>
                </c:pt>
                <c:pt idx="26293">
                  <c:v>44585.318882500003</c:v>
                </c:pt>
                <c:pt idx="26294">
                  <c:v>44585.320980219905</c:v>
                </c:pt>
                <c:pt idx="26295">
                  <c:v>44585.321691076388</c:v>
                </c:pt>
                <c:pt idx="26296">
                  <c:v>44585.352741481482</c:v>
                </c:pt>
                <c:pt idx="26297">
                  <c:v>44585.363619305557</c:v>
                </c:pt>
                <c:pt idx="26298">
                  <c:v>44585.383520729163</c:v>
                </c:pt>
                <c:pt idx="26299">
                  <c:v>44585.384491979166</c:v>
                </c:pt>
                <c:pt idx="26300">
                  <c:v>44585.389255405091</c:v>
                </c:pt>
                <c:pt idx="26301">
                  <c:v>44585.398561759263</c:v>
                </c:pt>
                <c:pt idx="26302">
                  <c:v>44585.513166157405</c:v>
                </c:pt>
                <c:pt idx="26303">
                  <c:v>44585.543536307872</c:v>
                </c:pt>
                <c:pt idx="26304">
                  <c:v>44585.554792210649</c:v>
                </c:pt>
                <c:pt idx="26305">
                  <c:v>44585.566204918985</c:v>
                </c:pt>
                <c:pt idx="26306">
                  <c:v>44585.57965378472</c:v>
                </c:pt>
                <c:pt idx="26307">
                  <c:v>44585.584957743056</c:v>
                </c:pt>
                <c:pt idx="26308">
                  <c:v>44585.588154687503</c:v>
                </c:pt>
                <c:pt idx="26309">
                  <c:v>44585.659146666665</c:v>
                </c:pt>
                <c:pt idx="26310">
                  <c:v>44585.661139097225</c:v>
                </c:pt>
                <c:pt idx="26311">
                  <c:v>44585.667099513892</c:v>
                </c:pt>
                <c:pt idx="26312">
                  <c:v>44585.667587847223</c:v>
                </c:pt>
                <c:pt idx="26313">
                  <c:v>44585.678961921294</c:v>
                </c:pt>
                <c:pt idx="26314">
                  <c:v>44585.689171909726</c:v>
                </c:pt>
                <c:pt idx="26315">
                  <c:v>44585.70486233796</c:v>
                </c:pt>
                <c:pt idx="26316">
                  <c:v>44585.715836446761</c:v>
                </c:pt>
                <c:pt idx="26317">
                  <c:v>44585.71733900463</c:v>
                </c:pt>
                <c:pt idx="26318">
                  <c:v>44586.095458368058</c:v>
                </c:pt>
                <c:pt idx="26319">
                  <c:v>44586.103703206019</c:v>
                </c:pt>
                <c:pt idx="26320">
                  <c:v>44586.233685127314</c:v>
                </c:pt>
                <c:pt idx="26321">
                  <c:v>44586.241559664355</c:v>
                </c:pt>
                <c:pt idx="26322">
                  <c:v>44586.340957210647</c:v>
                </c:pt>
                <c:pt idx="26323">
                  <c:v>44586.35694701389</c:v>
                </c:pt>
                <c:pt idx="26324">
                  <c:v>44586.358896412035</c:v>
                </c:pt>
                <c:pt idx="26325">
                  <c:v>44586.382338738425</c:v>
                </c:pt>
                <c:pt idx="26326">
                  <c:v>44586.385956122685</c:v>
                </c:pt>
                <c:pt idx="26327">
                  <c:v>44586.509924791666</c:v>
                </c:pt>
                <c:pt idx="26328">
                  <c:v>44586.601441250001</c:v>
                </c:pt>
                <c:pt idx="26329">
                  <c:v>44586.609719479166</c:v>
                </c:pt>
                <c:pt idx="26330">
                  <c:v>44586.61919662037</c:v>
                </c:pt>
                <c:pt idx="26331">
                  <c:v>44586.631402094907</c:v>
                </c:pt>
                <c:pt idx="26332">
                  <c:v>44586.633834375003</c:v>
                </c:pt>
                <c:pt idx="26333">
                  <c:v>44586.642902141204</c:v>
                </c:pt>
                <c:pt idx="26334">
                  <c:v>44586.653103645833</c:v>
                </c:pt>
                <c:pt idx="26335">
                  <c:v>44586.682297407409</c:v>
                </c:pt>
                <c:pt idx="26336">
                  <c:v>44586.685858032404</c:v>
                </c:pt>
                <c:pt idx="26337">
                  <c:v>44586.720963495369</c:v>
                </c:pt>
                <c:pt idx="26338">
                  <c:v>44586.788576412036</c:v>
                </c:pt>
                <c:pt idx="26339">
                  <c:v>44586.807092291667</c:v>
                </c:pt>
                <c:pt idx="26340">
                  <c:v>44586.848798854167</c:v>
                </c:pt>
                <c:pt idx="26341">
                  <c:v>44586.853826967592</c:v>
                </c:pt>
                <c:pt idx="26342">
                  <c:v>44586.855454826386</c:v>
                </c:pt>
                <c:pt idx="26343">
                  <c:v>44586.864564131945</c:v>
                </c:pt>
                <c:pt idx="26344">
                  <c:v>44587.12716019676</c:v>
                </c:pt>
                <c:pt idx="26345">
                  <c:v>44587.135998391204</c:v>
                </c:pt>
                <c:pt idx="26346">
                  <c:v>44587.170289374997</c:v>
                </c:pt>
                <c:pt idx="26347">
                  <c:v>44587.173081307868</c:v>
                </c:pt>
                <c:pt idx="26348">
                  <c:v>44587.176258761574</c:v>
                </c:pt>
                <c:pt idx="26349">
                  <c:v>44587.186523900462</c:v>
                </c:pt>
                <c:pt idx="26350">
                  <c:v>44587.188737187498</c:v>
                </c:pt>
                <c:pt idx="26351">
                  <c:v>44587.223559814818</c:v>
                </c:pt>
                <c:pt idx="26352">
                  <c:v>44587.232098553242</c:v>
                </c:pt>
                <c:pt idx="26353">
                  <c:v>44587.249130231481</c:v>
                </c:pt>
                <c:pt idx="26354">
                  <c:v>44587.286526770833</c:v>
                </c:pt>
                <c:pt idx="26355">
                  <c:v>44587.306868067128</c:v>
                </c:pt>
                <c:pt idx="26356">
                  <c:v>44587.325677337962</c:v>
                </c:pt>
                <c:pt idx="26357">
                  <c:v>44587.33122359954</c:v>
                </c:pt>
                <c:pt idx="26358">
                  <c:v>44587.341383391205</c:v>
                </c:pt>
                <c:pt idx="26359">
                  <c:v>44587.348082962963</c:v>
                </c:pt>
                <c:pt idx="26360">
                  <c:v>44587.348830787036</c:v>
                </c:pt>
                <c:pt idx="26361">
                  <c:v>44587.351054421299</c:v>
                </c:pt>
                <c:pt idx="26362">
                  <c:v>44587.374989525466</c:v>
                </c:pt>
                <c:pt idx="26363">
                  <c:v>44587.396063206019</c:v>
                </c:pt>
                <c:pt idx="26364">
                  <c:v>44587.460155486115</c:v>
                </c:pt>
                <c:pt idx="26365">
                  <c:v>44587.498329768518</c:v>
                </c:pt>
                <c:pt idx="26366">
                  <c:v>44587.516759907405</c:v>
                </c:pt>
                <c:pt idx="26367">
                  <c:v>44587.518079942129</c:v>
                </c:pt>
                <c:pt idx="26368">
                  <c:v>44587.526922847224</c:v>
                </c:pt>
                <c:pt idx="26369">
                  <c:v>44587.536506701392</c:v>
                </c:pt>
                <c:pt idx="26370">
                  <c:v>44587.546066493058</c:v>
                </c:pt>
                <c:pt idx="26371">
                  <c:v>44587.547393333334</c:v>
                </c:pt>
                <c:pt idx="26372">
                  <c:v>44587.551469895836</c:v>
                </c:pt>
                <c:pt idx="26373">
                  <c:v>44587.557964467589</c:v>
                </c:pt>
                <c:pt idx="26374">
                  <c:v>44587.560246782406</c:v>
                </c:pt>
                <c:pt idx="26375">
                  <c:v>44587.569999861109</c:v>
                </c:pt>
                <c:pt idx="26376">
                  <c:v>44587.610405150466</c:v>
                </c:pt>
                <c:pt idx="26377">
                  <c:v>44587.615036122683</c:v>
                </c:pt>
                <c:pt idx="26378">
                  <c:v>44587.622764675929</c:v>
                </c:pt>
                <c:pt idx="26379">
                  <c:v>44587.654263993056</c:v>
                </c:pt>
                <c:pt idx="26380">
                  <c:v>44587.664501724539</c:v>
                </c:pt>
                <c:pt idx="26381">
                  <c:v>44587.674844699075</c:v>
                </c:pt>
                <c:pt idx="26382">
                  <c:v>44587.684866932868</c:v>
                </c:pt>
                <c:pt idx="26383">
                  <c:v>44587.685046909719</c:v>
                </c:pt>
                <c:pt idx="26384">
                  <c:v>44587.695554803242</c:v>
                </c:pt>
                <c:pt idx="26385">
                  <c:v>44587.756094687502</c:v>
                </c:pt>
                <c:pt idx="26386">
                  <c:v>44588.104350011577</c:v>
                </c:pt>
                <c:pt idx="26387">
                  <c:v>44588.187047662039</c:v>
                </c:pt>
                <c:pt idx="26388">
                  <c:v>44588.248206354168</c:v>
                </c:pt>
                <c:pt idx="26389">
                  <c:v>44588.307691273149</c:v>
                </c:pt>
                <c:pt idx="26390">
                  <c:v>44588.315827511571</c:v>
                </c:pt>
                <c:pt idx="26391">
                  <c:v>44588.324889108793</c:v>
                </c:pt>
                <c:pt idx="26392">
                  <c:v>44588.329039965276</c:v>
                </c:pt>
                <c:pt idx="26393">
                  <c:v>44588.331374606481</c:v>
                </c:pt>
                <c:pt idx="26394">
                  <c:v>44588.333089479165</c:v>
                </c:pt>
                <c:pt idx="26395">
                  <c:v>44588.33363591435</c:v>
                </c:pt>
                <c:pt idx="26396">
                  <c:v>44588.341970104164</c:v>
                </c:pt>
                <c:pt idx="26397">
                  <c:v>44588.365725243057</c:v>
                </c:pt>
                <c:pt idx="26398">
                  <c:v>44588.475351875</c:v>
                </c:pt>
                <c:pt idx="26399">
                  <c:v>44588.48208976852</c:v>
                </c:pt>
                <c:pt idx="26400">
                  <c:v>44588.487933287041</c:v>
                </c:pt>
                <c:pt idx="26401">
                  <c:v>44588.491253449072</c:v>
                </c:pt>
                <c:pt idx="26402">
                  <c:v>44588.495752199073</c:v>
                </c:pt>
                <c:pt idx="26403">
                  <c:v>44588.497831180553</c:v>
                </c:pt>
                <c:pt idx="26404">
                  <c:v>44588.500081886574</c:v>
                </c:pt>
                <c:pt idx="26405">
                  <c:v>44588.529939942127</c:v>
                </c:pt>
                <c:pt idx="26406">
                  <c:v>44588.531256979164</c:v>
                </c:pt>
                <c:pt idx="26407">
                  <c:v>44588.57618895833</c:v>
                </c:pt>
                <c:pt idx="26408">
                  <c:v>44588.584069895835</c:v>
                </c:pt>
                <c:pt idx="26409">
                  <c:v>44588.654097048609</c:v>
                </c:pt>
                <c:pt idx="26410">
                  <c:v>44589.135585543983</c:v>
                </c:pt>
                <c:pt idx="26411">
                  <c:v>44589.217266921296</c:v>
                </c:pt>
                <c:pt idx="26412">
                  <c:v>44589.332782094905</c:v>
                </c:pt>
                <c:pt idx="26413">
                  <c:v>44589.379143356484</c:v>
                </c:pt>
                <c:pt idx="26414">
                  <c:v>44589.391862222219</c:v>
                </c:pt>
                <c:pt idx="26415">
                  <c:v>44589.399872326387</c:v>
                </c:pt>
                <c:pt idx="26416">
                  <c:v>44589.409134768517</c:v>
                </c:pt>
                <c:pt idx="26417">
                  <c:v>44589.414632222222</c:v>
                </c:pt>
                <c:pt idx="26418">
                  <c:v>44589.41533019676</c:v>
                </c:pt>
                <c:pt idx="26419">
                  <c:v>44589.415609895834</c:v>
                </c:pt>
                <c:pt idx="26420">
                  <c:v>44589.457659178239</c:v>
                </c:pt>
                <c:pt idx="26421">
                  <c:v>44589.463635729167</c:v>
                </c:pt>
                <c:pt idx="26422">
                  <c:v>44589.499458240738</c:v>
                </c:pt>
                <c:pt idx="26423">
                  <c:v>44589.574298634259</c:v>
                </c:pt>
                <c:pt idx="26424">
                  <c:v>44589.591753067129</c:v>
                </c:pt>
                <c:pt idx="26425">
                  <c:v>44589.602797106483</c:v>
                </c:pt>
                <c:pt idx="26426">
                  <c:v>44589.604942511571</c:v>
                </c:pt>
                <c:pt idx="26427">
                  <c:v>44589.659389849534</c:v>
                </c:pt>
                <c:pt idx="26428">
                  <c:v>44590.310417361114</c:v>
                </c:pt>
                <c:pt idx="26429">
                  <c:v>44590.348864143518</c:v>
                </c:pt>
                <c:pt idx="26430">
                  <c:v>44590.621909652778</c:v>
                </c:pt>
                <c:pt idx="26431">
                  <c:v>44591.515089745371</c:v>
                </c:pt>
                <c:pt idx="26432">
                  <c:v>44591.526391122687</c:v>
                </c:pt>
                <c:pt idx="26433">
                  <c:v>44591.648145057872</c:v>
                </c:pt>
                <c:pt idx="26434">
                  <c:v>44592.231317777776</c:v>
                </c:pt>
                <c:pt idx="26435">
                  <c:v>44592.243282407406</c:v>
                </c:pt>
                <c:pt idx="26436">
                  <c:v>44592.254511388892</c:v>
                </c:pt>
                <c:pt idx="26437">
                  <c:v>44592.25570115741</c:v>
                </c:pt>
                <c:pt idx="26438">
                  <c:v>44592.260686030095</c:v>
                </c:pt>
                <c:pt idx="26439">
                  <c:v>44592.267298101855</c:v>
                </c:pt>
                <c:pt idx="26440">
                  <c:v>44592.296762916667</c:v>
                </c:pt>
                <c:pt idx="26441">
                  <c:v>44592.310091423613</c:v>
                </c:pt>
                <c:pt idx="26442">
                  <c:v>44592.382900833334</c:v>
                </c:pt>
                <c:pt idx="26443">
                  <c:v>44592.403659884258</c:v>
                </c:pt>
                <c:pt idx="26444">
                  <c:v>44592.453726284723</c:v>
                </c:pt>
                <c:pt idx="26445">
                  <c:v>44592.45440545139</c:v>
                </c:pt>
                <c:pt idx="26446">
                  <c:v>44592.574995011571</c:v>
                </c:pt>
                <c:pt idx="26447">
                  <c:v>44593.283653680555</c:v>
                </c:pt>
                <c:pt idx="26448">
                  <c:v>44593.310699710652</c:v>
                </c:pt>
                <c:pt idx="26449">
                  <c:v>44593.357728703704</c:v>
                </c:pt>
                <c:pt idx="26450">
                  <c:v>44593.377041238426</c:v>
                </c:pt>
                <c:pt idx="26451">
                  <c:v>44593.393014155095</c:v>
                </c:pt>
                <c:pt idx="26452">
                  <c:v>44593.399770520831</c:v>
                </c:pt>
                <c:pt idx="26453">
                  <c:v>44593.400915474536</c:v>
                </c:pt>
                <c:pt idx="26454">
                  <c:v>44593.402223773148</c:v>
                </c:pt>
                <c:pt idx="26455">
                  <c:v>44593.450184143519</c:v>
                </c:pt>
                <c:pt idx="26456">
                  <c:v>44593.478701134256</c:v>
                </c:pt>
                <c:pt idx="26457">
                  <c:v>44593.484182453707</c:v>
                </c:pt>
                <c:pt idx="26458">
                  <c:v>44593.501196273151</c:v>
                </c:pt>
                <c:pt idx="26459">
                  <c:v>44593.575913125002</c:v>
                </c:pt>
                <c:pt idx="26460">
                  <c:v>44593.609342430558</c:v>
                </c:pt>
                <c:pt idx="26461">
                  <c:v>44593.698275821756</c:v>
                </c:pt>
                <c:pt idx="26462">
                  <c:v>44593.745329097219</c:v>
                </c:pt>
                <c:pt idx="26463">
                  <c:v>44593.84228380787</c:v>
                </c:pt>
                <c:pt idx="26464">
                  <c:v>44593.8440346875</c:v>
                </c:pt>
                <c:pt idx="26465">
                  <c:v>44593.84752541667</c:v>
                </c:pt>
                <c:pt idx="26466">
                  <c:v>44594.135841365744</c:v>
                </c:pt>
                <c:pt idx="26467">
                  <c:v>44594.192344085648</c:v>
                </c:pt>
                <c:pt idx="26468">
                  <c:v>44594.205944641202</c:v>
                </c:pt>
                <c:pt idx="26469">
                  <c:v>44594.207867534722</c:v>
                </c:pt>
                <c:pt idx="26470">
                  <c:v>44594.208678634262</c:v>
                </c:pt>
                <c:pt idx="26471">
                  <c:v>44594.221227048612</c:v>
                </c:pt>
                <c:pt idx="26472">
                  <c:v>44594.246971805558</c:v>
                </c:pt>
                <c:pt idx="26473">
                  <c:v>44594.252648321759</c:v>
                </c:pt>
                <c:pt idx="26474">
                  <c:v>44594.293467997682</c:v>
                </c:pt>
                <c:pt idx="26475">
                  <c:v>44594.299650543981</c:v>
                </c:pt>
                <c:pt idx="26476">
                  <c:v>44594.322411226851</c:v>
                </c:pt>
                <c:pt idx="26477">
                  <c:v>44594.324722546298</c:v>
                </c:pt>
                <c:pt idx="26478">
                  <c:v>44594.367674039349</c:v>
                </c:pt>
                <c:pt idx="26479">
                  <c:v>44594.43059369213</c:v>
                </c:pt>
                <c:pt idx="26480">
                  <c:v>44594.44911296296</c:v>
                </c:pt>
                <c:pt idx="26481">
                  <c:v>44594.452700324073</c:v>
                </c:pt>
                <c:pt idx="26482">
                  <c:v>44594.461255891205</c:v>
                </c:pt>
                <c:pt idx="26483">
                  <c:v>44594.489668495371</c:v>
                </c:pt>
                <c:pt idx="26484">
                  <c:v>44594.531092268517</c:v>
                </c:pt>
                <c:pt idx="26485">
                  <c:v>44594.65280181713</c:v>
                </c:pt>
                <c:pt idx="26486">
                  <c:v>44594.701939722225</c:v>
                </c:pt>
                <c:pt idx="26487">
                  <c:v>44594.705477083335</c:v>
                </c:pt>
                <c:pt idx="26488">
                  <c:v>44595.21098984954</c:v>
                </c:pt>
                <c:pt idx="26489">
                  <c:v>44595.211442754633</c:v>
                </c:pt>
                <c:pt idx="26490">
                  <c:v>44595.214464710647</c:v>
                </c:pt>
                <c:pt idx="26491">
                  <c:v>44595.220045324073</c:v>
                </c:pt>
                <c:pt idx="26492">
                  <c:v>44595.221301759258</c:v>
                </c:pt>
                <c:pt idx="26493">
                  <c:v>44595.223484421294</c:v>
                </c:pt>
                <c:pt idx="26494">
                  <c:v>44595.286919942133</c:v>
                </c:pt>
                <c:pt idx="26495">
                  <c:v>44595.2953671875</c:v>
                </c:pt>
                <c:pt idx="26496">
                  <c:v>44595.316579826387</c:v>
                </c:pt>
                <c:pt idx="26497">
                  <c:v>44595.325350995372</c:v>
                </c:pt>
                <c:pt idx="26498">
                  <c:v>44595.356012627315</c:v>
                </c:pt>
                <c:pt idx="26499">
                  <c:v>44595.370161631945</c:v>
                </c:pt>
                <c:pt idx="26500">
                  <c:v>44595.392488854166</c:v>
                </c:pt>
                <c:pt idx="26501">
                  <c:v>44595.437856157405</c:v>
                </c:pt>
                <c:pt idx="26502">
                  <c:v>44595.463735879632</c:v>
                </c:pt>
                <c:pt idx="26503">
                  <c:v>44595.466204710647</c:v>
                </c:pt>
                <c:pt idx="26504">
                  <c:v>44595.471668449078</c:v>
                </c:pt>
                <c:pt idx="26505">
                  <c:v>44595.480505462961</c:v>
                </c:pt>
                <c:pt idx="26506">
                  <c:v>44595.494953078705</c:v>
                </c:pt>
                <c:pt idx="26507">
                  <c:v>44595.508551226849</c:v>
                </c:pt>
                <c:pt idx="26508">
                  <c:v>44595.52934277778</c:v>
                </c:pt>
                <c:pt idx="26509">
                  <c:v>44595.542471944442</c:v>
                </c:pt>
                <c:pt idx="26510">
                  <c:v>44595.71472314815</c:v>
                </c:pt>
                <c:pt idx="26511">
                  <c:v>44596.094919374998</c:v>
                </c:pt>
                <c:pt idx="26512">
                  <c:v>44596.100604189814</c:v>
                </c:pt>
                <c:pt idx="26513">
                  <c:v>44596.149050578701</c:v>
                </c:pt>
                <c:pt idx="26514">
                  <c:v>44596.187716886576</c:v>
                </c:pt>
                <c:pt idx="26515">
                  <c:v>44596.195245000003</c:v>
                </c:pt>
                <c:pt idx="26516">
                  <c:v>44596.231210416663</c:v>
                </c:pt>
                <c:pt idx="26517">
                  <c:v>44596.25358222222</c:v>
                </c:pt>
                <c:pt idx="26518">
                  <c:v>44596.260580532406</c:v>
                </c:pt>
                <c:pt idx="26519">
                  <c:v>44596.292903796297</c:v>
                </c:pt>
                <c:pt idx="26520">
                  <c:v>44596.303128657404</c:v>
                </c:pt>
                <c:pt idx="26521">
                  <c:v>44596.316087129628</c:v>
                </c:pt>
                <c:pt idx="26522">
                  <c:v>44596.348491724537</c:v>
                </c:pt>
                <c:pt idx="26523">
                  <c:v>44596.349612233797</c:v>
                </c:pt>
                <c:pt idx="26524">
                  <c:v>44596.424252569443</c:v>
                </c:pt>
                <c:pt idx="26525">
                  <c:v>44596.541485011578</c:v>
                </c:pt>
                <c:pt idx="26526">
                  <c:v>44596.547029166664</c:v>
                </c:pt>
                <c:pt idx="26527">
                  <c:v>44596.670009074071</c:v>
                </c:pt>
                <c:pt idx="26528">
                  <c:v>44597.355371770835</c:v>
                </c:pt>
                <c:pt idx="26529">
                  <c:v>44597.407859085652</c:v>
                </c:pt>
                <c:pt idx="26530">
                  <c:v>44597.441718101851</c:v>
                </c:pt>
                <c:pt idx="26531">
                  <c:v>44597.44405273148</c:v>
                </c:pt>
                <c:pt idx="26532">
                  <c:v>44597.475757430555</c:v>
                </c:pt>
                <c:pt idx="26533">
                  <c:v>44597.476187453707</c:v>
                </c:pt>
                <c:pt idx="26534">
                  <c:v>44597.51092523148</c:v>
                </c:pt>
                <c:pt idx="26535">
                  <c:v>44597.523093657408</c:v>
                </c:pt>
                <c:pt idx="26536">
                  <c:v>44597.531144421293</c:v>
                </c:pt>
                <c:pt idx="26537">
                  <c:v>44597.676769189813</c:v>
                </c:pt>
                <c:pt idx="26538">
                  <c:v>44597.696980636574</c:v>
                </c:pt>
                <c:pt idx="26539">
                  <c:v>44598.130097905094</c:v>
                </c:pt>
                <c:pt idx="26540">
                  <c:v>44598.130100590279</c:v>
                </c:pt>
                <c:pt idx="26541">
                  <c:v>44598.139441041669</c:v>
                </c:pt>
                <c:pt idx="26542">
                  <c:v>44598.271993020833</c:v>
                </c:pt>
                <c:pt idx="26543">
                  <c:v>44598.32999648148</c:v>
                </c:pt>
                <c:pt idx="26544">
                  <c:v>44598.407407280094</c:v>
                </c:pt>
                <c:pt idx="26545">
                  <c:v>44598.441678460651</c:v>
                </c:pt>
                <c:pt idx="26546">
                  <c:v>44598.45967005787</c:v>
                </c:pt>
                <c:pt idx="26547">
                  <c:v>44598.522465856484</c:v>
                </c:pt>
                <c:pt idx="26548">
                  <c:v>44598.529099756946</c:v>
                </c:pt>
                <c:pt idx="26549">
                  <c:v>44598.632855358795</c:v>
                </c:pt>
                <c:pt idx="26550">
                  <c:v>44598.637707928239</c:v>
                </c:pt>
                <c:pt idx="26551">
                  <c:v>44598.646122719911</c:v>
                </c:pt>
                <c:pt idx="26552">
                  <c:v>44598.654015081018</c:v>
                </c:pt>
                <c:pt idx="26553">
                  <c:v>44598.666744594906</c:v>
                </c:pt>
                <c:pt idx="26554">
                  <c:v>44599.274243055559</c:v>
                </c:pt>
                <c:pt idx="26555">
                  <c:v>44599.276464178241</c:v>
                </c:pt>
                <c:pt idx="26556">
                  <c:v>44599.299424166667</c:v>
                </c:pt>
                <c:pt idx="26557">
                  <c:v>44599.300953900463</c:v>
                </c:pt>
                <c:pt idx="26558">
                  <c:v>44599.313265497687</c:v>
                </c:pt>
                <c:pt idx="26559">
                  <c:v>44599.342420752313</c:v>
                </c:pt>
                <c:pt idx="26560">
                  <c:v>44599.385410972223</c:v>
                </c:pt>
                <c:pt idx="26561">
                  <c:v>44599.389552905093</c:v>
                </c:pt>
                <c:pt idx="26562">
                  <c:v>44599.407064398147</c:v>
                </c:pt>
                <c:pt idx="26563">
                  <c:v>44599.500434166664</c:v>
                </c:pt>
                <c:pt idx="26564">
                  <c:v>44599.568550868054</c:v>
                </c:pt>
                <c:pt idx="26565">
                  <c:v>44599.576266504628</c:v>
                </c:pt>
                <c:pt idx="26566">
                  <c:v>44599.581437824076</c:v>
                </c:pt>
                <c:pt idx="26567">
                  <c:v>44599.634398229166</c:v>
                </c:pt>
                <c:pt idx="26568">
                  <c:v>44599.704831736111</c:v>
                </c:pt>
                <c:pt idx="26569">
                  <c:v>44599.712954861112</c:v>
                </c:pt>
                <c:pt idx="26570">
                  <c:v>44600.151058495372</c:v>
                </c:pt>
                <c:pt idx="26571">
                  <c:v>44600.151889201392</c:v>
                </c:pt>
                <c:pt idx="26572">
                  <c:v>44600.152664224537</c:v>
                </c:pt>
                <c:pt idx="26573">
                  <c:v>44600.26401958333</c:v>
                </c:pt>
                <c:pt idx="26574">
                  <c:v>44600.274903460646</c:v>
                </c:pt>
                <c:pt idx="26575">
                  <c:v>44600.32893171296</c:v>
                </c:pt>
                <c:pt idx="26576">
                  <c:v>44600.330172094909</c:v>
                </c:pt>
                <c:pt idx="26577">
                  <c:v>44600.394426030092</c:v>
                </c:pt>
                <c:pt idx="26578">
                  <c:v>44600.443319467595</c:v>
                </c:pt>
                <c:pt idx="26579">
                  <c:v>44600.471343888887</c:v>
                </c:pt>
                <c:pt idx="26580">
                  <c:v>44600.484352569445</c:v>
                </c:pt>
                <c:pt idx="26581">
                  <c:v>44600.547312986113</c:v>
                </c:pt>
                <c:pt idx="26582">
                  <c:v>44600.58720652778</c:v>
                </c:pt>
                <c:pt idx="26583">
                  <c:v>44600.602264525463</c:v>
                </c:pt>
                <c:pt idx="26584">
                  <c:v>44600.634792569443</c:v>
                </c:pt>
                <c:pt idx="26585">
                  <c:v>44600.656024675925</c:v>
                </c:pt>
                <c:pt idx="26586">
                  <c:v>44601.04296259259</c:v>
                </c:pt>
                <c:pt idx="26587">
                  <c:v>44601.055035682868</c:v>
                </c:pt>
                <c:pt idx="26588">
                  <c:v>44601.070823437498</c:v>
                </c:pt>
                <c:pt idx="26589">
                  <c:v>44601.154328402779</c:v>
                </c:pt>
                <c:pt idx="26590">
                  <c:v>44601.247464270833</c:v>
                </c:pt>
                <c:pt idx="26591">
                  <c:v>44601.25253322917</c:v>
                </c:pt>
                <c:pt idx="26592">
                  <c:v>44601.288748182873</c:v>
                </c:pt>
                <c:pt idx="26593">
                  <c:v>44601.350071863424</c:v>
                </c:pt>
                <c:pt idx="26594">
                  <c:v>44601.359879178242</c:v>
                </c:pt>
                <c:pt idx="26595">
                  <c:v>44601.362200543983</c:v>
                </c:pt>
                <c:pt idx="26596">
                  <c:v>44601.368275451387</c:v>
                </c:pt>
                <c:pt idx="26597">
                  <c:v>44601.373812523147</c:v>
                </c:pt>
                <c:pt idx="26598">
                  <c:v>44601.391681597219</c:v>
                </c:pt>
                <c:pt idx="26599">
                  <c:v>44601.394278101849</c:v>
                </c:pt>
                <c:pt idx="26600">
                  <c:v>44601.423733530093</c:v>
                </c:pt>
                <c:pt idx="26601">
                  <c:v>44601.463156203703</c:v>
                </c:pt>
                <c:pt idx="26602">
                  <c:v>44601.475567361114</c:v>
                </c:pt>
                <c:pt idx="26603">
                  <c:v>44601.477712060187</c:v>
                </c:pt>
                <c:pt idx="26604">
                  <c:v>44601.495409085648</c:v>
                </c:pt>
                <c:pt idx="26605">
                  <c:v>44601.567230821762</c:v>
                </c:pt>
                <c:pt idx="26606">
                  <c:v>44601.673115486112</c:v>
                </c:pt>
                <c:pt idx="26607">
                  <c:v>44601.774093055552</c:v>
                </c:pt>
                <c:pt idx="26608">
                  <c:v>44602.040759895834</c:v>
                </c:pt>
                <c:pt idx="26609">
                  <c:v>44602.106523437498</c:v>
                </c:pt>
                <c:pt idx="26610">
                  <c:v>44602.148226192126</c:v>
                </c:pt>
                <c:pt idx="26611">
                  <c:v>44602.178712430556</c:v>
                </c:pt>
                <c:pt idx="26612">
                  <c:v>44602.181729282405</c:v>
                </c:pt>
                <c:pt idx="26613">
                  <c:v>44602.18237978009</c:v>
                </c:pt>
                <c:pt idx="26614">
                  <c:v>44602.213444849534</c:v>
                </c:pt>
                <c:pt idx="26615">
                  <c:v>44602.21386491898</c:v>
                </c:pt>
                <c:pt idx="26616">
                  <c:v>44602.222280312497</c:v>
                </c:pt>
                <c:pt idx="26617">
                  <c:v>44602.233226226854</c:v>
                </c:pt>
                <c:pt idx="26618">
                  <c:v>44602.293849942129</c:v>
                </c:pt>
                <c:pt idx="26619">
                  <c:v>44602.300914525462</c:v>
                </c:pt>
                <c:pt idx="26620">
                  <c:v>44602.306318877316</c:v>
                </c:pt>
                <c:pt idx="26621">
                  <c:v>44602.365636550923</c:v>
                </c:pt>
                <c:pt idx="26622">
                  <c:v>44602.370085868053</c:v>
                </c:pt>
                <c:pt idx="26623">
                  <c:v>44602.371205902775</c:v>
                </c:pt>
                <c:pt idx="26624">
                  <c:v>44602.411851215278</c:v>
                </c:pt>
                <c:pt idx="26625">
                  <c:v>44602.413958969904</c:v>
                </c:pt>
                <c:pt idx="26626">
                  <c:v>44602.442560358795</c:v>
                </c:pt>
                <c:pt idx="26627">
                  <c:v>44602.465127129632</c:v>
                </c:pt>
                <c:pt idx="26628">
                  <c:v>44602.467133090278</c:v>
                </c:pt>
                <c:pt idx="26629">
                  <c:v>44602.470612708334</c:v>
                </c:pt>
                <c:pt idx="26630">
                  <c:v>44602.512528900465</c:v>
                </c:pt>
                <c:pt idx="26631">
                  <c:v>44602.528057152776</c:v>
                </c:pt>
                <c:pt idx="26632">
                  <c:v>44602.560326261577</c:v>
                </c:pt>
                <c:pt idx="26633">
                  <c:v>44602.59998619213</c:v>
                </c:pt>
                <c:pt idx="26634">
                  <c:v>44602.607405150462</c:v>
                </c:pt>
                <c:pt idx="26635">
                  <c:v>44602.991547604164</c:v>
                </c:pt>
                <c:pt idx="26636">
                  <c:v>44603.029398113424</c:v>
                </c:pt>
                <c:pt idx="26637">
                  <c:v>44603.087266273149</c:v>
                </c:pt>
                <c:pt idx="26638">
                  <c:v>44603.089109675922</c:v>
                </c:pt>
                <c:pt idx="26639">
                  <c:v>44603.092137002313</c:v>
                </c:pt>
                <c:pt idx="26640">
                  <c:v>44603.134474143517</c:v>
                </c:pt>
                <c:pt idx="26641">
                  <c:v>44603.154332534723</c:v>
                </c:pt>
                <c:pt idx="26642">
                  <c:v>44603.154572187501</c:v>
                </c:pt>
                <c:pt idx="26643">
                  <c:v>44603.157557465274</c:v>
                </c:pt>
                <c:pt idx="26644">
                  <c:v>44603.180556319443</c:v>
                </c:pt>
                <c:pt idx="26645">
                  <c:v>44603.234550949077</c:v>
                </c:pt>
                <c:pt idx="26646">
                  <c:v>44603.23710755787</c:v>
                </c:pt>
                <c:pt idx="26647">
                  <c:v>44603.237187407409</c:v>
                </c:pt>
                <c:pt idx="26648">
                  <c:v>44603.241182349535</c:v>
                </c:pt>
                <c:pt idx="26649">
                  <c:v>44603.244947766201</c:v>
                </c:pt>
                <c:pt idx="26650">
                  <c:v>44603.245439687496</c:v>
                </c:pt>
                <c:pt idx="26651">
                  <c:v>44603.247563020836</c:v>
                </c:pt>
                <c:pt idx="26652">
                  <c:v>44603.249496053242</c:v>
                </c:pt>
                <c:pt idx="26653">
                  <c:v>44603.252122511571</c:v>
                </c:pt>
                <c:pt idx="26654">
                  <c:v>44603.254545625001</c:v>
                </c:pt>
                <c:pt idx="26655">
                  <c:v>44603.255125289354</c:v>
                </c:pt>
                <c:pt idx="26656">
                  <c:v>44603.277716296296</c:v>
                </c:pt>
                <c:pt idx="26657">
                  <c:v>44603.28021478009</c:v>
                </c:pt>
                <c:pt idx="26658">
                  <c:v>44603.308437453707</c:v>
                </c:pt>
                <c:pt idx="26659">
                  <c:v>44603.347499490737</c:v>
                </c:pt>
                <c:pt idx="26660">
                  <c:v>44603.363527268521</c:v>
                </c:pt>
                <c:pt idx="26661">
                  <c:v>44603.385795601855</c:v>
                </c:pt>
                <c:pt idx="26662">
                  <c:v>44603.395005150465</c:v>
                </c:pt>
                <c:pt idx="26663">
                  <c:v>44603.400484189813</c:v>
                </c:pt>
                <c:pt idx="26664">
                  <c:v>44603.41808797454</c:v>
                </c:pt>
                <c:pt idx="26665">
                  <c:v>44603.424053680559</c:v>
                </c:pt>
                <c:pt idx="26666">
                  <c:v>44603.450545324071</c:v>
                </c:pt>
                <c:pt idx="26667">
                  <c:v>44603.488263680556</c:v>
                </c:pt>
                <c:pt idx="26668">
                  <c:v>44603.489178483796</c:v>
                </c:pt>
                <c:pt idx="26669">
                  <c:v>44603.494167476849</c:v>
                </c:pt>
                <c:pt idx="26670">
                  <c:v>44603.619853368058</c:v>
                </c:pt>
                <c:pt idx="26671">
                  <c:v>44604.075573773145</c:v>
                </c:pt>
                <c:pt idx="26672">
                  <c:v>44604.076222025462</c:v>
                </c:pt>
                <c:pt idx="26673">
                  <c:v>44604.076625983798</c:v>
                </c:pt>
                <c:pt idx="26674">
                  <c:v>44604.320566979164</c:v>
                </c:pt>
                <c:pt idx="26675">
                  <c:v>44604.331352905094</c:v>
                </c:pt>
                <c:pt idx="26676">
                  <c:v>44604.341202962962</c:v>
                </c:pt>
                <c:pt idx="26677">
                  <c:v>44604.343274074075</c:v>
                </c:pt>
                <c:pt idx="26678">
                  <c:v>44604.345746597224</c:v>
                </c:pt>
                <c:pt idx="26679">
                  <c:v>44604.346532430558</c:v>
                </c:pt>
                <c:pt idx="26680">
                  <c:v>44604.35026486111</c:v>
                </c:pt>
                <c:pt idx="26681">
                  <c:v>44604.351570960651</c:v>
                </c:pt>
                <c:pt idx="26682">
                  <c:v>44604.374548506945</c:v>
                </c:pt>
                <c:pt idx="26683">
                  <c:v>44604.374591284723</c:v>
                </c:pt>
                <c:pt idx="26684">
                  <c:v>44604.438616307867</c:v>
                </c:pt>
                <c:pt idx="26685">
                  <c:v>44604.586185046297</c:v>
                </c:pt>
                <c:pt idx="26686">
                  <c:v>44604.602537824074</c:v>
                </c:pt>
                <c:pt idx="26687">
                  <c:v>44604.621532118057</c:v>
                </c:pt>
                <c:pt idx="26688">
                  <c:v>44604.692761979168</c:v>
                </c:pt>
                <c:pt idx="26689">
                  <c:v>44605.179861736113</c:v>
                </c:pt>
                <c:pt idx="26690">
                  <c:v>44605.283410011572</c:v>
                </c:pt>
                <c:pt idx="26691">
                  <c:v>44605.649289699075</c:v>
                </c:pt>
                <c:pt idx="26692">
                  <c:v>44605.66296184028</c:v>
                </c:pt>
                <c:pt idx="26693">
                  <c:v>44605.971680069444</c:v>
                </c:pt>
                <c:pt idx="26694">
                  <c:v>44606.063054212966</c:v>
                </c:pt>
                <c:pt idx="26695">
                  <c:v>44606.113549641203</c:v>
                </c:pt>
                <c:pt idx="26696">
                  <c:v>44606.193202372684</c:v>
                </c:pt>
                <c:pt idx="26697">
                  <c:v>44606.267230219906</c:v>
                </c:pt>
                <c:pt idx="26698">
                  <c:v>44606.267552997684</c:v>
                </c:pt>
                <c:pt idx="26699">
                  <c:v>44606.312776099534</c:v>
                </c:pt>
                <c:pt idx="26700">
                  <c:v>44606.317690046293</c:v>
                </c:pt>
                <c:pt idx="26701">
                  <c:v>44606.323279097225</c:v>
                </c:pt>
                <c:pt idx="26702">
                  <c:v>44606.345913171295</c:v>
                </c:pt>
                <c:pt idx="26703">
                  <c:v>44606.360211145831</c:v>
                </c:pt>
                <c:pt idx="26704">
                  <c:v>44606.369511006946</c:v>
                </c:pt>
                <c:pt idx="26705">
                  <c:v>44606.400439074074</c:v>
                </c:pt>
                <c:pt idx="26706">
                  <c:v>44606.406045694443</c:v>
                </c:pt>
                <c:pt idx="26707">
                  <c:v>44606.416493182871</c:v>
                </c:pt>
                <c:pt idx="26708">
                  <c:v>44606.477520775465</c:v>
                </c:pt>
                <c:pt idx="26709">
                  <c:v>44606.48784652778</c:v>
                </c:pt>
                <c:pt idx="26710">
                  <c:v>44606.600433356478</c:v>
                </c:pt>
                <c:pt idx="26711">
                  <c:v>44606.744585324072</c:v>
                </c:pt>
                <c:pt idx="26712">
                  <c:v>44607.217657118053</c:v>
                </c:pt>
                <c:pt idx="26713">
                  <c:v>44607.243058159722</c:v>
                </c:pt>
                <c:pt idx="26714">
                  <c:v>44607.246642905091</c:v>
                </c:pt>
                <c:pt idx="26715">
                  <c:v>44607.255571296293</c:v>
                </c:pt>
                <c:pt idx="26716">
                  <c:v>44607.337128611114</c:v>
                </c:pt>
                <c:pt idx="26717">
                  <c:v>44607.369915057869</c:v>
                </c:pt>
                <c:pt idx="26718">
                  <c:v>44607.370311041668</c:v>
                </c:pt>
                <c:pt idx="26719">
                  <c:v>44607.373439675925</c:v>
                </c:pt>
                <c:pt idx="26720">
                  <c:v>44607.374177395832</c:v>
                </c:pt>
                <c:pt idx="26721">
                  <c:v>44607.380870057874</c:v>
                </c:pt>
                <c:pt idx="26722">
                  <c:v>44607.381490405096</c:v>
                </c:pt>
                <c:pt idx="26723">
                  <c:v>44607.38545829861</c:v>
                </c:pt>
                <c:pt idx="26724">
                  <c:v>44607.416345532409</c:v>
                </c:pt>
                <c:pt idx="26725">
                  <c:v>44607.434043807873</c:v>
                </c:pt>
                <c:pt idx="26726">
                  <c:v>44607.442463865744</c:v>
                </c:pt>
                <c:pt idx="26727">
                  <c:v>44607.555960405094</c:v>
                </c:pt>
                <c:pt idx="26728">
                  <c:v>44607.765985081016</c:v>
                </c:pt>
                <c:pt idx="26729">
                  <c:v>44607.783193784722</c:v>
                </c:pt>
                <c:pt idx="26730">
                  <c:v>44607.784136226852</c:v>
                </c:pt>
                <c:pt idx="26731">
                  <c:v>44608.18672283565</c:v>
                </c:pt>
                <c:pt idx="26732">
                  <c:v>44608.202491539349</c:v>
                </c:pt>
                <c:pt idx="26733">
                  <c:v>44608.212693020832</c:v>
                </c:pt>
                <c:pt idx="26734">
                  <c:v>44608.230998784726</c:v>
                </c:pt>
                <c:pt idx="26735">
                  <c:v>44608.238690254628</c:v>
                </c:pt>
                <c:pt idx="26736">
                  <c:v>44608.238845092594</c:v>
                </c:pt>
                <c:pt idx="26737">
                  <c:v>44608.245476342592</c:v>
                </c:pt>
                <c:pt idx="26738">
                  <c:v>44608.257175879633</c:v>
                </c:pt>
                <c:pt idx="26739">
                  <c:v>44608.264862326389</c:v>
                </c:pt>
                <c:pt idx="26740">
                  <c:v>44608.286682442129</c:v>
                </c:pt>
                <c:pt idx="26741">
                  <c:v>44608.288043229164</c:v>
                </c:pt>
                <c:pt idx="26742">
                  <c:v>44608.335012592594</c:v>
                </c:pt>
                <c:pt idx="26743">
                  <c:v>44608.336149745373</c:v>
                </c:pt>
                <c:pt idx="26744">
                  <c:v>44608.341195046298</c:v>
                </c:pt>
                <c:pt idx="26745">
                  <c:v>44608.350652569447</c:v>
                </c:pt>
                <c:pt idx="26746">
                  <c:v>44608.368268599537</c:v>
                </c:pt>
                <c:pt idx="26747">
                  <c:v>44608.371236956016</c:v>
                </c:pt>
                <c:pt idx="26748">
                  <c:v>44608.413770219908</c:v>
                </c:pt>
                <c:pt idx="26749">
                  <c:v>44608.453036736108</c:v>
                </c:pt>
                <c:pt idx="26750">
                  <c:v>44608.508202708334</c:v>
                </c:pt>
                <c:pt idx="26751">
                  <c:v>44608.560519606479</c:v>
                </c:pt>
                <c:pt idx="26752">
                  <c:v>44608.564085185186</c:v>
                </c:pt>
                <c:pt idx="26753">
                  <c:v>44608.565591979168</c:v>
                </c:pt>
                <c:pt idx="26754">
                  <c:v>44608.60167261574</c:v>
                </c:pt>
                <c:pt idx="26755">
                  <c:v>44608.606621481478</c:v>
                </c:pt>
                <c:pt idx="26756">
                  <c:v>44608.733812638886</c:v>
                </c:pt>
                <c:pt idx="26757">
                  <c:v>44608.759996354165</c:v>
                </c:pt>
                <c:pt idx="26758">
                  <c:v>44608.780716550929</c:v>
                </c:pt>
                <c:pt idx="26759">
                  <c:v>44609.111948472222</c:v>
                </c:pt>
                <c:pt idx="26760">
                  <c:v>44609.121973055553</c:v>
                </c:pt>
                <c:pt idx="26761">
                  <c:v>44609.125119374999</c:v>
                </c:pt>
                <c:pt idx="26762">
                  <c:v>44609.127690138892</c:v>
                </c:pt>
                <c:pt idx="26763">
                  <c:v>44609.207874814812</c:v>
                </c:pt>
                <c:pt idx="26764">
                  <c:v>44609.234353495369</c:v>
                </c:pt>
                <c:pt idx="26765">
                  <c:v>44609.243059560184</c:v>
                </c:pt>
                <c:pt idx="26766">
                  <c:v>44609.282465543984</c:v>
                </c:pt>
                <c:pt idx="26767">
                  <c:v>44609.286085127314</c:v>
                </c:pt>
                <c:pt idx="26768">
                  <c:v>44609.30232707176</c:v>
                </c:pt>
                <c:pt idx="26769">
                  <c:v>44609.317831446759</c:v>
                </c:pt>
                <c:pt idx="26770">
                  <c:v>44609.325060532406</c:v>
                </c:pt>
                <c:pt idx="26771">
                  <c:v>44609.325526099536</c:v>
                </c:pt>
                <c:pt idx="26772">
                  <c:v>44609.333884282409</c:v>
                </c:pt>
                <c:pt idx="26773">
                  <c:v>44609.346934675923</c:v>
                </c:pt>
                <c:pt idx="26774">
                  <c:v>44609.353302650467</c:v>
                </c:pt>
                <c:pt idx="26775">
                  <c:v>44609.353900879629</c:v>
                </c:pt>
                <c:pt idx="26776">
                  <c:v>44609.418308587963</c:v>
                </c:pt>
                <c:pt idx="26777">
                  <c:v>44609.456148553239</c:v>
                </c:pt>
                <c:pt idx="26778">
                  <c:v>44609.630018252312</c:v>
                </c:pt>
                <c:pt idx="26779">
                  <c:v>44609.645960613423</c:v>
                </c:pt>
                <c:pt idx="26780">
                  <c:v>44609.72454949074</c:v>
                </c:pt>
                <c:pt idx="26781">
                  <c:v>44609.748329664355</c:v>
                </c:pt>
                <c:pt idx="26782">
                  <c:v>44609.762202928243</c:v>
                </c:pt>
                <c:pt idx="26783">
                  <c:v>44609.767524791663</c:v>
                </c:pt>
                <c:pt idx="26784">
                  <c:v>44609.788132442132</c:v>
                </c:pt>
                <c:pt idx="26785">
                  <c:v>44610.00417724537</c:v>
                </c:pt>
                <c:pt idx="26786">
                  <c:v>44610.121322002313</c:v>
                </c:pt>
                <c:pt idx="26787">
                  <c:v>44610.20924877315</c:v>
                </c:pt>
                <c:pt idx="26788">
                  <c:v>44610.245430381947</c:v>
                </c:pt>
                <c:pt idx="26789">
                  <c:v>44610.299668553242</c:v>
                </c:pt>
                <c:pt idx="26790">
                  <c:v>44610.307847881944</c:v>
                </c:pt>
                <c:pt idx="26791">
                  <c:v>44610.338621226852</c:v>
                </c:pt>
                <c:pt idx="26792">
                  <c:v>44610.363288518522</c:v>
                </c:pt>
                <c:pt idx="26793">
                  <c:v>44610.373503796298</c:v>
                </c:pt>
                <c:pt idx="26794">
                  <c:v>44610.38727363426</c:v>
                </c:pt>
                <c:pt idx="26795">
                  <c:v>44610.418340069446</c:v>
                </c:pt>
                <c:pt idx="26796">
                  <c:v>44610.431154131948</c:v>
                </c:pt>
                <c:pt idx="26797">
                  <c:v>44610.445761944444</c:v>
                </c:pt>
                <c:pt idx="26798">
                  <c:v>44610.460324826388</c:v>
                </c:pt>
                <c:pt idx="26799">
                  <c:v>44610.481453055552</c:v>
                </c:pt>
                <c:pt idx="26800">
                  <c:v>44610.593034062498</c:v>
                </c:pt>
                <c:pt idx="26801">
                  <c:v>44610.596626990744</c:v>
                </c:pt>
                <c:pt idx="26802">
                  <c:v>44610.640350439811</c:v>
                </c:pt>
                <c:pt idx="26803">
                  <c:v>44610.682569872683</c:v>
                </c:pt>
                <c:pt idx="26804">
                  <c:v>44610.684029884258</c:v>
                </c:pt>
                <c:pt idx="26805">
                  <c:v>44610.78329097222</c:v>
                </c:pt>
                <c:pt idx="26806">
                  <c:v>44610.793487951392</c:v>
                </c:pt>
                <c:pt idx="26807">
                  <c:v>44610.794501759257</c:v>
                </c:pt>
                <c:pt idx="26808">
                  <c:v>44611.685410358798</c:v>
                </c:pt>
                <c:pt idx="26809">
                  <c:v>44611.98228246528</c:v>
                </c:pt>
                <c:pt idx="26810">
                  <c:v>44612.984937280089</c:v>
                </c:pt>
                <c:pt idx="26811">
                  <c:v>44613.098911157409</c:v>
                </c:pt>
                <c:pt idx="26812">
                  <c:v>44613.149564027779</c:v>
                </c:pt>
                <c:pt idx="26813">
                  <c:v>44613.264116851853</c:v>
                </c:pt>
                <c:pt idx="26814">
                  <c:v>44613.289898287039</c:v>
                </c:pt>
                <c:pt idx="26815">
                  <c:v>44613.305535370368</c:v>
                </c:pt>
                <c:pt idx="26816">
                  <c:v>44613.315895312502</c:v>
                </c:pt>
                <c:pt idx="26817">
                  <c:v>44613.331328935186</c:v>
                </c:pt>
                <c:pt idx="26818">
                  <c:v>44613.352413148146</c:v>
                </c:pt>
                <c:pt idx="26819">
                  <c:v>44613.35985296296</c:v>
                </c:pt>
                <c:pt idx="26820">
                  <c:v>44613.366841145835</c:v>
                </c:pt>
                <c:pt idx="26821">
                  <c:v>44613.369971250002</c:v>
                </c:pt>
                <c:pt idx="26822">
                  <c:v>44613.370347314813</c:v>
                </c:pt>
                <c:pt idx="26823">
                  <c:v>44613.399400567127</c:v>
                </c:pt>
                <c:pt idx="26824">
                  <c:v>44613.448224745371</c:v>
                </c:pt>
                <c:pt idx="26825">
                  <c:v>44613.45072212963</c:v>
                </c:pt>
                <c:pt idx="26826">
                  <c:v>44613.451491203705</c:v>
                </c:pt>
                <c:pt idx="26827">
                  <c:v>44613.492071273147</c:v>
                </c:pt>
                <c:pt idx="26828">
                  <c:v>44613.550919398149</c:v>
                </c:pt>
                <c:pt idx="26829">
                  <c:v>44613.556718946762</c:v>
                </c:pt>
                <c:pt idx="26830">
                  <c:v>44613.588718854167</c:v>
                </c:pt>
                <c:pt idx="26831">
                  <c:v>44614.155420324074</c:v>
                </c:pt>
                <c:pt idx="26832">
                  <c:v>44614.240200451386</c:v>
                </c:pt>
                <c:pt idx="26833">
                  <c:v>44614.253898379633</c:v>
                </c:pt>
                <c:pt idx="26834">
                  <c:v>44614.26780090278</c:v>
                </c:pt>
                <c:pt idx="26835">
                  <c:v>44614.273287175929</c:v>
                </c:pt>
                <c:pt idx="26836">
                  <c:v>44614.273537233799</c:v>
                </c:pt>
                <c:pt idx="26837">
                  <c:v>44614.293786574075</c:v>
                </c:pt>
                <c:pt idx="26838">
                  <c:v>44614.315650856479</c:v>
                </c:pt>
                <c:pt idx="26839">
                  <c:v>44614.316899131947</c:v>
                </c:pt>
                <c:pt idx="26840">
                  <c:v>44614.367932152774</c:v>
                </c:pt>
                <c:pt idx="26841">
                  <c:v>44614.419764178238</c:v>
                </c:pt>
                <c:pt idx="26842">
                  <c:v>44614.447532719911</c:v>
                </c:pt>
                <c:pt idx="26843">
                  <c:v>44614.449317013889</c:v>
                </c:pt>
                <c:pt idx="26844">
                  <c:v>44614.474358530089</c:v>
                </c:pt>
                <c:pt idx="26845">
                  <c:v>44614.517500810187</c:v>
                </c:pt>
                <c:pt idx="26846">
                  <c:v>44614.540753761576</c:v>
                </c:pt>
                <c:pt idx="26847">
                  <c:v>44614.548970925927</c:v>
                </c:pt>
                <c:pt idx="26848">
                  <c:v>44614.569155486111</c:v>
                </c:pt>
                <c:pt idx="26849">
                  <c:v>44614.646751030094</c:v>
                </c:pt>
                <c:pt idx="26850">
                  <c:v>44614.655722673611</c:v>
                </c:pt>
                <c:pt idx="26851">
                  <c:v>44614.656706585651</c:v>
                </c:pt>
                <c:pt idx="26852">
                  <c:v>44614.659977083335</c:v>
                </c:pt>
                <c:pt idx="26853">
                  <c:v>44615.159651261572</c:v>
                </c:pt>
                <c:pt idx="26854">
                  <c:v>44615.171591157407</c:v>
                </c:pt>
                <c:pt idx="26855">
                  <c:v>44615.287951909719</c:v>
                </c:pt>
                <c:pt idx="26856">
                  <c:v>44615.295308749999</c:v>
                </c:pt>
                <c:pt idx="26857">
                  <c:v>44615.296951909724</c:v>
                </c:pt>
                <c:pt idx="26858">
                  <c:v>44615.32121292824</c:v>
                </c:pt>
                <c:pt idx="26859">
                  <c:v>44615.370889814818</c:v>
                </c:pt>
                <c:pt idx="26860">
                  <c:v>44615.385831435182</c:v>
                </c:pt>
                <c:pt idx="26861">
                  <c:v>44615.405253449077</c:v>
                </c:pt>
                <c:pt idx="26862">
                  <c:v>44615.548609363424</c:v>
                </c:pt>
                <c:pt idx="26863">
                  <c:v>44615.555139479169</c:v>
                </c:pt>
                <c:pt idx="26864">
                  <c:v>44615.58911980324</c:v>
                </c:pt>
                <c:pt idx="26865">
                  <c:v>44615.637457743054</c:v>
                </c:pt>
                <c:pt idx="26866">
                  <c:v>44615.699283043985</c:v>
                </c:pt>
                <c:pt idx="26867">
                  <c:v>44615.701470162036</c:v>
                </c:pt>
                <c:pt idx="26868">
                  <c:v>44615.750008587966</c:v>
                </c:pt>
                <c:pt idx="26869">
                  <c:v>44616.132878009259</c:v>
                </c:pt>
                <c:pt idx="26870">
                  <c:v>44616.152120046296</c:v>
                </c:pt>
                <c:pt idx="26871">
                  <c:v>44616.167148854169</c:v>
                </c:pt>
                <c:pt idx="26872">
                  <c:v>44616.32986622685</c:v>
                </c:pt>
                <c:pt idx="26873">
                  <c:v>44616.330404259257</c:v>
                </c:pt>
                <c:pt idx="26874">
                  <c:v>44616.496122546298</c:v>
                </c:pt>
                <c:pt idx="26875">
                  <c:v>44616.982594907407</c:v>
                </c:pt>
                <c:pt idx="26876">
                  <c:v>44616.989374432873</c:v>
                </c:pt>
                <c:pt idx="26877">
                  <c:v>44617.002995219904</c:v>
                </c:pt>
                <c:pt idx="26878">
                  <c:v>44617.1344374537</c:v>
                </c:pt>
                <c:pt idx="26879">
                  <c:v>44617.178961296297</c:v>
                </c:pt>
                <c:pt idx="26880">
                  <c:v>44617.238050902779</c:v>
                </c:pt>
                <c:pt idx="26881">
                  <c:v>44617.241891666665</c:v>
                </c:pt>
                <c:pt idx="26882">
                  <c:v>44617.33561707176</c:v>
                </c:pt>
                <c:pt idx="26883">
                  <c:v>44617.39115087963</c:v>
                </c:pt>
                <c:pt idx="26884">
                  <c:v>44617.407296157406</c:v>
                </c:pt>
                <c:pt idx="26885">
                  <c:v>44617.468916886573</c:v>
                </c:pt>
                <c:pt idx="26886">
                  <c:v>44617.724096122685</c:v>
                </c:pt>
                <c:pt idx="26887">
                  <c:v>44618.32900302083</c:v>
                </c:pt>
                <c:pt idx="26888">
                  <c:v>44618.334546053244</c:v>
                </c:pt>
                <c:pt idx="26889">
                  <c:v>44618.341368865738</c:v>
                </c:pt>
                <c:pt idx="26890">
                  <c:v>44618.45818321759</c:v>
                </c:pt>
                <c:pt idx="26891">
                  <c:v>44619.323719224536</c:v>
                </c:pt>
                <c:pt idx="26892">
                  <c:v>44619.362128842593</c:v>
                </c:pt>
                <c:pt idx="26893">
                  <c:v>44619.459975995371</c:v>
                </c:pt>
                <c:pt idx="26894">
                  <c:v>44619.461058159723</c:v>
                </c:pt>
                <c:pt idx="26895">
                  <c:v>44619.46161392361</c:v>
                </c:pt>
                <c:pt idx="26896">
                  <c:v>44619.466128599539</c:v>
                </c:pt>
                <c:pt idx="26897">
                  <c:v>44619.483472546293</c:v>
                </c:pt>
                <c:pt idx="26898">
                  <c:v>44619.534504456016</c:v>
                </c:pt>
                <c:pt idx="26899">
                  <c:v>44619.54354215278</c:v>
                </c:pt>
                <c:pt idx="26900">
                  <c:v>44619.58795011574</c:v>
                </c:pt>
                <c:pt idx="26901">
                  <c:v>44619.623267685187</c:v>
                </c:pt>
                <c:pt idx="26902">
                  <c:v>44620.067091655095</c:v>
                </c:pt>
                <c:pt idx="26903">
                  <c:v>44620.069336689812</c:v>
                </c:pt>
                <c:pt idx="26904">
                  <c:v>44620.069550324071</c:v>
                </c:pt>
                <c:pt idx="26905">
                  <c:v>44620.082119583334</c:v>
                </c:pt>
                <c:pt idx="26906">
                  <c:v>44620.082663032408</c:v>
                </c:pt>
                <c:pt idx="26907">
                  <c:v>44620.09444064815</c:v>
                </c:pt>
                <c:pt idx="26908">
                  <c:v>44620.095363368055</c:v>
                </c:pt>
                <c:pt idx="26909">
                  <c:v>44620.159402557867</c:v>
                </c:pt>
                <c:pt idx="26910">
                  <c:v>44620.207035231484</c:v>
                </c:pt>
                <c:pt idx="26911">
                  <c:v>44620.207566331017</c:v>
                </c:pt>
                <c:pt idx="26912">
                  <c:v>44620.209950474535</c:v>
                </c:pt>
                <c:pt idx="26913">
                  <c:v>44620.24476616898</c:v>
                </c:pt>
                <c:pt idx="26914">
                  <c:v>44620.249490405091</c:v>
                </c:pt>
                <c:pt idx="26915">
                  <c:v>44620.250265636576</c:v>
                </c:pt>
                <c:pt idx="26916">
                  <c:v>44620.260838263886</c:v>
                </c:pt>
                <c:pt idx="26917">
                  <c:v>44620.264424398149</c:v>
                </c:pt>
                <c:pt idx="26918">
                  <c:v>44620.293983414354</c:v>
                </c:pt>
                <c:pt idx="26919">
                  <c:v>44620.318182511575</c:v>
                </c:pt>
                <c:pt idx="26920">
                  <c:v>44620.3305544213</c:v>
                </c:pt>
                <c:pt idx="26921">
                  <c:v>44620.337924143518</c:v>
                </c:pt>
                <c:pt idx="26922">
                  <c:v>44620.37190972222</c:v>
                </c:pt>
                <c:pt idx="26923">
                  <c:v>44620.454993263891</c:v>
                </c:pt>
                <c:pt idx="26924">
                  <c:v>44620.515622314815</c:v>
                </c:pt>
                <c:pt idx="26925">
                  <c:v>44620.566384618054</c:v>
                </c:pt>
                <c:pt idx="26926">
                  <c:v>44620.583458125002</c:v>
                </c:pt>
                <c:pt idx="26927">
                  <c:v>44621.004278379631</c:v>
                </c:pt>
                <c:pt idx="26928">
                  <c:v>44621.00489611111</c:v>
                </c:pt>
                <c:pt idx="26929">
                  <c:v>44621.005713854167</c:v>
                </c:pt>
                <c:pt idx="26930">
                  <c:v>44621.11040636574</c:v>
                </c:pt>
                <c:pt idx="26931">
                  <c:v>44621.116675011574</c:v>
                </c:pt>
                <c:pt idx="26932">
                  <c:v>44621.150492106484</c:v>
                </c:pt>
                <c:pt idx="26933">
                  <c:v>44621.214049837959</c:v>
                </c:pt>
                <c:pt idx="26934">
                  <c:v>44621.226318668982</c:v>
                </c:pt>
                <c:pt idx="26935">
                  <c:v>44621.341183680554</c:v>
                </c:pt>
                <c:pt idx="26936">
                  <c:v>44621.352388368054</c:v>
                </c:pt>
                <c:pt idx="26937">
                  <c:v>44621.362267881945</c:v>
                </c:pt>
                <c:pt idx="26938">
                  <c:v>44621.382907881947</c:v>
                </c:pt>
                <c:pt idx="26939">
                  <c:v>44621.411722175922</c:v>
                </c:pt>
                <c:pt idx="26940">
                  <c:v>44621.420528553244</c:v>
                </c:pt>
                <c:pt idx="26941">
                  <c:v>44621.433389942133</c:v>
                </c:pt>
                <c:pt idx="26942">
                  <c:v>44621.556830196758</c:v>
                </c:pt>
                <c:pt idx="26943">
                  <c:v>44621.557601932873</c:v>
                </c:pt>
                <c:pt idx="26944">
                  <c:v>44621.607200879633</c:v>
                </c:pt>
                <c:pt idx="26945">
                  <c:v>44621.731980659722</c:v>
                </c:pt>
                <c:pt idx="26946">
                  <c:v>44622.120109490737</c:v>
                </c:pt>
                <c:pt idx="26947">
                  <c:v>44622.276438449073</c:v>
                </c:pt>
                <c:pt idx="26948">
                  <c:v>44622.276461793983</c:v>
                </c:pt>
                <c:pt idx="26949">
                  <c:v>44622.282116504626</c:v>
                </c:pt>
                <c:pt idx="26950">
                  <c:v>44622.306434942133</c:v>
                </c:pt>
                <c:pt idx="26951">
                  <c:v>44622.401386979167</c:v>
                </c:pt>
                <c:pt idx="26952">
                  <c:v>44622.414869571759</c:v>
                </c:pt>
                <c:pt idx="26953">
                  <c:v>44622.441103240744</c:v>
                </c:pt>
                <c:pt idx="26954">
                  <c:v>44622.444213657407</c:v>
                </c:pt>
                <c:pt idx="26955">
                  <c:v>44622.462554745369</c:v>
                </c:pt>
                <c:pt idx="26956">
                  <c:v>44622.46373585648</c:v>
                </c:pt>
                <c:pt idx="26957">
                  <c:v>44622.720981851853</c:v>
                </c:pt>
                <c:pt idx="26958">
                  <c:v>44622.785834212962</c:v>
                </c:pt>
                <c:pt idx="26959">
                  <c:v>44622.797265358793</c:v>
                </c:pt>
                <c:pt idx="26960">
                  <c:v>44622.805139988428</c:v>
                </c:pt>
                <c:pt idx="26961">
                  <c:v>44622.808316180555</c:v>
                </c:pt>
                <c:pt idx="26962">
                  <c:v>44622.825519965278</c:v>
                </c:pt>
                <c:pt idx="26963">
                  <c:v>44622.966728414351</c:v>
                </c:pt>
                <c:pt idx="26964">
                  <c:v>44623.136642523146</c:v>
                </c:pt>
                <c:pt idx="26965">
                  <c:v>44623.224781921293</c:v>
                </c:pt>
                <c:pt idx="26966">
                  <c:v>44623.481355821757</c:v>
                </c:pt>
                <c:pt idx="26967">
                  <c:v>44623.51858196759</c:v>
                </c:pt>
                <c:pt idx="26968">
                  <c:v>44623.566254780089</c:v>
                </c:pt>
                <c:pt idx="26969">
                  <c:v>44624.129131423608</c:v>
                </c:pt>
                <c:pt idx="26970">
                  <c:v>44624.250544629627</c:v>
                </c:pt>
                <c:pt idx="26971">
                  <c:v>44624.298702685184</c:v>
                </c:pt>
                <c:pt idx="26972">
                  <c:v>44624.335444143515</c:v>
                </c:pt>
                <c:pt idx="26973">
                  <c:v>44624.405608935187</c:v>
                </c:pt>
                <c:pt idx="26974">
                  <c:v>44624.407144733799</c:v>
                </c:pt>
                <c:pt idx="26975">
                  <c:v>44624.412111782411</c:v>
                </c:pt>
                <c:pt idx="26976">
                  <c:v>44624.414163310183</c:v>
                </c:pt>
                <c:pt idx="26977">
                  <c:v>44624.430557546293</c:v>
                </c:pt>
                <c:pt idx="26978">
                  <c:v>44624.439020243059</c:v>
                </c:pt>
                <c:pt idx="26979">
                  <c:v>44624.45440667824</c:v>
                </c:pt>
                <c:pt idx="26980">
                  <c:v>44624.502780682873</c:v>
                </c:pt>
                <c:pt idx="26981">
                  <c:v>44624.504113888892</c:v>
                </c:pt>
                <c:pt idx="26982">
                  <c:v>44624.518691435187</c:v>
                </c:pt>
                <c:pt idx="26983">
                  <c:v>44624.524179259257</c:v>
                </c:pt>
                <c:pt idx="26984">
                  <c:v>44624.53240181713</c:v>
                </c:pt>
                <c:pt idx="26985">
                  <c:v>44624.545340613426</c:v>
                </c:pt>
                <c:pt idx="26986">
                  <c:v>44624.555101956015</c:v>
                </c:pt>
                <c:pt idx="26987">
                  <c:v>44624.555281909721</c:v>
                </c:pt>
                <c:pt idx="26988">
                  <c:v>44624.567576168978</c:v>
                </c:pt>
                <c:pt idx="26989">
                  <c:v>44624.57632064815</c:v>
                </c:pt>
                <c:pt idx="26990">
                  <c:v>44624.597818136572</c:v>
                </c:pt>
                <c:pt idx="26991">
                  <c:v>44624.605005949074</c:v>
                </c:pt>
                <c:pt idx="26992">
                  <c:v>44624.622421585649</c:v>
                </c:pt>
                <c:pt idx="26993">
                  <c:v>44624.645278391203</c:v>
                </c:pt>
                <c:pt idx="26994">
                  <c:v>44624.647602314813</c:v>
                </c:pt>
                <c:pt idx="26995">
                  <c:v>44625.241860624999</c:v>
                </c:pt>
                <c:pt idx="26996">
                  <c:v>44625.246200150461</c:v>
                </c:pt>
                <c:pt idx="26997">
                  <c:v>44625.249626018522</c:v>
                </c:pt>
                <c:pt idx="26998">
                  <c:v>44625.251835601855</c:v>
                </c:pt>
                <c:pt idx="26999">
                  <c:v>44625.273645520836</c:v>
                </c:pt>
                <c:pt idx="27000">
                  <c:v>44625.334305902776</c:v>
                </c:pt>
                <c:pt idx="27001">
                  <c:v>44625.344713113423</c:v>
                </c:pt>
                <c:pt idx="27002">
                  <c:v>44625.35726582176</c:v>
                </c:pt>
                <c:pt idx="27003">
                  <c:v>44625.395855960647</c:v>
                </c:pt>
                <c:pt idx="27004">
                  <c:v>44625.518104270835</c:v>
                </c:pt>
                <c:pt idx="27005">
                  <c:v>44625.537962337963</c:v>
                </c:pt>
                <c:pt idx="27006">
                  <c:v>44625.772225578701</c:v>
                </c:pt>
                <c:pt idx="27007">
                  <c:v>44625.77358818287</c:v>
                </c:pt>
                <c:pt idx="27008">
                  <c:v>44626.608197222224</c:v>
                </c:pt>
                <c:pt idx="27009">
                  <c:v>44626.987714374998</c:v>
                </c:pt>
                <c:pt idx="27010">
                  <c:v>44627.02188403935</c:v>
                </c:pt>
                <c:pt idx="27011">
                  <c:v>44627.055240520836</c:v>
                </c:pt>
                <c:pt idx="27012">
                  <c:v>44627.228167534726</c:v>
                </c:pt>
                <c:pt idx="27013">
                  <c:v>44627.275789340281</c:v>
                </c:pt>
                <c:pt idx="27014">
                  <c:v>44627.279172442133</c:v>
                </c:pt>
                <c:pt idx="27015">
                  <c:v>44627.28085570602</c:v>
                </c:pt>
                <c:pt idx="27016">
                  <c:v>44627.289359722221</c:v>
                </c:pt>
                <c:pt idx="27017">
                  <c:v>44627.311492743058</c:v>
                </c:pt>
                <c:pt idx="27018">
                  <c:v>44627.312394062501</c:v>
                </c:pt>
                <c:pt idx="27019">
                  <c:v>44627.32000266204</c:v>
                </c:pt>
                <c:pt idx="27020">
                  <c:v>44627.356775451386</c:v>
                </c:pt>
                <c:pt idx="27021">
                  <c:v>44627.363901620367</c:v>
                </c:pt>
                <c:pt idx="27022">
                  <c:v>44627.372052129627</c:v>
                </c:pt>
                <c:pt idx="27023">
                  <c:v>44627.442072314814</c:v>
                </c:pt>
                <c:pt idx="27024">
                  <c:v>44627.457349884258</c:v>
                </c:pt>
                <c:pt idx="27025">
                  <c:v>44627.499167222224</c:v>
                </c:pt>
                <c:pt idx="27026">
                  <c:v>44627.504500162038</c:v>
                </c:pt>
                <c:pt idx="27027">
                  <c:v>44627.517845775466</c:v>
                </c:pt>
                <c:pt idx="27028">
                  <c:v>44627.53259761574</c:v>
                </c:pt>
                <c:pt idx="27029">
                  <c:v>44627.549866354166</c:v>
                </c:pt>
                <c:pt idx="27030">
                  <c:v>44627.55049105324</c:v>
                </c:pt>
                <c:pt idx="27031">
                  <c:v>44627.602804560185</c:v>
                </c:pt>
                <c:pt idx="27032">
                  <c:v>44628.407031550923</c:v>
                </c:pt>
                <c:pt idx="27033">
                  <c:v>44628.412218680554</c:v>
                </c:pt>
                <c:pt idx="27034">
                  <c:v>44628.413322384258</c:v>
                </c:pt>
                <c:pt idx="27035">
                  <c:v>44628.426304432869</c:v>
                </c:pt>
                <c:pt idx="27036">
                  <c:v>44628.431047673614</c:v>
                </c:pt>
                <c:pt idx="27037">
                  <c:v>44628.437198414351</c:v>
                </c:pt>
                <c:pt idx="27038">
                  <c:v>44628.495572442131</c:v>
                </c:pt>
                <c:pt idx="27039">
                  <c:v>44628.508389317132</c:v>
                </c:pt>
                <c:pt idx="27040">
                  <c:v>44628.541199189815</c:v>
                </c:pt>
                <c:pt idx="27041">
                  <c:v>44628.545349305554</c:v>
                </c:pt>
                <c:pt idx="27042">
                  <c:v>44628.560647071761</c:v>
                </c:pt>
                <c:pt idx="27043">
                  <c:v>44628.585020798608</c:v>
                </c:pt>
                <c:pt idx="27044">
                  <c:v>44628.59755515046</c:v>
                </c:pt>
                <c:pt idx="27045">
                  <c:v>44628.67490810185</c:v>
                </c:pt>
                <c:pt idx="27046">
                  <c:v>44628.71284162037</c:v>
                </c:pt>
                <c:pt idx="27047">
                  <c:v>44629.114004780095</c:v>
                </c:pt>
                <c:pt idx="27048">
                  <c:v>44629.266190787035</c:v>
                </c:pt>
                <c:pt idx="27049">
                  <c:v>44629.351580243056</c:v>
                </c:pt>
                <c:pt idx="27050">
                  <c:v>44629.367797673614</c:v>
                </c:pt>
                <c:pt idx="27051">
                  <c:v>44629.414251018519</c:v>
                </c:pt>
                <c:pt idx="27052">
                  <c:v>44629.51889378472</c:v>
                </c:pt>
                <c:pt idx="27053">
                  <c:v>44629.626235370371</c:v>
                </c:pt>
                <c:pt idx="27054">
                  <c:v>44629.673204259256</c:v>
                </c:pt>
                <c:pt idx="27055">
                  <c:v>44629.812235393518</c:v>
                </c:pt>
                <c:pt idx="27056">
                  <c:v>44629.812588182867</c:v>
                </c:pt>
                <c:pt idx="27057">
                  <c:v>44629.813827615741</c:v>
                </c:pt>
                <c:pt idx="27058">
                  <c:v>44629.833330474539</c:v>
                </c:pt>
                <c:pt idx="27059">
                  <c:v>44629.911193414351</c:v>
                </c:pt>
                <c:pt idx="27060">
                  <c:v>44630.153525254631</c:v>
                </c:pt>
                <c:pt idx="27061">
                  <c:v>44630.241093946759</c:v>
                </c:pt>
                <c:pt idx="27062">
                  <c:v>44630.366420439816</c:v>
                </c:pt>
                <c:pt idx="27063">
                  <c:v>44630.392905949077</c:v>
                </c:pt>
                <c:pt idx="27064">
                  <c:v>44630.402458958335</c:v>
                </c:pt>
                <c:pt idx="27065">
                  <c:v>44630.421954942132</c:v>
                </c:pt>
                <c:pt idx="27066">
                  <c:v>44630.422468344907</c:v>
                </c:pt>
                <c:pt idx="27067">
                  <c:v>44630.515055578704</c:v>
                </c:pt>
                <c:pt idx="27068">
                  <c:v>44630.546241932869</c:v>
                </c:pt>
                <c:pt idx="27069">
                  <c:v>44630.560857037039</c:v>
                </c:pt>
                <c:pt idx="27070">
                  <c:v>44630.565104699075</c:v>
                </c:pt>
                <c:pt idx="27071">
                  <c:v>44630.565271620369</c:v>
                </c:pt>
                <c:pt idx="27072">
                  <c:v>44630.582776516203</c:v>
                </c:pt>
                <c:pt idx="27073">
                  <c:v>44630.59705773148</c:v>
                </c:pt>
                <c:pt idx="27074">
                  <c:v>44630.598357824078</c:v>
                </c:pt>
                <c:pt idx="27075">
                  <c:v>44630.600420636576</c:v>
                </c:pt>
                <c:pt idx="27076">
                  <c:v>44630.641676562504</c:v>
                </c:pt>
                <c:pt idx="27077">
                  <c:v>44630.643291712964</c:v>
                </c:pt>
                <c:pt idx="27078">
                  <c:v>44630.655044155093</c:v>
                </c:pt>
                <c:pt idx="27079">
                  <c:v>44630.67013554398</c:v>
                </c:pt>
                <c:pt idx="27080">
                  <c:v>44630.670560763887</c:v>
                </c:pt>
                <c:pt idx="27081">
                  <c:v>44630.672216539351</c:v>
                </c:pt>
                <c:pt idx="27082">
                  <c:v>44630.689548842594</c:v>
                </c:pt>
                <c:pt idx="27083">
                  <c:v>44630.727036504628</c:v>
                </c:pt>
                <c:pt idx="27084">
                  <c:v>44630.728072210652</c:v>
                </c:pt>
                <c:pt idx="27085">
                  <c:v>44631.134420023147</c:v>
                </c:pt>
                <c:pt idx="27086">
                  <c:v>44631.209740763887</c:v>
                </c:pt>
                <c:pt idx="27087">
                  <c:v>44631.236167997682</c:v>
                </c:pt>
                <c:pt idx="27088">
                  <c:v>44631.28435613426</c:v>
                </c:pt>
                <c:pt idx="27089">
                  <c:v>44631.291741435183</c:v>
                </c:pt>
                <c:pt idx="27090">
                  <c:v>44631.34675837963</c:v>
                </c:pt>
                <c:pt idx="27091">
                  <c:v>44631.39460965278</c:v>
                </c:pt>
                <c:pt idx="27092">
                  <c:v>44631.3982071875</c:v>
                </c:pt>
                <c:pt idx="27093">
                  <c:v>44631.401830254632</c:v>
                </c:pt>
                <c:pt idx="27094">
                  <c:v>44631.44528915509</c:v>
                </c:pt>
                <c:pt idx="27095">
                  <c:v>44631.453695138887</c:v>
                </c:pt>
                <c:pt idx="27096">
                  <c:v>44631.492780219909</c:v>
                </c:pt>
                <c:pt idx="27097">
                  <c:v>44631.503955034721</c:v>
                </c:pt>
                <c:pt idx="27098">
                  <c:v>44631.507200914355</c:v>
                </c:pt>
                <c:pt idx="27099">
                  <c:v>44631.527209502317</c:v>
                </c:pt>
                <c:pt idx="27100">
                  <c:v>44631.643212523151</c:v>
                </c:pt>
                <c:pt idx="27101">
                  <c:v>44631.784646643522</c:v>
                </c:pt>
                <c:pt idx="27102">
                  <c:v>44631.828634386577</c:v>
                </c:pt>
                <c:pt idx="27103">
                  <c:v>44632.033786250002</c:v>
                </c:pt>
                <c:pt idx="27104">
                  <c:v>44632.040648182869</c:v>
                </c:pt>
                <c:pt idx="27105">
                  <c:v>44632.059326909723</c:v>
                </c:pt>
                <c:pt idx="27106">
                  <c:v>44632.283113495374</c:v>
                </c:pt>
                <c:pt idx="27107">
                  <c:v>44632.321868136576</c:v>
                </c:pt>
                <c:pt idx="27108">
                  <c:v>44632.499626076387</c:v>
                </c:pt>
                <c:pt idx="27109">
                  <c:v>44632.728366770833</c:v>
                </c:pt>
                <c:pt idx="27110">
                  <c:v>44632.960767719909</c:v>
                </c:pt>
                <c:pt idx="27111">
                  <c:v>44633.223029201392</c:v>
                </c:pt>
                <c:pt idx="27112">
                  <c:v>44633.397656226851</c:v>
                </c:pt>
                <c:pt idx="27113">
                  <c:v>44633.507409768521</c:v>
                </c:pt>
                <c:pt idx="27114">
                  <c:v>44633.610000185188</c:v>
                </c:pt>
                <c:pt idx="27115">
                  <c:v>44633.649222164349</c:v>
                </c:pt>
                <c:pt idx="27116">
                  <c:v>44634.217818043981</c:v>
                </c:pt>
                <c:pt idx="27117">
                  <c:v>44634.258313240738</c:v>
                </c:pt>
                <c:pt idx="27118">
                  <c:v>44634.265763506941</c:v>
                </c:pt>
                <c:pt idx="27119">
                  <c:v>44634.324818078705</c:v>
                </c:pt>
                <c:pt idx="27120">
                  <c:v>44634.330878159722</c:v>
                </c:pt>
                <c:pt idx="27121">
                  <c:v>44634.343884085647</c:v>
                </c:pt>
                <c:pt idx="27122">
                  <c:v>44634.344992569444</c:v>
                </c:pt>
                <c:pt idx="27123">
                  <c:v>44634.345574143517</c:v>
                </c:pt>
                <c:pt idx="27124">
                  <c:v>44634.354471157407</c:v>
                </c:pt>
                <c:pt idx="27125">
                  <c:v>44634.360926805559</c:v>
                </c:pt>
                <c:pt idx="27126">
                  <c:v>44634.374166689813</c:v>
                </c:pt>
                <c:pt idx="27127">
                  <c:v>44634.38116921296</c:v>
                </c:pt>
                <c:pt idx="27128">
                  <c:v>44634.38609443287</c:v>
                </c:pt>
                <c:pt idx="27129">
                  <c:v>44634.402946875001</c:v>
                </c:pt>
                <c:pt idx="27130">
                  <c:v>44634.444523981481</c:v>
                </c:pt>
                <c:pt idx="27131">
                  <c:v>44634.457700543979</c:v>
                </c:pt>
                <c:pt idx="27132">
                  <c:v>44634.479794305553</c:v>
                </c:pt>
                <c:pt idx="27133">
                  <c:v>44634.49773451389</c:v>
                </c:pt>
                <c:pt idx="27134">
                  <c:v>44634.518842638892</c:v>
                </c:pt>
                <c:pt idx="27135">
                  <c:v>44634.521267152777</c:v>
                </c:pt>
                <c:pt idx="27136">
                  <c:v>44634.526005624997</c:v>
                </c:pt>
                <c:pt idx="27137">
                  <c:v>44634.616745092593</c:v>
                </c:pt>
                <c:pt idx="27138">
                  <c:v>44634.67351537037</c:v>
                </c:pt>
                <c:pt idx="27139">
                  <c:v>44634.694607418984</c:v>
                </c:pt>
                <c:pt idx="27140">
                  <c:v>44634.705907812502</c:v>
                </c:pt>
                <c:pt idx="27141">
                  <c:v>44634.738962083335</c:v>
                </c:pt>
                <c:pt idx="27142">
                  <c:v>44634.739231250001</c:v>
                </c:pt>
                <c:pt idx="27143">
                  <c:v>44634.813506435188</c:v>
                </c:pt>
                <c:pt idx="27144">
                  <c:v>44634.816804236114</c:v>
                </c:pt>
                <c:pt idx="27145">
                  <c:v>44634.829663530094</c:v>
                </c:pt>
                <c:pt idx="27146">
                  <c:v>44634.957084155096</c:v>
                </c:pt>
                <c:pt idx="27147">
                  <c:v>44635.18817115741</c:v>
                </c:pt>
                <c:pt idx="27148">
                  <c:v>44635.230969849537</c:v>
                </c:pt>
                <c:pt idx="27149">
                  <c:v>44635.377938912039</c:v>
                </c:pt>
                <c:pt idx="27150">
                  <c:v>44635.401526701389</c:v>
                </c:pt>
                <c:pt idx="27151">
                  <c:v>44635.410615960645</c:v>
                </c:pt>
                <c:pt idx="27152">
                  <c:v>44635.437489097225</c:v>
                </c:pt>
                <c:pt idx="27153">
                  <c:v>44635.458947997686</c:v>
                </c:pt>
                <c:pt idx="27154">
                  <c:v>44635.470931134259</c:v>
                </c:pt>
                <c:pt idx="27155">
                  <c:v>44635.535481250001</c:v>
                </c:pt>
                <c:pt idx="27156">
                  <c:v>44635.585406655089</c:v>
                </c:pt>
                <c:pt idx="27157">
                  <c:v>44635.61807733796</c:v>
                </c:pt>
                <c:pt idx="27158">
                  <c:v>44635.694136527774</c:v>
                </c:pt>
                <c:pt idx="27159">
                  <c:v>44635.72936099537</c:v>
                </c:pt>
                <c:pt idx="27160">
                  <c:v>44636.329403356482</c:v>
                </c:pt>
                <c:pt idx="27161">
                  <c:v>44636.405067349537</c:v>
                </c:pt>
                <c:pt idx="27162">
                  <c:v>44636.442954756945</c:v>
                </c:pt>
                <c:pt idx="27163">
                  <c:v>44636.509755995372</c:v>
                </c:pt>
                <c:pt idx="27164">
                  <c:v>44636.525594039354</c:v>
                </c:pt>
                <c:pt idx="27165">
                  <c:v>44636.724068368057</c:v>
                </c:pt>
                <c:pt idx="27166">
                  <c:v>44636.761412511572</c:v>
                </c:pt>
                <c:pt idx="27167">
                  <c:v>44637.179702638889</c:v>
                </c:pt>
                <c:pt idx="27168">
                  <c:v>44637.249229131943</c:v>
                </c:pt>
                <c:pt idx="27169">
                  <c:v>44637.294116018522</c:v>
                </c:pt>
                <c:pt idx="27170">
                  <c:v>44637.401586284723</c:v>
                </c:pt>
                <c:pt idx="27171">
                  <c:v>44637.502889120369</c:v>
                </c:pt>
                <c:pt idx="27172">
                  <c:v>44637.504728715277</c:v>
                </c:pt>
                <c:pt idx="27173">
                  <c:v>44637.511629664354</c:v>
                </c:pt>
                <c:pt idx="27174">
                  <c:v>44637.51635283565</c:v>
                </c:pt>
                <c:pt idx="27175">
                  <c:v>44637.538777175927</c:v>
                </c:pt>
                <c:pt idx="27176">
                  <c:v>44637.556408194447</c:v>
                </c:pt>
                <c:pt idx="27177">
                  <c:v>44637.563362627312</c:v>
                </c:pt>
                <c:pt idx="27178">
                  <c:v>44637.574296041668</c:v>
                </c:pt>
                <c:pt idx="27179">
                  <c:v>44637.652522083335</c:v>
                </c:pt>
                <c:pt idx="27180">
                  <c:v>44637.660503749998</c:v>
                </c:pt>
                <c:pt idx="27181">
                  <c:v>44637.728883888885</c:v>
                </c:pt>
                <c:pt idx="27182">
                  <c:v>44637.818518518521</c:v>
                </c:pt>
                <c:pt idx="27183">
                  <c:v>44638.261985011573</c:v>
                </c:pt>
                <c:pt idx="27184">
                  <c:v>44638.352125439815</c:v>
                </c:pt>
                <c:pt idx="27185">
                  <c:v>44638.379787418984</c:v>
                </c:pt>
                <c:pt idx="27186">
                  <c:v>44638.410627337966</c:v>
                </c:pt>
                <c:pt idx="27187">
                  <c:v>44638.412266423613</c:v>
                </c:pt>
                <c:pt idx="27188">
                  <c:v>44638.420734571759</c:v>
                </c:pt>
                <c:pt idx="27189">
                  <c:v>44638.439054571762</c:v>
                </c:pt>
                <c:pt idx="27190">
                  <c:v>44638.445166041667</c:v>
                </c:pt>
                <c:pt idx="27191">
                  <c:v>44638.47142509259</c:v>
                </c:pt>
                <c:pt idx="27192">
                  <c:v>44638.485805462966</c:v>
                </c:pt>
                <c:pt idx="27193">
                  <c:v>44638.486828668982</c:v>
                </c:pt>
                <c:pt idx="27194">
                  <c:v>44638.490059537035</c:v>
                </c:pt>
                <c:pt idx="27195">
                  <c:v>44638.497166215275</c:v>
                </c:pt>
                <c:pt idx="27196">
                  <c:v>44638.516516504627</c:v>
                </c:pt>
                <c:pt idx="27197">
                  <c:v>44638.528744664349</c:v>
                </c:pt>
                <c:pt idx="27198">
                  <c:v>44638.530554930556</c:v>
                </c:pt>
                <c:pt idx="27199">
                  <c:v>44638.534122314813</c:v>
                </c:pt>
                <c:pt idx="27200">
                  <c:v>44638.538520243055</c:v>
                </c:pt>
                <c:pt idx="27201">
                  <c:v>44638.538975034724</c:v>
                </c:pt>
                <c:pt idx="27202">
                  <c:v>44638.544770173612</c:v>
                </c:pt>
                <c:pt idx="27203">
                  <c:v>44638.58007290509</c:v>
                </c:pt>
                <c:pt idx="27204">
                  <c:v>44638.639276620372</c:v>
                </c:pt>
                <c:pt idx="27205">
                  <c:v>44638.646726145831</c:v>
                </c:pt>
                <c:pt idx="27206">
                  <c:v>44638.648943472224</c:v>
                </c:pt>
                <c:pt idx="27207">
                  <c:v>44638.738441817128</c:v>
                </c:pt>
                <c:pt idx="27208">
                  <c:v>44639.012671018521</c:v>
                </c:pt>
                <c:pt idx="27209">
                  <c:v>44639.25964394676</c:v>
                </c:pt>
                <c:pt idx="27210">
                  <c:v>44639.509286423614</c:v>
                </c:pt>
                <c:pt idx="27211">
                  <c:v>44639.715183900465</c:v>
                </c:pt>
                <c:pt idx="27212">
                  <c:v>44639.716622430555</c:v>
                </c:pt>
                <c:pt idx="27213">
                  <c:v>44639.73297957176</c:v>
                </c:pt>
                <c:pt idx="27214">
                  <c:v>44640.135233622685</c:v>
                </c:pt>
                <c:pt idx="27215">
                  <c:v>44640.241132291667</c:v>
                </c:pt>
                <c:pt idx="27216">
                  <c:v>44640.241539317132</c:v>
                </c:pt>
                <c:pt idx="27217">
                  <c:v>44640.247753263888</c:v>
                </c:pt>
                <c:pt idx="27218">
                  <c:v>44640.268413738428</c:v>
                </c:pt>
                <c:pt idx="27219">
                  <c:v>44640.405972303241</c:v>
                </c:pt>
                <c:pt idx="27220">
                  <c:v>44640.406230300927</c:v>
                </c:pt>
                <c:pt idx="27221">
                  <c:v>44640.431937013891</c:v>
                </c:pt>
                <c:pt idx="27222">
                  <c:v>44640.44452759259</c:v>
                </c:pt>
                <c:pt idx="27223">
                  <c:v>44640.513942106481</c:v>
                </c:pt>
                <c:pt idx="27224">
                  <c:v>44640.514344490737</c:v>
                </c:pt>
                <c:pt idx="27225">
                  <c:v>44640.520313703702</c:v>
                </c:pt>
                <c:pt idx="27226">
                  <c:v>44640.767269340278</c:v>
                </c:pt>
                <c:pt idx="27227">
                  <c:v>44641.215474282406</c:v>
                </c:pt>
                <c:pt idx="27228">
                  <c:v>44641.221508645831</c:v>
                </c:pt>
                <c:pt idx="27229">
                  <c:v>44641.231985578706</c:v>
                </c:pt>
                <c:pt idx="27230">
                  <c:v>44641.234895636575</c:v>
                </c:pt>
                <c:pt idx="27231">
                  <c:v>44641.239876736108</c:v>
                </c:pt>
                <c:pt idx="27232">
                  <c:v>44641.262142847219</c:v>
                </c:pt>
                <c:pt idx="27233">
                  <c:v>44641.26363454861</c:v>
                </c:pt>
                <c:pt idx="27234">
                  <c:v>44641.264752326388</c:v>
                </c:pt>
                <c:pt idx="27235">
                  <c:v>44641.278366782404</c:v>
                </c:pt>
                <c:pt idx="27236">
                  <c:v>44641.282304513887</c:v>
                </c:pt>
                <c:pt idx="27237">
                  <c:v>44641.292985659726</c:v>
                </c:pt>
                <c:pt idx="27238">
                  <c:v>44641.295954768517</c:v>
                </c:pt>
                <c:pt idx="27239">
                  <c:v>44641.297673645837</c:v>
                </c:pt>
                <c:pt idx="27240">
                  <c:v>44641.320584050925</c:v>
                </c:pt>
                <c:pt idx="27241">
                  <c:v>44641.324834722225</c:v>
                </c:pt>
                <c:pt idx="27242">
                  <c:v>44641.330269583334</c:v>
                </c:pt>
                <c:pt idx="27243">
                  <c:v>44641.33039855324</c:v>
                </c:pt>
                <c:pt idx="27244">
                  <c:v>44641.342179236111</c:v>
                </c:pt>
                <c:pt idx="27245">
                  <c:v>44641.34696934028</c:v>
                </c:pt>
                <c:pt idx="27246">
                  <c:v>44641.347946909722</c:v>
                </c:pt>
                <c:pt idx="27247">
                  <c:v>44641.457985995374</c:v>
                </c:pt>
                <c:pt idx="27248">
                  <c:v>44641.502937557867</c:v>
                </c:pt>
                <c:pt idx="27249">
                  <c:v>44641.522185821763</c:v>
                </c:pt>
                <c:pt idx="27250">
                  <c:v>44641.582137060184</c:v>
                </c:pt>
                <c:pt idx="27251">
                  <c:v>44641.608622569445</c:v>
                </c:pt>
                <c:pt idx="27252">
                  <c:v>44641.678040162034</c:v>
                </c:pt>
                <c:pt idx="27253">
                  <c:v>44641.7273387963</c:v>
                </c:pt>
                <c:pt idx="27254">
                  <c:v>44642.206136030094</c:v>
                </c:pt>
                <c:pt idx="27255">
                  <c:v>44642.264695543985</c:v>
                </c:pt>
                <c:pt idx="27256">
                  <c:v>44642.268149189818</c:v>
                </c:pt>
                <c:pt idx="27257">
                  <c:v>44642.276666944446</c:v>
                </c:pt>
                <c:pt idx="27258">
                  <c:v>44642.277568425925</c:v>
                </c:pt>
                <c:pt idx="27259">
                  <c:v>44642.277979537037</c:v>
                </c:pt>
                <c:pt idx="27260">
                  <c:v>44642.281779999998</c:v>
                </c:pt>
                <c:pt idx="27261">
                  <c:v>44642.298364351853</c:v>
                </c:pt>
                <c:pt idx="27262">
                  <c:v>44642.347640254629</c:v>
                </c:pt>
                <c:pt idx="27263">
                  <c:v>44642.352100555552</c:v>
                </c:pt>
                <c:pt idx="27264">
                  <c:v>44642.353476944445</c:v>
                </c:pt>
                <c:pt idx="27265">
                  <c:v>44642.376656562497</c:v>
                </c:pt>
                <c:pt idx="27266">
                  <c:v>44642.385958946761</c:v>
                </c:pt>
                <c:pt idx="27267">
                  <c:v>44642.388381319448</c:v>
                </c:pt>
                <c:pt idx="27268">
                  <c:v>44642.393656423614</c:v>
                </c:pt>
                <c:pt idx="27269">
                  <c:v>44642.395541666665</c:v>
                </c:pt>
                <c:pt idx="27270">
                  <c:v>44642.40566045139</c:v>
                </c:pt>
                <c:pt idx="27271">
                  <c:v>44642.439134641201</c:v>
                </c:pt>
                <c:pt idx="27272">
                  <c:v>44642.517847314812</c:v>
                </c:pt>
                <c:pt idx="27273">
                  <c:v>44642.521534525462</c:v>
                </c:pt>
                <c:pt idx="27274">
                  <c:v>44642.566366006948</c:v>
                </c:pt>
                <c:pt idx="27275">
                  <c:v>44642.661628796297</c:v>
                </c:pt>
                <c:pt idx="27276">
                  <c:v>44643.23823988426</c:v>
                </c:pt>
                <c:pt idx="27277">
                  <c:v>44643.239278553243</c:v>
                </c:pt>
                <c:pt idx="27278">
                  <c:v>44643.240625405095</c:v>
                </c:pt>
                <c:pt idx="27279">
                  <c:v>44643.240819131941</c:v>
                </c:pt>
                <c:pt idx="27280">
                  <c:v>44643.242208124997</c:v>
                </c:pt>
                <c:pt idx="27281">
                  <c:v>44643.245734918979</c:v>
                </c:pt>
                <c:pt idx="27282">
                  <c:v>44643.246252569443</c:v>
                </c:pt>
                <c:pt idx="27283">
                  <c:v>44643.24695400463</c:v>
                </c:pt>
                <c:pt idx="27284">
                  <c:v>44643.247632013889</c:v>
                </c:pt>
                <c:pt idx="27285">
                  <c:v>44643.339124502316</c:v>
                </c:pt>
                <c:pt idx="27286">
                  <c:v>44643.388770983795</c:v>
                </c:pt>
                <c:pt idx="27287">
                  <c:v>44643.391639872687</c:v>
                </c:pt>
                <c:pt idx="27288">
                  <c:v>44643.392690370369</c:v>
                </c:pt>
                <c:pt idx="27289">
                  <c:v>44643.395185324072</c:v>
                </c:pt>
                <c:pt idx="27290">
                  <c:v>44643.397498043982</c:v>
                </c:pt>
                <c:pt idx="27291">
                  <c:v>44643.39812027778</c:v>
                </c:pt>
                <c:pt idx="27292">
                  <c:v>44643.405444178243</c:v>
                </c:pt>
                <c:pt idx="27293">
                  <c:v>44643.406685856484</c:v>
                </c:pt>
                <c:pt idx="27294">
                  <c:v>44643.435817800928</c:v>
                </c:pt>
                <c:pt idx="27295">
                  <c:v>44643.504351875003</c:v>
                </c:pt>
                <c:pt idx="27296">
                  <c:v>44643.527215324073</c:v>
                </c:pt>
                <c:pt idx="27297">
                  <c:v>44643.52746459491</c:v>
                </c:pt>
                <c:pt idx="27298">
                  <c:v>44643.549330925925</c:v>
                </c:pt>
                <c:pt idx="27299">
                  <c:v>44643.573798020836</c:v>
                </c:pt>
                <c:pt idx="27300">
                  <c:v>44643.647062025462</c:v>
                </c:pt>
                <c:pt idx="27301">
                  <c:v>44643.665166574072</c:v>
                </c:pt>
                <c:pt idx="27302">
                  <c:v>44643.751401377318</c:v>
                </c:pt>
                <c:pt idx="27303">
                  <c:v>44644.223402187497</c:v>
                </c:pt>
                <c:pt idx="27304">
                  <c:v>44644.294182453705</c:v>
                </c:pt>
                <c:pt idx="27305">
                  <c:v>44644.315852025466</c:v>
                </c:pt>
                <c:pt idx="27306">
                  <c:v>44644.355410659722</c:v>
                </c:pt>
                <c:pt idx="27307">
                  <c:v>44644.365984791664</c:v>
                </c:pt>
                <c:pt idx="27308">
                  <c:v>44644.373984398146</c:v>
                </c:pt>
                <c:pt idx="27309">
                  <c:v>44644.406432233794</c:v>
                </c:pt>
                <c:pt idx="27310">
                  <c:v>44644.418288831017</c:v>
                </c:pt>
                <c:pt idx="27311">
                  <c:v>44644.442570173611</c:v>
                </c:pt>
                <c:pt idx="27312">
                  <c:v>44644.443206631942</c:v>
                </c:pt>
                <c:pt idx="27313">
                  <c:v>44644.473150763886</c:v>
                </c:pt>
                <c:pt idx="27314">
                  <c:v>44644.479833807869</c:v>
                </c:pt>
                <c:pt idx="27315">
                  <c:v>44644.697231435188</c:v>
                </c:pt>
                <c:pt idx="27316">
                  <c:v>44644.776912199071</c:v>
                </c:pt>
                <c:pt idx="27317">
                  <c:v>44644.781645428244</c:v>
                </c:pt>
                <c:pt idx="27318">
                  <c:v>44645.171317731481</c:v>
                </c:pt>
                <c:pt idx="27319">
                  <c:v>44645.210198391207</c:v>
                </c:pt>
                <c:pt idx="27320">
                  <c:v>44645.210261284723</c:v>
                </c:pt>
                <c:pt idx="27321">
                  <c:v>44645.222860034723</c:v>
                </c:pt>
                <c:pt idx="27322">
                  <c:v>44645.292275729167</c:v>
                </c:pt>
                <c:pt idx="27323">
                  <c:v>44645.418913379632</c:v>
                </c:pt>
                <c:pt idx="27324">
                  <c:v>44645.446228414352</c:v>
                </c:pt>
                <c:pt idx="27325">
                  <c:v>44645.458813530095</c:v>
                </c:pt>
                <c:pt idx="27326">
                  <c:v>44645.458821145832</c:v>
                </c:pt>
                <c:pt idx="27327">
                  <c:v>44645.46900261574</c:v>
                </c:pt>
                <c:pt idx="27328">
                  <c:v>44645.495008229169</c:v>
                </c:pt>
                <c:pt idx="27329">
                  <c:v>44645.499846643521</c:v>
                </c:pt>
                <c:pt idx="27330">
                  <c:v>44645.509457314816</c:v>
                </c:pt>
                <c:pt idx="27331">
                  <c:v>44645.599620891204</c:v>
                </c:pt>
                <c:pt idx="27332">
                  <c:v>44645.602041122685</c:v>
                </c:pt>
                <c:pt idx="27333">
                  <c:v>44645.814051296293</c:v>
                </c:pt>
                <c:pt idx="27334">
                  <c:v>44646.183749502314</c:v>
                </c:pt>
                <c:pt idx="27335">
                  <c:v>44646.212162245371</c:v>
                </c:pt>
                <c:pt idx="27336">
                  <c:v>44646.212793622683</c:v>
                </c:pt>
                <c:pt idx="27337">
                  <c:v>44646.214665520834</c:v>
                </c:pt>
                <c:pt idx="27338">
                  <c:v>44647.224724722226</c:v>
                </c:pt>
                <c:pt idx="27339">
                  <c:v>44647.302535578703</c:v>
                </c:pt>
                <c:pt idx="27340">
                  <c:v>44647.311535023146</c:v>
                </c:pt>
                <c:pt idx="27341">
                  <c:v>44647.339019432868</c:v>
                </c:pt>
                <c:pt idx="27342">
                  <c:v>44647.457012141203</c:v>
                </c:pt>
                <c:pt idx="27343">
                  <c:v>44647.707679224535</c:v>
                </c:pt>
                <c:pt idx="27344">
                  <c:v>44647.730151307871</c:v>
                </c:pt>
                <c:pt idx="27345">
                  <c:v>44648.109942083334</c:v>
                </c:pt>
                <c:pt idx="27346">
                  <c:v>44648.351964733796</c:v>
                </c:pt>
                <c:pt idx="27347">
                  <c:v>44648.384403958335</c:v>
                </c:pt>
                <c:pt idx="27348">
                  <c:v>44648.447518391207</c:v>
                </c:pt>
                <c:pt idx="27349">
                  <c:v>44648.502101342594</c:v>
                </c:pt>
                <c:pt idx="27350">
                  <c:v>44648.643897569447</c:v>
                </c:pt>
                <c:pt idx="27351">
                  <c:v>44648.653377974537</c:v>
                </c:pt>
                <c:pt idx="27352">
                  <c:v>44648.662396770836</c:v>
                </c:pt>
                <c:pt idx="27353">
                  <c:v>44648.691336354168</c:v>
                </c:pt>
                <c:pt idx="27354">
                  <c:v>44648.739422152779</c:v>
                </c:pt>
                <c:pt idx="27355">
                  <c:v>44648.747790046298</c:v>
                </c:pt>
                <c:pt idx="27356">
                  <c:v>44649.210992488428</c:v>
                </c:pt>
                <c:pt idx="27357">
                  <c:v>44649.243480011573</c:v>
                </c:pt>
                <c:pt idx="27358">
                  <c:v>44649.253739444444</c:v>
                </c:pt>
                <c:pt idx="27359">
                  <c:v>44649.316672581015</c:v>
                </c:pt>
                <c:pt idx="27360">
                  <c:v>44649.342322500001</c:v>
                </c:pt>
                <c:pt idx="27361">
                  <c:v>44649.361708738426</c:v>
                </c:pt>
                <c:pt idx="27362">
                  <c:v>44649.363498194441</c:v>
                </c:pt>
                <c:pt idx="27363">
                  <c:v>44649.364000671296</c:v>
                </c:pt>
                <c:pt idx="27364">
                  <c:v>44649.404301759256</c:v>
                </c:pt>
                <c:pt idx="27365">
                  <c:v>44649.430096793978</c:v>
                </c:pt>
                <c:pt idx="27366">
                  <c:v>44649.437487118055</c:v>
                </c:pt>
                <c:pt idx="27367">
                  <c:v>44649.444465405089</c:v>
                </c:pt>
                <c:pt idx="27368">
                  <c:v>44649.519476967595</c:v>
                </c:pt>
                <c:pt idx="27369">
                  <c:v>44649.56720646991</c:v>
                </c:pt>
                <c:pt idx="27370">
                  <c:v>44649.577881516205</c:v>
                </c:pt>
                <c:pt idx="27371">
                  <c:v>44649.582786643521</c:v>
                </c:pt>
                <c:pt idx="27372">
                  <c:v>44649.587061805556</c:v>
                </c:pt>
                <c:pt idx="27373">
                  <c:v>44649.607411412035</c:v>
                </c:pt>
                <c:pt idx="27374">
                  <c:v>44649.662766469904</c:v>
                </c:pt>
                <c:pt idx="27375">
                  <c:v>44650.205904201386</c:v>
                </c:pt>
                <c:pt idx="27376">
                  <c:v>44650.213937048611</c:v>
                </c:pt>
                <c:pt idx="27377">
                  <c:v>44650.27132673611</c:v>
                </c:pt>
                <c:pt idx="27378">
                  <c:v>44650.381977407407</c:v>
                </c:pt>
                <c:pt idx="27379">
                  <c:v>44650.385412337964</c:v>
                </c:pt>
                <c:pt idx="27380">
                  <c:v>44650.39839170139</c:v>
                </c:pt>
                <c:pt idx="27381">
                  <c:v>44650.418580069447</c:v>
                </c:pt>
                <c:pt idx="27382">
                  <c:v>44650.419506516206</c:v>
                </c:pt>
                <c:pt idx="27383">
                  <c:v>44650.425758217592</c:v>
                </c:pt>
                <c:pt idx="27384">
                  <c:v>44650.47553236111</c:v>
                </c:pt>
                <c:pt idx="27385">
                  <c:v>44650.507355324073</c:v>
                </c:pt>
                <c:pt idx="27386">
                  <c:v>44650.522828611109</c:v>
                </c:pt>
                <c:pt idx="27387">
                  <c:v>44650.565072592595</c:v>
                </c:pt>
                <c:pt idx="27388">
                  <c:v>44650.579898807868</c:v>
                </c:pt>
                <c:pt idx="27389">
                  <c:v>44650.596821018516</c:v>
                </c:pt>
                <c:pt idx="27390">
                  <c:v>44650.609420104163</c:v>
                </c:pt>
                <c:pt idx="27391">
                  <c:v>44650.636974386573</c:v>
                </c:pt>
                <c:pt idx="27392">
                  <c:v>44651.146069085647</c:v>
                </c:pt>
                <c:pt idx="27393">
                  <c:v>44651.146446990744</c:v>
                </c:pt>
                <c:pt idx="27394">
                  <c:v>44651.1516800463</c:v>
                </c:pt>
                <c:pt idx="27395">
                  <c:v>44651.222520810188</c:v>
                </c:pt>
                <c:pt idx="27396">
                  <c:v>44651.247493692128</c:v>
                </c:pt>
                <c:pt idx="27397">
                  <c:v>44651.264920173613</c:v>
                </c:pt>
                <c:pt idx="27398">
                  <c:v>44651.291370185187</c:v>
                </c:pt>
                <c:pt idx="27399">
                  <c:v>44651.291421921298</c:v>
                </c:pt>
                <c:pt idx="27400">
                  <c:v>44651.295385937497</c:v>
                </c:pt>
                <c:pt idx="27401">
                  <c:v>44651.296146678244</c:v>
                </c:pt>
                <c:pt idx="27402">
                  <c:v>44651.298966006943</c:v>
                </c:pt>
                <c:pt idx="27403">
                  <c:v>44651.304076631946</c:v>
                </c:pt>
                <c:pt idx="27404">
                  <c:v>44651.319345289354</c:v>
                </c:pt>
                <c:pt idx="27405">
                  <c:v>44651.322784351854</c:v>
                </c:pt>
                <c:pt idx="27406">
                  <c:v>44651.32547048611</c:v>
                </c:pt>
                <c:pt idx="27407">
                  <c:v>44651.334679444444</c:v>
                </c:pt>
                <c:pt idx="27408">
                  <c:v>44651.340941562499</c:v>
                </c:pt>
                <c:pt idx="27409">
                  <c:v>44651.371737372683</c:v>
                </c:pt>
                <c:pt idx="27410">
                  <c:v>44651.398408379631</c:v>
                </c:pt>
                <c:pt idx="27411">
                  <c:v>44651.437728877318</c:v>
                </c:pt>
                <c:pt idx="27412">
                  <c:v>44651.449958564815</c:v>
                </c:pt>
                <c:pt idx="27413">
                  <c:v>44651.471466655094</c:v>
                </c:pt>
                <c:pt idx="27414">
                  <c:v>44651.482680370369</c:v>
                </c:pt>
                <c:pt idx="27415">
                  <c:v>44651.486080196759</c:v>
                </c:pt>
                <c:pt idx="27416">
                  <c:v>44651.529130891206</c:v>
                </c:pt>
                <c:pt idx="27417">
                  <c:v>44651.559729004628</c:v>
                </c:pt>
                <c:pt idx="27418">
                  <c:v>44651.561414618052</c:v>
                </c:pt>
                <c:pt idx="27419">
                  <c:v>44651.573589814812</c:v>
                </c:pt>
                <c:pt idx="27420">
                  <c:v>44651.575539942132</c:v>
                </c:pt>
                <c:pt idx="27421">
                  <c:v>44651.598223645837</c:v>
                </c:pt>
                <c:pt idx="27422">
                  <c:v>44651.649944560188</c:v>
                </c:pt>
                <c:pt idx="27423">
                  <c:v>44651.686802662036</c:v>
                </c:pt>
                <c:pt idx="27424">
                  <c:v>44651.70361596065</c:v>
                </c:pt>
                <c:pt idx="27425">
                  <c:v>44651.705699537037</c:v>
                </c:pt>
                <c:pt idx="27426">
                  <c:v>44651.709857881942</c:v>
                </c:pt>
                <c:pt idx="27427">
                  <c:v>44651.712602604166</c:v>
                </c:pt>
                <c:pt idx="27428">
                  <c:v>44651.713393541664</c:v>
                </c:pt>
                <c:pt idx="27429">
                  <c:v>44651.756783344907</c:v>
                </c:pt>
                <c:pt idx="27430">
                  <c:v>44651.757871655092</c:v>
                </c:pt>
                <c:pt idx="27431">
                  <c:v>44651.759186157411</c:v>
                </c:pt>
                <c:pt idx="27432">
                  <c:v>44651.851952789351</c:v>
                </c:pt>
                <c:pt idx="27433">
                  <c:v>44652.046305173608</c:v>
                </c:pt>
                <c:pt idx="27434">
                  <c:v>44652.178783368057</c:v>
                </c:pt>
                <c:pt idx="27435">
                  <c:v>44652.191502766203</c:v>
                </c:pt>
                <c:pt idx="27436">
                  <c:v>44652.197377395831</c:v>
                </c:pt>
                <c:pt idx="27437">
                  <c:v>44652.200269710651</c:v>
                </c:pt>
                <c:pt idx="27438">
                  <c:v>44652.205750324072</c:v>
                </c:pt>
                <c:pt idx="27439">
                  <c:v>44652.225583530089</c:v>
                </c:pt>
                <c:pt idx="27440">
                  <c:v>44652.230272777779</c:v>
                </c:pt>
                <c:pt idx="27441">
                  <c:v>44652.276208726849</c:v>
                </c:pt>
                <c:pt idx="27442">
                  <c:v>44652.3125846412</c:v>
                </c:pt>
                <c:pt idx="27443">
                  <c:v>44652.352506793985</c:v>
                </c:pt>
                <c:pt idx="27444">
                  <c:v>44652.407407256942</c:v>
                </c:pt>
                <c:pt idx="27445">
                  <c:v>44652.409200023147</c:v>
                </c:pt>
                <c:pt idx="27446">
                  <c:v>44652.415892453704</c:v>
                </c:pt>
                <c:pt idx="27447">
                  <c:v>44652.417621122688</c:v>
                </c:pt>
                <c:pt idx="27448">
                  <c:v>44652.43171109954</c:v>
                </c:pt>
                <c:pt idx="27449">
                  <c:v>44652.431769594907</c:v>
                </c:pt>
                <c:pt idx="27450">
                  <c:v>44652.454090150466</c:v>
                </c:pt>
                <c:pt idx="27451">
                  <c:v>44652.461997777777</c:v>
                </c:pt>
                <c:pt idx="27452">
                  <c:v>44652.463373888888</c:v>
                </c:pt>
                <c:pt idx="27453">
                  <c:v>44652.485317638886</c:v>
                </c:pt>
                <c:pt idx="27454">
                  <c:v>44652.502380208331</c:v>
                </c:pt>
                <c:pt idx="27455">
                  <c:v>44652.509992812498</c:v>
                </c:pt>
                <c:pt idx="27456">
                  <c:v>44652.517289050928</c:v>
                </c:pt>
                <c:pt idx="27457">
                  <c:v>44652.520839583332</c:v>
                </c:pt>
                <c:pt idx="27458">
                  <c:v>44652.557968136571</c:v>
                </c:pt>
                <c:pt idx="27459">
                  <c:v>44652.600026273147</c:v>
                </c:pt>
                <c:pt idx="27460">
                  <c:v>44652.877656111108</c:v>
                </c:pt>
                <c:pt idx="27461">
                  <c:v>44653.278854490738</c:v>
                </c:pt>
                <c:pt idx="27462">
                  <c:v>44653.278941053242</c:v>
                </c:pt>
                <c:pt idx="27463">
                  <c:v>44653.505540879632</c:v>
                </c:pt>
                <c:pt idx="27464">
                  <c:v>44653.671739756945</c:v>
                </c:pt>
                <c:pt idx="27465">
                  <c:v>44653.784798506946</c:v>
                </c:pt>
                <c:pt idx="27466">
                  <c:v>44654.21367740741</c:v>
                </c:pt>
                <c:pt idx="27467">
                  <c:v>44654.226384004629</c:v>
                </c:pt>
                <c:pt idx="27468">
                  <c:v>44654.275351840275</c:v>
                </c:pt>
                <c:pt idx="27469">
                  <c:v>44654.278394502318</c:v>
                </c:pt>
                <c:pt idx="27470">
                  <c:v>44654.292172071757</c:v>
                </c:pt>
                <c:pt idx="27471">
                  <c:v>44654.524918252311</c:v>
                </c:pt>
                <c:pt idx="27472">
                  <c:v>44655.370802766207</c:v>
                </c:pt>
                <c:pt idx="27473">
                  <c:v>44655.373969537039</c:v>
                </c:pt>
                <c:pt idx="27474">
                  <c:v>44655.408133229168</c:v>
                </c:pt>
                <c:pt idx="27475">
                  <c:v>44655.439707025464</c:v>
                </c:pt>
                <c:pt idx="27476">
                  <c:v>44655.553192662039</c:v>
                </c:pt>
                <c:pt idx="27477">
                  <c:v>44655.588422326386</c:v>
                </c:pt>
                <c:pt idx="27478">
                  <c:v>44655.590447708331</c:v>
                </c:pt>
                <c:pt idx="27479">
                  <c:v>44655.849620578701</c:v>
                </c:pt>
                <c:pt idx="27480">
                  <c:v>44656.247727002316</c:v>
                </c:pt>
                <c:pt idx="27481">
                  <c:v>44656.255643622688</c:v>
                </c:pt>
                <c:pt idx="27482">
                  <c:v>44656.329307025466</c:v>
                </c:pt>
                <c:pt idx="27483">
                  <c:v>44656.333997615744</c:v>
                </c:pt>
                <c:pt idx="27484">
                  <c:v>44656.355519444442</c:v>
                </c:pt>
                <c:pt idx="27485">
                  <c:v>44656.356411307868</c:v>
                </c:pt>
                <c:pt idx="27486">
                  <c:v>44656.373768611113</c:v>
                </c:pt>
                <c:pt idx="27487">
                  <c:v>44656.473428900463</c:v>
                </c:pt>
                <c:pt idx="27488">
                  <c:v>44656.504797951391</c:v>
                </c:pt>
                <c:pt idx="27489">
                  <c:v>44656.512233715279</c:v>
                </c:pt>
                <c:pt idx="27490">
                  <c:v>44656.515440532407</c:v>
                </c:pt>
                <c:pt idx="27491">
                  <c:v>44656.571104780094</c:v>
                </c:pt>
                <c:pt idx="27492">
                  <c:v>44656.630729965276</c:v>
                </c:pt>
                <c:pt idx="27493">
                  <c:v>44656.640612719908</c:v>
                </c:pt>
                <c:pt idx="27494">
                  <c:v>44656.654865034725</c:v>
                </c:pt>
                <c:pt idx="27495">
                  <c:v>44656.666981041664</c:v>
                </c:pt>
                <c:pt idx="27496">
                  <c:v>44656.669511851855</c:v>
                </c:pt>
                <c:pt idx="27497">
                  <c:v>44656.70341613426</c:v>
                </c:pt>
                <c:pt idx="27498">
                  <c:v>44656.775057141203</c:v>
                </c:pt>
                <c:pt idx="27499">
                  <c:v>44656.869666493054</c:v>
                </c:pt>
                <c:pt idx="27500">
                  <c:v>44657.379825138887</c:v>
                </c:pt>
                <c:pt idx="27501">
                  <c:v>44657.398168807871</c:v>
                </c:pt>
                <c:pt idx="27502">
                  <c:v>44657.413956759257</c:v>
                </c:pt>
                <c:pt idx="27503">
                  <c:v>44657.414527627312</c:v>
                </c:pt>
                <c:pt idx="27504">
                  <c:v>44657.472341539353</c:v>
                </c:pt>
                <c:pt idx="27505">
                  <c:v>44657.47246690972</c:v>
                </c:pt>
                <c:pt idx="27506">
                  <c:v>44657.600621631944</c:v>
                </c:pt>
                <c:pt idx="27507">
                  <c:v>44657.656107314811</c:v>
                </c:pt>
                <c:pt idx="27508">
                  <c:v>44657.684191412038</c:v>
                </c:pt>
                <c:pt idx="27509">
                  <c:v>44657.69837150463</c:v>
                </c:pt>
                <c:pt idx="27510">
                  <c:v>44657.718283726848</c:v>
                </c:pt>
                <c:pt idx="27511">
                  <c:v>44658.243744710649</c:v>
                </c:pt>
                <c:pt idx="27512">
                  <c:v>44658.25938466435</c:v>
                </c:pt>
                <c:pt idx="27513">
                  <c:v>44658.311503530094</c:v>
                </c:pt>
                <c:pt idx="27514">
                  <c:v>44658.363017997683</c:v>
                </c:pt>
                <c:pt idx="27515">
                  <c:v>44658.37765185185</c:v>
                </c:pt>
                <c:pt idx="27516">
                  <c:v>44658.384908576387</c:v>
                </c:pt>
                <c:pt idx="27517">
                  <c:v>44658.386935358794</c:v>
                </c:pt>
                <c:pt idx="27518">
                  <c:v>44658.449403842591</c:v>
                </c:pt>
                <c:pt idx="27519">
                  <c:v>44658.484203171298</c:v>
                </c:pt>
                <c:pt idx="27520">
                  <c:v>44658.504353888886</c:v>
                </c:pt>
                <c:pt idx="27521">
                  <c:v>44658.54184179398</c:v>
                </c:pt>
                <c:pt idx="27522">
                  <c:v>44658.545412719905</c:v>
                </c:pt>
                <c:pt idx="27523">
                  <c:v>44658.551057500001</c:v>
                </c:pt>
                <c:pt idx="27524">
                  <c:v>44658.567908333331</c:v>
                </c:pt>
                <c:pt idx="27525">
                  <c:v>44658.595150416666</c:v>
                </c:pt>
                <c:pt idx="27526">
                  <c:v>44658.637088101852</c:v>
                </c:pt>
                <c:pt idx="27527">
                  <c:v>44658.637662129629</c:v>
                </c:pt>
                <c:pt idx="27528">
                  <c:v>44658.638664537037</c:v>
                </c:pt>
                <c:pt idx="27529">
                  <c:v>44658.707775821757</c:v>
                </c:pt>
                <c:pt idx="27530">
                  <c:v>44658.737185486112</c:v>
                </c:pt>
                <c:pt idx="27531">
                  <c:v>44658.753805983797</c:v>
                </c:pt>
                <c:pt idx="27532">
                  <c:v>44658.757474120372</c:v>
                </c:pt>
                <c:pt idx="27533">
                  <c:v>44659.284692199071</c:v>
                </c:pt>
                <c:pt idx="27534">
                  <c:v>44659.309094386575</c:v>
                </c:pt>
                <c:pt idx="27535">
                  <c:v>44659.373007476854</c:v>
                </c:pt>
                <c:pt idx="27536">
                  <c:v>44659.428715497685</c:v>
                </c:pt>
                <c:pt idx="27537">
                  <c:v>44659.494047997687</c:v>
                </c:pt>
                <c:pt idx="27538">
                  <c:v>44659.617363657409</c:v>
                </c:pt>
                <c:pt idx="27539">
                  <c:v>44659.622521145837</c:v>
                </c:pt>
                <c:pt idx="27540">
                  <c:v>44659.753588298612</c:v>
                </c:pt>
                <c:pt idx="27541">
                  <c:v>44659.848212824072</c:v>
                </c:pt>
                <c:pt idx="27542">
                  <c:v>44660.153864016203</c:v>
                </c:pt>
                <c:pt idx="27543">
                  <c:v>44660.15412496528</c:v>
                </c:pt>
                <c:pt idx="27544">
                  <c:v>44660.255008356478</c:v>
                </c:pt>
                <c:pt idx="27545">
                  <c:v>44660.260343043985</c:v>
                </c:pt>
                <c:pt idx="27546">
                  <c:v>44660.303019942126</c:v>
                </c:pt>
                <c:pt idx="27547">
                  <c:v>44660.348792395831</c:v>
                </c:pt>
                <c:pt idx="27548">
                  <c:v>44660.394664537038</c:v>
                </c:pt>
                <c:pt idx="27549">
                  <c:v>44660.462368437496</c:v>
                </c:pt>
                <c:pt idx="27550">
                  <c:v>44660.509853506941</c:v>
                </c:pt>
                <c:pt idx="27551">
                  <c:v>44660.518967152777</c:v>
                </c:pt>
                <c:pt idx="27552">
                  <c:v>44660.529289629631</c:v>
                </c:pt>
                <c:pt idx="27553">
                  <c:v>44660.585241909721</c:v>
                </c:pt>
                <c:pt idx="27554">
                  <c:v>44660.781323136573</c:v>
                </c:pt>
                <c:pt idx="27555">
                  <c:v>44662.433357268521</c:v>
                </c:pt>
                <c:pt idx="27556">
                  <c:v>44662.599916550927</c:v>
                </c:pt>
                <c:pt idx="27557">
                  <c:v>44662.7581790162</c:v>
                </c:pt>
                <c:pt idx="27558">
                  <c:v>44663.177499606485</c:v>
                </c:pt>
                <c:pt idx="27559">
                  <c:v>44663.354945937499</c:v>
                </c:pt>
                <c:pt idx="27560">
                  <c:v>44663.435643726851</c:v>
                </c:pt>
                <c:pt idx="27561">
                  <c:v>44663.488859675927</c:v>
                </c:pt>
                <c:pt idx="27562">
                  <c:v>44663.62938741898</c:v>
                </c:pt>
                <c:pt idx="27563">
                  <c:v>44663.636371250002</c:v>
                </c:pt>
                <c:pt idx="27564">
                  <c:v>44663.676183564814</c:v>
                </c:pt>
                <c:pt idx="27565">
                  <c:v>44663.747129629628</c:v>
                </c:pt>
                <c:pt idx="27566">
                  <c:v>44663.755626226855</c:v>
                </c:pt>
                <c:pt idx="27567">
                  <c:v>44663.756160393517</c:v>
                </c:pt>
                <c:pt idx="27568">
                  <c:v>44663.783284027777</c:v>
                </c:pt>
                <c:pt idx="27569">
                  <c:v>44663.825225810186</c:v>
                </c:pt>
                <c:pt idx="27570">
                  <c:v>44663.92134015046</c:v>
                </c:pt>
                <c:pt idx="27571">
                  <c:v>44663.935742905094</c:v>
                </c:pt>
                <c:pt idx="27572">
                  <c:v>44664.156232337962</c:v>
                </c:pt>
                <c:pt idx="27573">
                  <c:v>44664.236801944448</c:v>
                </c:pt>
                <c:pt idx="27574">
                  <c:v>44664.347232152781</c:v>
                </c:pt>
                <c:pt idx="27575">
                  <c:v>44664.347654826386</c:v>
                </c:pt>
                <c:pt idx="27576">
                  <c:v>44664.347790115738</c:v>
                </c:pt>
                <c:pt idx="27577">
                  <c:v>44664.366178854165</c:v>
                </c:pt>
                <c:pt idx="27578">
                  <c:v>44664.369768310185</c:v>
                </c:pt>
                <c:pt idx="27579">
                  <c:v>44664.450405891206</c:v>
                </c:pt>
                <c:pt idx="27580">
                  <c:v>44664.455697210651</c:v>
                </c:pt>
                <c:pt idx="27581">
                  <c:v>44664.467902175929</c:v>
                </c:pt>
                <c:pt idx="27582">
                  <c:v>44664.49674440972</c:v>
                </c:pt>
                <c:pt idx="27583">
                  <c:v>44664.512850289349</c:v>
                </c:pt>
                <c:pt idx="27584">
                  <c:v>44664.514336574073</c:v>
                </c:pt>
                <c:pt idx="27585">
                  <c:v>44665.035042488424</c:v>
                </c:pt>
                <c:pt idx="27586">
                  <c:v>44665.036548865741</c:v>
                </c:pt>
                <c:pt idx="27587">
                  <c:v>44665.407017025464</c:v>
                </c:pt>
                <c:pt idx="27588">
                  <c:v>44665.570115983799</c:v>
                </c:pt>
                <c:pt idx="27589">
                  <c:v>44665.574855960651</c:v>
                </c:pt>
                <c:pt idx="27590">
                  <c:v>44665.586532372683</c:v>
                </c:pt>
                <c:pt idx="27591">
                  <c:v>44665.587658657409</c:v>
                </c:pt>
                <c:pt idx="27592">
                  <c:v>44665.592039699077</c:v>
                </c:pt>
                <c:pt idx="27593">
                  <c:v>44665.618202071761</c:v>
                </c:pt>
                <c:pt idx="27594">
                  <c:v>44665.631767650462</c:v>
                </c:pt>
                <c:pt idx="27595">
                  <c:v>44665.672546215275</c:v>
                </c:pt>
                <c:pt idx="27596">
                  <c:v>44665.739389571761</c:v>
                </c:pt>
                <c:pt idx="27597">
                  <c:v>44666.215185856483</c:v>
                </c:pt>
                <c:pt idx="27598">
                  <c:v>44666.351344872688</c:v>
                </c:pt>
                <c:pt idx="27599">
                  <c:v>44666.393357233799</c:v>
                </c:pt>
                <c:pt idx="27600">
                  <c:v>44666.418830648145</c:v>
                </c:pt>
                <c:pt idx="27601">
                  <c:v>44666.460529317126</c:v>
                </c:pt>
                <c:pt idx="27602">
                  <c:v>44666.473479849534</c:v>
                </c:pt>
                <c:pt idx="27603">
                  <c:v>44666.531400648149</c:v>
                </c:pt>
                <c:pt idx="27604">
                  <c:v>44666.563380324071</c:v>
                </c:pt>
                <c:pt idx="27605">
                  <c:v>44666.574523888892</c:v>
                </c:pt>
                <c:pt idx="27606">
                  <c:v>44666.588899305556</c:v>
                </c:pt>
                <c:pt idx="27607">
                  <c:v>44666.606764861113</c:v>
                </c:pt>
                <c:pt idx="27608">
                  <c:v>44666.608326180554</c:v>
                </c:pt>
                <c:pt idx="27609">
                  <c:v>44666.62177135417</c:v>
                </c:pt>
                <c:pt idx="27610">
                  <c:v>44666.80982894676</c:v>
                </c:pt>
                <c:pt idx="27611">
                  <c:v>44667.162583425925</c:v>
                </c:pt>
                <c:pt idx="27612">
                  <c:v>44667.217127222226</c:v>
                </c:pt>
                <c:pt idx="27613">
                  <c:v>44667.228780266203</c:v>
                </c:pt>
                <c:pt idx="27614">
                  <c:v>44667.364556932873</c:v>
                </c:pt>
                <c:pt idx="27615">
                  <c:v>44667.405045266205</c:v>
                </c:pt>
                <c:pt idx="27616">
                  <c:v>44667.410155474536</c:v>
                </c:pt>
                <c:pt idx="27617">
                  <c:v>44667.413439282405</c:v>
                </c:pt>
                <c:pt idx="27618">
                  <c:v>44667.485557268519</c:v>
                </c:pt>
                <c:pt idx="27619">
                  <c:v>44667.542194305555</c:v>
                </c:pt>
                <c:pt idx="27620">
                  <c:v>44667.552582870368</c:v>
                </c:pt>
                <c:pt idx="27621">
                  <c:v>44667.586305138888</c:v>
                </c:pt>
                <c:pt idx="27622">
                  <c:v>44667.714680277779</c:v>
                </c:pt>
                <c:pt idx="27623">
                  <c:v>44667.752453692126</c:v>
                </c:pt>
                <c:pt idx="27624">
                  <c:v>44667.831234537036</c:v>
                </c:pt>
                <c:pt idx="27625">
                  <c:v>44667.831950567132</c:v>
                </c:pt>
                <c:pt idx="27626">
                  <c:v>44667.832526979168</c:v>
                </c:pt>
                <c:pt idx="27627">
                  <c:v>44670.318529351855</c:v>
                </c:pt>
                <c:pt idx="27628">
                  <c:v>44671.334594791668</c:v>
                </c:pt>
                <c:pt idx="27629">
                  <c:v>44671.37113446759</c:v>
                </c:pt>
                <c:pt idx="27630">
                  <c:v>44671.511392291664</c:v>
                </c:pt>
                <c:pt idx="27631">
                  <c:v>44672.165320567132</c:v>
                </c:pt>
                <c:pt idx="27632">
                  <c:v>44672.246980208336</c:v>
                </c:pt>
                <c:pt idx="27633">
                  <c:v>44672.489337488427</c:v>
                </c:pt>
                <c:pt idx="27634">
                  <c:v>44672.617517685183</c:v>
                </c:pt>
                <c:pt idx="27635">
                  <c:v>44672.982221886574</c:v>
                </c:pt>
                <c:pt idx="27636">
                  <c:v>44673.026430428239</c:v>
                </c:pt>
                <c:pt idx="27637">
                  <c:v>44673.030997488429</c:v>
                </c:pt>
                <c:pt idx="27638">
                  <c:v>44673.256955613426</c:v>
                </c:pt>
                <c:pt idx="27639">
                  <c:v>44673.420862569445</c:v>
                </c:pt>
                <c:pt idx="27640">
                  <c:v>44673.420863078703</c:v>
                </c:pt>
                <c:pt idx="27641">
                  <c:v>44673.445614722223</c:v>
                </c:pt>
                <c:pt idx="27642">
                  <c:v>44673.44649101852</c:v>
                </c:pt>
                <c:pt idx="27643">
                  <c:v>44673.601630983794</c:v>
                </c:pt>
                <c:pt idx="27644">
                  <c:v>44673.693293761571</c:v>
                </c:pt>
                <c:pt idx="27645">
                  <c:v>44674.737172245368</c:v>
                </c:pt>
                <c:pt idx="27646">
                  <c:v>44675.445800300928</c:v>
                </c:pt>
                <c:pt idx="27647">
                  <c:v>44675.511991793981</c:v>
                </c:pt>
                <c:pt idx="27648">
                  <c:v>44676.05450795139</c:v>
                </c:pt>
                <c:pt idx="27649">
                  <c:v>44676.186617997686</c:v>
                </c:pt>
                <c:pt idx="27650">
                  <c:v>44676.238474155092</c:v>
                </c:pt>
                <c:pt idx="27651">
                  <c:v>44676.363543784719</c:v>
                </c:pt>
                <c:pt idx="27652">
                  <c:v>44676.363745775459</c:v>
                </c:pt>
                <c:pt idx="27653">
                  <c:v>44676.385164618056</c:v>
                </c:pt>
                <c:pt idx="27654">
                  <c:v>44676.385635740742</c:v>
                </c:pt>
                <c:pt idx="27655">
                  <c:v>44676.405313877316</c:v>
                </c:pt>
                <c:pt idx="27656">
                  <c:v>44676.414137974534</c:v>
                </c:pt>
                <c:pt idx="27657">
                  <c:v>44676.416505752313</c:v>
                </c:pt>
                <c:pt idx="27658">
                  <c:v>44676.423665949071</c:v>
                </c:pt>
                <c:pt idx="27659">
                  <c:v>44676.433347175924</c:v>
                </c:pt>
                <c:pt idx="27660">
                  <c:v>44676.45332443287</c:v>
                </c:pt>
                <c:pt idx="27661">
                  <c:v>44676.49628821759</c:v>
                </c:pt>
                <c:pt idx="27662">
                  <c:v>44676.503968958335</c:v>
                </c:pt>
                <c:pt idx="27663">
                  <c:v>44676.638186099539</c:v>
                </c:pt>
                <c:pt idx="27664">
                  <c:v>44676.68440564815</c:v>
                </c:pt>
                <c:pt idx="27665">
                  <c:v>44676.688646493058</c:v>
                </c:pt>
                <c:pt idx="27666">
                  <c:v>44676.691899490739</c:v>
                </c:pt>
                <c:pt idx="27667">
                  <c:v>44676.699397638891</c:v>
                </c:pt>
                <c:pt idx="27668">
                  <c:v>44676.703330138887</c:v>
                </c:pt>
                <c:pt idx="27669">
                  <c:v>44677.106615358796</c:v>
                </c:pt>
                <c:pt idx="27670">
                  <c:v>44677.122089456017</c:v>
                </c:pt>
                <c:pt idx="27671">
                  <c:v>44677.186191550929</c:v>
                </c:pt>
                <c:pt idx="27672">
                  <c:v>44677.19582079861</c:v>
                </c:pt>
                <c:pt idx="27673">
                  <c:v>44677.199616122685</c:v>
                </c:pt>
                <c:pt idx="27674">
                  <c:v>44677.209549479165</c:v>
                </c:pt>
                <c:pt idx="27675">
                  <c:v>44677.236395370368</c:v>
                </c:pt>
                <c:pt idx="27676">
                  <c:v>44677.237047256946</c:v>
                </c:pt>
                <c:pt idx="27677">
                  <c:v>44677.238212870368</c:v>
                </c:pt>
                <c:pt idx="27678">
                  <c:v>44677.238463009257</c:v>
                </c:pt>
                <c:pt idx="27679">
                  <c:v>44677.253773796299</c:v>
                </c:pt>
                <c:pt idx="27680">
                  <c:v>44677.259415127315</c:v>
                </c:pt>
                <c:pt idx="27681">
                  <c:v>44677.265215937499</c:v>
                </c:pt>
                <c:pt idx="27682">
                  <c:v>44677.265759236114</c:v>
                </c:pt>
                <c:pt idx="27683">
                  <c:v>44677.291843321756</c:v>
                </c:pt>
                <c:pt idx="27684">
                  <c:v>44677.298697615741</c:v>
                </c:pt>
                <c:pt idx="27685">
                  <c:v>44677.306024942132</c:v>
                </c:pt>
                <c:pt idx="27686">
                  <c:v>44677.312551122683</c:v>
                </c:pt>
                <c:pt idx="27687">
                  <c:v>44677.334751886578</c:v>
                </c:pt>
                <c:pt idx="27688">
                  <c:v>44677.34134564815</c:v>
                </c:pt>
                <c:pt idx="27689">
                  <c:v>44677.348314259259</c:v>
                </c:pt>
                <c:pt idx="27690">
                  <c:v>44677.349312916667</c:v>
                </c:pt>
                <c:pt idx="27691">
                  <c:v>44677.361761481479</c:v>
                </c:pt>
                <c:pt idx="27692">
                  <c:v>44677.378660671297</c:v>
                </c:pt>
                <c:pt idx="27693">
                  <c:v>44677.422974108798</c:v>
                </c:pt>
                <c:pt idx="27694">
                  <c:v>44677.494724062497</c:v>
                </c:pt>
                <c:pt idx="27695">
                  <c:v>44677.531462094907</c:v>
                </c:pt>
                <c:pt idx="27696">
                  <c:v>44677.567128229166</c:v>
                </c:pt>
                <c:pt idx="27697">
                  <c:v>44677.571147025461</c:v>
                </c:pt>
                <c:pt idx="27698">
                  <c:v>44678.013824525464</c:v>
                </c:pt>
                <c:pt idx="27699">
                  <c:v>44678.222505196762</c:v>
                </c:pt>
                <c:pt idx="27700">
                  <c:v>44678.244685081016</c:v>
                </c:pt>
                <c:pt idx="27701">
                  <c:v>44678.245894270833</c:v>
                </c:pt>
                <c:pt idx="27702">
                  <c:v>44678.256219641204</c:v>
                </c:pt>
                <c:pt idx="27703">
                  <c:v>44678.257793344907</c:v>
                </c:pt>
                <c:pt idx="27704">
                  <c:v>44678.261149930557</c:v>
                </c:pt>
                <c:pt idx="27705">
                  <c:v>44678.270014016205</c:v>
                </c:pt>
                <c:pt idx="27706">
                  <c:v>44678.273351516204</c:v>
                </c:pt>
                <c:pt idx="27707">
                  <c:v>44678.299446111108</c:v>
                </c:pt>
                <c:pt idx="27708">
                  <c:v>44678.352540752312</c:v>
                </c:pt>
                <c:pt idx="27709">
                  <c:v>44678.359530868052</c:v>
                </c:pt>
                <c:pt idx="27710">
                  <c:v>44678.362582847221</c:v>
                </c:pt>
                <c:pt idx="27711">
                  <c:v>44678.363372349537</c:v>
                </c:pt>
                <c:pt idx="27712">
                  <c:v>44678.367908587963</c:v>
                </c:pt>
                <c:pt idx="27713">
                  <c:v>44678.387082800924</c:v>
                </c:pt>
                <c:pt idx="27714">
                  <c:v>44678.391188298614</c:v>
                </c:pt>
                <c:pt idx="27715">
                  <c:v>44678.395304467595</c:v>
                </c:pt>
                <c:pt idx="27716">
                  <c:v>44678.408185335647</c:v>
                </c:pt>
                <c:pt idx="27717">
                  <c:v>44678.414784629633</c:v>
                </c:pt>
                <c:pt idx="27718">
                  <c:v>44678.415477326387</c:v>
                </c:pt>
                <c:pt idx="27719">
                  <c:v>44678.471868831017</c:v>
                </c:pt>
                <c:pt idx="27720">
                  <c:v>44678.481321712963</c:v>
                </c:pt>
                <c:pt idx="27721">
                  <c:v>44678.521658217593</c:v>
                </c:pt>
                <c:pt idx="27722">
                  <c:v>44678.522555509262</c:v>
                </c:pt>
                <c:pt idx="27723">
                  <c:v>44678.538440532408</c:v>
                </c:pt>
                <c:pt idx="27724">
                  <c:v>44678.541154085651</c:v>
                </c:pt>
                <c:pt idx="27725">
                  <c:v>44678.555455254631</c:v>
                </c:pt>
                <c:pt idx="27726">
                  <c:v>44678.555964178238</c:v>
                </c:pt>
                <c:pt idx="27727">
                  <c:v>44678.569973645834</c:v>
                </c:pt>
                <c:pt idx="27728">
                  <c:v>44678.583326388885</c:v>
                </c:pt>
                <c:pt idx="27729">
                  <c:v>44678.61400736111</c:v>
                </c:pt>
                <c:pt idx="27730">
                  <c:v>44678.678384131941</c:v>
                </c:pt>
                <c:pt idx="27731">
                  <c:v>44678.700463449073</c:v>
                </c:pt>
                <c:pt idx="27732">
                  <c:v>44678.708217407409</c:v>
                </c:pt>
                <c:pt idx="27733">
                  <c:v>44678.712023460648</c:v>
                </c:pt>
                <c:pt idx="27734">
                  <c:v>44678.719519363425</c:v>
                </c:pt>
                <c:pt idx="27735">
                  <c:v>44678.761586134257</c:v>
                </c:pt>
                <c:pt idx="27736">
                  <c:v>44678.766012905093</c:v>
                </c:pt>
                <c:pt idx="27737">
                  <c:v>44678.769504305557</c:v>
                </c:pt>
                <c:pt idx="27738">
                  <c:v>44679.189467337965</c:v>
                </c:pt>
                <c:pt idx="27739">
                  <c:v>44679.213469351853</c:v>
                </c:pt>
                <c:pt idx="27740">
                  <c:v>44679.220080729167</c:v>
                </c:pt>
                <c:pt idx="27741">
                  <c:v>44679.221890034722</c:v>
                </c:pt>
                <c:pt idx="27742">
                  <c:v>44679.222426365741</c:v>
                </c:pt>
                <c:pt idx="27743">
                  <c:v>44679.224637245374</c:v>
                </c:pt>
                <c:pt idx="27744">
                  <c:v>44679.251084236108</c:v>
                </c:pt>
                <c:pt idx="27745">
                  <c:v>44679.302349467594</c:v>
                </c:pt>
                <c:pt idx="27746">
                  <c:v>44679.332536458336</c:v>
                </c:pt>
                <c:pt idx="27747">
                  <c:v>44679.333252951386</c:v>
                </c:pt>
                <c:pt idx="27748">
                  <c:v>44679.338887210652</c:v>
                </c:pt>
                <c:pt idx="27749">
                  <c:v>44679.342116250002</c:v>
                </c:pt>
                <c:pt idx="27750">
                  <c:v>44679.345066307869</c:v>
                </c:pt>
                <c:pt idx="27751">
                  <c:v>44679.345882534719</c:v>
                </c:pt>
                <c:pt idx="27752">
                  <c:v>44679.349021458336</c:v>
                </c:pt>
                <c:pt idx="27753">
                  <c:v>44679.365599004632</c:v>
                </c:pt>
                <c:pt idx="27754">
                  <c:v>44679.370817916664</c:v>
                </c:pt>
                <c:pt idx="27755">
                  <c:v>44679.38064988426</c:v>
                </c:pt>
                <c:pt idx="27756">
                  <c:v>44679.387750081019</c:v>
                </c:pt>
                <c:pt idx="27757">
                  <c:v>44679.397944074073</c:v>
                </c:pt>
                <c:pt idx="27758">
                  <c:v>44679.40347125</c:v>
                </c:pt>
                <c:pt idx="27759">
                  <c:v>44679.416580486111</c:v>
                </c:pt>
                <c:pt idx="27760">
                  <c:v>44679.420709409722</c:v>
                </c:pt>
                <c:pt idx="27761">
                  <c:v>44679.447117141201</c:v>
                </c:pt>
                <c:pt idx="27762">
                  <c:v>44679.492112870372</c:v>
                </c:pt>
                <c:pt idx="27763">
                  <c:v>44679.512643113427</c:v>
                </c:pt>
                <c:pt idx="27764">
                  <c:v>44679.598876006945</c:v>
                </c:pt>
                <c:pt idx="27765">
                  <c:v>44679.600793796293</c:v>
                </c:pt>
                <c:pt idx="27766">
                  <c:v>44679.602576527781</c:v>
                </c:pt>
                <c:pt idx="27767">
                  <c:v>44679.60530638889</c:v>
                </c:pt>
                <c:pt idx="27768">
                  <c:v>44679.616836793983</c:v>
                </c:pt>
                <c:pt idx="27769">
                  <c:v>44679.624433969904</c:v>
                </c:pt>
                <c:pt idx="27770">
                  <c:v>44679.632611990739</c:v>
                </c:pt>
                <c:pt idx="27771">
                  <c:v>44679.637106099537</c:v>
                </c:pt>
                <c:pt idx="27772">
                  <c:v>44679.642570358796</c:v>
                </c:pt>
                <c:pt idx="27773">
                  <c:v>44679.648601828703</c:v>
                </c:pt>
                <c:pt idx="27774">
                  <c:v>44679.655138599534</c:v>
                </c:pt>
                <c:pt idx="27775">
                  <c:v>44679.658458414349</c:v>
                </c:pt>
                <c:pt idx="27776">
                  <c:v>44680.212858460647</c:v>
                </c:pt>
                <c:pt idx="27777">
                  <c:v>44680.231698506941</c:v>
                </c:pt>
                <c:pt idx="27778">
                  <c:v>44680.245656354164</c:v>
                </c:pt>
                <c:pt idx="27779">
                  <c:v>44680.248481759256</c:v>
                </c:pt>
                <c:pt idx="27780">
                  <c:v>44680.26386752315</c:v>
                </c:pt>
                <c:pt idx="27781">
                  <c:v>44680.293513483797</c:v>
                </c:pt>
                <c:pt idx="27782">
                  <c:v>44680.29523304398</c:v>
                </c:pt>
                <c:pt idx="27783">
                  <c:v>44680.319938402776</c:v>
                </c:pt>
                <c:pt idx="27784">
                  <c:v>44680.368330567129</c:v>
                </c:pt>
                <c:pt idx="27785">
                  <c:v>44680.37167792824</c:v>
                </c:pt>
                <c:pt idx="27786">
                  <c:v>44680.374406643517</c:v>
                </c:pt>
                <c:pt idx="27787">
                  <c:v>44680.426164930555</c:v>
                </c:pt>
                <c:pt idx="27788">
                  <c:v>44680.446525775464</c:v>
                </c:pt>
                <c:pt idx="27789">
                  <c:v>44680.459853391207</c:v>
                </c:pt>
                <c:pt idx="27790">
                  <c:v>44680.462840983797</c:v>
                </c:pt>
                <c:pt idx="27791">
                  <c:v>44680.463081655093</c:v>
                </c:pt>
                <c:pt idx="27792">
                  <c:v>44680.466430127315</c:v>
                </c:pt>
                <c:pt idx="27793">
                  <c:v>44680.469105405093</c:v>
                </c:pt>
                <c:pt idx="27794">
                  <c:v>44680.478482708335</c:v>
                </c:pt>
                <c:pt idx="27795">
                  <c:v>44680.479280636573</c:v>
                </c:pt>
                <c:pt idx="27796">
                  <c:v>44680.479558032406</c:v>
                </c:pt>
                <c:pt idx="27797">
                  <c:v>44680.489226365738</c:v>
                </c:pt>
                <c:pt idx="27798">
                  <c:v>44680.492510358796</c:v>
                </c:pt>
                <c:pt idx="27799">
                  <c:v>44680.522808935188</c:v>
                </c:pt>
                <c:pt idx="27800">
                  <c:v>44680.524663194446</c:v>
                </c:pt>
                <c:pt idx="27801">
                  <c:v>44680.528680462965</c:v>
                </c:pt>
                <c:pt idx="27802">
                  <c:v>44680.571702256944</c:v>
                </c:pt>
                <c:pt idx="27803">
                  <c:v>44680.581111898151</c:v>
                </c:pt>
                <c:pt idx="27804">
                  <c:v>44680.585180335649</c:v>
                </c:pt>
                <c:pt idx="27805">
                  <c:v>44680.604379282406</c:v>
                </c:pt>
                <c:pt idx="27806">
                  <c:v>44680.61029517361</c:v>
                </c:pt>
                <c:pt idx="27807">
                  <c:v>44680.668635844908</c:v>
                </c:pt>
                <c:pt idx="27808">
                  <c:v>44681.288351932868</c:v>
                </c:pt>
                <c:pt idx="27809">
                  <c:v>44681.298656145831</c:v>
                </c:pt>
                <c:pt idx="27810">
                  <c:v>44681.302842766207</c:v>
                </c:pt>
                <c:pt idx="27811">
                  <c:v>44681.303796643515</c:v>
                </c:pt>
                <c:pt idx="27812">
                  <c:v>44681.421922291665</c:v>
                </c:pt>
                <c:pt idx="27813">
                  <c:v>44681.647040856478</c:v>
                </c:pt>
                <c:pt idx="27814">
                  <c:v>44681.694152060183</c:v>
                </c:pt>
                <c:pt idx="27815">
                  <c:v>44681.699996608797</c:v>
                </c:pt>
                <c:pt idx="27816">
                  <c:v>44681.706505173614</c:v>
                </c:pt>
                <c:pt idx="27817">
                  <c:v>44681.766874768517</c:v>
                </c:pt>
                <c:pt idx="27818">
                  <c:v>44681.788991168978</c:v>
                </c:pt>
                <c:pt idx="27819">
                  <c:v>44681.790173032408</c:v>
                </c:pt>
                <c:pt idx="27820">
                  <c:v>44681.794914537037</c:v>
                </c:pt>
                <c:pt idx="27821">
                  <c:v>44681.846020833334</c:v>
                </c:pt>
                <c:pt idx="27822">
                  <c:v>44682.210570324074</c:v>
                </c:pt>
                <c:pt idx="27823">
                  <c:v>44682.211068611112</c:v>
                </c:pt>
                <c:pt idx="27824">
                  <c:v>44682.336779710648</c:v>
                </c:pt>
                <c:pt idx="27825">
                  <c:v>44682.340796180557</c:v>
                </c:pt>
                <c:pt idx="27826">
                  <c:v>44682.372092638892</c:v>
                </c:pt>
                <c:pt idx="27827">
                  <c:v>44682.407809317127</c:v>
                </c:pt>
                <c:pt idx="27828">
                  <c:v>44683.217916296293</c:v>
                </c:pt>
                <c:pt idx="27829">
                  <c:v>44683.299314027776</c:v>
                </c:pt>
                <c:pt idx="27830">
                  <c:v>44683.301996793984</c:v>
                </c:pt>
                <c:pt idx="27831">
                  <c:v>44683.312881377315</c:v>
                </c:pt>
                <c:pt idx="27832">
                  <c:v>44683.313770335648</c:v>
                </c:pt>
                <c:pt idx="27833">
                  <c:v>44683.313879606481</c:v>
                </c:pt>
                <c:pt idx="27834">
                  <c:v>44683.324702881946</c:v>
                </c:pt>
                <c:pt idx="27835">
                  <c:v>44683.374267928244</c:v>
                </c:pt>
                <c:pt idx="27836">
                  <c:v>44683.37893953704</c:v>
                </c:pt>
                <c:pt idx="27837">
                  <c:v>44683.430939270831</c:v>
                </c:pt>
                <c:pt idx="27838">
                  <c:v>44683.477556284721</c:v>
                </c:pt>
                <c:pt idx="27839">
                  <c:v>44683.719432824073</c:v>
                </c:pt>
                <c:pt idx="27840">
                  <c:v>44683.726526539351</c:v>
                </c:pt>
                <c:pt idx="27841">
                  <c:v>44683.979119965275</c:v>
                </c:pt>
                <c:pt idx="27842">
                  <c:v>44684.103309745369</c:v>
                </c:pt>
                <c:pt idx="27843">
                  <c:v>44684.106986273146</c:v>
                </c:pt>
                <c:pt idx="27844">
                  <c:v>44684.10788599537</c:v>
                </c:pt>
                <c:pt idx="27845">
                  <c:v>44684.128177199076</c:v>
                </c:pt>
                <c:pt idx="27846">
                  <c:v>44684.130453032405</c:v>
                </c:pt>
                <c:pt idx="27847">
                  <c:v>44684.203913668978</c:v>
                </c:pt>
                <c:pt idx="27848">
                  <c:v>44684.22304247685</c:v>
                </c:pt>
                <c:pt idx="27849">
                  <c:v>44684.239568726851</c:v>
                </c:pt>
                <c:pt idx="27850">
                  <c:v>44684.244660208336</c:v>
                </c:pt>
                <c:pt idx="27851">
                  <c:v>44684.247770324073</c:v>
                </c:pt>
                <c:pt idx="27852">
                  <c:v>44684.279931828707</c:v>
                </c:pt>
                <c:pt idx="27853">
                  <c:v>44684.434814872686</c:v>
                </c:pt>
                <c:pt idx="27854">
                  <c:v>44684.495287465281</c:v>
                </c:pt>
                <c:pt idx="27855">
                  <c:v>44684.611077847221</c:v>
                </c:pt>
                <c:pt idx="27856">
                  <c:v>44685.167649930554</c:v>
                </c:pt>
                <c:pt idx="27857">
                  <c:v>44685.219455543978</c:v>
                </c:pt>
                <c:pt idx="27858">
                  <c:v>44685.22380983796</c:v>
                </c:pt>
                <c:pt idx="27859">
                  <c:v>44685.22600072917</c:v>
                </c:pt>
                <c:pt idx="27860">
                  <c:v>44685.398375092591</c:v>
                </c:pt>
                <c:pt idx="27861">
                  <c:v>44685.400722546299</c:v>
                </c:pt>
                <c:pt idx="27862">
                  <c:v>44685.470915381942</c:v>
                </c:pt>
                <c:pt idx="27863">
                  <c:v>44685.614703969906</c:v>
                </c:pt>
                <c:pt idx="27864">
                  <c:v>44685.617734502317</c:v>
                </c:pt>
                <c:pt idx="27865">
                  <c:v>44685.620349120371</c:v>
                </c:pt>
                <c:pt idx="27866">
                  <c:v>44685.631225358797</c:v>
                </c:pt>
                <c:pt idx="27867">
                  <c:v>44685.63804716435</c:v>
                </c:pt>
                <c:pt idx="27868">
                  <c:v>44685.638807256946</c:v>
                </c:pt>
                <c:pt idx="27869">
                  <c:v>44685.638831481483</c:v>
                </c:pt>
                <c:pt idx="27870">
                  <c:v>44685.642495115739</c:v>
                </c:pt>
                <c:pt idx="27871">
                  <c:v>44685.647462650464</c:v>
                </c:pt>
                <c:pt idx="27872">
                  <c:v>44685.647925370373</c:v>
                </c:pt>
                <c:pt idx="27873">
                  <c:v>44685.650924733796</c:v>
                </c:pt>
                <c:pt idx="27874">
                  <c:v>44685.653019016201</c:v>
                </c:pt>
                <c:pt idx="27875">
                  <c:v>44685.654096006947</c:v>
                </c:pt>
                <c:pt idx="27876">
                  <c:v>44685.663148298612</c:v>
                </c:pt>
                <c:pt idx="27877">
                  <c:v>44685.672091099535</c:v>
                </c:pt>
                <c:pt idx="27878">
                  <c:v>44685.677722905093</c:v>
                </c:pt>
                <c:pt idx="27879">
                  <c:v>44685.70084902778</c:v>
                </c:pt>
                <c:pt idx="27880">
                  <c:v>44686.106596226855</c:v>
                </c:pt>
                <c:pt idx="27881">
                  <c:v>44686.13383230324</c:v>
                </c:pt>
                <c:pt idx="27882">
                  <c:v>44686.16958386574</c:v>
                </c:pt>
                <c:pt idx="27883">
                  <c:v>44686.186191701388</c:v>
                </c:pt>
                <c:pt idx="27884">
                  <c:v>44686.195438125003</c:v>
                </c:pt>
                <c:pt idx="27885">
                  <c:v>44686.226707199072</c:v>
                </c:pt>
                <c:pt idx="27886">
                  <c:v>44686.237499224539</c:v>
                </c:pt>
                <c:pt idx="27887">
                  <c:v>44686.261278148151</c:v>
                </c:pt>
                <c:pt idx="27888">
                  <c:v>44686.444825092593</c:v>
                </c:pt>
                <c:pt idx="27889">
                  <c:v>44686.477525995368</c:v>
                </c:pt>
                <c:pt idx="27890">
                  <c:v>44686.486267835651</c:v>
                </c:pt>
                <c:pt idx="27891">
                  <c:v>44686.533089062497</c:v>
                </c:pt>
                <c:pt idx="27892">
                  <c:v>44686.69948520833</c:v>
                </c:pt>
                <c:pt idx="27893">
                  <c:v>44686.714579861109</c:v>
                </c:pt>
                <c:pt idx="27894">
                  <c:v>44686.717899745374</c:v>
                </c:pt>
                <c:pt idx="27895">
                  <c:v>44687.016357870372</c:v>
                </c:pt>
                <c:pt idx="27896">
                  <c:v>44687.179944317133</c:v>
                </c:pt>
                <c:pt idx="27897">
                  <c:v>44687.210640972226</c:v>
                </c:pt>
                <c:pt idx="27898">
                  <c:v>44687.324407326392</c:v>
                </c:pt>
                <c:pt idx="27899">
                  <c:v>44687.336349687503</c:v>
                </c:pt>
                <c:pt idx="27900">
                  <c:v>44687.340720949076</c:v>
                </c:pt>
                <c:pt idx="27901">
                  <c:v>44687.386305995373</c:v>
                </c:pt>
                <c:pt idx="27902">
                  <c:v>44687.390475509259</c:v>
                </c:pt>
                <c:pt idx="27903">
                  <c:v>44687.394853784725</c:v>
                </c:pt>
                <c:pt idx="27904">
                  <c:v>44687.494761782407</c:v>
                </c:pt>
                <c:pt idx="27905">
                  <c:v>44687.49850577546</c:v>
                </c:pt>
                <c:pt idx="27906">
                  <c:v>44688.672550428244</c:v>
                </c:pt>
                <c:pt idx="27907">
                  <c:v>44689.636294016207</c:v>
                </c:pt>
                <c:pt idx="27908">
                  <c:v>44690.249034085646</c:v>
                </c:pt>
                <c:pt idx="27909">
                  <c:v>44690.262432685187</c:v>
                </c:pt>
                <c:pt idx="27910">
                  <c:v>44690.267579201391</c:v>
                </c:pt>
                <c:pt idx="27911">
                  <c:v>44690.27954048611</c:v>
                </c:pt>
                <c:pt idx="27912">
                  <c:v>44690.282834178244</c:v>
                </c:pt>
                <c:pt idx="27913">
                  <c:v>44690.283823969905</c:v>
                </c:pt>
                <c:pt idx="27914">
                  <c:v>44690.289012106485</c:v>
                </c:pt>
                <c:pt idx="27915">
                  <c:v>44690.301433715278</c:v>
                </c:pt>
                <c:pt idx="27916">
                  <c:v>44690.339360844904</c:v>
                </c:pt>
                <c:pt idx="27917">
                  <c:v>44690.346572557872</c:v>
                </c:pt>
                <c:pt idx="27918">
                  <c:v>44690.381360509258</c:v>
                </c:pt>
                <c:pt idx="27919">
                  <c:v>44690.38832690972</c:v>
                </c:pt>
                <c:pt idx="27920">
                  <c:v>44690.389125601854</c:v>
                </c:pt>
                <c:pt idx="27921">
                  <c:v>44690.389300219904</c:v>
                </c:pt>
                <c:pt idx="27922">
                  <c:v>44690.39147303241</c:v>
                </c:pt>
                <c:pt idx="27923">
                  <c:v>44690.406374212966</c:v>
                </c:pt>
                <c:pt idx="27924">
                  <c:v>44690.41253105324</c:v>
                </c:pt>
                <c:pt idx="27925">
                  <c:v>44690.425936863423</c:v>
                </c:pt>
                <c:pt idx="27926">
                  <c:v>44690.431663888892</c:v>
                </c:pt>
                <c:pt idx="27927">
                  <c:v>44690.439871863426</c:v>
                </c:pt>
                <c:pt idx="27928">
                  <c:v>44690.442716192127</c:v>
                </c:pt>
                <c:pt idx="27929">
                  <c:v>44690.446483692132</c:v>
                </c:pt>
                <c:pt idx="27930">
                  <c:v>44690.474899004628</c:v>
                </c:pt>
                <c:pt idx="27931">
                  <c:v>44690.482655706015</c:v>
                </c:pt>
                <c:pt idx="27932">
                  <c:v>44690.489300787034</c:v>
                </c:pt>
                <c:pt idx="27933">
                  <c:v>44690.490335636576</c:v>
                </c:pt>
                <c:pt idx="27934">
                  <c:v>44690.532619467594</c:v>
                </c:pt>
                <c:pt idx="27935">
                  <c:v>44690.544139606478</c:v>
                </c:pt>
                <c:pt idx="27936">
                  <c:v>44690.554937465276</c:v>
                </c:pt>
                <c:pt idx="27937">
                  <c:v>44691.107055821762</c:v>
                </c:pt>
                <c:pt idx="27938">
                  <c:v>44691.164284456019</c:v>
                </c:pt>
                <c:pt idx="27939">
                  <c:v>44691.323450173608</c:v>
                </c:pt>
                <c:pt idx="27940">
                  <c:v>44691.332676770835</c:v>
                </c:pt>
                <c:pt idx="27941">
                  <c:v>44691.407157835645</c:v>
                </c:pt>
                <c:pt idx="27942">
                  <c:v>44691.501652025465</c:v>
                </c:pt>
                <c:pt idx="27943">
                  <c:v>44691.555323194443</c:v>
                </c:pt>
                <c:pt idx="27944">
                  <c:v>44691.624764942128</c:v>
                </c:pt>
                <c:pt idx="27945">
                  <c:v>44692.226522430552</c:v>
                </c:pt>
                <c:pt idx="27946">
                  <c:v>44692.290265289354</c:v>
                </c:pt>
                <c:pt idx="27947">
                  <c:v>44692.327424467592</c:v>
                </c:pt>
                <c:pt idx="27948">
                  <c:v>44692.343881504632</c:v>
                </c:pt>
                <c:pt idx="27949">
                  <c:v>44692.349764872684</c:v>
                </c:pt>
                <c:pt idx="27950">
                  <c:v>44692.354974513888</c:v>
                </c:pt>
                <c:pt idx="27951">
                  <c:v>44692.364074641206</c:v>
                </c:pt>
                <c:pt idx="27952">
                  <c:v>44692.365385266203</c:v>
                </c:pt>
                <c:pt idx="27953">
                  <c:v>44692.452260706021</c:v>
                </c:pt>
                <c:pt idx="27954">
                  <c:v>44692.45770752315</c:v>
                </c:pt>
                <c:pt idx="27955">
                  <c:v>44692.467627453705</c:v>
                </c:pt>
                <c:pt idx="27956">
                  <c:v>44693.001285613427</c:v>
                </c:pt>
                <c:pt idx="27957">
                  <c:v>44693.20091162037</c:v>
                </c:pt>
                <c:pt idx="27958">
                  <c:v>44693.201159652781</c:v>
                </c:pt>
                <c:pt idx="27959">
                  <c:v>44693.469416493055</c:v>
                </c:pt>
                <c:pt idx="27960">
                  <c:v>44693.605725624999</c:v>
                </c:pt>
                <c:pt idx="27961">
                  <c:v>44693.690751365742</c:v>
                </c:pt>
                <c:pt idx="27962">
                  <c:v>44694.194744687498</c:v>
                </c:pt>
                <c:pt idx="27963">
                  <c:v>44694.251037407405</c:v>
                </c:pt>
                <c:pt idx="27964">
                  <c:v>44694.290545266202</c:v>
                </c:pt>
                <c:pt idx="27965">
                  <c:v>44694.345288750003</c:v>
                </c:pt>
                <c:pt idx="27966">
                  <c:v>44694.358201145835</c:v>
                </c:pt>
                <c:pt idx="27967">
                  <c:v>44694.372583425924</c:v>
                </c:pt>
                <c:pt idx="27968">
                  <c:v>44694.37476471065</c:v>
                </c:pt>
                <c:pt idx="27969">
                  <c:v>44694.374862094905</c:v>
                </c:pt>
                <c:pt idx="27970">
                  <c:v>44694.770036863425</c:v>
                </c:pt>
                <c:pt idx="27971">
                  <c:v>44694.790368159724</c:v>
                </c:pt>
                <c:pt idx="27972">
                  <c:v>44694.796176331016</c:v>
                </c:pt>
                <c:pt idx="27973">
                  <c:v>44694.79663178241</c:v>
                </c:pt>
                <c:pt idx="27974">
                  <c:v>44694.79906297454</c:v>
                </c:pt>
                <c:pt idx="27975">
                  <c:v>44694.802363449075</c:v>
                </c:pt>
                <c:pt idx="27976">
                  <c:v>44694.830901250003</c:v>
                </c:pt>
                <c:pt idx="27977">
                  <c:v>44694.832757245371</c:v>
                </c:pt>
                <c:pt idx="27978">
                  <c:v>44695.341059629631</c:v>
                </c:pt>
                <c:pt idx="27979">
                  <c:v>44695.344640694442</c:v>
                </c:pt>
                <c:pt idx="27980">
                  <c:v>44695.403858564816</c:v>
                </c:pt>
                <c:pt idx="27981">
                  <c:v>44695.461120567132</c:v>
                </c:pt>
                <c:pt idx="27982">
                  <c:v>44695.479910960647</c:v>
                </c:pt>
                <c:pt idx="27983">
                  <c:v>44695.545974652778</c:v>
                </c:pt>
                <c:pt idx="27984">
                  <c:v>44696.337567291666</c:v>
                </c:pt>
                <c:pt idx="27985">
                  <c:v>44696.338263252313</c:v>
                </c:pt>
                <c:pt idx="27986">
                  <c:v>44696.370189953705</c:v>
                </c:pt>
                <c:pt idx="27987">
                  <c:v>44696.535247777778</c:v>
                </c:pt>
                <c:pt idx="27988">
                  <c:v>44697.095398576392</c:v>
                </c:pt>
                <c:pt idx="27989">
                  <c:v>44697.212796053238</c:v>
                </c:pt>
                <c:pt idx="27990">
                  <c:v>44697.257074108798</c:v>
                </c:pt>
                <c:pt idx="27991">
                  <c:v>44697.336608599537</c:v>
                </c:pt>
                <c:pt idx="27992">
                  <c:v>44697.346429178244</c:v>
                </c:pt>
                <c:pt idx="27993">
                  <c:v>44697.357232083334</c:v>
                </c:pt>
                <c:pt idx="27994">
                  <c:v>44697.375551030091</c:v>
                </c:pt>
                <c:pt idx="27995">
                  <c:v>44697.375559548615</c:v>
                </c:pt>
                <c:pt idx="27996">
                  <c:v>44697.392869201387</c:v>
                </c:pt>
                <c:pt idx="27997">
                  <c:v>44697.410271689812</c:v>
                </c:pt>
                <c:pt idx="27998">
                  <c:v>44698.239850682869</c:v>
                </c:pt>
                <c:pt idx="27999">
                  <c:v>44698.270770844909</c:v>
                </c:pt>
                <c:pt idx="28000">
                  <c:v>44698.340518437501</c:v>
                </c:pt>
                <c:pt idx="28001">
                  <c:v>44698.379814050924</c:v>
                </c:pt>
                <c:pt idx="28002">
                  <c:v>44698.406413842589</c:v>
                </c:pt>
                <c:pt idx="28003">
                  <c:v>44698.431938506947</c:v>
                </c:pt>
                <c:pt idx="28004">
                  <c:v>44698.436354884259</c:v>
                </c:pt>
                <c:pt idx="28005">
                  <c:v>44698.452010289351</c:v>
                </c:pt>
                <c:pt idx="28006">
                  <c:v>44698.472027928241</c:v>
                </c:pt>
                <c:pt idx="28007">
                  <c:v>44698.57612247685</c:v>
                </c:pt>
                <c:pt idx="28008">
                  <c:v>44698.576602858797</c:v>
                </c:pt>
                <c:pt idx="28009">
                  <c:v>44698.66824864583</c:v>
                </c:pt>
                <c:pt idx="28010">
                  <c:v>44698.792156076386</c:v>
                </c:pt>
                <c:pt idx="28011">
                  <c:v>44699.20107949074</c:v>
                </c:pt>
                <c:pt idx="28012">
                  <c:v>44699.299240486114</c:v>
                </c:pt>
                <c:pt idx="28013">
                  <c:v>44699.371658449076</c:v>
                </c:pt>
                <c:pt idx="28014">
                  <c:v>44699.372807210646</c:v>
                </c:pt>
                <c:pt idx="28015">
                  <c:v>44699.393814444447</c:v>
                </c:pt>
                <c:pt idx="28016">
                  <c:v>44699.411312662036</c:v>
                </c:pt>
                <c:pt idx="28017">
                  <c:v>44699.412035254631</c:v>
                </c:pt>
                <c:pt idx="28018">
                  <c:v>44699.505380671297</c:v>
                </c:pt>
                <c:pt idx="28019">
                  <c:v>44699.507591157409</c:v>
                </c:pt>
                <c:pt idx="28020">
                  <c:v>44699.586236678238</c:v>
                </c:pt>
                <c:pt idx="28021">
                  <c:v>44699.602162118055</c:v>
                </c:pt>
                <c:pt idx="28022">
                  <c:v>44699.646497870373</c:v>
                </c:pt>
                <c:pt idx="28023">
                  <c:v>44699.655209895835</c:v>
                </c:pt>
                <c:pt idx="28024">
                  <c:v>44699.687284907406</c:v>
                </c:pt>
                <c:pt idx="28025">
                  <c:v>44700.136742372684</c:v>
                </c:pt>
                <c:pt idx="28026">
                  <c:v>44700.138478796296</c:v>
                </c:pt>
                <c:pt idx="28027">
                  <c:v>44700.230611030092</c:v>
                </c:pt>
                <c:pt idx="28028">
                  <c:v>44700.234962719907</c:v>
                </c:pt>
                <c:pt idx="28029">
                  <c:v>44700.346270335649</c:v>
                </c:pt>
                <c:pt idx="28030">
                  <c:v>44700.517870370371</c:v>
                </c:pt>
                <c:pt idx="28031">
                  <c:v>44700.575096701388</c:v>
                </c:pt>
                <c:pt idx="28032">
                  <c:v>44700.690919432869</c:v>
                </c:pt>
                <c:pt idx="28033">
                  <c:v>44700.737538993053</c:v>
                </c:pt>
                <c:pt idx="28034">
                  <c:v>44700.99143170139</c:v>
                </c:pt>
                <c:pt idx="28035">
                  <c:v>44701.001897233793</c:v>
                </c:pt>
                <c:pt idx="28036">
                  <c:v>44701.146790324077</c:v>
                </c:pt>
                <c:pt idx="28037">
                  <c:v>44701.258171296293</c:v>
                </c:pt>
                <c:pt idx="28038">
                  <c:v>44701.262797314812</c:v>
                </c:pt>
                <c:pt idx="28039">
                  <c:v>44701.281173263887</c:v>
                </c:pt>
                <c:pt idx="28040">
                  <c:v>44701.315051481484</c:v>
                </c:pt>
                <c:pt idx="28041">
                  <c:v>44701.339638391204</c:v>
                </c:pt>
                <c:pt idx="28042">
                  <c:v>44701.351317766203</c:v>
                </c:pt>
                <c:pt idx="28043">
                  <c:v>44701.359624594908</c:v>
                </c:pt>
                <c:pt idx="28044">
                  <c:v>44701.474647326388</c:v>
                </c:pt>
                <c:pt idx="28045">
                  <c:v>44701.477483368057</c:v>
                </c:pt>
                <c:pt idx="28046">
                  <c:v>44701.480412152778</c:v>
                </c:pt>
                <c:pt idx="28047">
                  <c:v>44701.516528611108</c:v>
                </c:pt>
                <c:pt idx="28048">
                  <c:v>44701.53805628472</c:v>
                </c:pt>
                <c:pt idx="28049">
                  <c:v>44701.564428900463</c:v>
                </c:pt>
                <c:pt idx="28050">
                  <c:v>44701.689240601852</c:v>
                </c:pt>
                <c:pt idx="28051">
                  <c:v>44701.69113309028</c:v>
                </c:pt>
                <c:pt idx="28052">
                  <c:v>44701.708691435182</c:v>
                </c:pt>
                <c:pt idx="28053">
                  <c:v>44701.71385763889</c:v>
                </c:pt>
                <c:pt idx="28054">
                  <c:v>44703.381010752317</c:v>
                </c:pt>
                <c:pt idx="28055">
                  <c:v>44704.144632870368</c:v>
                </c:pt>
                <c:pt idx="28056">
                  <c:v>44704.19848240741</c:v>
                </c:pt>
                <c:pt idx="28057">
                  <c:v>44704.200051134256</c:v>
                </c:pt>
                <c:pt idx="28058">
                  <c:v>44704.213155810183</c:v>
                </c:pt>
                <c:pt idx="28059">
                  <c:v>44704.217345729165</c:v>
                </c:pt>
                <c:pt idx="28060">
                  <c:v>44704.227086423612</c:v>
                </c:pt>
                <c:pt idx="28061">
                  <c:v>44704.234034525463</c:v>
                </c:pt>
                <c:pt idx="28062">
                  <c:v>44704.238799259256</c:v>
                </c:pt>
                <c:pt idx="28063">
                  <c:v>44704.240200763888</c:v>
                </c:pt>
                <c:pt idx="28064">
                  <c:v>44704.337690856482</c:v>
                </c:pt>
                <c:pt idx="28065">
                  <c:v>44704.39195409722</c:v>
                </c:pt>
                <c:pt idx="28066">
                  <c:v>44704.410288981482</c:v>
                </c:pt>
                <c:pt idx="28067">
                  <c:v>44704.418036076386</c:v>
                </c:pt>
                <c:pt idx="28068">
                  <c:v>44704.418137106484</c:v>
                </c:pt>
                <c:pt idx="28069">
                  <c:v>44704.420884120373</c:v>
                </c:pt>
                <c:pt idx="28070">
                  <c:v>44704.425727013891</c:v>
                </c:pt>
                <c:pt idx="28071">
                  <c:v>44704.464750543979</c:v>
                </c:pt>
                <c:pt idx="28072">
                  <c:v>44704.475318958335</c:v>
                </c:pt>
                <c:pt idx="28073">
                  <c:v>44704.506589988428</c:v>
                </c:pt>
                <c:pt idx="28074">
                  <c:v>44704.649301701385</c:v>
                </c:pt>
                <c:pt idx="28075">
                  <c:v>44704.649468599535</c:v>
                </c:pt>
                <c:pt idx="28076">
                  <c:v>44704.702990509257</c:v>
                </c:pt>
                <c:pt idx="28077">
                  <c:v>44704.704367025464</c:v>
                </c:pt>
                <c:pt idx="28078">
                  <c:v>44704.798508055559</c:v>
                </c:pt>
                <c:pt idx="28079">
                  <c:v>44705.01925646991</c:v>
                </c:pt>
                <c:pt idx="28080">
                  <c:v>44705.119387025465</c:v>
                </c:pt>
                <c:pt idx="28081">
                  <c:v>44705.243456689816</c:v>
                </c:pt>
                <c:pt idx="28082">
                  <c:v>44705.248945821761</c:v>
                </c:pt>
                <c:pt idx="28083">
                  <c:v>44705.255774861114</c:v>
                </c:pt>
                <c:pt idx="28084">
                  <c:v>44705.259837141202</c:v>
                </c:pt>
                <c:pt idx="28085">
                  <c:v>44705.33395576389</c:v>
                </c:pt>
                <c:pt idx="28086">
                  <c:v>44705.336586273152</c:v>
                </c:pt>
                <c:pt idx="28087">
                  <c:v>44705.337351145834</c:v>
                </c:pt>
                <c:pt idx="28088">
                  <c:v>44705.337360150465</c:v>
                </c:pt>
                <c:pt idx="28089">
                  <c:v>44705.345851481485</c:v>
                </c:pt>
                <c:pt idx="28090">
                  <c:v>44705.34671189815</c:v>
                </c:pt>
                <c:pt idx="28091">
                  <c:v>44705.350020717589</c:v>
                </c:pt>
                <c:pt idx="28092">
                  <c:v>44705.351653194448</c:v>
                </c:pt>
                <c:pt idx="28093">
                  <c:v>44705.369988969906</c:v>
                </c:pt>
                <c:pt idx="28094">
                  <c:v>44705.371818692132</c:v>
                </c:pt>
                <c:pt idx="28095">
                  <c:v>44705.430818333334</c:v>
                </c:pt>
                <c:pt idx="28096">
                  <c:v>44705.436950532407</c:v>
                </c:pt>
                <c:pt idx="28097">
                  <c:v>44705.458229444448</c:v>
                </c:pt>
                <c:pt idx="28098">
                  <c:v>44705.470238368056</c:v>
                </c:pt>
                <c:pt idx="28099">
                  <c:v>44705.471458391206</c:v>
                </c:pt>
                <c:pt idx="28100">
                  <c:v>44705.517163414355</c:v>
                </c:pt>
                <c:pt idx="28101">
                  <c:v>44705.559092222225</c:v>
                </c:pt>
                <c:pt idx="28102">
                  <c:v>44705.565999074075</c:v>
                </c:pt>
                <c:pt idx="28103">
                  <c:v>44705.570123495374</c:v>
                </c:pt>
                <c:pt idx="28104">
                  <c:v>44705.577716030093</c:v>
                </c:pt>
                <c:pt idx="28105">
                  <c:v>44705.602092002315</c:v>
                </c:pt>
                <c:pt idx="28106">
                  <c:v>44705.602358067132</c:v>
                </c:pt>
                <c:pt idx="28107">
                  <c:v>44705.617305868058</c:v>
                </c:pt>
                <c:pt idx="28108">
                  <c:v>44705.639324780095</c:v>
                </c:pt>
                <c:pt idx="28109">
                  <c:v>44705.666623136574</c:v>
                </c:pt>
                <c:pt idx="28110">
                  <c:v>44705.667899375003</c:v>
                </c:pt>
                <c:pt idx="28111">
                  <c:v>44705.704244953704</c:v>
                </c:pt>
                <c:pt idx="28112">
                  <c:v>44705.730089351855</c:v>
                </c:pt>
                <c:pt idx="28113">
                  <c:v>44706.348872824077</c:v>
                </c:pt>
                <c:pt idx="28114">
                  <c:v>44706.356203101852</c:v>
                </c:pt>
                <c:pt idx="28115">
                  <c:v>44706.366298067129</c:v>
                </c:pt>
                <c:pt idx="28116">
                  <c:v>44706.367579293983</c:v>
                </c:pt>
                <c:pt idx="28117">
                  <c:v>44706.372779849538</c:v>
                </c:pt>
                <c:pt idx="28118">
                  <c:v>44706.376884502315</c:v>
                </c:pt>
                <c:pt idx="28119">
                  <c:v>44706.413372592593</c:v>
                </c:pt>
                <c:pt idx="28120">
                  <c:v>44706.419370439813</c:v>
                </c:pt>
                <c:pt idx="28121">
                  <c:v>44706.422163425923</c:v>
                </c:pt>
                <c:pt idx="28122">
                  <c:v>44706.435596493058</c:v>
                </c:pt>
                <c:pt idx="28123">
                  <c:v>44706.443877662037</c:v>
                </c:pt>
                <c:pt idx="28124">
                  <c:v>44706.461076122687</c:v>
                </c:pt>
                <c:pt idx="28125">
                  <c:v>44706.479041493054</c:v>
                </c:pt>
                <c:pt idx="28126">
                  <c:v>44706.483808321762</c:v>
                </c:pt>
                <c:pt idx="28127">
                  <c:v>44706.531117673614</c:v>
                </c:pt>
                <c:pt idx="28128">
                  <c:v>44706.532422048615</c:v>
                </c:pt>
                <c:pt idx="28129">
                  <c:v>44706.534222743052</c:v>
                </c:pt>
                <c:pt idx="28130">
                  <c:v>44706.535163032408</c:v>
                </c:pt>
                <c:pt idx="28131">
                  <c:v>44706.536973495371</c:v>
                </c:pt>
                <c:pt idx="28132">
                  <c:v>44706.543347870371</c:v>
                </c:pt>
                <c:pt idx="28133">
                  <c:v>44706.544223784724</c:v>
                </c:pt>
                <c:pt idx="28134">
                  <c:v>44706.544324328701</c:v>
                </c:pt>
                <c:pt idx="28135">
                  <c:v>44706.561444756946</c:v>
                </c:pt>
                <c:pt idx="28136">
                  <c:v>44706.564248402778</c:v>
                </c:pt>
                <c:pt idx="28137">
                  <c:v>44706.564605543979</c:v>
                </c:pt>
                <c:pt idx="28138">
                  <c:v>44706.581015914351</c:v>
                </c:pt>
                <c:pt idx="28139">
                  <c:v>44706.659899212966</c:v>
                </c:pt>
                <c:pt idx="28140">
                  <c:v>44706.683755729166</c:v>
                </c:pt>
                <c:pt idx="28141">
                  <c:v>44706.752500844908</c:v>
                </c:pt>
                <c:pt idx="28142">
                  <c:v>44706.773277476852</c:v>
                </c:pt>
                <c:pt idx="28143">
                  <c:v>44707.029168460649</c:v>
                </c:pt>
                <c:pt idx="28144">
                  <c:v>44707.035934571759</c:v>
                </c:pt>
                <c:pt idx="28145">
                  <c:v>44707.217799456019</c:v>
                </c:pt>
                <c:pt idx="28146">
                  <c:v>44707.274416979169</c:v>
                </c:pt>
                <c:pt idx="28147">
                  <c:v>44707.278022881947</c:v>
                </c:pt>
                <c:pt idx="28148">
                  <c:v>44707.466319976855</c:v>
                </c:pt>
                <c:pt idx="28149">
                  <c:v>44707.481496157408</c:v>
                </c:pt>
                <c:pt idx="28150">
                  <c:v>44707.489277106484</c:v>
                </c:pt>
                <c:pt idx="28151">
                  <c:v>44707.493029340279</c:v>
                </c:pt>
                <c:pt idx="28152">
                  <c:v>44707.565918425928</c:v>
                </c:pt>
                <c:pt idx="28153">
                  <c:v>44707.56677513889</c:v>
                </c:pt>
                <c:pt idx="28154">
                  <c:v>44707.575145694442</c:v>
                </c:pt>
                <c:pt idx="28155">
                  <c:v>44707.587182037038</c:v>
                </c:pt>
                <c:pt idx="28156">
                  <c:v>44707.589180787036</c:v>
                </c:pt>
                <c:pt idx="28157">
                  <c:v>44707.598885497682</c:v>
                </c:pt>
                <c:pt idx="28158">
                  <c:v>44707.60606337963</c:v>
                </c:pt>
                <c:pt idx="28159">
                  <c:v>44707.632675347224</c:v>
                </c:pt>
                <c:pt idx="28160">
                  <c:v>44707.664784351851</c:v>
                </c:pt>
                <c:pt idx="28161">
                  <c:v>44707.684479965275</c:v>
                </c:pt>
                <c:pt idx="28162">
                  <c:v>44707.715079745372</c:v>
                </c:pt>
                <c:pt idx="28163">
                  <c:v>44707.854991886576</c:v>
                </c:pt>
                <c:pt idx="28164">
                  <c:v>44707.905910393521</c:v>
                </c:pt>
                <c:pt idx="28165">
                  <c:v>44708.28842877315</c:v>
                </c:pt>
                <c:pt idx="28166">
                  <c:v>44708.38601357639</c:v>
                </c:pt>
                <c:pt idx="28167">
                  <c:v>44708.38894931713</c:v>
                </c:pt>
                <c:pt idx="28168">
                  <c:v>44708.399614675924</c:v>
                </c:pt>
                <c:pt idx="28169">
                  <c:v>44708.464579027779</c:v>
                </c:pt>
                <c:pt idx="28170">
                  <c:v>44708.476495069444</c:v>
                </c:pt>
                <c:pt idx="28171">
                  <c:v>44708.477194756946</c:v>
                </c:pt>
                <c:pt idx="28172">
                  <c:v>44708.809756168979</c:v>
                </c:pt>
                <c:pt idx="28173">
                  <c:v>44709.124453124998</c:v>
                </c:pt>
                <c:pt idx="28174">
                  <c:v>44709.152891087964</c:v>
                </c:pt>
                <c:pt idx="28175">
                  <c:v>44709.15529534722</c:v>
                </c:pt>
                <c:pt idx="28176">
                  <c:v>44709.179219143516</c:v>
                </c:pt>
                <c:pt idx="28177">
                  <c:v>44709.529353773149</c:v>
                </c:pt>
                <c:pt idx="28178">
                  <c:v>44709.581415601853</c:v>
                </c:pt>
                <c:pt idx="28179">
                  <c:v>44709.636350983797</c:v>
                </c:pt>
                <c:pt idx="28180">
                  <c:v>44709.716238541667</c:v>
                </c:pt>
                <c:pt idx="28181">
                  <c:v>44709.753660057868</c:v>
                </c:pt>
                <c:pt idx="28182">
                  <c:v>44709.753980057867</c:v>
                </c:pt>
                <c:pt idx="28183">
                  <c:v>44709.75522298611</c:v>
                </c:pt>
                <c:pt idx="28184">
                  <c:v>44709.815547812497</c:v>
                </c:pt>
                <c:pt idx="28185">
                  <c:v>44709.837143171295</c:v>
                </c:pt>
                <c:pt idx="28186">
                  <c:v>44709.844370254628</c:v>
                </c:pt>
                <c:pt idx="28187">
                  <c:v>44710.006040925924</c:v>
                </c:pt>
                <c:pt idx="28188">
                  <c:v>44710.304652094906</c:v>
                </c:pt>
                <c:pt idx="28189">
                  <c:v>44710.382985069446</c:v>
                </c:pt>
                <c:pt idx="28190">
                  <c:v>44710.486460995373</c:v>
                </c:pt>
                <c:pt idx="28191">
                  <c:v>44710.516126493058</c:v>
                </c:pt>
                <c:pt idx="28192">
                  <c:v>44710.53356452546</c:v>
                </c:pt>
                <c:pt idx="28193">
                  <c:v>44710.639996689817</c:v>
                </c:pt>
                <c:pt idx="28194">
                  <c:v>44711.170890752313</c:v>
                </c:pt>
                <c:pt idx="28195">
                  <c:v>44711.196554224538</c:v>
                </c:pt>
                <c:pt idx="28196">
                  <c:v>44711.21057260417</c:v>
                </c:pt>
                <c:pt idx="28197">
                  <c:v>44711.212404398146</c:v>
                </c:pt>
                <c:pt idx="28198">
                  <c:v>44711.213262476849</c:v>
                </c:pt>
                <c:pt idx="28199">
                  <c:v>44711.214760937502</c:v>
                </c:pt>
                <c:pt idx="28200">
                  <c:v>44711.224824618053</c:v>
                </c:pt>
                <c:pt idx="28201">
                  <c:v>44711.230333437503</c:v>
                </c:pt>
                <c:pt idx="28202">
                  <c:v>44711.232373993058</c:v>
                </c:pt>
                <c:pt idx="28203">
                  <c:v>44711.23293697917</c:v>
                </c:pt>
                <c:pt idx="28204">
                  <c:v>44711.234340347219</c:v>
                </c:pt>
                <c:pt idx="28205">
                  <c:v>44711.250668414352</c:v>
                </c:pt>
                <c:pt idx="28206">
                  <c:v>44711.256219513889</c:v>
                </c:pt>
                <c:pt idx="28207">
                  <c:v>44711.258468958331</c:v>
                </c:pt>
                <c:pt idx="28208">
                  <c:v>44711.258679178238</c:v>
                </c:pt>
                <c:pt idx="28209">
                  <c:v>44711.259084849538</c:v>
                </c:pt>
                <c:pt idx="28210">
                  <c:v>44711.271077569443</c:v>
                </c:pt>
                <c:pt idx="28211">
                  <c:v>44711.293559293983</c:v>
                </c:pt>
                <c:pt idx="28212">
                  <c:v>44711.314895532407</c:v>
                </c:pt>
                <c:pt idx="28213">
                  <c:v>44711.316790185185</c:v>
                </c:pt>
                <c:pt idx="28214">
                  <c:v>44711.320344918982</c:v>
                </c:pt>
                <c:pt idx="28215">
                  <c:v>44711.321365428237</c:v>
                </c:pt>
                <c:pt idx="28216">
                  <c:v>44711.322881666667</c:v>
                </c:pt>
                <c:pt idx="28217">
                  <c:v>44711.324754733796</c:v>
                </c:pt>
                <c:pt idx="28218">
                  <c:v>44711.325036354167</c:v>
                </c:pt>
                <c:pt idx="28219">
                  <c:v>44711.325985694442</c:v>
                </c:pt>
                <c:pt idx="28220">
                  <c:v>44711.327809907409</c:v>
                </c:pt>
                <c:pt idx="28221">
                  <c:v>44711.34179953704</c:v>
                </c:pt>
                <c:pt idx="28222">
                  <c:v>44711.344996122687</c:v>
                </c:pt>
                <c:pt idx="28223">
                  <c:v>44711.347627696756</c:v>
                </c:pt>
                <c:pt idx="28224">
                  <c:v>44711.356128900465</c:v>
                </c:pt>
                <c:pt idx="28225">
                  <c:v>44711.362052974539</c:v>
                </c:pt>
                <c:pt idx="28226">
                  <c:v>44711.366511840279</c:v>
                </c:pt>
                <c:pt idx="28227">
                  <c:v>44711.367057476855</c:v>
                </c:pt>
                <c:pt idx="28228">
                  <c:v>44711.400863518516</c:v>
                </c:pt>
                <c:pt idx="28229">
                  <c:v>44711.407679699078</c:v>
                </c:pt>
                <c:pt idx="28230">
                  <c:v>44711.411335497687</c:v>
                </c:pt>
                <c:pt idx="28231">
                  <c:v>44711.417486331018</c:v>
                </c:pt>
                <c:pt idx="28232">
                  <c:v>44711.41908767361</c:v>
                </c:pt>
                <c:pt idx="28233">
                  <c:v>44711.424416921298</c:v>
                </c:pt>
                <c:pt idx="28234">
                  <c:v>44711.429007430554</c:v>
                </c:pt>
                <c:pt idx="28235">
                  <c:v>44711.431670266204</c:v>
                </c:pt>
                <c:pt idx="28236">
                  <c:v>44711.434614571757</c:v>
                </c:pt>
                <c:pt idx="28237">
                  <c:v>44711.435357881943</c:v>
                </c:pt>
                <c:pt idx="28238">
                  <c:v>44711.43651068287</c:v>
                </c:pt>
                <c:pt idx="28239">
                  <c:v>44711.439668576386</c:v>
                </c:pt>
                <c:pt idx="28240">
                  <c:v>44711.457824386576</c:v>
                </c:pt>
                <c:pt idx="28241">
                  <c:v>44711.468564884257</c:v>
                </c:pt>
                <c:pt idx="28242">
                  <c:v>44711.472685462963</c:v>
                </c:pt>
                <c:pt idx="28243">
                  <c:v>44711.475148912039</c:v>
                </c:pt>
                <c:pt idx="28244">
                  <c:v>44711.503296388888</c:v>
                </c:pt>
                <c:pt idx="28245">
                  <c:v>44711.515894548611</c:v>
                </c:pt>
                <c:pt idx="28246">
                  <c:v>44711.53504613426</c:v>
                </c:pt>
                <c:pt idx="28247">
                  <c:v>44711.539929560182</c:v>
                </c:pt>
                <c:pt idx="28248">
                  <c:v>44711.584420879626</c:v>
                </c:pt>
                <c:pt idx="28249">
                  <c:v>44711.586319155096</c:v>
                </c:pt>
                <c:pt idx="28250">
                  <c:v>44711.603847407408</c:v>
                </c:pt>
                <c:pt idx="28251">
                  <c:v>44711.607482233798</c:v>
                </c:pt>
                <c:pt idx="28252">
                  <c:v>44711.708005185188</c:v>
                </c:pt>
                <c:pt idx="28253">
                  <c:v>44711.775869282406</c:v>
                </c:pt>
                <c:pt idx="28254">
                  <c:v>44711.776525173613</c:v>
                </c:pt>
                <c:pt idx="28255">
                  <c:v>44711.779617048611</c:v>
                </c:pt>
                <c:pt idx="28256">
                  <c:v>44712.105675763887</c:v>
                </c:pt>
                <c:pt idx="28257">
                  <c:v>44712.110778391201</c:v>
                </c:pt>
                <c:pt idx="28258">
                  <c:v>44712.130504664354</c:v>
                </c:pt>
                <c:pt idx="28259">
                  <c:v>44712.192640266207</c:v>
                </c:pt>
                <c:pt idx="28260">
                  <c:v>44712.200415543979</c:v>
                </c:pt>
                <c:pt idx="28261">
                  <c:v>44712.2655265625</c:v>
                </c:pt>
                <c:pt idx="28262">
                  <c:v>44712.280487812503</c:v>
                </c:pt>
                <c:pt idx="28263">
                  <c:v>44712.281753159725</c:v>
                </c:pt>
                <c:pt idx="28264">
                  <c:v>44712.297525567126</c:v>
                </c:pt>
                <c:pt idx="28265">
                  <c:v>44712.302710057869</c:v>
                </c:pt>
                <c:pt idx="28266">
                  <c:v>44712.30626016204</c:v>
                </c:pt>
                <c:pt idx="28267">
                  <c:v>44712.308300856479</c:v>
                </c:pt>
                <c:pt idx="28268">
                  <c:v>44712.311794837966</c:v>
                </c:pt>
                <c:pt idx="28269">
                  <c:v>44712.318306527777</c:v>
                </c:pt>
                <c:pt idx="28270">
                  <c:v>44712.340139675929</c:v>
                </c:pt>
                <c:pt idx="28271">
                  <c:v>44712.351524375001</c:v>
                </c:pt>
                <c:pt idx="28272">
                  <c:v>44712.35412167824</c:v>
                </c:pt>
                <c:pt idx="28273">
                  <c:v>44712.361961041664</c:v>
                </c:pt>
                <c:pt idx="28274">
                  <c:v>44712.3714381713</c:v>
                </c:pt>
                <c:pt idx="28275">
                  <c:v>44712.37700670139</c:v>
                </c:pt>
                <c:pt idx="28276">
                  <c:v>44712.377626863425</c:v>
                </c:pt>
                <c:pt idx="28277">
                  <c:v>44712.381602407404</c:v>
                </c:pt>
                <c:pt idx="28278">
                  <c:v>44712.391327997684</c:v>
                </c:pt>
                <c:pt idx="28279">
                  <c:v>44712.391535104165</c:v>
                </c:pt>
                <c:pt idx="28280">
                  <c:v>44712.395198599537</c:v>
                </c:pt>
                <c:pt idx="28281">
                  <c:v>44712.405523877314</c:v>
                </c:pt>
                <c:pt idx="28282">
                  <c:v>44712.42529767361</c:v>
                </c:pt>
                <c:pt idx="28283">
                  <c:v>44712.451928750001</c:v>
                </c:pt>
                <c:pt idx="28284">
                  <c:v>44712.481351898146</c:v>
                </c:pt>
                <c:pt idx="28285">
                  <c:v>44712.500948865738</c:v>
                </c:pt>
                <c:pt idx="28286">
                  <c:v>44712.567690775461</c:v>
                </c:pt>
                <c:pt idx="28287">
                  <c:v>44712.573468599534</c:v>
                </c:pt>
                <c:pt idx="28288">
                  <c:v>44712.574176516202</c:v>
                </c:pt>
                <c:pt idx="28289">
                  <c:v>44712.599918240739</c:v>
                </c:pt>
                <c:pt idx="28290">
                  <c:v>44712.601206851854</c:v>
                </c:pt>
                <c:pt idx="28291">
                  <c:v>44712.601645358794</c:v>
                </c:pt>
                <c:pt idx="28292">
                  <c:v>44712.609951805556</c:v>
                </c:pt>
                <c:pt idx="28293">
                  <c:v>44712.611898495372</c:v>
                </c:pt>
                <c:pt idx="28294">
                  <c:v>44712.614845706019</c:v>
                </c:pt>
                <c:pt idx="28295">
                  <c:v>44712.633621157409</c:v>
                </c:pt>
                <c:pt idx="28296">
                  <c:v>44712.64167488426</c:v>
                </c:pt>
                <c:pt idx="28297">
                  <c:v>44712.675753368057</c:v>
                </c:pt>
                <c:pt idx="28298">
                  <c:v>44712.675979189815</c:v>
                </c:pt>
                <c:pt idx="28299">
                  <c:v>44712.740153078703</c:v>
                </c:pt>
                <c:pt idx="28300">
                  <c:v>44712.870987731483</c:v>
                </c:pt>
                <c:pt idx="28301">
                  <c:v>44712.871346666667</c:v>
                </c:pt>
                <c:pt idx="28302">
                  <c:v>44713.315652824072</c:v>
                </c:pt>
                <c:pt idx="28303">
                  <c:v>44713.318082349535</c:v>
                </c:pt>
                <c:pt idx="28304">
                  <c:v>44713.347320451387</c:v>
                </c:pt>
                <c:pt idx="28305">
                  <c:v>44713.360042523149</c:v>
                </c:pt>
                <c:pt idx="28306">
                  <c:v>44713.361414305553</c:v>
                </c:pt>
                <c:pt idx="28307">
                  <c:v>44713.389469583337</c:v>
                </c:pt>
                <c:pt idx="28308">
                  <c:v>44713.437109930557</c:v>
                </c:pt>
                <c:pt idx="28309">
                  <c:v>44713.438565023149</c:v>
                </c:pt>
                <c:pt idx="28310">
                  <c:v>44713.527001192131</c:v>
                </c:pt>
                <c:pt idx="28311">
                  <c:v>44713.53859733796</c:v>
                </c:pt>
                <c:pt idx="28312">
                  <c:v>44713.538910347219</c:v>
                </c:pt>
                <c:pt idx="28313">
                  <c:v>44713.541659652779</c:v>
                </c:pt>
                <c:pt idx="28314">
                  <c:v>44713.541853090275</c:v>
                </c:pt>
                <c:pt idx="28315">
                  <c:v>44713.553749317129</c:v>
                </c:pt>
                <c:pt idx="28316">
                  <c:v>44713.55775255787</c:v>
                </c:pt>
                <c:pt idx="28317">
                  <c:v>44713.564627835651</c:v>
                </c:pt>
                <c:pt idx="28318">
                  <c:v>44713.567708541668</c:v>
                </c:pt>
                <c:pt idx="28319">
                  <c:v>44713.692817777781</c:v>
                </c:pt>
                <c:pt idx="28320">
                  <c:v>44713.694825555554</c:v>
                </c:pt>
                <c:pt idx="28321">
                  <c:v>44713.750718900461</c:v>
                </c:pt>
                <c:pt idx="28322">
                  <c:v>44713.795673807872</c:v>
                </c:pt>
                <c:pt idx="28323">
                  <c:v>44714.034789849538</c:v>
                </c:pt>
                <c:pt idx="28324">
                  <c:v>44714.114269108795</c:v>
                </c:pt>
                <c:pt idx="28325">
                  <c:v>44714.114992858798</c:v>
                </c:pt>
                <c:pt idx="28326">
                  <c:v>44714.175033067128</c:v>
                </c:pt>
                <c:pt idx="28327">
                  <c:v>44714.200315543982</c:v>
                </c:pt>
                <c:pt idx="28328">
                  <c:v>44714.202511388889</c:v>
                </c:pt>
                <c:pt idx="28329">
                  <c:v>44714.203617708336</c:v>
                </c:pt>
                <c:pt idx="28330">
                  <c:v>44714.208459560185</c:v>
                </c:pt>
                <c:pt idx="28331">
                  <c:v>44714.211087962962</c:v>
                </c:pt>
                <c:pt idx="28332">
                  <c:v>44714.242754282408</c:v>
                </c:pt>
                <c:pt idx="28333">
                  <c:v>44714.337386134262</c:v>
                </c:pt>
                <c:pt idx="28334">
                  <c:v>44714.364688483794</c:v>
                </c:pt>
                <c:pt idx="28335">
                  <c:v>44714.424662256948</c:v>
                </c:pt>
                <c:pt idx="28336">
                  <c:v>44714.434480763892</c:v>
                </c:pt>
                <c:pt idx="28337">
                  <c:v>44714.434568483797</c:v>
                </c:pt>
                <c:pt idx="28338">
                  <c:v>44714.441314745367</c:v>
                </c:pt>
                <c:pt idx="28339">
                  <c:v>44715.184208599538</c:v>
                </c:pt>
                <c:pt idx="28340">
                  <c:v>44715.303732581022</c:v>
                </c:pt>
                <c:pt idx="28341">
                  <c:v>44715.306772453703</c:v>
                </c:pt>
                <c:pt idx="28342">
                  <c:v>44715.307704236111</c:v>
                </c:pt>
                <c:pt idx="28343">
                  <c:v>44715.323536655094</c:v>
                </c:pt>
                <c:pt idx="28344">
                  <c:v>44715.346090370367</c:v>
                </c:pt>
                <c:pt idx="28345">
                  <c:v>44715.346359571762</c:v>
                </c:pt>
                <c:pt idx="28346">
                  <c:v>44715.35567459491</c:v>
                </c:pt>
                <c:pt idx="28347">
                  <c:v>44715.357533391201</c:v>
                </c:pt>
                <c:pt idx="28348">
                  <c:v>44715.370483379629</c:v>
                </c:pt>
                <c:pt idx="28349">
                  <c:v>44715.40063152778</c:v>
                </c:pt>
                <c:pt idx="28350">
                  <c:v>44715.401186087962</c:v>
                </c:pt>
                <c:pt idx="28351">
                  <c:v>44715.441913784722</c:v>
                </c:pt>
                <c:pt idx="28352">
                  <c:v>44715.464041527775</c:v>
                </c:pt>
                <c:pt idx="28353">
                  <c:v>44715.510980023151</c:v>
                </c:pt>
                <c:pt idx="28354">
                  <c:v>44715.599991388888</c:v>
                </c:pt>
                <c:pt idx="28355">
                  <c:v>44716.222243958335</c:v>
                </c:pt>
                <c:pt idx="28356">
                  <c:v>44716.254331354168</c:v>
                </c:pt>
                <c:pt idx="28357">
                  <c:v>44716.254526990742</c:v>
                </c:pt>
                <c:pt idx="28358">
                  <c:v>44716.258917951389</c:v>
                </c:pt>
                <c:pt idx="28359">
                  <c:v>44716.627514803244</c:v>
                </c:pt>
                <c:pt idx="28360">
                  <c:v>44716.699743703706</c:v>
                </c:pt>
                <c:pt idx="28361">
                  <c:v>44716.718566620373</c:v>
                </c:pt>
                <c:pt idx="28362">
                  <c:v>44716.977382233796</c:v>
                </c:pt>
                <c:pt idx="28363">
                  <c:v>44716.987700370373</c:v>
                </c:pt>
                <c:pt idx="28364">
                  <c:v>44717.033952951388</c:v>
                </c:pt>
                <c:pt idx="28365">
                  <c:v>44717.294095648147</c:v>
                </c:pt>
                <c:pt idx="28366">
                  <c:v>44717.631723495368</c:v>
                </c:pt>
                <c:pt idx="28367">
                  <c:v>44717.801709699073</c:v>
                </c:pt>
                <c:pt idx="28368">
                  <c:v>44717.85173642361</c:v>
                </c:pt>
                <c:pt idx="28369">
                  <c:v>44717.86108234954</c:v>
                </c:pt>
                <c:pt idx="28370">
                  <c:v>44717.896943321757</c:v>
                </c:pt>
                <c:pt idx="28371">
                  <c:v>44717.920694409724</c:v>
                </c:pt>
                <c:pt idx="28372">
                  <c:v>44717.948882777775</c:v>
                </c:pt>
                <c:pt idx="28373">
                  <c:v>44718.240790312499</c:v>
                </c:pt>
                <c:pt idx="28374">
                  <c:v>44718.300596550929</c:v>
                </c:pt>
                <c:pt idx="28375">
                  <c:v>44718.343915069447</c:v>
                </c:pt>
                <c:pt idx="28376">
                  <c:v>44718.399825682871</c:v>
                </c:pt>
                <c:pt idx="28377">
                  <c:v>44718.911224143521</c:v>
                </c:pt>
                <c:pt idx="28378">
                  <c:v>44719.255822939813</c:v>
                </c:pt>
                <c:pt idx="28379">
                  <c:v>44719.265394780094</c:v>
                </c:pt>
                <c:pt idx="28380">
                  <c:v>44719.268247673608</c:v>
                </c:pt>
                <c:pt idx="28381">
                  <c:v>44719.277936030092</c:v>
                </c:pt>
                <c:pt idx="28382">
                  <c:v>44719.288193263892</c:v>
                </c:pt>
                <c:pt idx="28383">
                  <c:v>44719.292637418985</c:v>
                </c:pt>
                <c:pt idx="28384">
                  <c:v>44719.296958263891</c:v>
                </c:pt>
                <c:pt idx="28385">
                  <c:v>44719.395855208335</c:v>
                </c:pt>
                <c:pt idx="28386">
                  <c:v>44719.475655335649</c:v>
                </c:pt>
                <c:pt idx="28387">
                  <c:v>44719.7024809375</c:v>
                </c:pt>
                <c:pt idx="28388">
                  <c:v>44719.774586261577</c:v>
                </c:pt>
                <c:pt idx="28389">
                  <c:v>44719.777004837961</c:v>
                </c:pt>
                <c:pt idx="28390">
                  <c:v>44719.777534259258</c:v>
                </c:pt>
                <c:pt idx="28391">
                  <c:v>44719.778286122688</c:v>
                </c:pt>
                <c:pt idx="28392">
                  <c:v>44720.136949074076</c:v>
                </c:pt>
                <c:pt idx="28393">
                  <c:v>44720.157447662037</c:v>
                </c:pt>
                <c:pt idx="28394">
                  <c:v>44720.205674340279</c:v>
                </c:pt>
                <c:pt idx="28395">
                  <c:v>44720.288390486108</c:v>
                </c:pt>
                <c:pt idx="28396">
                  <c:v>44720.292447071763</c:v>
                </c:pt>
                <c:pt idx="28397">
                  <c:v>44720.293993622683</c:v>
                </c:pt>
                <c:pt idx="28398">
                  <c:v>44720.296801608798</c:v>
                </c:pt>
                <c:pt idx="28399">
                  <c:v>44720.296985289351</c:v>
                </c:pt>
                <c:pt idx="28400">
                  <c:v>44720.297168159719</c:v>
                </c:pt>
                <c:pt idx="28401">
                  <c:v>44720.304394212966</c:v>
                </c:pt>
                <c:pt idx="28402">
                  <c:v>44720.305688680557</c:v>
                </c:pt>
                <c:pt idx="28403">
                  <c:v>44720.305835717591</c:v>
                </c:pt>
                <c:pt idx="28404">
                  <c:v>44720.314384606485</c:v>
                </c:pt>
                <c:pt idx="28405">
                  <c:v>44720.324440694443</c:v>
                </c:pt>
                <c:pt idx="28406">
                  <c:v>44720.406543738427</c:v>
                </c:pt>
                <c:pt idx="28407">
                  <c:v>44720.411671793983</c:v>
                </c:pt>
                <c:pt idx="28408">
                  <c:v>44720.414777025464</c:v>
                </c:pt>
                <c:pt idx="28409">
                  <c:v>44720.441090694447</c:v>
                </c:pt>
                <c:pt idx="28410">
                  <c:v>44720.516828333333</c:v>
                </c:pt>
                <c:pt idx="28411">
                  <c:v>44720.659834305552</c:v>
                </c:pt>
                <c:pt idx="28412">
                  <c:v>44721.209824618054</c:v>
                </c:pt>
                <c:pt idx="28413">
                  <c:v>44721.327168217591</c:v>
                </c:pt>
                <c:pt idx="28414">
                  <c:v>44721.338037314817</c:v>
                </c:pt>
                <c:pt idx="28415">
                  <c:v>44721.345221087962</c:v>
                </c:pt>
                <c:pt idx="28416">
                  <c:v>44721.37545925926</c:v>
                </c:pt>
                <c:pt idx="28417">
                  <c:v>44721.375826099538</c:v>
                </c:pt>
                <c:pt idx="28418">
                  <c:v>44721.53029185185</c:v>
                </c:pt>
                <c:pt idx="28419">
                  <c:v>44721.537217627316</c:v>
                </c:pt>
                <c:pt idx="28420">
                  <c:v>44721.539117372682</c:v>
                </c:pt>
                <c:pt idx="28421">
                  <c:v>44721.540166076389</c:v>
                </c:pt>
                <c:pt idx="28422">
                  <c:v>44721.540924791669</c:v>
                </c:pt>
                <c:pt idx="28423">
                  <c:v>44721.920432222221</c:v>
                </c:pt>
                <c:pt idx="28424">
                  <c:v>44722.193022013889</c:v>
                </c:pt>
                <c:pt idx="28425">
                  <c:v>44722.399280532409</c:v>
                </c:pt>
                <c:pt idx="28426">
                  <c:v>44722.399434525461</c:v>
                </c:pt>
                <c:pt idx="28427">
                  <c:v>44722.401585081017</c:v>
                </c:pt>
                <c:pt idx="28428">
                  <c:v>44722.413059398146</c:v>
                </c:pt>
                <c:pt idx="28429">
                  <c:v>44722.464731377317</c:v>
                </c:pt>
                <c:pt idx="28430">
                  <c:v>44722.604502488422</c:v>
                </c:pt>
                <c:pt idx="28431">
                  <c:v>44722.614016134263</c:v>
                </c:pt>
                <c:pt idx="28432">
                  <c:v>44722.70551133102</c:v>
                </c:pt>
                <c:pt idx="28433">
                  <c:v>44722.760940578701</c:v>
                </c:pt>
                <c:pt idx="28434">
                  <c:v>44722.788290543984</c:v>
                </c:pt>
                <c:pt idx="28435">
                  <c:v>44722.790648437498</c:v>
                </c:pt>
                <c:pt idx="28436">
                  <c:v>44722.865619421296</c:v>
                </c:pt>
                <c:pt idx="28437">
                  <c:v>44722.869274375</c:v>
                </c:pt>
                <c:pt idx="28438">
                  <c:v>44723.011104537036</c:v>
                </c:pt>
                <c:pt idx="28439">
                  <c:v>44723.015172604166</c:v>
                </c:pt>
                <c:pt idx="28440">
                  <c:v>44723.349558229165</c:v>
                </c:pt>
                <c:pt idx="28441">
                  <c:v>44724.381736770833</c:v>
                </c:pt>
                <c:pt idx="28442">
                  <c:v>44724.387170335649</c:v>
                </c:pt>
                <c:pt idx="28443">
                  <c:v>44724.396804016207</c:v>
                </c:pt>
                <c:pt idx="28444">
                  <c:v>44724.406825289348</c:v>
                </c:pt>
                <c:pt idx="28445">
                  <c:v>44724.426512118058</c:v>
                </c:pt>
                <c:pt idx="28446">
                  <c:v>44724.526198564818</c:v>
                </c:pt>
                <c:pt idx="28447">
                  <c:v>44724.790566620373</c:v>
                </c:pt>
                <c:pt idx="28448">
                  <c:v>44724.810291458336</c:v>
                </c:pt>
                <c:pt idx="28449">
                  <c:v>44724.85748648148</c:v>
                </c:pt>
                <c:pt idx="28450">
                  <c:v>44725.007827199071</c:v>
                </c:pt>
                <c:pt idx="28451">
                  <c:v>44725.206306678243</c:v>
                </c:pt>
                <c:pt idx="28452">
                  <c:v>44725.296759537036</c:v>
                </c:pt>
                <c:pt idx="28453">
                  <c:v>44725.302424652778</c:v>
                </c:pt>
                <c:pt idx="28454">
                  <c:v>44725.302436770835</c:v>
                </c:pt>
                <c:pt idx="28455">
                  <c:v>44725.323812314811</c:v>
                </c:pt>
                <c:pt idx="28456">
                  <c:v>44725.356899363425</c:v>
                </c:pt>
                <c:pt idx="28457">
                  <c:v>44725.358364699074</c:v>
                </c:pt>
                <c:pt idx="28458">
                  <c:v>44725.439239409723</c:v>
                </c:pt>
                <c:pt idx="28459">
                  <c:v>44725.440085798611</c:v>
                </c:pt>
                <c:pt idx="28460">
                  <c:v>44725.454164085648</c:v>
                </c:pt>
                <c:pt idx="28461">
                  <c:v>44725.703913194448</c:v>
                </c:pt>
                <c:pt idx="28462">
                  <c:v>44725.705225300924</c:v>
                </c:pt>
                <c:pt idx="28463">
                  <c:v>44725.74579025463</c:v>
                </c:pt>
                <c:pt idx="28464">
                  <c:v>44726.070792685183</c:v>
                </c:pt>
                <c:pt idx="28465">
                  <c:v>44726.177047384263</c:v>
                </c:pt>
                <c:pt idx="28466">
                  <c:v>44726.178577222221</c:v>
                </c:pt>
                <c:pt idx="28467">
                  <c:v>44726.188729305555</c:v>
                </c:pt>
                <c:pt idx="28468">
                  <c:v>44726.265999317133</c:v>
                </c:pt>
                <c:pt idx="28469">
                  <c:v>44726.307613761572</c:v>
                </c:pt>
                <c:pt idx="28470">
                  <c:v>44726.352438229165</c:v>
                </c:pt>
                <c:pt idx="28471">
                  <c:v>44726.356967685184</c:v>
                </c:pt>
                <c:pt idx="28472">
                  <c:v>44726.583506597221</c:v>
                </c:pt>
                <c:pt idx="28473">
                  <c:v>44726.85756462963</c:v>
                </c:pt>
                <c:pt idx="28474">
                  <c:v>44727.220470729168</c:v>
                </c:pt>
                <c:pt idx="28475">
                  <c:v>44727.260957175924</c:v>
                </c:pt>
                <c:pt idx="28476">
                  <c:v>44727.264216122683</c:v>
                </c:pt>
                <c:pt idx="28477">
                  <c:v>44727.265304097222</c:v>
                </c:pt>
                <c:pt idx="28478">
                  <c:v>44727.266629872684</c:v>
                </c:pt>
                <c:pt idx="28479">
                  <c:v>44727.271595983795</c:v>
                </c:pt>
                <c:pt idx="28480">
                  <c:v>44727.490306678243</c:v>
                </c:pt>
                <c:pt idx="28481">
                  <c:v>44727.496466087963</c:v>
                </c:pt>
                <c:pt idx="28482">
                  <c:v>44727.500358530095</c:v>
                </c:pt>
                <c:pt idx="28483">
                  <c:v>44727.505466712966</c:v>
                </c:pt>
                <c:pt idx="28484">
                  <c:v>44727.526253761571</c:v>
                </c:pt>
                <c:pt idx="28485">
                  <c:v>44727.671496747687</c:v>
                </c:pt>
                <c:pt idx="28486">
                  <c:v>44727.917380601852</c:v>
                </c:pt>
                <c:pt idx="28487">
                  <c:v>44728.174743923613</c:v>
                </c:pt>
                <c:pt idx="28488">
                  <c:v>44728.177385451389</c:v>
                </c:pt>
                <c:pt idx="28489">
                  <c:v>44728.181969548612</c:v>
                </c:pt>
                <c:pt idx="28490">
                  <c:v>44728.183851817128</c:v>
                </c:pt>
                <c:pt idx="28491">
                  <c:v>44728.187586412037</c:v>
                </c:pt>
                <c:pt idx="28492">
                  <c:v>44728.208581041668</c:v>
                </c:pt>
                <c:pt idx="28493">
                  <c:v>44728.212665104169</c:v>
                </c:pt>
                <c:pt idx="28494">
                  <c:v>44728.228312858795</c:v>
                </c:pt>
                <c:pt idx="28495">
                  <c:v>44728.228814467591</c:v>
                </c:pt>
                <c:pt idx="28496">
                  <c:v>44728.230172152777</c:v>
                </c:pt>
                <c:pt idx="28497">
                  <c:v>44728.235206944446</c:v>
                </c:pt>
                <c:pt idx="28498">
                  <c:v>44728.236521192128</c:v>
                </c:pt>
                <c:pt idx="28499">
                  <c:v>44728.241429502312</c:v>
                </c:pt>
                <c:pt idx="28500">
                  <c:v>44728.241768495369</c:v>
                </c:pt>
                <c:pt idx="28501">
                  <c:v>44728.264762361112</c:v>
                </c:pt>
                <c:pt idx="28502">
                  <c:v>44728.318847905095</c:v>
                </c:pt>
                <c:pt idx="28503">
                  <c:v>44728.327225821762</c:v>
                </c:pt>
                <c:pt idx="28504">
                  <c:v>44728.33720076389</c:v>
                </c:pt>
                <c:pt idx="28505">
                  <c:v>44728.342369999998</c:v>
                </c:pt>
                <c:pt idx="28506">
                  <c:v>44728.346398611109</c:v>
                </c:pt>
                <c:pt idx="28507">
                  <c:v>44728.349338391206</c:v>
                </c:pt>
                <c:pt idx="28508">
                  <c:v>44728.365099988427</c:v>
                </c:pt>
                <c:pt idx="28509">
                  <c:v>44728.382360358795</c:v>
                </c:pt>
                <c:pt idx="28510">
                  <c:v>44728.424136481481</c:v>
                </c:pt>
                <c:pt idx="28511">
                  <c:v>44728.424219409724</c:v>
                </c:pt>
                <c:pt idx="28512">
                  <c:v>44728.451696666663</c:v>
                </c:pt>
                <c:pt idx="28513">
                  <c:v>44728.452217071761</c:v>
                </c:pt>
                <c:pt idx="28514">
                  <c:v>44728.465492048614</c:v>
                </c:pt>
                <c:pt idx="28515">
                  <c:v>44728.478620972222</c:v>
                </c:pt>
                <c:pt idx="28516">
                  <c:v>44728.47930486111</c:v>
                </c:pt>
                <c:pt idx="28517">
                  <c:v>44728.485535486114</c:v>
                </c:pt>
                <c:pt idx="28518">
                  <c:v>44728.488450648147</c:v>
                </c:pt>
                <c:pt idx="28519">
                  <c:v>44728.489691909723</c:v>
                </c:pt>
                <c:pt idx="28520">
                  <c:v>44728.492741527778</c:v>
                </c:pt>
                <c:pt idx="28521">
                  <c:v>44728.550559641204</c:v>
                </c:pt>
                <c:pt idx="28522">
                  <c:v>44728.554732106481</c:v>
                </c:pt>
                <c:pt idx="28523">
                  <c:v>44728.582000613424</c:v>
                </c:pt>
                <c:pt idx="28524">
                  <c:v>44728.59051480324</c:v>
                </c:pt>
                <c:pt idx="28525">
                  <c:v>44728.60611940972</c:v>
                </c:pt>
                <c:pt idx="28526">
                  <c:v>44728.644502835647</c:v>
                </c:pt>
                <c:pt idx="28527">
                  <c:v>44728.645273090275</c:v>
                </c:pt>
                <c:pt idx="28528">
                  <c:v>44728.645526203705</c:v>
                </c:pt>
                <c:pt idx="28529">
                  <c:v>44728.656372743055</c:v>
                </c:pt>
                <c:pt idx="28530">
                  <c:v>44728.657292835647</c:v>
                </c:pt>
                <c:pt idx="28531">
                  <c:v>44728.686344004629</c:v>
                </c:pt>
                <c:pt idx="28532">
                  <c:v>44728.693659930555</c:v>
                </c:pt>
                <c:pt idx="28533">
                  <c:v>44728.719908182873</c:v>
                </c:pt>
                <c:pt idx="28534">
                  <c:v>44728.726324340278</c:v>
                </c:pt>
                <c:pt idx="28535">
                  <c:v>44729.149791377313</c:v>
                </c:pt>
                <c:pt idx="28536">
                  <c:v>44729.264341296293</c:v>
                </c:pt>
                <c:pt idx="28537">
                  <c:v>44729.307171018518</c:v>
                </c:pt>
                <c:pt idx="28538">
                  <c:v>44729.3335840625</c:v>
                </c:pt>
                <c:pt idx="28539">
                  <c:v>44729.338620393515</c:v>
                </c:pt>
                <c:pt idx="28540">
                  <c:v>44729.353347025462</c:v>
                </c:pt>
                <c:pt idx="28541">
                  <c:v>44729.353359085646</c:v>
                </c:pt>
                <c:pt idx="28542">
                  <c:v>44729.357028819446</c:v>
                </c:pt>
                <c:pt idx="28543">
                  <c:v>44729.358321689811</c:v>
                </c:pt>
                <c:pt idx="28544">
                  <c:v>44729.370630254627</c:v>
                </c:pt>
                <c:pt idx="28545">
                  <c:v>44729.373051458337</c:v>
                </c:pt>
                <c:pt idx="28546">
                  <c:v>44729.38968734954</c:v>
                </c:pt>
                <c:pt idx="28547">
                  <c:v>44729.38991824074</c:v>
                </c:pt>
                <c:pt idx="28548">
                  <c:v>44729.392302245367</c:v>
                </c:pt>
                <c:pt idx="28549">
                  <c:v>44729.410596458336</c:v>
                </c:pt>
                <c:pt idx="28550">
                  <c:v>44729.411948518522</c:v>
                </c:pt>
                <c:pt idx="28551">
                  <c:v>44729.422895659722</c:v>
                </c:pt>
                <c:pt idx="28552">
                  <c:v>44729.423215868053</c:v>
                </c:pt>
                <c:pt idx="28553">
                  <c:v>44729.423343252318</c:v>
                </c:pt>
                <c:pt idx="28554">
                  <c:v>44729.423374664351</c:v>
                </c:pt>
                <c:pt idx="28555">
                  <c:v>44730.200595567127</c:v>
                </c:pt>
                <c:pt idx="28556">
                  <c:v>44730.439430925922</c:v>
                </c:pt>
                <c:pt idx="28557">
                  <c:v>44730.444032233798</c:v>
                </c:pt>
                <c:pt idx="28558">
                  <c:v>44730.447669479167</c:v>
                </c:pt>
                <c:pt idx="28559">
                  <c:v>44730.660685370371</c:v>
                </c:pt>
                <c:pt idx="28560">
                  <c:v>44730.693508923614</c:v>
                </c:pt>
                <c:pt idx="28561">
                  <c:v>44730.701303773145</c:v>
                </c:pt>
                <c:pt idx="28562">
                  <c:v>44730.73366510417</c:v>
                </c:pt>
                <c:pt idx="28563">
                  <c:v>44730.741158842589</c:v>
                </c:pt>
                <c:pt idx="28564">
                  <c:v>44730.744855555553</c:v>
                </c:pt>
                <c:pt idx="28565">
                  <c:v>44730.750186076388</c:v>
                </c:pt>
                <c:pt idx="28566">
                  <c:v>44731.24938321759</c:v>
                </c:pt>
                <c:pt idx="28567">
                  <c:v>44731.254150636574</c:v>
                </c:pt>
                <c:pt idx="28568">
                  <c:v>44731.254397303244</c:v>
                </c:pt>
                <c:pt idx="28569">
                  <c:v>44731.850181192131</c:v>
                </c:pt>
                <c:pt idx="28570">
                  <c:v>44731.863171886573</c:v>
                </c:pt>
                <c:pt idx="28571">
                  <c:v>44731.863642662036</c:v>
                </c:pt>
                <c:pt idx="28572">
                  <c:v>44732.311732511575</c:v>
                </c:pt>
                <c:pt idx="28573">
                  <c:v>44732.333849490744</c:v>
                </c:pt>
                <c:pt idx="28574">
                  <c:v>44732.335302175925</c:v>
                </c:pt>
                <c:pt idx="28575">
                  <c:v>44732.335747766207</c:v>
                </c:pt>
                <c:pt idx="28576">
                  <c:v>44732.356966874999</c:v>
                </c:pt>
                <c:pt idx="28577">
                  <c:v>44732.362044108799</c:v>
                </c:pt>
                <c:pt idx="28578">
                  <c:v>44732.362259884256</c:v>
                </c:pt>
                <c:pt idx="28579">
                  <c:v>44732.401325335646</c:v>
                </c:pt>
                <c:pt idx="28580">
                  <c:v>44733.144890821757</c:v>
                </c:pt>
                <c:pt idx="28581">
                  <c:v>44733.144891539348</c:v>
                </c:pt>
                <c:pt idx="28582">
                  <c:v>44733.166361747688</c:v>
                </c:pt>
                <c:pt idx="28583">
                  <c:v>44733.175712916665</c:v>
                </c:pt>
                <c:pt idx="28584">
                  <c:v>44733.234727071758</c:v>
                </c:pt>
                <c:pt idx="28585">
                  <c:v>44733.260056736108</c:v>
                </c:pt>
                <c:pt idx="28586">
                  <c:v>44733.290191168984</c:v>
                </c:pt>
                <c:pt idx="28587">
                  <c:v>44733.334090752316</c:v>
                </c:pt>
                <c:pt idx="28588">
                  <c:v>44733.337520833331</c:v>
                </c:pt>
                <c:pt idx="28589">
                  <c:v>44733.367893993054</c:v>
                </c:pt>
                <c:pt idx="28590">
                  <c:v>44733.403148287034</c:v>
                </c:pt>
                <c:pt idx="28591">
                  <c:v>44733.420447013887</c:v>
                </c:pt>
                <c:pt idx="28592">
                  <c:v>44733.420790312499</c:v>
                </c:pt>
                <c:pt idx="28593">
                  <c:v>44733.425043368057</c:v>
                </c:pt>
                <c:pt idx="28594">
                  <c:v>44733.428996655093</c:v>
                </c:pt>
                <c:pt idx="28595">
                  <c:v>44733.42906091435</c:v>
                </c:pt>
                <c:pt idx="28596">
                  <c:v>44733.47282678241</c:v>
                </c:pt>
                <c:pt idx="28597">
                  <c:v>44733.502682118058</c:v>
                </c:pt>
                <c:pt idx="28598">
                  <c:v>44733.544492071756</c:v>
                </c:pt>
                <c:pt idx="28599">
                  <c:v>44733.547096828705</c:v>
                </c:pt>
                <c:pt idx="28600">
                  <c:v>44733.554165092595</c:v>
                </c:pt>
                <c:pt idx="28601">
                  <c:v>44733.558493067132</c:v>
                </c:pt>
                <c:pt idx="28602">
                  <c:v>44733.632095914349</c:v>
                </c:pt>
                <c:pt idx="28603">
                  <c:v>44733.651851898147</c:v>
                </c:pt>
                <c:pt idx="28604">
                  <c:v>44733.664755821759</c:v>
                </c:pt>
                <c:pt idx="28605">
                  <c:v>44733.674653391201</c:v>
                </c:pt>
                <c:pt idx="28606">
                  <c:v>44733.681600393516</c:v>
                </c:pt>
                <c:pt idx="28607">
                  <c:v>44733.68838378472</c:v>
                </c:pt>
                <c:pt idx="28608">
                  <c:v>44733.692106134258</c:v>
                </c:pt>
                <c:pt idx="28609">
                  <c:v>44733.700240243059</c:v>
                </c:pt>
                <c:pt idx="28610">
                  <c:v>44733.705086956019</c:v>
                </c:pt>
                <c:pt idx="28611">
                  <c:v>44733.717965613425</c:v>
                </c:pt>
                <c:pt idx="28612">
                  <c:v>44733.843080300925</c:v>
                </c:pt>
                <c:pt idx="28613">
                  <c:v>44733.846682291667</c:v>
                </c:pt>
                <c:pt idx="28614">
                  <c:v>44734.243443425927</c:v>
                </c:pt>
                <c:pt idx="28615">
                  <c:v>44734.256174895832</c:v>
                </c:pt>
                <c:pt idx="28616">
                  <c:v>44734.275728668981</c:v>
                </c:pt>
                <c:pt idx="28617">
                  <c:v>44734.290613344907</c:v>
                </c:pt>
                <c:pt idx="28618">
                  <c:v>44734.290699143516</c:v>
                </c:pt>
                <c:pt idx="28619">
                  <c:v>44734.339162164353</c:v>
                </c:pt>
                <c:pt idx="28620">
                  <c:v>44734.368302662035</c:v>
                </c:pt>
                <c:pt idx="28621">
                  <c:v>44734.406731898147</c:v>
                </c:pt>
                <c:pt idx="28622">
                  <c:v>44734.441719537041</c:v>
                </c:pt>
                <c:pt idx="28623">
                  <c:v>44734.471772384262</c:v>
                </c:pt>
                <c:pt idx="28624">
                  <c:v>44734.506794212961</c:v>
                </c:pt>
                <c:pt idx="28625">
                  <c:v>44734.508588483797</c:v>
                </c:pt>
                <c:pt idx="28626">
                  <c:v>44734.508881759262</c:v>
                </c:pt>
                <c:pt idx="28627">
                  <c:v>44734.512983923611</c:v>
                </c:pt>
                <c:pt idx="28628">
                  <c:v>44735.106549293982</c:v>
                </c:pt>
                <c:pt idx="28629">
                  <c:v>44735.240608298613</c:v>
                </c:pt>
                <c:pt idx="28630">
                  <c:v>44735.349439513891</c:v>
                </c:pt>
                <c:pt idx="28631">
                  <c:v>44735.406644143521</c:v>
                </c:pt>
                <c:pt idx="28632">
                  <c:v>44735.410323750002</c:v>
                </c:pt>
                <c:pt idx="28633">
                  <c:v>44735.411362638886</c:v>
                </c:pt>
                <c:pt idx="28634">
                  <c:v>44735.422368692132</c:v>
                </c:pt>
                <c:pt idx="28635">
                  <c:v>44735.446600949072</c:v>
                </c:pt>
                <c:pt idx="28636">
                  <c:v>44735.451540300928</c:v>
                </c:pt>
                <c:pt idx="28637">
                  <c:v>44735.463314004628</c:v>
                </c:pt>
                <c:pt idx="28638">
                  <c:v>44735.488022523146</c:v>
                </c:pt>
                <c:pt idx="28639">
                  <c:v>44735.506834756947</c:v>
                </c:pt>
                <c:pt idx="28640">
                  <c:v>44735.506850995371</c:v>
                </c:pt>
                <c:pt idx="28641">
                  <c:v>44735.506889317126</c:v>
                </c:pt>
                <c:pt idx="28642">
                  <c:v>44735.506917129627</c:v>
                </c:pt>
                <c:pt idx="28643">
                  <c:v>44735.50693304398</c:v>
                </c:pt>
                <c:pt idx="28644">
                  <c:v>44735.506960243052</c:v>
                </c:pt>
                <c:pt idx="28645">
                  <c:v>44735.507805810186</c:v>
                </c:pt>
                <c:pt idx="28646">
                  <c:v>44735.513922233797</c:v>
                </c:pt>
                <c:pt idx="28647">
                  <c:v>44735.521980763886</c:v>
                </c:pt>
                <c:pt idx="28648">
                  <c:v>44735.55855509259</c:v>
                </c:pt>
                <c:pt idx="28649">
                  <c:v>44735.57653056713</c:v>
                </c:pt>
                <c:pt idx="28650">
                  <c:v>44735.625653831019</c:v>
                </c:pt>
                <c:pt idx="28651">
                  <c:v>44735.62688447917</c:v>
                </c:pt>
                <c:pt idx="28652">
                  <c:v>44735.641881875003</c:v>
                </c:pt>
                <c:pt idx="28653">
                  <c:v>44735.657235474537</c:v>
                </c:pt>
                <c:pt idx="28654">
                  <c:v>44735.666678159723</c:v>
                </c:pt>
                <c:pt idx="28655">
                  <c:v>44735.678015115744</c:v>
                </c:pt>
                <c:pt idx="28656">
                  <c:v>44735.681964317133</c:v>
                </c:pt>
                <c:pt idx="28657">
                  <c:v>44735.681969178244</c:v>
                </c:pt>
                <c:pt idx="28658">
                  <c:v>44735.681978611108</c:v>
                </c:pt>
                <c:pt idx="28659">
                  <c:v>44735.681980104164</c:v>
                </c:pt>
                <c:pt idx="28660">
                  <c:v>44735.684437557873</c:v>
                </c:pt>
                <c:pt idx="28661">
                  <c:v>44735.689226666669</c:v>
                </c:pt>
                <c:pt idx="28662">
                  <c:v>44735.693421759257</c:v>
                </c:pt>
                <c:pt idx="28663">
                  <c:v>44735.697327824077</c:v>
                </c:pt>
                <c:pt idx="28664">
                  <c:v>44735.697645810185</c:v>
                </c:pt>
                <c:pt idx="28665">
                  <c:v>44735.698312615743</c:v>
                </c:pt>
                <c:pt idx="28666">
                  <c:v>44735.731948819448</c:v>
                </c:pt>
                <c:pt idx="28667">
                  <c:v>44736.207830254629</c:v>
                </c:pt>
                <c:pt idx="28668">
                  <c:v>44736.227138657407</c:v>
                </c:pt>
                <c:pt idx="28669">
                  <c:v>44736.370742280094</c:v>
                </c:pt>
                <c:pt idx="28670">
                  <c:v>44736.41570578704</c:v>
                </c:pt>
                <c:pt idx="28671">
                  <c:v>44736.42440650463</c:v>
                </c:pt>
                <c:pt idx="28672">
                  <c:v>44736.446596354166</c:v>
                </c:pt>
                <c:pt idx="28673">
                  <c:v>44736.448785347224</c:v>
                </c:pt>
                <c:pt idx="28674">
                  <c:v>44736.452203217596</c:v>
                </c:pt>
                <c:pt idx="28675">
                  <c:v>44736.466649108799</c:v>
                </c:pt>
                <c:pt idx="28676">
                  <c:v>44736.51254048611</c:v>
                </c:pt>
                <c:pt idx="28677">
                  <c:v>44736.522498819446</c:v>
                </c:pt>
                <c:pt idx="28678">
                  <c:v>44736.522621990742</c:v>
                </c:pt>
                <c:pt idx="28679">
                  <c:v>44736.52283115741</c:v>
                </c:pt>
                <c:pt idx="28680">
                  <c:v>44736.543948657411</c:v>
                </c:pt>
                <c:pt idx="28681">
                  <c:v>44736.544978414349</c:v>
                </c:pt>
                <c:pt idx="28682">
                  <c:v>44736.553387812499</c:v>
                </c:pt>
                <c:pt idx="28683">
                  <c:v>44736.580773576388</c:v>
                </c:pt>
                <c:pt idx="28684">
                  <c:v>44736.854523877315</c:v>
                </c:pt>
                <c:pt idx="28685">
                  <c:v>44737.163674444448</c:v>
                </c:pt>
                <c:pt idx="28686">
                  <c:v>44737.287961412039</c:v>
                </c:pt>
                <c:pt idx="28687">
                  <c:v>44737.348219027779</c:v>
                </c:pt>
                <c:pt idx="28688">
                  <c:v>44737.348263055559</c:v>
                </c:pt>
                <c:pt idx="28689">
                  <c:v>44737.370542175922</c:v>
                </c:pt>
                <c:pt idx="28690">
                  <c:v>44737.4180696412</c:v>
                </c:pt>
                <c:pt idx="28691">
                  <c:v>44737.425763009262</c:v>
                </c:pt>
                <c:pt idx="28692">
                  <c:v>44737.515518310189</c:v>
                </c:pt>
                <c:pt idx="28693">
                  <c:v>44737.516154861114</c:v>
                </c:pt>
                <c:pt idx="28694">
                  <c:v>44737.51736233796</c:v>
                </c:pt>
                <c:pt idx="28695">
                  <c:v>44737.525260208335</c:v>
                </c:pt>
                <c:pt idx="28696">
                  <c:v>44737.562356840281</c:v>
                </c:pt>
                <c:pt idx="28697">
                  <c:v>44737.563532673608</c:v>
                </c:pt>
                <c:pt idx="28698">
                  <c:v>44737.598379097224</c:v>
                </c:pt>
                <c:pt idx="28699">
                  <c:v>44737.598775416664</c:v>
                </c:pt>
                <c:pt idx="28700">
                  <c:v>44737.622701863424</c:v>
                </c:pt>
                <c:pt idx="28701">
                  <c:v>44737.638943587961</c:v>
                </c:pt>
                <c:pt idx="28702">
                  <c:v>44738.209552928238</c:v>
                </c:pt>
                <c:pt idx="28703">
                  <c:v>44738.306538530094</c:v>
                </c:pt>
                <c:pt idx="28704">
                  <c:v>44738.366699050923</c:v>
                </c:pt>
                <c:pt idx="28705">
                  <c:v>44738.381837199071</c:v>
                </c:pt>
                <c:pt idx="28706">
                  <c:v>44738.385463182873</c:v>
                </c:pt>
                <c:pt idx="28707">
                  <c:v>44738.388560914354</c:v>
                </c:pt>
                <c:pt idx="28708">
                  <c:v>44738.661225694443</c:v>
                </c:pt>
                <c:pt idx="28709">
                  <c:v>44738.708133194443</c:v>
                </c:pt>
                <c:pt idx="28710">
                  <c:v>44738.715934687498</c:v>
                </c:pt>
                <c:pt idx="28711">
                  <c:v>44739.165597500003</c:v>
                </c:pt>
                <c:pt idx="28712">
                  <c:v>44739.203955775462</c:v>
                </c:pt>
                <c:pt idx="28713">
                  <c:v>44739.315056134263</c:v>
                </c:pt>
                <c:pt idx="28714">
                  <c:v>44739.316249270836</c:v>
                </c:pt>
                <c:pt idx="28715">
                  <c:v>44739.339494953703</c:v>
                </c:pt>
                <c:pt idx="28716">
                  <c:v>44739.341338055558</c:v>
                </c:pt>
                <c:pt idx="28717">
                  <c:v>44739.350597141201</c:v>
                </c:pt>
                <c:pt idx="28718">
                  <c:v>44739.356359143516</c:v>
                </c:pt>
                <c:pt idx="28719">
                  <c:v>44739.425199293983</c:v>
                </c:pt>
                <c:pt idx="28720">
                  <c:v>44739.465015983798</c:v>
                </c:pt>
                <c:pt idx="28721">
                  <c:v>44739.474537696762</c:v>
                </c:pt>
                <c:pt idx="28722">
                  <c:v>44739.592157418978</c:v>
                </c:pt>
                <c:pt idx="28723">
                  <c:v>44739.610093877316</c:v>
                </c:pt>
                <c:pt idx="28724">
                  <c:v>44739.682102685183</c:v>
                </c:pt>
                <c:pt idx="28725">
                  <c:v>44739.767354756943</c:v>
                </c:pt>
                <c:pt idx="28726">
                  <c:v>44739.896425127314</c:v>
                </c:pt>
                <c:pt idx="28727">
                  <c:v>44740.111878680553</c:v>
                </c:pt>
                <c:pt idx="28728">
                  <c:v>44740.156780983794</c:v>
                </c:pt>
                <c:pt idx="28729">
                  <c:v>44740.190504027778</c:v>
                </c:pt>
                <c:pt idx="28730">
                  <c:v>44740.21411212963</c:v>
                </c:pt>
                <c:pt idx="28731">
                  <c:v>44740.246781469905</c:v>
                </c:pt>
                <c:pt idx="28732">
                  <c:v>44740.252414629627</c:v>
                </c:pt>
                <c:pt idx="28733">
                  <c:v>44740.268695497682</c:v>
                </c:pt>
                <c:pt idx="28734">
                  <c:v>44740.321858009258</c:v>
                </c:pt>
                <c:pt idx="28735">
                  <c:v>44740.366034050923</c:v>
                </c:pt>
                <c:pt idx="28736">
                  <c:v>44740.397390671293</c:v>
                </c:pt>
                <c:pt idx="28737">
                  <c:v>44740.40990327546</c:v>
                </c:pt>
                <c:pt idx="28738">
                  <c:v>44740.435208564813</c:v>
                </c:pt>
                <c:pt idx="28739">
                  <c:v>44740.457183923609</c:v>
                </c:pt>
                <c:pt idx="28740">
                  <c:v>44740.459297592592</c:v>
                </c:pt>
                <c:pt idx="28741">
                  <c:v>44740.460677905096</c:v>
                </c:pt>
                <c:pt idx="28742">
                  <c:v>44740.461463518521</c:v>
                </c:pt>
                <c:pt idx="28743">
                  <c:v>44740.478189803238</c:v>
                </c:pt>
                <c:pt idx="28744">
                  <c:v>44740.491051608798</c:v>
                </c:pt>
                <c:pt idx="28745">
                  <c:v>44740.556028611114</c:v>
                </c:pt>
                <c:pt idx="28746">
                  <c:v>44740.59469150463</c:v>
                </c:pt>
                <c:pt idx="28747">
                  <c:v>44740.596594953706</c:v>
                </c:pt>
                <c:pt idx="28748">
                  <c:v>44740.602877256948</c:v>
                </c:pt>
                <c:pt idx="28749">
                  <c:v>44740.803675034724</c:v>
                </c:pt>
                <c:pt idx="28750">
                  <c:v>44741.187370451386</c:v>
                </c:pt>
                <c:pt idx="28751">
                  <c:v>44741.301323622683</c:v>
                </c:pt>
                <c:pt idx="28752">
                  <c:v>44741.302438553241</c:v>
                </c:pt>
                <c:pt idx="28753">
                  <c:v>44741.311034259263</c:v>
                </c:pt>
                <c:pt idx="28754">
                  <c:v>44741.334164120373</c:v>
                </c:pt>
                <c:pt idx="28755">
                  <c:v>44741.449087511573</c:v>
                </c:pt>
                <c:pt idx="28756">
                  <c:v>44741.46462958333</c:v>
                </c:pt>
                <c:pt idx="28757">
                  <c:v>44741.485162407407</c:v>
                </c:pt>
                <c:pt idx="28758">
                  <c:v>44741.548375729166</c:v>
                </c:pt>
                <c:pt idx="28759">
                  <c:v>44741.572986342595</c:v>
                </c:pt>
                <c:pt idx="28760">
                  <c:v>44741.573793495372</c:v>
                </c:pt>
                <c:pt idx="28761">
                  <c:v>44742.05624604167</c:v>
                </c:pt>
                <c:pt idx="28762">
                  <c:v>44742.181433368052</c:v>
                </c:pt>
                <c:pt idx="28763">
                  <c:v>44742.315838564813</c:v>
                </c:pt>
                <c:pt idx="28764">
                  <c:v>44742.343672905095</c:v>
                </c:pt>
                <c:pt idx="28765">
                  <c:v>44742.349116979167</c:v>
                </c:pt>
                <c:pt idx="28766">
                  <c:v>44742.725313784722</c:v>
                </c:pt>
                <c:pt idx="28767">
                  <c:v>44743.257104039352</c:v>
                </c:pt>
                <c:pt idx="28768">
                  <c:v>44743.29366087963</c:v>
                </c:pt>
                <c:pt idx="28769">
                  <c:v>44743.397934247689</c:v>
                </c:pt>
                <c:pt idx="28770">
                  <c:v>44743.471589641202</c:v>
                </c:pt>
                <c:pt idx="28771">
                  <c:v>44743.486139062501</c:v>
                </c:pt>
                <c:pt idx="28772">
                  <c:v>44743.488283125</c:v>
                </c:pt>
                <c:pt idx="28773">
                  <c:v>44743.574386180553</c:v>
                </c:pt>
                <c:pt idx="28774">
                  <c:v>44743.627127060186</c:v>
                </c:pt>
                <c:pt idx="28775">
                  <c:v>44743.633006550925</c:v>
                </c:pt>
                <c:pt idx="28776">
                  <c:v>44743.635696631944</c:v>
                </c:pt>
                <c:pt idx="28777">
                  <c:v>44743.636509826392</c:v>
                </c:pt>
                <c:pt idx="28778">
                  <c:v>44744.319094502316</c:v>
                </c:pt>
                <c:pt idx="28779">
                  <c:v>44744.529836875001</c:v>
                </c:pt>
                <c:pt idx="28780">
                  <c:v>44744.822405416664</c:v>
                </c:pt>
                <c:pt idx="28781">
                  <c:v>44744.94814685185</c:v>
                </c:pt>
                <c:pt idx="28782">
                  <c:v>44744.950337847222</c:v>
                </c:pt>
                <c:pt idx="28783">
                  <c:v>44745.46448678241</c:v>
                </c:pt>
                <c:pt idx="28784">
                  <c:v>44745.472880706016</c:v>
                </c:pt>
                <c:pt idx="28785">
                  <c:v>44745.651201851855</c:v>
                </c:pt>
                <c:pt idx="28786">
                  <c:v>44745.670668449071</c:v>
                </c:pt>
                <c:pt idx="28787">
                  <c:v>44746.06301484954</c:v>
                </c:pt>
                <c:pt idx="28788">
                  <c:v>44746.155665347222</c:v>
                </c:pt>
                <c:pt idx="28789">
                  <c:v>44746.167201898148</c:v>
                </c:pt>
                <c:pt idx="28790">
                  <c:v>44746.167858611108</c:v>
                </c:pt>
                <c:pt idx="28791">
                  <c:v>44746.204125266202</c:v>
                </c:pt>
                <c:pt idx="28792">
                  <c:v>44746.23113951389</c:v>
                </c:pt>
                <c:pt idx="28793">
                  <c:v>44746.23378519676</c:v>
                </c:pt>
                <c:pt idx="28794">
                  <c:v>44746.235481087962</c:v>
                </c:pt>
                <c:pt idx="28795">
                  <c:v>44746.26384216435</c:v>
                </c:pt>
                <c:pt idx="28796">
                  <c:v>44746.291107256948</c:v>
                </c:pt>
                <c:pt idx="28797">
                  <c:v>44746.300163715277</c:v>
                </c:pt>
                <c:pt idx="28798">
                  <c:v>44746.308020428238</c:v>
                </c:pt>
                <c:pt idx="28799">
                  <c:v>44746.325562731479</c:v>
                </c:pt>
                <c:pt idx="28800">
                  <c:v>44746.326048043979</c:v>
                </c:pt>
                <c:pt idx="28801">
                  <c:v>44746.3347803125</c:v>
                </c:pt>
                <c:pt idx="28802">
                  <c:v>44746.338576435184</c:v>
                </c:pt>
                <c:pt idx="28803">
                  <c:v>44746.343645810186</c:v>
                </c:pt>
                <c:pt idx="28804">
                  <c:v>44746.395677743058</c:v>
                </c:pt>
                <c:pt idx="28805">
                  <c:v>44746.410213090276</c:v>
                </c:pt>
                <c:pt idx="28806">
                  <c:v>44746.45522653935</c:v>
                </c:pt>
                <c:pt idx="28807">
                  <c:v>44746.522207106478</c:v>
                </c:pt>
                <c:pt idx="28808">
                  <c:v>44746.55550761574</c:v>
                </c:pt>
                <c:pt idx="28809">
                  <c:v>44747.229993425928</c:v>
                </c:pt>
                <c:pt idx="28810">
                  <c:v>44747.232676678243</c:v>
                </c:pt>
                <c:pt idx="28811">
                  <c:v>44747.233884988425</c:v>
                </c:pt>
                <c:pt idx="28812">
                  <c:v>44747.24780351852</c:v>
                </c:pt>
                <c:pt idx="28813">
                  <c:v>44747.260648101852</c:v>
                </c:pt>
                <c:pt idx="28814">
                  <c:v>44747.295416469904</c:v>
                </c:pt>
                <c:pt idx="28815">
                  <c:v>44747.397381712966</c:v>
                </c:pt>
                <c:pt idx="28816">
                  <c:v>44747.424684189813</c:v>
                </c:pt>
                <c:pt idx="28817">
                  <c:v>44747.531205254629</c:v>
                </c:pt>
                <c:pt idx="28818">
                  <c:v>44747.570383483799</c:v>
                </c:pt>
                <c:pt idx="28819">
                  <c:v>44747.78280429398</c:v>
                </c:pt>
                <c:pt idx="28820">
                  <c:v>44748.064305324071</c:v>
                </c:pt>
                <c:pt idx="28821">
                  <c:v>44748.2020509375</c:v>
                </c:pt>
                <c:pt idx="28822">
                  <c:v>44748.266572129629</c:v>
                </c:pt>
                <c:pt idx="28823">
                  <c:v>44748.329131168983</c:v>
                </c:pt>
                <c:pt idx="28824">
                  <c:v>44748.385800162039</c:v>
                </c:pt>
                <c:pt idx="28825">
                  <c:v>44748.389390555552</c:v>
                </c:pt>
                <c:pt idx="28826">
                  <c:v>44748.635973356482</c:v>
                </c:pt>
                <c:pt idx="28827">
                  <c:v>44749.371929768517</c:v>
                </c:pt>
                <c:pt idx="28828">
                  <c:v>44749.459999907405</c:v>
                </c:pt>
                <c:pt idx="28829">
                  <c:v>44749.468337511571</c:v>
                </c:pt>
                <c:pt idx="28830">
                  <c:v>44749.491302210648</c:v>
                </c:pt>
                <c:pt idx="28831">
                  <c:v>44749.494070243054</c:v>
                </c:pt>
                <c:pt idx="28832">
                  <c:v>44749.534594780096</c:v>
                </c:pt>
                <c:pt idx="28833">
                  <c:v>44749.975661377313</c:v>
                </c:pt>
                <c:pt idx="28834">
                  <c:v>44750.14041659722</c:v>
                </c:pt>
                <c:pt idx="28835">
                  <c:v>44750.148577187501</c:v>
                </c:pt>
                <c:pt idx="28836">
                  <c:v>44750.154453379633</c:v>
                </c:pt>
                <c:pt idx="28837">
                  <c:v>44750.356915462966</c:v>
                </c:pt>
                <c:pt idx="28838">
                  <c:v>44750.523099907405</c:v>
                </c:pt>
                <c:pt idx="28839">
                  <c:v>44750.631976377314</c:v>
                </c:pt>
                <c:pt idx="28840">
                  <c:v>44751.431623553239</c:v>
                </c:pt>
                <c:pt idx="28841">
                  <c:v>44751.444676932872</c:v>
                </c:pt>
                <c:pt idx="28842">
                  <c:v>44751.445372025461</c:v>
                </c:pt>
                <c:pt idx="28843">
                  <c:v>44751.487473460649</c:v>
                </c:pt>
                <c:pt idx="28844">
                  <c:v>44751.566457766203</c:v>
                </c:pt>
                <c:pt idx="28845">
                  <c:v>44751.569283958335</c:v>
                </c:pt>
                <c:pt idx="28846">
                  <c:v>44751.633607187498</c:v>
                </c:pt>
                <c:pt idx="28847">
                  <c:v>44752.400434606483</c:v>
                </c:pt>
                <c:pt idx="28848">
                  <c:v>44752.405890856484</c:v>
                </c:pt>
                <c:pt idx="28849">
                  <c:v>44752.408848125</c:v>
                </c:pt>
                <c:pt idx="28850">
                  <c:v>44752.422111747685</c:v>
                </c:pt>
                <c:pt idx="28851">
                  <c:v>44752.426292314813</c:v>
                </c:pt>
                <c:pt idx="28852">
                  <c:v>44752.606816226849</c:v>
                </c:pt>
                <c:pt idx="28853">
                  <c:v>44752.739105324072</c:v>
                </c:pt>
                <c:pt idx="28854">
                  <c:v>44752.740257418984</c:v>
                </c:pt>
                <c:pt idx="28855">
                  <c:v>44752.745635960651</c:v>
                </c:pt>
                <c:pt idx="28856">
                  <c:v>44752.813724502317</c:v>
                </c:pt>
                <c:pt idx="28857">
                  <c:v>44752.826267951386</c:v>
                </c:pt>
                <c:pt idx="28858">
                  <c:v>44753.062374525463</c:v>
                </c:pt>
                <c:pt idx="28859">
                  <c:v>44753.065250868058</c:v>
                </c:pt>
                <c:pt idx="28860">
                  <c:v>44753.115031805559</c:v>
                </c:pt>
                <c:pt idx="28861">
                  <c:v>44753.147345659723</c:v>
                </c:pt>
                <c:pt idx="28862">
                  <c:v>44753.164542627317</c:v>
                </c:pt>
                <c:pt idx="28863">
                  <c:v>44753.170827048612</c:v>
                </c:pt>
                <c:pt idx="28864">
                  <c:v>44753.179856527779</c:v>
                </c:pt>
                <c:pt idx="28865">
                  <c:v>44753.182796643516</c:v>
                </c:pt>
                <c:pt idx="28866">
                  <c:v>44753.192540578704</c:v>
                </c:pt>
                <c:pt idx="28867">
                  <c:v>44753.206783483794</c:v>
                </c:pt>
                <c:pt idx="28868">
                  <c:v>44753.210016863428</c:v>
                </c:pt>
                <c:pt idx="28869">
                  <c:v>44753.218641111111</c:v>
                </c:pt>
                <c:pt idx="28870">
                  <c:v>44753.237901238426</c:v>
                </c:pt>
                <c:pt idx="28871">
                  <c:v>44753.252427754633</c:v>
                </c:pt>
                <c:pt idx="28872">
                  <c:v>44753.322785706019</c:v>
                </c:pt>
                <c:pt idx="28873">
                  <c:v>44753.345132407405</c:v>
                </c:pt>
                <c:pt idx="28874">
                  <c:v>44753.347450914349</c:v>
                </c:pt>
                <c:pt idx="28875">
                  <c:v>44753.349594432868</c:v>
                </c:pt>
                <c:pt idx="28876">
                  <c:v>44753.35521519676</c:v>
                </c:pt>
                <c:pt idx="28877">
                  <c:v>44753.374104259259</c:v>
                </c:pt>
                <c:pt idx="28878">
                  <c:v>44753.377386250002</c:v>
                </c:pt>
                <c:pt idx="28879">
                  <c:v>44753.380570185182</c:v>
                </c:pt>
                <c:pt idx="28880">
                  <c:v>44753.405620069447</c:v>
                </c:pt>
                <c:pt idx="28881">
                  <c:v>44753.418937222224</c:v>
                </c:pt>
                <c:pt idx="28882">
                  <c:v>44753.436037326392</c:v>
                </c:pt>
                <c:pt idx="28883">
                  <c:v>44753.465006412036</c:v>
                </c:pt>
                <c:pt idx="28884">
                  <c:v>44753.466381736114</c:v>
                </c:pt>
                <c:pt idx="28885">
                  <c:v>44753.477781631947</c:v>
                </c:pt>
                <c:pt idx="28886">
                  <c:v>44753.488366840276</c:v>
                </c:pt>
                <c:pt idx="28887">
                  <c:v>44753.488697928238</c:v>
                </c:pt>
                <c:pt idx="28888">
                  <c:v>44753.505739745371</c:v>
                </c:pt>
                <c:pt idx="28889">
                  <c:v>44753.591845543982</c:v>
                </c:pt>
                <c:pt idx="28890">
                  <c:v>44753.636806493058</c:v>
                </c:pt>
                <c:pt idx="28891">
                  <c:v>44753.785647164354</c:v>
                </c:pt>
                <c:pt idx="28892">
                  <c:v>44753.797355972223</c:v>
                </c:pt>
                <c:pt idx="28893">
                  <c:v>44753.847956620368</c:v>
                </c:pt>
                <c:pt idx="28894">
                  <c:v>44754.025823692129</c:v>
                </c:pt>
                <c:pt idx="28895">
                  <c:v>44754.026631319444</c:v>
                </c:pt>
                <c:pt idx="28896">
                  <c:v>44754.02809659722</c:v>
                </c:pt>
                <c:pt idx="28897">
                  <c:v>44754.030296550925</c:v>
                </c:pt>
                <c:pt idx="28898">
                  <c:v>44754.18812204861</c:v>
                </c:pt>
                <c:pt idx="28899">
                  <c:v>44754.206221817127</c:v>
                </c:pt>
                <c:pt idx="28900">
                  <c:v>44754.240549930553</c:v>
                </c:pt>
                <c:pt idx="28901">
                  <c:v>44754.243702118052</c:v>
                </c:pt>
                <c:pt idx="28902">
                  <c:v>44754.244955011571</c:v>
                </c:pt>
                <c:pt idx="28903">
                  <c:v>44754.339741493059</c:v>
                </c:pt>
                <c:pt idx="28904">
                  <c:v>44754.349694618053</c:v>
                </c:pt>
                <c:pt idx="28905">
                  <c:v>44754.356236192129</c:v>
                </c:pt>
                <c:pt idx="28906">
                  <c:v>44754.41100122685</c:v>
                </c:pt>
                <c:pt idx="28907">
                  <c:v>44754.687236261576</c:v>
                </c:pt>
                <c:pt idx="28908">
                  <c:v>44754.908493645831</c:v>
                </c:pt>
                <c:pt idx="28909">
                  <c:v>44755.144376377313</c:v>
                </c:pt>
                <c:pt idx="28910">
                  <c:v>44755.33001046296</c:v>
                </c:pt>
                <c:pt idx="28911">
                  <c:v>44755.43476517361</c:v>
                </c:pt>
                <c:pt idx="28912">
                  <c:v>44755.434954895834</c:v>
                </c:pt>
                <c:pt idx="28913">
                  <c:v>44755.637740150465</c:v>
                </c:pt>
                <c:pt idx="28914">
                  <c:v>44755.639450023147</c:v>
                </c:pt>
                <c:pt idx="28915">
                  <c:v>44756.196369456018</c:v>
                </c:pt>
                <c:pt idx="28916">
                  <c:v>44756.215219143516</c:v>
                </c:pt>
                <c:pt idx="28917">
                  <c:v>44756.434802361109</c:v>
                </c:pt>
                <c:pt idx="28918">
                  <c:v>44757.176482835646</c:v>
                </c:pt>
                <c:pt idx="28919">
                  <c:v>44757.20314853009</c:v>
                </c:pt>
                <c:pt idx="28920">
                  <c:v>44757.20323053241</c:v>
                </c:pt>
                <c:pt idx="28921">
                  <c:v>44757.234847175925</c:v>
                </c:pt>
                <c:pt idx="28922">
                  <c:v>44757.236134675928</c:v>
                </c:pt>
                <c:pt idx="28923">
                  <c:v>44757.341168391205</c:v>
                </c:pt>
                <c:pt idx="28924">
                  <c:v>44757.414945196761</c:v>
                </c:pt>
                <c:pt idx="28925">
                  <c:v>44757.463220451391</c:v>
                </c:pt>
                <c:pt idx="28926">
                  <c:v>44757.470709942128</c:v>
                </c:pt>
                <c:pt idx="28927">
                  <c:v>44757.51505371528</c:v>
                </c:pt>
                <c:pt idx="28928">
                  <c:v>44757.612477361108</c:v>
                </c:pt>
                <c:pt idx="28929">
                  <c:v>44757.712339791666</c:v>
                </c:pt>
                <c:pt idx="28930">
                  <c:v>44758.041687986108</c:v>
                </c:pt>
                <c:pt idx="28931">
                  <c:v>44758.154177129632</c:v>
                </c:pt>
                <c:pt idx="28932">
                  <c:v>44758.788552696758</c:v>
                </c:pt>
                <c:pt idx="28933">
                  <c:v>44759.134466400465</c:v>
                </c:pt>
                <c:pt idx="28934">
                  <c:v>44759.158630763886</c:v>
                </c:pt>
                <c:pt idx="28935">
                  <c:v>44759.356610578703</c:v>
                </c:pt>
                <c:pt idx="28936">
                  <c:v>44759.900403148145</c:v>
                </c:pt>
                <c:pt idx="28937">
                  <c:v>44759.933355150461</c:v>
                </c:pt>
                <c:pt idx="28938">
                  <c:v>44759.96065252315</c:v>
                </c:pt>
                <c:pt idx="28939">
                  <c:v>44760.008791921297</c:v>
                </c:pt>
                <c:pt idx="28940">
                  <c:v>44760.088206412038</c:v>
                </c:pt>
                <c:pt idx="28941">
                  <c:v>44760.13390479167</c:v>
                </c:pt>
                <c:pt idx="28942">
                  <c:v>44760.136794745369</c:v>
                </c:pt>
                <c:pt idx="28943">
                  <c:v>44760.253952928244</c:v>
                </c:pt>
                <c:pt idx="28944">
                  <c:v>44760.269487569443</c:v>
                </c:pt>
                <c:pt idx="28945">
                  <c:v>44760.288380543985</c:v>
                </c:pt>
                <c:pt idx="28946">
                  <c:v>44760.294448483794</c:v>
                </c:pt>
                <c:pt idx="28947">
                  <c:v>44760.294744189814</c:v>
                </c:pt>
                <c:pt idx="28948">
                  <c:v>44760.305302152781</c:v>
                </c:pt>
                <c:pt idx="28949">
                  <c:v>44760.309633634257</c:v>
                </c:pt>
                <c:pt idx="28950">
                  <c:v>44760.309924918984</c:v>
                </c:pt>
                <c:pt idx="28951">
                  <c:v>44760.322886550923</c:v>
                </c:pt>
                <c:pt idx="28952">
                  <c:v>44760.336795902775</c:v>
                </c:pt>
                <c:pt idx="28953">
                  <c:v>44760.347588194447</c:v>
                </c:pt>
                <c:pt idx="28954">
                  <c:v>44760.353786006941</c:v>
                </c:pt>
                <c:pt idx="28955">
                  <c:v>44760.356866180555</c:v>
                </c:pt>
                <c:pt idx="28956">
                  <c:v>44760.367645115737</c:v>
                </c:pt>
                <c:pt idx="28957">
                  <c:v>44760.37922116898</c:v>
                </c:pt>
                <c:pt idx="28958">
                  <c:v>44760.604364618055</c:v>
                </c:pt>
                <c:pt idx="28959">
                  <c:v>44761.19356334491</c:v>
                </c:pt>
                <c:pt idx="28960">
                  <c:v>44761.197152430555</c:v>
                </c:pt>
                <c:pt idx="28961">
                  <c:v>44761.19814108796</c:v>
                </c:pt>
                <c:pt idx="28962">
                  <c:v>44761.221516736114</c:v>
                </c:pt>
                <c:pt idx="28963">
                  <c:v>44761.272749675925</c:v>
                </c:pt>
                <c:pt idx="28964">
                  <c:v>44761.281042662034</c:v>
                </c:pt>
                <c:pt idx="28965">
                  <c:v>44761.331623287035</c:v>
                </c:pt>
                <c:pt idx="28966">
                  <c:v>44761.354273750003</c:v>
                </c:pt>
                <c:pt idx="28967">
                  <c:v>44761.381240821756</c:v>
                </c:pt>
                <c:pt idx="28968">
                  <c:v>44761.49910040509</c:v>
                </c:pt>
                <c:pt idx="28969">
                  <c:v>44761.572709085645</c:v>
                </c:pt>
                <c:pt idx="28970">
                  <c:v>44762.186501932869</c:v>
                </c:pt>
                <c:pt idx="28971">
                  <c:v>44762.23457291667</c:v>
                </c:pt>
                <c:pt idx="28972">
                  <c:v>44762.25629553241</c:v>
                </c:pt>
                <c:pt idx="28973">
                  <c:v>44762.276141145834</c:v>
                </c:pt>
                <c:pt idx="28974">
                  <c:v>44762.353309189813</c:v>
                </c:pt>
                <c:pt idx="28975">
                  <c:v>44762.426058645833</c:v>
                </c:pt>
                <c:pt idx="28976">
                  <c:v>44762.541992303239</c:v>
                </c:pt>
                <c:pt idx="28977">
                  <c:v>44763.394973888891</c:v>
                </c:pt>
                <c:pt idx="28978">
                  <c:v>44763.420105509256</c:v>
                </c:pt>
                <c:pt idx="28979">
                  <c:v>44763.422476874999</c:v>
                </c:pt>
                <c:pt idx="28980">
                  <c:v>44763.431790416667</c:v>
                </c:pt>
                <c:pt idx="28981">
                  <c:v>44763.52349122685</c:v>
                </c:pt>
                <c:pt idx="28982">
                  <c:v>44763.548739768521</c:v>
                </c:pt>
                <c:pt idx="28983">
                  <c:v>44763.634341087964</c:v>
                </c:pt>
                <c:pt idx="28984">
                  <c:v>44763.667941087966</c:v>
                </c:pt>
                <c:pt idx="28985">
                  <c:v>44764.316681631943</c:v>
                </c:pt>
                <c:pt idx="28986">
                  <c:v>44764.375458668983</c:v>
                </c:pt>
                <c:pt idx="28987">
                  <c:v>44764.38351777778</c:v>
                </c:pt>
                <c:pt idx="28988">
                  <c:v>44764.392137442126</c:v>
                </c:pt>
                <c:pt idx="28989">
                  <c:v>44764.41656366898</c:v>
                </c:pt>
                <c:pt idx="28990">
                  <c:v>44764.458881886574</c:v>
                </c:pt>
                <c:pt idx="28991">
                  <c:v>44766.506313622682</c:v>
                </c:pt>
                <c:pt idx="28992">
                  <c:v>44766.506962384257</c:v>
                </c:pt>
                <c:pt idx="28993">
                  <c:v>44766.559740972225</c:v>
                </c:pt>
                <c:pt idx="28994">
                  <c:v>44766.656446331021</c:v>
                </c:pt>
                <c:pt idx="28995">
                  <c:v>44767.156870671293</c:v>
                </c:pt>
                <c:pt idx="28996">
                  <c:v>44767.29245645833</c:v>
                </c:pt>
                <c:pt idx="28997">
                  <c:v>44767.468887870367</c:v>
                </c:pt>
                <c:pt idx="28998">
                  <c:v>44767.4707208912</c:v>
                </c:pt>
                <c:pt idx="28999">
                  <c:v>44767.470938171296</c:v>
                </c:pt>
                <c:pt idx="29000">
                  <c:v>44767.518948761572</c:v>
                </c:pt>
                <c:pt idx="29001">
                  <c:v>44767.544472824076</c:v>
                </c:pt>
                <c:pt idx="29002">
                  <c:v>44767.596481018518</c:v>
                </c:pt>
                <c:pt idx="29003">
                  <c:v>44767.977481226852</c:v>
                </c:pt>
                <c:pt idx="29004">
                  <c:v>44767.982133738427</c:v>
                </c:pt>
                <c:pt idx="29005">
                  <c:v>44768.013428344908</c:v>
                </c:pt>
                <c:pt idx="29006">
                  <c:v>44768.390889884256</c:v>
                </c:pt>
                <c:pt idx="29007">
                  <c:v>44768.437655011578</c:v>
                </c:pt>
                <c:pt idx="29008">
                  <c:v>44768.439037199074</c:v>
                </c:pt>
                <c:pt idx="29009">
                  <c:v>44768.441238946762</c:v>
                </c:pt>
                <c:pt idx="29010">
                  <c:v>44768.444831747685</c:v>
                </c:pt>
                <c:pt idx="29011">
                  <c:v>44768.444862789351</c:v>
                </c:pt>
                <c:pt idx="29012">
                  <c:v>44768.446895104164</c:v>
                </c:pt>
                <c:pt idx="29013">
                  <c:v>44768.45452097222</c:v>
                </c:pt>
                <c:pt idx="29014">
                  <c:v>44768.513148749997</c:v>
                </c:pt>
                <c:pt idx="29015">
                  <c:v>44768.681816655095</c:v>
                </c:pt>
                <c:pt idx="29016">
                  <c:v>44768.681890127315</c:v>
                </c:pt>
                <c:pt idx="29017">
                  <c:v>44768.706263206019</c:v>
                </c:pt>
                <c:pt idx="29018">
                  <c:v>44768.794280509261</c:v>
                </c:pt>
                <c:pt idx="29019">
                  <c:v>44769.015541203706</c:v>
                </c:pt>
                <c:pt idx="29020">
                  <c:v>44769.329882592596</c:v>
                </c:pt>
                <c:pt idx="29021">
                  <c:v>44769.345482627316</c:v>
                </c:pt>
                <c:pt idx="29022">
                  <c:v>44769.599539618059</c:v>
                </c:pt>
                <c:pt idx="29023">
                  <c:v>44769.628845543979</c:v>
                </c:pt>
                <c:pt idx="29024">
                  <c:v>44769.649869560184</c:v>
                </c:pt>
                <c:pt idx="29025">
                  <c:v>44769.780532326389</c:v>
                </c:pt>
                <c:pt idx="29026">
                  <c:v>44769.781954513892</c:v>
                </c:pt>
                <c:pt idx="29027">
                  <c:v>44769.785042048614</c:v>
                </c:pt>
                <c:pt idx="29028">
                  <c:v>44769.789028657404</c:v>
                </c:pt>
                <c:pt idx="29029">
                  <c:v>44769.971116840279</c:v>
                </c:pt>
                <c:pt idx="29030">
                  <c:v>44769.983467430553</c:v>
                </c:pt>
                <c:pt idx="29031">
                  <c:v>44770.14359673611</c:v>
                </c:pt>
                <c:pt idx="29032">
                  <c:v>44770.367793935184</c:v>
                </c:pt>
                <c:pt idx="29033">
                  <c:v>44770.466835150466</c:v>
                </c:pt>
                <c:pt idx="29034">
                  <c:v>44770.46952327546</c:v>
                </c:pt>
                <c:pt idx="29035">
                  <c:v>44770.471498333332</c:v>
                </c:pt>
                <c:pt idx="29036">
                  <c:v>44770.472086574096</c:v>
                </c:pt>
              </c:numCache>
            </c:numRef>
          </c:xVal>
          <c:yVal>
            <c:numRef>
              <c:f>Sheet1!$M$2:$M$29038</c:f>
              <c:numCache>
                <c:formatCode>[h]"h"mm"m"ss.0"s";@</c:formatCode>
                <c:ptCount val="29037"/>
                <c:pt idx="0">
                  <c:v>6.7017280140134972E-2</c:v>
                </c:pt>
                <c:pt idx="1">
                  <c:v>6.1878379630798008E-2</c:v>
                </c:pt>
                <c:pt idx="2">
                  <c:v>6.2357164351851679E-2</c:v>
                </c:pt>
                <c:pt idx="3">
                  <c:v>6.3121261577180121E-2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1.7792511578591075E-2</c:v>
                </c:pt>
                <c:pt idx="8">
                  <c:v>9.6172453777398914E-4</c:v>
                </c:pt>
                <c:pt idx="9">
                  <c:v>0</c:v>
                </c:pt>
                <c:pt idx="10">
                  <c:v>0</c:v>
                </c:pt>
                <c:pt idx="11">
                  <c:v>7.5565162042039447E-3</c:v>
                </c:pt>
                <c:pt idx="12">
                  <c:v>2.4879398188204505E-3</c:v>
                </c:pt>
                <c:pt idx="13">
                  <c:v>3.4169131940871011E-2</c:v>
                </c:pt>
                <c:pt idx="14">
                  <c:v>0.13289435185288312</c:v>
                </c:pt>
                <c:pt idx="15">
                  <c:v>0</c:v>
                </c:pt>
                <c:pt idx="16">
                  <c:v>8.4778680553426966E-2</c:v>
                </c:pt>
                <c:pt idx="17">
                  <c:v>0</c:v>
                </c:pt>
                <c:pt idx="18">
                  <c:v>1.4541828706569504E-2</c:v>
                </c:pt>
                <c:pt idx="19">
                  <c:v>1.3529756943171378E-2</c:v>
                </c:pt>
                <c:pt idx="20">
                  <c:v>0</c:v>
                </c:pt>
                <c:pt idx="21">
                  <c:v>1.8306724530702922E-2</c:v>
                </c:pt>
                <c:pt idx="22">
                  <c:v>0</c:v>
                </c:pt>
                <c:pt idx="23">
                  <c:v>0</c:v>
                </c:pt>
                <c:pt idx="24">
                  <c:v>1.8113437501597218E-2</c:v>
                </c:pt>
                <c:pt idx="25">
                  <c:v>3.07667823653901E-3</c:v>
                </c:pt>
                <c:pt idx="26">
                  <c:v>1.5103113430086523E-2</c:v>
                </c:pt>
                <c:pt idx="27">
                  <c:v>4.5211111137177795E-3</c:v>
                </c:pt>
                <c:pt idx="28">
                  <c:v>3.2280486106174067E-2</c:v>
                </c:pt>
                <c:pt idx="29">
                  <c:v>0.13248075231240364</c:v>
                </c:pt>
                <c:pt idx="30">
                  <c:v>3.1192233793262858E-2</c:v>
                </c:pt>
                <c:pt idx="31">
                  <c:v>0</c:v>
                </c:pt>
                <c:pt idx="32">
                  <c:v>0</c:v>
                </c:pt>
                <c:pt idx="33">
                  <c:v>0.12168797454069136</c:v>
                </c:pt>
                <c:pt idx="34">
                  <c:v>2.381810185033828E-2</c:v>
                </c:pt>
                <c:pt idx="35">
                  <c:v>7.2625752312887926E-2</c:v>
                </c:pt>
                <c:pt idx="36">
                  <c:v>4.6668518480146304E-3</c:v>
                </c:pt>
                <c:pt idx="37">
                  <c:v>0</c:v>
                </c:pt>
                <c:pt idx="38">
                  <c:v>0</c:v>
                </c:pt>
                <c:pt idx="39">
                  <c:v>0.19702010416222038</c:v>
                </c:pt>
                <c:pt idx="40">
                  <c:v>0</c:v>
                </c:pt>
                <c:pt idx="41">
                  <c:v>0.20949297453626059</c:v>
                </c:pt>
                <c:pt idx="42">
                  <c:v>0.12222746528277639</c:v>
                </c:pt>
                <c:pt idx="43">
                  <c:v>0</c:v>
                </c:pt>
                <c:pt idx="44">
                  <c:v>0.16989166667190148</c:v>
                </c:pt>
                <c:pt idx="45">
                  <c:v>1.8616597219079267E-2</c:v>
                </c:pt>
                <c:pt idx="46">
                  <c:v>7.0027291665610392E-2</c:v>
                </c:pt>
                <c:pt idx="47">
                  <c:v>0.14077378471847624</c:v>
                </c:pt>
                <c:pt idx="48">
                  <c:v>0.15844899305375293</c:v>
                </c:pt>
                <c:pt idx="49">
                  <c:v>0.6660591550898971</c:v>
                </c:pt>
                <c:pt idx="50">
                  <c:v>1.5758831017592456E-2</c:v>
                </c:pt>
                <c:pt idx="51">
                  <c:v>6.7513356480048969E-2</c:v>
                </c:pt>
                <c:pt idx="52">
                  <c:v>6.2296909723954741E-2</c:v>
                </c:pt>
                <c:pt idx="53">
                  <c:v>0.10725980324059492</c:v>
                </c:pt>
                <c:pt idx="54">
                  <c:v>9.0363541676197201E-3</c:v>
                </c:pt>
                <c:pt idx="55">
                  <c:v>1.8595636574900709E-2</c:v>
                </c:pt>
                <c:pt idx="56">
                  <c:v>1.2502349542046431E-2</c:v>
                </c:pt>
                <c:pt idx="57">
                  <c:v>1.4730462964507751E-2</c:v>
                </c:pt>
                <c:pt idx="58">
                  <c:v>7.3770925926510245E-2</c:v>
                </c:pt>
                <c:pt idx="59">
                  <c:v>0.10890903935796814</c:v>
                </c:pt>
                <c:pt idx="60">
                  <c:v>8.6025115742813796E-3</c:v>
                </c:pt>
                <c:pt idx="61">
                  <c:v>0</c:v>
                </c:pt>
                <c:pt idx="62">
                  <c:v>3.6021030093252193E-2</c:v>
                </c:pt>
                <c:pt idx="63">
                  <c:v>0</c:v>
                </c:pt>
                <c:pt idx="64">
                  <c:v>0</c:v>
                </c:pt>
                <c:pt idx="65">
                  <c:v>2.0359525464300532E-2</c:v>
                </c:pt>
                <c:pt idx="66">
                  <c:v>8.1116203655255958E-3</c:v>
                </c:pt>
                <c:pt idx="67">
                  <c:v>5.8426620380487293E-3</c:v>
                </c:pt>
                <c:pt idx="68">
                  <c:v>7.3840972181642428E-3</c:v>
                </c:pt>
                <c:pt idx="69">
                  <c:v>7.1338657362503E-3</c:v>
                </c:pt>
                <c:pt idx="70">
                  <c:v>8.5962268494768068E-3</c:v>
                </c:pt>
                <c:pt idx="71">
                  <c:v>7.9562963001080789E-3</c:v>
                </c:pt>
                <c:pt idx="72">
                  <c:v>0</c:v>
                </c:pt>
                <c:pt idx="73">
                  <c:v>7.2593634249642491E-3</c:v>
                </c:pt>
                <c:pt idx="74">
                  <c:v>8.2719444471877068E-3</c:v>
                </c:pt>
                <c:pt idx="75">
                  <c:v>1.2686597219726536E-2</c:v>
                </c:pt>
                <c:pt idx="76">
                  <c:v>1.8198842590209097E-2</c:v>
                </c:pt>
                <c:pt idx="77">
                  <c:v>2.765914352494292E-3</c:v>
                </c:pt>
                <c:pt idx="78">
                  <c:v>1.2684594905294944E-2</c:v>
                </c:pt>
                <c:pt idx="79">
                  <c:v>8.0272106497432105E-3</c:v>
                </c:pt>
                <c:pt idx="80">
                  <c:v>1.6561284719500691E-2</c:v>
                </c:pt>
                <c:pt idx="81">
                  <c:v>2.1223877316515427E-2</c:v>
                </c:pt>
                <c:pt idx="82">
                  <c:v>1.6182800922251772E-2</c:v>
                </c:pt>
                <c:pt idx="83">
                  <c:v>1.7407442130206618E-2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1.7667858795903157E-2</c:v>
                </c:pt>
                <c:pt idx="88">
                  <c:v>0</c:v>
                </c:pt>
                <c:pt idx="89">
                  <c:v>0</c:v>
                </c:pt>
                <c:pt idx="90">
                  <c:v>3.9627199075766839E-3</c:v>
                </c:pt>
                <c:pt idx="91">
                  <c:v>3.9753819437464699E-3</c:v>
                </c:pt>
                <c:pt idx="92">
                  <c:v>3.1005625001853332E-2</c:v>
                </c:pt>
                <c:pt idx="93">
                  <c:v>6.7039236091659404E-3</c:v>
                </c:pt>
                <c:pt idx="94">
                  <c:v>0</c:v>
                </c:pt>
                <c:pt idx="95">
                  <c:v>5.9739872689533513E-2</c:v>
                </c:pt>
                <c:pt idx="96">
                  <c:v>5.8808900459553115E-2</c:v>
                </c:pt>
                <c:pt idx="97">
                  <c:v>1.0386979163740762E-2</c:v>
                </c:pt>
                <c:pt idx="98">
                  <c:v>1.8469328715582378E-3</c:v>
                </c:pt>
                <c:pt idx="99">
                  <c:v>8.0332916666520759E-2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1.5732777777884621E-2</c:v>
                </c:pt>
                <c:pt idx="107">
                  <c:v>0</c:v>
                </c:pt>
                <c:pt idx="108">
                  <c:v>5.8895486108667683E-2</c:v>
                </c:pt>
                <c:pt idx="109">
                  <c:v>3.6546296323649585E-3</c:v>
                </c:pt>
                <c:pt idx="110">
                  <c:v>0</c:v>
                </c:pt>
                <c:pt idx="111">
                  <c:v>0</c:v>
                </c:pt>
                <c:pt idx="112">
                  <c:v>1.1010358794010244E-2</c:v>
                </c:pt>
                <c:pt idx="113">
                  <c:v>2.3992129645193927E-3</c:v>
                </c:pt>
                <c:pt idx="114">
                  <c:v>2.8619143522519153E-2</c:v>
                </c:pt>
                <c:pt idx="115">
                  <c:v>2.1936111079412512E-3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4.3795277779281605E-2</c:v>
                </c:pt>
                <c:pt idx="120">
                  <c:v>1.5828090276045259E-2</c:v>
                </c:pt>
                <c:pt idx="121">
                  <c:v>0</c:v>
                </c:pt>
                <c:pt idx="122">
                  <c:v>6.6908437496749684E-2</c:v>
                </c:pt>
                <c:pt idx="123">
                  <c:v>8.2503599536721595E-2</c:v>
                </c:pt>
                <c:pt idx="124">
                  <c:v>1.5908715278783347E-2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2.3698263903497718E-3</c:v>
                </c:pt>
                <c:pt idx="129">
                  <c:v>3.3740046274033375E-3</c:v>
                </c:pt>
                <c:pt idx="130">
                  <c:v>2.6738773085526191E-3</c:v>
                </c:pt>
                <c:pt idx="131">
                  <c:v>2.2715972227160819E-3</c:v>
                </c:pt>
                <c:pt idx="132">
                  <c:v>2.7772569446824491E-3</c:v>
                </c:pt>
                <c:pt idx="133">
                  <c:v>2.8488541647675447E-3</c:v>
                </c:pt>
                <c:pt idx="134">
                  <c:v>2.4543750041630119E-3</c:v>
                </c:pt>
                <c:pt idx="135">
                  <c:v>2.8813194439862855E-3</c:v>
                </c:pt>
                <c:pt idx="136">
                  <c:v>2.1447569379233755E-3</c:v>
                </c:pt>
                <c:pt idx="137">
                  <c:v>2.1934490723651834E-3</c:v>
                </c:pt>
                <c:pt idx="138">
                  <c:v>0</c:v>
                </c:pt>
                <c:pt idx="139">
                  <c:v>1.8246296313009225E-3</c:v>
                </c:pt>
                <c:pt idx="140">
                  <c:v>1.3446157405269332E-2</c:v>
                </c:pt>
                <c:pt idx="141">
                  <c:v>0</c:v>
                </c:pt>
                <c:pt idx="142">
                  <c:v>1.0024305556726176E-2</c:v>
                </c:pt>
                <c:pt idx="143">
                  <c:v>7.9662731513963081E-3</c:v>
                </c:pt>
                <c:pt idx="144">
                  <c:v>0</c:v>
                </c:pt>
                <c:pt idx="145">
                  <c:v>6.0342858792864718E-2</c:v>
                </c:pt>
                <c:pt idx="146">
                  <c:v>5.8519027777947485E-2</c:v>
                </c:pt>
                <c:pt idx="147">
                  <c:v>3.369537036633119E-3</c:v>
                </c:pt>
                <c:pt idx="148">
                  <c:v>7.9355682864843402E-2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7.3834814815199934E-2</c:v>
                </c:pt>
                <c:pt idx="155">
                  <c:v>5.7684282408445142E-2</c:v>
                </c:pt>
                <c:pt idx="156">
                  <c:v>0</c:v>
                </c:pt>
                <c:pt idx="157">
                  <c:v>6.3338622683659196E-2</c:v>
                </c:pt>
                <c:pt idx="158">
                  <c:v>0.18926097222720273</c:v>
                </c:pt>
                <c:pt idx="159">
                  <c:v>0</c:v>
                </c:pt>
                <c:pt idx="160">
                  <c:v>1.3799293985357508E-2</c:v>
                </c:pt>
                <c:pt idx="161">
                  <c:v>6.9479305551794823E-2</c:v>
                </c:pt>
                <c:pt idx="162">
                  <c:v>0</c:v>
                </c:pt>
                <c:pt idx="163">
                  <c:v>6.3544583332259208E-2</c:v>
                </c:pt>
                <c:pt idx="164">
                  <c:v>0</c:v>
                </c:pt>
                <c:pt idx="165">
                  <c:v>0</c:v>
                </c:pt>
                <c:pt idx="166">
                  <c:v>8.079782407003222E-2</c:v>
                </c:pt>
                <c:pt idx="167">
                  <c:v>9.0333680556796025E-2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0.144506620366883</c:v>
                </c:pt>
                <c:pt idx="174">
                  <c:v>0</c:v>
                </c:pt>
                <c:pt idx="175">
                  <c:v>0</c:v>
                </c:pt>
                <c:pt idx="176">
                  <c:v>1.2139965278038289E-2</c:v>
                </c:pt>
                <c:pt idx="177">
                  <c:v>0</c:v>
                </c:pt>
                <c:pt idx="178">
                  <c:v>1.1701689814799465E-2</c:v>
                </c:pt>
                <c:pt idx="179">
                  <c:v>7.4415196759218816E-2</c:v>
                </c:pt>
                <c:pt idx="180">
                  <c:v>6.1498206014221068E-2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5.4116203682497144E-3</c:v>
                </c:pt>
                <c:pt idx="185">
                  <c:v>0.218818680557888</c:v>
                </c:pt>
                <c:pt idx="186">
                  <c:v>5.3165474535489921E-2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0.11495853008818813</c:v>
                </c:pt>
                <c:pt idx="191">
                  <c:v>0</c:v>
                </c:pt>
                <c:pt idx="192">
                  <c:v>32.114664722219459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6.244354166847188E-2</c:v>
                </c:pt>
                <c:pt idx="199">
                  <c:v>0</c:v>
                </c:pt>
                <c:pt idx="200">
                  <c:v>6.0921064796275459E-3</c:v>
                </c:pt>
                <c:pt idx="201">
                  <c:v>5.3787175922479946E-2</c:v>
                </c:pt>
                <c:pt idx="202">
                  <c:v>2.3416666663251817E-2</c:v>
                </c:pt>
                <c:pt idx="203">
                  <c:v>5.513408564729616E-2</c:v>
                </c:pt>
                <c:pt idx="204">
                  <c:v>7.2773379652062431E-3</c:v>
                </c:pt>
                <c:pt idx="205">
                  <c:v>2.7747511572670192E-2</c:v>
                </c:pt>
                <c:pt idx="206">
                  <c:v>3.9230902766576037E-3</c:v>
                </c:pt>
                <c:pt idx="207">
                  <c:v>8.0051736076711677E-3</c:v>
                </c:pt>
                <c:pt idx="208">
                  <c:v>6.227040509111248E-2</c:v>
                </c:pt>
                <c:pt idx="209">
                  <c:v>5.1162036834284663E-4</c:v>
                </c:pt>
                <c:pt idx="210">
                  <c:v>6.0201388987479731E-4</c:v>
                </c:pt>
                <c:pt idx="211">
                  <c:v>6.3640555556048639E-2</c:v>
                </c:pt>
                <c:pt idx="212">
                  <c:v>6.0532581017469056E-2</c:v>
                </c:pt>
                <c:pt idx="213">
                  <c:v>4.6337789353856351E-2</c:v>
                </c:pt>
                <c:pt idx="214">
                  <c:v>5.7222222676500678E-4</c:v>
                </c:pt>
                <c:pt idx="215">
                  <c:v>1.6315671295160428E-2</c:v>
                </c:pt>
                <c:pt idx="216">
                  <c:v>5.9599803236778826E-2</c:v>
                </c:pt>
                <c:pt idx="217">
                  <c:v>3.2501377318112645E-2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4.6899305743863806E-4</c:v>
                </c:pt>
                <c:pt idx="222">
                  <c:v>1.1552777796168812E-3</c:v>
                </c:pt>
                <c:pt idx="223">
                  <c:v>0</c:v>
                </c:pt>
                <c:pt idx="224">
                  <c:v>0</c:v>
                </c:pt>
                <c:pt idx="225">
                  <c:v>1.8912384257419035E-2</c:v>
                </c:pt>
                <c:pt idx="226">
                  <c:v>1.7013460645102896E-2</c:v>
                </c:pt>
                <c:pt idx="227">
                  <c:v>5.7460219904896803E-2</c:v>
                </c:pt>
                <c:pt idx="228">
                  <c:v>0</c:v>
                </c:pt>
                <c:pt idx="229">
                  <c:v>1.959660879947478E-2</c:v>
                </c:pt>
                <c:pt idx="230">
                  <c:v>3.2082245372293983E-2</c:v>
                </c:pt>
                <c:pt idx="231">
                  <c:v>1.6635740736091975E-2</c:v>
                </c:pt>
                <c:pt idx="232">
                  <c:v>0</c:v>
                </c:pt>
                <c:pt idx="233">
                  <c:v>5.7011678240087349E-2</c:v>
                </c:pt>
                <c:pt idx="234">
                  <c:v>0.13919138888741145</c:v>
                </c:pt>
                <c:pt idx="235">
                  <c:v>0</c:v>
                </c:pt>
                <c:pt idx="236">
                  <c:v>0.1153633680587518</c:v>
                </c:pt>
                <c:pt idx="237">
                  <c:v>6.257093750173226E-2</c:v>
                </c:pt>
                <c:pt idx="238">
                  <c:v>5.9024988426244818E-2</c:v>
                </c:pt>
                <c:pt idx="239">
                  <c:v>5.1087222222122364E-2</c:v>
                </c:pt>
                <c:pt idx="240">
                  <c:v>5.6585381942568347E-2</c:v>
                </c:pt>
                <c:pt idx="241">
                  <c:v>0.89510368055198342</c:v>
                </c:pt>
                <c:pt idx="242">
                  <c:v>5.4591678235738073E-2</c:v>
                </c:pt>
                <c:pt idx="243">
                  <c:v>6.4801296291989274E-2</c:v>
                </c:pt>
                <c:pt idx="244">
                  <c:v>7.2221863425511401E-2</c:v>
                </c:pt>
                <c:pt idx="245">
                  <c:v>5.4694120364729315E-2</c:v>
                </c:pt>
                <c:pt idx="246">
                  <c:v>5.5213645835465286E-2</c:v>
                </c:pt>
                <c:pt idx="247">
                  <c:v>7.6392361152102239E-3</c:v>
                </c:pt>
                <c:pt idx="248">
                  <c:v>1.829003472084878E-2</c:v>
                </c:pt>
                <c:pt idx="249">
                  <c:v>5.0250115738890599E-2</c:v>
                </c:pt>
                <c:pt idx="250">
                  <c:v>4.9738333334971685E-2</c:v>
                </c:pt>
                <c:pt idx="251">
                  <c:v>5.6924085649370681E-2</c:v>
                </c:pt>
                <c:pt idx="252">
                  <c:v>6.0850069443404209E-2</c:v>
                </c:pt>
                <c:pt idx="253">
                  <c:v>3.9351852319668978E-4</c:v>
                </c:pt>
                <c:pt idx="254">
                  <c:v>0</c:v>
                </c:pt>
                <c:pt idx="255">
                  <c:v>0</c:v>
                </c:pt>
                <c:pt idx="256">
                  <c:v>5.0392361299600452E-4</c:v>
                </c:pt>
                <c:pt idx="257">
                  <c:v>1.4179513818817213E-3</c:v>
                </c:pt>
                <c:pt idx="258">
                  <c:v>4.5608796062879264E-4</c:v>
                </c:pt>
                <c:pt idx="259">
                  <c:v>4.006018498330377E-4</c:v>
                </c:pt>
                <c:pt idx="260">
                  <c:v>4.3560069461818784E-3</c:v>
                </c:pt>
                <c:pt idx="261">
                  <c:v>4.8743958337581716E-2</c:v>
                </c:pt>
                <c:pt idx="262">
                  <c:v>4.6181203710148111E-2</c:v>
                </c:pt>
                <c:pt idx="263">
                  <c:v>6.9402511573571246E-2</c:v>
                </c:pt>
                <c:pt idx="264">
                  <c:v>0</c:v>
                </c:pt>
                <c:pt idx="265">
                  <c:v>0</c:v>
                </c:pt>
                <c:pt idx="266">
                  <c:v>9.3229745398275554E-3</c:v>
                </c:pt>
                <c:pt idx="267">
                  <c:v>0</c:v>
                </c:pt>
                <c:pt idx="268">
                  <c:v>0</c:v>
                </c:pt>
                <c:pt idx="269">
                  <c:v>4.1628240724094212E-3</c:v>
                </c:pt>
                <c:pt idx="270">
                  <c:v>2.7668865732266568E-3</c:v>
                </c:pt>
                <c:pt idx="271">
                  <c:v>5.7789004640653729E-3</c:v>
                </c:pt>
                <c:pt idx="272">
                  <c:v>1.4850578707410023E-2</c:v>
                </c:pt>
                <c:pt idx="273">
                  <c:v>1.3446354168991093E-2</c:v>
                </c:pt>
                <c:pt idx="274">
                  <c:v>6.9623726813006215E-3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5.5273182872042526E-2</c:v>
                </c:pt>
                <c:pt idx="280">
                  <c:v>5.9579537031822838E-2</c:v>
                </c:pt>
                <c:pt idx="281">
                  <c:v>0</c:v>
                </c:pt>
                <c:pt idx="282">
                  <c:v>0.10027427082968643</c:v>
                </c:pt>
                <c:pt idx="283">
                  <c:v>5.5096793978009373E-2</c:v>
                </c:pt>
                <c:pt idx="284">
                  <c:v>0</c:v>
                </c:pt>
                <c:pt idx="285">
                  <c:v>0</c:v>
                </c:pt>
                <c:pt idx="286">
                  <c:v>2.1095717602293007E-3</c:v>
                </c:pt>
                <c:pt idx="287">
                  <c:v>2.018402774410788E-3</c:v>
                </c:pt>
                <c:pt idx="288">
                  <c:v>3.0144560150802135E-3</c:v>
                </c:pt>
                <c:pt idx="289">
                  <c:v>0</c:v>
                </c:pt>
                <c:pt idx="290">
                  <c:v>0.10038697916752426</c:v>
                </c:pt>
                <c:pt idx="291">
                  <c:v>2.6507870352361351E-3</c:v>
                </c:pt>
                <c:pt idx="292">
                  <c:v>1.3477627318934537E-2</c:v>
                </c:pt>
                <c:pt idx="293">
                  <c:v>4.9278935330221429E-4</c:v>
                </c:pt>
                <c:pt idx="294">
                  <c:v>0</c:v>
                </c:pt>
                <c:pt idx="295">
                  <c:v>5.1527777395676821E-4</c:v>
                </c:pt>
                <c:pt idx="296">
                  <c:v>3.4584606473799795E-3</c:v>
                </c:pt>
                <c:pt idx="297">
                  <c:v>5.0262731383554637E-4</c:v>
                </c:pt>
                <c:pt idx="298">
                  <c:v>0.16738550925947493</c:v>
                </c:pt>
                <c:pt idx="299">
                  <c:v>1.0862037015613168E-3</c:v>
                </c:pt>
                <c:pt idx="300">
                  <c:v>5.9854166465811431E-4</c:v>
                </c:pt>
                <c:pt idx="301">
                  <c:v>0</c:v>
                </c:pt>
                <c:pt idx="302">
                  <c:v>6.2651909720443655E-2</c:v>
                </c:pt>
                <c:pt idx="303">
                  <c:v>5.5623379594180733E-3</c:v>
                </c:pt>
                <c:pt idx="304">
                  <c:v>0</c:v>
                </c:pt>
                <c:pt idx="305">
                  <c:v>0.1237116898118984</c:v>
                </c:pt>
                <c:pt idx="306">
                  <c:v>9.2246400461590383E-2</c:v>
                </c:pt>
                <c:pt idx="307">
                  <c:v>5.3428819446708076E-2</c:v>
                </c:pt>
                <c:pt idx="308">
                  <c:v>5.19506597192958E-2</c:v>
                </c:pt>
                <c:pt idx="309">
                  <c:v>0.10140613425755873</c:v>
                </c:pt>
                <c:pt idx="310">
                  <c:v>6.5547962956770789E-2</c:v>
                </c:pt>
                <c:pt idx="311">
                  <c:v>0</c:v>
                </c:pt>
                <c:pt idx="312">
                  <c:v>0.10226644676004071</c:v>
                </c:pt>
                <c:pt idx="313">
                  <c:v>6.1367071757558733E-2</c:v>
                </c:pt>
                <c:pt idx="314">
                  <c:v>0</c:v>
                </c:pt>
                <c:pt idx="315">
                  <c:v>0</c:v>
                </c:pt>
                <c:pt idx="316">
                  <c:v>0.60076774305343861</c:v>
                </c:pt>
                <c:pt idx="317">
                  <c:v>2.858495368855074E-3</c:v>
                </c:pt>
                <c:pt idx="318">
                  <c:v>1.9940393540309742E-3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0.19409071758855134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9.2997511572320946E-2</c:v>
                </c:pt>
                <c:pt idx="332">
                  <c:v>8.0020416666229721E-2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0.21474209491134388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5.3169444443483371E-2</c:v>
                </c:pt>
                <c:pt idx="350">
                  <c:v>5.0808090272767004E-2</c:v>
                </c:pt>
                <c:pt idx="351">
                  <c:v>0.1382282638878678</c:v>
                </c:pt>
                <c:pt idx="352">
                  <c:v>0</c:v>
                </c:pt>
                <c:pt idx="353">
                  <c:v>0.34353958332940238</c:v>
                </c:pt>
                <c:pt idx="354">
                  <c:v>0.35474174768751254</c:v>
                </c:pt>
                <c:pt idx="355">
                  <c:v>0</c:v>
                </c:pt>
                <c:pt idx="356">
                  <c:v>3.9283113423152827E-2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0.13895462962682359</c:v>
                </c:pt>
                <c:pt idx="366">
                  <c:v>0</c:v>
                </c:pt>
                <c:pt idx="367">
                  <c:v>0</c:v>
                </c:pt>
                <c:pt idx="368">
                  <c:v>4.0425207870357553</c:v>
                </c:pt>
                <c:pt idx="369">
                  <c:v>0.13565288194513414</c:v>
                </c:pt>
                <c:pt idx="370">
                  <c:v>9.6674293985415716E-2</c:v>
                </c:pt>
                <c:pt idx="371">
                  <c:v>5.8755787031259388E-3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2.9387638889602385E-2</c:v>
                </c:pt>
                <c:pt idx="377">
                  <c:v>1.8344606483879033E-2</c:v>
                </c:pt>
                <c:pt idx="378">
                  <c:v>0</c:v>
                </c:pt>
                <c:pt idx="379">
                  <c:v>4.9457997680292465E-2</c:v>
                </c:pt>
                <c:pt idx="380">
                  <c:v>0</c:v>
                </c:pt>
                <c:pt idx="381">
                  <c:v>0</c:v>
                </c:pt>
                <c:pt idx="382">
                  <c:v>5.5847812502179295E-2</c:v>
                </c:pt>
                <c:pt idx="383">
                  <c:v>0</c:v>
                </c:pt>
                <c:pt idx="384">
                  <c:v>0</c:v>
                </c:pt>
                <c:pt idx="385">
                  <c:v>2.5867453703540377E-2</c:v>
                </c:pt>
                <c:pt idx="386">
                  <c:v>0</c:v>
                </c:pt>
                <c:pt idx="387">
                  <c:v>0</c:v>
                </c:pt>
                <c:pt idx="388">
                  <c:v>9.8099155089585111E-2</c:v>
                </c:pt>
                <c:pt idx="389">
                  <c:v>0</c:v>
                </c:pt>
                <c:pt idx="390">
                  <c:v>2.186256943969056E-2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0.1023100115780835</c:v>
                </c:pt>
                <c:pt idx="395">
                  <c:v>0.88618035879335366</c:v>
                </c:pt>
                <c:pt idx="396">
                  <c:v>0</c:v>
                </c:pt>
                <c:pt idx="397">
                  <c:v>0.44355188657937106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0.40588987267983612</c:v>
                </c:pt>
                <c:pt idx="405">
                  <c:v>0</c:v>
                </c:pt>
                <c:pt idx="406">
                  <c:v>0.32800210647837957</c:v>
                </c:pt>
                <c:pt idx="407">
                  <c:v>0</c:v>
                </c:pt>
                <c:pt idx="408">
                  <c:v>0.32755320602154825</c:v>
                </c:pt>
                <c:pt idx="409">
                  <c:v>0.25932561342051486</c:v>
                </c:pt>
                <c:pt idx="410">
                  <c:v>0</c:v>
                </c:pt>
                <c:pt idx="411">
                  <c:v>0.92989979167032288</c:v>
                </c:pt>
                <c:pt idx="412">
                  <c:v>1.4410995368962176E-2</c:v>
                </c:pt>
                <c:pt idx="413">
                  <c:v>0.28229424768505851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0.23314664351346437</c:v>
                </c:pt>
                <c:pt idx="420">
                  <c:v>0</c:v>
                </c:pt>
                <c:pt idx="421">
                  <c:v>0.1907958564843284</c:v>
                </c:pt>
                <c:pt idx="422">
                  <c:v>0</c:v>
                </c:pt>
                <c:pt idx="423">
                  <c:v>0.2139650462922873</c:v>
                </c:pt>
                <c:pt idx="424">
                  <c:v>6.5960393520072103E-2</c:v>
                </c:pt>
                <c:pt idx="425">
                  <c:v>0.12229086805746192</c:v>
                </c:pt>
                <c:pt idx="426">
                  <c:v>3.0329973263869761</c:v>
                </c:pt>
                <c:pt idx="427">
                  <c:v>0.1408170833310578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2.7389398150262423E-2</c:v>
                </c:pt>
                <c:pt idx="432">
                  <c:v>2.3094097196008079E-3</c:v>
                </c:pt>
                <c:pt idx="433">
                  <c:v>0</c:v>
                </c:pt>
                <c:pt idx="434">
                  <c:v>0</c:v>
                </c:pt>
                <c:pt idx="435">
                  <c:v>5.721520833321847E-2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0.54983436343172798</c:v>
                </c:pt>
                <c:pt idx="440">
                  <c:v>7.3989166667161044E-2</c:v>
                </c:pt>
                <c:pt idx="441">
                  <c:v>2.4043356483161915E-2</c:v>
                </c:pt>
                <c:pt idx="442">
                  <c:v>2.4044062505709007E-2</c:v>
                </c:pt>
                <c:pt idx="443">
                  <c:v>0.10241591434896691</c:v>
                </c:pt>
                <c:pt idx="444">
                  <c:v>5.2618993053329177E-2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5.1189178244385403E-2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5.6984895833011251E-2</c:v>
                </c:pt>
                <c:pt idx="455">
                  <c:v>5.803277777886251E-2</c:v>
                </c:pt>
                <c:pt idx="456">
                  <c:v>4.5181828703789506E-2</c:v>
                </c:pt>
                <c:pt idx="457">
                  <c:v>5.353331018704921E-2</c:v>
                </c:pt>
                <c:pt idx="458">
                  <c:v>5.5298495375609491E-2</c:v>
                </c:pt>
                <c:pt idx="459">
                  <c:v>6.8334050927660428E-2</c:v>
                </c:pt>
                <c:pt idx="460">
                  <c:v>0</c:v>
                </c:pt>
                <c:pt idx="461">
                  <c:v>3.2665497688867617E-2</c:v>
                </c:pt>
                <c:pt idx="462">
                  <c:v>0</c:v>
                </c:pt>
                <c:pt idx="463">
                  <c:v>0</c:v>
                </c:pt>
                <c:pt idx="464">
                  <c:v>1.6184791667910758E-2</c:v>
                </c:pt>
                <c:pt idx="465">
                  <c:v>5.8048611172125675E-3</c:v>
                </c:pt>
                <c:pt idx="466">
                  <c:v>1.7607175905141048E-3</c:v>
                </c:pt>
                <c:pt idx="467">
                  <c:v>9.6885069433483295E-3</c:v>
                </c:pt>
                <c:pt idx="468">
                  <c:v>5.8797615740331821E-2</c:v>
                </c:pt>
                <c:pt idx="469">
                  <c:v>3.3029178237484302E-2</c:v>
                </c:pt>
                <c:pt idx="470">
                  <c:v>2.1610578703985084E-2</c:v>
                </c:pt>
                <c:pt idx="471">
                  <c:v>5.3593125005136244E-2</c:v>
                </c:pt>
                <c:pt idx="472">
                  <c:v>1.9774305546889082E-3</c:v>
                </c:pt>
                <c:pt idx="473">
                  <c:v>0</c:v>
                </c:pt>
                <c:pt idx="474">
                  <c:v>0.10166398148430744</c:v>
                </c:pt>
                <c:pt idx="475">
                  <c:v>5.6114930484909564E-3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0.32137951388722286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0.25424136573565193</c:v>
                </c:pt>
                <c:pt idx="496">
                  <c:v>0</c:v>
                </c:pt>
                <c:pt idx="497">
                  <c:v>0.30917634259094484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0.14755331018386642</c:v>
                </c:pt>
                <c:pt idx="504">
                  <c:v>0</c:v>
                </c:pt>
                <c:pt idx="505">
                  <c:v>0.19356046296161367</c:v>
                </c:pt>
                <c:pt idx="506">
                  <c:v>0</c:v>
                </c:pt>
                <c:pt idx="507">
                  <c:v>0</c:v>
                </c:pt>
                <c:pt idx="508">
                  <c:v>0.19894781249604421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0.10232092592195841</c:v>
                </c:pt>
                <c:pt idx="514">
                  <c:v>0</c:v>
                </c:pt>
                <c:pt idx="515">
                  <c:v>0</c:v>
                </c:pt>
                <c:pt idx="516">
                  <c:v>0.10452251157403225</c:v>
                </c:pt>
                <c:pt idx="517">
                  <c:v>0.21520423611218575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0.78147857639123686</c:v>
                </c:pt>
                <c:pt idx="523">
                  <c:v>0</c:v>
                </c:pt>
                <c:pt idx="524">
                  <c:v>3.4987037070095539E-3</c:v>
                </c:pt>
                <c:pt idx="525">
                  <c:v>8.9989027772389818E-2</c:v>
                </c:pt>
                <c:pt idx="526">
                  <c:v>0</c:v>
                </c:pt>
                <c:pt idx="527">
                  <c:v>0</c:v>
                </c:pt>
                <c:pt idx="528">
                  <c:v>0.1016764351807069</c:v>
                </c:pt>
                <c:pt idx="529">
                  <c:v>0.13679989583033603</c:v>
                </c:pt>
                <c:pt idx="530">
                  <c:v>0.17732532407535473</c:v>
                </c:pt>
                <c:pt idx="531">
                  <c:v>0</c:v>
                </c:pt>
                <c:pt idx="532">
                  <c:v>8.3980323688592762E-4</c:v>
                </c:pt>
                <c:pt idx="533">
                  <c:v>0</c:v>
                </c:pt>
                <c:pt idx="534">
                  <c:v>0.16328607638570247</c:v>
                </c:pt>
                <c:pt idx="535">
                  <c:v>0</c:v>
                </c:pt>
                <c:pt idx="536">
                  <c:v>0</c:v>
                </c:pt>
                <c:pt idx="537">
                  <c:v>0.19489874999999302</c:v>
                </c:pt>
                <c:pt idx="538">
                  <c:v>0</c:v>
                </c:pt>
                <c:pt idx="539">
                  <c:v>0</c:v>
                </c:pt>
                <c:pt idx="540">
                  <c:v>0.19431162036926253</c:v>
                </c:pt>
                <c:pt idx="541">
                  <c:v>1.2836356828702264</c:v>
                </c:pt>
                <c:pt idx="542">
                  <c:v>1.2835468518533162</c:v>
                </c:pt>
                <c:pt idx="543">
                  <c:v>0.27767653935734415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0.29417898147949018</c:v>
                </c:pt>
                <c:pt idx="548">
                  <c:v>0.34694283564749639</c:v>
                </c:pt>
                <c:pt idx="549">
                  <c:v>0</c:v>
                </c:pt>
                <c:pt idx="550">
                  <c:v>0</c:v>
                </c:pt>
                <c:pt idx="551">
                  <c:v>0.39892936342221219</c:v>
                </c:pt>
                <c:pt idx="552">
                  <c:v>0</c:v>
                </c:pt>
                <c:pt idx="553">
                  <c:v>0.24982287036982598</c:v>
                </c:pt>
                <c:pt idx="554">
                  <c:v>0</c:v>
                </c:pt>
                <c:pt idx="555">
                  <c:v>0.33839613426243886</c:v>
                </c:pt>
                <c:pt idx="556">
                  <c:v>0.34550793981179595</c:v>
                </c:pt>
                <c:pt idx="557">
                  <c:v>0.39217958333028946</c:v>
                </c:pt>
                <c:pt idx="558">
                  <c:v>0.4214991666667629</c:v>
                </c:pt>
                <c:pt idx="559">
                  <c:v>0</c:v>
                </c:pt>
                <c:pt idx="560">
                  <c:v>6.3453704206040129E-4</c:v>
                </c:pt>
                <c:pt idx="561">
                  <c:v>8.4179548612155486E-2</c:v>
                </c:pt>
                <c:pt idx="562">
                  <c:v>0.46192136574245524</c:v>
                </c:pt>
                <c:pt idx="563">
                  <c:v>0</c:v>
                </c:pt>
                <c:pt idx="564">
                  <c:v>0.51885383101762272</c:v>
                </c:pt>
                <c:pt idx="565">
                  <c:v>0</c:v>
                </c:pt>
                <c:pt idx="566">
                  <c:v>0</c:v>
                </c:pt>
                <c:pt idx="567">
                  <c:v>3.8371643531718291E-3</c:v>
                </c:pt>
                <c:pt idx="568">
                  <c:v>0</c:v>
                </c:pt>
                <c:pt idx="569">
                  <c:v>0.55389296296198154</c:v>
                </c:pt>
                <c:pt idx="570">
                  <c:v>0</c:v>
                </c:pt>
                <c:pt idx="571">
                  <c:v>0.69248021990642883</c:v>
                </c:pt>
                <c:pt idx="572">
                  <c:v>0.64825807870511198</c:v>
                </c:pt>
                <c:pt idx="573">
                  <c:v>0</c:v>
                </c:pt>
                <c:pt idx="574">
                  <c:v>2.6836759265279397E-2</c:v>
                </c:pt>
                <c:pt idx="575">
                  <c:v>4.6723379637114704E-4</c:v>
                </c:pt>
                <c:pt idx="576">
                  <c:v>0.58507263888895977</c:v>
                </c:pt>
                <c:pt idx="577">
                  <c:v>0.50379413194605149</c:v>
                </c:pt>
                <c:pt idx="578">
                  <c:v>0</c:v>
                </c:pt>
                <c:pt idx="579">
                  <c:v>6.6422893512935843E-2</c:v>
                </c:pt>
                <c:pt idx="580">
                  <c:v>6.1944363427755889E-2</c:v>
                </c:pt>
                <c:pt idx="581">
                  <c:v>0.39202346064848825</c:v>
                </c:pt>
                <c:pt idx="582">
                  <c:v>0.42422216435807059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1.0688465624989476</c:v>
                </c:pt>
                <c:pt idx="588">
                  <c:v>0.33598929397703614</c:v>
                </c:pt>
                <c:pt idx="589">
                  <c:v>0</c:v>
                </c:pt>
                <c:pt idx="590">
                  <c:v>0</c:v>
                </c:pt>
                <c:pt idx="591">
                  <c:v>0.40753758101345738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0.41222021990688518</c:v>
                </c:pt>
                <c:pt idx="596">
                  <c:v>0.4576260995308985</c:v>
                </c:pt>
                <c:pt idx="597">
                  <c:v>0</c:v>
                </c:pt>
                <c:pt idx="598">
                  <c:v>8.2787733796285465</c:v>
                </c:pt>
                <c:pt idx="599">
                  <c:v>0.26818635416566394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0.43527560185611947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0.43428340277750976</c:v>
                </c:pt>
                <c:pt idx="609">
                  <c:v>0.42834832175867632</c:v>
                </c:pt>
                <c:pt idx="610">
                  <c:v>0</c:v>
                </c:pt>
                <c:pt idx="611">
                  <c:v>3.0117048612737563E-2</c:v>
                </c:pt>
                <c:pt idx="612">
                  <c:v>0</c:v>
                </c:pt>
                <c:pt idx="613">
                  <c:v>0.36272619213559665</c:v>
                </c:pt>
                <c:pt idx="614">
                  <c:v>0</c:v>
                </c:pt>
                <c:pt idx="615">
                  <c:v>0.4252486805562512</c:v>
                </c:pt>
                <c:pt idx="616">
                  <c:v>0.35848730323778</c:v>
                </c:pt>
                <c:pt idx="617">
                  <c:v>0.41153560185193783</c:v>
                </c:pt>
                <c:pt idx="618">
                  <c:v>0.43662849536485737</c:v>
                </c:pt>
                <c:pt idx="619">
                  <c:v>0</c:v>
                </c:pt>
                <c:pt idx="620">
                  <c:v>5.9359143488109112E-3</c:v>
                </c:pt>
                <c:pt idx="621">
                  <c:v>0</c:v>
                </c:pt>
                <c:pt idx="622">
                  <c:v>0.38823569444502937</c:v>
                </c:pt>
                <c:pt idx="623">
                  <c:v>0</c:v>
                </c:pt>
                <c:pt idx="624">
                  <c:v>0</c:v>
                </c:pt>
                <c:pt idx="625">
                  <c:v>0.3367664699035231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0.12504269675264368</c:v>
                </c:pt>
                <c:pt idx="632">
                  <c:v>0</c:v>
                </c:pt>
                <c:pt idx="633">
                  <c:v>0</c:v>
                </c:pt>
                <c:pt idx="634">
                  <c:v>0.18969129629840609</c:v>
                </c:pt>
                <c:pt idx="635">
                  <c:v>0</c:v>
                </c:pt>
                <c:pt idx="636">
                  <c:v>0.21583420138631482</c:v>
                </c:pt>
                <c:pt idx="637">
                  <c:v>0</c:v>
                </c:pt>
                <c:pt idx="638">
                  <c:v>0</c:v>
                </c:pt>
                <c:pt idx="639">
                  <c:v>0.28683931713021593</c:v>
                </c:pt>
                <c:pt idx="640">
                  <c:v>0.23775365740584675</c:v>
                </c:pt>
                <c:pt idx="641">
                  <c:v>0</c:v>
                </c:pt>
                <c:pt idx="642">
                  <c:v>0.25676979166746605</c:v>
                </c:pt>
                <c:pt idx="643">
                  <c:v>0</c:v>
                </c:pt>
                <c:pt idx="644">
                  <c:v>0</c:v>
                </c:pt>
                <c:pt idx="645">
                  <c:v>0.1936120486134314</c:v>
                </c:pt>
                <c:pt idx="646">
                  <c:v>0</c:v>
                </c:pt>
                <c:pt idx="647">
                  <c:v>0.22742917824507458</c:v>
                </c:pt>
                <c:pt idx="648">
                  <c:v>0.27331146990763955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0.13218230324127944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1.4036620370461605E-2</c:v>
                </c:pt>
                <c:pt idx="657">
                  <c:v>9.1781192131747957E-2</c:v>
                </c:pt>
                <c:pt idx="658">
                  <c:v>0</c:v>
                </c:pt>
                <c:pt idx="659">
                  <c:v>3.3760578706278466E-2</c:v>
                </c:pt>
                <c:pt idx="660">
                  <c:v>1.3335023148101754E-2</c:v>
                </c:pt>
                <c:pt idx="661">
                  <c:v>0</c:v>
                </c:pt>
                <c:pt idx="662">
                  <c:v>2.7628472162177786E-3</c:v>
                </c:pt>
                <c:pt idx="663">
                  <c:v>0</c:v>
                </c:pt>
                <c:pt idx="664">
                  <c:v>3.3683680594549514E-3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3.2983599536237307E-2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2.4821646874988801</c:v>
                </c:pt>
                <c:pt idx="675">
                  <c:v>0</c:v>
                </c:pt>
                <c:pt idx="676">
                  <c:v>0</c:v>
                </c:pt>
                <c:pt idx="677">
                  <c:v>2.8573425923241302E-2</c:v>
                </c:pt>
                <c:pt idx="678">
                  <c:v>0</c:v>
                </c:pt>
                <c:pt idx="679">
                  <c:v>0</c:v>
                </c:pt>
                <c:pt idx="680">
                  <c:v>6.5040972185670398E-3</c:v>
                </c:pt>
                <c:pt idx="681">
                  <c:v>0.31512834491149988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1.1497916639200412E-3</c:v>
                </c:pt>
                <c:pt idx="686">
                  <c:v>4.4984954001847655E-4</c:v>
                </c:pt>
                <c:pt idx="687">
                  <c:v>3.9035983798385132E-2</c:v>
                </c:pt>
                <c:pt idx="688">
                  <c:v>9.0934028412448242E-4</c:v>
                </c:pt>
                <c:pt idx="689">
                  <c:v>8.2504039346531499E-2</c:v>
                </c:pt>
                <c:pt idx="690">
                  <c:v>0.40423763888975373</c:v>
                </c:pt>
                <c:pt idx="691">
                  <c:v>0.22145696759253042</c:v>
                </c:pt>
                <c:pt idx="692">
                  <c:v>9.0579444440663792E-2</c:v>
                </c:pt>
                <c:pt idx="693">
                  <c:v>1.9652812501590233E-2</c:v>
                </c:pt>
                <c:pt idx="694">
                  <c:v>0</c:v>
                </c:pt>
                <c:pt idx="695">
                  <c:v>0</c:v>
                </c:pt>
                <c:pt idx="696">
                  <c:v>0.48447564814705402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2.5549988429702353E-2</c:v>
                </c:pt>
                <c:pt idx="703">
                  <c:v>2.0751770833157934E-2</c:v>
                </c:pt>
                <c:pt idx="704">
                  <c:v>7.3890405095880851E-2</c:v>
                </c:pt>
                <c:pt idx="705">
                  <c:v>7.9782812499615829E-2</c:v>
                </c:pt>
                <c:pt idx="706">
                  <c:v>0.10969737268897006</c:v>
                </c:pt>
                <c:pt idx="707">
                  <c:v>7.9810416667896789E-2</c:v>
                </c:pt>
                <c:pt idx="708">
                  <c:v>0.10396806712378748</c:v>
                </c:pt>
                <c:pt idx="709">
                  <c:v>0</c:v>
                </c:pt>
                <c:pt idx="710">
                  <c:v>9.2989988428598735E-2</c:v>
                </c:pt>
                <c:pt idx="711">
                  <c:v>7.6476736117911059E-2</c:v>
                </c:pt>
                <c:pt idx="712">
                  <c:v>9.418263888801448E-2</c:v>
                </c:pt>
                <c:pt idx="713">
                  <c:v>2.1624537039315328E-3</c:v>
                </c:pt>
                <c:pt idx="714">
                  <c:v>3.3997106438619085E-3</c:v>
                </c:pt>
                <c:pt idx="715">
                  <c:v>7.4750925930857193E-2</c:v>
                </c:pt>
                <c:pt idx="716">
                  <c:v>6.7638541659107432E-3</c:v>
                </c:pt>
                <c:pt idx="717">
                  <c:v>0</c:v>
                </c:pt>
                <c:pt idx="718">
                  <c:v>3.3117592611233704E-3</c:v>
                </c:pt>
                <c:pt idx="719">
                  <c:v>2.6541458333667833E-2</c:v>
                </c:pt>
                <c:pt idx="720">
                  <c:v>0.10338248842163011</c:v>
                </c:pt>
                <c:pt idx="721">
                  <c:v>2.2116979162092321E-2</c:v>
                </c:pt>
                <c:pt idx="722">
                  <c:v>2.6326076389523223E-2</c:v>
                </c:pt>
                <c:pt idx="723">
                  <c:v>0.12217825231346069</c:v>
                </c:pt>
                <c:pt idx="724">
                  <c:v>0</c:v>
                </c:pt>
                <c:pt idx="725">
                  <c:v>3.0859143589623272E-3</c:v>
                </c:pt>
                <c:pt idx="726">
                  <c:v>0.12307254629558884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1.124480324506294E-2</c:v>
                </c:pt>
                <c:pt idx="731">
                  <c:v>0.10715513888862915</c:v>
                </c:pt>
                <c:pt idx="732">
                  <c:v>0.10405607638676884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0.42545586805499624</c:v>
                </c:pt>
                <c:pt idx="739">
                  <c:v>0.54922682870528661</c:v>
                </c:pt>
                <c:pt idx="740">
                  <c:v>7.7505510648115887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3.0191006946552079E-2</c:v>
                </c:pt>
                <c:pt idx="749">
                  <c:v>8.7698298608302139E-2</c:v>
                </c:pt>
                <c:pt idx="750">
                  <c:v>2.9332372687349562E-2</c:v>
                </c:pt>
                <c:pt idx="751">
                  <c:v>3.2916782438405789E-3</c:v>
                </c:pt>
                <c:pt idx="752">
                  <c:v>8.3792523146257736E-2</c:v>
                </c:pt>
                <c:pt idx="753">
                  <c:v>0</c:v>
                </c:pt>
                <c:pt idx="754">
                  <c:v>0.10479479166679084</c:v>
                </c:pt>
                <c:pt idx="755">
                  <c:v>0</c:v>
                </c:pt>
                <c:pt idx="756">
                  <c:v>0.19612394675641553</c:v>
                </c:pt>
                <c:pt idx="757">
                  <c:v>9.0066840275540017E-2</c:v>
                </c:pt>
                <c:pt idx="758">
                  <c:v>0</c:v>
                </c:pt>
                <c:pt idx="759">
                  <c:v>0</c:v>
                </c:pt>
                <c:pt idx="760">
                  <c:v>1.5998101851437241E-2</c:v>
                </c:pt>
                <c:pt idx="761">
                  <c:v>0.13940406250185333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0.2330324537033448</c:v>
                </c:pt>
                <c:pt idx="768">
                  <c:v>0</c:v>
                </c:pt>
                <c:pt idx="769">
                  <c:v>0</c:v>
                </c:pt>
                <c:pt idx="770">
                  <c:v>0.39878451389085967</c:v>
                </c:pt>
                <c:pt idx="771">
                  <c:v>0.41519309028080897</c:v>
                </c:pt>
                <c:pt idx="772">
                  <c:v>0.40287489582988201</c:v>
                </c:pt>
                <c:pt idx="773">
                  <c:v>0.31179166666697711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0.23109692129219184</c:v>
                </c:pt>
                <c:pt idx="781">
                  <c:v>0.23184401620528661</c:v>
                </c:pt>
                <c:pt idx="782">
                  <c:v>0.11024769675714197</c:v>
                </c:pt>
                <c:pt idx="783">
                  <c:v>0</c:v>
                </c:pt>
                <c:pt idx="784">
                  <c:v>0.25323983796261018</c:v>
                </c:pt>
                <c:pt idx="785">
                  <c:v>0.2538544560156879</c:v>
                </c:pt>
                <c:pt idx="786">
                  <c:v>0.26584732639457798</c:v>
                </c:pt>
                <c:pt idx="787">
                  <c:v>0.29469956018147059</c:v>
                </c:pt>
                <c:pt idx="788">
                  <c:v>9.5721458332263865E-2</c:v>
                </c:pt>
                <c:pt idx="789">
                  <c:v>5.7974560186266899E-2</c:v>
                </c:pt>
                <c:pt idx="790">
                  <c:v>0.14018979166576173</c:v>
                </c:pt>
                <c:pt idx="791">
                  <c:v>3.6382638863869943E-3</c:v>
                </c:pt>
                <c:pt idx="792">
                  <c:v>0.15300067129282979</c:v>
                </c:pt>
                <c:pt idx="793">
                  <c:v>0.17603645833150949</c:v>
                </c:pt>
                <c:pt idx="794">
                  <c:v>1.0859034837994841</c:v>
                </c:pt>
                <c:pt idx="795">
                  <c:v>0</c:v>
                </c:pt>
                <c:pt idx="796">
                  <c:v>0</c:v>
                </c:pt>
                <c:pt idx="797">
                  <c:v>0.11403982638876187</c:v>
                </c:pt>
                <c:pt idx="798">
                  <c:v>0.55666915509209502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0.39764785880106501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0.27598053240944864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8.5839143517659977E-2</c:v>
                </c:pt>
                <c:pt idx="815">
                  <c:v>0.11315599537192611</c:v>
                </c:pt>
                <c:pt idx="816">
                  <c:v>3.2632870352244936E-3</c:v>
                </c:pt>
                <c:pt idx="817">
                  <c:v>1.1958715280343313E-2</c:v>
                </c:pt>
                <c:pt idx="818">
                  <c:v>1.0829756945895497E-2</c:v>
                </c:pt>
                <c:pt idx="819">
                  <c:v>2.6008634260506369E-2</c:v>
                </c:pt>
                <c:pt idx="820">
                  <c:v>2.5708310182380956E-2</c:v>
                </c:pt>
                <c:pt idx="821">
                  <c:v>2.8236458310857415E-3</c:v>
                </c:pt>
                <c:pt idx="822">
                  <c:v>0</c:v>
                </c:pt>
                <c:pt idx="823">
                  <c:v>2.1366180553741287E-2</c:v>
                </c:pt>
                <c:pt idx="824">
                  <c:v>3.5258333329693414E-2</c:v>
                </c:pt>
                <c:pt idx="825">
                  <c:v>7.8857662032532971E-2</c:v>
                </c:pt>
                <c:pt idx="826">
                  <c:v>0</c:v>
                </c:pt>
                <c:pt idx="827">
                  <c:v>1.2353819474810734E-3</c:v>
                </c:pt>
                <c:pt idx="828">
                  <c:v>0.11005582175857853</c:v>
                </c:pt>
                <c:pt idx="829">
                  <c:v>0</c:v>
                </c:pt>
                <c:pt idx="830">
                  <c:v>1.0802049074118258</c:v>
                </c:pt>
                <c:pt idx="831">
                  <c:v>0.11048493055568542</c:v>
                </c:pt>
                <c:pt idx="832">
                  <c:v>0.15525049768621102</c:v>
                </c:pt>
                <c:pt idx="833">
                  <c:v>0.20410819444805384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0.20738248842826579</c:v>
                </c:pt>
                <c:pt idx="838">
                  <c:v>0</c:v>
                </c:pt>
                <c:pt idx="839">
                  <c:v>0</c:v>
                </c:pt>
                <c:pt idx="840">
                  <c:v>0.29024841435602866</c:v>
                </c:pt>
                <c:pt idx="841">
                  <c:v>0</c:v>
                </c:pt>
                <c:pt idx="842">
                  <c:v>0.18359848379623145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0.4556176736150519</c:v>
                </c:pt>
                <c:pt idx="851">
                  <c:v>0</c:v>
                </c:pt>
                <c:pt idx="852">
                  <c:v>0.42862645833520219</c:v>
                </c:pt>
                <c:pt idx="853">
                  <c:v>9.9597222222655546E-2</c:v>
                </c:pt>
                <c:pt idx="854">
                  <c:v>6.4108240738278255E-2</c:v>
                </c:pt>
                <c:pt idx="855">
                  <c:v>0.11168460648332257</c:v>
                </c:pt>
                <c:pt idx="856">
                  <c:v>0.11577690971898846</c:v>
                </c:pt>
                <c:pt idx="857">
                  <c:v>0.10857297453912906</c:v>
                </c:pt>
                <c:pt idx="858">
                  <c:v>0.21551106481638271</c:v>
                </c:pt>
                <c:pt idx="859">
                  <c:v>7.4714953698276076E-2</c:v>
                </c:pt>
                <c:pt idx="860">
                  <c:v>0.11466297453443985</c:v>
                </c:pt>
                <c:pt idx="861">
                  <c:v>0.14786666666623205</c:v>
                </c:pt>
                <c:pt idx="862">
                  <c:v>2.1003873032459524</c:v>
                </c:pt>
                <c:pt idx="863">
                  <c:v>0.17635785879974719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1.4996215624996694</c:v>
                </c:pt>
                <c:pt idx="868">
                  <c:v>0.18680424768535886</c:v>
                </c:pt>
                <c:pt idx="869">
                  <c:v>0</c:v>
                </c:pt>
                <c:pt idx="870">
                  <c:v>0.19465679398126667</c:v>
                </c:pt>
                <c:pt idx="871">
                  <c:v>0.15047052083536983</c:v>
                </c:pt>
                <c:pt idx="872">
                  <c:v>0.23627239582856419</c:v>
                </c:pt>
                <c:pt idx="873">
                  <c:v>0</c:v>
                </c:pt>
                <c:pt idx="874">
                  <c:v>0.23420767360948958</c:v>
                </c:pt>
                <c:pt idx="875">
                  <c:v>0</c:v>
                </c:pt>
                <c:pt idx="876">
                  <c:v>0.23201876156963408</c:v>
                </c:pt>
                <c:pt idx="877">
                  <c:v>0</c:v>
                </c:pt>
                <c:pt idx="878">
                  <c:v>0.26938771990535315</c:v>
                </c:pt>
                <c:pt idx="879">
                  <c:v>0.12639781249890802</c:v>
                </c:pt>
                <c:pt idx="880">
                  <c:v>0</c:v>
                </c:pt>
                <c:pt idx="881">
                  <c:v>0</c:v>
                </c:pt>
                <c:pt idx="882">
                  <c:v>0.26559006944444263</c:v>
                </c:pt>
                <c:pt idx="883">
                  <c:v>0.14860432870773366</c:v>
                </c:pt>
                <c:pt idx="884">
                  <c:v>0.13904442129569361</c:v>
                </c:pt>
                <c:pt idx="885">
                  <c:v>0.2574904745342792</c:v>
                </c:pt>
                <c:pt idx="886">
                  <c:v>0.19475471065379679</c:v>
                </c:pt>
                <c:pt idx="887">
                  <c:v>0</c:v>
                </c:pt>
                <c:pt idx="888">
                  <c:v>0</c:v>
                </c:pt>
                <c:pt idx="889">
                  <c:v>2.8039699071086943E-2</c:v>
                </c:pt>
                <c:pt idx="890">
                  <c:v>0.11521734954294516</c:v>
                </c:pt>
                <c:pt idx="891">
                  <c:v>8.2468078704550862E-2</c:v>
                </c:pt>
                <c:pt idx="892">
                  <c:v>8.2505081023555249E-2</c:v>
                </c:pt>
                <c:pt idx="893">
                  <c:v>6.3930775460903533E-2</c:v>
                </c:pt>
                <c:pt idx="894">
                  <c:v>6.9435960649570916E-2</c:v>
                </c:pt>
                <c:pt idx="895">
                  <c:v>2.21903703713906E-2</c:v>
                </c:pt>
                <c:pt idx="896">
                  <c:v>6.0618564813921694E-2</c:v>
                </c:pt>
                <c:pt idx="897">
                  <c:v>0.10615445602161344</c:v>
                </c:pt>
                <c:pt idx="898">
                  <c:v>7.8142465274140704E-2</c:v>
                </c:pt>
                <c:pt idx="899">
                  <c:v>6.2994930551212747E-2</c:v>
                </c:pt>
                <c:pt idx="900">
                  <c:v>8.5837962978985161E-3</c:v>
                </c:pt>
                <c:pt idx="901">
                  <c:v>6.8860069448419381E-2</c:v>
                </c:pt>
                <c:pt idx="902">
                  <c:v>5.5037731508491561E-3</c:v>
                </c:pt>
                <c:pt idx="903">
                  <c:v>7.8090266208164394E-2</c:v>
                </c:pt>
                <c:pt idx="904">
                  <c:v>9.0889641200192273E-2</c:v>
                </c:pt>
                <c:pt idx="905">
                  <c:v>8.4643067129945848E-2</c:v>
                </c:pt>
                <c:pt idx="906">
                  <c:v>6.3614050923206378E-2</c:v>
                </c:pt>
                <c:pt idx="907">
                  <c:v>1.4622129630879499E-2</c:v>
                </c:pt>
                <c:pt idx="908">
                  <c:v>1.3808877316478174E-2</c:v>
                </c:pt>
                <c:pt idx="909">
                  <c:v>1.316447916906327E-2</c:v>
                </c:pt>
                <c:pt idx="910">
                  <c:v>1.1877662036567926E-2</c:v>
                </c:pt>
                <c:pt idx="911">
                  <c:v>0</c:v>
                </c:pt>
                <c:pt idx="912">
                  <c:v>0</c:v>
                </c:pt>
                <c:pt idx="913">
                  <c:v>7.9680555558297783E-2</c:v>
                </c:pt>
                <c:pt idx="914">
                  <c:v>1.7509722223621793E-2</c:v>
                </c:pt>
                <c:pt idx="915">
                  <c:v>0</c:v>
                </c:pt>
                <c:pt idx="916">
                  <c:v>8.1388124999648426E-2</c:v>
                </c:pt>
                <c:pt idx="917">
                  <c:v>7.7574687500600703E-2</c:v>
                </c:pt>
                <c:pt idx="918">
                  <c:v>22.875946284722886</c:v>
                </c:pt>
                <c:pt idx="919">
                  <c:v>7.4366956017911434E-2</c:v>
                </c:pt>
                <c:pt idx="920">
                  <c:v>7.8957557867397554E-2</c:v>
                </c:pt>
                <c:pt idx="921">
                  <c:v>7.7904976853460539E-2</c:v>
                </c:pt>
                <c:pt idx="922">
                  <c:v>0</c:v>
                </c:pt>
                <c:pt idx="923">
                  <c:v>7.5925810189801268E-2</c:v>
                </c:pt>
                <c:pt idx="924">
                  <c:v>9.9312453698075842E-2</c:v>
                </c:pt>
                <c:pt idx="925">
                  <c:v>0.104474594903877</c:v>
                </c:pt>
                <c:pt idx="926">
                  <c:v>0.14228415509569459</c:v>
                </c:pt>
                <c:pt idx="927">
                  <c:v>0</c:v>
                </c:pt>
                <c:pt idx="928">
                  <c:v>0.12261561342165805</c:v>
                </c:pt>
                <c:pt idx="929">
                  <c:v>0</c:v>
                </c:pt>
                <c:pt idx="930">
                  <c:v>9.3456828704802319E-2</c:v>
                </c:pt>
                <c:pt idx="931">
                  <c:v>0</c:v>
                </c:pt>
                <c:pt idx="932">
                  <c:v>0</c:v>
                </c:pt>
                <c:pt idx="933">
                  <c:v>8.501706018432742E-2</c:v>
                </c:pt>
                <c:pt idx="934">
                  <c:v>2.1154259258764796E-2</c:v>
                </c:pt>
                <c:pt idx="935">
                  <c:v>1.5030530671283486</c:v>
                </c:pt>
                <c:pt idx="936">
                  <c:v>6.4826041634660214E-3</c:v>
                </c:pt>
                <c:pt idx="937">
                  <c:v>0</c:v>
                </c:pt>
                <c:pt idx="938">
                  <c:v>2.4851030088029802E-2</c:v>
                </c:pt>
                <c:pt idx="939">
                  <c:v>0</c:v>
                </c:pt>
                <c:pt idx="940">
                  <c:v>0.13337096064788057</c:v>
                </c:pt>
                <c:pt idx="941">
                  <c:v>5.4771331022493541E-2</c:v>
                </c:pt>
                <c:pt idx="942">
                  <c:v>0.1104198148168507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0.11962171296181623</c:v>
                </c:pt>
                <c:pt idx="950">
                  <c:v>0</c:v>
                </c:pt>
                <c:pt idx="951">
                  <c:v>0.19695989583124174</c:v>
                </c:pt>
                <c:pt idx="952">
                  <c:v>0</c:v>
                </c:pt>
                <c:pt idx="953">
                  <c:v>0.60002481481205905</c:v>
                </c:pt>
                <c:pt idx="954">
                  <c:v>0.28793282407423249</c:v>
                </c:pt>
                <c:pt idx="955">
                  <c:v>0.47770288194442401</c:v>
                </c:pt>
                <c:pt idx="956">
                  <c:v>0.47457853009836981</c:v>
                </c:pt>
                <c:pt idx="957">
                  <c:v>0.47408265046396991</c:v>
                </c:pt>
                <c:pt idx="958">
                  <c:v>0.48283391204313375</c:v>
                </c:pt>
                <c:pt idx="959">
                  <c:v>0</c:v>
                </c:pt>
                <c:pt idx="960">
                  <c:v>4.1545303935126867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1.0579817476827884</c:v>
                </c:pt>
                <c:pt idx="966">
                  <c:v>0.3454864583327435</c:v>
                </c:pt>
                <c:pt idx="967">
                  <c:v>0</c:v>
                </c:pt>
                <c:pt idx="968">
                  <c:v>0.33306685184652451</c:v>
                </c:pt>
                <c:pt idx="969">
                  <c:v>0.10553918981167953</c:v>
                </c:pt>
                <c:pt idx="970">
                  <c:v>0</c:v>
                </c:pt>
                <c:pt idx="971">
                  <c:v>0.10028068287647329</c:v>
                </c:pt>
                <c:pt idx="972">
                  <c:v>7.7546157408505678E-2</c:v>
                </c:pt>
                <c:pt idx="973">
                  <c:v>0</c:v>
                </c:pt>
                <c:pt idx="974">
                  <c:v>0.10640050926303957</c:v>
                </c:pt>
                <c:pt idx="975">
                  <c:v>0</c:v>
                </c:pt>
                <c:pt idx="976">
                  <c:v>0.13548299768444849</c:v>
                </c:pt>
                <c:pt idx="977">
                  <c:v>9.6486666661803611E-2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0.13102033564791782</c:v>
                </c:pt>
                <c:pt idx="984">
                  <c:v>0</c:v>
                </c:pt>
                <c:pt idx="985">
                  <c:v>0.13062577546224929</c:v>
                </c:pt>
                <c:pt idx="986">
                  <c:v>8.7375763891031966E-2</c:v>
                </c:pt>
                <c:pt idx="987">
                  <c:v>0.13234704860951751</c:v>
                </c:pt>
                <c:pt idx="988">
                  <c:v>0</c:v>
                </c:pt>
                <c:pt idx="989">
                  <c:v>0</c:v>
                </c:pt>
                <c:pt idx="990">
                  <c:v>0.16595880786917405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2.167854791667196</c:v>
                </c:pt>
                <c:pt idx="995">
                  <c:v>3.4320798615226522E-2</c:v>
                </c:pt>
                <c:pt idx="996">
                  <c:v>8.2629259253735654E-2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4.1994907369371504E-3</c:v>
                </c:pt>
                <c:pt idx="1001">
                  <c:v>0</c:v>
                </c:pt>
                <c:pt idx="1002">
                  <c:v>0</c:v>
                </c:pt>
                <c:pt idx="1003">
                  <c:v>7.6825254633149598E-2</c:v>
                </c:pt>
                <c:pt idx="1004">
                  <c:v>7.415343749744352E-2</c:v>
                </c:pt>
                <c:pt idx="1005">
                  <c:v>7.3852233792422339E-2</c:v>
                </c:pt>
                <c:pt idx="1006">
                  <c:v>8.0700358797912486E-2</c:v>
                </c:pt>
                <c:pt idx="1007">
                  <c:v>4.6923587964556646E-2</c:v>
                </c:pt>
                <c:pt idx="1008">
                  <c:v>7.9462766203505453E-2</c:v>
                </c:pt>
                <c:pt idx="1009">
                  <c:v>8.8693379635515157E-2</c:v>
                </c:pt>
                <c:pt idx="1010">
                  <c:v>6.4573599534924142E-2</c:v>
                </c:pt>
                <c:pt idx="1011">
                  <c:v>2.7662847205647267E-3</c:v>
                </c:pt>
                <c:pt idx="1012">
                  <c:v>9.3437905088649131E-2</c:v>
                </c:pt>
                <c:pt idx="1013">
                  <c:v>2.3579340275318827E-2</c:v>
                </c:pt>
                <c:pt idx="1014">
                  <c:v>0</c:v>
                </c:pt>
                <c:pt idx="1015">
                  <c:v>3.9160532469395548E-3</c:v>
                </c:pt>
                <c:pt idx="1016">
                  <c:v>0.10747421296400717</c:v>
                </c:pt>
                <c:pt idx="1017">
                  <c:v>0.12596436342573725</c:v>
                </c:pt>
                <c:pt idx="1018">
                  <c:v>0</c:v>
                </c:pt>
                <c:pt idx="1019">
                  <c:v>0.13886186342278961</c:v>
                </c:pt>
                <c:pt idx="1020">
                  <c:v>7.4896180522046052E-3</c:v>
                </c:pt>
                <c:pt idx="1021">
                  <c:v>1.2107870374165941E-2</c:v>
                </c:pt>
                <c:pt idx="1022">
                  <c:v>2.135758101940155E-2</c:v>
                </c:pt>
                <c:pt idx="1023">
                  <c:v>1.4148576388834044E-2</c:v>
                </c:pt>
                <c:pt idx="1024">
                  <c:v>1.8786435182846617E-2</c:v>
                </c:pt>
                <c:pt idx="1025">
                  <c:v>1.7816666666476522E-2</c:v>
                </c:pt>
                <c:pt idx="1026">
                  <c:v>1.3494236111000646E-2</c:v>
                </c:pt>
                <c:pt idx="1027">
                  <c:v>2.4825300919474103E-2</c:v>
                </c:pt>
                <c:pt idx="1028">
                  <c:v>2.2967905089899432E-2</c:v>
                </c:pt>
                <c:pt idx="1029">
                  <c:v>2.8517569444375113E-2</c:v>
                </c:pt>
                <c:pt idx="1030">
                  <c:v>0</c:v>
                </c:pt>
                <c:pt idx="1031">
                  <c:v>0.4974708796289633</c:v>
                </c:pt>
                <c:pt idx="1032">
                  <c:v>3.0623148195445538E-3</c:v>
                </c:pt>
                <c:pt idx="1033">
                  <c:v>7.4675995369034354E-2</c:v>
                </c:pt>
                <c:pt idx="1034">
                  <c:v>7.2356261574896052E-2</c:v>
                </c:pt>
                <c:pt idx="1035">
                  <c:v>7.358302083594026E-2</c:v>
                </c:pt>
                <c:pt idx="1036">
                  <c:v>3.0521412045345642E-3</c:v>
                </c:pt>
                <c:pt idx="1037">
                  <c:v>9.0822314814431593E-2</c:v>
                </c:pt>
                <c:pt idx="1038">
                  <c:v>2.3612847217009403E-3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8.6259722222166602E-2</c:v>
                </c:pt>
                <c:pt idx="1044">
                  <c:v>7.123200231580995E-2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6.6616215277463198E-2</c:v>
                </c:pt>
                <c:pt idx="1051">
                  <c:v>2.4094618056551553E-2</c:v>
                </c:pt>
                <c:pt idx="1052">
                  <c:v>7.2701493052591104E-2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1.3807303243083879E-2</c:v>
                </c:pt>
                <c:pt idx="1057">
                  <c:v>0</c:v>
                </c:pt>
                <c:pt idx="1058">
                  <c:v>2.2954548607231118E-2</c:v>
                </c:pt>
                <c:pt idx="1059">
                  <c:v>0</c:v>
                </c:pt>
                <c:pt idx="1060">
                  <c:v>0.1182412037087488</c:v>
                </c:pt>
                <c:pt idx="1061">
                  <c:v>5.226504581514746E-4</c:v>
                </c:pt>
                <c:pt idx="1062">
                  <c:v>0.10580825231591007</c:v>
                </c:pt>
                <c:pt idx="1063">
                  <c:v>7.6143668986333068E-2</c:v>
                </c:pt>
                <c:pt idx="1064">
                  <c:v>0.12072879629704403</c:v>
                </c:pt>
                <c:pt idx="1065">
                  <c:v>7.1418206018279307E-2</c:v>
                </c:pt>
                <c:pt idx="1066">
                  <c:v>1.6408796291216277E-3</c:v>
                </c:pt>
                <c:pt idx="1067">
                  <c:v>2.7709259258699603E-2</c:v>
                </c:pt>
                <c:pt idx="1068">
                  <c:v>7.7217685182404239E-2</c:v>
                </c:pt>
                <c:pt idx="1069">
                  <c:v>7.359375013038516E-4</c:v>
                </c:pt>
                <c:pt idx="1070">
                  <c:v>5.5371111106069293E-2</c:v>
                </c:pt>
                <c:pt idx="1071">
                  <c:v>6.6937395829882007E-2</c:v>
                </c:pt>
                <c:pt idx="1072">
                  <c:v>2.286405093036592E-2</c:v>
                </c:pt>
                <c:pt idx="1073">
                  <c:v>7.5777557874971535E-2</c:v>
                </c:pt>
                <c:pt idx="1074">
                  <c:v>7.8681990737095475E-2</c:v>
                </c:pt>
                <c:pt idx="1075">
                  <c:v>8.6059166671475396E-2</c:v>
                </c:pt>
                <c:pt idx="1076">
                  <c:v>0.1028258449077839</c:v>
                </c:pt>
                <c:pt idx="1077">
                  <c:v>0.11463524305145256</c:v>
                </c:pt>
                <c:pt idx="1078">
                  <c:v>6.7859641203540377E-2</c:v>
                </c:pt>
                <c:pt idx="1079">
                  <c:v>4.7841435298323631E-4</c:v>
                </c:pt>
                <c:pt idx="1080">
                  <c:v>0</c:v>
                </c:pt>
                <c:pt idx="1081">
                  <c:v>0.87543383101728978</c:v>
                </c:pt>
                <c:pt idx="1082">
                  <c:v>0.14950127314659767</c:v>
                </c:pt>
                <c:pt idx="1083">
                  <c:v>5.7041666150325909E-4</c:v>
                </c:pt>
                <c:pt idx="1084">
                  <c:v>6.131724537408445E-2</c:v>
                </c:pt>
                <c:pt idx="1085">
                  <c:v>0</c:v>
                </c:pt>
                <c:pt idx="1086">
                  <c:v>9.3911423609824851E-2</c:v>
                </c:pt>
                <c:pt idx="1087">
                  <c:v>0</c:v>
                </c:pt>
                <c:pt idx="1088">
                  <c:v>9.5580196757509839E-2</c:v>
                </c:pt>
                <c:pt idx="1089">
                  <c:v>8.7590104165428784E-2</c:v>
                </c:pt>
                <c:pt idx="1090">
                  <c:v>9.2964837960607838E-2</c:v>
                </c:pt>
                <c:pt idx="1091">
                  <c:v>2.1911851850745734E-2</c:v>
                </c:pt>
                <c:pt idx="1092">
                  <c:v>0.13204031249915715</c:v>
                </c:pt>
                <c:pt idx="1093">
                  <c:v>7.8928530092525762E-2</c:v>
                </c:pt>
                <c:pt idx="1094">
                  <c:v>0</c:v>
                </c:pt>
                <c:pt idx="1095">
                  <c:v>0.15697880787047325</c:v>
                </c:pt>
                <c:pt idx="1096">
                  <c:v>0</c:v>
                </c:pt>
                <c:pt idx="1097">
                  <c:v>7.4971041663957294E-2</c:v>
                </c:pt>
                <c:pt idx="1098">
                  <c:v>2.2179745355970226E-3</c:v>
                </c:pt>
                <c:pt idx="1099">
                  <c:v>7.9215243058570195E-2</c:v>
                </c:pt>
                <c:pt idx="1100">
                  <c:v>0.34113179398264037</c:v>
                </c:pt>
                <c:pt idx="1101">
                  <c:v>0.40892803240421927</c:v>
                </c:pt>
                <c:pt idx="1102">
                  <c:v>0.40158093749778345</c:v>
                </c:pt>
                <c:pt idx="1103">
                  <c:v>0.40815799768461147</c:v>
                </c:pt>
                <c:pt idx="1104">
                  <c:v>0.32331041666475357</c:v>
                </c:pt>
                <c:pt idx="1105">
                  <c:v>0.30743123842694331</c:v>
                </c:pt>
                <c:pt idx="1106">
                  <c:v>0.1897929861152079</c:v>
                </c:pt>
                <c:pt idx="1107">
                  <c:v>0</c:v>
                </c:pt>
                <c:pt idx="1108">
                  <c:v>0.17977723379590316</c:v>
                </c:pt>
                <c:pt idx="1109">
                  <c:v>0.2642279282445088</c:v>
                </c:pt>
                <c:pt idx="1110">
                  <c:v>0.26955939814797603</c:v>
                </c:pt>
                <c:pt idx="1111">
                  <c:v>0</c:v>
                </c:pt>
                <c:pt idx="1112">
                  <c:v>0.987086724540859</c:v>
                </c:pt>
                <c:pt idx="1113">
                  <c:v>0.32000695601163898</c:v>
                </c:pt>
                <c:pt idx="1114">
                  <c:v>0.21803456018096767</c:v>
                </c:pt>
                <c:pt idx="1115">
                  <c:v>2.2376082870396203</c:v>
                </c:pt>
                <c:pt idx="1116">
                  <c:v>0.21859939814748941</c:v>
                </c:pt>
                <c:pt idx="1117">
                  <c:v>1.0327512731455499</c:v>
                </c:pt>
                <c:pt idx="1118">
                  <c:v>0</c:v>
                </c:pt>
                <c:pt idx="1119">
                  <c:v>0.29800236110895639</c:v>
                </c:pt>
                <c:pt idx="1120">
                  <c:v>0.28015693286579335</c:v>
                </c:pt>
                <c:pt idx="1121">
                  <c:v>0.18576192129694391</c:v>
                </c:pt>
                <c:pt idx="1122">
                  <c:v>0.32616811342450092</c:v>
                </c:pt>
                <c:pt idx="1123">
                  <c:v>0</c:v>
                </c:pt>
                <c:pt idx="1124">
                  <c:v>0</c:v>
                </c:pt>
                <c:pt idx="1125">
                  <c:v>0.27369746527256211</c:v>
                </c:pt>
                <c:pt idx="1126">
                  <c:v>0.93081711806007661</c:v>
                </c:pt>
                <c:pt idx="1127">
                  <c:v>0.11755759259540355</c:v>
                </c:pt>
                <c:pt idx="1128">
                  <c:v>0.3103642592614051</c:v>
                </c:pt>
                <c:pt idx="1129">
                  <c:v>0.24501496527955169</c:v>
                </c:pt>
                <c:pt idx="1130">
                  <c:v>0.2499743171283626</c:v>
                </c:pt>
                <c:pt idx="1131">
                  <c:v>0.18380020833865274</c:v>
                </c:pt>
                <c:pt idx="1132">
                  <c:v>5.7317349535878748E-2</c:v>
                </c:pt>
                <c:pt idx="1133">
                  <c:v>5.6357164350629319E-2</c:v>
                </c:pt>
                <c:pt idx="1134">
                  <c:v>5.2941122688935138E-2</c:v>
                </c:pt>
                <c:pt idx="1135">
                  <c:v>0</c:v>
                </c:pt>
                <c:pt idx="1136">
                  <c:v>5.1580405088316184E-2</c:v>
                </c:pt>
                <c:pt idx="1137">
                  <c:v>4.9189259261765983E-2</c:v>
                </c:pt>
                <c:pt idx="1138">
                  <c:v>7.8602858789963648E-2</c:v>
                </c:pt>
                <c:pt idx="1139">
                  <c:v>5.2712962962687016E-2</c:v>
                </c:pt>
                <c:pt idx="1140">
                  <c:v>0.16597854167048354</c:v>
                </c:pt>
                <c:pt idx="1141">
                  <c:v>0.25463451388350222</c:v>
                </c:pt>
                <c:pt idx="1142">
                  <c:v>4.9555555553524755E-2</c:v>
                </c:pt>
                <c:pt idx="1143">
                  <c:v>4.7479861110332422E-2</c:v>
                </c:pt>
                <c:pt idx="1144">
                  <c:v>0.16313421296217712</c:v>
                </c:pt>
                <c:pt idx="1145">
                  <c:v>0.21794960648549022</c:v>
                </c:pt>
                <c:pt idx="1146">
                  <c:v>0</c:v>
                </c:pt>
                <c:pt idx="1147">
                  <c:v>0.26718672453716863</c:v>
                </c:pt>
                <c:pt idx="1148">
                  <c:v>7.9734030555555364</c:v>
                </c:pt>
                <c:pt idx="1149">
                  <c:v>0.28372189815127058</c:v>
                </c:pt>
                <c:pt idx="1150">
                  <c:v>0.16414293981506489</c:v>
                </c:pt>
                <c:pt idx="1151">
                  <c:v>0.17774973379709991</c:v>
                </c:pt>
                <c:pt idx="1152">
                  <c:v>2.2713055550411809E-2</c:v>
                </c:pt>
                <c:pt idx="1153">
                  <c:v>0.48816152777726529</c:v>
                </c:pt>
                <c:pt idx="1154">
                  <c:v>0.1372946527772001</c:v>
                </c:pt>
                <c:pt idx="1155">
                  <c:v>5.9482117592560826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0.2464716435133596</c:v>
                </c:pt>
                <c:pt idx="1161">
                  <c:v>0</c:v>
                </c:pt>
                <c:pt idx="1162">
                  <c:v>0</c:v>
                </c:pt>
                <c:pt idx="1163">
                  <c:v>0.29745565971825272</c:v>
                </c:pt>
                <c:pt idx="1164">
                  <c:v>0</c:v>
                </c:pt>
                <c:pt idx="1165">
                  <c:v>0.3203228819402284</c:v>
                </c:pt>
                <c:pt idx="1166">
                  <c:v>0.36425793981470633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0.7776933333298075</c:v>
                </c:pt>
                <c:pt idx="1171">
                  <c:v>0</c:v>
                </c:pt>
                <c:pt idx="1172">
                  <c:v>0.60377603009692393</c:v>
                </c:pt>
                <c:pt idx="1173">
                  <c:v>3.054090277873911E-2</c:v>
                </c:pt>
                <c:pt idx="1174">
                  <c:v>0</c:v>
                </c:pt>
                <c:pt idx="1175">
                  <c:v>0.10887613425438758</c:v>
                </c:pt>
                <c:pt idx="1176">
                  <c:v>2.2756157406547572E-2</c:v>
                </c:pt>
                <c:pt idx="1177">
                  <c:v>9.9072164353856351E-2</c:v>
                </c:pt>
                <c:pt idx="1178">
                  <c:v>6.5805682868813165E-2</c:v>
                </c:pt>
                <c:pt idx="1179">
                  <c:v>6.8478749999485444E-2</c:v>
                </c:pt>
                <c:pt idx="1180">
                  <c:v>0.11370738425466698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7.3819942124828231E-2</c:v>
                </c:pt>
                <c:pt idx="1188">
                  <c:v>9.0687986114062369E-2</c:v>
                </c:pt>
                <c:pt idx="1189">
                  <c:v>7.1529502311022952E-2</c:v>
                </c:pt>
                <c:pt idx="1190">
                  <c:v>8.2136608791188337E-2</c:v>
                </c:pt>
                <c:pt idx="1191">
                  <c:v>4.1822719904303085E-2</c:v>
                </c:pt>
                <c:pt idx="1192">
                  <c:v>0.15639689814997837</c:v>
                </c:pt>
                <c:pt idx="1193">
                  <c:v>7.0890520830289461E-2</c:v>
                </c:pt>
                <c:pt idx="1194">
                  <c:v>0.12680505787284346</c:v>
                </c:pt>
                <c:pt idx="1195">
                  <c:v>0</c:v>
                </c:pt>
                <c:pt idx="1196">
                  <c:v>5.5985416671319399E-2</c:v>
                </c:pt>
                <c:pt idx="1197">
                  <c:v>0.11747177083452698</c:v>
                </c:pt>
                <c:pt idx="1198">
                  <c:v>7.1389988428563811E-2</c:v>
                </c:pt>
                <c:pt idx="1199">
                  <c:v>0.10232812500180444</c:v>
                </c:pt>
                <c:pt idx="1200">
                  <c:v>0.68301030092698056</c:v>
                </c:pt>
                <c:pt idx="1201">
                  <c:v>8.9909456015448086E-2</c:v>
                </c:pt>
                <c:pt idx="1202">
                  <c:v>7.8141886573575903E-2</c:v>
                </c:pt>
                <c:pt idx="1203">
                  <c:v>18.924005879634933</c:v>
                </c:pt>
                <c:pt idx="1204">
                  <c:v>0.12774119212554069</c:v>
                </c:pt>
                <c:pt idx="1205">
                  <c:v>8.899869212473277E-2</c:v>
                </c:pt>
                <c:pt idx="1206">
                  <c:v>0.12102729166508652</c:v>
                </c:pt>
                <c:pt idx="1207">
                  <c:v>0.25261480324115837</c:v>
                </c:pt>
                <c:pt idx="1208">
                  <c:v>0.11623490740748821</c:v>
                </c:pt>
                <c:pt idx="1209">
                  <c:v>0.1310800578648923</c:v>
                </c:pt>
                <c:pt idx="1210">
                  <c:v>0.14412528934917646</c:v>
                </c:pt>
                <c:pt idx="1211">
                  <c:v>0.16032386574079283</c:v>
                </c:pt>
                <c:pt idx="1212">
                  <c:v>0</c:v>
                </c:pt>
                <c:pt idx="1213">
                  <c:v>0.21710938656906364</c:v>
                </c:pt>
                <c:pt idx="1214">
                  <c:v>0.57233343749976484</c:v>
                </c:pt>
                <c:pt idx="1215">
                  <c:v>6.5449340276245493E-2</c:v>
                </c:pt>
                <c:pt idx="1216">
                  <c:v>0.1088422916654963</c:v>
                </c:pt>
                <c:pt idx="1217">
                  <c:v>0</c:v>
                </c:pt>
                <c:pt idx="1218">
                  <c:v>0.15061289352161111</c:v>
                </c:pt>
                <c:pt idx="1219">
                  <c:v>1.3312118402827764</c:v>
                </c:pt>
                <c:pt idx="1220">
                  <c:v>0.17968484953598818</c:v>
                </c:pt>
                <c:pt idx="1221">
                  <c:v>0.10301570601586718</c:v>
                </c:pt>
                <c:pt idx="1222">
                  <c:v>8.4858923612046055E-2</c:v>
                </c:pt>
                <c:pt idx="1223">
                  <c:v>0.55119275462493533</c:v>
                </c:pt>
                <c:pt idx="1224">
                  <c:v>0</c:v>
                </c:pt>
                <c:pt idx="1225">
                  <c:v>4.734887731319759E-2</c:v>
                </c:pt>
                <c:pt idx="1226">
                  <c:v>0.1548626388903358</c:v>
                </c:pt>
                <c:pt idx="1227">
                  <c:v>0.14132112268271158</c:v>
                </c:pt>
                <c:pt idx="1228">
                  <c:v>0.15173121527186595</c:v>
                </c:pt>
                <c:pt idx="1229">
                  <c:v>9.5771550928475335E-2</c:v>
                </c:pt>
                <c:pt idx="1230">
                  <c:v>9.7832094907062128E-2</c:v>
                </c:pt>
                <c:pt idx="1231">
                  <c:v>7.3646828706841916E-2</c:v>
                </c:pt>
                <c:pt idx="1232">
                  <c:v>9.8044131940696388E-2</c:v>
                </c:pt>
                <c:pt idx="1233">
                  <c:v>7.7722557871311437E-2</c:v>
                </c:pt>
                <c:pt idx="1234">
                  <c:v>9.9396111108944751E-2</c:v>
                </c:pt>
                <c:pt idx="1235">
                  <c:v>2.30111111086444E-2</c:v>
                </c:pt>
                <c:pt idx="1236">
                  <c:v>7.6524016199982725E-2</c:v>
                </c:pt>
                <c:pt idx="1237">
                  <c:v>8.2431006943807006E-2</c:v>
                </c:pt>
                <c:pt idx="1238">
                  <c:v>0.10204729166434845</c:v>
                </c:pt>
                <c:pt idx="1239">
                  <c:v>0.10867418981797528</c:v>
                </c:pt>
                <c:pt idx="1240">
                  <c:v>7.069444443914108E-3</c:v>
                </c:pt>
                <c:pt idx="1241">
                  <c:v>2.2602708333579358E-2</c:v>
                </c:pt>
                <c:pt idx="1242">
                  <c:v>0.10188131944596535</c:v>
                </c:pt>
                <c:pt idx="1243">
                  <c:v>0</c:v>
                </c:pt>
                <c:pt idx="1244">
                  <c:v>0.1200904513898422</c:v>
                </c:pt>
                <c:pt idx="1245">
                  <c:v>0.345223449076002</c:v>
                </c:pt>
                <c:pt idx="1246">
                  <c:v>0</c:v>
                </c:pt>
                <c:pt idx="1247">
                  <c:v>7.7653032407397404E-2</c:v>
                </c:pt>
                <c:pt idx="1248">
                  <c:v>8.4692361109773628E-2</c:v>
                </c:pt>
                <c:pt idx="1249">
                  <c:v>8.066629630047828E-2</c:v>
                </c:pt>
                <c:pt idx="1250">
                  <c:v>0.11864482638338814</c:v>
                </c:pt>
                <c:pt idx="1251">
                  <c:v>7.2218518515001051E-2</c:v>
                </c:pt>
                <c:pt idx="1252">
                  <c:v>8.2036620369763114E-2</c:v>
                </c:pt>
                <c:pt idx="1253">
                  <c:v>7.7608460647752509E-2</c:v>
                </c:pt>
                <c:pt idx="1254">
                  <c:v>9.8488946758152451E-2</c:v>
                </c:pt>
                <c:pt idx="1255">
                  <c:v>0.12849299768276978</c:v>
                </c:pt>
                <c:pt idx="1256">
                  <c:v>7.5933668980724178E-2</c:v>
                </c:pt>
                <c:pt idx="1257">
                  <c:v>0.21738701388676418</c:v>
                </c:pt>
                <c:pt idx="1258">
                  <c:v>7.2254328704730142E-2</c:v>
                </c:pt>
                <c:pt idx="1259">
                  <c:v>1.9859791667840909E-2</c:v>
                </c:pt>
                <c:pt idx="1260">
                  <c:v>0.52275952546187909</c:v>
                </c:pt>
                <c:pt idx="1261">
                  <c:v>7.8853969906049315E-2</c:v>
                </c:pt>
                <c:pt idx="1262">
                  <c:v>7.3647164346766658E-2</c:v>
                </c:pt>
                <c:pt idx="1263">
                  <c:v>0.10869643518526573</c:v>
                </c:pt>
                <c:pt idx="1264">
                  <c:v>0.5503628009246313</c:v>
                </c:pt>
                <c:pt idx="1265">
                  <c:v>0.11156884259253275</c:v>
                </c:pt>
                <c:pt idx="1266">
                  <c:v>7.8566099538875278E-2</c:v>
                </c:pt>
                <c:pt idx="1267">
                  <c:v>7.3237361109931953E-2</c:v>
                </c:pt>
                <c:pt idx="1268">
                  <c:v>0.87680241897760425</c:v>
                </c:pt>
                <c:pt idx="1269">
                  <c:v>7.9910312502761371E-2</c:v>
                </c:pt>
                <c:pt idx="1270">
                  <c:v>5.9486574027687311E-3</c:v>
                </c:pt>
                <c:pt idx="1271">
                  <c:v>0</c:v>
                </c:pt>
                <c:pt idx="1272">
                  <c:v>0</c:v>
                </c:pt>
                <c:pt idx="1273">
                  <c:v>3.682401619880693E-2</c:v>
                </c:pt>
                <c:pt idx="1274">
                  <c:v>0.14171837962931022</c:v>
                </c:pt>
                <c:pt idx="1275">
                  <c:v>7.5775219906063285E-2</c:v>
                </c:pt>
                <c:pt idx="1276">
                  <c:v>7.345576388615882E-2</c:v>
                </c:pt>
                <c:pt idx="1277">
                  <c:v>0</c:v>
                </c:pt>
                <c:pt idx="1278">
                  <c:v>1.4750659720448311E-2</c:v>
                </c:pt>
                <c:pt idx="1279">
                  <c:v>0.13345516203844454</c:v>
                </c:pt>
                <c:pt idx="1280">
                  <c:v>13.630989293982566</c:v>
                </c:pt>
                <c:pt idx="1281">
                  <c:v>7.3930138889409136E-2</c:v>
                </c:pt>
                <c:pt idx="1282">
                  <c:v>0.10664917824033182</c:v>
                </c:pt>
                <c:pt idx="1283">
                  <c:v>7.5038159724499565E-2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2.6317129959352314E-4</c:v>
                </c:pt>
                <c:pt idx="1288">
                  <c:v>0.16020768518501427</c:v>
                </c:pt>
                <c:pt idx="1289">
                  <c:v>3.8472175925562624E-2</c:v>
                </c:pt>
                <c:pt idx="1290">
                  <c:v>0</c:v>
                </c:pt>
                <c:pt idx="1291">
                  <c:v>3.1463554976871819</c:v>
                </c:pt>
                <c:pt idx="1292">
                  <c:v>1.0274655439789058</c:v>
                </c:pt>
                <c:pt idx="1293">
                  <c:v>0</c:v>
                </c:pt>
                <c:pt idx="1294">
                  <c:v>1.4698148152092472E-3</c:v>
                </c:pt>
                <c:pt idx="1295">
                  <c:v>0.105023032410827</c:v>
                </c:pt>
                <c:pt idx="1296">
                  <c:v>8.4618182874692138E-2</c:v>
                </c:pt>
                <c:pt idx="1297">
                  <c:v>0.12845689815003425</c:v>
                </c:pt>
                <c:pt idx="1298">
                  <c:v>2.339178240072215E-2</c:v>
                </c:pt>
                <c:pt idx="1299">
                  <c:v>2.6754629630886484E-2</c:v>
                </c:pt>
                <c:pt idx="1300">
                  <c:v>3.5004884259251412E-2</c:v>
                </c:pt>
                <c:pt idx="1301">
                  <c:v>0.12933085648546694</c:v>
                </c:pt>
                <c:pt idx="1302">
                  <c:v>0.10034078703756677</c:v>
                </c:pt>
                <c:pt idx="1303">
                  <c:v>8.6805590282892808E-2</c:v>
                </c:pt>
                <c:pt idx="1304">
                  <c:v>7.2391585643345024E-2</c:v>
                </c:pt>
                <c:pt idx="1305">
                  <c:v>8.2778460651752539E-2</c:v>
                </c:pt>
                <c:pt idx="1306">
                  <c:v>8.2016585649398621E-2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0.14492295138916234</c:v>
                </c:pt>
                <c:pt idx="1313">
                  <c:v>0</c:v>
                </c:pt>
                <c:pt idx="1314">
                  <c:v>0.40642377315089107</c:v>
                </c:pt>
                <c:pt idx="1315">
                  <c:v>0.43868565971934004</c:v>
                </c:pt>
                <c:pt idx="1316">
                  <c:v>0.14569545138510875</c:v>
                </c:pt>
                <c:pt idx="1317">
                  <c:v>8.8959675929800142E-2</c:v>
                </c:pt>
                <c:pt idx="1318">
                  <c:v>0</c:v>
                </c:pt>
                <c:pt idx="1319">
                  <c:v>0.12455592592596076</c:v>
                </c:pt>
                <c:pt idx="1320">
                  <c:v>0.11715292824374046</c:v>
                </c:pt>
                <c:pt idx="1321">
                  <c:v>0.13286437500210013</c:v>
                </c:pt>
                <c:pt idx="1322">
                  <c:v>0.28683255787473172</c:v>
                </c:pt>
                <c:pt idx="1323">
                  <c:v>6.6183217641082592E-3</c:v>
                </c:pt>
                <c:pt idx="1324">
                  <c:v>0</c:v>
                </c:pt>
                <c:pt idx="1325">
                  <c:v>0.23385225694801193</c:v>
                </c:pt>
                <c:pt idx="1326">
                  <c:v>0</c:v>
                </c:pt>
                <c:pt idx="1327">
                  <c:v>0.24887982638756512</c:v>
                </c:pt>
                <c:pt idx="1328">
                  <c:v>0</c:v>
                </c:pt>
                <c:pt idx="1329">
                  <c:v>0.36257297453266801</c:v>
                </c:pt>
                <c:pt idx="1330">
                  <c:v>0</c:v>
                </c:pt>
                <c:pt idx="1331">
                  <c:v>0.44789664351264946</c:v>
                </c:pt>
                <c:pt idx="1332">
                  <c:v>0.33670934027759358</c:v>
                </c:pt>
                <c:pt idx="1333">
                  <c:v>0.33529516203998355</c:v>
                </c:pt>
                <c:pt idx="1334">
                  <c:v>0.19403512731514638</c:v>
                </c:pt>
                <c:pt idx="1335">
                  <c:v>0.12965664351941086</c:v>
                </c:pt>
                <c:pt idx="1336">
                  <c:v>0</c:v>
                </c:pt>
                <c:pt idx="1337">
                  <c:v>1.9347974535776302E-2</c:v>
                </c:pt>
                <c:pt idx="1338">
                  <c:v>8.1889016204513609E-2</c:v>
                </c:pt>
                <c:pt idx="1339">
                  <c:v>0.10408311343053356</c:v>
                </c:pt>
                <c:pt idx="1340">
                  <c:v>0.10647564815008081</c:v>
                </c:pt>
                <c:pt idx="1341">
                  <c:v>0.13728177083248738</c:v>
                </c:pt>
                <c:pt idx="1342">
                  <c:v>0.14695032407325925</c:v>
                </c:pt>
                <c:pt idx="1343">
                  <c:v>0</c:v>
                </c:pt>
                <c:pt idx="1344">
                  <c:v>7.1208911977009848E-3</c:v>
                </c:pt>
                <c:pt idx="1345">
                  <c:v>0</c:v>
                </c:pt>
                <c:pt idx="1346">
                  <c:v>0.19161548611009493</c:v>
                </c:pt>
                <c:pt idx="1347">
                  <c:v>0.255310254629876</c:v>
                </c:pt>
                <c:pt idx="1348">
                  <c:v>0</c:v>
                </c:pt>
                <c:pt idx="1349">
                  <c:v>0</c:v>
                </c:pt>
                <c:pt idx="1350">
                  <c:v>0.27382517360820202</c:v>
                </c:pt>
                <c:pt idx="1351">
                  <c:v>0</c:v>
                </c:pt>
                <c:pt idx="1352">
                  <c:v>0</c:v>
                </c:pt>
                <c:pt idx="1353">
                  <c:v>0.14947884259163402</c:v>
                </c:pt>
                <c:pt idx="1354">
                  <c:v>0</c:v>
                </c:pt>
                <c:pt idx="1355">
                  <c:v>0.2407423148106318</c:v>
                </c:pt>
                <c:pt idx="1356">
                  <c:v>0</c:v>
                </c:pt>
                <c:pt idx="1357">
                  <c:v>0</c:v>
                </c:pt>
                <c:pt idx="1358">
                  <c:v>0.12227702546078945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0.10051315971941222</c:v>
                </c:pt>
                <c:pt idx="1363">
                  <c:v>0.18989914351550397</c:v>
                </c:pt>
                <c:pt idx="1364">
                  <c:v>0</c:v>
                </c:pt>
                <c:pt idx="1365">
                  <c:v>0</c:v>
                </c:pt>
                <c:pt idx="1366">
                  <c:v>1.5217052546286141</c:v>
                </c:pt>
                <c:pt idx="1367">
                  <c:v>7.5381030095741153E-2</c:v>
                </c:pt>
                <c:pt idx="1368">
                  <c:v>0</c:v>
                </c:pt>
                <c:pt idx="1369">
                  <c:v>0</c:v>
                </c:pt>
                <c:pt idx="1370">
                  <c:v>2.5310254633950535E-2</c:v>
                </c:pt>
                <c:pt idx="1371">
                  <c:v>7.5595069451082963E-2</c:v>
                </c:pt>
                <c:pt idx="1372">
                  <c:v>0</c:v>
                </c:pt>
                <c:pt idx="1373">
                  <c:v>0</c:v>
                </c:pt>
                <c:pt idx="1374">
                  <c:v>8.6430266208481044E-2</c:v>
                </c:pt>
                <c:pt idx="1375">
                  <c:v>6.3774398149689659E-2</c:v>
                </c:pt>
                <c:pt idx="1376">
                  <c:v>0</c:v>
                </c:pt>
                <c:pt idx="1377">
                  <c:v>7.4204374999681022E-2</c:v>
                </c:pt>
                <c:pt idx="1378">
                  <c:v>7.729408564773621E-2</c:v>
                </c:pt>
                <c:pt idx="1379">
                  <c:v>0</c:v>
                </c:pt>
                <c:pt idx="1380">
                  <c:v>0.21535940971807577</c:v>
                </c:pt>
                <c:pt idx="1381">
                  <c:v>0</c:v>
                </c:pt>
                <c:pt idx="1382">
                  <c:v>0.11232692129124189</c:v>
                </c:pt>
                <c:pt idx="1383">
                  <c:v>4.585325231164461E-2</c:v>
                </c:pt>
                <c:pt idx="1384">
                  <c:v>1.1170846064851503</c:v>
                </c:pt>
                <c:pt idx="1385">
                  <c:v>0</c:v>
                </c:pt>
                <c:pt idx="1386">
                  <c:v>8.8328541663940996E-2</c:v>
                </c:pt>
                <c:pt idx="1387">
                  <c:v>0</c:v>
                </c:pt>
                <c:pt idx="1388">
                  <c:v>3.7178240745561197E-4</c:v>
                </c:pt>
                <c:pt idx="1389">
                  <c:v>0.25359988425771007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1.3454398140311241E-3</c:v>
                </c:pt>
                <c:pt idx="1396">
                  <c:v>1.5111226821318269E-3</c:v>
                </c:pt>
                <c:pt idx="1397">
                  <c:v>8.1652778317220509E-4</c:v>
                </c:pt>
                <c:pt idx="1398">
                  <c:v>8.1574039351835381E-2</c:v>
                </c:pt>
                <c:pt idx="1399">
                  <c:v>1.4063310183701105E-2</c:v>
                </c:pt>
                <c:pt idx="1400">
                  <c:v>0</c:v>
                </c:pt>
                <c:pt idx="1401">
                  <c:v>9.6547453722450882E-4</c:v>
                </c:pt>
                <c:pt idx="1402">
                  <c:v>7.4137094910838641E-2</c:v>
                </c:pt>
                <c:pt idx="1403">
                  <c:v>7.9899780095729511E-2</c:v>
                </c:pt>
                <c:pt idx="1404">
                  <c:v>2.4462500005029142E-2</c:v>
                </c:pt>
                <c:pt idx="1405">
                  <c:v>7.7475682868680451E-2</c:v>
                </c:pt>
                <c:pt idx="1406">
                  <c:v>2.1849999975529499E-3</c:v>
                </c:pt>
                <c:pt idx="1407">
                  <c:v>3.220672453608131E-2</c:v>
                </c:pt>
                <c:pt idx="1408">
                  <c:v>0</c:v>
                </c:pt>
                <c:pt idx="1409">
                  <c:v>5.5949421293917112E-3</c:v>
                </c:pt>
                <c:pt idx="1410">
                  <c:v>8.3866863431467209E-2</c:v>
                </c:pt>
                <c:pt idx="1411">
                  <c:v>5.0852083368226886E-3</c:v>
                </c:pt>
                <c:pt idx="1412">
                  <c:v>8.8947465279488824E-2</c:v>
                </c:pt>
                <c:pt idx="1413">
                  <c:v>17.227935740746034</c:v>
                </c:pt>
                <c:pt idx="1414">
                  <c:v>0</c:v>
                </c:pt>
                <c:pt idx="1415">
                  <c:v>0</c:v>
                </c:pt>
                <c:pt idx="1416">
                  <c:v>0.15367121527378913</c:v>
                </c:pt>
                <c:pt idx="1417">
                  <c:v>0.16702108796016546</c:v>
                </c:pt>
                <c:pt idx="1418">
                  <c:v>11.020481932864641</c:v>
                </c:pt>
                <c:pt idx="1419">
                  <c:v>0.18988343750243075</c:v>
                </c:pt>
                <c:pt idx="1420">
                  <c:v>9.3431712593883276E-4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1.8547332986127003</c:v>
                </c:pt>
                <c:pt idx="1425">
                  <c:v>5.0601851908140816E-3</c:v>
                </c:pt>
                <c:pt idx="1426">
                  <c:v>4.0311779976836988</c:v>
                </c:pt>
                <c:pt idx="1427">
                  <c:v>0.16057664352410939</c:v>
                </c:pt>
                <c:pt idx="1428">
                  <c:v>4.498969909036532E-3</c:v>
                </c:pt>
                <c:pt idx="1429">
                  <c:v>7.1804050967330113E-3</c:v>
                </c:pt>
                <c:pt idx="1430">
                  <c:v>0</c:v>
                </c:pt>
                <c:pt idx="1431">
                  <c:v>0.10903754629543982</c:v>
                </c:pt>
                <c:pt idx="1432">
                  <c:v>9.4793946758727543E-2</c:v>
                </c:pt>
                <c:pt idx="1433">
                  <c:v>0.10471436342777452</c:v>
                </c:pt>
                <c:pt idx="1434">
                  <c:v>0.10360715277784038</c:v>
                </c:pt>
                <c:pt idx="1435">
                  <c:v>8.466839120228542E-2</c:v>
                </c:pt>
                <c:pt idx="1436">
                  <c:v>0</c:v>
                </c:pt>
                <c:pt idx="1437">
                  <c:v>5.1381365774432197E-3</c:v>
                </c:pt>
                <c:pt idx="1438">
                  <c:v>7.7565775463881437E-2</c:v>
                </c:pt>
                <c:pt idx="1439">
                  <c:v>7.5731481774710119E-4</c:v>
                </c:pt>
                <c:pt idx="1440">
                  <c:v>0</c:v>
                </c:pt>
                <c:pt idx="1441">
                  <c:v>8.5093750385567546E-4</c:v>
                </c:pt>
                <c:pt idx="1442">
                  <c:v>6.9623287039576098E-2</c:v>
                </c:pt>
                <c:pt idx="1443">
                  <c:v>6.5429976850282401E-2</c:v>
                </c:pt>
                <c:pt idx="1444">
                  <c:v>6.9683275462011807E-2</c:v>
                </c:pt>
                <c:pt idx="1445">
                  <c:v>0</c:v>
                </c:pt>
                <c:pt idx="1446">
                  <c:v>0</c:v>
                </c:pt>
                <c:pt idx="1447">
                  <c:v>6.7201273144746665E-2</c:v>
                </c:pt>
                <c:pt idx="1448">
                  <c:v>3.1108217590372078E-3</c:v>
                </c:pt>
                <c:pt idx="1449">
                  <c:v>8.5933275462593883E-2</c:v>
                </c:pt>
                <c:pt idx="1450">
                  <c:v>5.0488425913499668E-3</c:v>
                </c:pt>
                <c:pt idx="1451">
                  <c:v>0</c:v>
                </c:pt>
                <c:pt idx="1452">
                  <c:v>2.3726898143650033E-2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9.5851620375469793E-2</c:v>
                </c:pt>
                <c:pt idx="1457">
                  <c:v>0</c:v>
                </c:pt>
                <c:pt idx="1458">
                  <c:v>0</c:v>
                </c:pt>
                <c:pt idx="1459">
                  <c:v>5.0753125033224933E-3</c:v>
                </c:pt>
                <c:pt idx="1460">
                  <c:v>7.4710335647978354E-2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0.14398119213001337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0.17753496528166579</c:v>
                </c:pt>
                <c:pt idx="1476">
                  <c:v>5.0152893527410924E-3</c:v>
                </c:pt>
                <c:pt idx="1477">
                  <c:v>2.9998495374456979E-3</c:v>
                </c:pt>
                <c:pt idx="1478">
                  <c:v>5.3364814884844236E-3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2.2002766199875623E-2</c:v>
                </c:pt>
                <c:pt idx="1483">
                  <c:v>0</c:v>
                </c:pt>
                <c:pt idx="1484">
                  <c:v>0.20317070601595333</c:v>
                </c:pt>
                <c:pt idx="1485">
                  <c:v>0.87085893518815283</c:v>
                </c:pt>
                <c:pt idx="1486">
                  <c:v>0.225384340279561</c:v>
                </c:pt>
                <c:pt idx="1487">
                  <c:v>0</c:v>
                </c:pt>
                <c:pt idx="1488">
                  <c:v>7.6262696762569249E-2</c:v>
                </c:pt>
                <c:pt idx="1489">
                  <c:v>7.9522013889800292E-2</c:v>
                </c:pt>
                <c:pt idx="1490">
                  <c:v>9.5310613425681368E-2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7.8217060181486886E-2</c:v>
                </c:pt>
                <c:pt idx="1495">
                  <c:v>0</c:v>
                </c:pt>
                <c:pt idx="1496">
                  <c:v>0</c:v>
                </c:pt>
                <c:pt idx="1497">
                  <c:v>1.070747581012256</c:v>
                </c:pt>
                <c:pt idx="1498">
                  <c:v>0</c:v>
                </c:pt>
                <c:pt idx="1499">
                  <c:v>3.0045520834391937E-2</c:v>
                </c:pt>
                <c:pt idx="1500">
                  <c:v>0</c:v>
                </c:pt>
                <c:pt idx="1501">
                  <c:v>0</c:v>
                </c:pt>
                <c:pt idx="1502">
                  <c:v>0.10504818287154194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1.147411840276618</c:v>
                </c:pt>
                <c:pt idx="1509">
                  <c:v>0</c:v>
                </c:pt>
                <c:pt idx="1510">
                  <c:v>0</c:v>
                </c:pt>
                <c:pt idx="1511">
                  <c:v>1.9284432870335877E-2</c:v>
                </c:pt>
                <c:pt idx="1512">
                  <c:v>2.1553796294028871E-2</c:v>
                </c:pt>
                <c:pt idx="1513">
                  <c:v>5.8534143536235206E-3</c:v>
                </c:pt>
                <c:pt idx="1514">
                  <c:v>0.2257616087954375</c:v>
                </c:pt>
                <c:pt idx="1515">
                  <c:v>1.0172744097217219</c:v>
                </c:pt>
                <c:pt idx="1516">
                  <c:v>1.0609743634267943</c:v>
                </c:pt>
                <c:pt idx="1517">
                  <c:v>1.1772033333327272</c:v>
                </c:pt>
                <c:pt idx="1518">
                  <c:v>0.9691932291680132</c:v>
                </c:pt>
                <c:pt idx="1519">
                  <c:v>1.1576464467580081</c:v>
                </c:pt>
                <c:pt idx="1520">
                  <c:v>0.91205306712799938</c:v>
                </c:pt>
                <c:pt idx="1521">
                  <c:v>1.1355005555597018</c:v>
                </c:pt>
                <c:pt idx="1522">
                  <c:v>0.86174793980899267</c:v>
                </c:pt>
                <c:pt idx="1523">
                  <c:v>4.4147569424239919E-3</c:v>
                </c:pt>
                <c:pt idx="1524">
                  <c:v>5.501793981238734E-3</c:v>
                </c:pt>
                <c:pt idx="1525">
                  <c:v>0.98856300926127005</c:v>
                </c:pt>
                <c:pt idx="1526">
                  <c:v>2.804930554702878E-3</c:v>
                </c:pt>
                <c:pt idx="1527">
                  <c:v>1.4424780085391831E-2</c:v>
                </c:pt>
                <c:pt idx="1528">
                  <c:v>2.7969675938948058E-3</c:v>
                </c:pt>
                <c:pt idx="1529">
                  <c:v>0.36282321759063052</c:v>
                </c:pt>
                <c:pt idx="1530">
                  <c:v>0.39979366898478474</c:v>
                </c:pt>
                <c:pt idx="1531">
                  <c:v>0.39747076389176073</c:v>
                </c:pt>
                <c:pt idx="1532">
                  <c:v>0.25904931713012047</c:v>
                </c:pt>
                <c:pt idx="1533">
                  <c:v>0</c:v>
                </c:pt>
                <c:pt idx="1534">
                  <c:v>0.23196351851947838</c:v>
                </c:pt>
                <c:pt idx="1535">
                  <c:v>0.15979745369986631</c:v>
                </c:pt>
                <c:pt idx="1536">
                  <c:v>0.26406504629994743</c:v>
                </c:pt>
                <c:pt idx="1537">
                  <c:v>0.24856204861134756</c:v>
                </c:pt>
                <c:pt idx="1538">
                  <c:v>0.15920510416617617</c:v>
                </c:pt>
                <c:pt idx="1539">
                  <c:v>0</c:v>
                </c:pt>
                <c:pt idx="1540">
                  <c:v>0.17690155092714122</c:v>
                </c:pt>
                <c:pt idx="1541">
                  <c:v>0.15835770833655261</c:v>
                </c:pt>
                <c:pt idx="1542">
                  <c:v>0.20753895833331626</c:v>
                </c:pt>
                <c:pt idx="1543">
                  <c:v>1.1065856451750733E-3</c:v>
                </c:pt>
                <c:pt idx="1544">
                  <c:v>0.11893568286905065</c:v>
                </c:pt>
                <c:pt idx="1545">
                  <c:v>5.0685300884651951E-3</c:v>
                </c:pt>
                <c:pt idx="1546">
                  <c:v>4.6319212997332215E-3</c:v>
                </c:pt>
                <c:pt idx="1547">
                  <c:v>5.2643194445408881E-2</c:v>
                </c:pt>
                <c:pt idx="1548">
                  <c:v>8.9416307870124001E-2</c:v>
                </c:pt>
                <c:pt idx="1549">
                  <c:v>0</c:v>
                </c:pt>
                <c:pt idx="1550">
                  <c:v>2.5350439813337289E-2</c:v>
                </c:pt>
                <c:pt idx="1551">
                  <c:v>6.765679398085922E-2</c:v>
                </c:pt>
                <c:pt idx="1552">
                  <c:v>1.4037881941476371E-2</c:v>
                </c:pt>
                <c:pt idx="1553">
                  <c:v>7.9641921300208196E-2</c:v>
                </c:pt>
                <c:pt idx="1554">
                  <c:v>7.7519594909972511E-2</c:v>
                </c:pt>
                <c:pt idx="1555">
                  <c:v>1.7345254600513726E-3</c:v>
                </c:pt>
                <c:pt idx="1556">
                  <c:v>2.6669953709642868E-2</c:v>
                </c:pt>
                <c:pt idx="1557">
                  <c:v>1.4475115742243361E-2</c:v>
                </c:pt>
                <c:pt idx="1558">
                  <c:v>7.2913634263386484E-2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6.4222638888168149E-2</c:v>
                </c:pt>
                <c:pt idx="1563">
                  <c:v>0</c:v>
                </c:pt>
                <c:pt idx="1564">
                  <c:v>0.13230858796305256</c:v>
                </c:pt>
                <c:pt idx="1565">
                  <c:v>0.14064728008816019</c:v>
                </c:pt>
                <c:pt idx="1566">
                  <c:v>0.10299697916343575</c:v>
                </c:pt>
                <c:pt idx="1567">
                  <c:v>6.8818229163298383E-2</c:v>
                </c:pt>
                <c:pt idx="1568">
                  <c:v>0</c:v>
                </c:pt>
                <c:pt idx="1569">
                  <c:v>0.11371986111043952</c:v>
                </c:pt>
                <c:pt idx="1570">
                  <c:v>0.14419787037331844</c:v>
                </c:pt>
                <c:pt idx="1571">
                  <c:v>8.5044999999809079E-2</c:v>
                </c:pt>
                <c:pt idx="1572">
                  <c:v>8.9153090273612179E-2</c:v>
                </c:pt>
                <c:pt idx="1573">
                  <c:v>0.12738673610874685</c:v>
                </c:pt>
                <c:pt idx="1574">
                  <c:v>0.10713711805874482</c:v>
                </c:pt>
                <c:pt idx="1575">
                  <c:v>0</c:v>
                </c:pt>
                <c:pt idx="1576">
                  <c:v>8.0582870366924908E-2</c:v>
                </c:pt>
                <c:pt idx="1577">
                  <c:v>7.8900555556174368E-2</c:v>
                </c:pt>
                <c:pt idx="1578">
                  <c:v>9.5326851856952999E-2</c:v>
                </c:pt>
                <c:pt idx="1579">
                  <c:v>0</c:v>
                </c:pt>
                <c:pt idx="1580">
                  <c:v>4.9168055484187789E-3</c:v>
                </c:pt>
                <c:pt idx="1581">
                  <c:v>8.8741990737617016E-2</c:v>
                </c:pt>
                <c:pt idx="1582">
                  <c:v>0</c:v>
                </c:pt>
                <c:pt idx="1583">
                  <c:v>4.5624652775586583E-3</c:v>
                </c:pt>
                <c:pt idx="1584">
                  <c:v>7.113832176401047E-2</c:v>
                </c:pt>
                <c:pt idx="1585">
                  <c:v>0</c:v>
                </c:pt>
                <c:pt idx="1586">
                  <c:v>2.3090243055776227E-2</c:v>
                </c:pt>
                <c:pt idx="1587">
                  <c:v>9.263591434864793E-2</c:v>
                </c:pt>
                <c:pt idx="1588">
                  <c:v>0</c:v>
                </c:pt>
                <c:pt idx="1589">
                  <c:v>8.1244826382317115E-2</c:v>
                </c:pt>
                <c:pt idx="1590">
                  <c:v>0.10259343749930849</c:v>
                </c:pt>
                <c:pt idx="1591">
                  <c:v>5.9490891202585772E-2</c:v>
                </c:pt>
                <c:pt idx="1592">
                  <c:v>3.2285872569409548</c:v>
                </c:pt>
                <c:pt idx="1593">
                  <c:v>0.23794445602106862</c:v>
                </c:pt>
                <c:pt idx="1594">
                  <c:v>6.3503750003292225E-2</c:v>
                </c:pt>
                <c:pt idx="1595">
                  <c:v>5.214243055525003E-2</c:v>
                </c:pt>
                <c:pt idx="1596">
                  <c:v>8.6039178240753245E-2</c:v>
                </c:pt>
                <c:pt idx="1597">
                  <c:v>0.21590935184940463</c:v>
                </c:pt>
                <c:pt idx="1598">
                  <c:v>1.1695486173266545E-3</c:v>
                </c:pt>
                <c:pt idx="1599">
                  <c:v>9.2593344910710584E-2</c:v>
                </c:pt>
                <c:pt idx="1600">
                  <c:v>0.12732021990814246</c:v>
                </c:pt>
                <c:pt idx="1601">
                  <c:v>0.12755018518510042</c:v>
                </c:pt>
                <c:pt idx="1602">
                  <c:v>2.8678393055524793</c:v>
                </c:pt>
                <c:pt idx="1603">
                  <c:v>0.16596738425869262</c:v>
                </c:pt>
                <c:pt idx="1604">
                  <c:v>0.10926594906777609</c:v>
                </c:pt>
                <c:pt idx="1605">
                  <c:v>0.13854726851423038</c:v>
                </c:pt>
                <c:pt idx="1606">
                  <c:v>0.15779556713096099</c:v>
                </c:pt>
                <c:pt idx="1607">
                  <c:v>0.16654706018744037</c:v>
                </c:pt>
                <c:pt idx="1608">
                  <c:v>0.18283125000016298</c:v>
                </c:pt>
                <c:pt idx="1609">
                  <c:v>0</c:v>
                </c:pt>
                <c:pt idx="1610">
                  <c:v>0.17653329861059319</c:v>
                </c:pt>
                <c:pt idx="1611">
                  <c:v>0.12774017360789003</c:v>
                </c:pt>
                <c:pt idx="1612">
                  <c:v>0.15576788194448454</c:v>
                </c:pt>
                <c:pt idx="1613">
                  <c:v>0.11733256943989545</c:v>
                </c:pt>
                <c:pt idx="1614">
                  <c:v>0.1626153472243459</c:v>
                </c:pt>
                <c:pt idx="1615">
                  <c:v>0.16596581018529832</c:v>
                </c:pt>
                <c:pt idx="1616">
                  <c:v>0.15506037037266651</c:v>
                </c:pt>
                <c:pt idx="1617">
                  <c:v>0.17027729166875361</c:v>
                </c:pt>
                <c:pt idx="1618">
                  <c:v>0.19821074073843192</c:v>
                </c:pt>
                <c:pt idx="1619">
                  <c:v>0.21327929398103151</c:v>
                </c:pt>
                <c:pt idx="1620">
                  <c:v>0.13766800925805001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7.133587962744059E-2</c:v>
                </c:pt>
                <c:pt idx="1627">
                  <c:v>5.870385416346835E-2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0.10618927083123708</c:v>
                </c:pt>
                <c:pt idx="1633">
                  <c:v>0</c:v>
                </c:pt>
                <c:pt idx="1634">
                  <c:v>0</c:v>
                </c:pt>
                <c:pt idx="1635">
                  <c:v>7.741927083407063E-2</c:v>
                </c:pt>
                <c:pt idx="1636">
                  <c:v>0</c:v>
                </c:pt>
                <c:pt idx="1637">
                  <c:v>4.1891087967087515E-3</c:v>
                </c:pt>
                <c:pt idx="1638">
                  <c:v>1.9311944444780238E-2</c:v>
                </c:pt>
                <c:pt idx="1639">
                  <c:v>7.4506562501483131E-2</c:v>
                </c:pt>
                <c:pt idx="1640">
                  <c:v>0</c:v>
                </c:pt>
                <c:pt idx="1641">
                  <c:v>2.1734328707680106E-2</c:v>
                </c:pt>
                <c:pt idx="1642">
                  <c:v>7.4409270833712071E-2</c:v>
                </c:pt>
                <c:pt idx="1643">
                  <c:v>4.2206597281619906E-3</c:v>
                </c:pt>
                <c:pt idx="1644">
                  <c:v>1.9544270828191657E-2</c:v>
                </c:pt>
                <c:pt idx="1645">
                  <c:v>4.2887847230304033E-3</c:v>
                </c:pt>
                <c:pt idx="1646">
                  <c:v>7.447072916693287E-2</c:v>
                </c:pt>
                <c:pt idx="1647">
                  <c:v>7.5181226849963423E-2</c:v>
                </c:pt>
                <c:pt idx="1648">
                  <c:v>7.631819444213761E-2</c:v>
                </c:pt>
                <c:pt idx="1649">
                  <c:v>7.9709745376021601E-2</c:v>
                </c:pt>
                <c:pt idx="1650">
                  <c:v>0</c:v>
                </c:pt>
                <c:pt idx="1651">
                  <c:v>7.1682060181046836E-2</c:v>
                </c:pt>
                <c:pt idx="1652">
                  <c:v>7.4631226852943655E-2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1.8557615738245659E-2</c:v>
                </c:pt>
                <c:pt idx="1659">
                  <c:v>1.9079363424680196E-2</c:v>
                </c:pt>
                <c:pt idx="1660">
                  <c:v>0</c:v>
                </c:pt>
                <c:pt idx="1661">
                  <c:v>4.7623263890272938E-3</c:v>
                </c:pt>
                <c:pt idx="1662">
                  <c:v>1.0642476845532656E-3</c:v>
                </c:pt>
                <c:pt idx="1663">
                  <c:v>0</c:v>
                </c:pt>
                <c:pt idx="1664">
                  <c:v>0.15666509259608574</c:v>
                </c:pt>
                <c:pt idx="1665">
                  <c:v>0</c:v>
                </c:pt>
                <c:pt idx="1666">
                  <c:v>8.9804236107738689E-2</c:v>
                </c:pt>
                <c:pt idx="1667">
                  <c:v>8.7258495375863276E-2</c:v>
                </c:pt>
                <c:pt idx="1668">
                  <c:v>7.5014791669673286E-2</c:v>
                </c:pt>
                <c:pt idx="1669">
                  <c:v>0</c:v>
                </c:pt>
                <c:pt idx="1670">
                  <c:v>0.11827667823672527</c:v>
                </c:pt>
                <c:pt idx="1671">
                  <c:v>4.8837291666131932E-2</c:v>
                </c:pt>
                <c:pt idx="1672">
                  <c:v>0</c:v>
                </c:pt>
                <c:pt idx="1673">
                  <c:v>0.11716332176001742</c:v>
                </c:pt>
                <c:pt idx="1674">
                  <c:v>0.13852748842327856</c:v>
                </c:pt>
                <c:pt idx="1675">
                  <c:v>0</c:v>
                </c:pt>
                <c:pt idx="1676">
                  <c:v>0.79949425925588002</c:v>
                </c:pt>
                <c:pt idx="1677">
                  <c:v>0</c:v>
                </c:pt>
                <c:pt idx="1678">
                  <c:v>0.1784061689832015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4.9095717622549273E-3</c:v>
                </c:pt>
                <c:pt idx="1688">
                  <c:v>2.1455127309309319E-2</c:v>
                </c:pt>
                <c:pt idx="1689">
                  <c:v>2.3239988426212221E-2</c:v>
                </c:pt>
                <c:pt idx="1690">
                  <c:v>8.6924039351288229E-2</c:v>
                </c:pt>
                <c:pt idx="1691">
                  <c:v>7.8131122681952547E-2</c:v>
                </c:pt>
                <c:pt idx="1692">
                  <c:v>7.5177789345616475E-2</c:v>
                </c:pt>
                <c:pt idx="1693">
                  <c:v>2.3641168983886018E-2</c:v>
                </c:pt>
                <c:pt idx="1694">
                  <c:v>7.1065567128243856E-2</c:v>
                </c:pt>
                <c:pt idx="1695">
                  <c:v>7.7769178242306225E-2</c:v>
                </c:pt>
                <c:pt idx="1696">
                  <c:v>8.8180682869278826E-2</c:v>
                </c:pt>
                <c:pt idx="1697">
                  <c:v>8.0853263883909676E-2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8.4158379628206603E-2</c:v>
                </c:pt>
                <c:pt idx="1704">
                  <c:v>4.1022800942300819E-3</c:v>
                </c:pt>
                <c:pt idx="1705">
                  <c:v>9.9671701391343959E-2</c:v>
                </c:pt>
                <c:pt idx="1706">
                  <c:v>0.10067040508874925</c:v>
                </c:pt>
                <c:pt idx="1707">
                  <c:v>1.2915717597934417E-2</c:v>
                </c:pt>
                <c:pt idx="1708">
                  <c:v>2.7406597218941897E-3</c:v>
                </c:pt>
                <c:pt idx="1709">
                  <c:v>0.10345765046804445</c:v>
                </c:pt>
                <c:pt idx="1710">
                  <c:v>8.2906446754350327E-2</c:v>
                </c:pt>
                <c:pt idx="1711">
                  <c:v>8.7686759259668179E-2</c:v>
                </c:pt>
                <c:pt idx="1712">
                  <c:v>7.1911284721863922E-2</c:v>
                </c:pt>
                <c:pt idx="1713">
                  <c:v>0</c:v>
                </c:pt>
                <c:pt idx="1714">
                  <c:v>8.1232094904407859E-2</c:v>
                </c:pt>
                <c:pt idx="1715">
                  <c:v>0.78415696759475395</c:v>
                </c:pt>
                <c:pt idx="1716">
                  <c:v>7.5898067123489454E-2</c:v>
                </c:pt>
                <c:pt idx="1717">
                  <c:v>8.4210150460421573E-2</c:v>
                </c:pt>
                <c:pt idx="1718">
                  <c:v>8.4661458335176576E-2</c:v>
                </c:pt>
                <c:pt idx="1719">
                  <c:v>0.97650530093233101</c:v>
                </c:pt>
                <c:pt idx="1720">
                  <c:v>0.43379738425574033</c:v>
                </c:pt>
                <c:pt idx="1721">
                  <c:v>8.1188032403588295E-2</c:v>
                </c:pt>
                <c:pt idx="1722">
                  <c:v>0.81612901620246703</c:v>
                </c:pt>
                <c:pt idx="1723">
                  <c:v>8.5125995370617602E-2</c:v>
                </c:pt>
                <c:pt idx="1724">
                  <c:v>5.0202556712974911</c:v>
                </c:pt>
                <c:pt idx="1725">
                  <c:v>0</c:v>
                </c:pt>
                <c:pt idx="1726">
                  <c:v>7.5677800930861849E-2</c:v>
                </c:pt>
                <c:pt idx="1727">
                  <c:v>6.6686458376352675E-3</c:v>
                </c:pt>
                <c:pt idx="1728">
                  <c:v>8.1524780092877336E-2</c:v>
                </c:pt>
                <c:pt idx="1729">
                  <c:v>2.421008102101041E-2</c:v>
                </c:pt>
                <c:pt idx="1730">
                  <c:v>4.9145023149321787E-3</c:v>
                </c:pt>
                <c:pt idx="1731">
                  <c:v>7.8335462960239965E-2</c:v>
                </c:pt>
                <c:pt idx="1732">
                  <c:v>0</c:v>
                </c:pt>
                <c:pt idx="1733">
                  <c:v>8.5288182868680451E-2</c:v>
                </c:pt>
                <c:pt idx="1734">
                  <c:v>8.30325347269536E-2</c:v>
                </c:pt>
                <c:pt idx="1735">
                  <c:v>8.7249664356932044E-2</c:v>
                </c:pt>
                <c:pt idx="1736">
                  <c:v>1.6752923148087575</c:v>
                </c:pt>
                <c:pt idx="1737">
                  <c:v>1.197407407744322E-3</c:v>
                </c:pt>
                <c:pt idx="1738">
                  <c:v>8.9729537037783302E-2</c:v>
                </c:pt>
                <c:pt idx="1739">
                  <c:v>1.1918634263565764E-3</c:v>
                </c:pt>
                <c:pt idx="1740">
                  <c:v>8.201850694604218E-2</c:v>
                </c:pt>
                <c:pt idx="1741">
                  <c:v>8.4961828702944331E-2</c:v>
                </c:pt>
                <c:pt idx="1742">
                  <c:v>8.2770659719244577E-2</c:v>
                </c:pt>
                <c:pt idx="1743">
                  <c:v>0.12714356480864808</c:v>
                </c:pt>
                <c:pt idx="1744">
                  <c:v>0</c:v>
                </c:pt>
                <c:pt idx="1745">
                  <c:v>9.7199039351835381E-2</c:v>
                </c:pt>
                <c:pt idx="1746">
                  <c:v>0</c:v>
                </c:pt>
                <c:pt idx="1747">
                  <c:v>0.12091537037485978</c:v>
                </c:pt>
                <c:pt idx="1748">
                  <c:v>0</c:v>
                </c:pt>
                <c:pt idx="1749">
                  <c:v>5.9051851858384907E-3</c:v>
                </c:pt>
                <c:pt idx="1750">
                  <c:v>0</c:v>
                </c:pt>
                <c:pt idx="1751">
                  <c:v>0</c:v>
                </c:pt>
                <c:pt idx="1752">
                  <c:v>8.3025648149487097E-2</c:v>
                </c:pt>
                <c:pt idx="1753">
                  <c:v>0</c:v>
                </c:pt>
                <c:pt idx="1754">
                  <c:v>0</c:v>
                </c:pt>
                <c:pt idx="1755">
                  <c:v>4.976076386810746E-3</c:v>
                </c:pt>
                <c:pt idx="1756">
                  <c:v>2.3874363425420597E-2</c:v>
                </c:pt>
                <c:pt idx="1757">
                  <c:v>2.4632002314319834E-2</c:v>
                </c:pt>
                <c:pt idx="1758">
                  <c:v>7.9971377315814607E-2</c:v>
                </c:pt>
                <c:pt idx="1759">
                  <c:v>0</c:v>
                </c:pt>
                <c:pt idx="1760">
                  <c:v>0</c:v>
                </c:pt>
                <c:pt idx="1761">
                  <c:v>9.6555636569974013E-2</c:v>
                </c:pt>
                <c:pt idx="1762">
                  <c:v>0</c:v>
                </c:pt>
                <c:pt idx="1763">
                  <c:v>8.2256655092351139E-2</c:v>
                </c:pt>
                <c:pt idx="1764">
                  <c:v>1.4473980208276771</c:v>
                </c:pt>
                <c:pt idx="1765">
                  <c:v>0</c:v>
                </c:pt>
                <c:pt idx="1766">
                  <c:v>8.8430046293069609E-2</c:v>
                </c:pt>
                <c:pt idx="1767">
                  <c:v>8.4958761573943775E-2</c:v>
                </c:pt>
                <c:pt idx="1768">
                  <c:v>0</c:v>
                </c:pt>
                <c:pt idx="1769">
                  <c:v>8.6041319445939735E-2</c:v>
                </c:pt>
                <c:pt idx="1770">
                  <c:v>7.9137141205137596E-2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1.8262835648783948E-2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0.14561388888250804</c:v>
                </c:pt>
                <c:pt idx="1788">
                  <c:v>0.16969680556212552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0.21682994213188067</c:v>
                </c:pt>
                <c:pt idx="1794">
                  <c:v>0</c:v>
                </c:pt>
                <c:pt idx="1795">
                  <c:v>0</c:v>
                </c:pt>
                <c:pt idx="1796">
                  <c:v>6.7557986112660728E-3</c:v>
                </c:pt>
                <c:pt idx="1797">
                  <c:v>6.7052662052446976E-3</c:v>
                </c:pt>
                <c:pt idx="1798">
                  <c:v>0</c:v>
                </c:pt>
                <c:pt idx="1799">
                  <c:v>0</c:v>
                </c:pt>
                <c:pt idx="1800">
                  <c:v>7.2761192124744412E-2</c:v>
                </c:pt>
                <c:pt idx="1801">
                  <c:v>0</c:v>
                </c:pt>
                <c:pt idx="1802">
                  <c:v>0</c:v>
                </c:pt>
                <c:pt idx="1803">
                  <c:v>0.10903493055229774</c:v>
                </c:pt>
                <c:pt idx="1804">
                  <c:v>8.9128217594407033E-2</c:v>
                </c:pt>
                <c:pt idx="1805">
                  <c:v>9.7097916666825768E-2</c:v>
                </c:pt>
                <c:pt idx="1806">
                  <c:v>1.9400357638951391</c:v>
                </c:pt>
                <c:pt idx="1807">
                  <c:v>0</c:v>
                </c:pt>
                <c:pt idx="1808">
                  <c:v>0.11637394675926771</c:v>
                </c:pt>
                <c:pt idx="1809">
                  <c:v>0.146213333333435</c:v>
                </c:pt>
                <c:pt idx="1810">
                  <c:v>8.5418668983038515E-2</c:v>
                </c:pt>
                <c:pt idx="1811">
                  <c:v>0</c:v>
                </c:pt>
                <c:pt idx="1812">
                  <c:v>9.2338715272489935E-2</c:v>
                </c:pt>
                <c:pt idx="1813">
                  <c:v>0.12474998842662899</c:v>
                </c:pt>
                <c:pt idx="1814">
                  <c:v>2.0432037039427087E-2</c:v>
                </c:pt>
                <c:pt idx="1815">
                  <c:v>8.5880752318189479E-2</c:v>
                </c:pt>
                <c:pt idx="1816">
                  <c:v>8.6131597221537959E-2</c:v>
                </c:pt>
                <c:pt idx="1817">
                  <c:v>9.3510706014058087E-2</c:v>
                </c:pt>
                <c:pt idx="1818">
                  <c:v>8.448371527629206E-2</c:v>
                </c:pt>
                <c:pt idx="1819">
                  <c:v>0</c:v>
                </c:pt>
                <c:pt idx="1820">
                  <c:v>0</c:v>
                </c:pt>
                <c:pt idx="1821">
                  <c:v>9.6995138883357868E-3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6.1160879631643184E-3</c:v>
                </c:pt>
                <c:pt idx="1826">
                  <c:v>4.2883564819931053E-3</c:v>
                </c:pt>
                <c:pt idx="1827">
                  <c:v>0</c:v>
                </c:pt>
                <c:pt idx="1828">
                  <c:v>9.9619456021173391E-2</c:v>
                </c:pt>
                <c:pt idx="1829">
                  <c:v>4.9368750042049214E-3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8.0629641204723157E-2</c:v>
                </c:pt>
                <c:pt idx="1834">
                  <c:v>8.3779270833474584E-2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2.6407256940728985E-2</c:v>
                </c:pt>
                <c:pt idx="1840">
                  <c:v>2.9000081020058133E-2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1.4992476862971671E-3</c:v>
                </c:pt>
                <c:pt idx="1848">
                  <c:v>4.8885185169638135E-3</c:v>
                </c:pt>
                <c:pt idx="1849">
                  <c:v>7.9745231480046641E-2</c:v>
                </c:pt>
                <c:pt idx="1850">
                  <c:v>2.0323182870924938E-2</c:v>
                </c:pt>
                <c:pt idx="1851">
                  <c:v>1.6308368059981149E-2</c:v>
                </c:pt>
                <c:pt idx="1852">
                  <c:v>7.8222627307695802E-2</c:v>
                </c:pt>
                <c:pt idx="1853">
                  <c:v>7.1670150464342441E-2</c:v>
                </c:pt>
                <c:pt idx="1854">
                  <c:v>0</c:v>
                </c:pt>
                <c:pt idx="1855">
                  <c:v>8.6577777772617992E-2</c:v>
                </c:pt>
                <c:pt idx="1856">
                  <c:v>8.5361423611175269E-2</c:v>
                </c:pt>
                <c:pt idx="1857">
                  <c:v>0</c:v>
                </c:pt>
                <c:pt idx="1858">
                  <c:v>1.1491087934700772E-3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8.2942002314666752E-2</c:v>
                </c:pt>
                <c:pt idx="1863">
                  <c:v>0</c:v>
                </c:pt>
                <c:pt idx="1864">
                  <c:v>0</c:v>
                </c:pt>
                <c:pt idx="1865">
                  <c:v>7.3138773150276393E-2</c:v>
                </c:pt>
                <c:pt idx="1866">
                  <c:v>2.9000868053117301E-2</c:v>
                </c:pt>
                <c:pt idx="1867">
                  <c:v>9.0987314819358289E-2</c:v>
                </c:pt>
                <c:pt idx="1868">
                  <c:v>9.4528472218371462E-2</c:v>
                </c:pt>
                <c:pt idx="1869">
                  <c:v>9.0295405098004267E-2</c:v>
                </c:pt>
                <c:pt idx="1870">
                  <c:v>8.5628784720029216E-2</c:v>
                </c:pt>
                <c:pt idx="1871">
                  <c:v>9.5802326388366055E-2</c:v>
                </c:pt>
                <c:pt idx="1872">
                  <c:v>8.8884837961813901E-2</c:v>
                </c:pt>
                <c:pt idx="1873">
                  <c:v>6.0002430545864627E-3</c:v>
                </c:pt>
                <c:pt idx="1874">
                  <c:v>9.0853067129501142E-2</c:v>
                </c:pt>
                <c:pt idx="1875">
                  <c:v>0.11889327545941342</c:v>
                </c:pt>
                <c:pt idx="1876">
                  <c:v>8.867972221923992E-2</c:v>
                </c:pt>
                <c:pt idx="1877">
                  <c:v>0</c:v>
                </c:pt>
                <c:pt idx="1878">
                  <c:v>0.10274554398347391</c:v>
                </c:pt>
                <c:pt idx="1879">
                  <c:v>7.0564756948442664E-2</c:v>
                </c:pt>
                <c:pt idx="1880">
                  <c:v>0.12379019675427116</c:v>
                </c:pt>
                <c:pt idx="1881">
                  <c:v>9.6879594908386935E-2</c:v>
                </c:pt>
                <c:pt idx="1882">
                  <c:v>1.7541666675242595E-3</c:v>
                </c:pt>
                <c:pt idx="1883">
                  <c:v>4.109421293833293E-3</c:v>
                </c:pt>
                <c:pt idx="1884">
                  <c:v>0.13263604167150334</c:v>
                </c:pt>
                <c:pt idx="1885">
                  <c:v>1.8747337962849997E-3</c:v>
                </c:pt>
                <c:pt idx="1886">
                  <c:v>3.5306689816934522E-2</c:v>
                </c:pt>
                <c:pt idx="1887">
                  <c:v>5.5422256940801162E-2</c:v>
                </c:pt>
                <c:pt idx="1888">
                  <c:v>0</c:v>
                </c:pt>
                <c:pt idx="1889">
                  <c:v>3.0460763882729225E-3</c:v>
                </c:pt>
                <c:pt idx="1890">
                  <c:v>0.11959254629618954</c:v>
                </c:pt>
                <c:pt idx="1891">
                  <c:v>0</c:v>
                </c:pt>
                <c:pt idx="1892">
                  <c:v>0</c:v>
                </c:pt>
                <c:pt idx="1893">
                  <c:v>0.13451502315001562</c:v>
                </c:pt>
                <c:pt idx="1894">
                  <c:v>0</c:v>
                </c:pt>
                <c:pt idx="1895">
                  <c:v>0.10548081018350786</c:v>
                </c:pt>
                <c:pt idx="1896">
                  <c:v>0.10526250000111759</c:v>
                </c:pt>
                <c:pt idx="1897">
                  <c:v>0</c:v>
                </c:pt>
                <c:pt idx="1898">
                  <c:v>0</c:v>
                </c:pt>
                <c:pt idx="1899">
                  <c:v>0.16498894675896736</c:v>
                </c:pt>
                <c:pt idx="1900">
                  <c:v>0.17751246527768672</c:v>
                </c:pt>
                <c:pt idx="1901">
                  <c:v>1.6392708275816403E-3</c:v>
                </c:pt>
                <c:pt idx="1902">
                  <c:v>1.5203472212306224E-3</c:v>
                </c:pt>
                <c:pt idx="1903">
                  <c:v>0.20067414351797197</c:v>
                </c:pt>
                <c:pt idx="1904">
                  <c:v>1.3581134262494743E-3</c:v>
                </c:pt>
                <c:pt idx="1905">
                  <c:v>0.14919401620863937</c:v>
                </c:pt>
                <c:pt idx="1906">
                  <c:v>1.4604629614041187E-3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8.4124293978675269E-2</c:v>
                </c:pt>
                <c:pt idx="1912">
                  <c:v>8.3751145830319729E-2</c:v>
                </c:pt>
                <c:pt idx="1913">
                  <c:v>0</c:v>
                </c:pt>
                <c:pt idx="1914">
                  <c:v>0.17840922453615349</c:v>
                </c:pt>
                <c:pt idx="1915">
                  <c:v>8.0831817133002914E-2</c:v>
                </c:pt>
                <c:pt idx="1916">
                  <c:v>8.6411423610115889E-2</c:v>
                </c:pt>
                <c:pt idx="1917">
                  <c:v>9.3195752320752945E-2</c:v>
                </c:pt>
                <c:pt idx="1918">
                  <c:v>9.5911087963031605E-2</c:v>
                </c:pt>
                <c:pt idx="1919">
                  <c:v>1.9951260763918981</c:v>
                </c:pt>
                <c:pt idx="1920">
                  <c:v>0</c:v>
                </c:pt>
                <c:pt idx="1921">
                  <c:v>0.10574924768297933</c:v>
                </c:pt>
                <c:pt idx="1922">
                  <c:v>0.13039422453584848</c:v>
                </c:pt>
                <c:pt idx="1923">
                  <c:v>8.7069965280534234E-2</c:v>
                </c:pt>
                <c:pt idx="1924">
                  <c:v>0</c:v>
                </c:pt>
                <c:pt idx="1925">
                  <c:v>2.8279907404794358E-2</c:v>
                </c:pt>
                <c:pt idx="1926">
                  <c:v>0.11863199074286968</c:v>
                </c:pt>
                <c:pt idx="1927">
                  <c:v>9.391890046390472E-2</c:v>
                </c:pt>
                <c:pt idx="1928">
                  <c:v>8.5311354167060927E-2</c:v>
                </c:pt>
                <c:pt idx="1929">
                  <c:v>0.7424502314752317</c:v>
                </c:pt>
                <c:pt idx="1930">
                  <c:v>2.3034062498481944E-2</c:v>
                </c:pt>
                <c:pt idx="1931">
                  <c:v>5.8045196761668194E-2</c:v>
                </c:pt>
                <c:pt idx="1932">
                  <c:v>2.1882916669710539E-2</c:v>
                </c:pt>
                <c:pt idx="1933">
                  <c:v>4.3768124996859115E-2</c:v>
                </c:pt>
                <c:pt idx="1934">
                  <c:v>8.7551180557056796E-2</c:v>
                </c:pt>
                <c:pt idx="1935">
                  <c:v>0</c:v>
                </c:pt>
                <c:pt idx="1936">
                  <c:v>0</c:v>
                </c:pt>
                <c:pt idx="1937">
                  <c:v>0.30683657406916609</c:v>
                </c:pt>
                <c:pt idx="1938">
                  <c:v>8.8290034720557742E-2</c:v>
                </c:pt>
                <c:pt idx="1939">
                  <c:v>9.0434375000768341E-2</c:v>
                </c:pt>
                <c:pt idx="1940">
                  <c:v>8.8037789348163642E-2</c:v>
                </c:pt>
                <c:pt idx="1941">
                  <c:v>0</c:v>
                </c:pt>
                <c:pt idx="1942">
                  <c:v>8.9644340281665791E-2</c:v>
                </c:pt>
                <c:pt idx="1943">
                  <c:v>9.3583379632036667E-2</c:v>
                </c:pt>
                <c:pt idx="1944">
                  <c:v>8.4197291667805985E-2</c:v>
                </c:pt>
                <c:pt idx="1945">
                  <c:v>9.0633692125265952E-2</c:v>
                </c:pt>
                <c:pt idx="1946">
                  <c:v>5.9460763877723366E-3</c:v>
                </c:pt>
                <c:pt idx="1947">
                  <c:v>9.346521990664769E-2</c:v>
                </c:pt>
                <c:pt idx="1948">
                  <c:v>8.932711805391591E-2</c:v>
                </c:pt>
                <c:pt idx="1949">
                  <c:v>9.6325810191046912E-2</c:v>
                </c:pt>
                <c:pt idx="1950">
                  <c:v>1.0677322800984257</c:v>
                </c:pt>
                <c:pt idx="1951">
                  <c:v>0</c:v>
                </c:pt>
                <c:pt idx="1952">
                  <c:v>6.7059259235975333E-3</c:v>
                </c:pt>
                <c:pt idx="1953">
                  <c:v>9.7348344905185513E-2</c:v>
                </c:pt>
                <c:pt idx="1954">
                  <c:v>8.8040243055729661E-2</c:v>
                </c:pt>
                <c:pt idx="1955">
                  <c:v>2.3085520828317385E-2</c:v>
                </c:pt>
                <c:pt idx="1956">
                  <c:v>8.5800162036321126E-2</c:v>
                </c:pt>
                <c:pt idx="1957">
                  <c:v>0</c:v>
                </c:pt>
                <c:pt idx="1958">
                  <c:v>0.10332892361475388</c:v>
                </c:pt>
                <c:pt idx="1959">
                  <c:v>0.1043285185151035</c:v>
                </c:pt>
                <c:pt idx="1960">
                  <c:v>8.2444212966947816E-3</c:v>
                </c:pt>
                <c:pt idx="1961">
                  <c:v>9.3683391205559019E-2</c:v>
                </c:pt>
                <c:pt idx="1962">
                  <c:v>6.092326388170477E-3</c:v>
                </c:pt>
                <c:pt idx="1963">
                  <c:v>0.11099732638831483</c:v>
                </c:pt>
                <c:pt idx="1964">
                  <c:v>0</c:v>
                </c:pt>
                <c:pt idx="1965">
                  <c:v>0</c:v>
                </c:pt>
                <c:pt idx="1966">
                  <c:v>2.422101851698244E-2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8.6969490737828892E-2</c:v>
                </c:pt>
                <c:pt idx="1977">
                  <c:v>0</c:v>
                </c:pt>
                <c:pt idx="1978">
                  <c:v>0</c:v>
                </c:pt>
                <c:pt idx="1979">
                  <c:v>8.8691736113105435E-2</c:v>
                </c:pt>
                <c:pt idx="1980">
                  <c:v>0.10079811342438916</c:v>
                </c:pt>
                <c:pt idx="1981">
                  <c:v>8.0491203705605585E-2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1.4560416675521992E-3</c:v>
                </c:pt>
                <c:pt idx="1987">
                  <c:v>1.2428657406417187E-2</c:v>
                </c:pt>
                <c:pt idx="1988">
                  <c:v>1.5319444428314455E-3</c:v>
                </c:pt>
                <c:pt idx="1989">
                  <c:v>5.8736412036523689E-2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9.3466157413786277E-2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8.7803472219093237E-2</c:v>
                </c:pt>
                <c:pt idx="2003">
                  <c:v>8.4116539357637521E-2</c:v>
                </c:pt>
                <c:pt idx="2004">
                  <c:v>0</c:v>
                </c:pt>
                <c:pt idx="2005">
                  <c:v>1.2307870201766491E-4</c:v>
                </c:pt>
                <c:pt idx="2006">
                  <c:v>8.9666828702320345E-2</c:v>
                </c:pt>
                <c:pt idx="2007">
                  <c:v>3.0882005671301158</c:v>
                </c:pt>
                <c:pt idx="2008">
                  <c:v>0.12061655092111323</c:v>
                </c:pt>
                <c:pt idx="2009">
                  <c:v>8.3616157404321712E-2</c:v>
                </c:pt>
                <c:pt idx="2010">
                  <c:v>0</c:v>
                </c:pt>
                <c:pt idx="2011">
                  <c:v>0</c:v>
                </c:pt>
                <c:pt idx="2012">
                  <c:v>4.162064814590849E-2</c:v>
                </c:pt>
                <c:pt idx="2013">
                  <c:v>9.4614224537508562E-2</c:v>
                </c:pt>
                <c:pt idx="2014">
                  <c:v>0</c:v>
                </c:pt>
                <c:pt idx="2015">
                  <c:v>9.2155995371285826E-2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8.283864583063405E-2</c:v>
                </c:pt>
                <c:pt idx="2024">
                  <c:v>3.0434722211793996E-3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1.8979375003254972E-2</c:v>
                </c:pt>
                <c:pt idx="2030">
                  <c:v>1.8615567132655997E-2</c:v>
                </c:pt>
                <c:pt idx="2031">
                  <c:v>2.0739548606798053E-2</c:v>
                </c:pt>
                <c:pt idx="2032">
                  <c:v>0</c:v>
                </c:pt>
                <c:pt idx="2033">
                  <c:v>0</c:v>
                </c:pt>
                <c:pt idx="2034">
                  <c:v>4.2276504609617405E-3</c:v>
                </c:pt>
                <c:pt idx="2035">
                  <c:v>0</c:v>
                </c:pt>
                <c:pt idx="2036">
                  <c:v>8.9491620368789881E-2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0.13666336805181345</c:v>
                </c:pt>
                <c:pt idx="2041">
                  <c:v>0</c:v>
                </c:pt>
                <c:pt idx="2042">
                  <c:v>0</c:v>
                </c:pt>
                <c:pt idx="2043">
                  <c:v>8.6458425925229676E-2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1.3272552083362825</c:v>
                </c:pt>
                <c:pt idx="2048">
                  <c:v>0</c:v>
                </c:pt>
                <c:pt idx="2049">
                  <c:v>0</c:v>
                </c:pt>
                <c:pt idx="2050">
                  <c:v>0.10144578703329898</c:v>
                </c:pt>
                <c:pt idx="2051">
                  <c:v>0.10956101852207212</c:v>
                </c:pt>
                <c:pt idx="2052">
                  <c:v>0.12031708333233837</c:v>
                </c:pt>
                <c:pt idx="2053">
                  <c:v>0</c:v>
                </c:pt>
                <c:pt idx="2054">
                  <c:v>0.1333094791698386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1.8821446763467975E-2</c:v>
                </c:pt>
                <c:pt idx="2059">
                  <c:v>0</c:v>
                </c:pt>
                <c:pt idx="2060">
                  <c:v>0</c:v>
                </c:pt>
                <c:pt idx="2061">
                  <c:v>0.13695212962920777</c:v>
                </c:pt>
                <c:pt idx="2062">
                  <c:v>0</c:v>
                </c:pt>
                <c:pt idx="2063">
                  <c:v>0</c:v>
                </c:pt>
                <c:pt idx="2064">
                  <c:v>0.71874195602140389</c:v>
                </c:pt>
                <c:pt idx="2065">
                  <c:v>0</c:v>
                </c:pt>
                <c:pt idx="2066">
                  <c:v>0</c:v>
                </c:pt>
                <c:pt idx="2067">
                  <c:v>0.54191685184923699</c:v>
                </c:pt>
                <c:pt idx="2068">
                  <c:v>0.11513516203558538</c:v>
                </c:pt>
                <c:pt idx="2069">
                  <c:v>9.3558703702001367E-2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0.13410629629652249</c:v>
                </c:pt>
                <c:pt idx="2076">
                  <c:v>0.28184234953369014</c:v>
                </c:pt>
                <c:pt idx="2077">
                  <c:v>0</c:v>
                </c:pt>
                <c:pt idx="2078">
                  <c:v>0.28499287037266186</c:v>
                </c:pt>
                <c:pt idx="2079">
                  <c:v>0</c:v>
                </c:pt>
                <c:pt idx="2080">
                  <c:v>0.32777457175689051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4.0036805585259572E-3</c:v>
                </c:pt>
                <c:pt idx="2086">
                  <c:v>1.6322337978635915E-3</c:v>
                </c:pt>
                <c:pt idx="2087">
                  <c:v>4.4731157409842126E-2</c:v>
                </c:pt>
                <c:pt idx="2088">
                  <c:v>9.2609837964118924E-2</c:v>
                </c:pt>
                <c:pt idx="2089">
                  <c:v>0</c:v>
                </c:pt>
                <c:pt idx="2090">
                  <c:v>8.5917175929353107E-2</c:v>
                </c:pt>
                <c:pt idx="2091">
                  <c:v>0.10164932870247867</c:v>
                </c:pt>
                <c:pt idx="2092">
                  <c:v>0</c:v>
                </c:pt>
                <c:pt idx="2093">
                  <c:v>0</c:v>
                </c:pt>
                <c:pt idx="2094">
                  <c:v>8.4831956017296761E-2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0.11333930554974359</c:v>
                </c:pt>
                <c:pt idx="2099">
                  <c:v>0</c:v>
                </c:pt>
                <c:pt idx="2100">
                  <c:v>0</c:v>
                </c:pt>
                <c:pt idx="2101">
                  <c:v>0.14218317130143987</c:v>
                </c:pt>
                <c:pt idx="2102">
                  <c:v>1.2107800925150514E-2</c:v>
                </c:pt>
                <c:pt idx="2103">
                  <c:v>1.3123518518113997E-2</c:v>
                </c:pt>
                <c:pt idx="2104">
                  <c:v>1.2565520832140464E-2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7.5481168983969837E-2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0.11923766203835839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8.9670671295607463E-2</c:v>
                </c:pt>
                <c:pt idx="2122">
                  <c:v>0</c:v>
                </c:pt>
                <c:pt idx="2123">
                  <c:v>0</c:v>
                </c:pt>
                <c:pt idx="2124">
                  <c:v>1.2122071755584329E-2</c:v>
                </c:pt>
                <c:pt idx="2125">
                  <c:v>3.0364930571522564E-3</c:v>
                </c:pt>
                <c:pt idx="2126">
                  <c:v>0</c:v>
                </c:pt>
                <c:pt idx="2127">
                  <c:v>0.10136444444651715</c:v>
                </c:pt>
                <c:pt idx="2128">
                  <c:v>0</c:v>
                </c:pt>
                <c:pt idx="2129">
                  <c:v>0</c:v>
                </c:pt>
                <c:pt idx="2130">
                  <c:v>8.3972777778399177E-2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1.7540393528179266E-3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7.7003159720334224E-2</c:v>
                </c:pt>
                <c:pt idx="2141">
                  <c:v>2.1062152736703865E-3</c:v>
                </c:pt>
                <c:pt idx="2142">
                  <c:v>0</c:v>
                </c:pt>
                <c:pt idx="2143">
                  <c:v>8.2529189814522397E-2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8.7130810185044538E-2</c:v>
                </c:pt>
                <c:pt idx="2149">
                  <c:v>2.0231712987879291E-3</c:v>
                </c:pt>
                <c:pt idx="2150">
                  <c:v>1.3078206015052274E-2</c:v>
                </c:pt>
                <c:pt idx="2151">
                  <c:v>0</c:v>
                </c:pt>
                <c:pt idx="2152">
                  <c:v>9.958342592290137E-2</c:v>
                </c:pt>
                <c:pt idx="2153">
                  <c:v>0.6671048726857407</c:v>
                </c:pt>
                <c:pt idx="2154">
                  <c:v>0</c:v>
                </c:pt>
                <c:pt idx="2155">
                  <c:v>0</c:v>
                </c:pt>
                <c:pt idx="2156">
                  <c:v>0.10482640046393499</c:v>
                </c:pt>
                <c:pt idx="2157">
                  <c:v>7.5325902776967268E-2</c:v>
                </c:pt>
                <c:pt idx="2158">
                  <c:v>8.9225127310783137E-2</c:v>
                </c:pt>
                <c:pt idx="2159">
                  <c:v>0</c:v>
                </c:pt>
                <c:pt idx="2160">
                  <c:v>0</c:v>
                </c:pt>
                <c:pt idx="2161">
                  <c:v>5.1871423616830725E-2</c:v>
                </c:pt>
                <c:pt idx="2162">
                  <c:v>4.8247962957248092E-2</c:v>
                </c:pt>
                <c:pt idx="2163">
                  <c:v>0.11229194444604218</c:v>
                </c:pt>
                <c:pt idx="2164">
                  <c:v>0.13953009258693783</c:v>
                </c:pt>
                <c:pt idx="2165">
                  <c:v>3.5655093233799562E-4</c:v>
                </c:pt>
                <c:pt idx="2166">
                  <c:v>2.8069097170373425E-3</c:v>
                </c:pt>
                <c:pt idx="2167">
                  <c:v>0</c:v>
                </c:pt>
                <c:pt idx="2168">
                  <c:v>0</c:v>
                </c:pt>
                <c:pt idx="2169">
                  <c:v>1.7306712979916483E-3</c:v>
                </c:pt>
                <c:pt idx="2170">
                  <c:v>0</c:v>
                </c:pt>
                <c:pt idx="2171">
                  <c:v>0</c:v>
                </c:pt>
                <c:pt idx="2172">
                  <c:v>3.6963356484193355E-2</c:v>
                </c:pt>
                <c:pt idx="2173">
                  <c:v>0</c:v>
                </c:pt>
                <c:pt idx="2174">
                  <c:v>0</c:v>
                </c:pt>
                <c:pt idx="2175">
                  <c:v>9.5227847217756789E-2</c:v>
                </c:pt>
                <c:pt idx="2176">
                  <c:v>2.3855324252508581E-4</c:v>
                </c:pt>
                <c:pt idx="2177">
                  <c:v>0</c:v>
                </c:pt>
                <c:pt idx="2178">
                  <c:v>1.0511574510019273E-4</c:v>
                </c:pt>
                <c:pt idx="2179">
                  <c:v>0.10398703703685896</c:v>
                </c:pt>
                <c:pt idx="2180">
                  <c:v>0.12543270833702991</c:v>
                </c:pt>
                <c:pt idx="2181">
                  <c:v>1.1799814819823951E-2</c:v>
                </c:pt>
                <c:pt idx="2182">
                  <c:v>0.11517784721945645</c:v>
                </c:pt>
                <c:pt idx="2183">
                  <c:v>8.2039340275514405E-2</c:v>
                </c:pt>
                <c:pt idx="2184">
                  <c:v>0.13635011574660894</c:v>
                </c:pt>
                <c:pt idx="2185">
                  <c:v>0</c:v>
                </c:pt>
                <c:pt idx="2186">
                  <c:v>0</c:v>
                </c:pt>
                <c:pt idx="2187">
                  <c:v>8.7101631943369284E-2</c:v>
                </c:pt>
                <c:pt idx="2188">
                  <c:v>7.0577071761363186E-2</c:v>
                </c:pt>
                <c:pt idx="2189">
                  <c:v>8.1876736112462822E-2</c:v>
                </c:pt>
                <c:pt idx="2190">
                  <c:v>7.8430497684166767E-2</c:v>
                </c:pt>
                <c:pt idx="2191">
                  <c:v>0</c:v>
                </c:pt>
                <c:pt idx="2192">
                  <c:v>8.9696678238396998E-2</c:v>
                </c:pt>
                <c:pt idx="2193">
                  <c:v>8.2042997681128327E-2</c:v>
                </c:pt>
                <c:pt idx="2194">
                  <c:v>0</c:v>
                </c:pt>
                <c:pt idx="2195">
                  <c:v>0</c:v>
                </c:pt>
                <c:pt idx="2196">
                  <c:v>7.7800682869565208E-2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8.1809224539028946E-2</c:v>
                </c:pt>
                <c:pt idx="2202">
                  <c:v>0</c:v>
                </c:pt>
                <c:pt idx="2203">
                  <c:v>0.10306658565241378</c:v>
                </c:pt>
                <c:pt idx="2204">
                  <c:v>0</c:v>
                </c:pt>
                <c:pt idx="2205">
                  <c:v>0.12624730324023403</c:v>
                </c:pt>
                <c:pt idx="2206">
                  <c:v>0</c:v>
                </c:pt>
                <c:pt idx="2207">
                  <c:v>0.13302725693938555</c:v>
                </c:pt>
                <c:pt idx="2208">
                  <c:v>0</c:v>
                </c:pt>
                <c:pt idx="2209">
                  <c:v>0</c:v>
                </c:pt>
                <c:pt idx="2210">
                  <c:v>8.3502627319830935E-2</c:v>
                </c:pt>
                <c:pt idx="2211">
                  <c:v>4.010776620998513E-2</c:v>
                </c:pt>
                <c:pt idx="2212">
                  <c:v>0</c:v>
                </c:pt>
                <c:pt idx="2213">
                  <c:v>0.42959745370171731</c:v>
                </c:pt>
                <c:pt idx="2214">
                  <c:v>8.4722268518817145E-2</c:v>
                </c:pt>
                <c:pt idx="2215">
                  <c:v>7.9696400462125894E-2</c:v>
                </c:pt>
                <c:pt idx="2216">
                  <c:v>7.0010532435844652E-3</c:v>
                </c:pt>
                <c:pt idx="2217">
                  <c:v>9.0282905090134591E-2</c:v>
                </c:pt>
                <c:pt idx="2218">
                  <c:v>0</c:v>
                </c:pt>
                <c:pt idx="2219">
                  <c:v>9.6672048610344063E-2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7.6690775465976913E-2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0.11383125000429573</c:v>
                </c:pt>
                <c:pt idx="2243">
                  <c:v>8.5716574074467644E-2</c:v>
                </c:pt>
                <c:pt idx="2244">
                  <c:v>1.662071757891681E-3</c:v>
                </c:pt>
                <c:pt idx="2245">
                  <c:v>8.2343078705889639E-2</c:v>
                </c:pt>
                <c:pt idx="2246">
                  <c:v>8.2752569440344814E-2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7.6305405091261491E-2</c:v>
                </c:pt>
                <c:pt idx="2252">
                  <c:v>7.9649421299109235E-2</c:v>
                </c:pt>
                <c:pt idx="2253">
                  <c:v>0.10058878472045762</c:v>
                </c:pt>
                <c:pt idx="2254">
                  <c:v>8.564736111293314E-2</c:v>
                </c:pt>
                <c:pt idx="2255">
                  <c:v>0</c:v>
                </c:pt>
                <c:pt idx="2256">
                  <c:v>9.8153692124469671E-2</c:v>
                </c:pt>
                <c:pt idx="2257">
                  <c:v>3.3532523157191463E-3</c:v>
                </c:pt>
                <c:pt idx="2258">
                  <c:v>7.7486828704422805E-2</c:v>
                </c:pt>
                <c:pt idx="2259">
                  <c:v>0.10055975694558583</c:v>
                </c:pt>
                <c:pt idx="2260">
                  <c:v>0.10228203703445615</c:v>
                </c:pt>
                <c:pt idx="2261">
                  <c:v>0.53015652777685318</c:v>
                </c:pt>
                <c:pt idx="2262">
                  <c:v>8.3517314815253485E-2</c:v>
                </c:pt>
                <c:pt idx="2263">
                  <c:v>8.2330902776448056E-2</c:v>
                </c:pt>
                <c:pt idx="2264">
                  <c:v>8.1995671294862404E-2</c:v>
                </c:pt>
                <c:pt idx="2265">
                  <c:v>7.986214120319346E-2</c:v>
                </c:pt>
                <c:pt idx="2266">
                  <c:v>8.5630578701966442E-2</c:v>
                </c:pt>
                <c:pt idx="2267">
                  <c:v>7.6413298615079839E-2</c:v>
                </c:pt>
                <c:pt idx="2268">
                  <c:v>8.5667303239461035E-2</c:v>
                </c:pt>
                <c:pt idx="2269">
                  <c:v>0.1166912847183994</c:v>
                </c:pt>
                <c:pt idx="2270">
                  <c:v>8.4354016202269122E-2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7.7607187500689179E-2</c:v>
                </c:pt>
                <c:pt idx="2281">
                  <c:v>7.9833032410533633E-2</c:v>
                </c:pt>
                <c:pt idx="2282">
                  <c:v>7.6451527776953299E-2</c:v>
                </c:pt>
                <c:pt idx="2283">
                  <c:v>2.9141203413018957E-4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1.4416331017855555E-2</c:v>
                </c:pt>
                <c:pt idx="2288">
                  <c:v>5.6570682871097233E-2</c:v>
                </c:pt>
                <c:pt idx="2289">
                  <c:v>0</c:v>
                </c:pt>
                <c:pt idx="2290">
                  <c:v>1.8504537038097624E-2</c:v>
                </c:pt>
                <c:pt idx="2291">
                  <c:v>0</c:v>
                </c:pt>
                <c:pt idx="2292">
                  <c:v>3.3206712978426367E-3</c:v>
                </c:pt>
                <c:pt idx="2293">
                  <c:v>4.2160995362792164E-3</c:v>
                </c:pt>
                <c:pt idx="2294">
                  <c:v>0</c:v>
                </c:pt>
                <c:pt idx="2295">
                  <c:v>0.11361450231197523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8.3111203704902437E-2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0.174019629630493</c:v>
                </c:pt>
                <c:pt idx="2310">
                  <c:v>8.6271493055392057E-2</c:v>
                </c:pt>
                <c:pt idx="2311">
                  <c:v>0</c:v>
                </c:pt>
                <c:pt idx="2312">
                  <c:v>1.4490358793409541E-2</c:v>
                </c:pt>
                <c:pt idx="2313">
                  <c:v>0.36558686342323199</c:v>
                </c:pt>
                <c:pt idx="2314">
                  <c:v>0.71164690972364042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3.4155208340962417E-3</c:v>
                </c:pt>
                <c:pt idx="2319">
                  <c:v>0.24725165509153157</c:v>
                </c:pt>
                <c:pt idx="2320">
                  <c:v>0.25980475694086635</c:v>
                </c:pt>
                <c:pt idx="2321">
                  <c:v>1.1112889930591336</c:v>
                </c:pt>
                <c:pt idx="2322">
                  <c:v>0.88551435184490401</c:v>
                </c:pt>
                <c:pt idx="2323">
                  <c:v>3.0615833333285991E-2</c:v>
                </c:pt>
                <c:pt idx="2324">
                  <c:v>0.24801040509191807</c:v>
                </c:pt>
                <c:pt idx="2325">
                  <c:v>0.23508901620516554</c:v>
                </c:pt>
                <c:pt idx="2326">
                  <c:v>0</c:v>
                </c:pt>
                <c:pt idx="2327">
                  <c:v>0.23147782407613704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9.6366064819449093E-2</c:v>
                </c:pt>
                <c:pt idx="2332">
                  <c:v>0</c:v>
                </c:pt>
                <c:pt idx="2333">
                  <c:v>2.4299409727973398E-2</c:v>
                </c:pt>
                <c:pt idx="2334">
                  <c:v>0.13204277777549578</c:v>
                </c:pt>
                <c:pt idx="2335">
                  <c:v>0</c:v>
                </c:pt>
                <c:pt idx="2336">
                  <c:v>9.0495138887490612E-2</c:v>
                </c:pt>
                <c:pt idx="2337">
                  <c:v>9.9010694444586989E-2</c:v>
                </c:pt>
                <c:pt idx="2338">
                  <c:v>0.13259896991075948</c:v>
                </c:pt>
                <c:pt idx="2339">
                  <c:v>0</c:v>
                </c:pt>
                <c:pt idx="2340">
                  <c:v>2.3405439787893556E-3</c:v>
                </c:pt>
                <c:pt idx="2341">
                  <c:v>0.14510843750031199</c:v>
                </c:pt>
                <c:pt idx="2342">
                  <c:v>2.2223842606763355E-3</c:v>
                </c:pt>
                <c:pt idx="2343">
                  <c:v>4.60475694417255E-2</c:v>
                </c:pt>
                <c:pt idx="2344">
                  <c:v>0.12527627314557321</c:v>
                </c:pt>
                <c:pt idx="2345">
                  <c:v>0</c:v>
                </c:pt>
                <c:pt idx="2346">
                  <c:v>0.1402671412070049</c:v>
                </c:pt>
                <c:pt idx="2347">
                  <c:v>0.14569284722529119</c:v>
                </c:pt>
                <c:pt idx="2348">
                  <c:v>0.17235620370774996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0.18579890045657521</c:v>
                </c:pt>
                <c:pt idx="2353">
                  <c:v>0</c:v>
                </c:pt>
                <c:pt idx="2354">
                  <c:v>0.84533589120110264</c:v>
                </c:pt>
                <c:pt idx="2355">
                  <c:v>0</c:v>
                </c:pt>
                <c:pt idx="2356">
                  <c:v>0</c:v>
                </c:pt>
                <c:pt idx="2357">
                  <c:v>0.37636226851464016</c:v>
                </c:pt>
                <c:pt idx="2358">
                  <c:v>0.40740635416295845</c:v>
                </c:pt>
                <c:pt idx="2359">
                  <c:v>0.40997490740119247</c:v>
                </c:pt>
                <c:pt idx="2360">
                  <c:v>6.0888657462783158E-3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0.61715589120285586</c:v>
                </c:pt>
                <c:pt idx="2371">
                  <c:v>0.59741733796545304</c:v>
                </c:pt>
                <c:pt idx="2372">
                  <c:v>1.8721331020060461E-2</c:v>
                </c:pt>
                <c:pt idx="2373">
                  <c:v>0.64740815972618293</c:v>
                </c:pt>
                <c:pt idx="2374">
                  <c:v>0.56643319444265217</c:v>
                </c:pt>
                <c:pt idx="2375">
                  <c:v>0.30854039351834217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2.2380671289283782E-3</c:v>
                </c:pt>
                <c:pt idx="2382">
                  <c:v>0</c:v>
                </c:pt>
                <c:pt idx="2383">
                  <c:v>0</c:v>
                </c:pt>
                <c:pt idx="2384">
                  <c:v>39.179066585646069</c:v>
                </c:pt>
                <c:pt idx="2385">
                  <c:v>0</c:v>
                </c:pt>
                <c:pt idx="2386">
                  <c:v>0.51533237268449739</c:v>
                </c:pt>
                <c:pt idx="2387">
                  <c:v>0</c:v>
                </c:pt>
                <c:pt idx="2388">
                  <c:v>0.44618151620670687</c:v>
                </c:pt>
                <c:pt idx="2389">
                  <c:v>1.7502662012702785E-3</c:v>
                </c:pt>
                <c:pt idx="2390">
                  <c:v>1.9670254623633809E-3</c:v>
                </c:pt>
                <c:pt idx="2391">
                  <c:v>1.0291285763887572</c:v>
                </c:pt>
                <c:pt idx="2392">
                  <c:v>0.50532861111423699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0.59589545139169786</c:v>
                </c:pt>
                <c:pt idx="2398">
                  <c:v>0</c:v>
                </c:pt>
                <c:pt idx="2399">
                  <c:v>0</c:v>
                </c:pt>
                <c:pt idx="2400">
                  <c:v>0.59909342593164183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0.72680712963483529</c:v>
                </c:pt>
                <c:pt idx="2405">
                  <c:v>0.74246223379304865</c:v>
                </c:pt>
                <c:pt idx="2406">
                  <c:v>0</c:v>
                </c:pt>
                <c:pt idx="2407">
                  <c:v>0.79983321759209502</c:v>
                </c:pt>
                <c:pt idx="2408">
                  <c:v>0</c:v>
                </c:pt>
                <c:pt idx="2409">
                  <c:v>0</c:v>
                </c:pt>
                <c:pt idx="2410">
                  <c:v>0.70684554398030741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8.6888310179347172E-3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0.42776127315300982</c:v>
                </c:pt>
                <c:pt idx="2432">
                  <c:v>0</c:v>
                </c:pt>
                <c:pt idx="2433">
                  <c:v>7.7202986110933125E-2</c:v>
                </c:pt>
                <c:pt idx="2434">
                  <c:v>0</c:v>
                </c:pt>
                <c:pt idx="2435">
                  <c:v>0</c:v>
                </c:pt>
                <c:pt idx="2436">
                  <c:v>0.11630107639211928</c:v>
                </c:pt>
                <c:pt idx="2437">
                  <c:v>0</c:v>
                </c:pt>
                <c:pt idx="2438">
                  <c:v>0.17235285879723961</c:v>
                </c:pt>
                <c:pt idx="2439">
                  <c:v>0.1393164583350881</c:v>
                </c:pt>
                <c:pt idx="2440">
                  <c:v>0.17466254629835021</c:v>
                </c:pt>
                <c:pt idx="2441">
                  <c:v>0</c:v>
                </c:pt>
                <c:pt idx="2442">
                  <c:v>0</c:v>
                </c:pt>
                <c:pt idx="2443">
                  <c:v>4.3275486110360362E-2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0.10194993056211388</c:v>
                </c:pt>
                <c:pt idx="2453">
                  <c:v>0</c:v>
                </c:pt>
                <c:pt idx="2454">
                  <c:v>1.5615231481206138E-2</c:v>
                </c:pt>
                <c:pt idx="2455">
                  <c:v>0</c:v>
                </c:pt>
                <c:pt idx="2456">
                  <c:v>0</c:v>
                </c:pt>
                <c:pt idx="2457">
                  <c:v>1.9954166709794663E-3</c:v>
                </c:pt>
                <c:pt idx="2458">
                  <c:v>9.5720833334780764E-2</c:v>
                </c:pt>
                <c:pt idx="2459">
                  <c:v>0</c:v>
                </c:pt>
                <c:pt idx="2460">
                  <c:v>0</c:v>
                </c:pt>
                <c:pt idx="2461">
                  <c:v>0.13114651619980577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0.12065262731630355</c:v>
                </c:pt>
                <c:pt idx="2470">
                  <c:v>0.14510019675799413</c:v>
                </c:pt>
                <c:pt idx="2471">
                  <c:v>9.5346261572558433E-2</c:v>
                </c:pt>
                <c:pt idx="2472">
                  <c:v>0</c:v>
                </c:pt>
                <c:pt idx="2473">
                  <c:v>2.1004074078518897E-2</c:v>
                </c:pt>
                <c:pt idx="2474">
                  <c:v>0</c:v>
                </c:pt>
                <c:pt idx="2475">
                  <c:v>0</c:v>
                </c:pt>
                <c:pt idx="2476">
                  <c:v>1.7323576386843342E-2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1.8000659722019918E-2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8.2689699120237492E-3</c:v>
                </c:pt>
                <c:pt idx="2497">
                  <c:v>1.3645601851749234E-2</c:v>
                </c:pt>
                <c:pt idx="2498">
                  <c:v>0</c:v>
                </c:pt>
                <c:pt idx="2499">
                  <c:v>3.0586840279283933E-2</c:v>
                </c:pt>
                <c:pt idx="2500">
                  <c:v>0</c:v>
                </c:pt>
                <c:pt idx="2501">
                  <c:v>6.6301111110078637E-2</c:v>
                </c:pt>
                <c:pt idx="2502">
                  <c:v>0</c:v>
                </c:pt>
                <c:pt idx="2503">
                  <c:v>2.2284490696620196E-3</c:v>
                </c:pt>
                <c:pt idx="2504">
                  <c:v>0</c:v>
                </c:pt>
                <c:pt idx="2505">
                  <c:v>1.9159618059347849E-2</c:v>
                </c:pt>
                <c:pt idx="2506">
                  <c:v>0.36141931713063968</c:v>
                </c:pt>
                <c:pt idx="2507">
                  <c:v>0.32856165509292623</c:v>
                </c:pt>
                <c:pt idx="2508">
                  <c:v>0.34152894675935386</c:v>
                </c:pt>
                <c:pt idx="2509">
                  <c:v>0</c:v>
                </c:pt>
                <c:pt idx="2510">
                  <c:v>0</c:v>
                </c:pt>
                <c:pt idx="2511">
                  <c:v>1.9632996759246453</c:v>
                </c:pt>
                <c:pt idx="2512">
                  <c:v>0</c:v>
                </c:pt>
                <c:pt idx="2513">
                  <c:v>0</c:v>
                </c:pt>
                <c:pt idx="2514">
                  <c:v>9.0056747685594019E-2</c:v>
                </c:pt>
                <c:pt idx="2515">
                  <c:v>6.3574664352927357E-2</c:v>
                </c:pt>
                <c:pt idx="2516">
                  <c:v>3.5079050940112211E-3</c:v>
                </c:pt>
                <c:pt idx="2517">
                  <c:v>7.0032372685091104E-2</c:v>
                </c:pt>
                <c:pt idx="2518">
                  <c:v>7.5173692130192649E-2</c:v>
                </c:pt>
                <c:pt idx="2519">
                  <c:v>7.2133310182834975E-2</c:v>
                </c:pt>
                <c:pt idx="2520">
                  <c:v>1.190434028103482E-2</c:v>
                </c:pt>
                <c:pt idx="2521">
                  <c:v>7.8255671323859133E-3</c:v>
                </c:pt>
                <c:pt idx="2522">
                  <c:v>3.3262152792303823E-3</c:v>
                </c:pt>
                <c:pt idx="2523">
                  <c:v>7.2383043981972151E-2</c:v>
                </c:pt>
                <c:pt idx="2524">
                  <c:v>8.9657638891367242E-2</c:v>
                </c:pt>
                <c:pt idx="2525">
                  <c:v>6.9848101855313871E-2</c:v>
                </c:pt>
                <c:pt idx="2526">
                  <c:v>0.39506611110846279</c:v>
                </c:pt>
                <c:pt idx="2527">
                  <c:v>0.37783195602241904</c:v>
                </c:pt>
                <c:pt idx="2528">
                  <c:v>0.37702944444754394</c:v>
                </c:pt>
                <c:pt idx="2529">
                  <c:v>0.36728045139170717</c:v>
                </c:pt>
                <c:pt idx="2530">
                  <c:v>8.6986817128490657E-2</c:v>
                </c:pt>
                <c:pt idx="2531">
                  <c:v>8.370079861197155E-2</c:v>
                </c:pt>
                <c:pt idx="2532">
                  <c:v>0</c:v>
                </c:pt>
                <c:pt idx="2533">
                  <c:v>0.10967690972029231</c:v>
                </c:pt>
                <c:pt idx="2534">
                  <c:v>0.11737648148118751</c:v>
                </c:pt>
                <c:pt idx="2535">
                  <c:v>0</c:v>
                </c:pt>
                <c:pt idx="2536">
                  <c:v>1.1524525463755708E-2</c:v>
                </c:pt>
                <c:pt idx="2537">
                  <c:v>1.3825708796284744</c:v>
                </c:pt>
                <c:pt idx="2538">
                  <c:v>0</c:v>
                </c:pt>
                <c:pt idx="2539">
                  <c:v>0.63892869213304948</c:v>
                </c:pt>
                <c:pt idx="2540">
                  <c:v>0.13614653934928356</c:v>
                </c:pt>
                <c:pt idx="2541">
                  <c:v>1.7050844908226281E-2</c:v>
                </c:pt>
                <c:pt idx="2542">
                  <c:v>0.15586037036700873</c:v>
                </c:pt>
                <c:pt idx="2543">
                  <c:v>4.8582673611235805E-2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7.4988203472239547</c:v>
                </c:pt>
                <c:pt idx="2548">
                  <c:v>0</c:v>
                </c:pt>
                <c:pt idx="2549">
                  <c:v>0.13772505786619149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1.8960949069878552E-2</c:v>
                </c:pt>
                <c:pt idx="2555">
                  <c:v>9.6779282408533618E-2</c:v>
                </c:pt>
                <c:pt idx="2556">
                  <c:v>0</c:v>
                </c:pt>
                <c:pt idx="2557">
                  <c:v>0.17106530092860339</c:v>
                </c:pt>
                <c:pt idx="2558">
                  <c:v>1.8580879630462732E-2</c:v>
                </c:pt>
                <c:pt idx="2559">
                  <c:v>0.17674585647910135</c:v>
                </c:pt>
                <c:pt idx="2560">
                  <c:v>9.5438888885837514E-2</c:v>
                </c:pt>
                <c:pt idx="2561">
                  <c:v>9.5145370374666527E-2</c:v>
                </c:pt>
                <c:pt idx="2562">
                  <c:v>0.10590038194641238</c:v>
                </c:pt>
                <c:pt idx="2563">
                  <c:v>0.10097018517990364</c:v>
                </c:pt>
                <c:pt idx="2564">
                  <c:v>0.10479008101538057</c:v>
                </c:pt>
                <c:pt idx="2565">
                  <c:v>2.0062664930519531</c:v>
                </c:pt>
                <c:pt idx="2566">
                  <c:v>0.19110193286905997</c:v>
                </c:pt>
                <c:pt idx="2567">
                  <c:v>9.4709236109338235E-2</c:v>
                </c:pt>
                <c:pt idx="2568">
                  <c:v>9.5334884259500541E-2</c:v>
                </c:pt>
                <c:pt idx="2569">
                  <c:v>0</c:v>
                </c:pt>
                <c:pt idx="2570">
                  <c:v>0.60213533564819954</c:v>
                </c:pt>
                <c:pt idx="2571">
                  <c:v>2.13041666575009E-3</c:v>
                </c:pt>
                <c:pt idx="2572">
                  <c:v>2.2735694445145782E-2</c:v>
                </c:pt>
                <c:pt idx="2573">
                  <c:v>0.68522771990683395</c:v>
                </c:pt>
                <c:pt idx="2574">
                  <c:v>0</c:v>
                </c:pt>
                <c:pt idx="2575">
                  <c:v>0.52098445602314314</c:v>
                </c:pt>
                <c:pt idx="2576">
                  <c:v>1.0188817129674135</c:v>
                </c:pt>
                <c:pt idx="2577">
                  <c:v>0.76121034722018521</c:v>
                </c:pt>
                <c:pt idx="2578">
                  <c:v>0.35207989583432209</c:v>
                </c:pt>
                <c:pt idx="2579">
                  <c:v>0.6052513657414238</c:v>
                </c:pt>
                <c:pt idx="2580">
                  <c:v>0</c:v>
                </c:pt>
                <c:pt idx="2581">
                  <c:v>7.1234583330806345E-2</c:v>
                </c:pt>
                <c:pt idx="2582">
                  <c:v>4.0873935184208676E-2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0.82041219907841878</c:v>
                </c:pt>
                <c:pt idx="2589">
                  <c:v>0</c:v>
                </c:pt>
                <c:pt idx="2590">
                  <c:v>0</c:v>
                </c:pt>
                <c:pt idx="2591">
                  <c:v>0.47220002314861631</c:v>
                </c:pt>
                <c:pt idx="2592">
                  <c:v>4.562010416702833E-2</c:v>
                </c:pt>
                <c:pt idx="2593">
                  <c:v>0.47598037037096219</c:v>
                </c:pt>
                <c:pt idx="2594">
                  <c:v>0</c:v>
                </c:pt>
                <c:pt idx="2595">
                  <c:v>0</c:v>
                </c:pt>
                <c:pt idx="2596">
                  <c:v>7.0715092595492024E-2</c:v>
                </c:pt>
                <c:pt idx="2597">
                  <c:v>0</c:v>
                </c:pt>
                <c:pt idx="2598">
                  <c:v>0.1022084722208092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9.0120266206213273E-2</c:v>
                </c:pt>
                <c:pt idx="2603">
                  <c:v>0.25728826388512971</c:v>
                </c:pt>
                <c:pt idx="2604">
                  <c:v>0</c:v>
                </c:pt>
                <c:pt idx="2605">
                  <c:v>6.7874606480472721E-2</c:v>
                </c:pt>
                <c:pt idx="2606">
                  <c:v>0.11054799768317025</c:v>
                </c:pt>
                <c:pt idx="2607">
                  <c:v>0.11002543981885538</c:v>
                </c:pt>
                <c:pt idx="2608">
                  <c:v>0.10258744213206228</c:v>
                </c:pt>
                <c:pt idx="2609">
                  <c:v>0.10652559027948882</c:v>
                </c:pt>
                <c:pt idx="2610">
                  <c:v>21.804809224537166</c:v>
                </c:pt>
                <c:pt idx="2611">
                  <c:v>0.12618782407662366</c:v>
                </c:pt>
                <c:pt idx="2612">
                  <c:v>0.12122474536590744</c:v>
                </c:pt>
                <c:pt idx="2613">
                  <c:v>0.12374620370246703</c:v>
                </c:pt>
                <c:pt idx="2614">
                  <c:v>6.9527812498563435E-2</c:v>
                </c:pt>
                <c:pt idx="2615">
                  <c:v>1.7840486107161269E-2</c:v>
                </c:pt>
                <c:pt idx="2616">
                  <c:v>0</c:v>
                </c:pt>
                <c:pt idx="2617">
                  <c:v>0</c:v>
                </c:pt>
                <c:pt idx="2618">
                  <c:v>0.10482207175664371</c:v>
                </c:pt>
                <c:pt idx="2619">
                  <c:v>0.10122224536462454</c:v>
                </c:pt>
                <c:pt idx="2620">
                  <c:v>12.978663657406287</c:v>
                </c:pt>
                <c:pt idx="2621">
                  <c:v>9.0190914350387175E-2</c:v>
                </c:pt>
                <c:pt idx="2622">
                  <c:v>1.948383368056966</c:v>
                </c:pt>
                <c:pt idx="2623">
                  <c:v>9.7310844903404359E-2</c:v>
                </c:pt>
                <c:pt idx="2624">
                  <c:v>0.10772556713345693</c:v>
                </c:pt>
                <c:pt idx="2625">
                  <c:v>0.10680988425883697</c:v>
                </c:pt>
                <c:pt idx="2626">
                  <c:v>0.10980442129221046</c:v>
                </c:pt>
                <c:pt idx="2627">
                  <c:v>4.4591678240976762E-2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0.10960135416826233</c:v>
                </c:pt>
                <c:pt idx="2632">
                  <c:v>0.11176777778018732</c:v>
                </c:pt>
                <c:pt idx="2633">
                  <c:v>0.11524958333029645</c:v>
                </c:pt>
                <c:pt idx="2634">
                  <c:v>0.10850401619973127</c:v>
                </c:pt>
                <c:pt idx="2635">
                  <c:v>0.1132362384305452</c:v>
                </c:pt>
                <c:pt idx="2636">
                  <c:v>0</c:v>
                </c:pt>
                <c:pt idx="2637">
                  <c:v>0.16802394676051335</c:v>
                </c:pt>
                <c:pt idx="2638">
                  <c:v>0</c:v>
                </c:pt>
                <c:pt idx="2639">
                  <c:v>0.10636121527932119</c:v>
                </c:pt>
                <c:pt idx="2640">
                  <c:v>0.10058260416553821</c:v>
                </c:pt>
                <c:pt idx="2641">
                  <c:v>7.6690624999173451E-2</c:v>
                </c:pt>
                <c:pt idx="2642">
                  <c:v>0</c:v>
                </c:pt>
                <c:pt idx="2643">
                  <c:v>7.6300972221361008E-2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7.3164606481441297E-2</c:v>
                </c:pt>
                <c:pt idx="2650">
                  <c:v>3.1552546279272065E-3</c:v>
                </c:pt>
                <c:pt idx="2651">
                  <c:v>2.5832754618022591E-3</c:v>
                </c:pt>
                <c:pt idx="2652">
                  <c:v>0.25096156250219792</c:v>
                </c:pt>
                <c:pt idx="2653">
                  <c:v>7.395804398402106E-2</c:v>
                </c:pt>
                <c:pt idx="2654">
                  <c:v>0.1009621064804378</c:v>
                </c:pt>
                <c:pt idx="2655">
                  <c:v>4.4144143517769407E-2</c:v>
                </c:pt>
                <c:pt idx="2656">
                  <c:v>0</c:v>
                </c:pt>
                <c:pt idx="2657">
                  <c:v>8.9910729169787373E-2</c:v>
                </c:pt>
                <c:pt idx="2658">
                  <c:v>4.0102500002831221E-2</c:v>
                </c:pt>
                <c:pt idx="2659">
                  <c:v>2.7918634223169647E-3</c:v>
                </c:pt>
                <c:pt idx="2660">
                  <c:v>0.11022244212654186</c:v>
                </c:pt>
                <c:pt idx="2661">
                  <c:v>0</c:v>
                </c:pt>
                <c:pt idx="2662">
                  <c:v>0</c:v>
                </c:pt>
                <c:pt idx="2663">
                  <c:v>0.1283486689790152</c:v>
                </c:pt>
                <c:pt idx="2664">
                  <c:v>3.3095601829700172E-3</c:v>
                </c:pt>
                <c:pt idx="2665">
                  <c:v>5.3690509230364114E-3</c:v>
                </c:pt>
                <c:pt idx="2666">
                  <c:v>1.5995844907592982E-2</c:v>
                </c:pt>
                <c:pt idx="2667">
                  <c:v>4.2479895833821502E-2</c:v>
                </c:pt>
                <c:pt idx="2668">
                  <c:v>0.10647275462542893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4.435159722197568E-2</c:v>
                </c:pt>
                <c:pt idx="2674">
                  <c:v>9.9877349537564442E-2</c:v>
                </c:pt>
                <c:pt idx="2675">
                  <c:v>0</c:v>
                </c:pt>
                <c:pt idx="2676">
                  <c:v>0.10402658564999001</c:v>
                </c:pt>
                <c:pt idx="2677">
                  <c:v>4.0082141204038635E-2</c:v>
                </c:pt>
                <c:pt idx="2678">
                  <c:v>3.9429351854778361E-2</c:v>
                </c:pt>
                <c:pt idx="2679">
                  <c:v>4.2915486112178769E-2</c:v>
                </c:pt>
                <c:pt idx="2680">
                  <c:v>0.10877063657244435</c:v>
                </c:pt>
                <c:pt idx="2681">
                  <c:v>0</c:v>
                </c:pt>
                <c:pt idx="2682">
                  <c:v>1.8979340282385238E-2</c:v>
                </c:pt>
                <c:pt idx="2683">
                  <c:v>0</c:v>
                </c:pt>
                <c:pt idx="2684">
                  <c:v>0</c:v>
                </c:pt>
                <c:pt idx="2685">
                  <c:v>0.10383497685688781</c:v>
                </c:pt>
                <c:pt idx="2686">
                  <c:v>4.1055185181903653E-2</c:v>
                </c:pt>
                <c:pt idx="2687">
                  <c:v>0.10897250000562053</c:v>
                </c:pt>
                <c:pt idx="2688">
                  <c:v>0</c:v>
                </c:pt>
                <c:pt idx="2689">
                  <c:v>7.7418865766958334E-3</c:v>
                </c:pt>
                <c:pt idx="2690">
                  <c:v>0.10304000000178348</c:v>
                </c:pt>
                <c:pt idx="2691">
                  <c:v>2.3666898196097463E-3</c:v>
                </c:pt>
                <c:pt idx="2692">
                  <c:v>0.1067845138895791</c:v>
                </c:pt>
                <c:pt idx="2693">
                  <c:v>2.4057870396063663E-3</c:v>
                </c:pt>
                <c:pt idx="2694">
                  <c:v>2.4354398119612597E-3</c:v>
                </c:pt>
                <c:pt idx="2695">
                  <c:v>0</c:v>
                </c:pt>
                <c:pt idx="2696">
                  <c:v>0</c:v>
                </c:pt>
                <c:pt idx="2697">
                  <c:v>57.375221493057325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0.14868174768344034</c:v>
                </c:pt>
                <c:pt idx="2702">
                  <c:v>0</c:v>
                </c:pt>
                <c:pt idx="2703">
                  <c:v>0.10736153935431503</c:v>
                </c:pt>
                <c:pt idx="2704">
                  <c:v>0.1098273148163571</c:v>
                </c:pt>
                <c:pt idx="2705">
                  <c:v>0</c:v>
                </c:pt>
                <c:pt idx="2706">
                  <c:v>0.1102923032376566</c:v>
                </c:pt>
                <c:pt idx="2707">
                  <c:v>0.10747582175827119</c:v>
                </c:pt>
                <c:pt idx="2708">
                  <c:v>0</c:v>
                </c:pt>
                <c:pt idx="2709">
                  <c:v>1.8427083268761635E-3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7.155902777594747E-2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0.10259982638672227</c:v>
                </c:pt>
                <c:pt idx="2721">
                  <c:v>0</c:v>
                </c:pt>
                <c:pt idx="2722">
                  <c:v>9.2911215280764736E-2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0.10832137731631519</c:v>
                </c:pt>
                <c:pt idx="2727">
                  <c:v>0.19368695602315711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0.10008809027203824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6.7877106484957039E-2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3.8103182865597773E-2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4.5797453640261665E-4</c:v>
                </c:pt>
                <c:pt idx="2751">
                  <c:v>0</c:v>
                </c:pt>
                <c:pt idx="2752">
                  <c:v>7.2720023163128644E-3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9.7053854166006204E-2</c:v>
                </c:pt>
                <c:pt idx="2757">
                  <c:v>9.5370601848117076E-2</c:v>
                </c:pt>
                <c:pt idx="2758">
                  <c:v>3.1755902746226639E-3</c:v>
                </c:pt>
                <c:pt idx="2759">
                  <c:v>0</c:v>
                </c:pt>
                <c:pt idx="2760">
                  <c:v>0</c:v>
                </c:pt>
                <c:pt idx="2761">
                  <c:v>3.1090706019313075E-2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4.1683564850245602E-3</c:v>
                </c:pt>
                <c:pt idx="2770">
                  <c:v>0</c:v>
                </c:pt>
                <c:pt idx="2771">
                  <c:v>0</c:v>
                </c:pt>
                <c:pt idx="2772">
                  <c:v>1.5997233793314081E-2</c:v>
                </c:pt>
                <c:pt idx="2773">
                  <c:v>0</c:v>
                </c:pt>
                <c:pt idx="2774">
                  <c:v>0</c:v>
                </c:pt>
                <c:pt idx="2775">
                  <c:v>2.1833078702911735E-2</c:v>
                </c:pt>
                <c:pt idx="2776">
                  <c:v>0.12574537036562106</c:v>
                </c:pt>
                <c:pt idx="2777">
                  <c:v>0</c:v>
                </c:pt>
                <c:pt idx="2778">
                  <c:v>0</c:v>
                </c:pt>
                <c:pt idx="2779">
                  <c:v>0.10581174768594792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9.4539814817835577E-2</c:v>
                </c:pt>
                <c:pt idx="2787">
                  <c:v>9.350283565436257E-2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3.357222223712597E-3</c:v>
                </c:pt>
                <c:pt idx="2792">
                  <c:v>0</c:v>
                </c:pt>
                <c:pt idx="2793">
                  <c:v>4.9878240752150305E-3</c:v>
                </c:pt>
                <c:pt idx="2794">
                  <c:v>0.10420089120452758</c:v>
                </c:pt>
                <c:pt idx="2795">
                  <c:v>0</c:v>
                </c:pt>
                <c:pt idx="2796">
                  <c:v>0</c:v>
                </c:pt>
                <c:pt idx="2797">
                  <c:v>1.2346782408712897E-2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0.11204953703418141</c:v>
                </c:pt>
                <c:pt idx="2803">
                  <c:v>54.213966087962035</c:v>
                </c:pt>
                <c:pt idx="2804">
                  <c:v>0.11056006944272667</c:v>
                </c:pt>
                <c:pt idx="2805">
                  <c:v>1.4906365759088658E-3</c:v>
                </c:pt>
                <c:pt idx="2806">
                  <c:v>0</c:v>
                </c:pt>
                <c:pt idx="2807">
                  <c:v>0</c:v>
                </c:pt>
                <c:pt idx="2808">
                  <c:v>0.2620422569452785</c:v>
                </c:pt>
                <c:pt idx="2809">
                  <c:v>0</c:v>
                </c:pt>
                <c:pt idx="2810">
                  <c:v>1.8759988422971219E-2</c:v>
                </c:pt>
                <c:pt idx="2811">
                  <c:v>1.7348969908198342E-2</c:v>
                </c:pt>
                <c:pt idx="2812">
                  <c:v>0.10181594907771796</c:v>
                </c:pt>
                <c:pt idx="2813">
                  <c:v>9.1591990742017515E-2</c:v>
                </c:pt>
                <c:pt idx="2814">
                  <c:v>1.3046388885413762E-2</c:v>
                </c:pt>
                <c:pt idx="2815">
                  <c:v>9.9209861109557096E-2</c:v>
                </c:pt>
                <c:pt idx="2816">
                  <c:v>1.499429398245411E-2</c:v>
                </c:pt>
                <c:pt idx="2817">
                  <c:v>1.7653541668551043E-2</c:v>
                </c:pt>
                <c:pt idx="2818">
                  <c:v>0.10778879629651783</c:v>
                </c:pt>
                <c:pt idx="2819">
                  <c:v>0.10232207176159136</c:v>
                </c:pt>
                <c:pt idx="2820">
                  <c:v>4.2067511574714445E-2</c:v>
                </c:pt>
                <c:pt idx="2821">
                  <c:v>0</c:v>
                </c:pt>
                <c:pt idx="2822">
                  <c:v>0.10069337963068392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1.5754502317577135E-2</c:v>
                </c:pt>
                <c:pt idx="2833">
                  <c:v>0.11096087963233003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4.0052986114460509E-2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0.10384768518269993</c:v>
                </c:pt>
                <c:pt idx="2843">
                  <c:v>0</c:v>
                </c:pt>
                <c:pt idx="2844">
                  <c:v>0.10112001157540362</c:v>
                </c:pt>
                <c:pt idx="2845">
                  <c:v>0.10209527777624317</c:v>
                </c:pt>
                <c:pt idx="2846">
                  <c:v>1.7632754606893286E-3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0.10210710648243548</c:v>
                </c:pt>
                <c:pt idx="2852">
                  <c:v>0.19949901620566379</c:v>
                </c:pt>
                <c:pt idx="2853">
                  <c:v>7.871674768102821E-2</c:v>
                </c:pt>
                <c:pt idx="2854">
                  <c:v>0</c:v>
                </c:pt>
                <c:pt idx="2855">
                  <c:v>0</c:v>
                </c:pt>
                <c:pt idx="2856">
                  <c:v>3.7877245369600132E-2</c:v>
                </c:pt>
                <c:pt idx="2857">
                  <c:v>3.5674606479005888E-2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3.9183912012958899E-3</c:v>
                </c:pt>
                <c:pt idx="2867">
                  <c:v>8.5301620347308926E-3</c:v>
                </c:pt>
                <c:pt idx="2868">
                  <c:v>8.9174536988139153E-3</c:v>
                </c:pt>
                <c:pt idx="2869">
                  <c:v>4.5340129166652332</c:v>
                </c:pt>
                <c:pt idx="2870">
                  <c:v>0</c:v>
                </c:pt>
                <c:pt idx="2871">
                  <c:v>0.10902278935100185</c:v>
                </c:pt>
                <c:pt idx="2872">
                  <c:v>13.227027395834739</c:v>
                </c:pt>
                <c:pt idx="2873">
                  <c:v>0.10404023148294073</c:v>
                </c:pt>
                <c:pt idx="2874">
                  <c:v>6.6188437500386499E-2</c:v>
                </c:pt>
                <c:pt idx="2875">
                  <c:v>7.2261481480381917E-2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9.919753472058801E-2</c:v>
                </c:pt>
                <c:pt idx="2884">
                  <c:v>4.0506481454940513E-3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3.0419444447034039E-3</c:v>
                </c:pt>
                <c:pt idx="2890">
                  <c:v>6.3039270833542105E-2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0.10373872685158858</c:v>
                </c:pt>
                <c:pt idx="2895">
                  <c:v>0</c:v>
                </c:pt>
                <c:pt idx="2896">
                  <c:v>0</c:v>
                </c:pt>
                <c:pt idx="2897">
                  <c:v>6.9696574071713258E-2</c:v>
                </c:pt>
                <c:pt idx="2898">
                  <c:v>0</c:v>
                </c:pt>
                <c:pt idx="2899">
                  <c:v>2.6623495359672233E-3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3.8420370328822173E-3</c:v>
                </c:pt>
                <c:pt idx="2909">
                  <c:v>4.299423610791564E-2</c:v>
                </c:pt>
                <c:pt idx="2910">
                  <c:v>0</c:v>
                </c:pt>
                <c:pt idx="2911">
                  <c:v>0</c:v>
                </c:pt>
                <c:pt idx="2912">
                  <c:v>0.11160155092511559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0.70731247685034759</c:v>
                </c:pt>
                <c:pt idx="2919">
                  <c:v>0.1224817361071473</c:v>
                </c:pt>
                <c:pt idx="2920">
                  <c:v>7.0389407291659154</c:v>
                </c:pt>
                <c:pt idx="2921">
                  <c:v>0</c:v>
                </c:pt>
                <c:pt idx="2922">
                  <c:v>4.0996412033564411E-2</c:v>
                </c:pt>
                <c:pt idx="2923">
                  <c:v>4.0163425946957432E-3</c:v>
                </c:pt>
                <c:pt idx="2924">
                  <c:v>0</c:v>
                </c:pt>
                <c:pt idx="2925">
                  <c:v>0</c:v>
                </c:pt>
                <c:pt idx="2926">
                  <c:v>2.0141527777013835E-2</c:v>
                </c:pt>
                <c:pt idx="2927">
                  <c:v>2.8409409722371493E-2</c:v>
                </c:pt>
                <c:pt idx="2928">
                  <c:v>0</c:v>
                </c:pt>
                <c:pt idx="2929">
                  <c:v>0</c:v>
                </c:pt>
                <c:pt idx="2930">
                  <c:v>0.12896150462620426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0.11928310185612645</c:v>
                </c:pt>
                <c:pt idx="2936">
                  <c:v>0</c:v>
                </c:pt>
                <c:pt idx="2937">
                  <c:v>9.7001805552281439E-2</c:v>
                </c:pt>
                <c:pt idx="2938">
                  <c:v>0.10057486111327307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0.14426299768820172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2.0203425927320495E-2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5.9831979167938698E-2</c:v>
                </c:pt>
                <c:pt idx="2954">
                  <c:v>0.11111702546622837</c:v>
                </c:pt>
                <c:pt idx="2955">
                  <c:v>0</c:v>
                </c:pt>
                <c:pt idx="2956">
                  <c:v>4.4530324077641126E-2</c:v>
                </c:pt>
                <c:pt idx="2957">
                  <c:v>4.2001817128038965E-2</c:v>
                </c:pt>
                <c:pt idx="2958">
                  <c:v>4.3627662031212822E-2</c:v>
                </c:pt>
                <c:pt idx="2959">
                  <c:v>0</c:v>
                </c:pt>
                <c:pt idx="2960">
                  <c:v>1.5008946757006925E-2</c:v>
                </c:pt>
                <c:pt idx="2961">
                  <c:v>3.6303356464486569E-3</c:v>
                </c:pt>
                <c:pt idx="2962">
                  <c:v>1.5754432875837665E-2</c:v>
                </c:pt>
                <c:pt idx="2963">
                  <c:v>6.2755706014286261E-2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0.1072384027793305</c:v>
                </c:pt>
                <c:pt idx="2976">
                  <c:v>0.1137087847237126</c:v>
                </c:pt>
                <c:pt idx="2977">
                  <c:v>1.900589120486984E-2</c:v>
                </c:pt>
                <c:pt idx="2978">
                  <c:v>2.030751157872146E-2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0.10922332175687188</c:v>
                </c:pt>
                <c:pt idx="2984">
                  <c:v>9.6092812498682179E-2</c:v>
                </c:pt>
                <c:pt idx="2985">
                  <c:v>0</c:v>
                </c:pt>
                <c:pt idx="2986">
                  <c:v>0.1887396643505781</c:v>
                </c:pt>
                <c:pt idx="2987">
                  <c:v>0</c:v>
                </c:pt>
                <c:pt idx="2988">
                  <c:v>0</c:v>
                </c:pt>
                <c:pt idx="2989">
                  <c:v>2.3595914353791159E-2</c:v>
                </c:pt>
                <c:pt idx="2990">
                  <c:v>0</c:v>
                </c:pt>
                <c:pt idx="2991">
                  <c:v>4.881782406300772E-3</c:v>
                </c:pt>
                <c:pt idx="2992">
                  <c:v>0</c:v>
                </c:pt>
                <c:pt idx="2993">
                  <c:v>8.1663888893672265E-2</c:v>
                </c:pt>
                <c:pt idx="2994">
                  <c:v>0</c:v>
                </c:pt>
                <c:pt idx="2995">
                  <c:v>0</c:v>
                </c:pt>
                <c:pt idx="2996">
                  <c:v>3.9789872687833849E-2</c:v>
                </c:pt>
                <c:pt idx="2997">
                  <c:v>4.3812395830173045E-2</c:v>
                </c:pt>
                <c:pt idx="2998">
                  <c:v>0</c:v>
                </c:pt>
                <c:pt idx="2999">
                  <c:v>0</c:v>
                </c:pt>
                <c:pt idx="3000">
                  <c:v>2.7877303240529727E-2</c:v>
                </c:pt>
                <c:pt idx="3001">
                  <c:v>0</c:v>
                </c:pt>
                <c:pt idx="3002">
                  <c:v>1.3753379629633855E-2</c:v>
                </c:pt>
                <c:pt idx="3003">
                  <c:v>4.0116782402037643E-3</c:v>
                </c:pt>
                <c:pt idx="3004">
                  <c:v>2.2375821754394565E-2</c:v>
                </c:pt>
                <c:pt idx="3005">
                  <c:v>0</c:v>
                </c:pt>
                <c:pt idx="3006">
                  <c:v>0.11615638888906687</c:v>
                </c:pt>
                <c:pt idx="3007">
                  <c:v>8.2267361140111461E-3</c:v>
                </c:pt>
                <c:pt idx="3008">
                  <c:v>2.0493553238338791E-2</c:v>
                </c:pt>
                <c:pt idx="3009">
                  <c:v>2.1089270827360451E-2</c:v>
                </c:pt>
                <c:pt idx="3010">
                  <c:v>0.11286547453346429</c:v>
                </c:pt>
                <c:pt idx="3011">
                  <c:v>2.3991180554730818E-2</c:v>
                </c:pt>
                <c:pt idx="3012">
                  <c:v>0</c:v>
                </c:pt>
                <c:pt idx="3013">
                  <c:v>4.6502662036800757E-2</c:v>
                </c:pt>
                <c:pt idx="3014">
                  <c:v>0.12866961805411847</c:v>
                </c:pt>
                <c:pt idx="3015">
                  <c:v>0</c:v>
                </c:pt>
                <c:pt idx="3016">
                  <c:v>4.3417824053904042E-3</c:v>
                </c:pt>
                <c:pt idx="3017">
                  <c:v>0</c:v>
                </c:pt>
                <c:pt idx="3018">
                  <c:v>0</c:v>
                </c:pt>
                <c:pt idx="3019">
                  <c:v>0.13517817129468312</c:v>
                </c:pt>
                <c:pt idx="3020">
                  <c:v>0</c:v>
                </c:pt>
                <c:pt idx="3021">
                  <c:v>0.11220497684553266</c:v>
                </c:pt>
                <c:pt idx="3022">
                  <c:v>0</c:v>
                </c:pt>
                <c:pt idx="3023">
                  <c:v>1.4447314810240641E-2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2.0009490690426901E-3</c:v>
                </c:pt>
                <c:pt idx="3029">
                  <c:v>2.1313194447429851E-3</c:v>
                </c:pt>
                <c:pt idx="3030">
                  <c:v>0</c:v>
                </c:pt>
                <c:pt idx="3031">
                  <c:v>4.2908194438496139E-2</c:v>
                </c:pt>
                <c:pt idx="3032">
                  <c:v>0.1000960763922194</c:v>
                </c:pt>
                <c:pt idx="3033">
                  <c:v>0</c:v>
                </c:pt>
                <c:pt idx="3034">
                  <c:v>0</c:v>
                </c:pt>
                <c:pt idx="3035">
                  <c:v>9.9363831017399207E-2</c:v>
                </c:pt>
                <c:pt idx="3036">
                  <c:v>3.8135798611619975E-2</c:v>
                </c:pt>
                <c:pt idx="3037">
                  <c:v>1.8994097190443426E-3</c:v>
                </c:pt>
                <c:pt idx="3038">
                  <c:v>4.0138136573659722E-2</c:v>
                </c:pt>
                <c:pt idx="3039">
                  <c:v>0</c:v>
                </c:pt>
                <c:pt idx="3040">
                  <c:v>0</c:v>
                </c:pt>
                <c:pt idx="3041">
                  <c:v>0.10322449074010365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0.15030964120524004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7.8599537009722553E-3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1.3401840275037102E-2</c:v>
                </c:pt>
                <c:pt idx="3061">
                  <c:v>0</c:v>
                </c:pt>
                <c:pt idx="3062">
                  <c:v>0</c:v>
                </c:pt>
                <c:pt idx="3063">
                  <c:v>0.14223229166964302</c:v>
                </c:pt>
                <c:pt idx="3064">
                  <c:v>3.4595601828186773E-3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0.10079135416890495</c:v>
                </c:pt>
                <c:pt idx="3071">
                  <c:v>0</c:v>
                </c:pt>
                <c:pt idx="3072">
                  <c:v>0</c:v>
                </c:pt>
                <c:pt idx="3073">
                  <c:v>0.14397879629541421</c:v>
                </c:pt>
                <c:pt idx="3074">
                  <c:v>0</c:v>
                </c:pt>
                <c:pt idx="3075">
                  <c:v>1.9414976850384846E-2</c:v>
                </c:pt>
                <c:pt idx="3076">
                  <c:v>0</c:v>
                </c:pt>
                <c:pt idx="3077">
                  <c:v>1.6813425900181755E-3</c:v>
                </c:pt>
                <c:pt idx="3078">
                  <c:v>0.14259006944485009</c:v>
                </c:pt>
                <c:pt idx="3079">
                  <c:v>0</c:v>
                </c:pt>
                <c:pt idx="3080">
                  <c:v>0</c:v>
                </c:pt>
                <c:pt idx="3081">
                  <c:v>1.462302083382383E-2</c:v>
                </c:pt>
                <c:pt idx="3082">
                  <c:v>1.5390335647680331E-2</c:v>
                </c:pt>
                <c:pt idx="3083">
                  <c:v>0</c:v>
                </c:pt>
                <c:pt idx="3084">
                  <c:v>0.25821181712672114</c:v>
                </c:pt>
                <c:pt idx="3085">
                  <c:v>0</c:v>
                </c:pt>
                <c:pt idx="3086">
                  <c:v>0</c:v>
                </c:pt>
                <c:pt idx="3087">
                  <c:v>0.57309077546960907</c:v>
                </c:pt>
                <c:pt idx="3088">
                  <c:v>0</c:v>
                </c:pt>
                <c:pt idx="3089">
                  <c:v>4.1538888886861969E-2</c:v>
                </c:pt>
                <c:pt idx="3090">
                  <c:v>9.9606481475348119E-2</c:v>
                </c:pt>
                <c:pt idx="3091">
                  <c:v>0.10181200231454568</c:v>
                </c:pt>
                <c:pt idx="3092">
                  <c:v>0.10196127314702608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1.6330428246874362E-2</c:v>
                </c:pt>
                <c:pt idx="3097">
                  <c:v>0.11585234953236068</c:v>
                </c:pt>
                <c:pt idx="3098">
                  <c:v>0</c:v>
                </c:pt>
                <c:pt idx="3099">
                  <c:v>1.8217592587461695E-3</c:v>
                </c:pt>
                <c:pt idx="3100">
                  <c:v>0</c:v>
                </c:pt>
                <c:pt idx="3101">
                  <c:v>3.4956134259118699E-3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0.16761784722621087</c:v>
                </c:pt>
                <c:pt idx="3111">
                  <c:v>0</c:v>
                </c:pt>
                <c:pt idx="3112">
                  <c:v>7.5898078706813976E-2</c:v>
                </c:pt>
                <c:pt idx="3113">
                  <c:v>0</c:v>
                </c:pt>
                <c:pt idx="3114">
                  <c:v>0.12396851851372048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9.8261979168455582E-2</c:v>
                </c:pt>
                <c:pt idx="3122">
                  <c:v>0</c:v>
                </c:pt>
                <c:pt idx="3123">
                  <c:v>0</c:v>
                </c:pt>
                <c:pt idx="3124">
                  <c:v>9.5317222221638076E-2</c:v>
                </c:pt>
                <c:pt idx="3125">
                  <c:v>7.395486107270699E-3</c:v>
                </c:pt>
                <c:pt idx="3126">
                  <c:v>0</c:v>
                </c:pt>
                <c:pt idx="3127">
                  <c:v>0</c:v>
                </c:pt>
                <c:pt idx="3128">
                  <c:v>0.10493444444728084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1.4023148833075538E-4</c:v>
                </c:pt>
                <c:pt idx="3133">
                  <c:v>0.11935321758937789</c:v>
                </c:pt>
                <c:pt idx="3134">
                  <c:v>0.1139000463008415</c:v>
                </c:pt>
                <c:pt idx="3135">
                  <c:v>0.2671138078731019</c:v>
                </c:pt>
                <c:pt idx="3136">
                  <c:v>0.13681627315236256</c:v>
                </c:pt>
                <c:pt idx="3137">
                  <c:v>0.10898305555019761</c:v>
                </c:pt>
                <c:pt idx="3138">
                  <c:v>0.16013381944503635</c:v>
                </c:pt>
                <c:pt idx="3139">
                  <c:v>0.2231352546295966</c:v>
                </c:pt>
                <c:pt idx="3140">
                  <c:v>0</c:v>
                </c:pt>
                <c:pt idx="3141">
                  <c:v>0</c:v>
                </c:pt>
                <c:pt idx="3142">
                  <c:v>0.12562059027550276</c:v>
                </c:pt>
                <c:pt idx="3143">
                  <c:v>0.17461328703939216</c:v>
                </c:pt>
                <c:pt idx="3144">
                  <c:v>0.16624453703843756</c:v>
                </c:pt>
                <c:pt idx="3145">
                  <c:v>1.8934409723442513E-2</c:v>
                </c:pt>
                <c:pt idx="3146">
                  <c:v>0.14958668981125811</c:v>
                </c:pt>
                <c:pt idx="3147">
                  <c:v>0</c:v>
                </c:pt>
                <c:pt idx="3148">
                  <c:v>1.9173483800841495E-2</c:v>
                </c:pt>
                <c:pt idx="3149">
                  <c:v>0.1250726041616872</c:v>
                </c:pt>
                <c:pt idx="3150">
                  <c:v>0.6965166782392771</c:v>
                </c:pt>
                <c:pt idx="3151">
                  <c:v>9.1739722221973352E-2</c:v>
                </c:pt>
                <c:pt idx="3152">
                  <c:v>0.10066807870316552</c:v>
                </c:pt>
                <c:pt idx="3153">
                  <c:v>0</c:v>
                </c:pt>
                <c:pt idx="3154">
                  <c:v>0</c:v>
                </c:pt>
                <c:pt idx="3155">
                  <c:v>3.90801967587322E-2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6.8151134262734558E-2</c:v>
                </c:pt>
                <c:pt idx="3160">
                  <c:v>0.1062541435167077</c:v>
                </c:pt>
                <c:pt idx="3161">
                  <c:v>0</c:v>
                </c:pt>
                <c:pt idx="3162">
                  <c:v>0</c:v>
                </c:pt>
                <c:pt idx="3163">
                  <c:v>0.11561969907052116</c:v>
                </c:pt>
                <c:pt idx="3164">
                  <c:v>0.10179665509349434</c:v>
                </c:pt>
                <c:pt idx="3165">
                  <c:v>8.309403934981674E-2</c:v>
                </c:pt>
                <c:pt idx="3166">
                  <c:v>0</c:v>
                </c:pt>
                <c:pt idx="3167">
                  <c:v>0.10059846065269085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0.10231608796311775</c:v>
                </c:pt>
                <c:pt idx="3172">
                  <c:v>0</c:v>
                </c:pt>
                <c:pt idx="3173">
                  <c:v>2.3457372684788425E-2</c:v>
                </c:pt>
                <c:pt idx="3174">
                  <c:v>7.1285162041021977E-2</c:v>
                </c:pt>
                <c:pt idx="3175">
                  <c:v>0.10518371527723502</c:v>
                </c:pt>
                <c:pt idx="3176">
                  <c:v>0</c:v>
                </c:pt>
                <c:pt idx="3177">
                  <c:v>0</c:v>
                </c:pt>
                <c:pt idx="3178">
                  <c:v>0.10792699073499534</c:v>
                </c:pt>
                <c:pt idx="3179">
                  <c:v>0.10167467592691537</c:v>
                </c:pt>
                <c:pt idx="3180">
                  <c:v>9.8074004628870171E-2</c:v>
                </c:pt>
                <c:pt idx="3181">
                  <c:v>0.10927454860939179</c:v>
                </c:pt>
                <c:pt idx="3182">
                  <c:v>2.1144062498933636E-2</c:v>
                </c:pt>
                <c:pt idx="3183">
                  <c:v>0.10656341435242211</c:v>
                </c:pt>
                <c:pt idx="3184">
                  <c:v>0.3190836458306876</c:v>
                </c:pt>
                <c:pt idx="3185">
                  <c:v>9.8287951390375383E-2</c:v>
                </c:pt>
                <c:pt idx="3186">
                  <c:v>0</c:v>
                </c:pt>
                <c:pt idx="3187">
                  <c:v>0.11611839120450895</c:v>
                </c:pt>
                <c:pt idx="3188">
                  <c:v>0.10958853008924052</c:v>
                </c:pt>
                <c:pt idx="3189">
                  <c:v>1.9649305613711476E-4</c:v>
                </c:pt>
                <c:pt idx="3190">
                  <c:v>0</c:v>
                </c:pt>
                <c:pt idx="3191">
                  <c:v>0.11402907407318708</c:v>
                </c:pt>
                <c:pt idx="3192">
                  <c:v>0</c:v>
                </c:pt>
                <c:pt idx="3193">
                  <c:v>0</c:v>
                </c:pt>
                <c:pt idx="3194">
                  <c:v>9.6023124999192078E-2</c:v>
                </c:pt>
                <c:pt idx="3195">
                  <c:v>0</c:v>
                </c:pt>
                <c:pt idx="3196">
                  <c:v>0.10263891203067033</c:v>
                </c:pt>
                <c:pt idx="3197">
                  <c:v>0.14451890046620974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9.9565914351842366E-2</c:v>
                </c:pt>
                <c:pt idx="3202">
                  <c:v>9.7000069443311077E-2</c:v>
                </c:pt>
                <c:pt idx="3203">
                  <c:v>4.2360254628874827E-2</c:v>
                </c:pt>
                <c:pt idx="3204">
                  <c:v>3.9119942128309049E-2</c:v>
                </c:pt>
                <c:pt idx="3205">
                  <c:v>0.28685548611247214</c:v>
                </c:pt>
                <c:pt idx="3206">
                  <c:v>0</c:v>
                </c:pt>
                <c:pt idx="3207">
                  <c:v>0</c:v>
                </c:pt>
                <c:pt idx="3208">
                  <c:v>0.11081122685573064</c:v>
                </c:pt>
                <c:pt idx="3209">
                  <c:v>4.2106458335183561E-2</c:v>
                </c:pt>
                <c:pt idx="3210">
                  <c:v>0</c:v>
                </c:pt>
                <c:pt idx="3211">
                  <c:v>1.7124074074672535E-3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7.0989606479997747E-2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7.2875173609645572E-2</c:v>
                </c:pt>
                <c:pt idx="3223">
                  <c:v>3.9926365738210734E-2</c:v>
                </c:pt>
                <c:pt idx="3224">
                  <c:v>9.8789479168772232E-2</c:v>
                </c:pt>
                <c:pt idx="3225">
                  <c:v>0.10052961805922678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0.19136888888897374</c:v>
                </c:pt>
                <c:pt idx="3231">
                  <c:v>0</c:v>
                </c:pt>
                <c:pt idx="3232">
                  <c:v>0</c:v>
                </c:pt>
                <c:pt idx="3233">
                  <c:v>3.4884027772932313E-3</c:v>
                </c:pt>
                <c:pt idx="3234">
                  <c:v>1.9028206013899762E-2</c:v>
                </c:pt>
                <c:pt idx="3235">
                  <c:v>1.0497210641915444E-2</c:v>
                </c:pt>
                <c:pt idx="3236">
                  <c:v>0</c:v>
                </c:pt>
                <c:pt idx="3237">
                  <c:v>0.10010317129490431</c:v>
                </c:pt>
                <c:pt idx="3238">
                  <c:v>4.1382499999599531E-2</c:v>
                </c:pt>
                <c:pt idx="3239">
                  <c:v>0.1598776504615671</c:v>
                </c:pt>
                <c:pt idx="3240">
                  <c:v>0</c:v>
                </c:pt>
                <c:pt idx="3241">
                  <c:v>0.14363754629448522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0.18709736111486563</c:v>
                </c:pt>
                <c:pt idx="3255">
                  <c:v>6.8262731438153423E-3</c:v>
                </c:pt>
                <c:pt idx="3256">
                  <c:v>0.11147518518555444</c:v>
                </c:pt>
                <c:pt idx="3257">
                  <c:v>0</c:v>
                </c:pt>
                <c:pt idx="3258">
                  <c:v>2.6592337962938473E-2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9.6953194442903623E-2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0.1339371875001234</c:v>
                </c:pt>
                <c:pt idx="3273">
                  <c:v>0</c:v>
                </c:pt>
                <c:pt idx="3274">
                  <c:v>0.20177822916593868</c:v>
                </c:pt>
                <c:pt idx="3275">
                  <c:v>0.12334587963414378</c:v>
                </c:pt>
                <c:pt idx="3276">
                  <c:v>0.1142990856533288</c:v>
                </c:pt>
                <c:pt idx="3277">
                  <c:v>2.901747684518341E-3</c:v>
                </c:pt>
                <c:pt idx="3278">
                  <c:v>1.1268125002970919E-2</c:v>
                </c:pt>
                <c:pt idx="3279">
                  <c:v>0.21914105323958211</c:v>
                </c:pt>
                <c:pt idx="3280">
                  <c:v>0</c:v>
                </c:pt>
                <c:pt idx="3281">
                  <c:v>0.16674458333727671</c:v>
                </c:pt>
                <c:pt idx="3282">
                  <c:v>9.876571759377839E-2</c:v>
                </c:pt>
                <c:pt idx="3283">
                  <c:v>4.1751967582968064E-3</c:v>
                </c:pt>
                <c:pt idx="3284">
                  <c:v>9.5571932870370802E-2</c:v>
                </c:pt>
                <c:pt idx="3285">
                  <c:v>8.3442592585925013E-3</c:v>
                </c:pt>
                <c:pt idx="3286">
                  <c:v>0</c:v>
                </c:pt>
                <c:pt idx="3287">
                  <c:v>0.15963662037393078</c:v>
                </c:pt>
                <c:pt idx="3288">
                  <c:v>0.57886438657442341</c:v>
                </c:pt>
                <c:pt idx="3289">
                  <c:v>1.0802083124872297E-4</c:v>
                </c:pt>
                <c:pt idx="3290">
                  <c:v>0.13151297453441657</c:v>
                </c:pt>
                <c:pt idx="3291">
                  <c:v>2.2891203698236495E-3</c:v>
                </c:pt>
                <c:pt idx="3292">
                  <c:v>0.10459374999481952</c:v>
                </c:pt>
                <c:pt idx="3293">
                  <c:v>9.7620578708301764E-2</c:v>
                </c:pt>
                <c:pt idx="3294">
                  <c:v>9.4409884259221144E-2</c:v>
                </c:pt>
                <c:pt idx="3295">
                  <c:v>0.10769606481335359</c:v>
                </c:pt>
                <c:pt idx="3296">
                  <c:v>0.10690849537058966</c:v>
                </c:pt>
                <c:pt idx="3297">
                  <c:v>0.10018734954064712</c:v>
                </c:pt>
                <c:pt idx="3298">
                  <c:v>6.816204860660946E-2</c:v>
                </c:pt>
                <c:pt idx="3299">
                  <c:v>9.5145034720189869E-2</c:v>
                </c:pt>
                <c:pt idx="3300">
                  <c:v>8.9583101798780262E-3</c:v>
                </c:pt>
                <c:pt idx="3301">
                  <c:v>0.10200796295976033</c:v>
                </c:pt>
                <c:pt idx="3302">
                  <c:v>4.6834490713081323E-3</c:v>
                </c:pt>
                <c:pt idx="3303">
                  <c:v>0</c:v>
                </c:pt>
                <c:pt idx="3304">
                  <c:v>9.2795023156213574E-3</c:v>
                </c:pt>
                <c:pt idx="3305">
                  <c:v>0.10997813657013467</c:v>
                </c:pt>
                <c:pt idx="3306">
                  <c:v>0.10446292824053671</c:v>
                </c:pt>
                <c:pt idx="3307">
                  <c:v>1.858351851842599E-2</c:v>
                </c:pt>
                <c:pt idx="3308">
                  <c:v>9.8416678236389998E-2</c:v>
                </c:pt>
                <c:pt idx="3309">
                  <c:v>1.0195949071203358E-3</c:v>
                </c:pt>
                <c:pt idx="3310">
                  <c:v>0.13177164351509418</c:v>
                </c:pt>
                <c:pt idx="3311">
                  <c:v>2.7424768632045016E-4</c:v>
                </c:pt>
                <c:pt idx="3312">
                  <c:v>3.1022025461425073E-2</c:v>
                </c:pt>
                <c:pt idx="3313">
                  <c:v>9.7002615737437736E-2</c:v>
                </c:pt>
                <c:pt idx="3314">
                  <c:v>0.10317711805691943</c:v>
                </c:pt>
                <c:pt idx="3315">
                  <c:v>0</c:v>
                </c:pt>
                <c:pt idx="3316">
                  <c:v>2.5154513888992369E-2</c:v>
                </c:pt>
                <c:pt idx="3317">
                  <c:v>0.23658277777576586</c:v>
                </c:pt>
                <c:pt idx="3318">
                  <c:v>0</c:v>
                </c:pt>
                <c:pt idx="3319">
                  <c:v>0.17515586805529892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0.18176377315103309</c:v>
                </c:pt>
                <c:pt idx="3325">
                  <c:v>0.14354265046131331</c:v>
                </c:pt>
                <c:pt idx="3326">
                  <c:v>0.13308846065046964</c:v>
                </c:pt>
                <c:pt idx="3327">
                  <c:v>0.14782423611177364</c:v>
                </c:pt>
                <c:pt idx="3328">
                  <c:v>0.12433062499621883</c:v>
                </c:pt>
                <c:pt idx="3329">
                  <c:v>0</c:v>
                </c:pt>
                <c:pt idx="3330">
                  <c:v>0.1094103935174644</c:v>
                </c:pt>
                <c:pt idx="3331">
                  <c:v>0</c:v>
                </c:pt>
                <c:pt idx="3332">
                  <c:v>0.16873997684888309</c:v>
                </c:pt>
                <c:pt idx="3333">
                  <c:v>0.24419200231932336</c:v>
                </c:pt>
                <c:pt idx="3334">
                  <c:v>1.8450416668201797E-2</c:v>
                </c:pt>
                <c:pt idx="3335">
                  <c:v>2.4060648211161606E-3</c:v>
                </c:pt>
                <c:pt idx="3336">
                  <c:v>2.0474421253311448E-3</c:v>
                </c:pt>
                <c:pt idx="3337">
                  <c:v>9.8614594906393904E-2</c:v>
                </c:pt>
                <c:pt idx="3338">
                  <c:v>0</c:v>
                </c:pt>
                <c:pt idx="3339">
                  <c:v>0.10400605323957279</c:v>
                </c:pt>
                <c:pt idx="3340">
                  <c:v>0.11179853009525687</c:v>
                </c:pt>
                <c:pt idx="3341">
                  <c:v>0</c:v>
                </c:pt>
                <c:pt idx="3342">
                  <c:v>9.7022384259616956E-2</c:v>
                </c:pt>
                <c:pt idx="3343">
                  <c:v>0</c:v>
                </c:pt>
                <c:pt idx="3344">
                  <c:v>3.6168981750961393E-4</c:v>
                </c:pt>
                <c:pt idx="3345">
                  <c:v>3.2412037035101093E-3</c:v>
                </c:pt>
                <c:pt idx="3346">
                  <c:v>0.1486728125018999</c:v>
                </c:pt>
                <c:pt idx="3347">
                  <c:v>3.2784722134238109E-4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0.10342885417048819</c:v>
                </c:pt>
                <c:pt idx="3354">
                  <c:v>0.10274231481162133</c:v>
                </c:pt>
                <c:pt idx="3355">
                  <c:v>0.1156350347227999</c:v>
                </c:pt>
                <c:pt idx="3356">
                  <c:v>2.5294791630585678E-3</c:v>
                </c:pt>
                <c:pt idx="3357">
                  <c:v>1.5239432868838776E-2</c:v>
                </c:pt>
                <c:pt idx="3358">
                  <c:v>0</c:v>
                </c:pt>
                <c:pt idx="3359">
                  <c:v>1.8385417206445709E-4</c:v>
                </c:pt>
                <c:pt idx="3360">
                  <c:v>0</c:v>
                </c:pt>
                <c:pt idx="3361">
                  <c:v>0</c:v>
                </c:pt>
                <c:pt idx="3362">
                  <c:v>9.9696516204858199E-2</c:v>
                </c:pt>
                <c:pt idx="3363">
                  <c:v>0.10680847222101875</c:v>
                </c:pt>
                <c:pt idx="3364">
                  <c:v>0</c:v>
                </c:pt>
                <c:pt idx="3365">
                  <c:v>0</c:v>
                </c:pt>
                <c:pt idx="3366">
                  <c:v>3.7033912085462362E-3</c:v>
                </c:pt>
                <c:pt idx="3367">
                  <c:v>0.13511850694339955</c:v>
                </c:pt>
                <c:pt idx="3368">
                  <c:v>2.465844911057502E-3</c:v>
                </c:pt>
                <c:pt idx="3369">
                  <c:v>0.17066997684742091</c:v>
                </c:pt>
                <c:pt idx="3370">
                  <c:v>2.2313773151836358E-3</c:v>
                </c:pt>
                <c:pt idx="3371">
                  <c:v>0</c:v>
                </c:pt>
                <c:pt idx="3372">
                  <c:v>0</c:v>
                </c:pt>
                <c:pt idx="3373">
                  <c:v>1.2011226848699152E-2</c:v>
                </c:pt>
                <c:pt idx="3374">
                  <c:v>0.10491942129738163</c:v>
                </c:pt>
                <c:pt idx="3375">
                  <c:v>0.10384531250019791</c:v>
                </c:pt>
                <c:pt idx="3376">
                  <c:v>3.1135185199673288E-3</c:v>
                </c:pt>
                <c:pt idx="3377">
                  <c:v>2.1275925901136361E-3</c:v>
                </c:pt>
                <c:pt idx="3378">
                  <c:v>1.410699074040167E-2</c:v>
                </c:pt>
                <c:pt idx="3379">
                  <c:v>0.62426718750066357</c:v>
                </c:pt>
                <c:pt idx="3380">
                  <c:v>3.1958333420334384E-4</c:v>
                </c:pt>
                <c:pt idx="3381">
                  <c:v>6.9991088021197356E-3</c:v>
                </c:pt>
                <c:pt idx="3382">
                  <c:v>0</c:v>
                </c:pt>
                <c:pt idx="3383">
                  <c:v>2.4450232012895867E-4</c:v>
                </c:pt>
                <c:pt idx="3384">
                  <c:v>1.2113680553738959E-2</c:v>
                </c:pt>
                <c:pt idx="3385">
                  <c:v>1.0226736048934981E-3</c:v>
                </c:pt>
                <c:pt idx="3386">
                  <c:v>4.3877349540707655E-2</c:v>
                </c:pt>
                <c:pt idx="3387">
                  <c:v>1.4108437499089632E-2</c:v>
                </c:pt>
                <c:pt idx="3388">
                  <c:v>3.7564583326457068E-3</c:v>
                </c:pt>
                <c:pt idx="3389">
                  <c:v>0.11518658565182704</c:v>
                </c:pt>
                <c:pt idx="3390">
                  <c:v>6.712097222043667E-2</c:v>
                </c:pt>
                <c:pt idx="3391">
                  <c:v>3.3583333424758166E-4</c:v>
                </c:pt>
                <c:pt idx="3392">
                  <c:v>6.7385300935711712E-3</c:v>
                </c:pt>
                <c:pt idx="3393">
                  <c:v>1.8863078730646521E-3</c:v>
                </c:pt>
                <c:pt idx="3394">
                  <c:v>0</c:v>
                </c:pt>
                <c:pt idx="3395">
                  <c:v>2.2657406952930614E-4</c:v>
                </c:pt>
                <c:pt idx="3396">
                  <c:v>7.3259838027297519E-3</c:v>
                </c:pt>
                <c:pt idx="3397">
                  <c:v>1.7622685118112713E-4</c:v>
                </c:pt>
                <c:pt idx="3398">
                  <c:v>4.1182060180290136E-2</c:v>
                </c:pt>
                <c:pt idx="3399">
                  <c:v>0.1008556481465348</c:v>
                </c:pt>
                <c:pt idx="3400">
                  <c:v>9.8785879526985809E-4</c:v>
                </c:pt>
                <c:pt idx="3401">
                  <c:v>0</c:v>
                </c:pt>
                <c:pt idx="3402">
                  <c:v>4.2471863423998002E-2</c:v>
                </c:pt>
                <c:pt idx="3403">
                  <c:v>2.2453704150393605E-4</c:v>
                </c:pt>
                <c:pt idx="3404">
                  <c:v>0</c:v>
                </c:pt>
                <c:pt idx="3405">
                  <c:v>0.10013796296698274</c:v>
                </c:pt>
                <c:pt idx="3406">
                  <c:v>0.10077473379351432</c:v>
                </c:pt>
                <c:pt idx="3407">
                  <c:v>0.22172636573668569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3.5979976892122068E-3</c:v>
                </c:pt>
                <c:pt idx="3414">
                  <c:v>3.5319791713845916E-3</c:v>
                </c:pt>
                <c:pt idx="3415">
                  <c:v>4.0877199062379077E-3</c:v>
                </c:pt>
                <c:pt idx="3416">
                  <c:v>3.8093750044936314E-3</c:v>
                </c:pt>
                <c:pt idx="3417">
                  <c:v>5.7680092577356845E-3</c:v>
                </c:pt>
                <c:pt idx="3418">
                  <c:v>0</c:v>
                </c:pt>
                <c:pt idx="3419">
                  <c:v>5.7806828699540347E-3</c:v>
                </c:pt>
                <c:pt idx="3420">
                  <c:v>0</c:v>
                </c:pt>
                <c:pt idx="3421">
                  <c:v>0</c:v>
                </c:pt>
                <c:pt idx="3422">
                  <c:v>0.10055993055721046</c:v>
                </c:pt>
                <c:pt idx="3423">
                  <c:v>1.809846064861631E-2</c:v>
                </c:pt>
                <c:pt idx="3424">
                  <c:v>9.839244212344056E-2</c:v>
                </c:pt>
                <c:pt idx="3425">
                  <c:v>0.14906971064192476</c:v>
                </c:pt>
                <c:pt idx="3426">
                  <c:v>7.7141319416114129E-3</c:v>
                </c:pt>
                <c:pt idx="3427">
                  <c:v>9.8486064816825092E-2</c:v>
                </c:pt>
                <c:pt idx="3428">
                  <c:v>2.6002662052633241E-3</c:v>
                </c:pt>
                <c:pt idx="3429">
                  <c:v>0</c:v>
                </c:pt>
                <c:pt idx="3430">
                  <c:v>4.4734999995853286E-2</c:v>
                </c:pt>
                <c:pt idx="3431">
                  <c:v>9.8153587961860467E-2</c:v>
                </c:pt>
                <c:pt idx="3432">
                  <c:v>0.12579724536772119</c:v>
                </c:pt>
                <c:pt idx="3433">
                  <c:v>0.21545659722323762</c:v>
                </c:pt>
                <c:pt idx="3434">
                  <c:v>0</c:v>
                </c:pt>
                <c:pt idx="3435">
                  <c:v>0</c:v>
                </c:pt>
                <c:pt idx="3436">
                  <c:v>8.9459027774864808E-2</c:v>
                </c:pt>
                <c:pt idx="3437">
                  <c:v>5.876192131836433E-3</c:v>
                </c:pt>
                <c:pt idx="3438">
                  <c:v>5.2028055557457265E-2</c:v>
                </c:pt>
                <c:pt idx="3439">
                  <c:v>0.14106446759251412</c:v>
                </c:pt>
                <c:pt idx="3440">
                  <c:v>9.1982638696208596E-4</c:v>
                </c:pt>
                <c:pt idx="3441">
                  <c:v>0</c:v>
                </c:pt>
                <c:pt idx="3442">
                  <c:v>9.2477291669638362E-2</c:v>
                </c:pt>
                <c:pt idx="3443">
                  <c:v>9.7606481722323224E-4</c:v>
                </c:pt>
                <c:pt idx="3444">
                  <c:v>9.6232639043591917E-4</c:v>
                </c:pt>
                <c:pt idx="3445">
                  <c:v>0</c:v>
                </c:pt>
                <c:pt idx="3446">
                  <c:v>0</c:v>
                </c:pt>
                <c:pt idx="3447">
                  <c:v>9.8678148147882894E-2</c:v>
                </c:pt>
                <c:pt idx="3448">
                  <c:v>0</c:v>
                </c:pt>
                <c:pt idx="3449">
                  <c:v>0.15084116897924105</c:v>
                </c:pt>
                <c:pt idx="3450">
                  <c:v>0</c:v>
                </c:pt>
                <c:pt idx="3451">
                  <c:v>0.11325166666938458</c:v>
                </c:pt>
                <c:pt idx="3452">
                  <c:v>0.16449276620551245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0.1112316550934338</c:v>
                </c:pt>
                <c:pt idx="3457">
                  <c:v>0.11759498842729954</c:v>
                </c:pt>
                <c:pt idx="3458">
                  <c:v>0</c:v>
                </c:pt>
                <c:pt idx="3459">
                  <c:v>9.3043055603629909E-3</c:v>
                </c:pt>
                <c:pt idx="3460">
                  <c:v>7.6502627314766869E-2</c:v>
                </c:pt>
                <c:pt idx="3461">
                  <c:v>0</c:v>
                </c:pt>
                <c:pt idx="3462">
                  <c:v>0.10310833332914626</c:v>
                </c:pt>
                <c:pt idx="3463">
                  <c:v>9.1424513884703629E-2</c:v>
                </c:pt>
                <c:pt idx="3464">
                  <c:v>0</c:v>
                </c:pt>
                <c:pt idx="3465">
                  <c:v>8.4768515080213547E-5</c:v>
                </c:pt>
                <c:pt idx="3466">
                  <c:v>0</c:v>
                </c:pt>
                <c:pt idx="3467">
                  <c:v>6.9073819446202833E-2</c:v>
                </c:pt>
                <c:pt idx="3468">
                  <c:v>7.4834560182353016E-2</c:v>
                </c:pt>
                <c:pt idx="3469">
                  <c:v>0</c:v>
                </c:pt>
                <c:pt idx="3470">
                  <c:v>1.2187407410237938E-2</c:v>
                </c:pt>
                <c:pt idx="3471">
                  <c:v>0</c:v>
                </c:pt>
                <c:pt idx="3472">
                  <c:v>0.10370412036718335</c:v>
                </c:pt>
                <c:pt idx="3473">
                  <c:v>9.8479988424514886E-2</c:v>
                </c:pt>
                <c:pt idx="3474">
                  <c:v>0</c:v>
                </c:pt>
                <c:pt idx="3475">
                  <c:v>0</c:v>
                </c:pt>
                <c:pt idx="3476">
                  <c:v>9.6644675941206515E-3</c:v>
                </c:pt>
                <c:pt idx="3477">
                  <c:v>9.4501643521653023E-2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7.8426620370009914E-2</c:v>
                </c:pt>
                <c:pt idx="3483">
                  <c:v>7.33736226829933E-2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4.3568113425862975E-2</c:v>
                </c:pt>
                <c:pt idx="3489">
                  <c:v>0</c:v>
                </c:pt>
                <c:pt idx="3490">
                  <c:v>0.12450236111180857</c:v>
                </c:pt>
                <c:pt idx="3491">
                  <c:v>3.5314918983203825E-2</c:v>
                </c:pt>
                <c:pt idx="3492">
                  <c:v>0</c:v>
                </c:pt>
                <c:pt idx="3493">
                  <c:v>0</c:v>
                </c:pt>
                <c:pt idx="3494">
                  <c:v>2.3103009880287573E-4</c:v>
                </c:pt>
                <c:pt idx="3495">
                  <c:v>0</c:v>
                </c:pt>
                <c:pt idx="3496">
                  <c:v>1.8433020828524604E-2</c:v>
                </c:pt>
                <c:pt idx="3497">
                  <c:v>7.1669872690108605E-2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0.13726747684995644</c:v>
                </c:pt>
                <c:pt idx="3502">
                  <c:v>3.2748379599070176E-3</c:v>
                </c:pt>
                <c:pt idx="3503">
                  <c:v>0.10159570602263557</c:v>
                </c:pt>
                <c:pt idx="3504">
                  <c:v>0.12232991898054024</c:v>
                </c:pt>
                <c:pt idx="3505">
                  <c:v>0.10920469907432562</c:v>
                </c:pt>
                <c:pt idx="3506">
                  <c:v>0</c:v>
                </c:pt>
                <c:pt idx="3507">
                  <c:v>1.2751562499033753E-2</c:v>
                </c:pt>
                <c:pt idx="3508">
                  <c:v>0.10589020833140239</c:v>
                </c:pt>
                <c:pt idx="3509">
                  <c:v>9.2739953703130595E-2</c:v>
                </c:pt>
                <c:pt idx="3510">
                  <c:v>3.5983564812340774E-3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9.6677997687947936E-2</c:v>
                </c:pt>
                <c:pt idx="3515">
                  <c:v>6.0721874979208224E-3</c:v>
                </c:pt>
                <c:pt idx="3516">
                  <c:v>3.6010532421641983E-3</c:v>
                </c:pt>
                <c:pt idx="3517">
                  <c:v>0</c:v>
                </c:pt>
                <c:pt idx="3518">
                  <c:v>1.7997164351982065E-2</c:v>
                </c:pt>
                <c:pt idx="3519">
                  <c:v>0</c:v>
                </c:pt>
                <c:pt idx="3520">
                  <c:v>0</c:v>
                </c:pt>
                <c:pt idx="3521">
                  <c:v>4.2090277711395174E-3</c:v>
                </c:pt>
                <c:pt idx="3522">
                  <c:v>0</c:v>
                </c:pt>
                <c:pt idx="3523">
                  <c:v>3.2386111124651507E-3</c:v>
                </c:pt>
                <c:pt idx="3524">
                  <c:v>0.11201973379502306</c:v>
                </c:pt>
                <c:pt idx="3525">
                  <c:v>0</c:v>
                </c:pt>
                <c:pt idx="3526">
                  <c:v>0</c:v>
                </c:pt>
                <c:pt idx="3527">
                  <c:v>9.890054398420034E-2</c:v>
                </c:pt>
                <c:pt idx="3528">
                  <c:v>1.5954180439803167</c:v>
                </c:pt>
                <c:pt idx="3529">
                  <c:v>0.10296333333099028</c:v>
                </c:pt>
                <c:pt idx="3530">
                  <c:v>3.7086111107782926E-2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1.066990740946494E-2</c:v>
                </c:pt>
                <c:pt idx="3535">
                  <c:v>0</c:v>
                </c:pt>
                <c:pt idx="3536">
                  <c:v>2.0268517982913181E-4</c:v>
                </c:pt>
                <c:pt idx="3537">
                  <c:v>0</c:v>
                </c:pt>
                <c:pt idx="3538">
                  <c:v>0.10604048611276085</c:v>
                </c:pt>
                <c:pt idx="3539">
                  <c:v>8.8196678239910398E-2</c:v>
                </c:pt>
                <c:pt idx="3540">
                  <c:v>7.6423553240601905E-2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0.10174766203999752</c:v>
                </c:pt>
                <c:pt idx="3548">
                  <c:v>7.5783113425131887E-2</c:v>
                </c:pt>
                <c:pt idx="3549">
                  <c:v>0.10338525463157566</c:v>
                </c:pt>
                <c:pt idx="3550">
                  <c:v>0</c:v>
                </c:pt>
                <c:pt idx="3551">
                  <c:v>1.2075462967914063E-2</c:v>
                </c:pt>
                <c:pt idx="3552">
                  <c:v>9.2811111106129829E-2</c:v>
                </c:pt>
                <c:pt idx="3553">
                  <c:v>1.4418796294194181E-2</c:v>
                </c:pt>
                <c:pt idx="3554">
                  <c:v>1.5025520828203298E-2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1.8517002317821607E-2</c:v>
                </c:pt>
                <c:pt idx="3559">
                  <c:v>4.2807557874766644E-2</c:v>
                </c:pt>
                <c:pt idx="3560">
                  <c:v>2.2480208281194791E-3</c:v>
                </c:pt>
                <c:pt idx="3561">
                  <c:v>9.2139340282301418E-2</c:v>
                </c:pt>
                <c:pt idx="3562">
                  <c:v>1.9655520831292961E-2</c:v>
                </c:pt>
                <c:pt idx="3563">
                  <c:v>1.8628634257765952E-2</c:v>
                </c:pt>
                <c:pt idx="3564">
                  <c:v>0</c:v>
                </c:pt>
                <c:pt idx="3565">
                  <c:v>3.4478935187507886E-2</c:v>
                </c:pt>
                <c:pt idx="3566">
                  <c:v>9.5797326393949334E-2</c:v>
                </c:pt>
                <c:pt idx="3567">
                  <c:v>9.2085995369416196E-2</c:v>
                </c:pt>
                <c:pt idx="3568">
                  <c:v>1.7481261573266238E-2</c:v>
                </c:pt>
                <c:pt idx="3569">
                  <c:v>0</c:v>
                </c:pt>
                <c:pt idx="3570">
                  <c:v>9.1065902779519092E-2</c:v>
                </c:pt>
                <c:pt idx="3571">
                  <c:v>4.2110995418624952E-3</c:v>
                </c:pt>
                <c:pt idx="3572">
                  <c:v>5.9485543977643829E-2</c:v>
                </c:pt>
                <c:pt idx="3573">
                  <c:v>0</c:v>
                </c:pt>
                <c:pt idx="3574">
                  <c:v>0.26096041667187819</c:v>
                </c:pt>
                <c:pt idx="3575">
                  <c:v>0.10044416666642064</c:v>
                </c:pt>
                <c:pt idx="3576">
                  <c:v>0.10147202546068002</c:v>
                </c:pt>
                <c:pt idx="3577">
                  <c:v>0</c:v>
                </c:pt>
                <c:pt idx="3578">
                  <c:v>3.1265266203263309E-2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6.4088275459653232E-2</c:v>
                </c:pt>
                <c:pt idx="3583">
                  <c:v>9.4366365745372605E-2</c:v>
                </c:pt>
                <c:pt idx="3584">
                  <c:v>8.9959618053399026E-2</c:v>
                </c:pt>
                <c:pt idx="3585">
                  <c:v>9.9104976849048398E-2</c:v>
                </c:pt>
                <c:pt idx="3586">
                  <c:v>3.5330208338564262E-3</c:v>
                </c:pt>
                <c:pt idx="3587">
                  <c:v>9.5818541667540558E-2</c:v>
                </c:pt>
                <c:pt idx="3588">
                  <c:v>0.10220967592613306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8.5667824096162803E-3</c:v>
                </c:pt>
                <c:pt idx="3593">
                  <c:v>9.3621412015636452E-3</c:v>
                </c:pt>
                <c:pt idx="3594">
                  <c:v>7.871660879754927E-2</c:v>
                </c:pt>
                <c:pt idx="3595">
                  <c:v>9.0788773144595325E-2</c:v>
                </c:pt>
                <c:pt idx="3596">
                  <c:v>9.6879780088784173E-2</c:v>
                </c:pt>
                <c:pt idx="3597">
                  <c:v>0</c:v>
                </c:pt>
                <c:pt idx="3598">
                  <c:v>0</c:v>
                </c:pt>
                <c:pt idx="3599">
                  <c:v>0.10062376157293329</c:v>
                </c:pt>
                <c:pt idx="3600">
                  <c:v>9.4784479166264646E-2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0.1182678935219883</c:v>
                </c:pt>
                <c:pt idx="3607">
                  <c:v>0</c:v>
                </c:pt>
                <c:pt idx="3608">
                  <c:v>9.9495937502069864E-2</c:v>
                </c:pt>
                <c:pt idx="3609">
                  <c:v>0.13546990740724141</c:v>
                </c:pt>
                <c:pt idx="3610">
                  <c:v>9.3484398144937586E-2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0.12466451388900168</c:v>
                </c:pt>
                <c:pt idx="3615">
                  <c:v>0</c:v>
                </c:pt>
                <c:pt idx="3616">
                  <c:v>0.10726128472742857</c:v>
                </c:pt>
                <c:pt idx="3617">
                  <c:v>0</c:v>
                </c:pt>
                <c:pt idx="3618">
                  <c:v>2.7186145831365138E-2</c:v>
                </c:pt>
                <c:pt idx="3619">
                  <c:v>1.6230752313276753E-2</c:v>
                </c:pt>
                <c:pt idx="3620">
                  <c:v>0</c:v>
                </c:pt>
                <c:pt idx="3621">
                  <c:v>1.8971793979289941E-2</c:v>
                </c:pt>
                <c:pt idx="3622">
                  <c:v>1.2637083331355825E-2</c:v>
                </c:pt>
                <c:pt idx="3623">
                  <c:v>1.8992256947967689E-2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0.26286281250213506</c:v>
                </c:pt>
                <c:pt idx="3628">
                  <c:v>0</c:v>
                </c:pt>
                <c:pt idx="3629">
                  <c:v>0</c:v>
                </c:pt>
                <c:pt idx="3630">
                  <c:v>3.0588194444135297E-2</c:v>
                </c:pt>
                <c:pt idx="3631">
                  <c:v>0</c:v>
                </c:pt>
                <c:pt idx="3632">
                  <c:v>0</c:v>
                </c:pt>
                <c:pt idx="3633">
                  <c:v>4.5978148147696629E-2</c:v>
                </c:pt>
                <c:pt idx="3634">
                  <c:v>1.2320844907662831E-2</c:v>
                </c:pt>
                <c:pt idx="3635">
                  <c:v>6.4334409726143349E-2</c:v>
                </c:pt>
                <c:pt idx="3636">
                  <c:v>1.324012731492985E-2</c:v>
                </c:pt>
                <c:pt idx="3637">
                  <c:v>1.2934502316056751E-2</c:v>
                </c:pt>
                <c:pt idx="3638">
                  <c:v>2.5502731477899943E-2</c:v>
                </c:pt>
                <c:pt idx="3639">
                  <c:v>1.4189178240485489E-2</c:v>
                </c:pt>
                <c:pt idx="3640">
                  <c:v>1.9203402778657619E-2</c:v>
                </c:pt>
                <c:pt idx="3641">
                  <c:v>1.8543402780778706E-2</c:v>
                </c:pt>
                <c:pt idx="3642">
                  <c:v>1.5049421293952037E-2</c:v>
                </c:pt>
                <c:pt idx="3643">
                  <c:v>1.8262256940943189E-2</c:v>
                </c:pt>
                <c:pt idx="3644">
                  <c:v>9.2921527757425793E-3</c:v>
                </c:pt>
                <c:pt idx="3645">
                  <c:v>1.3071388886601198E-2</c:v>
                </c:pt>
                <c:pt idx="3646">
                  <c:v>9.9739004654111341E-3</c:v>
                </c:pt>
                <c:pt idx="3647">
                  <c:v>3.642361109086778E-3</c:v>
                </c:pt>
                <c:pt idx="3648">
                  <c:v>8.3050694447592832E-3</c:v>
                </c:pt>
                <c:pt idx="3649">
                  <c:v>1.8619571761519182E-2</c:v>
                </c:pt>
                <c:pt idx="3650">
                  <c:v>1.2573657404573169E-2</c:v>
                </c:pt>
                <c:pt idx="3651">
                  <c:v>2.0936342552886344E-3</c:v>
                </c:pt>
                <c:pt idx="3652">
                  <c:v>1.3139247683284339E-2</c:v>
                </c:pt>
                <c:pt idx="3653">
                  <c:v>1.424565971683478E-2</c:v>
                </c:pt>
                <c:pt idx="3654">
                  <c:v>9.605292824562639E-2</c:v>
                </c:pt>
                <c:pt idx="3655">
                  <c:v>0.10256038194347639</c:v>
                </c:pt>
                <c:pt idx="3656">
                  <c:v>0.10231214120722143</c:v>
                </c:pt>
                <c:pt idx="3657">
                  <c:v>1.8398263928247616E-3</c:v>
                </c:pt>
                <c:pt idx="3658">
                  <c:v>0.1046406018504058</c:v>
                </c:pt>
                <c:pt idx="3659">
                  <c:v>0.11290685185667826</c:v>
                </c:pt>
                <c:pt idx="3660">
                  <c:v>1.2891736107121687E-2</c:v>
                </c:pt>
                <c:pt idx="3661">
                  <c:v>0</c:v>
                </c:pt>
                <c:pt idx="3662">
                  <c:v>3.8921412051422521E-3</c:v>
                </c:pt>
                <c:pt idx="3663">
                  <c:v>0</c:v>
                </c:pt>
                <c:pt idx="3664">
                  <c:v>4.2279976842110045E-3</c:v>
                </c:pt>
                <c:pt idx="3665">
                  <c:v>5.7193518514395691E-3</c:v>
                </c:pt>
                <c:pt idx="3666">
                  <c:v>1.8623067131557036E-2</c:v>
                </c:pt>
                <c:pt idx="3667">
                  <c:v>1.3898449076805264E-2</c:v>
                </c:pt>
                <c:pt idx="3668">
                  <c:v>1.9258680549683049E-2</c:v>
                </c:pt>
                <c:pt idx="3669">
                  <c:v>0</c:v>
                </c:pt>
                <c:pt idx="3670">
                  <c:v>7.7070266204827931E-2</c:v>
                </c:pt>
                <c:pt idx="3671">
                  <c:v>7.0127766201039776E-2</c:v>
                </c:pt>
                <c:pt idx="3672">
                  <c:v>0.10133662036969326</c:v>
                </c:pt>
                <c:pt idx="3673">
                  <c:v>0.10169804398174165</c:v>
                </c:pt>
                <c:pt idx="3674">
                  <c:v>0</c:v>
                </c:pt>
                <c:pt idx="3675">
                  <c:v>7.4786469907849096E-2</c:v>
                </c:pt>
                <c:pt idx="3676">
                  <c:v>0.10017480323585914</c:v>
                </c:pt>
                <c:pt idx="3677">
                  <c:v>0</c:v>
                </c:pt>
                <c:pt idx="3678">
                  <c:v>1.937245368026197E-3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2.058988426142605E-2</c:v>
                </c:pt>
                <c:pt idx="3684">
                  <c:v>0</c:v>
                </c:pt>
                <c:pt idx="3685">
                  <c:v>0</c:v>
                </c:pt>
                <c:pt idx="3686">
                  <c:v>6.495333333441522E-2</c:v>
                </c:pt>
                <c:pt idx="3687">
                  <c:v>0.10212091435096227</c:v>
                </c:pt>
                <c:pt idx="3688">
                  <c:v>3.606087964726612E-3</c:v>
                </c:pt>
                <c:pt idx="3689">
                  <c:v>0.10486929398030043</c:v>
                </c:pt>
                <c:pt idx="3690">
                  <c:v>0</c:v>
                </c:pt>
                <c:pt idx="3691">
                  <c:v>0</c:v>
                </c:pt>
                <c:pt idx="3692">
                  <c:v>0.10611761573818512</c:v>
                </c:pt>
                <c:pt idx="3693">
                  <c:v>3.7660416710423306E-3</c:v>
                </c:pt>
                <c:pt idx="3694">
                  <c:v>0</c:v>
                </c:pt>
                <c:pt idx="3695">
                  <c:v>1.9557256942789536E-2</c:v>
                </c:pt>
                <c:pt idx="3696">
                  <c:v>0</c:v>
                </c:pt>
                <c:pt idx="3697">
                  <c:v>4.1155046295898501E-2</c:v>
                </c:pt>
                <c:pt idx="3698">
                  <c:v>9.5573750004405156E-2</c:v>
                </c:pt>
                <c:pt idx="3699">
                  <c:v>4.1852604168525431E-2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0.10759813657932682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3.5961574103566818E-3</c:v>
                </c:pt>
                <c:pt idx="3710">
                  <c:v>0</c:v>
                </c:pt>
                <c:pt idx="3711">
                  <c:v>0</c:v>
                </c:pt>
                <c:pt idx="3712">
                  <c:v>0.1009698611087515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2.6901851888396777E-3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3.9740381944284309E-2</c:v>
                </c:pt>
                <c:pt idx="3725">
                  <c:v>4.2964710650267079E-2</c:v>
                </c:pt>
                <c:pt idx="3726">
                  <c:v>0</c:v>
                </c:pt>
                <c:pt idx="3727">
                  <c:v>4.903244212619029E-2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4.4925347247044556E-3</c:v>
                </c:pt>
                <c:pt idx="3738">
                  <c:v>0</c:v>
                </c:pt>
                <c:pt idx="3739">
                  <c:v>0</c:v>
                </c:pt>
                <c:pt idx="3740">
                  <c:v>1.8538101852755062E-2</c:v>
                </c:pt>
                <c:pt idx="3741">
                  <c:v>0</c:v>
                </c:pt>
                <c:pt idx="3742">
                  <c:v>1.787615692592226E-4</c:v>
                </c:pt>
                <c:pt idx="3743">
                  <c:v>0</c:v>
                </c:pt>
                <c:pt idx="3744">
                  <c:v>0.10322773148072883</c:v>
                </c:pt>
                <c:pt idx="3745">
                  <c:v>0.56799605324340519</c:v>
                </c:pt>
                <c:pt idx="3746">
                  <c:v>1.8355439824517816E-3</c:v>
                </c:pt>
                <c:pt idx="3747">
                  <c:v>0</c:v>
                </c:pt>
                <c:pt idx="3748">
                  <c:v>9.9450590278138407E-2</c:v>
                </c:pt>
                <c:pt idx="3749">
                  <c:v>0.10410015046363696</c:v>
                </c:pt>
                <c:pt idx="3750">
                  <c:v>0.10081950230960501</c:v>
                </c:pt>
                <c:pt idx="3751">
                  <c:v>0</c:v>
                </c:pt>
                <c:pt idx="3752">
                  <c:v>0</c:v>
                </c:pt>
                <c:pt idx="3753">
                  <c:v>1.2234004629135597E-2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0.15445511574216653</c:v>
                </c:pt>
                <c:pt idx="3761">
                  <c:v>9.8502187502162997E-2</c:v>
                </c:pt>
                <c:pt idx="3762">
                  <c:v>0.11651659721974283</c:v>
                </c:pt>
                <c:pt idx="3763">
                  <c:v>0.11045400462899124</c:v>
                </c:pt>
                <c:pt idx="3764">
                  <c:v>0.10047858796315268</c:v>
                </c:pt>
                <c:pt idx="3765">
                  <c:v>0</c:v>
                </c:pt>
                <c:pt idx="3766">
                  <c:v>0</c:v>
                </c:pt>
                <c:pt idx="3767">
                  <c:v>9.6218530088663101E-2</c:v>
                </c:pt>
                <c:pt idx="3768">
                  <c:v>0</c:v>
                </c:pt>
                <c:pt idx="3769">
                  <c:v>0.10289958333305549</c:v>
                </c:pt>
                <c:pt idx="3770">
                  <c:v>5.3047685214551166E-3</c:v>
                </c:pt>
                <c:pt idx="3771">
                  <c:v>0.10535173611424398</c:v>
                </c:pt>
                <c:pt idx="3772">
                  <c:v>9.7495462963706814E-2</c:v>
                </c:pt>
                <c:pt idx="3773">
                  <c:v>0</c:v>
                </c:pt>
                <c:pt idx="3774">
                  <c:v>0</c:v>
                </c:pt>
                <c:pt idx="3775">
                  <c:v>9.8698472225805745E-2</c:v>
                </c:pt>
                <c:pt idx="3776">
                  <c:v>1.8679571760003455E-2</c:v>
                </c:pt>
                <c:pt idx="3777">
                  <c:v>0.10608862268418306</c:v>
                </c:pt>
                <c:pt idx="3778">
                  <c:v>0</c:v>
                </c:pt>
                <c:pt idx="3779">
                  <c:v>3.867453706334345E-3</c:v>
                </c:pt>
                <c:pt idx="3780">
                  <c:v>0</c:v>
                </c:pt>
                <c:pt idx="3781">
                  <c:v>0.10380230323789874</c:v>
                </c:pt>
                <c:pt idx="3782">
                  <c:v>0</c:v>
                </c:pt>
                <c:pt idx="3783">
                  <c:v>0</c:v>
                </c:pt>
                <c:pt idx="3784">
                  <c:v>6.4654629604774527E-3</c:v>
                </c:pt>
                <c:pt idx="3785">
                  <c:v>0</c:v>
                </c:pt>
                <c:pt idx="3786">
                  <c:v>6.6234363424882758E-2</c:v>
                </c:pt>
                <c:pt idx="3787">
                  <c:v>0</c:v>
                </c:pt>
                <c:pt idx="3788">
                  <c:v>0</c:v>
                </c:pt>
                <c:pt idx="3789">
                  <c:v>0.11277746527775889</c:v>
                </c:pt>
                <c:pt idx="3790">
                  <c:v>0.11904054398473818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4.1767754628381226E-2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9.4708946759055834E-2</c:v>
                </c:pt>
                <c:pt idx="3799">
                  <c:v>0</c:v>
                </c:pt>
                <c:pt idx="3800">
                  <c:v>0</c:v>
                </c:pt>
                <c:pt idx="3801">
                  <c:v>0.10715343750052853</c:v>
                </c:pt>
                <c:pt idx="3802">
                  <c:v>9.3640219907683786E-2</c:v>
                </c:pt>
                <c:pt idx="3803">
                  <c:v>0</c:v>
                </c:pt>
                <c:pt idx="3804">
                  <c:v>0</c:v>
                </c:pt>
                <c:pt idx="3805">
                  <c:v>9.6649756946135312E-2</c:v>
                </c:pt>
                <c:pt idx="3806">
                  <c:v>0.10171994212578284</c:v>
                </c:pt>
                <c:pt idx="3807">
                  <c:v>0</c:v>
                </c:pt>
                <c:pt idx="3808">
                  <c:v>0</c:v>
                </c:pt>
                <c:pt idx="3809">
                  <c:v>2.7935879625147209E-3</c:v>
                </c:pt>
                <c:pt idx="3810">
                  <c:v>0</c:v>
                </c:pt>
                <c:pt idx="3811">
                  <c:v>0</c:v>
                </c:pt>
                <c:pt idx="3812">
                  <c:v>1.8135520833311602E-2</c:v>
                </c:pt>
                <c:pt idx="3813">
                  <c:v>0.13547032407223014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2.3405868058034685E-2</c:v>
                </c:pt>
                <c:pt idx="3821">
                  <c:v>4.5317361145862378E-3</c:v>
                </c:pt>
                <c:pt idx="3822">
                  <c:v>0.10152317129541188</c:v>
                </c:pt>
                <c:pt idx="3823">
                  <c:v>0</c:v>
                </c:pt>
                <c:pt idx="3824">
                  <c:v>9.8963900461967569E-2</c:v>
                </c:pt>
                <c:pt idx="3825">
                  <c:v>0</c:v>
                </c:pt>
                <c:pt idx="3826">
                  <c:v>0</c:v>
                </c:pt>
                <c:pt idx="3827">
                  <c:v>9.9883333328762092E-2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4.3883159727556631E-2</c:v>
                </c:pt>
                <c:pt idx="3832">
                  <c:v>9.5449861109955236E-2</c:v>
                </c:pt>
                <c:pt idx="3833">
                  <c:v>0</c:v>
                </c:pt>
                <c:pt idx="3834">
                  <c:v>0</c:v>
                </c:pt>
                <c:pt idx="3835">
                  <c:v>0.61640438657195773</c:v>
                </c:pt>
                <c:pt idx="3836">
                  <c:v>5.5514085644972511E-2</c:v>
                </c:pt>
                <c:pt idx="3837">
                  <c:v>3.340439812745899E-3</c:v>
                </c:pt>
                <c:pt idx="3838">
                  <c:v>0</c:v>
                </c:pt>
                <c:pt idx="3839">
                  <c:v>0</c:v>
                </c:pt>
                <c:pt idx="3840">
                  <c:v>9.430003472516546E-2</c:v>
                </c:pt>
                <c:pt idx="3841">
                  <c:v>0</c:v>
                </c:pt>
                <c:pt idx="3842">
                  <c:v>0</c:v>
                </c:pt>
                <c:pt idx="3843">
                  <c:v>9.6394444444740657E-2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1.9464618053461891E-2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0.10509407407516846</c:v>
                </c:pt>
                <c:pt idx="3854">
                  <c:v>0.1032380787000875</c:v>
                </c:pt>
                <c:pt idx="3855">
                  <c:v>0</c:v>
                </c:pt>
                <c:pt idx="3856">
                  <c:v>0</c:v>
                </c:pt>
                <c:pt idx="3857">
                  <c:v>0.10469623842800502</c:v>
                </c:pt>
                <c:pt idx="3858">
                  <c:v>2.0472210650041234E-2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0.13867956018657424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1.9685810184455477E-2</c:v>
                </c:pt>
                <c:pt idx="3868">
                  <c:v>0.10324040509294719</c:v>
                </c:pt>
                <c:pt idx="3869">
                  <c:v>0.10987741898134118</c:v>
                </c:pt>
                <c:pt idx="3870">
                  <c:v>0</c:v>
                </c:pt>
                <c:pt idx="3871">
                  <c:v>1.9475833330943715E-2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2.0628321755793877E-2</c:v>
                </c:pt>
                <c:pt idx="3879">
                  <c:v>4.3834062496898696E-2</c:v>
                </c:pt>
                <c:pt idx="3880">
                  <c:v>6.8092800931481179E-2</c:v>
                </c:pt>
                <c:pt idx="3881">
                  <c:v>0.10647825230989838</c:v>
                </c:pt>
                <c:pt idx="3882">
                  <c:v>0.11142847222072305</c:v>
                </c:pt>
                <c:pt idx="3883">
                  <c:v>0</c:v>
                </c:pt>
                <c:pt idx="3884">
                  <c:v>0</c:v>
                </c:pt>
                <c:pt idx="3885">
                  <c:v>4.2941145831719041E-2</c:v>
                </c:pt>
                <c:pt idx="3886">
                  <c:v>0</c:v>
                </c:pt>
                <c:pt idx="3887">
                  <c:v>0</c:v>
                </c:pt>
                <c:pt idx="3888">
                  <c:v>9.9190671295218635E-2</c:v>
                </c:pt>
                <c:pt idx="3889">
                  <c:v>0</c:v>
                </c:pt>
                <c:pt idx="3890">
                  <c:v>7.9043634250410832E-3</c:v>
                </c:pt>
                <c:pt idx="3891">
                  <c:v>1.975620370649267E-2</c:v>
                </c:pt>
                <c:pt idx="3892">
                  <c:v>2.0172164353425615E-2</c:v>
                </c:pt>
                <c:pt idx="3893">
                  <c:v>0.10563626157818362</c:v>
                </c:pt>
                <c:pt idx="3894">
                  <c:v>0</c:v>
                </c:pt>
                <c:pt idx="3895">
                  <c:v>1.9963981481851079E-2</c:v>
                </c:pt>
                <c:pt idx="3896">
                  <c:v>0.11039356481342111</c:v>
                </c:pt>
                <c:pt idx="3897">
                  <c:v>4.977743054041639E-3</c:v>
                </c:pt>
                <c:pt idx="3898">
                  <c:v>0</c:v>
                </c:pt>
                <c:pt idx="3899">
                  <c:v>3.672013888717629E-3</c:v>
                </c:pt>
                <c:pt idx="3900">
                  <c:v>0</c:v>
                </c:pt>
                <c:pt idx="3901">
                  <c:v>0.10546290509228129</c:v>
                </c:pt>
                <c:pt idx="3902">
                  <c:v>4.2803217598702759E-2</c:v>
                </c:pt>
                <c:pt idx="3903">
                  <c:v>0.10342659721936798</c:v>
                </c:pt>
                <c:pt idx="3904">
                  <c:v>0.11157292824645992</c:v>
                </c:pt>
                <c:pt idx="3905">
                  <c:v>0</c:v>
                </c:pt>
                <c:pt idx="3906">
                  <c:v>9.2163923611224163E-2</c:v>
                </c:pt>
                <c:pt idx="3907">
                  <c:v>0.10555587962880963</c:v>
                </c:pt>
                <c:pt idx="3908">
                  <c:v>0</c:v>
                </c:pt>
                <c:pt idx="3909">
                  <c:v>4.4147071763291024E-2</c:v>
                </c:pt>
                <c:pt idx="3910">
                  <c:v>9.4113171297067311E-2</c:v>
                </c:pt>
                <c:pt idx="3911">
                  <c:v>0.1006982291728491</c:v>
                </c:pt>
                <c:pt idx="3912">
                  <c:v>0.10315039351553423</c:v>
                </c:pt>
                <c:pt idx="3913">
                  <c:v>0.10227918981399853</c:v>
                </c:pt>
                <c:pt idx="3914">
                  <c:v>0.10013839120074408</c:v>
                </c:pt>
                <c:pt idx="3915">
                  <c:v>9.8661620373604819E-2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1.9766400459047873E-2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7.7456250000977889E-3</c:v>
                </c:pt>
                <c:pt idx="3938">
                  <c:v>0</c:v>
                </c:pt>
                <c:pt idx="3939">
                  <c:v>0.10203077546611894</c:v>
                </c:pt>
                <c:pt idx="3940">
                  <c:v>0.20307395833515329</c:v>
                </c:pt>
                <c:pt idx="3941">
                  <c:v>4.1238344907469582E-2</c:v>
                </c:pt>
                <c:pt idx="3942">
                  <c:v>0</c:v>
                </c:pt>
                <c:pt idx="3943">
                  <c:v>0.10174819444364402</c:v>
                </c:pt>
                <c:pt idx="3944">
                  <c:v>0</c:v>
                </c:pt>
                <c:pt idx="3945">
                  <c:v>8.2755671319318935E-3</c:v>
                </c:pt>
                <c:pt idx="3946">
                  <c:v>1.3226631948782597E-2</c:v>
                </c:pt>
                <c:pt idx="3947">
                  <c:v>0.1045084027791745</c:v>
                </c:pt>
                <c:pt idx="3948">
                  <c:v>0.10283726851776009</c:v>
                </c:pt>
                <c:pt idx="3949">
                  <c:v>0</c:v>
                </c:pt>
                <c:pt idx="3950">
                  <c:v>1.2464849540265277E-2</c:v>
                </c:pt>
                <c:pt idx="3951">
                  <c:v>0</c:v>
                </c:pt>
                <c:pt idx="3952">
                  <c:v>0.11780792824720265</c:v>
                </c:pt>
                <c:pt idx="3953">
                  <c:v>9.9229548606672324E-2</c:v>
                </c:pt>
                <c:pt idx="3954">
                  <c:v>0</c:v>
                </c:pt>
                <c:pt idx="3955">
                  <c:v>0</c:v>
                </c:pt>
                <c:pt idx="3956">
                  <c:v>1.5562592590868007E-2</c:v>
                </c:pt>
                <c:pt idx="3957">
                  <c:v>0.10302328703983221</c:v>
                </c:pt>
                <c:pt idx="3958">
                  <c:v>0</c:v>
                </c:pt>
                <c:pt idx="3959">
                  <c:v>0</c:v>
                </c:pt>
                <c:pt idx="3960">
                  <c:v>0.311033668986056</c:v>
                </c:pt>
                <c:pt idx="3961">
                  <c:v>0</c:v>
                </c:pt>
                <c:pt idx="3962">
                  <c:v>9.7257546294713393E-2</c:v>
                </c:pt>
                <c:pt idx="3963">
                  <c:v>0.10223589120869292</c:v>
                </c:pt>
                <c:pt idx="3964">
                  <c:v>1.9467361104034353E-2</c:v>
                </c:pt>
                <c:pt idx="3965">
                  <c:v>1.1436319444328547E-2</c:v>
                </c:pt>
                <c:pt idx="3966">
                  <c:v>3.4460902774299029E-2</c:v>
                </c:pt>
                <c:pt idx="3967">
                  <c:v>8.9864641202439088E-2</c:v>
                </c:pt>
                <c:pt idx="3968">
                  <c:v>0</c:v>
                </c:pt>
                <c:pt idx="3969">
                  <c:v>0</c:v>
                </c:pt>
                <c:pt idx="3970">
                  <c:v>0.12632714120991295</c:v>
                </c:pt>
                <c:pt idx="3971">
                  <c:v>0.10140165509073995</c:v>
                </c:pt>
                <c:pt idx="3972">
                  <c:v>0.14488368055026513</c:v>
                </c:pt>
                <c:pt idx="3973">
                  <c:v>0</c:v>
                </c:pt>
                <c:pt idx="3974">
                  <c:v>0</c:v>
                </c:pt>
                <c:pt idx="3975">
                  <c:v>0.15156329861201812</c:v>
                </c:pt>
                <c:pt idx="3976">
                  <c:v>2.0237199074472301E-2</c:v>
                </c:pt>
                <c:pt idx="3977">
                  <c:v>0</c:v>
                </c:pt>
                <c:pt idx="3978">
                  <c:v>0.20987269675242715</c:v>
                </c:pt>
                <c:pt idx="3979">
                  <c:v>0</c:v>
                </c:pt>
                <c:pt idx="3980">
                  <c:v>0</c:v>
                </c:pt>
                <c:pt idx="3981">
                  <c:v>0.15920245370216435</c:v>
                </c:pt>
                <c:pt idx="3982">
                  <c:v>0.17715373842656845</c:v>
                </c:pt>
                <c:pt idx="3983">
                  <c:v>0.11554407407675171</c:v>
                </c:pt>
                <c:pt idx="3984">
                  <c:v>0.11499072916922159</c:v>
                </c:pt>
                <c:pt idx="3985">
                  <c:v>1.920866897853557E-2</c:v>
                </c:pt>
                <c:pt idx="3986">
                  <c:v>7.2051273164106533E-3</c:v>
                </c:pt>
                <c:pt idx="3987">
                  <c:v>8.8253472495125607E-4</c:v>
                </c:pt>
                <c:pt idx="3988">
                  <c:v>1.7414120375178754E-3</c:v>
                </c:pt>
                <c:pt idx="3989">
                  <c:v>0.16073758101265412</c:v>
                </c:pt>
                <c:pt idx="3990">
                  <c:v>0.1749688310228521</c:v>
                </c:pt>
                <c:pt idx="3991">
                  <c:v>7.3386458316235803E-3</c:v>
                </c:pt>
                <c:pt idx="3992">
                  <c:v>0.17949753472203156</c:v>
                </c:pt>
                <c:pt idx="3993">
                  <c:v>0.17631320602231426</c:v>
                </c:pt>
                <c:pt idx="3994">
                  <c:v>1.8807013890182134E-2</c:v>
                </c:pt>
                <c:pt idx="3995">
                  <c:v>0</c:v>
                </c:pt>
                <c:pt idx="3996">
                  <c:v>0.10703150463086786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9.8813656950369477E-4</c:v>
                </c:pt>
                <c:pt idx="4001">
                  <c:v>0.14873763889045222</c:v>
                </c:pt>
                <c:pt idx="4002">
                  <c:v>0.20686832175852032</c:v>
                </c:pt>
                <c:pt idx="4003">
                  <c:v>0.12113695601874497</c:v>
                </c:pt>
                <c:pt idx="4004">
                  <c:v>0.10027939814608544</c:v>
                </c:pt>
                <c:pt idx="4005">
                  <c:v>3.9625925928703509E-3</c:v>
                </c:pt>
                <c:pt idx="4006">
                  <c:v>9.9242013893672265E-2</c:v>
                </c:pt>
                <c:pt idx="4007">
                  <c:v>0.1007071296335198</c:v>
                </c:pt>
                <c:pt idx="4008">
                  <c:v>9.1957766206178349E-2</c:v>
                </c:pt>
                <c:pt idx="4009">
                  <c:v>9.1331296294811182E-2</c:v>
                </c:pt>
                <c:pt idx="4010">
                  <c:v>3.2296296267304569E-3</c:v>
                </c:pt>
                <c:pt idx="4011">
                  <c:v>2.0442835644644219E-2</c:v>
                </c:pt>
                <c:pt idx="4012">
                  <c:v>2.8300578705966473E-3</c:v>
                </c:pt>
                <c:pt idx="4013">
                  <c:v>1.9540671295544598E-2</c:v>
                </c:pt>
                <c:pt idx="4014">
                  <c:v>9.8346886574290693E-2</c:v>
                </c:pt>
                <c:pt idx="4015">
                  <c:v>9.9420370373991318E-2</c:v>
                </c:pt>
                <c:pt idx="4016">
                  <c:v>9.710634259681683E-2</c:v>
                </c:pt>
                <c:pt idx="4017">
                  <c:v>9.049706018413417E-2</c:v>
                </c:pt>
                <c:pt idx="4018">
                  <c:v>9.2710740740585607E-2</c:v>
                </c:pt>
                <c:pt idx="4019">
                  <c:v>9.367461805959465E-2</c:v>
                </c:pt>
                <c:pt idx="4020">
                  <c:v>7.6111446760478429E-2</c:v>
                </c:pt>
                <c:pt idx="4021">
                  <c:v>0</c:v>
                </c:pt>
                <c:pt idx="4022">
                  <c:v>0.13666370370629011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9.1699652781244367E-2</c:v>
                </c:pt>
                <c:pt idx="4027">
                  <c:v>0</c:v>
                </c:pt>
                <c:pt idx="4028">
                  <c:v>0</c:v>
                </c:pt>
                <c:pt idx="4029">
                  <c:v>0.11340359954192536</c:v>
                </c:pt>
                <c:pt idx="4030">
                  <c:v>5.9182870318181813E-3</c:v>
                </c:pt>
                <c:pt idx="4031">
                  <c:v>2.3314814825425856E-3</c:v>
                </c:pt>
                <c:pt idx="4032">
                  <c:v>6.6552314820000902E-3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2.2136215280625038E-2</c:v>
                </c:pt>
                <c:pt idx="4039">
                  <c:v>3.2248495335807092E-3</c:v>
                </c:pt>
                <c:pt idx="4040">
                  <c:v>0.16609944443916902</c:v>
                </c:pt>
                <c:pt idx="4041">
                  <c:v>0.15542807870951947</c:v>
                </c:pt>
                <c:pt idx="4042">
                  <c:v>0</c:v>
                </c:pt>
                <c:pt idx="4043">
                  <c:v>9.6855856485490222E-2</c:v>
                </c:pt>
                <c:pt idx="4044">
                  <c:v>0</c:v>
                </c:pt>
                <c:pt idx="4045">
                  <c:v>7.7525092587166E-2</c:v>
                </c:pt>
                <c:pt idx="4046">
                  <c:v>0</c:v>
                </c:pt>
                <c:pt idx="4047">
                  <c:v>7.0052013885288034E-2</c:v>
                </c:pt>
                <c:pt idx="4048">
                  <c:v>1.1140069444081746E-2</c:v>
                </c:pt>
                <c:pt idx="4049">
                  <c:v>8.7058784716646187E-2</c:v>
                </c:pt>
                <c:pt idx="4050">
                  <c:v>3.6615740755223669E-3</c:v>
                </c:pt>
                <c:pt idx="4051">
                  <c:v>3.8856481478433125E-3</c:v>
                </c:pt>
                <c:pt idx="4052">
                  <c:v>9.5251435188401956E-2</c:v>
                </c:pt>
                <c:pt idx="4053">
                  <c:v>3.996314814867219E-2</c:v>
                </c:pt>
                <c:pt idx="4054">
                  <c:v>5.119222222128883E-2</c:v>
                </c:pt>
                <c:pt idx="4055">
                  <c:v>4.1562280093785375E-2</c:v>
                </c:pt>
                <c:pt idx="4056">
                  <c:v>9.1962847218383104E-2</c:v>
                </c:pt>
                <c:pt idx="4057">
                  <c:v>8.7622407401795499E-2</c:v>
                </c:pt>
                <c:pt idx="4058">
                  <c:v>1.1180752313521225E-2</c:v>
                </c:pt>
                <c:pt idx="4059">
                  <c:v>1.1510520838783123E-2</c:v>
                </c:pt>
                <c:pt idx="4060">
                  <c:v>0</c:v>
                </c:pt>
                <c:pt idx="4061">
                  <c:v>6.2779398213024251E-3</c:v>
                </c:pt>
                <c:pt idx="4062">
                  <c:v>2.8681134281214327E-3</c:v>
                </c:pt>
                <c:pt idx="4063">
                  <c:v>0</c:v>
                </c:pt>
                <c:pt idx="4064">
                  <c:v>9.8959212962654419E-2</c:v>
                </c:pt>
                <c:pt idx="4065">
                  <c:v>0.11427171296236338</c:v>
                </c:pt>
                <c:pt idx="4066">
                  <c:v>0.10076315972401062</c:v>
                </c:pt>
                <c:pt idx="4067">
                  <c:v>1.0526840276725125E-2</c:v>
                </c:pt>
                <c:pt idx="4068">
                  <c:v>0</c:v>
                </c:pt>
                <c:pt idx="4069">
                  <c:v>9.8489039351989049E-2</c:v>
                </c:pt>
                <c:pt idx="4070">
                  <c:v>9.8947199068788905E-2</c:v>
                </c:pt>
                <c:pt idx="4071">
                  <c:v>0</c:v>
                </c:pt>
                <c:pt idx="4072">
                  <c:v>3.9439120366296265E-2</c:v>
                </c:pt>
                <c:pt idx="4073">
                  <c:v>3.3534675923874602E-2</c:v>
                </c:pt>
                <c:pt idx="4074">
                  <c:v>0</c:v>
                </c:pt>
                <c:pt idx="4075">
                  <c:v>2.1983680562698282E-3</c:v>
                </c:pt>
                <c:pt idx="4076">
                  <c:v>0</c:v>
                </c:pt>
                <c:pt idx="4077">
                  <c:v>1.1653761575871613E-2</c:v>
                </c:pt>
                <c:pt idx="4078">
                  <c:v>9.5834618055960163E-2</c:v>
                </c:pt>
                <c:pt idx="4079">
                  <c:v>0</c:v>
                </c:pt>
                <c:pt idx="4080">
                  <c:v>8.3131099534512032E-2</c:v>
                </c:pt>
                <c:pt idx="4081">
                  <c:v>7.4111469904892147E-2</c:v>
                </c:pt>
                <c:pt idx="4082">
                  <c:v>6.7729375005001202E-2</c:v>
                </c:pt>
                <c:pt idx="4083">
                  <c:v>8.6021817129221745E-2</c:v>
                </c:pt>
                <c:pt idx="4084">
                  <c:v>6.9905960648611654E-2</c:v>
                </c:pt>
                <c:pt idx="4085">
                  <c:v>7.3534780094632879E-2</c:v>
                </c:pt>
                <c:pt idx="4086">
                  <c:v>4.1109768513706513E-2</c:v>
                </c:pt>
                <c:pt idx="4087">
                  <c:v>4.024236106488388E-3</c:v>
                </c:pt>
                <c:pt idx="4088">
                  <c:v>8.3745451389404479E-2</c:v>
                </c:pt>
                <c:pt idx="4089">
                  <c:v>6.815238425770076E-2</c:v>
                </c:pt>
                <c:pt idx="4090">
                  <c:v>0.32195821758796228</c:v>
                </c:pt>
                <c:pt idx="4091">
                  <c:v>0</c:v>
                </c:pt>
                <c:pt idx="4092">
                  <c:v>6.8516597224515863E-2</c:v>
                </c:pt>
                <c:pt idx="4093">
                  <c:v>6.3788807870878372E-2</c:v>
                </c:pt>
                <c:pt idx="4094">
                  <c:v>7.4122870370047167E-2</c:v>
                </c:pt>
                <c:pt idx="4095">
                  <c:v>0.11236305555212311</c:v>
                </c:pt>
                <c:pt idx="4096">
                  <c:v>0</c:v>
                </c:pt>
                <c:pt idx="4097">
                  <c:v>6.9042673610965721E-2</c:v>
                </c:pt>
                <c:pt idx="4098">
                  <c:v>6.3936226855730638E-2</c:v>
                </c:pt>
                <c:pt idx="4099">
                  <c:v>6.5437696757726371E-2</c:v>
                </c:pt>
                <c:pt idx="4100">
                  <c:v>0</c:v>
                </c:pt>
                <c:pt idx="4101">
                  <c:v>6.9999328698031604E-2</c:v>
                </c:pt>
                <c:pt idx="4102">
                  <c:v>4.1998263914138079E-3</c:v>
                </c:pt>
                <c:pt idx="4103">
                  <c:v>1.7706423612253275E-2</c:v>
                </c:pt>
                <c:pt idx="4104">
                  <c:v>9.7404490741610061E-2</c:v>
                </c:pt>
                <c:pt idx="4105">
                  <c:v>1.9268391202786006E-2</c:v>
                </c:pt>
                <c:pt idx="4106">
                  <c:v>1.8855150461604353E-2</c:v>
                </c:pt>
                <c:pt idx="4107">
                  <c:v>1.2014340281893965E-2</c:v>
                </c:pt>
                <c:pt idx="4108">
                  <c:v>6.5712372685084119E-2</c:v>
                </c:pt>
                <c:pt idx="4109">
                  <c:v>0</c:v>
                </c:pt>
                <c:pt idx="4110">
                  <c:v>1.8775601849483792E-2</c:v>
                </c:pt>
                <c:pt idx="4111">
                  <c:v>0</c:v>
                </c:pt>
                <c:pt idx="4112">
                  <c:v>7.4094317133130971E-2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6.6586747685505543E-2</c:v>
                </c:pt>
                <c:pt idx="4117">
                  <c:v>0</c:v>
                </c:pt>
                <c:pt idx="4118">
                  <c:v>0</c:v>
                </c:pt>
                <c:pt idx="4119">
                  <c:v>7.1766226850741077E-2</c:v>
                </c:pt>
                <c:pt idx="4120">
                  <c:v>0</c:v>
                </c:pt>
                <c:pt idx="4121">
                  <c:v>0</c:v>
                </c:pt>
                <c:pt idx="4122">
                  <c:v>7.0111967586854007E-2</c:v>
                </c:pt>
                <c:pt idx="4123">
                  <c:v>0</c:v>
                </c:pt>
                <c:pt idx="4124">
                  <c:v>0</c:v>
                </c:pt>
                <c:pt idx="4125">
                  <c:v>1.8268067135068122E-2</c:v>
                </c:pt>
                <c:pt idx="4126">
                  <c:v>0</c:v>
                </c:pt>
                <c:pt idx="4127">
                  <c:v>7.2929675923660398E-2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6.8729456019354984E-2</c:v>
                </c:pt>
                <c:pt idx="4132">
                  <c:v>0</c:v>
                </c:pt>
                <c:pt idx="4133">
                  <c:v>0</c:v>
                </c:pt>
                <c:pt idx="4134">
                  <c:v>6.5287500001431908E-2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4.1015624956344254E-3</c:v>
                </c:pt>
                <c:pt idx="4139">
                  <c:v>8.2948935189051554E-2</c:v>
                </c:pt>
                <c:pt idx="4140">
                  <c:v>2.3018055508146062E-3</c:v>
                </c:pt>
                <c:pt idx="4141">
                  <c:v>0.17805434027832234</c:v>
                </c:pt>
                <c:pt idx="4142">
                  <c:v>0</c:v>
                </c:pt>
                <c:pt idx="4143">
                  <c:v>1.7531796064868104</c:v>
                </c:pt>
                <c:pt idx="4144">
                  <c:v>0</c:v>
                </c:pt>
                <c:pt idx="4145">
                  <c:v>3.1354236110928468E-2</c:v>
                </c:pt>
                <c:pt idx="4146">
                  <c:v>0</c:v>
                </c:pt>
                <c:pt idx="4147">
                  <c:v>7.761868055240484E-2</c:v>
                </c:pt>
                <c:pt idx="4148">
                  <c:v>2.0127685187617317E-2</c:v>
                </c:pt>
                <c:pt idx="4149">
                  <c:v>1.0694293981941883E-2</c:v>
                </c:pt>
                <c:pt idx="4150">
                  <c:v>4.2761145828990266E-2</c:v>
                </c:pt>
                <c:pt idx="4151">
                  <c:v>0</c:v>
                </c:pt>
                <c:pt idx="4152">
                  <c:v>6.2024097220273688E-2</c:v>
                </c:pt>
                <c:pt idx="4153">
                  <c:v>0</c:v>
                </c:pt>
                <c:pt idx="4154">
                  <c:v>8.7466099532321095E-2</c:v>
                </c:pt>
                <c:pt idx="4155">
                  <c:v>4.1963078692788258E-3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6.3604247690818738E-2</c:v>
                </c:pt>
                <c:pt idx="4161">
                  <c:v>1.894325231842231E-2</c:v>
                </c:pt>
                <c:pt idx="4162">
                  <c:v>6.8163240735884756E-2</c:v>
                </c:pt>
                <c:pt idx="4163">
                  <c:v>7.2474004628020339E-2</c:v>
                </c:pt>
                <c:pt idx="4164">
                  <c:v>0</c:v>
                </c:pt>
                <c:pt idx="4165">
                  <c:v>6.7701608793868218E-2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4.8671400465536863E-2</c:v>
                </c:pt>
                <c:pt idx="4170">
                  <c:v>7.2539166663773358E-2</c:v>
                </c:pt>
                <c:pt idx="4171">
                  <c:v>7.2314756944251712E-2</c:v>
                </c:pt>
                <c:pt idx="4172">
                  <c:v>6.9121932872803882E-2</c:v>
                </c:pt>
                <c:pt idx="4173">
                  <c:v>7.0288101851474494E-2</c:v>
                </c:pt>
                <c:pt idx="4174">
                  <c:v>0</c:v>
                </c:pt>
                <c:pt idx="4175">
                  <c:v>8.811564814823214E-2</c:v>
                </c:pt>
                <c:pt idx="4176">
                  <c:v>7.3535763891413808E-2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7.4923460648278706E-2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7.6249131947406568E-2</c:v>
                </c:pt>
                <c:pt idx="4186">
                  <c:v>3.9854398200986907E-3</c:v>
                </c:pt>
                <c:pt idx="4187">
                  <c:v>0</c:v>
                </c:pt>
                <c:pt idx="4188">
                  <c:v>0</c:v>
                </c:pt>
                <c:pt idx="4189">
                  <c:v>7.0419942130683921E-2</c:v>
                </c:pt>
                <c:pt idx="4190">
                  <c:v>0</c:v>
                </c:pt>
                <c:pt idx="4191">
                  <c:v>5.3712384258687962E-2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6.9242951394699048E-2</c:v>
                </c:pt>
                <c:pt idx="4196">
                  <c:v>0</c:v>
                </c:pt>
                <c:pt idx="4197">
                  <c:v>1.9774074069573544E-2</c:v>
                </c:pt>
                <c:pt idx="4198">
                  <c:v>0</c:v>
                </c:pt>
                <c:pt idx="4199">
                  <c:v>0</c:v>
                </c:pt>
                <c:pt idx="4200">
                  <c:v>6.9129918978433125E-2</c:v>
                </c:pt>
                <c:pt idx="4201">
                  <c:v>0</c:v>
                </c:pt>
                <c:pt idx="4202">
                  <c:v>0</c:v>
                </c:pt>
                <c:pt idx="4203">
                  <c:v>3.9631886575079989E-2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7.1716412036039401E-2</c:v>
                </c:pt>
                <c:pt idx="4208">
                  <c:v>0</c:v>
                </c:pt>
                <c:pt idx="4209">
                  <c:v>6.9542280092719011E-2</c:v>
                </c:pt>
                <c:pt idx="4210">
                  <c:v>0</c:v>
                </c:pt>
                <c:pt idx="4211">
                  <c:v>5.2691979166411329E-2</c:v>
                </c:pt>
                <c:pt idx="4212">
                  <c:v>7.0350243055145256E-2</c:v>
                </c:pt>
                <c:pt idx="4213">
                  <c:v>6.849656250415137E-2</c:v>
                </c:pt>
                <c:pt idx="4214">
                  <c:v>0.22250674769020407</c:v>
                </c:pt>
                <c:pt idx="4215">
                  <c:v>0.22202090278005926</c:v>
                </c:pt>
                <c:pt idx="4216">
                  <c:v>2.0582060242304578E-3</c:v>
                </c:pt>
                <c:pt idx="4217">
                  <c:v>3.9018865740217734E-2</c:v>
                </c:pt>
                <c:pt idx="4218">
                  <c:v>8.8026921293931082E-2</c:v>
                </c:pt>
                <c:pt idx="4219">
                  <c:v>8.0969444446964189E-2</c:v>
                </c:pt>
                <c:pt idx="4220">
                  <c:v>9.0247210646339227E-2</c:v>
                </c:pt>
                <c:pt idx="4221">
                  <c:v>7.7291932873777114E-2</c:v>
                </c:pt>
                <c:pt idx="4222">
                  <c:v>6.6414340275514405E-2</c:v>
                </c:pt>
                <c:pt idx="4223">
                  <c:v>6.7469421293935739E-2</c:v>
                </c:pt>
                <c:pt idx="4224">
                  <c:v>0.34543646990641719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7.1573124994756654E-2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7.2737372684059665E-2</c:v>
                </c:pt>
                <c:pt idx="4239">
                  <c:v>0</c:v>
                </c:pt>
                <c:pt idx="4240">
                  <c:v>6.9521296296443325E-2</c:v>
                </c:pt>
                <c:pt idx="4241">
                  <c:v>0</c:v>
                </c:pt>
                <c:pt idx="4242">
                  <c:v>6.9075312494533136E-2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7.0115219910803717E-2</c:v>
                </c:pt>
                <c:pt idx="4247">
                  <c:v>0</c:v>
                </c:pt>
                <c:pt idx="4248">
                  <c:v>0.21393400463421131</c:v>
                </c:pt>
                <c:pt idx="4249">
                  <c:v>3.3455439770477824E-3</c:v>
                </c:pt>
                <c:pt idx="4250">
                  <c:v>0</c:v>
                </c:pt>
                <c:pt idx="4251">
                  <c:v>0.10183817130018724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1.9898726852261461E-2</c:v>
                </c:pt>
                <c:pt idx="4256">
                  <c:v>4.289403935399605E-2</c:v>
                </c:pt>
                <c:pt idx="4257">
                  <c:v>6.9477766206546221E-2</c:v>
                </c:pt>
                <c:pt idx="4258">
                  <c:v>0.13522482638654765</c:v>
                </c:pt>
                <c:pt idx="4259">
                  <c:v>4.303958332457114E-3</c:v>
                </c:pt>
                <c:pt idx="4260">
                  <c:v>6.9784351850103121E-2</c:v>
                </c:pt>
                <c:pt idx="4261">
                  <c:v>7.1999293984845281E-2</c:v>
                </c:pt>
                <c:pt idx="4262">
                  <c:v>0</c:v>
                </c:pt>
                <c:pt idx="4263">
                  <c:v>0</c:v>
                </c:pt>
                <c:pt idx="4264">
                  <c:v>6.7260717594763264E-2</c:v>
                </c:pt>
                <c:pt idx="4265">
                  <c:v>6.2557789351558313E-2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3.5864583333022892E-3</c:v>
                </c:pt>
                <c:pt idx="4270">
                  <c:v>0</c:v>
                </c:pt>
                <c:pt idx="4271">
                  <c:v>7.1259502321481705E-2</c:v>
                </c:pt>
                <c:pt idx="4272">
                  <c:v>0.11314327546278946</c:v>
                </c:pt>
                <c:pt idx="4273">
                  <c:v>7.0388807871495374E-2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6.7045405092358124E-2</c:v>
                </c:pt>
                <c:pt idx="4278">
                  <c:v>0</c:v>
                </c:pt>
                <c:pt idx="4279">
                  <c:v>7.0683726851711981E-2</c:v>
                </c:pt>
                <c:pt idx="4280">
                  <c:v>0</c:v>
                </c:pt>
                <c:pt idx="4281">
                  <c:v>7.1773240742913913E-2</c:v>
                </c:pt>
                <c:pt idx="4282">
                  <c:v>1.4098842591920402E-2</c:v>
                </c:pt>
                <c:pt idx="4283">
                  <c:v>6.1314386577578261E-2</c:v>
                </c:pt>
                <c:pt idx="4284">
                  <c:v>7.2978194439201616E-2</c:v>
                </c:pt>
                <c:pt idx="4285">
                  <c:v>7.1042337964172475E-2</c:v>
                </c:pt>
                <c:pt idx="4286">
                  <c:v>6.8088796295342036E-2</c:v>
                </c:pt>
                <c:pt idx="4287">
                  <c:v>0</c:v>
                </c:pt>
                <c:pt idx="4288">
                  <c:v>0.15801859953353414</c:v>
                </c:pt>
                <c:pt idx="4289">
                  <c:v>0.14450024305551779</c:v>
                </c:pt>
                <c:pt idx="4290">
                  <c:v>0.30082996527926298</c:v>
                </c:pt>
                <c:pt idx="4291">
                  <c:v>0.23488347222155426</c:v>
                </c:pt>
                <c:pt idx="4292">
                  <c:v>0.25337650463188766</c:v>
                </c:pt>
                <c:pt idx="4293">
                  <c:v>0.18437739583168877</c:v>
                </c:pt>
                <c:pt idx="4294">
                  <c:v>0.13955681712832302</c:v>
                </c:pt>
                <c:pt idx="4295">
                  <c:v>0.17397082175739342</c:v>
                </c:pt>
                <c:pt idx="4296">
                  <c:v>0.14775907406874467</c:v>
                </c:pt>
                <c:pt idx="4297">
                  <c:v>0.12884701388975373</c:v>
                </c:pt>
                <c:pt idx="4298">
                  <c:v>13.526068784725794</c:v>
                </c:pt>
                <c:pt idx="4299">
                  <c:v>6.320702545781387E-2</c:v>
                </c:pt>
                <c:pt idx="4300">
                  <c:v>8.0659409723011777E-2</c:v>
                </c:pt>
                <c:pt idx="4301">
                  <c:v>0.10045496527891373</c:v>
                </c:pt>
                <c:pt idx="4302">
                  <c:v>5.6154745368985459E-2</c:v>
                </c:pt>
                <c:pt idx="4303">
                  <c:v>1.7338101853965782E-2</c:v>
                </c:pt>
                <c:pt idx="4304">
                  <c:v>0</c:v>
                </c:pt>
                <c:pt idx="4305">
                  <c:v>1.9346412009326741E-3</c:v>
                </c:pt>
                <c:pt idx="4306">
                  <c:v>1.9317708334710915E-2</c:v>
                </c:pt>
                <c:pt idx="4307">
                  <c:v>1.5283055552572478E-2</c:v>
                </c:pt>
                <c:pt idx="4308">
                  <c:v>6.2778622683254071E-2</c:v>
                </c:pt>
                <c:pt idx="4309">
                  <c:v>2.1397696757048834E-2</c:v>
                </c:pt>
                <c:pt idx="4310">
                  <c:v>0.10687847222288838</c:v>
                </c:pt>
                <c:pt idx="4311">
                  <c:v>8.4579571754147764E-2</c:v>
                </c:pt>
                <c:pt idx="4312">
                  <c:v>8.4245092592027504E-2</c:v>
                </c:pt>
                <c:pt idx="4313">
                  <c:v>8.60332523152465E-2</c:v>
                </c:pt>
                <c:pt idx="4314">
                  <c:v>3.1166504631983116E-2</c:v>
                </c:pt>
                <c:pt idx="4315">
                  <c:v>0</c:v>
                </c:pt>
                <c:pt idx="4316">
                  <c:v>7.9555821757821832E-2</c:v>
                </c:pt>
                <c:pt idx="4317">
                  <c:v>2.1954131938400678E-2</c:v>
                </c:pt>
                <c:pt idx="4318">
                  <c:v>9.4050046296615619E-2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9.0163263885187916E-2</c:v>
                </c:pt>
                <c:pt idx="4325">
                  <c:v>0.24252241897920612</c:v>
                </c:pt>
                <c:pt idx="4326">
                  <c:v>4.1082951393036637E-2</c:v>
                </c:pt>
                <c:pt idx="4327">
                  <c:v>0.10391737268946599</c:v>
                </c:pt>
                <c:pt idx="4328">
                  <c:v>0</c:v>
                </c:pt>
                <c:pt idx="4329">
                  <c:v>0</c:v>
                </c:pt>
                <c:pt idx="4330">
                  <c:v>1.9561226850782987E-2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1.479783564718673E-2</c:v>
                </c:pt>
                <c:pt idx="4335">
                  <c:v>0</c:v>
                </c:pt>
                <c:pt idx="4336">
                  <c:v>7.0830914351972751E-2</c:v>
                </c:pt>
                <c:pt idx="4337">
                  <c:v>6.9100810185773298E-2</c:v>
                </c:pt>
                <c:pt idx="4338">
                  <c:v>7.0803182876261417E-2</c:v>
                </c:pt>
                <c:pt idx="4339">
                  <c:v>6.9436481477168854E-2</c:v>
                </c:pt>
                <c:pt idx="4340">
                  <c:v>6.9863877310126554E-2</c:v>
                </c:pt>
                <c:pt idx="4341">
                  <c:v>7.3047164354647975E-2</c:v>
                </c:pt>
                <c:pt idx="4342">
                  <c:v>7.052083333110204E-2</c:v>
                </c:pt>
                <c:pt idx="4343">
                  <c:v>0</c:v>
                </c:pt>
                <c:pt idx="4344">
                  <c:v>7.2287488430447411E-2</c:v>
                </c:pt>
                <c:pt idx="4345">
                  <c:v>0.10571582176635275</c:v>
                </c:pt>
                <c:pt idx="4346">
                  <c:v>8.2614953702432103E-2</c:v>
                </c:pt>
                <c:pt idx="4347">
                  <c:v>7.4788182871998288E-2</c:v>
                </c:pt>
                <c:pt idx="4348">
                  <c:v>7.2473344909667503E-2</c:v>
                </c:pt>
                <c:pt idx="4349">
                  <c:v>7.1862650460388977E-2</c:v>
                </c:pt>
                <c:pt idx="4350">
                  <c:v>2.1671874994353857E-2</c:v>
                </c:pt>
                <c:pt idx="4351">
                  <c:v>2.6205567126453388E-2</c:v>
                </c:pt>
                <c:pt idx="4352">
                  <c:v>1.2045254625263624E-2</c:v>
                </c:pt>
                <c:pt idx="4353">
                  <c:v>2.6369178238383029E-2</c:v>
                </c:pt>
                <c:pt idx="4354">
                  <c:v>0</c:v>
                </c:pt>
                <c:pt idx="4355">
                  <c:v>7.4693981441669166E-3</c:v>
                </c:pt>
                <c:pt idx="4356">
                  <c:v>7.4121111108979676E-2</c:v>
                </c:pt>
                <c:pt idx="4357">
                  <c:v>7.0605289358354639E-2</c:v>
                </c:pt>
                <c:pt idx="4358">
                  <c:v>7.1181678242282942E-2</c:v>
                </c:pt>
                <c:pt idx="4359">
                  <c:v>9.305949074041564E-2</c:v>
                </c:pt>
                <c:pt idx="4360">
                  <c:v>6.9774953699379694E-2</c:v>
                </c:pt>
                <c:pt idx="4361">
                  <c:v>3.7574884263449349E-3</c:v>
                </c:pt>
                <c:pt idx="4362">
                  <c:v>7.0798564811411779E-2</c:v>
                </c:pt>
                <c:pt idx="4363">
                  <c:v>3.319490744615905E-3</c:v>
                </c:pt>
                <c:pt idx="4364">
                  <c:v>7.0366712963732425E-2</c:v>
                </c:pt>
                <c:pt idx="4365">
                  <c:v>6.8500787041557487E-2</c:v>
                </c:pt>
                <c:pt idx="4366">
                  <c:v>6.9928067132423166E-2</c:v>
                </c:pt>
                <c:pt idx="4367">
                  <c:v>6.8579004626371898E-2</c:v>
                </c:pt>
                <c:pt idx="4368">
                  <c:v>1.9450254629191477E-2</c:v>
                </c:pt>
                <c:pt idx="4369">
                  <c:v>7.2711597225861624E-2</c:v>
                </c:pt>
                <c:pt idx="4370">
                  <c:v>0.10183155092818197</c:v>
                </c:pt>
                <c:pt idx="4371">
                  <c:v>7.0965706021524966E-2</c:v>
                </c:pt>
                <c:pt idx="4372">
                  <c:v>7.1389131946489215E-2</c:v>
                </c:pt>
                <c:pt idx="4373">
                  <c:v>6.8339097218995448E-2</c:v>
                </c:pt>
                <c:pt idx="4374">
                  <c:v>9.3080312501115259E-2</c:v>
                </c:pt>
                <c:pt idx="4375">
                  <c:v>7.089578703744337E-2</c:v>
                </c:pt>
                <c:pt idx="4376">
                  <c:v>6.8019618054677267E-2</c:v>
                </c:pt>
                <c:pt idx="4377">
                  <c:v>0</c:v>
                </c:pt>
                <c:pt idx="4378">
                  <c:v>0.87972692129551433</c:v>
                </c:pt>
                <c:pt idx="4379">
                  <c:v>0</c:v>
                </c:pt>
                <c:pt idx="4380">
                  <c:v>6.9731099538330454E-2</c:v>
                </c:pt>
                <c:pt idx="4381">
                  <c:v>2.2547685148310848E-3</c:v>
                </c:pt>
                <c:pt idx="4382">
                  <c:v>3.1203472171910107E-3</c:v>
                </c:pt>
                <c:pt idx="4383">
                  <c:v>3.3586458303034306E-3</c:v>
                </c:pt>
                <c:pt idx="4384">
                  <c:v>7.3903124939533882E-3</c:v>
                </c:pt>
                <c:pt idx="4385">
                  <c:v>6.978908564633457E-2</c:v>
                </c:pt>
                <c:pt idx="4386">
                  <c:v>0</c:v>
                </c:pt>
                <c:pt idx="4387">
                  <c:v>5.8092465282243211E-2</c:v>
                </c:pt>
                <c:pt idx="4388">
                  <c:v>7.0108981482917443E-2</c:v>
                </c:pt>
                <c:pt idx="4389">
                  <c:v>7.1364606475981418E-2</c:v>
                </c:pt>
                <c:pt idx="4390">
                  <c:v>3.1246331018337514E-2</c:v>
                </c:pt>
                <c:pt idx="4391">
                  <c:v>4.1192824064637534E-3</c:v>
                </c:pt>
                <c:pt idx="4392">
                  <c:v>4.3808449117932469E-3</c:v>
                </c:pt>
                <c:pt idx="4393">
                  <c:v>7.1041550923837349E-2</c:v>
                </c:pt>
                <c:pt idx="4394">
                  <c:v>2.3817129840608686E-4</c:v>
                </c:pt>
                <c:pt idx="4395">
                  <c:v>7.1997685154201463E-4</c:v>
                </c:pt>
                <c:pt idx="4396">
                  <c:v>8.8799479170120321E-2</c:v>
                </c:pt>
                <c:pt idx="4397">
                  <c:v>1.6040046299167443E-2</c:v>
                </c:pt>
                <c:pt idx="4398">
                  <c:v>1.9661226833704859E-3</c:v>
                </c:pt>
                <c:pt idx="4399">
                  <c:v>2.0783842592209112E-2</c:v>
                </c:pt>
                <c:pt idx="4400">
                  <c:v>0</c:v>
                </c:pt>
                <c:pt idx="4401">
                  <c:v>1.621520832850365E-2</c:v>
                </c:pt>
                <c:pt idx="4402">
                  <c:v>2.8857638972112909E-4</c:v>
                </c:pt>
                <c:pt idx="4403">
                  <c:v>0</c:v>
                </c:pt>
                <c:pt idx="4404">
                  <c:v>7.5133993057534099E-2</c:v>
                </c:pt>
                <c:pt idx="4405">
                  <c:v>4.0219675938715227E-3</c:v>
                </c:pt>
                <c:pt idx="4406">
                  <c:v>7.357289351784857E-2</c:v>
                </c:pt>
                <c:pt idx="4407">
                  <c:v>6.9444282409676816E-2</c:v>
                </c:pt>
                <c:pt idx="4408">
                  <c:v>5.6680555280763656E-4</c:v>
                </c:pt>
                <c:pt idx="4409">
                  <c:v>7.6803241245215759E-4</c:v>
                </c:pt>
                <c:pt idx="4410">
                  <c:v>0</c:v>
                </c:pt>
                <c:pt idx="4411">
                  <c:v>0</c:v>
                </c:pt>
                <c:pt idx="4412">
                  <c:v>1.458050926157739E-2</c:v>
                </c:pt>
                <c:pt idx="4413">
                  <c:v>7.23530555551406E-2</c:v>
                </c:pt>
                <c:pt idx="4414">
                  <c:v>7.0990196756611113E-2</c:v>
                </c:pt>
                <c:pt idx="4415">
                  <c:v>6.5930937496887054E-2</c:v>
                </c:pt>
                <c:pt idx="4416">
                  <c:v>6.8949988424719777E-2</c:v>
                </c:pt>
                <c:pt idx="4417">
                  <c:v>7.1680532411846798E-2</c:v>
                </c:pt>
                <c:pt idx="4418">
                  <c:v>7.2657604163396172E-2</c:v>
                </c:pt>
                <c:pt idx="4419">
                  <c:v>6.9722800930321682E-2</c:v>
                </c:pt>
                <c:pt idx="4420">
                  <c:v>7.5004965277912561E-2</c:v>
                </c:pt>
                <c:pt idx="4421">
                  <c:v>7.6195428242499474E-2</c:v>
                </c:pt>
                <c:pt idx="4422">
                  <c:v>0.75391056713124271</c:v>
                </c:pt>
                <c:pt idx="4423">
                  <c:v>4.2187939812720288E-2</c:v>
                </c:pt>
                <c:pt idx="4424">
                  <c:v>2.1780787064926699E-3</c:v>
                </c:pt>
                <c:pt idx="4425">
                  <c:v>7.0745833334513009E-2</c:v>
                </c:pt>
                <c:pt idx="4426">
                  <c:v>4.1645335651992355E-2</c:v>
                </c:pt>
                <c:pt idx="4427">
                  <c:v>4.7829884257225785E-2</c:v>
                </c:pt>
                <c:pt idx="4428">
                  <c:v>6.9064652780070901E-2</c:v>
                </c:pt>
                <c:pt idx="4429">
                  <c:v>0</c:v>
                </c:pt>
                <c:pt idx="4430">
                  <c:v>7.1582002310606185E-2</c:v>
                </c:pt>
                <c:pt idx="4431">
                  <c:v>6.9280069445085246E-2</c:v>
                </c:pt>
                <c:pt idx="4432">
                  <c:v>6.6625636573007796E-2</c:v>
                </c:pt>
                <c:pt idx="4433">
                  <c:v>7.5179131941695232E-2</c:v>
                </c:pt>
                <c:pt idx="4434">
                  <c:v>7.585612268303521E-2</c:v>
                </c:pt>
                <c:pt idx="4435">
                  <c:v>2.1770138846477494E-3</c:v>
                </c:pt>
                <c:pt idx="4436">
                  <c:v>7.2282349530723877E-2</c:v>
                </c:pt>
                <c:pt idx="4437">
                  <c:v>4.2258622685039882E-2</c:v>
                </c:pt>
                <c:pt idx="4438">
                  <c:v>7.090792823873926E-2</c:v>
                </c:pt>
                <c:pt idx="4439">
                  <c:v>5.5702731478959322E-2</c:v>
                </c:pt>
                <c:pt idx="4440">
                  <c:v>6.9593726853781845E-2</c:v>
                </c:pt>
                <c:pt idx="4441">
                  <c:v>4.216050925606396E-2</c:v>
                </c:pt>
                <c:pt idx="4442">
                  <c:v>7.252840277942596E-2</c:v>
                </c:pt>
                <c:pt idx="4443">
                  <c:v>6.8734537038835697E-2</c:v>
                </c:pt>
                <c:pt idx="4444">
                  <c:v>7.2897430560260545E-2</c:v>
                </c:pt>
                <c:pt idx="4445">
                  <c:v>7.4351064817165025E-2</c:v>
                </c:pt>
                <c:pt idx="4446">
                  <c:v>8.6350451390899252E-2</c:v>
                </c:pt>
                <c:pt idx="4447">
                  <c:v>8.342126157367602E-2</c:v>
                </c:pt>
                <c:pt idx="4448">
                  <c:v>6.9464479165617377E-2</c:v>
                </c:pt>
                <c:pt idx="4449">
                  <c:v>7.2105023144104052E-2</c:v>
                </c:pt>
                <c:pt idx="4450">
                  <c:v>1.1048564811062533E-2</c:v>
                </c:pt>
                <c:pt idx="4451">
                  <c:v>6.7656539351446554E-2</c:v>
                </c:pt>
                <c:pt idx="4452">
                  <c:v>0</c:v>
                </c:pt>
                <c:pt idx="4453">
                  <c:v>1.3677870374522172E-2</c:v>
                </c:pt>
                <c:pt idx="4454">
                  <c:v>1.366381944535533E-2</c:v>
                </c:pt>
                <c:pt idx="4455">
                  <c:v>6.3159490746329539E-2</c:v>
                </c:pt>
                <c:pt idx="4456">
                  <c:v>7.144608796807006E-2</c:v>
                </c:pt>
                <c:pt idx="4457">
                  <c:v>5.7879282394424081E-3</c:v>
                </c:pt>
                <c:pt idx="4458">
                  <c:v>1.8416388884361368E-2</c:v>
                </c:pt>
                <c:pt idx="4459">
                  <c:v>7.1047152778191958E-2</c:v>
                </c:pt>
                <c:pt idx="4460">
                  <c:v>7.2261909721419215E-2</c:v>
                </c:pt>
                <c:pt idx="4461">
                  <c:v>8.9160156597208697</c:v>
                </c:pt>
                <c:pt idx="4462">
                  <c:v>7.2791759259416722E-2</c:v>
                </c:pt>
                <c:pt idx="4463">
                  <c:v>7.1477951387350913E-2</c:v>
                </c:pt>
                <c:pt idx="4464">
                  <c:v>7.0701284719689284E-2</c:v>
                </c:pt>
                <c:pt idx="4465">
                  <c:v>7.0572847223957069E-2</c:v>
                </c:pt>
                <c:pt idx="4466">
                  <c:v>7.0257511571981013E-2</c:v>
                </c:pt>
                <c:pt idx="4467">
                  <c:v>7.0944733801297843E-2</c:v>
                </c:pt>
                <c:pt idx="4468">
                  <c:v>7.1733229167875834E-2</c:v>
                </c:pt>
                <c:pt idx="4469">
                  <c:v>6.8483750001178123E-2</c:v>
                </c:pt>
                <c:pt idx="4470">
                  <c:v>7.1857592593005393E-2</c:v>
                </c:pt>
                <c:pt idx="4471">
                  <c:v>7.4377986107720062E-2</c:v>
                </c:pt>
                <c:pt idx="4472">
                  <c:v>6.8290995368442964E-2</c:v>
                </c:pt>
                <c:pt idx="4473">
                  <c:v>9.8164120354340412E-3</c:v>
                </c:pt>
                <c:pt idx="4474">
                  <c:v>7.0204664349148516E-2</c:v>
                </c:pt>
                <c:pt idx="4475">
                  <c:v>9.1763194432132877E-3</c:v>
                </c:pt>
                <c:pt idx="4476">
                  <c:v>1.7371724541590083E-2</c:v>
                </c:pt>
                <c:pt idx="4477">
                  <c:v>6.73130787035916E-2</c:v>
                </c:pt>
                <c:pt idx="4478">
                  <c:v>0</c:v>
                </c:pt>
                <c:pt idx="4479">
                  <c:v>9.7342129665776156E-3</c:v>
                </c:pt>
                <c:pt idx="4480">
                  <c:v>1.1561840277863666E-2</c:v>
                </c:pt>
                <c:pt idx="4481">
                  <c:v>2.1460185162140988E-3</c:v>
                </c:pt>
                <c:pt idx="4482">
                  <c:v>7.0745694443758111E-2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7.0254814811050892E-2</c:v>
                </c:pt>
                <c:pt idx="4487">
                  <c:v>0</c:v>
                </c:pt>
                <c:pt idx="4488">
                  <c:v>0</c:v>
                </c:pt>
                <c:pt idx="4489">
                  <c:v>8.2084386573114898E-2</c:v>
                </c:pt>
                <c:pt idx="4490">
                  <c:v>3.372025465068873E-3</c:v>
                </c:pt>
                <c:pt idx="4491">
                  <c:v>0</c:v>
                </c:pt>
                <c:pt idx="4492">
                  <c:v>6.8336157404701225E-2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2.3098379460861906E-4</c:v>
                </c:pt>
                <c:pt idx="4499">
                  <c:v>1.9750000501517206E-4</c:v>
                </c:pt>
                <c:pt idx="4500">
                  <c:v>0</c:v>
                </c:pt>
                <c:pt idx="4501">
                  <c:v>0</c:v>
                </c:pt>
                <c:pt idx="4502">
                  <c:v>7.0361134254198987E-2</c:v>
                </c:pt>
                <c:pt idx="4503">
                  <c:v>7.3967233794974163E-2</c:v>
                </c:pt>
                <c:pt idx="4504">
                  <c:v>0</c:v>
                </c:pt>
                <c:pt idx="4505">
                  <c:v>6.6175254629342817E-2</c:v>
                </c:pt>
                <c:pt idx="4506">
                  <c:v>7.0971064815239515E-2</c:v>
                </c:pt>
                <c:pt idx="4507">
                  <c:v>8.272465983798611</c:v>
                </c:pt>
                <c:pt idx="4508">
                  <c:v>0</c:v>
                </c:pt>
                <c:pt idx="4509">
                  <c:v>0</c:v>
                </c:pt>
                <c:pt idx="4510">
                  <c:v>6.955192129680654E-2</c:v>
                </c:pt>
                <c:pt idx="4511">
                  <c:v>6.939299768419005E-2</c:v>
                </c:pt>
                <c:pt idx="4512">
                  <c:v>0</c:v>
                </c:pt>
                <c:pt idx="4513">
                  <c:v>0</c:v>
                </c:pt>
                <c:pt idx="4514">
                  <c:v>2.486365738150198E-3</c:v>
                </c:pt>
                <c:pt idx="4515">
                  <c:v>4.0481828691554256E-3</c:v>
                </c:pt>
                <c:pt idx="4516">
                  <c:v>4.2263206021743827E-2</c:v>
                </c:pt>
                <c:pt idx="4517">
                  <c:v>4.1625081015808973E-2</c:v>
                </c:pt>
                <c:pt idx="4518">
                  <c:v>3.6357754652271979E-3</c:v>
                </c:pt>
                <c:pt idx="4519">
                  <c:v>4.198031250416534E-2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6.9905185184325092E-2</c:v>
                </c:pt>
                <c:pt idx="4524">
                  <c:v>6.7865034725400619E-2</c:v>
                </c:pt>
                <c:pt idx="4525">
                  <c:v>6.0626238424447365E-2</c:v>
                </c:pt>
                <c:pt idx="4526">
                  <c:v>4.1838611112325452E-2</c:v>
                </c:pt>
                <c:pt idx="4527">
                  <c:v>2.1096990749356337E-3</c:v>
                </c:pt>
                <c:pt idx="4528">
                  <c:v>2.1568865704466589E-3</c:v>
                </c:pt>
                <c:pt idx="4529">
                  <c:v>4.0479351853718981E-2</c:v>
                </c:pt>
                <c:pt idx="4530">
                  <c:v>1.2485613427998032E-2</c:v>
                </c:pt>
                <c:pt idx="4531">
                  <c:v>7.1428101851779502E-2</c:v>
                </c:pt>
                <c:pt idx="4532">
                  <c:v>1.7517685184429865E-2</c:v>
                </c:pt>
                <c:pt idx="4533">
                  <c:v>1.3260416744742543E-4</c:v>
                </c:pt>
                <c:pt idx="4534">
                  <c:v>0.10562091434985632</c:v>
                </c:pt>
                <c:pt idx="4535">
                  <c:v>7.1234293980523944E-2</c:v>
                </c:pt>
                <c:pt idx="4536">
                  <c:v>6.2533009258913808E-2</c:v>
                </c:pt>
                <c:pt idx="4537">
                  <c:v>3.7360995411290787E-3</c:v>
                </c:pt>
                <c:pt idx="4538">
                  <c:v>6.6383344907080755E-2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0.17862745370075572</c:v>
                </c:pt>
                <c:pt idx="4544">
                  <c:v>6.9207731481583323E-2</c:v>
                </c:pt>
                <c:pt idx="4545">
                  <c:v>0.1271618981481879</c:v>
                </c:pt>
                <c:pt idx="4546">
                  <c:v>0</c:v>
                </c:pt>
                <c:pt idx="4547">
                  <c:v>6.5971180556516629E-2</c:v>
                </c:pt>
                <c:pt idx="4548">
                  <c:v>0.10696310185448965</c:v>
                </c:pt>
                <c:pt idx="4549">
                  <c:v>0</c:v>
                </c:pt>
                <c:pt idx="4550">
                  <c:v>9.950893518544035E-2</c:v>
                </c:pt>
                <c:pt idx="4551">
                  <c:v>6.313311342819361E-2</c:v>
                </c:pt>
                <c:pt idx="4552">
                  <c:v>0</c:v>
                </c:pt>
                <c:pt idx="4553">
                  <c:v>0</c:v>
                </c:pt>
                <c:pt idx="4554">
                  <c:v>6.7870312494051177E-2</c:v>
                </c:pt>
                <c:pt idx="4555">
                  <c:v>0</c:v>
                </c:pt>
                <c:pt idx="4556">
                  <c:v>0</c:v>
                </c:pt>
                <c:pt idx="4557">
                  <c:v>7.0017291662225034E-2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6.8747245371923782E-2</c:v>
                </c:pt>
                <c:pt idx="4562">
                  <c:v>0</c:v>
                </c:pt>
                <c:pt idx="4563">
                  <c:v>7.2569803240185138E-2</c:v>
                </c:pt>
                <c:pt idx="4564">
                  <c:v>3.3286469901213422E-2</c:v>
                </c:pt>
                <c:pt idx="4565">
                  <c:v>7.2416088005411439E-3</c:v>
                </c:pt>
                <c:pt idx="4566">
                  <c:v>9.7039375003078021E-2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6.4223506946291309E-2</c:v>
                </c:pt>
                <c:pt idx="4572">
                  <c:v>1.2195497685752343E-2</c:v>
                </c:pt>
                <c:pt idx="4573">
                  <c:v>1.2652395831537433E-2</c:v>
                </c:pt>
                <c:pt idx="4574">
                  <c:v>1.0924571754003409E-2</c:v>
                </c:pt>
                <c:pt idx="4575">
                  <c:v>1.1176030093338341E-2</c:v>
                </c:pt>
                <c:pt idx="4576">
                  <c:v>7.1243356476770714E-2</c:v>
                </c:pt>
                <c:pt idx="4577">
                  <c:v>6.928135416819714E-2</c:v>
                </c:pt>
                <c:pt idx="4578">
                  <c:v>7.2770428239891771E-2</c:v>
                </c:pt>
                <c:pt idx="4579">
                  <c:v>6.8386423612537328E-2</c:v>
                </c:pt>
                <c:pt idx="4580">
                  <c:v>7.0551550925301854E-2</c:v>
                </c:pt>
                <c:pt idx="4581">
                  <c:v>6.5317118052917067E-2</c:v>
                </c:pt>
                <c:pt idx="4582">
                  <c:v>7.3582233795605134E-2</c:v>
                </c:pt>
                <c:pt idx="4583">
                  <c:v>0</c:v>
                </c:pt>
                <c:pt idx="4584">
                  <c:v>1.9780092407017946E-4</c:v>
                </c:pt>
                <c:pt idx="4585">
                  <c:v>6.6075231516151689E-3</c:v>
                </c:pt>
                <c:pt idx="4586">
                  <c:v>6.5702071755367797E-2</c:v>
                </c:pt>
                <c:pt idx="4587">
                  <c:v>7.6320543979818467E-2</c:v>
                </c:pt>
                <c:pt idx="4588">
                  <c:v>3.4989583218703046E-4</c:v>
                </c:pt>
                <c:pt idx="4589">
                  <c:v>1.6840381940710358E-2</c:v>
                </c:pt>
                <c:pt idx="4590">
                  <c:v>2.3991898342501372E-4</c:v>
                </c:pt>
                <c:pt idx="4591">
                  <c:v>0.14381267361750361</c:v>
                </c:pt>
                <c:pt idx="4592">
                  <c:v>0</c:v>
                </c:pt>
                <c:pt idx="4593">
                  <c:v>8.0258067129761912E-2</c:v>
                </c:pt>
                <c:pt idx="4594">
                  <c:v>4.5574687501357403E-2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0</c:v>
                </c:pt>
                <c:pt idx="4599">
                  <c:v>7.365837963152444E-2</c:v>
                </c:pt>
                <c:pt idx="4600">
                  <c:v>0</c:v>
                </c:pt>
                <c:pt idx="4601">
                  <c:v>0</c:v>
                </c:pt>
                <c:pt idx="4602">
                  <c:v>1.5037036791909486E-4</c:v>
                </c:pt>
                <c:pt idx="4603">
                  <c:v>0</c:v>
                </c:pt>
                <c:pt idx="4604">
                  <c:v>6.9394097219628748E-2</c:v>
                </c:pt>
                <c:pt idx="4605">
                  <c:v>0</c:v>
                </c:pt>
                <c:pt idx="4606">
                  <c:v>7.0210243058681954E-2</c:v>
                </c:pt>
                <c:pt idx="4607">
                  <c:v>0</c:v>
                </c:pt>
                <c:pt idx="4608">
                  <c:v>7.1228483793674968E-2</c:v>
                </c:pt>
                <c:pt idx="4609">
                  <c:v>6.7702233798627276E-2</c:v>
                </c:pt>
                <c:pt idx="4610">
                  <c:v>0</c:v>
                </c:pt>
                <c:pt idx="4611">
                  <c:v>0</c:v>
                </c:pt>
                <c:pt idx="4612">
                  <c:v>0</c:v>
                </c:pt>
                <c:pt idx="4613">
                  <c:v>1.8160266205086373E-2</c:v>
                </c:pt>
                <c:pt idx="4614">
                  <c:v>0</c:v>
                </c:pt>
                <c:pt idx="4615">
                  <c:v>7.1203912040800788E-2</c:v>
                </c:pt>
                <c:pt idx="4616">
                  <c:v>0</c:v>
                </c:pt>
                <c:pt idx="4617">
                  <c:v>1.4364583330461755E-4</c:v>
                </c:pt>
                <c:pt idx="4618">
                  <c:v>2.6315972354495898E-4</c:v>
                </c:pt>
                <c:pt idx="4619">
                  <c:v>0</c:v>
                </c:pt>
                <c:pt idx="4620">
                  <c:v>0</c:v>
                </c:pt>
                <c:pt idx="4621">
                  <c:v>0</c:v>
                </c:pt>
                <c:pt idx="4622">
                  <c:v>0</c:v>
                </c:pt>
                <c:pt idx="4623">
                  <c:v>0</c:v>
                </c:pt>
                <c:pt idx="4624">
                  <c:v>0</c:v>
                </c:pt>
                <c:pt idx="4625">
                  <c:v>0</c:v>
                </c:pt>
                <c:pt idx="4626">
                  <c:v>0.3039208564805449</c:v>
                </c:pt>
                <c:pt idx="4627">
                  <c:v>0</c:v>
                </c:pt>
                <c:pt idx="4628">
                  <c:v>0</c:v>
                </c:pt>
                <c:pt idx="4629">
                  <c:v>0</c:v>
                </c:pt>
                <c:pt idx="4630">
                  <c:v>0</c:v>
                </c:pt>
                <c:pt idx="4631">
                  <c:v>0</c:v>
                </c:pt>
                <c:pt idx="4632">
                  <c:v>0</c:v>
                </c:pt>
                <c:pt idx="4633">
                  <c:v>0</c:v>
                </c:pt>
                <c:pt idx="4634">
                  <c:v>0</c:v>
                </c:pt>
                <c:pt idx="4635">
                  <c:v>0.22933097222266952</c:v>
                </c:pt>
                <c:pt idx="4636">
                  <c:v>0.11724760416836943</c:v>
                </c:pt>
                <c:pt idx="4637">
                  <c:v>0</c:v>
                </c:pt>
                <c:pt idx="4638">
                  <c:v>0</c:v>
                </c:pt>
                <c:pt idx="4639">
                  <c:v>0</c:v>
                </c:pt>
                <c:pt idx="4640">
                  <c:v>0</c:v>
                </c:pt>
                <c:pt idx="4641">
                  <c:v>6.3698692130856216E-2</c:v>
                </c:pt>
                <c:pt idx="4642">
                  <c:v>2.1732638560933992E-4</c:v>
                </c:pt>
                <c:pt idx="4643">
                  <c:v>6.2254201395262498E-2</c:v>
                </c:pt>
                <c:pt idx="4644">
                  <c:v>0</c:v>
                </c:pt>
                <c:pt idx="4645">
                  <c:v>0</c:v>
                </c:pt>
                <c:pt idx="4646">
                  <c:v>0.10732443287270144</c:v>
                </c:pt>
                <c:pt idx="4647">
                  <c:v>0</c:v>
                </c:pt>
                <c:pt idx="4648">
                  <c:v>0</c:v>
                </c:pt>
                <c:pt idx="4649">
                  <c:v>0</c:v>
                </c:pt>
                <c:pt idx="4650">
                  <c:v>0</c:v>
                </c:pt>
                <c:pt idx="4651">
                  <c:v>0</c:v>
                </c:pt>
                <c:pt idx="4652">
                  <c:v>0</c:v>
                </c:pt>
                <c:pt idx="4653">
                  <c:v>9.8688113430398516E-2</c:v>
                </c:pt>
                <c:pt idx="4654">
                  <c:v>5.2402673609321937E-2</c:v>
                </c:pt>
                <c:pt idx="4655">
                  <c:v>0</c:v>
                </c:pt>
                <c:pt idx="4656">
                  <c:v>0</c:v>
                </c:pt>
                <c:pt idx="4657">
                  <c:v>1.7883101900224574E-3</c:v>
                </c:pt>
                <c:pt idx="4658">
                  <c:v>8.0623958347132429E-3</c:v>
                </c:pt>
                <c:pt idx="4659">
                  <c:v>0</c:v>
                </c:pt>
                <c:pt idx="4660">
                  <c:v>6.4267013876815327E-3</c:v>
                </c:pt>
                <c:pt idx="4661">
                  <c:v>2.0400463108671829E-4</c:v>
                </c:pt>
                <c:pt idx="4662">
                  <c:v>0.10057163194142049</c:v>
                </c:pt>
                <c:pt idx="4663">
                  <c:v>6.8099722222541459E-2</c:v>
                </c:pt>
                <c:pt idx="4664">
                  <c:v>2.7410879556555301E-4</c:v>
                </c:pt>
                <c:pt idx="4665">
                  <c:v>4.6557615743950009E-2</c:v>
                </c:pt>
                <c:pt idx="4666">
                  <c:v>4.5027893575024791E-3</c:v>
                </c:pt>
                <c:pt idx="4667">
                  <c:v>1.4715277939103544E-4</c:v>
                </c:pt>
                <c:pt idx="4668">
                  <c:v>7.2183692129328847E-2</c:v>
                </c:pt>
                <c:pt idx="4669">
                  <c:v>7.6988379631075077E-2</c:v>
                </c:pt>
                <c:pt idx="4670">
                  <c:v>3.1508703701547347E-2</c:v>
                </c:pt>
                <c:pt idx="4671">
                  <c:v>1.6374270831875037E-2</c:v>
                </c:pt>
                <c:pt idx="4672">
                  <c:v>8.6713472221163101E-2</c:v>
                </c:pt>
                <c:pt idx="4673">
                  <c:v>0.11528098380222218</c:v>
                </c:pt>
                <c:pt idx="4674">
                  <c:v>9.5749039348447695E-2</c:v>
                </c:pt>
                <c:pt idx="4675">
                  <c:v>6.6319849538558628E-2</c:v>
                </c:pt>
                <c:pt idx="4676">
                  <c:v>6.8608333334850613E-2</c:v>
                </c:pt>
                <c:pt idx="4677">
                  <c:v>6.6816412036132533E-2</c:v>
                </c:pt>
                <c:pt idx="4678">
                  <c:v>6.1189212960016448E-2</c:v>
                </c:pt>
                <c:pt idx="4679">
                  <c:v>6.8898888886906207E-2</c:v>
                </c:pt>
                <c:pt idx="4680">
                  <c:v>7.5823310187843163E-2</c:v>
                </c:pt>
                <c:pt idx="4681">
                  <c:v>8.2506099533929955E-2</c:v>
                </c:pt>
                <c:pt idx="4682">
                  <c:v>5.9973136572807562E-2</c:v>
                </c:pt>
                <c:pt idx="4683">
                  <c:v>2.8175231491331942E-3</c:v>
                </c:pt>
                <c:pt idx="4684">
                  <c:v>7.3153564808308147E-2</c:v>
                </c:pt>
                <c:pt idx="4685">
                  <c:v>7.3532870366761927E-2</c:v>
                </c:pt>
                <c:pt idx="4686">
                  <c:v>6.3369525465532206E-2</c:v>
                </c:pt>
                <c:pt idx="4687">
                  <c:v>6.7139814818801824E-2</c:v>
                </c:pt>
                <c:pt idx="4688">
                  <c:v>7.0397025461716112E-2</c:v>
                </c:pt>
                <c:pt idx="4689">
                  <c:v>8.9949571760371327E-2</c:v>
                </c:pt>
                <c:pt idx="4690">
                  <c:v>9.8424803247326054E-2</c:v>
                </c:pt>
                <c:pt idx="4691">
                  <c:v>9.8920162032300141E-2</c:v>
                </c:pt>
                <c:pt idx="4692">
                  <c:v>0.10176750000391621</c:v>
                </c:pt>
                <c:pt idx="4693">
                  <c:v>9.6702233793621417E-2</c:v>
                </c:pt>
                <c:pt idx="4694">
                  <c:v>9.9782430552295409E-2</c:v>
                </c:pt>
                <c:pt idx="4695">
                  <c:v>0.10172186342970235</c:v>
                </c:pt>
                <c:pt idx="4696">
                  <c:v>9.8927245366212446E-2</c:v>
                </c:pt>
                <c:pt idx="4697">
                  <c:v>0</c:v>
                </c:pt>
                <c:pt idx="4698">
                  <c:v>0.11028017361240927</c:v>
                </c:pt>
                <c:pt idx="4699">
                  <c:v>0.11072445601894287</c:v>
                </c:pt>
                <c:pt idx="4700">
                  <c:v>0.1080505787031143</c:v>
                </c:pt>
                <c:pt idx="4701">
                  <c:v>6.8515555554768071E-2</c:v>
                </c:pt>
                <c:pt idx="4702">
                  <c:v>6.4037372678285465E-2</c:v>
                </c:pt>
                <c:pt idx="4703">
                  <c:v>0</c:v>
                </c:pt>
                <c:pt idx="4704">
                  <c:v>6.2703738425625488E-2</c:v>
                </c:pt>
                <c:pt idx="4705">
                  <c:v>6.8758182875171769E-2</c:v>
                </c:pt>
                <c:pt idx="4706">
                  <c:v>0</c:v>
                </c:pt>
                <c:pt idx="4707">
                  <c:v>0</c:v>
                </c:pt>
                <c:pt idx="4708">
                  <c:v>7.3476875004416797E-2</c:v>
                </c:pt>
                <c:pt idx="4709">
                  <c:v>7.298563657241175E-2</c:v>
                </c:pt>
                <c:pt idx="4710">
                  <c:v>7.1089259261498228E-2</c:v>
                </c:pt>
                <c:pt idx="4711">
                  <c:v>7.4084976855374407E-2</c:v>
                </c:pt>
                <c:pt idx="4712">
                  <c:v>4.8330567129596602E-2</c:v>
                </c:pt>
                <c:pt idx="4713">
                  <c:v>7.3589467589044943E-2</c:v>
                </c:pt>
                <c:pt idx="4714">
                  <c:v>1.1186689815076534E-2</c:v>
                </c:pt>
                <c:pt idx="4715">
                  <c:v>7.294071758951759E-2</c:v>
                </c:pt>
                <c:pt idx="4716">
                  <c:v>6.9203888888296206E-2</c:v>
                </c:pt>
                <c:pt idx="4717">
                  <c:v>7.8511643514502794E-2</c:v>
                </c:pt>
                <c:pt idx="4718">
                  <c:v>6.6465092590078712E-2</c:v>
                </c:pt>
                <c:pt idx="4719">
                  <c:v>0.24246062499878462</c:v>
                </c:pt>
                <c:pt idx="4720">
                  <c:v>3.724167824111646E-2</c:v>
                </c:pt>
                <c:pt idx="4721">
                  <c:v>6.8590925926400814E-2</c:v>
                </c:pt>
                <c:pt idx="4722">
                  <c:v>7.2132835644879378E-2</c:v>
                </c:pt>
                <c:pt idx="4723">
                  <c:v>6.9105474532989319E-2</c:v>
                </c:pt>
                <c:pt idx="4724">
                  <c:v>0</c:v>
                </c:pt>
                <c:pt idx="4725">
                  <c:v>0</c:v>
                </c:pt>
                <c:pt idx="4726">
                  <c:v>0</c:v>
                </c:pt>
                <c:pt idx="4727">
                  <c:v>6.8286539346445352E-2</c:v>
                </c:pt>
                <c:pt idx="4728">
                  <c:v>6.9639097222534474E-2</c:v>
                </c:pt>
                <c:pt idx="4729">
                  <c:v>0</c:v>
                </c:pt>
                <c:pt idx="4730">
                  <c:v>0</c:v>
                </c:pt>
                <c:pt idx="4731">
                  <c:v>6.8453206018602941E-2</c:v>
                </c:pt>
                <c:pt idx="4732">
                  <c:v>1.035523147584172E-2</c:v>
                </c:pt>
                <c:pt idx="4733">
                  <c:v>6.9263263889297377E-2</c:v>
                </c:pt>
                <c:pt idx="4734">
                  <c:v>0</c:v>
                </c:pt>
                <c:pt idx="4735">
                  <c:v>0</c:v>
                </c:pt>
                <c:pt idx="4736">
                  <c:v>0</c:v>
                </c:pt>
                <c:pt idx="4737">
                  <c:v>0</c:v>
                </c:pt>
                <c:pt idx="4738">
                  <c:v>0</c:v>
                </c:pt>
                <c:pt idx="4739">
                  <c:v>0</c:v>
                </c:pt>
                <c:pt idx="4740">
                  <c:v>6.8813692130788695E-2</c:v>
                </c:pt>
                <c:pt idx="4741">
                  <c:v>0</c:v>
                </c:pt>
                <c:pt idx="4742">
                  <c:v>8.9351122682273854E-2</c:v>
                </c:pt>
                <c:pt idx="4743">
                  <c:v>7.1117638886789791E-2</c:v>
                </c:pt>
                <c:pt idx="4744">
                  <c:v>0</c:v>
                </c:pt>
                <c:pt idx="4745">
                  <c:v>7.3927442128479015E-2</c:v>
                </c:pt>
                <c:pt idx="4746">
                  <c:v>0</c:v>
                </c:pt>
                <c:pt idx="4747">
                  <c:v>7.2092048612830695E-2</c:v>
                </c:pt>
                <c:pt idx="4748">
                  <c:v>4.5098171292920597E-2</c:v>
                </c:pt>
                <c:pt idx="4749">
                  <c:v>5.0196921292808838E-2</c:v>
                </c:pt>
                <c:pt idx="4750">
                  <c:v>6.8740740738576278E-2</c:v>
                </c:pt>
                <c:pt idx="4751">
                  <c:v>7.2176145833509509E-2</c:v>
                </c:pt>
                <c:pt idx="4752">
                  <c:v>7.2820787041564472E-2</c:v>
                </c:pt>
                <c:pt idx="4753">
                  <c:v>0</c:v>
                </c:pt>
                <c:pt idx="4754">
                  <c:v>0.24132369213475613</c:v>
                </c:pt>
                <c:pt idx="4755">
                  <c:v>0</c:v>
                </c:pt>
                <c:pt idx="4756">
                  <c:v>0</c:v>
                </c:pt>
                <c:pt idx="4757">
                  <c:v>0</c:v>
                </c:pt>
                <c:pt idx="4758">
                  <c:v>0</c:v>
                </c:pt>
                <c:pt idx="4759">
                  <c:v>7.1441053238231689E-2</c:v>
                </c:pt>
                <c:pt idx="4760">
                  <c:v>0</c:v>
                </c:pt>
                <c:pt idx="4761">
                  <c:v>6.2143831019056961E-2</c:v>
                </c:pt>
                <c:pt idx="4762">
                  <c:v>0</c:v>
                </c:pt>
                <c:pt idx="4763">
                  <c:v>0</c:v>
                </c:pt>
                <c:pt idx="4764">
                  <c:v>7.4374606483615935E-2</c:v>
                </c:pt>
                <c:pt idx="4765">
                  <c:v>6.3764942133275326E-2</c:v>
                </c:pt>
                <c:pt idx="4766">
                  <c:v>4.3959502312645782E-2</c:v>
                </c:pt>
                <c:pt idx="4767">
                  <c:v>0</c:v>
                </c:pt>
                <c:pt idx="4768">
                  <c:v>2.0435416663531214E-3</c:v>
                </c:pt>
                <c:pt idx="4769">
                  <c:v>0</c:v>
                </c:pt>
                <c:pt idx="4770">
                  <c:v>0</c:v>
                </c:pt>
                <c:pt idx="4771">
                  <c:v>0</c:v>
                </c:pt>
                <c:pt idx="4772">
                  <c:v>6.5199861113796942E-2</c:v>
                </c:pt>
                <c:pt idx="4773">
                  <c:v>0</c:v>
                </c:pt>
                <c:pt idx="4774">
                  <c:v>7.2642303239263128E-2</c:v>
                </c:pt>
                <c:pt idx="4775">
                  <c:v>9.6839236066443846E-3</c:v>
                </c:pt>
                <c:pt idx="4776">
                  <c:v>6.8665787031932268E-2</c:v>
                </c:pt>
                <c:pt idx="4777">
                  <c:v>0</c:v>
                </c:pt>
                <c:pt idx="4778">
                  <c:v>0</c:v>
                </c:pt>
                <c:pt idx="4779">
                  <c:v>6.8032928240427282E-2</c:v>
                </c:pt>
                <c:pt idx="4780">
                  <c:v>7.3493773146765307E-2</c:v>
                </c:pt>
                <c:pt idx="4781">
                  <c:v>6.5296770830173045E-2</c:v>
                </c:pt>
                <c:pt idx="4782">
                  <c:v>6.9725081018987112E-2</c:v>
                </c:pt>
                <c:pt idx="4783">
                  <c:v>0</c:v>
                </c:pt>
                <c:pt idx="4784">
                  <c:v>4.6287395831313916E-2</c:v>
                </c:pt>
                <c:pt idx="4785">
                  <c:v>4.4962905092688743E-2</c:v>
                </c:pt>
                <c:pt idx="4786">
                  <c:v>6.744100694777444E-2</c:v>
                </c:pt>
                <c:pt idx="4787">
                  <c:v>7.0870023155293893E-2</c:v>
                </c:pt>
                <c:pt idx="4788">
                  <c:v>4.3994421299430542E-2</c:v>
                </c:pt>
                <c:pt idx="4789">
                  <c:v>0</c:v>
                </c:pt>
                <c:pt idx="4790">
                  <c:v>0</c:v>
                </c:pt>
                <c:pt idx="4791">
                  <c:v>6.6594664356671274E-2</c:v>
                </c:pt>
                <c:pt idx="4792">
                  <c:v>0</c:v>
                </c:pt>
                <c:pt idx="4793">
                  <c:v>7.0431631946121342E-2</c:v>
                </c:pt>
                <c:pt idx="4794">
                  <c:v>0</c:v>
                </c:pt>
                <c:pt idx="4795">
                  <c:v>9.2487337962666061E-2</c:v>
                </c:pt>
                <c:pt idx="4796">
                  <c:v>9.5100868056761101E-2</c:v>
                </c:pt>
                <c:pt idx="4797">
                  <c:v>5.1261111111671198E-2</c:v>
                </c:pt>
                <c:pt idx="4798">
                  <c:v>4.2446898150956258E-2</c:v>
                </c:pt>
                <c:pt idx="4799">
                  <c:v>3.6505590280285105E-2</c:v>
                </c:pt>
                <c:pt idx="4800">
                  <c:v>7.0930324072833173E-2</c:v>
                </c:pt>
                <c:pt idx="4801">
                  <c:v>6.7249525462102611E-2</c:v>
                </c:pt>
                <c:pt idx="4802">
                  <c:v>0</c:v>
                </c:pt>
                <c:pt idx="4803">
                  <c:v>6.8379537035070825E-2</c:v>
                </c:pt>
                <c:pt idx="4804">
                  <c:v>6.9204513929435052E-3</c:v>
                </c:pt>
                <c:pt idx="4805">
                  <c:v>0</c:v>
                </c:pt>
                <c:pt idx="4806">
                  <c:v>7.221635416499339E-2</c:v>
                </c:pt>
                <c:pt idx="4807">
                  <c:v>0</c:v>
                </c:pt>
                <c:pt idx="4808">
                  <c:v>0</c:v>
                </c:pt>
                <c:pt idx="4809">
                  <c:v>0</c:v>
                </c:pt>
                <c:pt idx="4810">
                  <c:v>2.2281944402493536E-3</c:v>
                </c:pt>
                <c:pt idx="4811">
                  <c:v>7.1651458332780749E-2</c:v>
                </c:pt>
                <c:pt idx="4812">
                  <c:v>0</c:v>
                </c:pt>
                <c:pt idx="4813">
                  <c:v>2.1395486110122874E-3</c:v>
                </c:pt>
                <c:pt idx="4814">
                  <c:v>6.4905694438493811E-2</c:v>
                </c:pt>
                <c:pt idx="4815">
                  <c:v>7.023196759109851E-2</c:v>
                </c:pt>
                <c:pt idx="4816">
                  <c:v>7.6316828701237682E-2</c:v>
                </c:pt>
                <c:pt idx="4817">
                  <c:v>6.9200532401737291E-2</c:v>
                </c:pt>
                <c:pt idx="4818">
                  <c:v>6.801265045942273E-2</c:v>
                </c:pt>
                <c:pt idx="4819">
                  <c:v>2.9702083338634111E-3</c:v>
                </c:pt>
                <c:pt idx="4820">
                  <c:v>7.4346666668134276E-2</c:v>
                </c:pt>
                <c:pt idx="4821">
                  <c:v>7.1659120367257856E-2</c:v>
                </c:pt>
                <c:pt idx="4822">
                  <c:v>6.9782106482307427E-2</c:v>
                </c:pt>
                <c:pt idx="4823">
                  <c:v>6.1786770835169591E-2</c:v>
                </c:pt>
                <c:pt idx="4824">
                  <c:v>8.8401851848175284E-2</c:v>
                </c:pt>
                <c:pt idx="4825">
                  <c:v>7.1473969910584856E-2</c:v>
                </c:pt>
                <c:pt idx="4826">
                  <c:v>0</c:v>
                </c:pt>
                <c:pt idx="4827">
                  <c:v>8.1086944446724374E-2</c:v>
                </c:pt>
                <c:pt idx="4828">
                  <c:v>7.7609062500414439E-2</c:v>
                </c:pt>
                <c:pt idx="4829">
                  <c:v>8.9081168982374948E-2</c:v>
                </c:pt>
                <c:pt idx="4830">
                  <c:v>0.10034519676264608</c:v>
                </c:pt>
                <c:pt idx="4831">
                  <c:v>9.7596817126031965E-2</c:v>
                </c:pt>
                <c:pt idx="4832">
                  <c:v>1.9237060179875698E-2</c:v>
                </c:pt>
                <c:pt idx="4833">
                  <c:v>8.9023368054768071E-2</c:v>
                </c:pt>
                <c:pt idx="4834">
                  <c:v>0</c:v>
                </c:pt>
                <c:pt idx="4835">
                  <c:v>5.0317997687670868E-2</c:v>
                </c:pt>
                <c:pt idx="4836">
                  <c:v>1.9447025464614853E-2</c:v>
                </c:pt>
                <c:pt idx="4837">
                  <c:v>0</c:v>
                </c:pt>
                <c:pt idx="4838">
                  <c:v>0</c:v>
                </c:pt>
                <c:pt idx="4839">
                  <c:v>0.10091766204277519</c:v>
                </c:pt>
                <c:pt idx="4840">
                  <c:v>9.9139548612583894E-2</c:v>
                </c:pt>
                <c:pt idx="4841">
                  <c:v>1.1611412039201241E-2</c:v>
                </c:pt>
                <c:pt idx="4842">
                  <c:v>1.116376157006016E-2</c:v>
                </c:pt>
                <c:pt idx="4843">
                  <c:v>9.2723599533201195E-2</c:v>
                </c:pt>
                <c:pt idx="4844">
                  <c:v>0</c:v>
                </c:pt>
                <c:pt idx="4845">
                  <c:v>0</c:v>
                </c:pt>
                <c:pt idx="4846">
                  <c:v>0</c:v>
                </c:pt>
                <c:pt idx="4847">
                  <c:v>7.2187719910289161E-2</c:v>
                </c:pt>
                <c:pt idx="4848">
                  <c:v>0</c:v>
                </c:pt>
                <c:pt idx="4849">
                  <c:v>0</c:v>
                </c:pt>
                <c:pt idx="4850">
                  <c:v>0</c:v>
                </c:pt>
                <c:pt idx="4851">
                  <c:v>6.565618055901723E-2</c:v>
                </c:pt>
                <c:pt idx="4852">
                  <c:v>7.9083414348133374E-2</c:v>
                </c:pt>
                <c:pt idx="4853">
                  <c:v>1.1422708332247566E-2</c:v>
                </c:pt>
                <c:pt idx="4854">
                  <c:v>0</c:v>
                </c:pt>
                <c:pt idx="4855">
                  <c:v>0</c:v>
                </c:pt>
                <c:pt idx="4856">
                  <c:v>0</c:v>
                </c:pt>
                <c:pt idx="4857">
                  <c:v>0</c:v>
                </c:pt>
                <c:pt idx="4858">
                  <c:v>0</c:v>
                </c:pt>
                <c:pt idx="4859">
                  <c:v>7.04769791700528E-2</c:v>
                </c:pt>
                <c:pt idx="4860">
                  <c:v>0</c:v>
                </c:pt>
                <c:pt idx="4861">
                  <c:v>0</c:v>
                </c:pt>
                <c:pt idx="4862">
                  <c:v>2.0111226840526797E-3</c:v>
                </c:pt>
                <c:pt idx="4863">
                  <c:v>0</c:v>
                </c:pt>
                <c:pt idx="4864">
                  <c:v>4.3666597222909331E-2</c:v>
                </c:pt>
                <c:pt idx="4865">
                  <c:v>0</c:v>
                </c:pt>
                <c:pt idx="4866">
                  <c:v>6.8553807868738659E-2</c:v>
                </c:pt>
                <c:pt idx="4867">
                  <c:v>0</c:v>
                </c:pt>
                <c:pt idx="4868">
                  <c:v>6.9997175931348465E-2</c:v>
                </c:pt>
                <c:pt idx="4869">
                  <c:v>0</c:v>
                </c:pt>
                <c:pt idx="4870">
                  <c:v>0</c:v>
                </c:pt>
                <c:pt idx="4871">
                  <c:v>0</c:v>
                </c:pt>
                <c:pt idx="4872">
                  <c:v>7.1637939814536367E-2</c:v>
                </c:pt>
                <c:pt idx="4873">
                  <c:v>2.8180787048768252E-3</c:v>
                </c:pt>
                <c:pt idx="4874">
                  <c:v>0</c:v>
                </c:pt>
                <c:pt idx="4875">
                  <c:v>0</c:v>
                </c:pt>
                <c:pt idx="4876">
                  <c:v>0</c:v>
                </c:pt>
                <c:pt idx="4877">
                  <c:v>0</c:v>
                </c:pt>
                <c:pt idx="4878">
                  <c:v>6.6734641208313406E-2</c:v>
                </c:pt>
                <c:pt idx="4879">
                  <c:v>0</c:v>
                </c:pt>
                <c:pt idx="4880">
                  <c:v>0</c:v>
                </c:pt>
                <c:pt idx="4881">
                  <c:v>0</c:v>
                </c:pt>
                <c:pt idx="4882">
                  <c:v>0</c:v>
                </c:pt>
                <c:pt idx="4883">
                  <c:v>6.4368287035904359E-2</c:v>
                </c:pt>
                <c:pt idx="4884">
                  <c:v>6.3580138892575633E-2</c:v>
                </c:pt>
                <c:pt idx="4885">
                  <c:v>6.4219872685498558E-2</c:v>
                </c:pt>
                <c:pt idx="4886">
                  <c:v>6.2958020833320916E-2</c:v>
                </c:pt>
                <c:pt idx="4887">
                  <c:v>6.0489467592560686E-2</c:v>
                </c:pt>
                <c:pt idx="4888">
                  <c:v>6.3300995374447666E-2</c:v>
                </c:pt>
                <c:pt idx="4889">
                  <c:v>1.1915004513939493</c:v>
                </c:pt>
                <c:pt idx="4890">
                  <c:v>6.9763750005222391E-2</c:v>
                </c:pt>
                <c:pt idx="4891">
                  <c:v>1.0356510879646521</c:v>
                </c:pt>
                <c:pt idx="4892">
                  <c:v>6.3885682873660699E-2</c:v>
                </c:pt>
                <c:pt idx="4893">
                  <c:v>6.7575937500805594E-2</c:v>
                </c:pt>
                <c:pt idx="4894">
                  <c:v>6.7162708335672505E-2</c:v>
                </c:pt>
                <c:pt idx="4895">
                  <c:v>2.1962962637189776E-4</c:v>
                </c:pt>
                <c:pt idx="4896">
                  <c:v>6.8192337967047933E-2</c:v>
                </c:pt>
                <c:pt idx="4897">
                  <c:v>6.9431342591997236E-2</c:v>
                </c:pt>
                <c:pt idx="4898">
                  <c:v>2.2645069446298294E-2</c:v>
                </c:pt>
                <c:pt idx="4899">
                  <c:v>6.7178969911765307E-2</c:v>
                </c:pt>
                <c:pt idx="4900">
                  <c:v>6.4292800925613847E-2</c:v>
                </c:pt>
                <c:pt idx="4901">
                  <c:v>6.6230104166606907E-2</c:v>
                </c:pt>
                <c:pt idx="4902">
                  <c:v>7.0493761573743541E-2</c:v>
                </c:pt>
                <c:pt idx="4903">
                  <c:v>6.8785173614742234E-2</c:v>
                </c:pt>
                <c:pt idx="4904">
                  <c:v>6.8786504634772427E-2</c:v>
                </c:pt>
                <c:pt idx="4905">
                  <c:v>6.7317615743377246E-2</c:v>
                </c:pt>
                <c:pt idx="4906">
                  <c:v>6.6396828704455402E-2</c:v>
                </c:pt>
                <c:pt idx="4907">
                  <c:v>7.793275463336613E-2</c:v>
                </c:pt>
                <c:pt idx="4908">
                  <c:v>9.5229861108236946E-3</c:v>
                </c:pt>
                <c:pt idx="4909">
                  <c:v>7.2128761574276723E-2</c:v>
                </c:pt>
                <c:pt idx="4910">
                  <c:v>5.7682187500176951E-2</c:v>
                </c:pt>
                <c:pt idx="4911">
                  <c:v>6.8592777774028946E-2</c:v>
                </c:pt>
                <c:pt idx="4912">
                  <c:v>7.4158194445772097E-2</c:v>
                </c:pt>
                <c:pt idx="4913">
                  <c:v>7.1421874999941792E-2</c:v>
                </c:pt>
                <c:pt idx="4914">
                  <c:v>1.1656284717901144E-2</c:v>
                </c:pt>
                <c:pt idx="4915">
                  <c:v>7.021049768809462E-2</c:v>
                </c:pt>
                <c:pt idx="4916">
                  <c:v>6.6719282403937541E-2</c:v>
                </c:pt>
                <c:pt idx="4917">
                  <c:v>7.405667824059492E-2</c:v>
                </c:pt>
                <c:pt idx="4918">
                  <c:v>6.6797673607652541E-2</c:v>
                </c:pt>
                <c:pt idx="4919">
                  <c:v>7.1935798609047197E-2</c:v>
                </c:pt>
                <c:pt idx="4920">
                  <c:v>6.908208333334187E-2</c:v>
                </c:pt>
                <c:pt idx="4921">
                  <c:v>7.3685266201209743E-2</c:v>
                </c:pt>
                <c:pt idx="4922">
                  <c:v>2.0120624998526182E-2</c:v>
                </c:pt>
                <c:pt idx="4923">
                  <c:v>8.2308263888990041E-2</c:v>
                </c:pt>
                <c:pt idx="4924">
                  <c:v>6.9348715274827555E-2</c:v>
                </c:pt>
                <c:pt idx="4925">
                  <c:v>7.4491597224550787E-2</c:v>
                </c:pt>
                <c:pt idx="4926">
                  <c:v>7.3970057863334659E-2</c:v>
                </c:pt>
                <c:pt idx="4927">
                  <c:v>6.9736875004309695E-2</c:v>
                </c:pt>
                <c:pt idx="4928">
                  <c:v>0</c:v>
                </c:pt>
                <c:pt idx="4929">
                  <c:v>3.8117824078653939E-3</c:v>
                </c:pt>
                <c:pt idx="4930">
                  <c:v>8.8773993054928724E-2</c:v>
                </c:pt>
                <c:pt idx="4931">
                  <c:v>1.3973587963846512E-2</c:v>
                </c:pt>
                <c:pt idx="4932">
                  <c:v>7.0531851852138061E-2</c:v>
                </c:pt>
                <c:pt idx="4933">
                  <c:v>0</c:v>
                </c:pt>
                <c:pt idx="4934">
                  <c:v>2.1230532409390435E-2</c:v>
                </c:pt>
                <c:pt idx="4935">
                  <c:v>7.3231689813837875E-2</c:v>
                </c:pt>
                <c:pt idx="4936">
                  <c:v>7.066574074269738E-2</c:v>
                </c:pt>
                <c:pt idx="4937">
                  <c:v>0</c:v>
                </c:pt>
                <c:pt idx="4938">
                  <c:v>4.385177083167946E-2</c:v>
                </c:pt>
                <c:pt idx="4939">
                  <c:v>4.3606863422610331E-2</c:v>
                </c:pt>
                <c:pt idx="4940">
                  <c:v>6.7368391202762723E-2</c:v>
                </c:pt>
                <c:pt idx="4941">
                  <c:v>5.7500694441841915E-2</c:v>
                </c:pt>
                <c:pt idx="4942">
                  <c:v>6.9776701391674578E-2</c:v>
                </c:pt>
                <c:pt idx="4943">
                  <c:v>7.130380787566537E-2</c:v>
                </c:pt>
                <c:pt idx="4944">
                  <c:v>7.9824953703791834E-2</c:v>
                </c:pt>
                <c:pt idx="4945">
                  <c:v>7.4090740738029126E-2</c:v>
                </c:pt>
                <c:pt idx="4946">
                  <c:v>6.9991736112569924E-2</c:v>
                </c:pt>
                <c:pt idx="4947">
                  <c:v>1.1416261571866926E-2</c:v>
                </c:pt>
                <c:pt idx="4948">
                  <c:v>0</c:v>
                </c:pt>
                <c:pt idx="4949">
                  <c:v>0</c:v>
                </c:pt>
                <c:pt idx="4950">
                  <c:v>0</c:v>
                </c:pt>
                <c:pt idx="4951">
                  <c:v>0</c:v>
                </c:pt>
                <c:pt idx="4952">
                  <c:v>0</c:v>
                </c:pt>
                <c:pt idx="4953">
                  <c:v>0</c:v>
                </c:pt>
                <c:pt idx="4954">
                  <c:v>6.0214803241251502E-2</c:v>
                </c:pt>
                <c:pt idx="4955">
                  <c:v>0</c:v>
                </c:pt>
                <c:pt idx="4956">
                  <c:v>7.7403287039487623E-2</c:v>
                </c:pt>
                <c:pt idx="4957">
                  <c:v>0</c:v>
                </c:pt>
                <c:pt idx="4958">
                  <c:v>3.7884027769905515E-3</c:v>
                </c:pt>
                <c:pt idx="4959">
                  <c:v>0</c:v>
                </c:pt>
                <c:pt idx="4960">
                  <c:v>3.9927430552779697E-2</c:v>
                </c:pt>
                <c:pt idx="4961">
                  <c:v>1.2366805560304783E-2</c:v>
                </c:pt>
                <c:pt idx="4962">
                  <c:v>4.9155266206071246E-2</c:v>
                </c:pt>
                <c:pt idx="4963">
                  <c:v>8.1067372680990957E-2</c:v>
                </c:pt>
                <c:pt idx="4964">
                  <c:v>0</c:v>
                </c:pt>
                <c:pt idx="4965">
                  <c:v>0.16606518518528901</c:v>
                </c:pt>
                <c:pt idx="4966">
                  <c:v>0</c:v>
                </c:pt>
                <c:pt idx="4967">
                  <c:v>0</c:v>
                </c:pt>
                <c:pt idx="4968">
                  <c:v>0</c:v>
                </c:pt>
                <c:pt idx="4969">
                  <c:v>0</c:v>
                </c:pt>
                <c:pt idx="4970">
                  <c:v>0</c:v>
                </c:pt>
                <c:pt idx="4971">
                  <c:v>0</c:v>
                </c:pt>
                <c:pt idx="4972">
                  <c:v>0</c:v>
                </c:pt>
                <c:pt idx="4973">
                  <c:v>1.5851342599489726E-2</c:v>
                </c:pt>
                <c:pt idx="4974">
                  <c:v>1.4847291669866536E-2</c:v>
                </c:pt>
                <c:pt idx="4975">
                  <c:v>0</c:v>
                </c:pt>
                <c:pt idx="4976">
                  <c:v>0</c:v>
                </c:pt>
                <c:pt idx="4977">
                  <c:v>0.22391564815188758</c:v>
                </c:pt>
                <c:pt idx="4978">
                  <c:v>0</c:v>
                </c:pt>
                <c:pt idx="4979">
                  <c:v>0.10026140046102228</c:v>
                </c:pt>
                <c:pt idx="4980">
                  <c:v>0</c:v>
                </c:pt>
                <c:pt idx="4981">
                  <c:v>0</c:v>
                </c:pt>
                <c:pt idx="4982">
                  <c:v>0.16681711805722443</c:v>
                </c:pt>
                <c:pt idx="4983">
                  <c:v>0</c:v>
                </c:pt>
                <c:pt idx="4984">
                  <c:v>0</c:v>
                </c:pt>
                <c:pt idx="4985">
                  <c:v>0</c:v>
                </c:pt>
                <c:pt idx="4986">
                  <c:v>4.9856435187393799E-2</c:v>
                </c:pt>
                <c:pt idx="4987">
                  <c:v>0.15676699073810596</c:v>
                </c:pt>
                <c:pt idx="4988">
                  <c:v>0</c:v>
                </c:pt>
                <c:pt idx="4989">
                  <c:v>0</c:v>
                </c:pt>
                <c:pt idx="4990">
                  <c:v>0</c:v>
                </c:pt>
                <c:pt idx="4991">
                  <c:v>0</c:v>
                </c:pt>
                <c:pt idx="4992">
                  <c:v>9.0829178239800967E-2</c:v>
                </c:pt>
                <c:pt idx="4993">
                  <c:v>0</c:v>
                </c:pt>
                <c:pt idx="4994">
                  <c:v>0</c:v>
                </c:pt>
                <c:pt idx="4995">
                  <c:v>9.7413668983790558E-2</c:v>
                </c:pt>
                <c:pt idx="4996">
                  <c:v>9.3309803240117617E-2</c:v>
                </c:pt>
                <c:pt idx="4997">
                  <c:v>8.9901655090216082E-2</c:v>
                </c:pt>
                <c:pt idx="4998">
                  <c:v>7.5977523149049375E-2</c:v>
                </c:pt>
                <c:pt idx="4999">
                  <c:v>6.295214120473247E-2</c:v>
                </c:pt>
                <c:pt idx="5000">
                  <c:v>7.5305324069631752E-2</c:v>
                </c:pt>
                <c:pt idx="5001">
                  <c:v>6.7975636578921694E-2</c:v>
                </c:pt>
                <c:pt idx="5002">
                  <c:v>0</c:v>
                </c:pt>
                <c:pt idx="5003">
                  <c:v>0</c:v>
                </c:pt>
                <c:pt idx="5004">
                  <c:v>0</c:v>
                </c:pt>
                <c:pt idx="5005">
                  <c:v>0</c:v>
                </c:pt>
                <c:pt idx="5006">
                  <c:v>3.6447222228161991E-3</c:v>
                </c:pt>
                <c:pt idx="5007">
                  <c:v>1.330745370069053E-2</c:v>
                </c:pt>
                <c:pt idx="5008">
                  <c:v>7.1218888893781696E-2</c:v>
                </c:pt>
                <c:pt idx="5009">
                  <c:v>6.9046909724420402E-2</c:v>
                </c:pt>
                <c:pt idx="5010">
                  <c:v>5.7580717591918074E-2</c:v>
                </c:pt>
                <c:pt idx="5011">
                  <c:v>8.7248321753577329E-2</c:v>
                </c:pt>
                <c:pt idx="5012">
                  <c:v>0</c:v>
                </c:pt>
                <c:pt idx="5013">
                  <c:v>2.3292870369914453E-2</c:v>
                </c:pt>
                <c:pt idx="5014">
                  <c:v>0</c:v>
                </c:pt>
                <c:pt idx="5015">
                  <c:v>0</c:v>
                </c:pt>
                <c:pt idx="5016">
                  <c:v>0</c:v>
                </c:pt>
                <c:pt idx="5017">
                  <c:v>0</c:v>
                </c:pt>
                <c:pt idx="5018">
                  <c:v>0</c:v>
                </c:pt>
                <c:pt idx="5019">
                  <c:v>2.0623842283384874E-4</c:v>
                </c:pt>
                <c:pt idx="5020">
                  <c:v>0</c:v>
                </c:pt>
                <c:pt idx="5021">
                  <c:v>0</c:v>
                </c:pt>
                <c:pt idx="5022">
                  <c:v>1.9893518037861213E-4</c:v>
                </c:pt>
                <c:pt idx="5023">
                  <c:v>0</c:v>
                </c:pt>
                <c:pt idx="5024">
                  <c:v>0.11864708332723239</c:v>
                </c:pt>
                <c:pt idx="5025">
                  <c:v>1.4470416666881647E-2</c:v>
                </c:pt>
                <c:pt idx="5026">
                  <c:v>9.6951805557182524E-2</c:v>
                </c:pt>
                <c:pt idx="5027">
                  <c:v>0.16410815971903503</c:v>
                </c:pt>
                <c:pt idx="5028">
                  <c:v>0</c:v>
                </c:pt>
                <c:pt idx="5029">
                  <c:v>0.18009107639227295</c:v>
                </c:pt>
                <c:pt idx="5030">
                  <c:v>0.12276060185104143</c:v>
                </c:pt>
                <c:pt idx="5031">
                  <c:v>6.7346979165449739E-2</c:v>
                </c:pt>
                <c:pt idx="5032">
                  <c:v>7.7944143522472586E-2</c:v>
                </c:pt>
                <c:pt idx="5033">
                  <c:v>0.19344188657123595</c:v>
                </c:pt>
                <c:pt idx="5034">
                  <c:v>0.22734381944610504</c:v>
                </c:pt>
                <c:pt idx="5035">
                  <c:v>0.22263879630190786</c:v>
                </c:pt>
                <c:pt idx="5036">
                  <c:v>8.3230393516714685E-2</c:v>
                </c:pt>
                <c:pt idx="5037">
                  <c:v>0</c:v>
                </c:pt>
                <c:pt idx="5038">
                  <c:v>0.17625660879275529</c:v>
                </c:pt>
                <c:pt idx="5039">
                  <c:v>0.14178597222780809</c:v>
                </c:pt>
                <c:pt idx="5040">
                  <c:v>0.11268700231448747</c:v>
                </c:pt>
                <c:pt idx="5041">
                  <c:v>7.6946504632360302E-2</c:v>
                </c:pt>
                <c:pt idx="5042">
                  <c:v>7.8088240741635673E-2</c:v>
                </c:pt>
                <c:pt idx="5043">
                  <c:v>7.2158379633037839E-2</c:v>
                </c:pt>
                <c:pt idx="5044">
                  <c:v>0.12537718749808846</c:v>
                </c:pt>
                <c:pt idx="5045">
                  <c:v>0.26661936342861736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0</c:v>
                </c:pt>
                <c:pt idx="5051">
                  <c:v>0</c:v>
                </c:pt>
                <c:pt idx="5052">
                  <c:v>7.2831018522265367E-2</c:v>
                </c:pt>
                <c:pt idx="5053">
                  <c:v>0.14118656249775086</c:v>
                </c:pt>
                <c:pt idx="5054">
                  <c:v>0</c:v>
                </c:pt>
                <c:pt idx="5055">
                  <c:v>5.9594675927655771E-2</c:v>
                </c:pt>
                <c:pt idx="5056">
                  <c:v>0.10691392360604368</c:v>
                </c:pt>
                <c:pt idx="5057">
                  <c:v>0</c:v>
                </c:pt>
                <c:pt idx="5058">
                  <c:v>3.735995342140086E-4</c:v>
                </c:pt>
                <c:pt idx="5059">
                  <c:v>9.7306527779437602E-2</c:v>
                </c:pt>
                <c:pt idx="5060">
                  <c:v>6.6975567133340519E-2</c:v>
                </c:pt>
                <c:pt idx="5061">
                  <c:v>6.7913101847807411E-2</c:v>
                </c:pt>
                <c:pt idx="5062">
                  <c:v>6.4584432868286967E-2</c:v>
                </c:pt>
                <c:pt idx="5063">
                  <c:v>6.6825983798480593E-2</c:v>
                </c:pt>
                <c:pt idx="5064">
                  <c:v>3.5144328721798956E-3</c:v>
                </c:pt>
                <c:pt idx="5065">
                  <c:v>0</c:v>
                </c:pt>
                <c:pt idx="5066">
                  <c:v>3.2912615715758875E-3</c:v>
                </c:pt>
                <c:pt idx="5067">
                  <c:v>0</c:v>
                </c:pt>
                <c:pt idx="5068">
                  <c:v>3.8342939878930338E-3</c:v>
                </c:pt>
                <c:pt idx="5069">
                  <c:v>0</c:v>
                </c:pt>
                <c:pt idx="5070">
                  <c:v>0</c:v>
                </c:pt>
                <c:pt idx="5071">
                  <c:v>0</c:v>
                </c:pt>
                <c:pt idx="5072">
                  <c:v>0</c:v>
                </c:pt>
                <c:pt idx="5073">
                  <c:v>1.1472199075797107E-2</c:v>
                </c:pt>
                <c:pt idx="5074">
                  <c:v>1.8512569212980452</c:v>
                </c:pt>
                <c:pt idx="5075">
                  <c:v>6.7452638890244998E-2</c:v>
                </c:pt>
                <c:pt idx="5076">
                  <c:v>6.7035717591352295E-2</c:v>
                </c:pt>
                <c:pt idx="5077">
                  <c:v>0</c:v>
                </c:pt>
                <c:pt idx="5078">
                  <c:v>1.8917592606157996E-3</c:v>
                </c:pt>
                <c:pt idx="5079">
                  <c:v>0</c:v>
                </c:pt>
                <c:pt idx="5080">
                  <c:v>6.3185046295984648E-2</c:v>
                </c:pt>
                <c:pt idx="5081">
                  <c:v>6.5165532403625548E-2</c:v>
                </c:pt>
                <c:pt idx="5082">
                  <c:v>0</c:v>
                </c:pt>
                <c:pt idx="5083">
                  <c:v>6.5292662038700655E-2</c:v>
                </c:pt>
                <c:pt idx="5084">
                  <c:v>1.8607083336974028E-2</c:v>
                </c:pt>
                <c:pt idx="5085">
                  <c:v>0</c:v>
                </c:pt>
                <c:pt idx="5086">
                  <c:v>0</c:v>
                </c:pt>
                <c:pt idx="5087">
                  <c:v>4.7023298611748032E-2</c:v>
                </c:pt>
                <c:pt idx="5088">
                  <c:v>0</c:v>
                </c:pt>
                <c:pt idx="5089">
                  <c:v>0</c:v>
                </c:pt>
                <c:pt idx="5090">
                  <c:v>3.3620601847360376E-2</c:v>
                </c:pt>
                <c:pt idx="5091">
                  <c:v>6.5881238428119104E-2</c:v>
                </c:pt>
                <c:pt idx="5092">
                  <c:v>6.738569444132736E-2</c:v>
                </c:pt>
                <c:pt idx="5093">
                  <c:v>0</c:v>
                </c:pt>
                <c:pt idx="5094">
                  <c:v>8.0020682871690951E-2</c:v>
                </c:pt>
                <c:pt idx="5095">
                  <c:v>6.6169479170639534E-2</c:v>
                </c:pt>
                <c:pt idx="5096">
                  <c:v>4.5886168983997777E-2</c:v>
                </c:pt>
                <c:pt idx="5097">
                  <c:v>0</c:v>
                </c:pt>
                <c:pt idx="5098">
                  <c:v>4.2724259263195563E-2</c:v>
                </c:pt>
                <c:pt idx="5099">
                  <c:v>6.5408078706241213E-2</c:v>
                </c:pt>
                <c:pt idx="5100">
                  <c:v>6.8364293983904645E-2</c:v>
                </c:pt>
                <c:pt idx="5101">
                  <c:v>6.8686076388985384E-2</c:v>
                </c:pt>
                <c:pt idx="5102">
                  <c:v>6.4050231485452969E-2</c:v>
                </c:pt>
                <c:pt idx="5103">
                  <c:v>6.651253472227836E-2</c:v>
                </c:pt>
                <c:pt idx="5104">
                  <c:v>3.0350251388881588</c:v>
                </c:pt>
                <c:pt idx="5105">
                  <c:v>7.0603009255137295E-2</c:v>
                </c:pt>
                <c:pt idx="5106">
                  <c:v>6.4073495370394085E-2</c:v>
                </c:pt>
                <c:pt idx="5107">
                  <c:v>6.9304247685067821E-2</c:v>
                </c:pt>
                <c:pt idx="5108">
                  <c:v>4.7066261569852941E-2</c:v>
                </c:pt>
                <c:pt idx="5109">
                  <c:v>6.443817129911622E-2</c:v>
                </c:pt>
                <c:pt idx="5110">
                  <c:v>6.4726597229309846E-2</c:v>
                </c:pt>
                <c:pt idx="5111">
                  <c:v>6.697902777523268E-2</c:v>
                </c:pt>
                <c:pt idx="5112">
                  <c:v>0</c:v>
                </c:pt>
                <c:pt idx="5113">
                  <c:v>1.0447106542414986E-3</c:v>
                </c:pt>
                <c:pt idx="5114">
                  <c:v>5.1022534724324942E-2</c:v>
                </c:pt>
                <c:pt idx="5115">
                  <c:v>6.7394224533927627E-2</c:v>
                </c:pt>
                <c:pt idx="5116">
                  <c:v>5.9337488426535856E-2</c:v>
                </c:pt>
                <c:pt idx="5117">
                  <c:v>0</c:v>
                </c:pt>
                <c:pt idx="5118">
                  <c:v>0</c:v>
                </c:pt>
                <c:pt idx="5119">
                  <c:v>4.3731550926167984E-2</c:v>
                </c:pt>
                <c:pt idx="5120">
                  <c:v>0</c:v>
                </c:pt>
                <c:pt idx="5121">
                  <c:v>0</c:v>
                </c:pt>
                <c:pt idx="5122">
                  <c:v>4.0855474529962521E-2</c:v>
                </c:pt>
                <c:pt idx="5123">
                  <c:v>0</c:v>
                </c:pt>
                <c:pt idx="5124">
                  <c:v>6.2812523152388167E-2</c:v>
                </c:pt>
                <c:pt idx="5125">
                  <c:v>7.0351932874473277E-2</c:v>
                </c:pt>
                <c:pt idx="5126">
                  <c:v>6.2803136570437346E-2</c:v>
                </c:pt>
                <c:pt idx="5127">
                  <c:v>6.5341469904524274E-2</c:v>
                </c:pt>
                <c:pt idx="5128">
                  <c:v>0.19552945601753891</c:v>
                </c:pt>
                <c:pt idx="5129">
                  <c:v>0.13660708333918592</c:v>
                </c:pt>
                <c:pt idx="5130">
                  <c:v>0.13704325231083203</c:v>
                </c:pt>
                <c:pt idx="5131">
                  <c:v>0.98223841434810311</c:v>
                </c:pt>
                <c:pt idx="5132">
                  <c:v>0</c:v>
                </c:pt>
                <c:pt idx="5133">
                  <c:v>6.5818668976135086E-2</c:v>
                </c:pt>
                <c:pt idx="5134">
                  <c:v>6.6492384255980141E-2</c:v>
                </c:pt>
                <c:pt idx="5135">
                  <c:v>6.7389456024102401E-2</c:v>
                </c:pt>
                <c:pt idx="5136">
                  <c:v>6.8887928246113006E-2</c:v>
                </c:pt>
                <c:pt idx="5137">
                  <c:v>6.6727418983646203E-2</c:v>
                </c:pt>
                <c:pt idx="5138">
                  <c:v>6.1169502310804091E-2</c:v>
                </c:pt>
                <c:pt idx="5139">
                  <c:v>7.4602314780349843E-3</c:v>
                </c:pt>
                <c:pt idx="5140">
                  <c:v>7.4622453757910989E-3</c:v>
                </c:pt>
                <c:pt idx="5141">
                  <c:v>1.9165856501786038E-3</c:v>
                </c:pt>
                <c:pt idx="5142">
                  <c:v>1.9542141206329688E-2</c:v>
                </c:pt>
                <c:pt idx="5143">
                  <c:v>6.524891204026062E-2</c:v>
                </c:pt>
                <c:pt idx="5144">
                  <c:v>6.9447939815290738E-2</c:v>
                </c:pt>
                <c:pt idx="5145">
                  <c:v>6.3329594908282161E-2</c:v>
                </c:pt>
                <c:pt idx="5146">
                  <c:v>7.1559351854375564E-2</c:v>
                </c:pt>
                <c:pt idx="5147">
                  <c:v>0</c:v>
                </c:pt>
                <c:pt idx="5148">
                  <c:v>6.9296539353672415E-2</c:v>
                </c:pt>
                <c:pt idx="5149">
                  <c:v>3.9772326388629153E-2</c:v>
                </c:pt>
                <c:pt idx="5150">
                  <c:v>0</c:v>
                </c:pt>
                <c:pt idx="5151">
                  <c:v>6.7550960651715286E-2</c:v>
                </c:pt>
                <c:pt idx="5152">
                  <c:v>6.8119432864477858E-2</c:v>
                </c:pt>
                <c:pt idx="5153">
                  <c:v>6.8204155097191688E-2</c:v>
                </c:pt>
                <c:pt idx="5154">
                  <c:v>6.9349328703538049E-2</c:v>
                </c:pt>
                <c:pt idx="5155">
                  <c:v>6.729598379752133E-2</c:v>
                </c:pt>
                <c:pt idx="5156">
                  <c:v>6.5299513895297423E-2</c:v>
                </c:pt>
                <c:pt idx="5157">
                  <c:v>6.6833750002842862E-2</c:v>
                </c:pt>
                <c:pt idx="5158">
                  <c:v>6.6995590277656447E-2</c:v>
                </c:pt>
                <c:pt idx="5159">
                  <c:v>3.9954363419383299E-2</c:v>
                </c:pt>
                <c:pt idx="5160">
                  <c:v>6.7935694445623085E-2</c:v>
                </c:pt>
                <c:pt idx="5161">
                  <c:v>6.8179201385646593E-2</c:v>
                </c:pt>
                <c:pt idx="5162">
                  <c:v>6.0831759255961515E-2</c:v>
                </c:pt>
                <c:pt idx="5163">
                  <c:v>6.3512094900943339E-2</c:v>
                </c:pt>
                <c:pt idx="5164">
                  <c:v>6.5809861109300982E-2</c:v>
                </c:pt>
                <c:pt idx="5165">
                  <c:v>6.7279317125212401E-2</c:v>
                </c:pt>
                <c:pt idx="5166">
                  <c:v>5.3274571764632128E-2</c:v>
                </c:pt>
                <c:pt idx="5167">
                  <c:v>4.3239814811386168E-2</c:v>
                </c:pt>
                <c:pt idx="5168">
                  <c:v>1.380987268203171E-2</c:v>
                </c:pt>
                <c:pt idx="5169">
                  <c:v>8.2494537033198867E-2</c:v>
                </c:pt>
                <c:pt idx="5170">
                  <c:v>6.4121828705538064E-2</c:v>
                </c:pt>
                <c:pt idx="5171">
                  <c:v>6.070490740967216E-2</c:v>
                </c:pt>
                <c:pt idx="5172">
                  <c:v>4.6012372680706903E-2</c:v>
                </c:pt>
                <c:pt idx="5173">
                  <c:v>6.7470532405423E-2</c:v>
                </c:pt>
                <c:pt idx="5174">
                  <c:v>6.4689687504142057E-2</c:v>
                </c:pt>
                <c:pt idx="5175">
                  <c:v>7.0796342588437255E-2</c:v>
                </c:pt>
                <c:pt idx="5176">
                  <c:v>6.7672337958356366E-2</c:v>
                </c:pt>
                <c:pt idx="5177">
                  <c:v>6.3921979170117993E-2</c:v>
                </c:pt>
                <c:pt idx="5178">
                  <c:v>3.3692939832690172E-3</c:v>
                </c:pt>
                <c:pt idx="5179">
                  <c:v>1.1344282407662831E-2</c:v>
                </c:pt>
                <c:pt idx="5180">
                  <c:v>6.4654340276319999E-2</c:v>
                </c:pt>
                <c:pt idx="5181">
                  <c:v>6.962944444239838E-2</c:v>
                </c:pt>
                <c:pt idx="5182">
                  <c:v>9.7534872686082963E-2</c:v>
                </c:pt>
                <c:pt idx="5183">
                  <c:v>5.8362268464406952E-4</c:v>
                </c:pt>
                <c:pt idx="5184">
                  <c:v>2.6131932871066965E-2</c:v>
                </c:pt>
                <c:pt idx="5185">
                  <c:v>0</c:v>
                </c:pt>
                <c:pt idx="5186">
                  <c:v>0</c:v>
                </c:pt>
                <c:pt idx="5187">
                  <c:v>0.10383925925998483</c:v>
                </c:pt>
                <c:pt idx="5188">
                  <c:v>0</c:v>
                </c:pt>
                <c:pt idx="5189">
                  <c:v>0</c:v>
                </c:pt>
                <c:pt idx="5190">
                  <c:v>0</c:v>
                </c:pt>
                <c:pt idx="5191">
                  <c:v>0</c:v>
                </c:pt>
                <c:pt idx="5192">
                  <c:v>0</c:v>
                </c:pt>
                <c:pt idx="5193">
                  <c:v>0</c:v>
                </c:pt>
                <c:pt idx="5194">
                  <c:v>0</c:v>
                </c:pt>
                <c:pt idx="5195">
                  <c:v>0</c:v>
                </c:pt>
                <c:pt idx="5196">
                  <c:v>0</c:v>
                </c:pt>
                <c:pt idx="5197">
                  <c:v>0</c:v>
                </c:pt>
                <c:pt idx="5198">
                  <c:v>5.8529710644506849E-2</c:v>
                </c:pt>
                <c:pt idx="5199">
                  <c:v>8.2256261572183575E-2</c:v>
                </c:pt>
                <c:pt idx="5200">
                  <c:v>7.7245185188075993E-2</c:v>
                </c:pt>
                <c:pt idx="5201">
                  <c:v>7.6749016203393694E-2</c:v>
                </c:pt>
                <c:pt idx="5202">
                  <c:v>9.9334143516898621E-2</c:v>
                </c:pt>
                <c:pt idx="5203">
                  <c:v>7.1624016200075857E-2</c:v>
                </c:pt>
                <c:pt idx="5204">
                  <c:v>8.5367835643410217E-2</c:v>
                </c:pt>
                <c:pt idx="5205">
                  <c:v>8.1103171294671483E-2</c:v>
                </c:pt>
                <c:pt idx="5206">
                  <c:v>0</c:v>
                </c:pt>
                <c:pt idx="5207">
                  <c:v>5.1074282404442783E-2</c:v>
                </c:pt>
                <c:pt idx="5208">
                  <c:v>0</c:v>
                </c:pt>
                <c:pt idx="5209">
                  <c:v>0</c:v>
                </c:pt>
                <c:pt idx="5210">
                  <c:v>4.7513379628071561E-2</c:v>
                </c:pt>
                <c:pt idx="5211">
                  <c:v>3.7554710652329959E-2</c:v>
                </c:pt>
                <c:pt idx="5212">
                  <c:v>6.8415624999033753E-2</c:v>
                </c:pt>
                <c:pt idx="5213">
                  <c:v>6.637996527570067E-2</c:v>
                </c:pt>
                <c:pt idx="5214">
                  <c:v>7.1318113426968921E-2</c:v>
                </c:pt>
                <c:pt idx="5215">
                  <c:v>7.0735636574681848E-2</c:v>
                </c:pt>
                <c:pt idx="5216">
                  <c:v>6.2900937504309695E-2</c:v>
                </c:pt>
                <c:pt idx="5217">
                  <c:v>6.4672199077904224E-2</c:v>
                </c:pt>
                <c:pt idx="5218">
                  <c:v>7.5072835650644265E-2</c:v>
                </c:pt>
                <c:pt idx="5219">
                  <c:v>1.1319664350594394E-2</c:v>
                </c:pt>
                <c:pt idx="5220">
                  <c:v>6.4195428240054753E-2</c:v>
                </c:pt>
                <c:pt idx="5221">
                  <c:v>6.5910046294447966E-2</c:v>
                </c:pt>
                <c:pt idx="5222">
                  <c:v>6.3406701388885267E-2</c:v>
                </c:pt>
                <c:pt idx="5223">
                  <c:v>6.9303495372878388E-2</c:v>
                </c:pt>
                <c:pt idx="5224">
                  <c:v>6.7013472224061843E-2</c:v>
                </c:pt>
                <c:pt idx="5225">
                  <c:v>6.2197048609959893E-2</c:v>
                </c:pt>
                <c:pt idx="5226">
                  <c:v>5.4898969909118023E-2</c:v>
                </c:pt>
                <c:pt idx="5227">
                  <c:v>6.2092812499031425E-2</c:v>
                </c:pt>
                <c:pt idx="5228">
                  <c:v>4.4935196761798579E-2</c:v>
                </c:pt>
                <c:pt idx="5229">
                  <c:v>6.5728634261176921E-2</c:v>
                </c:pt>
                <c:pt idx="5230">
                  <c:v>6.9948865741025656E-2</c:v>
                </c:pt>
                <c:pt idx="5231">
                  <c:v>6.8181759255821817E-2</c:v>
                </c:pt>
                <c:pt idx="5232">
                  <c:v>6.6317986107605975E-2</c:v>
                </c:pt>
                <c:pt idx="5233">
                  <c:v>1.1564166663447395E-2</c:v>
                </c:pt>
                <c:pt idx="5234">
                  <c:v>6.5192650465178303E-2</c:v>
                </c:pt>
                <c:pt idx="5235">
                  <c:v>6.8163865740643814E-2</c:v>
                </c:pt>
                <c:pt idx="5236">
                  <c:v>6.4462592592462897E-2</c:v>
                </c:pt>
                <c:pt idx="5237">
                  <c:v>4.6542187497834675E-2</c:v>
                </c:pt>
                <c:pt idx="5238">
                  <c:v>6.4064814818266314E-2</c:v>
                </c:pt>
                <c:pt idx="5239">
                  <c:v>6.5844618053233717E-2</c:v>
                </c:pt>
                <c:pt idx="5240">
                  <c:v>0</c:v>
                </c:pt>
                <c:pt idx="5241">
                  <c:v>6.4400879629829433E-2</c:v>
                </c:pt>
                <c:pt idx="5242">
                  <c:v>6.767214120918652E-2</c:v>
                </c:pt>
                <c:pt idx="5243">
                  <c:v>4.1187048605934251E-2</c:v>
                </c:pt>
                <c:pt idx="5244">
                  <c:v>6.2067175924312323E-2</c:v>
                </c:pt>
                <c:pt idx="5245">
                  <c:v>1.979004628083203E-3</c:v>
                </c:pt>
                <c:pt idx="5246">
                  <c:v>6.5955879632383585E-2</c:v>
                </c:pt>
                <c:pt idx="5247">
                  <c:v>6.7510659719118848E-2</c:v>
                </c:pt>
                <c:pt idx="5248">
                  <c:v>6.5940451393544208E-2</c:v>
                </c:pt>
                <c:pt idx="5249">
                  <c:v>6.9167048612143844E-2</c:v>
                </c:pt>
                <c:pt idx="5250">
                  <c:v>6.2269560185086448E-2</c:v>
                </c:pt>
                <c:pt idx="5251">
                  <c:v>4.11036805526237E-2</c:v>
                </c:pt>
                <c:pt idx="5252">
                  <c:v>6.8205856485292315E-2</c:v>
                </c:pt>
                <c:pt idx="5253">
                  <c:v>6.7774143513815943E-2</c:v>
                </c:pt>
                <c:pt idx="5254">
                  <c:v>7.1127303235698491E-2</c:v>
                </c:pt>
                <c:pt idx="5255">
                  <c:v>0</c:v>
                </c:pt>
                <c:pt idx="5256">
                  <c:v>6.8741400464205071E-2</c:v>
                </c:pt>
                <c:pt idx="5257">
                  <c:v>0</c:v>
                </c:pt>
                <c:pt idx="5258">
                  <c:v>6.6499027780082542E-2</c:v>
                </c:pt>
                <c:pt idx="5259">
                  <c:v>3.771887732000323E-2</c:v>
                </c:pt>
                <c:pt idx="5260">
                  <c:v>6.5565069438889623E-2</c:v>
                </c:pt>
                <c:pt idx="5261">
                  <c:v>6.6651921297307126E-2</c:v>
                </c:pt>
                <c:pt idx="5262">
                  <c:v>1.4376493054442108E-2</c:v>
                </c:pt>
                <c:pt idx="5263">
                  <c:v>3.7270729168085381E-2</c:v>
                </c:pt>
                <c:pt idx="5264">
                  <c:v>6.6988576385483611E-2</c:v>
                </c:pt>
                <c:pt idx="5265">
                  <c:v>6.4535972218436655E-2</c:v>
                </c:pt>
                <c:pt idx="5266">
                  <c:v>5.9007141207985114E-2</c:v>
                </c:pt>
                <c:pt idx="5267">
                  <c:v>6.3872881946736015E-2</c:v>
                </c:pt>
                <c:pt idx="5268">
                  <c:v>6.7065277777146548E-2</c:v>
                </c:pt>
                <c:pt idx="5269">
                  <c:v>0.66628182870044839</c:v>
                </c:pt>
                <c:pt idx="5270">
                  <c:v>0</c:v>
                </c:pt>
                <c:pt idx="5271">
                  <c:v>0</c:v>
                </c:pt>
                <c:pt idx="5272">
                  <c:v>0</c:v>
                </c:pt>
                <c:pt idx="5273">
                  <c:v>6.5555925924854819E-2</c:v>
                </c:pt>
                <c:pt idx="5274">
                  <c:v>0</c:v>
                </c:pt>
                <c:pt idx="5275">
                  <c:v>0</c:v>
                </c:pt>
                <c:pt idx="5276">
                  <c:v>0</c:v>
                </c:pt>
                <c:pt idx="5277">
                  <c:v>0</c:v>
                </c:pt>
                <c:pt idx="5278">
                  <c:v>0</c:v>
                </c:pt>
                <c:pt idx="5279">
                  <c:v>0</c:v>
                </c:pt>
                <c:pt idx="5280">
                  <c:v>0</c:v>
                </c:pt>
                <c:pt idx="5281">
                  <c:v>6.3862349539704155E-2</c:v>
                </c:pt>
                <c:pt idx="5282">
                  <c:v>0</c:v>
                </c:pt>
                <c:pt idx="5283">
                  <c:v>0</c:v>
                </c:pt>
                <c:pt idx="5284">
                  <c:v>0</c:v>
                </c:pt>
                <c:pt idx="5285">
                  <c:v>0</c:v>
                </c:pt>
                <c:pt idx="5286">
                  <c:v>6.4132974534004461E-2</c:v>
                </c:pt>
                <c:pt idx="5287">
                  <c:v>0</c:v>
                </c:pt>
                <c:pt idx="5288">
                  <c:v>0</c:v>
                </c:pt>
                <c:pt idx="5289">
                  <c:v>7.4564421294780914E-2</c:v>
                </c:pt>
                <c:pt idx="5290">
                  <c:v>0</c:v>
                </c:pt>
                <c:pt idx="5291">
                  <c:v>0.10699284722068114</c:v>
                </c:pt>
                <c:pt idx="5292">
                  <c:v>0</c:v>
                </c:pt>
                <c:pt idx="5293">
                  <c:v>0</c:v>
                </c:pt>
                <c:pt idx="5294">
                  <c:v>0</c:v>
                </c:pt>
                <c:pt idx="5295">
                  <c:v>0</c:v>
                </c:pt>
                <c:pt idx="5296">
                  <c:v>0</c:v>
                </c:pt>
                <c:pt idx="5297">
                  <c:v>0</c:v>
                </c:pt>
                <c:pt idx="5298">
                  <c:v>0</c:v>
                </c:pt>
                <c:pt idx="5299">
                  <c:v>0.1250795949017629</c:v>
                </c:pt>
                <c:pt idx="5300">
                  <c:v>0</c:v>
                </c:pt>
                <c:pt idx="5301">
                  <c:v>0</c:v>
                </c:pt>
                <c:pt idx="5302">
                  <c:v>0</c:v>
                </c:pt>
                <c:pt idx="5303">
                  <c:v>0</c:v>
                </c:pt>
                <c:pt idx="5304">
                  <c:v>0</c:v>
                </c:pt>
                <c:pt idx="5305">
                  <c:v>0</c:v>
                </c:pt>
                <c:pt idx="5306">
                  <c:v>0</c:v>
                </c:pt>
                <c:pt idx="5307">
                  <c:v>0</c:v>
                </c:pt>
                <c:pt idx="5308">
                  <c:v>0</c:v>
                </c:pt>
                <c:pt idx="5309">
                  <c:v>4.558160879969364E-2</c:v>
                </c:pt>
                <c:pt idx="5310">
                  <c:v>6.5471736117615364E-2</c:v>
                </c:pt>
                <c:pt idx="5311">
                  <c:v>0</c:v>
                </c:pt>
                <c:pt idx="5312">
                  <c:v>0</c:v>
                </c:pt>
                <c:pt idx="5313">
                  <c:v>8.8308923608565237E-2</c:v>
                </c:pt>
                <c:pt idx="5314">
                  <c:v>0</c:v>
                </c:pt>
                <c:pt idx="5315">
                  <c:v>6.6204131944687106E-2</c:v>
                </c:pt>
                <c:pt idx="5316">
                  <c:v>0</c:v>
                </c:pt>
                <c:pt idx="5317">
                  <c:v>3.9170833333628252E-2</c:v>
                </c:pt>
                <c:pt idx="5318">
                  <c:v>6.5086782407888677E-2</c:v>
                </c:pt>
                <c:pt idx="5319">
                  <c:v>6.4557754631096032E-2</c:v>
                </c:pt>
                <c:pt idx="5320">
                  <c:v>6.317509258951759E-2</c:v>
                </c:pt>
                <c:pt idx="5321">
                  <c:v>1.9475497683743015E-2</c:v>
                </c:pt>
                <c:pt idx="5322">
                  <c:v>3.5077777793048881E-3</c:v>
                </c:pt>
                <c:pt idx="5323">
                  <c:v>6.7994340279255994E-2</c:v>
                </c:pt>
                <c:pt idx="5324">
                  <c:v>0</c:v>
                </c:pt>
                <c:pt idx="5325">
                  <c:v>6.5021203699870966E-2</c:v>
                </c:pt>
                <c:pt idx="5326">
                  <c:v>6.6445486110751517E-2</c:v>
                </c:pt>
                <c:pt idx="5327">
                  <c:v>6.6533344906929415E-2</c:v>
                </c:pt>
                <c:pt idx="5328">
                  <c:v>6.5477337964694016E-2</c:v>
                </c:pt>
                <c:pt idx="5329">
                  <c:v>6.2141481481376104E-2</c:v>
                </c:pt>
                <c:pt idx="5330">
                  <c:v>1.7435185145586729E-3</c:v>
                </c:pt>
                <c:pt idx="5331">
                  <c:v>3.9930509257828817E-2</c:v>
                </c:pt>
                <c:pt idx="5332">
                  <c:v>3.9987800926610362E-2</c:v>
                </c:pt>
                <c:pt idx="5333">
                  <c:v>1.7642708335188217E-3</c:v>
                </c:pt>
                <c:pt idx="5334">
                  <c:v>4.4909618060046341E-2</c:v>
                </c:pt>
                <c:pt idx="5335">
                  <c:v>3.9103449074900709E-2</c:v>
                </c:pt>
                <c:pt idx="5336">
                  <c:v>4.6110891198622994E-2</c:v>
                </c:pt>
                <c:pt idx="5337">
                  <c:v>5.0392025463224854E-2</c:v>
                </c:pt>
                <c:pt idx="5338">
                  <c:v>2.3171064822236076E-3</c:v>
                </c:pt>
                <c:pt idx="5339">
                  <c:v>3.8175138884980697E-2</c:v>
                </c:pt>
                <c:pt idx="5340">
                  <c:v>6.6668518520600628E-2</c:v>
                </c:pt>
                <c:pt idx="5341">
                  <c:v>5.8506307868810836E-2</c:v>
                </c:pt>
                <c:pt idx="5342">
                  <c:v>7.0812719910463784E-2</c:v>
                </c:pt>
                <c:pt idx="5343">
                  <c:v>5.1300173610798083E-2</c:v>
                </c:pt>
                <c:pt idx="5344">
                  <c:v>1.7765972224879079E-3</c:v>
                </c:pt>
                <c:pt idx="5345">
                  <c:v>3.213819444499677E-2</c:v>
                </c:pt>
                <c:pt idx="5346">
                  <c:v>3.7746736110420898E-2</c:v>
                </c:pt>
                <c:pt idx="5347">
                  <c:v>6.4424189811688848E-2</c:v>
                </c:pt>
                <c:pt idx="5348">
                  <c:v>5.3540821761998814E-2</c:v>
                </c:pt>
                <c:pt idx="5349">
                  <c:v>6.271221065253485E-2</c:v>
                </c:pt>
                <c:pt idx="5350">
                  <c:v>8.4952893521403894E-3</c:v>
                </c:pt>
                <c:pt idx="5351">
                  <c:v>0</c:v>
                </c:pt>
                <c:pt idx="5352">
                  <c:v>6.908804397971835E-2</c:v>
                </c:pt>
                <c:pt idx="5353">
                  <c:v>0</c:v>
                </c:pt>
                <c:pt idx="5354">
                  <c:v>1.8123263871530071E-3</c:v>
                </c:pt>
                <c:pt idx="5355">
                  <c:v>4.963541665347293E-3</c:v>
                </c:pt>
                <c:pt idx="5356">
                  <c:v>4.2766516206029337E-2</c:v>
                </c:pt>
                <c:pt idx="5357">
                  <c:v>0</c:v>
                </c:pt>
                <c:pt idx="5358">
                  <c:v>6.3946967595256865E-2</c:v>
                </c:pt>
                <c:pt idx="5359">
                  <c:v>3.7472511568921618E-2</c:v>
                </c:pt>
                <c:pt idx="5360">
                  <c:v>0.41299616898322711</c:v>
                </c:pt>
                <c:pt idx="5361">
                  <c:v>0</c:v>
                </c:pt>
                <c:pt idx="5362">
                  <c:v>0.40273976851312909</c:v>
                </c:pt>
                <c:pt idx="5363">
                  <c:v>0.39879804398515262</c:v>
                </c:pt>
                <c:pt idx="5364">
                  <c:v>0</c:v>
                </c:pt>
                <c:pt idx="5365">
                  <c:v>1.1947916209464893E-4</c:v>
                </c:pt>
                <c:pt idx="5366">
                  <c:v>0</c:v>
                </c:pt>
                <c:pt idx="5367">
                  <c:v>5.6306354163098149E-2</c:v>
                </c:pt>
                <c:pt idx="5368">
                  <c:v>6.9619305555534083E-2</c:v>
                </c:pt>
                <c:pt idx="5369">
                  <c:v>6.5916030092921574E-2</c:v>
                </c:pt>
                <c:pt idx="5370">
                  <c:v>7.2318981481657829E-2</c:v>
                </c:pt>
                <c:pt idx="5371">
                  <c:v>0</c:v>
                </c:pt>
                <c:pt idx="5372">
                  <c:v>3.4305648150620982E-2</c:v>
                </c:pt>
                <c:pt idx="5373">
                  <c:v>0</c:v>
                </c:pt>
                <c:pt idx="5374">
                  <c:v>5.988707175856689E-2</c:v>
                </c:pt>
                <c:pt idx="5375">
                  <c:v>0</c:v>
                </c:pt>
                <c:pt idx="5376">
                  <c:v>6.3913229168974794E-2</c:v>
                </c:pt>
                <c:pt idx="5377">
                  <c:v>0</c:v>
                </c:pt>
                <c:pt idx="5378">
                  <c:v>6.3439571757044178E-2</c:v>
                </c:pt>
                <c:pt idx="5379">
                  <c:v>6.6690960651612841E-2</c:v>
                </c:pt>
                <c:pt idx="5380">
                  <c:v>0</c:v>
                </c:pt>
                <c:pt idx="5381">
                  <c:v>0</c:v>
                </c:pt>
                <c:pt idx="5382">
                  <c:v>0</c:v>
                </c:pt>
                <c:pt idx="5383">
                  <c:v>0</c:v>
                </c:pt>
                <c:pt idx="5384">
                  <c:v>1.8774074051179923E-3</c:v>
                </c:pt>
                <c:pt idx="5385">
                  <c:v>3.4781921298417728E-2</c:v>
                </c:pt>
                <c:pt idx="5386">
                  <c:v>4.912980323570082E-2</c:v>
                </c:pt>
                <c:pt idx="5387">
                  <c:v>0</c:v>
                </c:pt>
                <c:pt idx="5388">
                  <c:v>0</c:v>
                </c:pt>
                <c:pt idx="5389">
                  <c:v>0</c:v>
                </c:pt>
                <c:pt idx="5390">
                  <c:v>6.1902777779323515E-2</c:v>
                </c:pt>
                <c:pt idx="5391">
                  <c:v>6.7018518522672821E-2</c:v>
                </c:pt>
                <c:pt idx="5392">
                  <c:v>5.8368668978800997E-2</c:v>
                </c:pt>
                <c:pt idx="5393">
                  <c:v>0</c:v>
                </c:pt>
                <c:pt idx="5394">
                  <c:v>0</c:v>
                </c:pt>
                <c:pt idx="5395">
                  <c:v>1.920020833495073E-2</c:v>
                </c:pt>
                <c:pt idx="5396">
                  <c:v>0.1441100694501074</c:v>
                </c:pt>
                <c:pt idx="5397">
                  <c:v>4.4131643517175689E-2</c:v>
                </c:pt>
                <c:pt idx="5398">
                  <c:v>0</c:v>
                </c:pt>
                <c:pt idx="5399">
                  <c:v>0</c:v>
                </c:pt>
                <c:pt idx="5400">
                  <c:v>1.9435995345702395E-3</c:v>
                </c:pt>
                <c:pt idx="5401">
                  <c:v>0</c:v>
                </c:pt>
                <c:pt idx="5402">
                  <c:v>6.2555949072702788E-2</c:v>
                </c:pt>
                <c:pt idx="5403">
                  <c:v>1.8560300959507003E-3</c:v>
                </c:pt>
                <c:pt idx="5404">
                  <c:v>1.8769675880321302E-3</c:v>
                </c:pt>
                <c:pt idx="5405">
                  <c:v>4.2698020828538574E-2</c:v>
                </c:pt>
                <c:pt idx="5406">
                  <c:v>4.5582766208099201E-2</c:v>
                </c:pt>
                <c:pt idx="5407">
                  <c:v>5.3779120367835276E-2</c:v>
                </c:pt>
                <c:pt idx="5408">
                  <c:v>0.31848671296756947</c:v>
                </c:pt>
                <c:pt idx="5409">
                  <c:v>6.5184756946109701E-2</c:v>
                </c:pt>
                <c:pt idx="5410">
                  <c:v>6.543490741023561E-2</c:v>
                </c:pt>
                <c:pt idx="5411">
                  <c:v>8.1599768520391081E-2</c:v>
                </c:pt>
                <c:pt idx="5412">
                  <c:v>1.7736979163601063E-2</c:v>
                </c:pt>
                <c:pt idx="5413">
                  <c:v>6.8373541667824611E-2</c:v>
                </c:pt>
                <c:pt idx="5414">
                  <c:v>6.6930555556609761E-2</c:v>
                </c:pt>
                <c:pt idx="5415">
                  <c:v>2.0895393514365423E-2</c:v>
                </c:pt>
                <c:pt idx="5416">
                  <c:v>4.4280821763095446E-2</c:v>
                </c:pt>
                <c:pt idx="5417">
                  <c:v>6.8813703706837259E-2</c:v>
                </c:pt>
                <c:pt idx="5418">
                  <c:v>0.69360793981468305</c:v>
                </c:pt>
                <c:pt idx="5419">
                  <c:v>6.5413761571107898E-2</c:v>
                </c:pt>
                <c:pt idx="5420">
                  <c:v>6.5379432868212461E-2</c:v>
                </c:pt>
                <c:pt idx="5421">
                  <c:v>0.66405202545865905</c:v>
                </c:pt>
                <c:pt idx="5422">
                  <c:v>6.6152743056591135E-2</c:v>
                </c:pt>
                <c:pt idx="5423">
                  <c:v>3.9437233790522441E-2</c:v>
                </c:pt>
                <c:pt idx="5424">
                  <c:v>6.6896238422486931E-2</c:v>
                </c:pt>
                <c:pt idx="5425">
                  <c:v>6.3761018514924217E-2</c:v>
                </c:pt>
                <c:pt idx="5426">
                  <c:v>0.13539525463420432</c:v>
                </c:pt>
                <c:pt idx="5427">
                  <c:v>6.945342592371162E-2</c:v>
                </c:pt>
                <c:pt idx="5428">
                  <c:v>6.0702222217514645E-2</c:v>
                </c:pt>
                <c:pt idx="5429">
                  <c:v>6.7269386570842471E-2</c:v>
                </c:pt>
                <c:pt idx="5430">
                  <c:v>0.24248006944253575</c:v>
                </c:pt>
                <c:pt idx="5431">
                  <c:v>6.7652129626367241E-2</c:v>
                </c:pt>
                <c:pt idx="5432">
                  <c:v>0.19539434027683455</c:v>
                </c:pt>
                <c:pt idx="5433">
                  <c:v>1.5928587963571772E-3</c:v>
                </c:pt>
                <c:pt idx="5434">
                  <c:v>5.6563043981441297E-2</c:v>
                </c:pt>
                <c:pt idx="5435">
                  <c:v>1.5760648166178726E-3</c:v>
                </c:pt>
                <c:pt idx="5436">
                  <c:v>6.1523333337390795E-2</c:v>
                </c:pt>
                <c:pt idx="5437">
                  <c:v>6.3352199074870441E-2</c:v>
                </c:pt>
                <c:pt idx="5438">
                  <c:v>2.0131724537350237E-2</c:v>
                </c:pt>
                <c:pt idx="5439">
                  <c:v>7.0018090278608724E-2</c:v>
                </c:pt>
                <c:pt idx="5440">
                  <c:v>9.4405219912005123E-2</c:v>
                </c:pt>
                <c:pt idx="5441">
                  <c:v>4.3709953701181803E-2</c:v>
                </c:pt>
                <c:pt idx="5442">
                  <c:v>6.3010706020577345E-2</c:v>
                </c:pt>
                <c:pt idx="5443">
                  <c:v>6.7539282412326429E-2</c:v>
                </c:pt>
                <c:pt idx="5444">
                  <c:v>6.3783043980947696E-2</c:v>
                </c:pt>
                <c:pt idx="5445">
                  <c:v>6.5914583334233612E-2</c:v>
                </c:pt>
                <c:pt idx="5446">
                  <c:v>6.8495324070681818E-2</c:v>
                </c:pt>
                <c:pt idx="5447">
                  <c:v>6.5974108794762287E-2</c:v>
                </c:pt>
                <c:pt idx="5448">
                  <c:v>6.3374409728567116E-2</c:v>
                </c:pt>
                <c:pt idx="5449">
                  <c:v>2.0050335646374151E-2</c:v>
                </c:pt>
                <c:pt idx="5450">
                  <c:v>6.9427430549694691E-2</c:v>
                </c:pt>
                <c:pt idx="5451">
                  <c:v>7.335188657452818E-2</c:v>
                </c:pt>
                <c:pt idx="5452">
                  <c:v>4.22714583328343E-2</c:v>
                </c:pt>
                <c:pt idx="5453">
                  <c:v>2.5772222215891816E-3</c:v>
                </c:pt>
                <c:pt idx="5454">
                  <c:v>3.0932766203477513E-2</c:v>
                </c:pt>
                <c:pt idx="5455">
                  <c:v>1.7108217653003521E-3</c:v>
                </c:pt>
                <c:pt idx="5456">
                  <c:v>6.3629432865127455E-2</c:v>
                </c:pt>
                <c:pt idx="5457">
                  <c:v>1.8088773140334524E-3</c:v>
                </c:pt>
                <c:pt idx="5458">
                  <c:v>5.1378900461713783E-2</c:v>
                </c:pt>
                <c:pt idx="5459">
                  <c:v>8.0019131943117827E-2</c:v>
                </c:pt>
                <c:pt idx="5460">
                  <c:v>6.0850370369735174E-2</c:v>
                </c:pt>
                <c:pt idx="5461">
                  <c:v>5.2170335649861954E-2</c:v>
                </c:pt>
                <c:pt idx="5462">
                  <c:v>0.10600202546629589</c:v>
                </c:pt>
                <c:pt idx="5463">
                  <c:v>2.1712615707656369E-3</c:v>
                </c:pt>
                <c:pt idx="5464">
                  <c:v>0.11285774305724772</c:v>
                </c:pt>
                <c:pt idx="5465">
                  <c:v>6.0059513889427762E-2</c:v>
                </c:pt>
                <c:pt idx="5466">
                  <c:v>7.4455185189435724E-2</c:v>
                </c:pt>
                <c:pt idx="5467">
                  <c:v>6.6733680556353647E-2</c:v>
                </c:pt>
                <c:pt idx="5468">
                  <c:v>6.9257291666872334E-2</c:v>
                </c:pt>
                <c:pt idx="5469">
                  <c:v>6.5731932874768972E-2</c:v>
                </c:pt>
                <c:pt idx="5470">
                  <c:v>7.9342604163684882E-2</c:v>
                </c:pt>
                <c:pt idx="5471">
                  <c:v>6.2749467593675945E-2</c:v>
                </c:pt>
                <c:pt idx="5472">
                  <c:v>6.4910439810773823E-2</c:v>
                </c:pt>
                <c:pt idx="5473">
                  <c:v>6.2424560186627787E-2</c:v>
                </c:pt>
                <c:pt idx="5474">
                  <c:v>6.8342673614097293E-2</c:v>
                </c:pt>
                <c:pt idx="5475">
                  <c:v>6.638946759630926E-2</c:v>
                </c:pt>
                <c:pt idx="5476">
                  <c:v>2.9482592595741153E-2</c:v>
                </c:pt>
                <c:pt idx="5477">
                  <c:v>6.469630787614733E-2</c:v>
                </c:pt>
                <c:pt idx="5478">
                  <c:v>1.0406805558886845E-2</c:v>
                </c:pt>
                <c:pt idx="5479">
                  <c:v>6.3271400460507721E-2</c:v>
                </c:pt>
                <c:pt idx="5480">
                  <c:v>6.6548344912007451E-2</c:v>
                </c:pt>
                <c:pt idx="5481">
                  <c:v>0.18399090277671348</c:v>
                </c:pt>
                <c:pt idx="5482">
                  <c:v>6.3079687504796311E-2</c:v>
                </c:pt>
                <c:pt idx="5483">
                  <c:v>0.11705166666797595</c:v>
                </c:pt>
                <c:pt idx="5484">
                  <c:v>7.1602094911213499E-2</c:v>
                </c:pt>
                <c:pt idx="5485">
                  <c:v>0.22402138888719492</c:v>
                </c:pt>
                <c:pt idx="5486">
                  <c:v>1.9938194454880431E-3</c:v>
                </c:pt>
                <c:pt idx="5487">
                  <c:v>6.5095717596705072E-2</c:v>
                </c:pt>
                <c:pt idx="5488">
                  <c:v>6.6099837968067732E-2</c:v>
                </c:pt>
                <c:pt idx="5489">
                  <c:v>6.2663483797223307E-2</c:v>
                </c:pt>
                <c:pt idx="5490">
                  <c:v>6.6454351850552484E-2</c:v>
                </c:pt>
                <c:pt idx="5491">
                  <c:v>6.4140497685002629E-2</c:v>
                </c:pt>
                <c:pt idx="5492">
                  <c:v>3.5511053240043111E-2</c:v>
                </c:pt>
                <c:pt idx="5493">
                  <c:v>3.3807453706685919E-2</c:v>
                </c:pt>
                <c:pt idx="5494">
                  <c:v>3.6614513890526723E-2</c:v>
                </c:pt>
                <c:pt idx="5495">
                  <c:v>6.6581053237314336E-2</c:v>
                </c:pt>
                <c:pt idx="5496">
                  <c:v>6.662196759134531E-2</c:v>
                </c:pt>
                <c:pt idx="5497">
                  <c:v>3.6019826387928333E-2</c:v>
                </c:pt>
                <c:pt idx="5498">
                  <c:v>6.2914259266108274E-2</c:v>
                </c:pt>
                <c:pt idx="5499">
                  <c:v>6.0267569446295965E-2</c:v>
                </c:pt>
                <c:pt idx="5500">
                  <c:v>4.0310578704520594E-2</c:v>
                </c:pt>
                <c:pt idx="5501">
                  <c:v>6.8352962960489094E-2</c:v>
                </c:pt>
                <c:pt idx="5502">
                  <c:v>6.4594814815791324E-2</c:v>
                </c:pt>
                <c:pt idx="5503">
                  <c:v>6.4311273148632608E-2</c:v>
                </c:pt>
                <c:pt idx="5504">
                  <c:v>6.6398032409779262E-2</c:v>
                </c:pt>
                <c:pt idx="5505">
                  <c:v>4.3162002308235969E-2</c:v>
                </c:pt>
                <c:pt idx="5506">
                  <c:v>6.2392187501245644E-2</c:v>
                </c:pt>
                <c:pt idx="5507">
                  <c:v>5.9092951385537162E-2</c:v>
                </c:pt>
                <c:pt idx="5508">
                  <c:v>6.3039467589987908E-2</c:v>
                </c:pt>
                <c:pt idx="5509">
                  <c:v>3.760898148175329E-2</c:v>
                </c:pt>
                <c:pt idx="5510">
                  <c:v>6.6099872688937467E-2</c:v>
                </c:pt>
                <c:pt idx="5511">
                  <c:v>4.172043981088791E-2</c:v>
                </c:pt>
                <c:pt idx="5512">
                  <c:v>6.5152986113389488E-2</c:v>
                </c:pt>
                <c:pt idx="5513">
                  <c:v>6.9272627311875112E-2</c:v>
                </c:pt>
                <c:pt idx="5514">
                  <c:v>6.1817581015930045E-2</c:v>
                </c:pt>
                <c:pt idx="5515">
                  <c:v>6.3950625000870787E-2</c:v>
                </c:pt>
                <c:pt idx="5516">
                  <c:v>1.1909062501217704E-2</c:v>
                </c:pt>
                <c:pt idx="5517">
                  <c:v>6.2480509259330574E-2</c:v>
                </c:pt>
                <c:pt idx="5518">
                  <c:v>6.2008750006498303E-2</c:v>
                </c:pt>
                <c:pt idx="5519">
                  <c:v>6.1427106484188698E-2</c:v>
                </c:pt>
                <c:pt idx="5520">
                  <c:v>6.3700775463075843E-2</c:v>
                </c:pt>
                <c:pt idx="5521">
                  <c:v>5.8549479166686069E-2</c:v>
                </c:pt>
                <c:pt idx="5522">
                  <c:v>6.9717627317004371E-2</c:v>
                </c:pt>
                <c:pt idx="5523">
                  <c:v>2.8305324085522443E-3</c:v>
                </c:pt>
                <c:pt idx="5524">
                  <c:v>6.5064594913565088E-2</c:v>
                </c:pt>
                <c:pt idx="5525">
                  <c:v>6.488576388801448E-2</c:v>
                </c:pt>
                <c:pt idx="5526">
                  <c:v>6.3108842594374437E-2</c:v>
                </c:pt>
                <c:pt idx="5527">
                  <c:v>6.4331944449804723E-2</c:v>
                </c:pt>
                <c:pt idx="5528">
                  <c:v>5.8302824079873972E-2</c:v>
                </c:pt>
                <c:pt idx="5529">
                  <c:v>6.3605277777242009E-2</c:v>
                </c:pt>
                <c:pt idx="5530">
                  <c:v>6.3258541660616174E-2</c:v>
                </c:pt>
                <c:pt idx="5531">
                  <c:v>5.7743460645724554E-2</c:v>
                </c:pt>
                <c:pt idx="5532">
                  <c:v>6.4973877313605044E-2</c:v>
                </c:pt>
                <c:pt idx="5533">
                  <c:v>6.3882361115247477E-2</c:v>
                </c:pt>
                <c:pt idx="5534">
                  <c:v>6.7950972224934958E-2</c:v>
                </c:pt>
                <c:pt idx="5535">
                  <c:v>6.6451018516090699E-2</c:v>
                </c:pt>
                <c:pt idx="5536">
                  <c:v>4.3001446756534278E-2</c:v>
                </c:pt>
                <c:pt idx="5537">
                  <c:v>6.1968969908775762E-2</c:v>
                </c:pt>
                <c:pt idx="5538">
                  <c:v>6.3721076388901565E-2</c:v>
                </c:pt>
                <c:pt idx="5539">
                  <c:v>5.7460532407276332E-2</c:v>
                </c:pt>
                <c:pt idx="5540">
                  <c:v>6.4380115742096677E-2</c:v>
                </c:pt>
                <c:pt idx="5541">
                  <c:v>6.102193287370028E-2</c:v>
                </c:pt>
                <c:pt idx="5542">
                  <c:v>6.1004467592283618E-2</c:v>
                </c:pt>
                <c:pt idx="5543">
                  <c:v>0.45783062499685911</c:v>
                </c:pt>
                <c:pt idx="5544">
                  <c:v>6.2187743053073063E-2</c:v>
                </c:pt>
                <c:pt idx="5545">
                  <c:v>6.6043078702932689E-2</c:v>
                </c:pt>
                <c:pt idx="5546">
                  <c:v>6.4070844906382263E-2</c:v>
                </c:pt>
                <c:pt idx="5547">
                  <c:v>6.5547384256205987E-2</c:v>
                </c:pt>
                <c:pt idx="5548">
                  <c:v>6.9116620368731674E-2</c:v>
                </c:pt>
                <c:pt idx="5549">
                  <c:v>3.8091724534751847E-2</c:v>
                </c:pt>
                <c:pt idx="5550">
                  <c:v>6.425905093055917E-2</c:v>
                </c:pt>
                <c:pt idx="5551">
                  <c:v>7.5365439814049751E-2</c:v>
                </c:pt>
                <c:pt idx="5552">
                  <c:v>6.0076655092416331E-2</c:v>
                </c:pt>
                <c:pt idx="5553">
                  <c:v>6.0595659721002448E-2</c:v>
                </c:pt>
                <c:pt idx="5554">
                  <c:v>4.3288182867399883E-2</c:v>
                </c:pt>
                <c:pt idx="5555">
                  <c:v>4.2739872689708136E-2</c:v>
                </c:pt>
                <c:pt idx="5556">
                  <c:v>8.2487731415312737E-3</c:v>
                </c:pt>
                <c:pt idx="5557">
                  <c:v>6.6466527779994067E-2</c:v>
                </c:pt>
                <c:pt idx="5558">
                  <c:v>6.3614884260459803E-2</c:v>
                </c:pt>
                <c:pt idx="5559">
                  <c:v>6.1449918975995388E-2</c:v>
                </c:pt>
                <c:pt idx="5560">
                  <c:v>5.8957777779141907E-2</c:v>
                </c:pt>
                <c:pt idx="5561">
                  <c:v>3.7392488426121417E-2</c:v>
                </c:pt>
                <c:pt idx="5562">
                  <c:v>6.5680856481776573E-2</c:v>
                </c:pt>
                <c:pt idx="5563">
                  <c:v>5.9637812497385312E-2</c:v>
                </c:pt>
                <c:pt idx="5564">
                  <c:v>5.9005405091738794E-2</c:v>
                </c:pt>
                <c:pt idx="5565">
                  <c:v>6.2392083331360482E-2</c:v>
                </c:pt>
                <c:pt idx="5566">
                  <c:v>4.0052060183370486E-2</c:v>
                </c:pt>
                <c:pt idx="5567">
                  <c:v>6.4259895836585201E-2</c:v>
                </c:pt>
                <c:pt idx="5568">
                  <c:v>6.3640254629717674E-2</c:v>
                </c:pt>
                <c:pt idx="5569">
                  <c:v>3.9281435187149327E-2</c:v>
                </c:pt>
                <c:pt idx="5570">
                  <c:v>6.3693703705212101E-2</c:v>
                </c:pt>
                <c:pt idx="5571">
                  <c:v>6.6059421296813525E-2</c:v>
                </c:pt>
                <c:pt idx="5572">
                  <c:v>6.4562094907159917E-2</c:v>
                </c:pt>
                <c:pt idx="5573">
                  <c:v>3.3792164351325482E-2</c:v>
                </c:pt>
                <c:pt idx="5574">
                  <c:v>4.6769351851253305E-2</c:v>
                </c:pt>
                <c:pt idx="5575">
                  <c:v>1.1523865738126915E-2</c:v>
                </c:pt>
                <c:pt idx="5576">
                  <c:v>6.719953704305226E-2</c:v>
                </c:pt>
                <c:pt idx="5577">
                  <c:v>3.6859016203379724E-2</c:v>
                </c:pt>
                <c:pt idx="5578">
                  <c:v>6.4319363424147014E-2</c:v>
                </c:pt>
                <c:pt idx="5579">
                  <c:v>6.343197916430654E-2</c:v>
                </c:pt>
                <c:pt idx="5580">
                  <c:v>6.3253402782720514E-2</c:v>
                </c:pt>
                <c:pt idx="5581">
                  <c:v>6.5445138890936505E-2</c:v>
                </c:pt>
                <c:pt idx="5582">
                  <c:v>7.1340983791742474E-2</c:v>
                </c:pt>
                <c:pt idx="5583">
                  <c:v>1.8531620371504687E-2</c:v>
                </c:pt>
                <c:pt idx="5584">
                  <c:v>6.4231030097289477E-2</c:v>
                </c:pt>
                <c:pt idx="5585">
                  <c:v>6.5035462961532176E-2</c:v>
                </c:pt>
                <c:pt idx="5586">
                  <c:v>3.7995243059413042E-2</c:v>
                </c:pt>
                <c:pt idx="5587">
                  <c:v>6.4473506943613756E-2</c:v>
                </c:pt>
                <c:pt idx="5588">
                  <c:v>6.05899189831689E-2</c:v>
                </c:pt>
                <c:pt idx="5589">
                  <c:v>5.67890856473241E-2</c:v>
                </c:pt>
                <c:pt idx="5590">
                  <c:v>5.9933611111773644E-2</c:v>
                </c:pt>
                <c:pt idx="5591">
                  <c:v>6.4216365746688098E-2</c:v>
                </c:pt>
                <c:pt idx="5592">
                  <c:v>6.273803240765119E-2</c:v>
                </c:pt>
                <c:pt idx="5593">
                  <c:v>6.8029594905965496E-2</c:v>
                </c:pt>
                <c:pt idx="5594">
                  <c:v>6.7634085644385777E-2</c:v>
                </c:pt>
                <c:pt idx="5595">
                  <c:v>4.3185300892218947E-3</c:v>
                </c:pt>
                <c:pt idx="5596">
                  <c:v>6.4314849536458496E-2</c:v>
                </c:pt>
                <c:pt idx="5597">
                  <c:v>1.7239479166164529E-2</c:v>
                </c:pt>
                <c:pt idx="5598">
                  <c:v>0.42863829861016711</c:v>
                </c:pt>
                <c:pt idx="5599">
                  <c:v>0</c:v>
                </c:pt>
                <c:pt idx="5600">
                  <c:v>5.6937106484838296E-2</c:v>
                </c:pt>
                <c:pt idx="5601">
                  <c:v>0</c:v>
                </c:pt>
                <c:pt idx="5602">
                  <c:v>6.6165833333798219E-2</c:v>
                </c:pt>
                <c:pt idx="5603">
                  <c:v>6.6568564812769182E-2</c:v>
                </c:pt>
                <c:pt idx="5604">
                  <c:v>0.18511692129686708</c:v>
                </c:pt>
                <c:pt idx="5605">
                  <c:v>6.2489236108376645E-2</c:v>
                </c:pt>
                <c:pt idx="5606">
                  <c:v>6.5965358793619089E-2</c:v>
                </c:pt>
                <c:pt idx="5607">
                  <c:v>6.2587395834270865E-2</c:v>
                </c:pt>
                <c:pt idx="5608">
                  <c:v>6.3205868056684267E-2</c:v>
                </c:pt>
                <c:pt idx="5609">
                  <c:v>6.6221041670360137E-2</c:v>
                </c:pt>
                <c:pt idx="5610">
                  <c:v>3.1286469908081926E-2</c:v>
                </c:pt>
                <c:pt idx="5611">
                  <c:v>4.7840740742685739E-2</c:v>
                </c:pt>
                <c:pt idx="5612">
                  <c:v>6.2780034721072298E-2</c:v>
                </c:pt>
                <c:pt idx="5613">
                  <c:v>6.4789907402882818E-2</c:v>
                </c:pt>
                <c:pt idx="5614">
                  <c:v>3.9201956024044193E-2</c:v>
                </c:pt>
                <c:pt idx="5615">
                  <c:v>6.8455138891295064E-2</c:v>
                </c:pt>
                <c:pt idx="5616">
                  <c:v>6.3240092596970499E-2</c:v>
                </c:pt>
                <c:pt idx="5617">
                  <c:v>7.651063657249324E-2</c:v>
                </c:pt>
                <c:pt idx="5618">
                  <c:v>0</c:v>
                </c:pt>
                <c:pt idx="5619">
                  <c:v>1.9175636574800592E-2</c:v>
                </c:pt>
                <c:pt idx="5620">
                  <c:v>3.2746111108281184E-2</c:v>
                </c:pt>
                <c:pt idx="5621">
                  <c:v>6.4154861109273043E-2</c:v>
                </c:pt>
                <c:pt idx="5622">
                  <c:v>6.1546944445581175E-2</c:v>
                </c:pt>
                <c:pt idx="5623">
                  <c:v>5.7056504629144911E-2</c:v>
                </c:pt>
                <c:pt idx="5624">
                  <c:v>6.4878796300035901E-2</c:v>
                </c:pt>
                <c:pt idx="5625">
                  <c:v>6.5273715277726296E-2</c:v>
                </c:pt>
                <c:pt idx="5626">
                  <c:v>1.6383518523070961E-2</c:v>
                </c:pt>
                <c:pt idx="5627">
                  <c:v>0</c:v>
                </c:pt>
                <c:pt idx="5628">
                  <c:v>0</c:v>
                </c:pt>
                <c:pt idx="5629">
                  <c:v>0</c:v>
                </c:pt>
                <c:pt idx="5630">
                  <c:v>6.5445208332675975E-2</c:v>
                </c:pt>
                <c:pt idx="5631">
                  <c:v>2.1325185181922279E-2</c:v>
                </c:pt>
                <c:pt idx="5632">
                  <c:v>0</c:v>
                </c:pt>
                <c:pt idx="5633">
                  <c:v>0</c:v>
                </c:pt>
                <c:pt idx="5634">
                  <c:v>0</c:v>
                </c:pt>
                <c:pt idx="5635">
                  <c:v>0.12518630787235452</c:v>
                </c:pt>
                <c:pt idx="5636">
                  <c:v>4.2794456014235038E-2</c:v>
                </c:pt>
                <c:pt idx="5637">
                  <c:v>6.5654224534227978E-2</c:v>
                </c:pt>
                <c:pt idx="5638">
                  <c:v>4.4822199073678348E-2</c:v>
                </c:pt>
                <c:pt idx="5639">
                  <c:v>0.12904388889000984</c:v>
                </c:pt>
                <c:pt idx="5640">
                  <c:v>6.1364826389763039E-2</c:v>
                </c:pt>
                <c:pt idx="5641">
                  <c:v>6.1559467590996064E-2</c:v>
                </c:pt>
                <c:pt idx="5642">
                  <c:v>9.9306817130127456E-2</c:v>
                </c:pt>
                <c:pt idx="5643">
                  <c:v>6.3498703704681247E-2</c:v>
                </c:pt>
                <c:pt idx="5644">
                  <c:v>7.3172766205971129E-2</c:v>
                </c:pt>
                <c:pt idx="5645">
                  <c:v>6.8418090275372379E-2</c:v>
                </c:pt>
                <c:pt idx="5646">
                  <c:v>6.2705972224648576E-2</c:v>
                </c:pt>
                <c:pt idx="5647">
                  <c:v>6.4396041663712822E-2</c:v>
                </c:pt>
                <c:pt idx="5648">
                  <c:v>6.3605590279621538E-2</c:v>
                </c:pt>
                <c:pt idx="5649">
                  <c:v>6.1974664356966969E-2</c:v>
                </c:pt>
                <c:pt idx="5650">
                  <c:v>6.4479513886908535E-2</c:v>
                </c:pt>
                <c:pt idx="5651">
                  <c:v>6.050597222201759E-2</c:v>
                </c:pt>
                <c:pt idx="5652">
                  <c:v>6.4091736108821351E-2</c:v>
                </c:pt>
                <c:pt idx="5653">
                  <c:v>7.7867743049864657E-2</c:v>
                </c:pt>
                <c:pt idx="5654">
                  <c:v>6.3209849540726282E-2</c:v>
                </c:pt>
                <c:pt idx="5655">
                  <c:v>6.2184328708099201E-2</c:v>
                </c:pt>
                <c:pt idx="5656">
                  <c:v>6.0046990744012874E-2</c:v>
                </c:pt>
                <c:pt idx="5657">
                  <c:v>2.1019259256718215E-2</c:v>
                </c:pt>
                <c:pt idx="5658">
                  <c:v>3.8882291701156646E-3</c:v>
                </c:pt>
                <c:pt idx="5659">
                  <c:v>1.8026967591140419E-3</c:v>
                </c:pt>
                <c:pt idx="5660">
                  <c:v>1.0574687497864943E-2</c:v>
                </c:pt>
                <c:pt idx="5661">
                  <c:v>6.3791134263738059E-2</c:v>
                </c:pt>
                <c:pt idx="5662">
                  <c:v>6.6192060185130686E-2</c:v>
                </c:pt>
                <c:pt idx="5663">
                  <c:v>1.8103194444847759E-2</c:v>
                </c:pt>
                <c:pt idx="5664">
                  <c:v>6.3010868056153413E-2</c:v>
                </c:pt>
                <c:pt idx="5665">
                  <c:v>1.0982997679093387E-2</c:v>
                </c:pt>
                <c:pt idx="5666">
                  <c:v>1.7143518489319831E-3</c:v>
                </c:pt>
                <c:pt idx="5667">
                  <c:v>1.0256504625431262E-2</c:v>
                </c:pt>
                <c:pt idx="5668">
                  <c:v>1.4083483794820495E-2</c:v>
                </c:pt>
                <c:pt idx="5669">
                  <c:v>1.1008969908289146E-2</c:v>
                </c:pt>
                <c:pt idx="5670">
                  <c:v>6.4665254627470858E-2</c:v>
                </c:pt>
                <c:pt idx="5671">
                  <c:v>1.0506076388992369E-2</c:v>
                </c:pt>
                <c:pt idx="5672">
                  <c:v>3.8720254669897258E-3</c:v>
                </c:pt>
                <c:pt idx="5673">
                  <c:v>1.350391203595791E-2</c:v>
                </c:pt>
                <c:pt idx="5674">
                  <c:v>4.2199189847451635E-3</c:v>
                </c:pt>
                <c:pt idx="5675">
                  <c:v>7.0927442131505813E-2</c:v>
                </c:pt>
                <c:pt idx="5676">
                  <c:v>4.1505092594888993E-3</c:v>
                </c:pt>
                <c:pt idx="5677">
                  <c:v>6.4223981484246906E-2</c:v>
                </c:pt>
                <c:pt idx="5678">
                  <c:v>1.3536018515878823E-2</c:v>
                </c:pt>
                <c:pt idx="5679">
                  <c:v>1.4008796293637715E-2</c:v>
                </c:pt>
                <c:pt idx="5680">
                  <c:v>6.4382789358205628E-2</c:v>
                </c:pt>
                <c:pt idx="5681">
                  <c:v>1.7613657400943339E-3</c:v>
                </c:pt>
                <c:pt idx="5682">
                  <c:v>6.0930659725272562E-2</c:v>
                </c:pt>
                <c:pt idx="5683">
                  <c:v>1.7725451391015667E-2</c:v>
                </c:pt>
                <c:pt idx="5684">
                  <c:v>1.6765624968684278E-3</c:v>
                </c:pt>
                <c:pt idx="5685">
                  <c:v>6.2151215279300231E-2</c:v>
                </c:pt>
                <c:pt idx="5686">
                  <c:v>6.5047592594055459E-2</c:v>
                </c:pt>
                <c:pt idx="5687">
                  <c:v>6.3347465278638992E-2</c:v>
                </c:pt>
                <c:pt idx="5688">
                  <c:v>3.8685798608639743E-2</c:v>
                </c:pt>
                <c:pt idx="5689">
                  <c:v>6.0987418983131647E-2</c:v>
                </c:pt>
                <c:pt idx="5690">
                  <c:v>6.3444212959439028E-2</c:v>
                </c:pt>
                <c:pt idx="5691">
                  <c:v>6.4761388886836357E-2</c:v>
                </c:pt>
                <c:pt idx="5692">
                  <c:v>6.389070601289859E-2</c:v>
                </c:pt>
                <c:pt idx="5693">
                  <c:v>3.4120949130738154E-3</c:v>
                </c:pt>
                <c:pt idx="5694">
                  <c:v>6.4103530094143935E-2</c:v>
                </c:pt>
                <c:pt idx="5695">
                  <c:v>6.4391516207251698E-2</c:v>
                </c:pt>
                <c:pt idx="5696">
                  <c:v>6.3690844908705913E-2</c:v>
                </c:pt>
                <c:pt idx="5697">
                  <c:v>0</c:v>
                </c:pt>
                <c:pt idx="5698">
                  <c:v>6.058905092504574E-2</c:v>
                </c:pt>
                <c:pt idx="5699">
                  <c:v>1.8123263871530071E-3</c:v>
                </c:pt>
                <c:pt idx="5700">
                  <c:v>6.6681469907052815E-2</c:v>
                </c:pt>
                <c:pt idx="5701">
                  <c:v>6.3141354163235519E-2</c:v>
                </c:pt>
                <c:pt idx="5702">
                  <c:v>4.3387511577748228E-2</c:v>
                </c:pt>
                <c:pt idx="5703">
                  <c:v>5.6906412035459653E-2</c:v>
                </c:pt>
                <c:pt idx="5704">
                  <c:v>0.15198244212660939</c:v>
                </c:pt>
                <c:pt idx="5705">
                  <c:v>6.2970289356599096E-2</c:v>
                </c:pt>
                <c:pt idx="5706">
                  <c:v>5.9794988424982876E-2</c:v>
                </c:pt>
                <c:pt idx="5707">
                  <c:v>6.2610081018647179E-2</c:v>
                </c:pt>
                <c:pt idx="5708">
                  <c:v>1.8713078752625734E-3</c:v>
                </c:pt>
                <c:pt idx="5709">
                  <c:v>6.4355844908277504E-2</c:v>
                </c:pt>
                <c:pt idx="5710">
                  <c:v>1.9246385879596346</c:v>
                </c:pt>
                <c:pt idx="5711">
                  <c:v>6.3194062502589077E-2</c:v>
                </c:pt>
                <c:pt idx="5712">
                  <c:v>4.2943344909872394E-2</c:v>
                </c:pt>
                <c:pt idx="5713">
                  <c:v>6.6163379626232199E-2</c:v>
                </c:pt>
                <c:pt idx="5714">
                  <c:v>6.2784421294054482E-2</c:v>
                </c:pt>
                <c:pt idx="5715">
                  <c:v>5.8786168985534459E-2</c:v>
                </c:pt>
                <c:pt idx="5716">
                  <c:v>5.8760613428603392E-2</c:v>
                </c:pt>
                <c:pt idx="5717">
                  <c:v>0</c:v>
                </c:pt>
                <c:pt idx="5718">
                  <c:v>6.5705960652849171E-2</c:v>
                </c:pt>
                <c:pt idx="5719">
                  <c:v>6.1174814814876299E-2</c:v>
                </c:pt>
                <c:pt idx="5720">
                  <c:v>0</c:v>
                </c:pt>
                <c:pt idx="5721">
                  <c:v>6.154885416617617E-2</c:v>
                </c:pt>
                <c:pt idx="5722">
                  <c:v>1.7332060233457014E-3</c:v>
                </c:pt>
                <c:pt idx="5723">
                  <c:v>4.0337916667340323E-2</c:v>
                </c:pt>
                <c:pt idx="5724">
                  <c:v>7.7757418985129334E-2</c:v>
                </c:pt>
                <c:pt idx="5725">
                  <c:v>6.2585833336925134E-2</c:v>
                </c:pt>
                <c:pt idx="5726">
                  <c:v>6.4998506946722046E-2</c:v>
                </c:pt>
                <c:pt idx="5727">
                  <c:v>1.883094906952465E-2</c:v>
                </c:pt>
                <c:pt idx="5728">
                  <c:v>0</c:v>
                </c:pt>
                <c:pt idx="5729">
                  <c:v>6.3034456019522622E-2</c:v>
                </c:pt>
                <c:pt idx="5730">
                  <c:v>3.3114652775111608E-2</c:v>
                </c:pt>
                <c:pt idx="5731">
                  <c:v>6.1839803238399327E-2</c:v>
                </c:pt>
                <c:pt idx="5732">
                  <c:v>4.4698981480905786E-2</c:v>
                </c:pt>
                <c:pt idx="5733">
                  <c:v>3.8712418980139773E-2</c:v>
                </c:pt>
                <c:pt idx="5734">
                  <c:v>6.2367997685214505E-2</c:v>
                </c:pt>
                <c:pt idx="5735">
                  <c:v>6.1077592596120667E-2</c:v>
                </c:pt>
                <c:pt idx="5736">
                  <c:v>5.7658877318317536E-2</c:v>
                </c:pt>
                <c:pt idx="5737">
                  <c:v>3.9623969903914258E-2</c:v>
                </c:pt>
                <c:pt idx="5738">
                  <c:v>4.1439085653109942E-2</c:v>
                </c:pt>
                <c:pt idx="5739">
                  <c:v>6.4185277777141891E-2</c:v>
                </c:pt>
                <c:pt idx="5740">
                  <c:v>5.7913784723496065E-2</c:v>
                </c:pt>
                <c:pt idx="5741">
                  <c:v>0</c:v>
                </c:pt>
                <c:pt idx="5742">
                  <c:v>6.6116446752857883E-2</c:v>
                </c:pt>
                <c:pt idx="5743">
                  <c:v>4.982505787484115E-2</c:v>
                </c:pt>
                <c:pt idx="5744">
                  <c:v>4.0348599533899687E-2</c:v>
                </c:pt>
                <c:pt idx="5745">
                  <c:v>6.7386435192020144E-2</c:v>
                </c:pt>
                <c:pt idx="5746">
                  <c:v>6.6522557870484889E-2</c:v>
                </c:pt>
                <c:pt idx="5747">
                  <c:v>0</c:v>
                </c:pt>
                <c:pt idx="5748">
                  <c:v>5.9852442129340488E-2</c:v>
                </c:pt>
                <c:pt idx="5749">
                  <c:v>6.1641041669645347E-2</c:v>
                </c:pt>
                <c:pt idx="5750">
                  <c:v>4.3973067127808463E-2</c:v>
                </c:pt>
                <c:pt idx="5751">
                  <c:v>4.9407037040509749E-2</c:v>
                </c:pt>
                <c:pt idx="5752">
                  <c:v>4.0914328703365754E-2</c:v>
                </c:pt>
                <c:pt idx="5753">
                  <c:v>0</c:v>
                </c:pt>
                <c:pt idx="5754">
                  <c:v>6.9574085646308959E-2</c:v>
                </c:pt>
                <c:pt idx="5755">
                  <c:v>4.7833298609475605E-2</c:v>
                </c:pt>
                <c:pt idx="5756">
                  <c:v>0</c:v>
                </c:pt>
                <c:pt idx="5757">
                  <c:v>4.8585324075247627E-2</c:v>
                </c:pt>
                <c:pt idx="5758">
                  <c:v>0</c:v>
                </c:pt>
                <c:pt idx="5759">
                  <c:v>0</c:v>
                </c:pt>
                <c:pt idx="5760">
                  <c:v>0</c:v>
                </c:pt>
                <c:pt idx="5761">
                  <c:v>0</c:v>
                </c:pt>
                <c:pt idx="5762">
                  <c:v>2.4916898109950125E-3</c:v>
                </c:pt>
                <c:pt idx="5763">
                  <c:v>0</c:v>
                </c:pt>
                <c:pt idx="5764">
                  <c:v>0</c:v>
                </c:pt>
                <c:pt idx="5765">
                  <c:v>1.7818749984144233E-3</c:v>
                </c:pt>
                <c:pt idx="5766">
                  <c:v>0</c:v>
                </c:pt>
                <c:pt idx="5767">
                  <c:v>1.8095023115165532E-3</c:v>
                </c:pt>
                <c:pt idx="5768">
                  <c:v>0</c:v>
                </c:pt>
                <c:pt idx="5769">
                  <c:v>6.2473541671351995E-2</c:v>
                </c:pt>
                <c:pt idx="5770">
                  <c:v>0</c:v>
                </c:pt>
                <c:pt idx="5771">
                  <c:v>0</c:v>
                </c:pt>
                <c:pt idx="5772">
                  <c:v>0</c:v>
                </c:pt>
                <c:pt idx="5773">
                  <c:v>6.5563275464228354E-2</c:v>
                </c:pt>
                <c:pt idx="5774">
                  <c:v>6.5319247682054993E-2</c:v>
                </c:pt>
                <c:pt idx="5775">
                  <c:v>0</c:v>
                </c:pt>
                <c:pt idx="5776">
                  <c:v>6.8948020831157919E-2</c:v>
                </c:pt>
                <c:pt idx="5777">
                  <c:v>0</c:v>
                </c:pt>
                <c:pt idx="5778">
                  <c:v>1.8898576388892252E-2</c:v>
                </c:pt>
                <c:pt idx="5779">
                  <c:v>0</c:v>
                </c:pt>
                <c:pt idx="5780">
                  <c:v>6.7960358792333864E-2</c:v>
                </c:pt>
                <c:pt idx="5781">
                  <c:v>0</c:v>
                </c:pt>
                <c:pt idx="5782">
                  <c:v>6.7278796297614463E-2</c:v>
                </c:pt>
                <c:pt idx="5783">
                  <c:v>3.0234971180543653</c:v>
                </c:pt>
                <c:pt idx="5784">
                  <c:v>1.41073032427812E-2</c:v>
                </c:pt>
                <c:pt idx="5785">
                  <c:v>6.4675243062083609E-2</c:v>
                </c:pt>
                <c:pt idx="5786">
                  <c:v>5.6914490742201451E-2</c:v>
                </c:pt>
                <c:pt idx="5787">
                  <c:v>1.0367199072788935E-2</c:v>
                </c:pt>
                <c:pt idx="5788">
                  <c:v>6.9294618057028856E-2</c:v>
                </c:pt>
                <c:pt idx="5789">
                  <c:v>7.8780439813272096E-2</c:v>
                </c:pt>
                <c:pt idx="5790">
                  <c:v>6.8183252318704035E-2</c:v>
                </c:pt>
                <c:pt idx="5791">
                  <c:v>6.2792175929644145E-2</c:v>
                </c:pt>
                <c:pt idx="5792">
                  <c:v>6.2345694444957189E-2</c:v>
                </c:pt>
                <c:pt idx="5793">
                  <c:v>1.8614351793075912E-3</c:v>
                </c:pt>
                <c:pt idx="5794">
                  <c:v>0.1846465046328376</c:v>
                </c:pt>
                <c:pt idx="5795">
                  <c:v>4.5120821763703134E-2</c:v>
                </c:pt>
                <c:pt idx="5796">
                  <c:v>4.241831018589437E-2</c:v>
                </c:pt>
                <c:pt idx="5797">
                  <c:v>6.641214120463701E-2</c:v>
                </c:pt>
                <c:pt idx="5798">
                  <c:v>3.3869097169372253E-3</c:v>
                </c:pt>
                <c:pt idx="5799">
                  <c:v>1.8309837905690074E-3</c:v>
                </c:pt>
                <c:pt idx="5800">
                  <c:v>2.348773145058658E-3</c:v>
                </c:pt>
                <c:pt idx="5801">
                  <c:v>2.3307754599954933E-3</c:v>
                </c:pt>
                <c:pt idx="5802">
                  <c:v>5.3323680556786712E-2</c:v>
                </c:pt>
                <c:pt idx="5803">
                  <c:v>7.5749282412289176E-2</c:v>
                </c:pt>
                <c:pt idx="5804">
                  <c:v>6.320813657657709E-2</c:v>
                </c:pt>
                <c:pt idx="5805">
                  <c:v>6.9754293981532101E-2</c:v>
                </c:pt>
                <c:pt idx="5806">
                  <c:v>8.4953495366789866E-2</c:v>
                </c:pt>
                <c:pt idx="5807">
                  <c:v>6.2696296299691312E-2</c:v>
                </c:pt>
                <c:pt idx="5808">
                  <c:v>7.5238009259919636E-2</c:v>
                </c:pt>
                <c:pt idx="5809">
                  <c:v>7.4183807868394069E-2</c:v>
                </c:pt>
                <c:pt idx="5810">
                  <c:v>7.0872280091862194E-2</c:v>
                </c:pt>
                <c:pt idx="5811">
                  <c:v>6.8558090279111639E-2</c:v>
                </c:pt>
                <c:pt idx="5812">
                  <c:v>7.6998564814857673E-2</c:v>
                </c:pt>
                <c:pt idx="5813">
                  <c:v>8.1067488419648726E-2</c:v>
                </c:pt>
                <c:pt idx="5814">
                  <c:v>6.4578171295579523E-2</c:v>
                </c:pt>
                <c:pt idx="5815">
                  <c:v>3.7261921315803193E-3</c:v>
                </c:pt>
                <c:pt idx="5816">
                  <c:v>6.511694444634486E-2</c:v>
                </c:pt>
                <c:pt idx="5817">
                  <c:v>6.1544398144178558E-2</c:v>
                </c:pt>
                <c:pt idx="5818">
                  <c:v>0.12103065972041804</c:v>
                </c:pt>
                <c:pt idx="5819">
                  <c:v>6.4220555555948522E-2</c:v>
                </c:pt>
                <c:pt idx="5820">
                  <c:v>4.1715277773619164E-2</c:v>
                </c:pt>
                <c:pt idx="5821">
                  <c:v>7.0988217594276648E-2</c:v>
                </c:pt>
                <c:pt idx="5822">
                  <c:v>6.3370717594807502E-2</c:v>
                </c:pt>
                <c:pt idx="5823">
                  <c:v>3.984918977948837E-3</c:v>
                </c:pt>
                <c:pt idx="5824">
                  <c:v>3.7251388857839629E-3</c:v>
                </c:pt>
                <c:pt idx="5825">
                  <c:v>3.7274074056767859E-3</c:v>
                </c:pt>
                <c:pt idx="5826">
                  <c:v>3.8424537051469088E-3</c:v>
                </c:pt>
                <c:pt idx="5827">
                  <c:v>9.3236921238712966E-3</c:v>
                </c:pt>
                <c:pt idx="5828">
                  <c:v>0.10351450231246417</c:v>
                </c:pt>
                <c:pt idx="5829">
                  <c:v>6.1630416668776888E-2</c:v>
                </c:pt>
                <c:pt idx="5830">
                  <c:v>8.2623379639699124E-3</c:v>
                </c:pt>
                <c:pt idx="5831">
                  <c:v>9.7746643514255993E-3</c:v>
                </c:pt>
                <c:pt idx="5832">
                  <c:v>1.562131944228895E-2</c:v>
                </c:pt>
                <c:pt idx="5833">
                  <c:v>4.1661030096292961E-2</c:v>
                </c:pt>
                <c:pt idx="5834">
                  <c:v>3.8471122687042225E-2</c:v>
                </c:pt>
                <c:pt idx="5835">
                  <c:v>0.14258564815099817</c:v>
                </c:pt>
                <c:pt idx="5836">
                  <c:v>7.1997256942267995E-2</c:v>
                </c:pt>
                <c:pt idx="5837">
                  <c:v>0.68771811342594447</c:v>
                </c:pt>
                <c:pt idx="5838">
                  <c:v>0.14268817129777744</c:v>
                </c:pt>
                <c:pt idx="5839">
                  <c:v>0.14374466434674105</c:v>
                </c:pt>
                <c:pt idx="5840">
                  <c:v>7.1738703700248152E-2</c:v>
                </c:pt>
                <c:pt idx="5841">
                  <c:v>1.9452546330285259E-3</c:v>
                </c:pt>
                <c:pt idx="5842">
                  <c:v>0.11357131944532739</c:v>
                </c:pt>
                <c:pt idx="5843">
                  <c:v>0.54629817129170988</c:v>
                </c:pt>
                <c:pt idx="5844">
                  <c:v>6.3769131942535751E-2</c:v>
                </c:pt>
                <c:pt idx="5845">
                  <c:v>1.9277256942586973E-2</c:v>
                </c:pt>
                <c:pt idx="5846">
                  <c:v>2.0157418985036202E-2</c:v>
                </c:pt>
                <c:pt idx="5847">
                  <c:v>0</c:v>
                </c:pt>
                <c:pt idx="5848">
                  <c:v>8.4866377314028796E-2</c:v>
                </c:pt>
                <c:pt idx="5849">
                  <c:v>0</c:v>
                </c:pt>
                <c:pt idx="5850">
                  <c:v>0</c:v>
                </c:pt>
                <c:pt idx="5851">
                  <c:v>0</c:v>
                </c:pt>
                <c:pt idx="5852">
                  <c:v>0.86036343750311062</c:v>
                </c:pt>
                <c:pt idx="5853">
                  <c:v>0.29675097222207114</c:v>
                </c:pt>
                <c:pt idx="5854">
                  <c:v>0.35175376156985294</c:v>
                </c:pt>
                <c:pt idx="5855">
                  <c:v>0.3655590393464081</c:v>
                </c:pt>
                <c:pt idx="5856">
                  <c:v>0.38283425926056225</c:v>
                </c:pt>
                <c:pt idx="5857">
                  <c:v>0.27111282407713588</c:v>
                </c:pt>
                <c:pt idx="5858">
                  <c:v>0.27424465277726995</c:v>
                </c:pt>
                <c:pt idx="5859">
                  <c:v>0.25347127315035323</c:v>
                </c:pt>
                <c:pt idx="5860">
                  <c:v>0</c:v>
                </c:pt>
                <c:pt idx="5861">
                  <c:v>0.23889471064467216</c:v>
                </c:pt>
                <c:pt idx="5862">
                  <c:v>0.2166565972220269</c:v>
                </c:pt>
                <c:pt idx="5863">
                  <c:v>0.20364278935448965</c:v>
                </c:pt>
                <c:pt idx="5864">
                  <c:v>0.19455076388840098</c:v>
                </c:pt>
                <c:pt idx="5865">
                  <c:v>0.60354638888384216</c:v>
                </c:pt>
                <c:pt idx="5866">
                  <c:v>0</c:v>
                </c:pt>
                <c:pt idx="5867">
                  <c:v>0.15075577546667773</c:v>
                </c:pt>
                <c:pt idx="5868">
                  <c:v>0</c:v>
                </c:pt>
                <c:pt idx="5869">
                  <c:v>0.16149862268503057</c:v>
                </c:pt>
                <c:pt idx="5870">
                  <c:v>0</c:v>
                </c:pt>
                <c:pt idx="5871">
                  <c:v>0</c:v>
                </c:pt>
                <c:pt idx="5872">
                  <c:v>0</c:v>
                </c:pt>
                <c:pt idx="5873">
                  <c:v>2.2685416624881327E-3</c:v>
                </c:pt>
                <c:pt idx="5874">
                  <c:v>3.9024305551720317E-2</c:v>
                </c:pt>
                <c:pt idx="5875">
                  <c:v>0.11371311342372792</c:v>
                </c:pt>
                <c:pt idx="5876">
                  <c:v>0.10693680555414176</c:v>
                </c:pt>
                <c:pt idx="5877">
                  <c:v>6.3104444438067731E-2</c:v>
                </c:pt>
                <c:pt idx="5878">
                  <c:v>6.6074259259039536E-2</c:v>
                </c:pt>
                <c:pt idx="5879">
                  <c:v>6.6239710649824701E-2</c:v>
                </c:pt>
                <c:pt idx="5880">
                  <c:v>6.0480266198283061E-2</c:v>
                </c:pt>
                <c:pt idx="5881">
                  <c:v>6.4741701389721129E-2</c:v>
                </c:pt>
                <c:pt idx="5882">
                  <c:v>6.7880405091273133E-2</c:v>
                </c:pt>
                <c:pt idx="5883">
                  <c:v>6.7391307871730532E-2</c:v>
                </c:pt>
                <c:pt idx="5884">
                  <c:v>6.8814768514130265E-2</c:v>
                </c:pt>
                <c:pt idx="5885">
                  <c:v>0</c:v>
                </c:pt>
                <c:pt idx="5886">
                  <c:v>0</c:v>
                </c:pt>
                <c:pt idx="5887">
                  <c:v>0</c:v>
                </c:pt>
                <c:pt idx="5888">
                  <c:v>0</c:v>
                </c:pt>
                <c:pt idx="5889">
                  <c:v>6.9909456018649507E-2</c:v>
                </c:pt>
                <c:pt idx="5890">
                  <c:v>6.8695115740410984E-2</c:v>
                </c:pt>
                <c:pt idx="5891">
                  <c:v>0</c:v>
                </c:pt>
                <c:pt idx="5892">
                  <c:v>6.4134884254599456E-2</c:v>
                </c:pt>
                <c:pt idx="5893">
                  <c:v>0.22704812500160187</c:v>
                </c:pt>
                <c:pt idx="5894">
                  <c:v>0</c:v>
                </c:pt>
                <c:pt idx="5895">
                  <c:v>7.6697511576639954E-2</c:v>
                </c:pt>
                <c:pt idx="5896">
                  <c:v>6.7604143521748483E-2</c:v>
                </c:pt>
                <c:pt idx="5897">
                  <c:v>0</c:v>
                </c:pt>
                <c:pt idx="5898">
                  <c:v>6.6559884260641411E-2</c:v>
                </c:pt>
                <c:pt idx="5899">
                  <c:v>6.639975694270106E-2</c:v>
                </c:pt>
                <c:pt idx="5900">
                  <c:v>0</c:v>
                </c:pt>
                <c:pt idx="5901">
                  <c:v>0</c:v>
                </c:pt>
                <c:pt idx="5902">
                  <c:v>5.6252939815749414E-2</c:v>
                </c:pt>
                <c:pt idx="5903">
                  <c:v>6.6969375002372544E-2</c:v>
                </c:pt>
                <c:pt idx="5904">
                  <c:v>3.1712754629552364E-2</c:v>
                </c:pt>
                <c:pt idx="5905">
                  <c:v>0</c:v>
                </c:pt>
                <c:pt idx="5906">
                  <c:v>6.9942337962856982E-2</c:v>
                </c:pt>
                <c:pt idx="5907">
                  <c:v>0</c:v>
                </c:pt>
                <c:pt idx="5908">
                  <c:v>5.1188888886827044E-2</c:v>
                </c:pt>
                <c:pt idx="5909">
                  <c:v>6.765893518604571E-2</c:v>
                </c:pt>
                <c:pt idx="5910">
                  <c:v>0</c:v>
                </c:pt>
                <c:pt idx="5911">
                  <c:v>0</c:v>
                </c:pt>
                <c:pt idx="5912">
                  <c:v>0</c:v>
                </c:pt>
                <c:pt idx="5913">
                  <c:v>0</c:v>
                </c:pt>
                <c:pt idx="5914">
                  <c:v>8.3106365782441571E-3</c:v>
                </c:pt>
                <c:pt idx="5915">
                  <c:v>7.8454050963046029E-3</c:v>
                </c:pt>
                <c:pt idx="5916">
                  <c:v>0</c:v>
                </c:pt>
                <c:pt idx="5917">
                  <c:v>9.9938657440361567E-3</c:v>
                </c:pt>
                <c:pt idx="5918">
                  <c:v>1.1434861109592021E-2</c:v>
                </c:pt>
                <c:pt idx="5919">
                  <c:v>0</c:v>
                </c:pt>
                <c:pt idx="5920">
                  <c:v>0</c:v>
                </c:pt>
                <c:pt idx="5921">
                  <c:v>4.0505127319192979E-2</c:v>
                </c:pt>
                <c:pt idx="5922">
                  <c:v>0</c:v>
                </c:pt>
                <c:pt idx="5923">
                  <c:v>7.4162905089906417E-2</c:v>
                </c:pt>
                <c:pt idx="5924">
                  <c:v>0</c:v>
                </c:pt>
                <c:pt idx="5925">
                  <c:v>8.3311840280657634E-2</c:v>
                </c:pt>
                <c:pt idx="5926">
                  <c:v>1.7778356486815028E-3</c:v>
                </c:pt>
                <c:pt idx="5927">
                  <c:v>4.7570300921506714E-2</c:v>
                </c:pt>
                <c:pt idx="5928">
                  <c:v>2.0482291729422286E-3</c:v>
                </c:pt>
                <c:pt idx="5929">
                  <c:v>0</c:v>
                </c:pt>
                <c:pt idx="5930">
                  <c:v>0</c:v>
                </c:pt>
                <c:pt idx="5931">
                  <c:v>0.7843979745375691</c:v>
                </c:pt>
                <c:pt idx="5932">
                  <c:v>0</c:v>
                </c:pt>
                <c:pt idx="5933">
                  <c:v>0.14306607639446156</c:v>
                </c:pt>
                <c:pt idx="5934">
                  <c:v>0</c:v>
                </c:pt>
                <c:pt idx="5935">
                  <c:v>7.3839814816892613E-2</c:v>
                </c:pt>
                <c:pt idx="5936">
                  <c:v>0</c:v>
                </c:pt>
                <c:pt idx="5937">
                  <c:v>7.6664537031319924E-2</c:v>
                </c:pt>
                <c:pt idx="5938">
                  <c:v>0.1454623263925896</c:v>
                </c:pt>
                <c:pt idx="5939">
                  <c:v>0</c:v>
                </c:pt>
                <c:pt idx="5940">
                  <c:v>0.10016978009662125</c:v>
                </c:pt>
                <c:pt idx="5941">
                  <c:v>0</c:v>
                </c:pt>
                <c:pt idx="5942">
                  <c:v>0</c:v>
                </c:pt>
                <c:pt idx="5943">
                  <c:v>8.1609062501229346E-2</c:v>
                </c:pt>
                <c:pt idx="5944">
                  <c:v>0</c:v>
                </c:pt>
                <c:pt idx="5945">
                  <c:v>0</c:v>
                </c:pt>
                <c:pt idx="5946">
                  <c:v>0.17991136573982658</c:v>
                </c:pt>
                <c:pt idx="5947">
                  <c:v>0</c:v>
                </c:pt>
                <c:pt idx="5948">
                  <c:v>0.14844452546094544</c:v>
                </c:pt>
                <c:pt idx="5949">
                  <c:v>1.2883130787013215</c:v>
                </c:pt>
                <c:pt idx="5950">
                  <c:v>1.8603807868203148E-2</c:v>
                </c:pt>
                <c:pt idx="5951">
                  <c:v>8.4752893526456319E-3</c:v>
                </c:pt>
                <c:pt idx="5952">
                  <c:v>8.940682870161254E-3</c:v>
                </c:pt>
                <c:pt idx="5953">
                  <c:v>0.12729343750106636</c:v>
                </c:pt>
                <c:pt idx="5954">
                  <c:v>8.6277777736540884E-3</c:v>
                </c:pt>
                <c:pt idx="5955">
                  <c:v>8.8435300931450911E-3</c:v>
                </c:pt>
                <c:pt idx="5956">
                  <c:v>9.309768516686745E-3</c:v>
                </c:pt>
                <c:pt idx="5957">
                  <c:v>6.3035879647941329E-3</c:v>
                </c:pt>
                <c:pt idx="5958">
                  <c:v>0</c:v>
                </c:pt>
                <c:pt idx="5959">
                  <c:v>2.3023842586553656E-3</c:v>
                </c:pt>
                <c:pt idx="5960">
                  <c:v>0.10611215277458541</c:v>
                </c:pt>
                <c:pt idx="5961">
                  <c:v>1.7966782397706993E-3</c:v>
                </c:pt>
                <c:pt idx="5962">
                  <c:v>0.14753659722191514</c:v>
                </c:pt>
                <c:pt idx="5963">
                  <c:v>0.13902285879885312</c:v>
                </c:pt>
                <c:pt idx="5964">
                  <c:v>0.14410483796382323</c:v>
                </c:pt>
                <c:pt idx="5965">
                  <c:v>0.13711195602081716</c:v>
                </c:pt>
                <c:pt idx="5966">
                  <c:v>0</c:v>
                </c:pt>
                <c:pt idx="5967">
                  <c:v>8.1100034723931458E-2</c:v>
                </c:pt>
                <c:pt idx="5968">
                  <c:v>8.0190740736725274E-2</c:v>
                </c:pt>
                <c:pt idx="5969">
                  <c:v>0</c:v>
                </c:pt>
                <c:pt idx="5970">
                  <c:v>0</c:v>
                </c:pt>
                <c:pt idx="5971">
                  <c:v>0</c:v>
                </c:pt>
                <c:pt idx="5972">
                  <c:v>7.6467662038339768E-2</c:v>
                </c:pt>
                <c:pt idx="5973">
                  <c:v>8.0113553238334134E-2</c:v>
                </c:pt>
                <c:pt idx="5974">
                  <c:v>0</c:v>
                </c:pt>
                <c:pt idx="5975">
                  <c:v>0</c:v>
                </c:pt>
                <c:pt idx="5976">
                  <c:v>7.719712962716585E-2</c:v>
                </c:pt>
                <c:pt idx="5977">
                  <c:v>0</c:v>
                </c:pt>
                <c:pt idx="5978">
                  <c:v>0</c:v>
                </c:pt>
                <c:pt idx="5979">
                  <c:v>1.2759664350596722E-2</c:v>
                </c:pt>
                <c:pt idx="5980">
                  <c:v>0</c:v>
                </c:pt>
                <c:pt idx="5981">
                  <c:v>0</c:v>
                </c:pt>
                <c:pt idx="5982">
                  <c:v>0</c:v>
                </c:pt>
                <c:pt idx="5983">
                  <c:v>0.17993288194702473</c:v>
                </c:pt>
                <c:pt idx="5984">
                  <c:v>0</c:v>
                </c:pt>
                <c:pt idx="5985">
                  <c:v>0</c:v>
                </c:pt>
                <c:pt idx="5986">
                  <c:v>1.8013194421655498E-3</c:v>
                </c:pt>
                <c:pt idx="5987">
                  <c:v>0</c:v>
                </c:pt>
                <c:pt idx="5988">
                  <c:v>7.9982650458987337E-2</c:v>
                </c:pt>
                <c:pt idx="5989">
                  <c:v>0</c:v>
                </c:pt>
                <c:pt idx="5990">
                  <c:v>0</c:v>
                </c:pt>
                <c:pt idx="5991">
                  <c:v>0</c:v>
                </c:pt>
                <c:pt idx="5992">
                  <c:v>0</c:v>
                </c:pt>
                <c:pt idx="5993">
                  <c:v>0</c:v>
                </c:pt>
                <c:pt idx="5994">
                  <c:v>8.8401192129822448E-2</c:v>
                </c:pt>
                <c:pt idx="5995">
                  <c:v>0</c:v>
                </c:pt>
                <c:pt idx="5996">
                  <c:v>0</c:v>
                </c:pt>
                <c:pt idx="5997">
                  <c:v>0</c:v>
                </c:pt>
                <c:pt idx="5998">
                  <c:v>0</c:v>
                </c:pt>
                <c:pt idx="5999">
                  <c:v>0</c:v>
                </c:pt>
                <c:pt idx="6000">
                  <c:v>0</c:v>
                </c:pt>
                <c:pt idx="6001">
                  <c:v>0</c:v>
                </c:pt>
                <c:pt idx="6002">
                  <c:v>0</c:v>
                </c:pt>
                <c:pt idx="6003">
                  <c:v>0</c:v>
                </c:pt>
                <c:pt idx="6004">
                  <c:v>0</c:v>
                </c:pt>
                <c:pt idx="6005">
                  <c:v>0</c:v>
                </c:pt>
                <c:pt idx="6006">
                  <c:v>0</c:v>
                </c:pt>
                <c:pt idx="6007">
                  <c:v>0</c:v>
                </c:pt>
                <c:pt idx="6008">
                  <c:v>0</c:v>
                </c:pt>
                <c:pt idx="6009">
                  <c:v>0</c:v>
                </c:pt>
                <c:pt idx="6010">
                  <c:v>0</c:v>
                </c:pt>
                <c:pt idx="6011">
                  <c:v>0</c:v>
                </c:pt>
                <c:pt idx="6012">
                  <c:v>0</c:v>
                </c:pt>
                <c:pt idx="6013">
                  <c:v>7.6830960650113411E-2</c:v>
                </c:pt>
                <c:pt idx="6014">
                  <c:v>0.12866175926319556</c:v>
                </c:pt>
                <c:pt idx="6015">
                  <c:v>0</c:v>
                </c:pt>
                <c:pt idx="6016">
                  <c:v>0</c:v>
                </c:pt>
                <c:pt idx="6017">
                  <c:v>0</c:v>
                </c:pt>
                <c:pt idx="6018">
                  <c:v>0</c:v>
                </c:pt>
                <c:pt idx="6019">
                  <c:v>7.7929050967213698E-3</c:v>
                </c:pt>
                <c:pt idx="6020">
                  <c:v>6.3467013897025026E-3</c:v>
                </c:pt>
                <c:pt idx="6021">
                  <c:v>0</c:v>
                </c:pt>
                <c:pt idx="6022">
                  <c:v>0</c:v>
                </c:pt>
                <c:pt idx="6023">
                  <c:v>0</c:v>
                </c:pt>
                <c:pt idx="6024">
                  <c:v>0</c:v>
                </c:pt>
                <c:pt idx="6025">
                  <c:v>1.9763889577006921E-4</c:v>
                </c:pt>
                <c:pt idx="6026">
                  <c:v>0</c:v>
                </c:pt>
                <c:pt idx="6027">
                  <c:v>0</c:v>
                </c:pt>
                <c:pt idx="6028">
                  <c:v>0</c:v>
                </c:pt>
                <c:pt idx="6029">
                  <c:v>0</c:v>
                </c:pt>
                <c:pt idx="6030">
                  <c:v>0</c:v>
                </c:pt>
                <c:pt idx="6031">
                  <c:v>0</c:v>
                </c:pt>
                <c:pt idx="6032">
                  <c:v>7.8516400462831371E-2</c:v>
                </c:pt>
                <c:pt idx="6033">
                  <c:v>0</c:v>
                </c:pt>
                <c:pt idx="6034">
                  <c:v>0</c:v>
                </c:pt>
                <c:pt idx="6035">
                  <c:v>1.8039293987385463E-2</c:v>
                </c:pt>
                <c:pt idx="6036">
                  <c:v>3.2238506944850087E-2</c:v>
                </c:pt>
                <c:pt idx="6037">
                  <c:v>8.0154988427239005E-2</c:v>
                </c:pt>
                <c:pt idx="6038">
                  <c:v>0</c:v>
                </c:pt>
                <c:pt idx="6039">
                  <c:v>0</c:v>
                </c:pt>
                <c:pt idx="6040">
                  <c:v>8.0727430562546942E-2</c:v>
                </c:pt>
                <c:pt idx="6041">
                  <c:v>0</c:v>
                </c:pt>
                <c:pt idx="6042">
                  <c:v>0</c:v>
                </c:pt>
                <c:pt idx="6043">
                  <c:v>1.017130786931375E-2</c:v>
                </c:pt>
                <c:pt idx="6044">
                  <c:v>9.6347685175715014E-3</c:v>
                </c:pt>
                <c:pt idx="6045">
                  <c:v>9.987800927774515E-3</c:v>
                </c:pt>
                <c:pt idx="6046">
                  <c:v>9.050937500433065E-3</c:v>
                </c:pt>
                <c:pt idx="6047">
                  <c:v>9.5858449130901136E-3</c:v>
                </c:pt>
                <c:pt idx="6048">
                  <c:v>0</c:v>
                </c:pt>
                <c:pt idx="6049">
                  <c:v>0</c:v>
                </c:pt>
                <c:pt idx="6050">
                  <c:v>0</c:v>
                </c:pt>
                <c:pt idx="6051">
                  <c:v>0</c:v>
                </c:pt>
                <c:pt idx="6052">
                  <c:v>8.9612916664918885E-2</c:v>
                </c:pt>
                <c:pt idx="6053">
                  <c:v>0</c:v>
                </c:pt>
                <c:pt idx="6054">
                  <c:v>0</c:v>
                </c:pt>
                <c:pt idx="6055">
                  <c:v>0.10268357638415182</c:v>
                </c:pt>
                <c:pt idx="6056">
                  <c:v>0</c:v>
                </c:pt>
                <c:pt idx="6057">
                  <c:v>0</c:v>
                </c:pt>
                <c:pt idx="6058">
                  <c:v>0</c:v>
                </c:pt>
                <c:pt idx="6059">
                  <c:v>0</c:v>
                </c:pt>
                <c:pt idx="6060">
                  <c:v>0</c:v>
                </c:pt>
                <c:pt idx="6061">
                  <c:v>0</c:v>
                </c:pt>
                <c:pt idx="6062">
                  <c:v>2.1951620365143754E-3</c:v>
                </c:pt>
                <c:pt idx="6063">
                  <c:v>0</c:v>
                </c:pt>
                <c:pt idx="6064">
                  <c:v>0</c:v>
                </c:pt>
                <c:pt idx="6065">
                  <c:v>0</c:v>
                </c:pt>
                <c:pt idx="6066">
                  <c:v>7.6104363426566124E-2</c:v>
                </c:pt>
                <c:pt idx="6067">
                  <c:v>0</c:v>
                </c:pt>
                <c:pt idx="6068">
                  <c:v>0</c:v>
                </c:pt>
                <c:pt idx="6069">
                  <c:v>0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</c:v>
                </c:pt>
                <c:pt idx="6074">
                  <c:v>0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7.7961481481906958E-2</c:v>
                </c:pt>
                <c:pt idx="6079">
                  <c:v>0</c:v>
                </c:pt>
                <c:pt idx="6080">
                  <c:v>1.7330324117210694E-3</c:v>
                </c:pt>
                <c:pt idx="6081">
                  <c:v>0</c:v>
                </c:pt>
                <c:pt idx="6082">
                  <c:v>0</c:v>
                </c:pt>
                <c:pt idx="6083">
                  <c:v>7.9985925927758217E-2</c:v>
                </c:pt>
                <c:pt idx="6084">
                  <c:v>7.6372708332201E-2</c:v>
                </c:pt>
                <c:pt idx="6085">
                  <c:v>1.7880208324640989E-3</c:v>
                </c:pt>
                <c:pt idx="6086">
                  <c:v>0</c:v>
                </c:pt>
                <c:pt idx="6087">
                  <c:v>7.5651435188774485E-2</c:v>
                </c:pt>
                <c:pt idx="6088">
                  <c:v>7.937581018632045E-2</c:v>
                </c:pt>
                <c:pt idx="6089">
                  <c:v>8.6074456019559875E-2</c:v>
                </c:pt>
                <c:pt idx="6090">
                  <c:v>2.6763425921672024E-3</c:v>
                </c:pt>
                <c:pt idx="6091">
                  <c:v>9.5723877311684191E-2</c:v>
                </c:pt>
                <c:pt idx="6092">
                  <c:v>0</c:v>
                </c:pt>
                <c:pt idx="6093">
                  <c:v>0</c:v>
                </c:pt>
                <c:pt idx="6094">
                  <c:v>0</c:v>
                </c:pt>
                <c:pt idx="6095">
                  <c:v>0</c:v>
                </c:pt>
                <c:pt idx="6096">
                  <c:v>0</c:v>
                </c:pt>
                <c:pt idx="6097">
                  <c:v>3.574895832571201E-3</c:v>
                </c:pt>
                <c:pt idx="6098">
                  <c:v>0</c:v>
                </c:pt>
                <c:pt idx="6099">
                  <c:v>7.810636574140517E-2</c:v>
                </c:pt>
                <c:pt idx="6100">
                  <c:v>0.1668006365725887</c:v>
                </c:pt>
                <c:pt idx="6101">
                  <c:v>0</c:v>
                </c:pt>
                <c:pt idx="6102">
                  <c:v>7.4809444442507811E-2</c:v>
                </c:pt>
                <c:pt idx="6103">
                  <c:v>3.995692129683448E-2</c:v>
                </c:pt>
                <c:pt idx="6104">
                  <c:v>0</c:v>
                </c:pt>
                <c:pt idx="6105">
                  <c:v>0</c:v>
                </c:pt>
                <c:pt idx="6106">
                  <c:v>0.11090418981621042</c:v>
                </c:pt>
                <c:pt idx="6107">
                  <c:v>0</c:v>
                </c:pt>
                <c:pt idx="6108">
                  <c:v>0</c:v>
                </c:pt>
                <c:pt idx="6109">
                  <c:v>0</c:v>
                </c:pt>
                <c:pt idx="6110">
                  <c:v>0</c:v>
                </c:pt>
                <c:pt idx="6111">
                  <c:v>0</c:v>
                </c:pt>
                <c:pt idx="6112">
                  <c:v>0</c:v>
                </c:pt>
                <c:pt idx="6113">
                  <c:v>0</c:v>
                </c:pt>
                <c:pt idx="6114">
                  <c:v>7.9891354165738449E-2</c:v>
                </c:pt>
                <c:pt idx="6115">
                  <c:v>5.7785185184911825E-2</c:v>
                </c:pt>
                <c:pt idx="6116">
                  <c:v>6.4209085649054032E-2</c:v>
                </c:pt>
                <c:pt idx="6117">
                  <c:v>5.3211238424410112E-2</c:v>
                </c:pt>
                <c:pt idx="6118">
                  <c:v>6.4496585648157634E-2</c:v>
                </c:pt>
                <c:pt idx="6119">
                  <c:v>6.3805856487306301E-2</c:v>
                </c:pt>
                <c:pt idx="6120">
                  <c:v>6.5294583335344214E-2</c:v>
                </c:pt>
                <c:pt idx="6121">
                  <c:v>6.5047592586779501E-2</c:v>
                </c:pt>
                <c:pt idx="6122">
                  <c:v>0</c:v>
                </c:pt>
                <c:pt idx="6123">
                  <c:v>0.1419171874949825</c:v>
                </c:pt>
                <c:pt idx="6124">
                  <c:v>6.706442130234791E-2</c:v>
                </c:pt>
                <c:pt idx="6125">
                  <c:v>6.8752303239307366E-2</c:v>
                </c:pt>
                <c:pt idx="6126">
                  <c:v>6.8649479166197125E-2</c:v>
                </c:pt>
                <c:pt idx="6127">
                  <c:v>6.3308831020549405E-2</c:v>
                </c:pt>
                <c:pt idx="6128">
                  <c:v>7.4669444446044508E-2</c:v>
                </c:pt>
                <c:pt idx="6129">
                  <c:v>6.577186342474306E-2</c:v>
                </c:pt>
                <c:pt idx="6130">
                  <c:v>6.4116053239558823E-2</c:v>
                </c:pt>
                <c:pt idx="6131">
                  <c:v>6.5587870369199663E-2</c:v>
                </c:pt>
                <c:pt idx="6132">
                  <c:v>1.8274884205311537E-3</c:v>
                </c:pt>
                <c:pt idx="6133">
                  <c:v>6.5799641204648651E-2</c:v>
                </c:pt>
                <c:pt idx="6134">
                  <c:v>6.8342534723342396E-2</c:v>
                </c:pt>
                <c:pt idx="6135">
                  <c:v>5.9645046298101079E-2</c:v>
                </c:pt>
                <c:pt idx="6136">
                  <c:v>6.6438680558349006E-2</c:v>
                </c:pt>
                <c:pt idx="6137">
                  <c:v>6.3352291668707039E-2</c:v>
                </c:pt>
                <c:pt idx="6138">
                  <c:v>6.6712743049720302E-2</c:v>
                </c:pt>
                <c:pt idx="6139">
                  <c:v>0.10030769675358897</c:v>
                </c:pt>
                <c:pt idx="6140">
                  <c:v>6.467158564919373E-2</c:v>
                </c:pt>
                <c:pt idx="6141">
                  <c:v>6.4058182870212477E-2</c:v>
                </c:pt>
                <c:pt idx="6142">
                  <c:v>6.3857916669803672E-2</c:v>
                </c:pt>
                <c:pt idx="6143">
                  <c:v>7.6349004630174022E-2</c:v>
                </c:pt>
                <c:pt idx="6144">
                  <c:v>0</c:v>
                </c:pt>
                <c:pt idx="6145">
                  <c:v>4.6673599536006805E-2</c:v>
                </c:pt>
                <c:pt idx="6146">
                  <c:v>6.9291944448195864E-2</c:v>
                </c:pt>
                <c:pt idx="6147">
                  <c:v>6.3580405090760905E-2</c:v>
                </c:pt>
                <c:pt idx="6148">
                  <c:v>6.9399907406477723E-2</c:v>
                </c:pt>
                <c:pt idx="6149">
                  <c:v>6.3402048610441852E-2</c:v>
                </c:pt>
                <c:pt idx="6150">
                  <c:v>7.068156250170432E-2</c:v>
                </c:pt>
                <c:pt idx="6151">
                  <c:v>6.613755787111586E-2</c:v>
                </c:pt>
                <c:pt idx="6152">
                  <c:v>6.4965254634444136E-2</c:v>
                </c:pt>
                <c:pt idx="6153">
                  <c:v>1.7079513854696415E-3</c:v>
                </c:pt>
                <c:pt idx="6154">
                  <c:v>4.6336273146152962E-2</c:v>
                </c:pt>
                <c:pt idx="6155">
                  <c:v>6.5635219907562714E-2</c:v>
                </c:pt>
                <c:pt idx="6156">
                  <c:v>6.3654710647824686E-2</c:v>
                </c:pt>
                <c:pt idx="6157">
                  <c:v>6.2049097221461125E-2</c:v>
                </c:pt>
                <c:pt idx="6158">
                  <c:v>8.6016203567851335E-4</c:v>
                </c:pt>
                <c:pt idx="6159">
                  <c:v>0</c:v>
                </c:pt>
                <c:pt idx="6160">
                  <c:v>5.9437280091515277E-2</c:v>
                </c:pt>
                <c:pt idx="6161">
                  <c:v>4.9895555559487548E-2</c:v>
                </c:pt>
                <c:pt idx="6162">
                  <c:v>7.3360995367693249E-2</c:v>
                </c:pt>
                <c:pt idx="6163">
                  <c:v>0</c:v>
                </c:pt>
                <c:pt idx="6164">
                  <c:v>0</c:v>
                </c:pt>
                <c:pt idx="6165">
                  <c:v>6.5971006944891997E-2</c:v>
                </c:pt>
                <c:pt idx="6166">
                  <c:v>6.5591388891334645E-2</c:v>
                </c:pt>
                <c:pt idx="6167">
                  <c:v>0</c:v>
                </c:pt>
                <c:pt idx="6168">
                  <c:v>4.5857013887143694E-2</c:v>
                </c:pt>
                <c:pt idx="6169">
                  <c:v>0</c:v>
                </c:pt>
                <c:pt idx="6170">
                  <c:v>0</c:v>
                </c:pt>
                <c:pt idx="6171">
                  <c:v>0</c:v>
                </c:pt>
                <c:pt idx="6172">
                  <c:v>0</c:v>
                </c:pt>
                <c:pt idx="6173">
                  <c:v>0</c:v>
                </c:pt>
                <c:pt idx="6174">
                  <c:v>9.0138761574053206E-2</c:v>
                </c:pt>
                <c:pt idx="6175">
                  <c:v>8.0256747678504325E-2</c:v>
                </c:pt>
                <c:pt idx="6176">
                  <c:v>0</c:v>
                </c:pt>
                <c:pt idx="6177">
                  <c:v>6.8327534725540318E-2</c:v>
                </c:pt>
                <c:pt idx="6178">
                  <c:v>0</c:v>
                </c:pt>
                <c:pt idx="6179">
                  <c:v>7.9167581017827615E-2</c:v>
                </c:pt>
                <c:pt idx="6180">
                  <c:v>7.797399305854924E-2</c:v>
                </c:pt>
                <c:pt idx="6181">
                  <c:v>7.6764363424445037E-2</c:v>
                </c:pt>
                <c:pt idx="6182">
                  <c:v>7.8022476845944766E-2</c:v>
                </c:pt>
                <c:pt idx="6183">
                  <c:v>7.6457083334389608E-2</c:v>
                </c:pt>
                <c:pt idx="6184">
                  <c:v>0.22963541666103993</c:v>
                </c:pt>
                <c:pt idx="6185">
                  <c:v>0</c:v>
                </c:pt>
                <c:pt idx="6186">
                  <c:v>7.8208553240983747E-2</c:v>
                </c:pt>
                <c:pt idx="6187">
                  <c:v>0.13254643519030651</c:v>
                </c:pt>
                <c:pt idx="6188">
                  <c:v>7.8984641208080575E-2</c:v>
                </c:pt>
                <c:pt idx="6189">
                  <c:v>7.5707384261477273E-2</c:v>
                </c:pt>
                <c:pt idx="6190">
                  <c:v>7.876681713241851E-2</c:v>
                </c:pt>
                <c:pt idx="6191">
                  <c:v>8.5641087964177132E-2</c:v>
                </c:pt>
                <c:pt idx="6192">
                  <c:v>8.6595706023217645E-2</c:v>
                </c:pt>
                <c:pt idx="6193">
                  <c:v>8.9603877313493285E-2</c:v>
                </c:pt>
                <c:pt idx="6194">
                  <c:v>8.9344756946957204E-2</c:v>
                </c:pt>
                <c:pt idx="6195">
                  <c:v>8.7170381942996755E-2</c:v>
                </c:pt>
                <c:pt idx="6196">
                  <c:v>0.812683703705261</c:v>
                </c:pt>
                <c:pt idx="6197">
                  <c:v>0.106104143524135</c:v>
                </c:pt>
                <c:pt idx="6198">
                  <c:v>8.9053969903034158E-2</c:v>
                </c:pt>
                <c:pt idx="6199">
                  <c:v>8.1482581015734468E-2</c:v>
                </c:pt>
                <c:pt idx="6200">
                  <c:v>7.6986469903204124E-2</c:v>
                </c:pt>
                <c:pt idx="6201">
                  <c:v>8.0167812498984858E-2</c:v>
                </c:pt>
                <c:pt idx="6202">
                  <c:v>8.1662291660904884E-2</c:v>
                </c:pt>
                <c:pt idx="6203">
                  <c:v>7.7849965280620381E-2</c:v>
                </c:pt>
                <c:pt idx="6204">
                  <c:v>0</c:v>
                </c:pt>
                <c:pt idx="6205">
                  <c:v>8.0090844909136649E-2</c:v>
                </c:pt>
                <c:pt idx="6206">
                  <c:v>7.7410243051417638E-2</c:v>
                </c:pt>
                <c:pt idx="6207">
                  <c:v>7.4305740738054737E-2</c:v>
                </c:pt>
                <c:pt idx="6208">
                  <c:v>7.5686493059038185E-2</c:v>
                </c:pt>
                <c:pt idx="6209">
                  <c:v>0</c:v>
                </c:pt>
                <c:pt idx="6210">
                  <c:v>8.1443263894470874E-2</c:v>
                </c:pt>
                <c:pt idx="6211">
                  <c:v>7.3516886572178919E-2</c:v>
                </c:pt>
                <c:pt idx="6212">
                  <c:v>3.2480150461196899E-2</c:v>
                </c:pt>
                <c:pt idx="6213">
                  <c:v>1.0751990739663597E-2</c:v>
                </c:pt>
                <c:pt idx="6214">
                  <c:v>1.664895833528135E-3</c:v>
                </c:pt>
                <c:pt idx="6215">
                  <c:v>5.6107650467311032E-2</c:v>
                </c:pt>
                <c:pt idx="6216">
                  <c:v>0</c:v>
                </c:pt>
                <c:pt idx="6217">
                  <c:v>8.1358935189200565E-2</c:v>
                </c:pt>
                <c:pt idx="6218">
                  <c:v>0</c:v>
                </c:pt>
                <c:pt idx="6219">
                  <c:v>7.9013472226506565E-2</c:v>
                </c:pt>
                <c:pt idx="6220">
                  <c:v>0</c:v>
                </c:pt>
                <c:pt idx="6221">
                  <c:v>7.7099131944123656E-2</c:v>
                </c:pt>
                <c:pt idx="6222">
                  <c:v>3.7506134249269962E-3</c:v>
                </c:pt>
                <c:pt idx="6223">
                  <c:v>0</c:v>
                </c:pt>
                <c:pt idx="6224">
                  <c:v>0</c:v>
                </c:pt>
                <c:pt idx="6225">
                  <c:v>0</c:v>
                </c:pt>
                <c:pt idx="6226">
                  <c:v>0</c:v>
                </c:pt>
                <c:pt idx="6227">
                  <c:v>0</c:v>
                </c:pt>
                <c:pt idx="6228">
                  <c:v>0</c:v>
                </c:pt>
                <c:pt idx="6229">
                  <c:v>0</c:v>
                </c:pt>
                <c:pt idx="6230">
                  <c:v>0</c:v>
                </c:pt>
                <c:pt idx="6231">
                  <c:v>9.3319953703030478E-2</c:v>
                </c:pt>
                <c:pt idx="6232">
                  <c:v>7.4510486112558283E-2</c:v>
                </c:pt>
                <c:pt idx="6233">
                  <c:v>4.7039247685461305E-2</c:v>
                </c:pt>
                <c:pt idx="6234">
                  <c:v>0</c:v>
                </c:pt>
                <c:pt idx="6235">
                  <c:v>3.4847685165004805E-3</c:v>
                </c:pt>
                <c:pt idx="6236">
                  <c:v>7.5510717593715526E-2</c:v>
                </c:pt>
                <c:pt idx="6237">
                  <c:v>0</c:v>
                </c:pt>
                <c:pt idx="6238">
                  <c:v>6.8221331013774034E-2</c:v>
                </c:pt>
                <c:pt idx="6239">
                  <c:v>0</c:v>
                </c:pt>
                <c:pt idx="6240">
                  <c:v>0</c:v>
                </c:pt>
                <c:pt idx="6241">
                  <c:v>0</c:v>
                </c:pt>
                <c:pt idx="6242">
                  <c:v>0</c:v>
                </c:pt>
                <c:pt idx="6243">
                  <c:v>2.9021064838161692E-3</c:v>
                </c:pt>
                <c:pt idx="6244">
                  <c:v>6.0132025464554317E-2</c:v>
                </c:pt>
                <c:pt idx="6245">
                  <c:v>7.8282164351549E-2</c:v>
                </c:pt>
                <c:pt idx="6246">
                  <c:v>6.4991875005944166E-2</c:v>
                </c:pt>
                <c:pt idx="6247">
                  <c:v>8.0466874998819549E-2</c:v>
                </c:pt>
                <c:pt idx="6248">
                  <c:v>0</c:v>
                </c:pt>
                <c:pt idx="6249">
                  <c:v>0</c:v>
                </c:pt>
                <c:pt idx="6250">
                  <c:v>7.5821388883923646E-2</c:v>
                </c:pt>
                <c:pt idx="6251">
                  <c:v>8.0125358799705282E-2</c:v>
                </c:pt>
                <c:pt idx="6252">
                  <c:v>7.1530266206536908E-2</c:v>
                </c:pt>
                <c:pt idx="6253">
                  <c:v>0</c:v>
                </c:pt>
                <c:pt idx="6254">
                  <c:v>0</c:v>
                </c:pt>
                <c:pt idx="6255">
                  <c:v>5.0252905093657319E-2</c:v>
                </c:pt>
                <c:pt idx="6256">
                  <c:v>2.1172569468035363E-3</c:v>
                </c:pt>
                <c:pt idx="6257">
                  <c:v>0</c:v>
                </c:pt>
                <c:pt idx="6258">
                  <c:v>4.7595601849025115E-2</c:v>
                </c:pt>
                <c:pt idx="6259">
                  <c:v>0</c:v>
                </c:pt>
                <c:pt idx="6260">
                  <c:v>0</c:v>
                </c:pt>
                <c:pt idx="6261">
                  <c:v>0</c:v>
                </c:pt>
                <c:pt idx="6262">
                  <c:v>8.1461655092425644E-2</c:v>
                </c:pt>
                <c:pt idx="6263">
                  <c:v>8.6077893516630866E-2</c:v>
                </c:pt>
                <c:pt idx="6264">
                  <c:v>8.0452106478333008E-2</c:v>
                </c:pt>
                <c:pt idx="6265">
                  <c:v>0</c:v>
                </c:pt>
                <c:pt idx="6266">
                  <c:v>0</c:v>
                </c:pt>
                <c:pt idx="6267">
                  <c:v>0</c:v>
                </c:pt>
                <c:pt idx="6268">
                  <c:v>0</c:v>
                </c:pt>
                <c:pt idx="6269">
                  <c:v>7.7163541667687241E-2</c:v>
                </c:pt>
                <c:pt idx="6270">
                  <c:v>0</c:v>
                </c:pt>
                <c:pt idx="6271">
                  <c:v>0</c:v>
                </c:pt>
                <c:pt idx="6272">
                  <c:v>0</c:v>
                </c:pt>
                <c:pt idx="6273">
                  <c:v>8.4653564808832016E-2</c:v>
                </c:pt>
                <c:pt idx="6274">
                  <c:v>0.18904825231584255</c:v>
                </c:pt>
                <c:pt idx="6275">
                  <c:v>2.9859375063097104E-3</c:v>
                </c:pt>
                <c:pt idx="6276">
                  <c:v>0.60797484953945968</c:v>
                </c:pt>
                <c:pt idx="6277">
                  <c:v>7.6730069442419335E-2</c:v>
                </c:pt>
                <c:pt idx="6278">
                  <c:v>0</c:v>
                </c:pt>
                <c:pt idx="6279">
                  <c:v>0</c:v>
                </c:pt>
                <c:pt idx="6280">
                  <c:v>0</c:v>
                </c:pt>
                <c:pt idx="6281">
                  <c:v>0</c:v>
                </c:pt>
                <c:pt idx="6282">
                  <c:v>0</c:v>
                </c:pt>
                <c:pt idx="6283">
                  <c:v>0</c:v>
                </c:pt>
                <c:pt idx="6284">
                  <c:v>0.14543228009279119</c:v>
                </c:pt>
                <c:pt idx="6285">
                  <c:v>4.7876458331302274E-2</c:v>
                </c:pt>
                <c:pt idx="6286">
                  <c:v>6.1922222223074641E-2</c:v>
                </c:pt>
                <c:pt idx="6287">
                  <c:v>7.5079548609210178E-2</c:v>
                </c:pt>
                <c:pt idx="6288">
                  <c:v>0</c:v>
                </c:pt>
                <c:pt idx="6289">
                  <c:v>0</c:v>
                </c:pt>
                <c:pt idx="6290">
                  <c:v>0</c:v>
                </c:pt>
                <c:pt idx="6291">
                  <c:v>0</c:v>
                </c:pt>
                <c:pt idx="6292">
                  <c:v>8.0774675923748873E-2</c:v>
                </c:pt>
                <c:pt idx="6293">
                  <c:v>1.7873148171929643E-3</c:v>
                </c:pt>
                <c:pt idx="6294">
                  <c:v>7.9399918984563556E-2</c:v>
                </c:pt>
                <c:pt idx="6295">
                  <c:v>0</c:v>
                </c:pt>
                <c:pt idx="6296">
                  <c:v>0</c:v>
                </c:pt>
                <c:pt idx="6297">
                  <c:v>1.7370717614539899E-3</c:v>
                </c:pt>
                <c:pt idx="6298">
                  <c:v>1.7156597241410054E-3</c:v>
                </c:pt>
                <c:pt idx="6299">
                  <c:v>8.9897129633754957E-2</c:v>
                </c:pt>
                <c:pt idx="6300">
                  <c:v>0</c:v>
                </c:pt>
                <c:pt idx="6301">
                  <c:v>0</c:v>
                </c:pt>
                <c:pt idx="6302">
                  <c:v>0</c:v>
                </c:pt>
                <c:pt idx="6303">
                  <c:v>0</c:v>
                </c:pt>
                <c:pt idx="6304">
                  <c:v>5.9132754613528959E-3</c:v>
                </c:pt>
                <c:pt idx="6305">
                  <c:v>9.7097500001837034E-2</c:v>
                </c:pt>
                <c:pt idx="6306">
                  <c:v>0</c:v>
                </c:pt>
                <c:pt idx="6307">
                  <c:v>0</c:v>
                </c:pt>
                <c:pt idx="6308">
                  <c:v>0</c:v>
                </c:pt>
                <c:pt idx="6309">
                  <c:v>0</c:v>
                </c:pt>
                <c:pt idx="6310">
                  <c:v>0</c:v>
                </c:pt>
                <c:pt idx="6311">
                  <c:v>7.6759745374147315E-2</c:v>
                </c:pt>
                <c:pt idx="6312">
                  <c:v>0</c:v>
                </c:pt>
                <c:pt idx="6313">
                  <c:v>0</c:v>
                </c:pt>
                <c:pt idx="6314">
                  <c:v>0</c:v>
                </c:pt>
                <c:pt idx="6315">
                  <c:v>0</c:v>
                </c:pt>
                <c:pt idx="6316">
                  <c:v>0</c:v>
                </c:pt>
                <c:pt idx="6317">
                  <c:v>1.4989143521233927E-2</c:v>
                </c:pt>
                <c:pt idx="6318">
                  <c:v>0</c:v>
                </c:pt>
                <c:pt idx="6319">
                  <c:v>0</c:v>
                </c:pt>
                <c:pt idx="6320">
                  <c:v>0</c:v>
                </c:pt>
                <c:pt idx="6321">
                  <c:v>1.8390277764410712E-3</c:v>
                </c:pt>
                <c:pt idx="6322">
                  <c:v>7.5588877312839031E-2</c:v>
                </c:pt>
                <c:pt idx="6323">
                  <c:v>1.548252314387355E-2</c:v>
                </c:pt>
                <c:pt idx="6324">
                  <c:v>7.2455162036931142E-2</c:v>
                </c:pt>
                <c:pt idx="6325">
                  <c:v>7.7985833333514165E-2</c:v>
                </c:pt>
                <c:pt idx="6326">
                  <c:v>0</c:v>
                </c:pt>
                <c:pt idx="6327">
                  <c:v>0</c:v>
                </c:pt>
                <c:pt idx="6328">
                  <c:v>4.5521782405558042E-2</c:v>
                </c:pt>
                <c:pt idx="6329">
                  <c:v>0</c:v>
                </c:pt>
                <c:pt idx="6330">
                  <c:v>7.8726886575168464E-2</c:v>
                </c:pt>
                <c:pt idx="6331">
                  <c:v>0.10329560185346054</c:v>
                </c:pt>
                <c:pt idx="6332">
                  <c:v>7.9182638888596557E-2</c:v>
                </c:pt>
                <c:pt idx="6333">
                  <c:v>5.8937453701219056E-2</c:v>
                </c:pt>
                <c:pt idx="6334">
                  <c:v>0</c:v>
                </c:pt>
                <c:pt idx="6335">
                  <c:v>0</c:v>
                </c:pt>
                <c:pt idx="6336">
                  <c:v>0</c:v>
                </c:pt>
                <c:pt idx="6337">
                  <c:v>6.5826535648157005</c:v>
                </c:pt>
                <c:pt idx="6338">
                  <c:v>4.57082291613915E-2</c:v>
                </c:pt>
                <c:pt idx="6339">
                  <c:v>10.055783854164474</c:v>
                </c:pt>
                <c:pt idx="6340">
                  <c:v>0</c:v>
                </c:pt>
                <c:pt idx="6341">
                  <c:v>0</c:v>
                </c:pt>
                <c:pt idx="6342">
                  <c:v>6.1488125000323635E-2</c:v>
                </c:pt>
                <c:pt idx="6343">
                  <c:v>0</c:v>
                </c:pt>
                <c:pt idx="6344">
                  <c:v>8.1088506944070105E-2</c:v>
                </c:pt>
                <c:pt idx="6345">
                  <c:v>7.7708333337795921E-3</c:v>
                </c:pt>
                <c:pt idx="6346">
                  <c:v>0</c:v>
                </c:pt>
                <c:pt idx="6347">
                  <c:v>0</c:v>
                </c:pt>
                <c:pt idx="6348">
                  <c:v>1.0021493057138287E-2</c:v>
                </c:pt>
                <c:pt idx="6349">
                  <c:v>6.115289282410231</c:v>
                </c:pt>
                <c:pt idx="6350">
                  <c:v>6.5934432874200866E-2</c:v>
                </c:pt>
                <c:pt idx="6351">
                  <c:v>1.0241423617117107E-2</c:v>
                </c:pt>
                <c:pt idx="6352">
                  <c:v>7.0022685176809318E-3</c:v>
                </c:pt>
                <c:pt idx="6353">
                  <c:v>9.2018981522414833E-3</c:v>
                </c:pt>
                <c:pt idx="6354">
                  <c:v>0</c:v>
                </c:pt>
                <c:pt idx="6355">
                  <c:v>4.6586041666159872E-2</c:v>
                </c:pt>
                <c:pt idx="6356">
                  <c:v>0</c:v>
                </c:pt>
                <c:pt idx="6357">
                  <c:v>0</c:v>
                </c:pt>
                <c:pt idx="6358">
                  <c:v>0</c:v>
                </c:pt>
                <c:pt idx="6359">
                  <c:v>0</c:v>
                </c:pt>
                <c:pt idx="6360">
                  <c:v>0</c:v>
                </c:pt>
                <c:pt idx="6361">
                  <c:v>7.9229849543480668E-2</c:v>
                </c:pt>
                <c:pt idx="6362">
                  <c:v>0</c:v>
                </c:pt>
                <c:pt idx="6363">
                  <c:v>1.6670208329742309E-2</c:v>
                </c:pt>
                <c:pt idx="6364">
                  <c:v>0</c:v>
                </c:pt>
                <c:pt idx="6365">
                  <c:v>7.2295127320103347E-2</c:v>
                </c:pt>
                <c:pt idx="6366">
                  <c:v>8.9448252314468846E-2</c:v>
                </c:pt>
                <c:pt idx="6367">
                  <c:v>7.6131412031827495E-2</c:v>
                </c:pt>
                <c:pt idx="6368">
                  <c:v>1.1326979169098195E-2</c:v>
                </c:pt>
                <c:pt idx="6369">
                  <c:v>0</c:v>
                </c:pt>
                <c:pt idx="6370">
                  <c:v>0</c:v>
                </c:pt>
                <c:pt idx="6371">
                  <c:v>0</c:v>
                </c:pt>
                <c:pt idx="6372">
                  <c:v>0</c:v>
                </c:pt>
                <c:pt idx="6373">
                  <c:v>0</c:v>
                </c:pt>
                <c:pt idx="6374">
                  <c:v>0</c:v>
                </c:pt>
                <c:pt idx="6375">
                  <c:v>6.9802268517378252E-2</c:v>
                </c:pt>
                <c:pt idx="6376">
                  <c:v>0</c:v>
                </c:pt>
                <c:pt idx="6377">
                  <c:v>0</c:v>
                </c:pt>
                <c:pt idx="6378">
                  <c:v>0</c:v>
                </c:pt>
                <c:pt idx="6379">
                  <c:v>7.9895694449078292E-2</c:v>
                </c:pt>
                <c:pt idx="6380">
                  <c:v>7.5410150464449544E-2</c:v>
                </c:pt>
                <c:pt idx="6381">
                  <c:v>8.038528935139766E-2</c:v>
                </c:pt>
                <c:pt idx="6382">
                  <c:v>1.0155740739719477E-2</c:v>
                </c:pt>
                <c:pt idx="6383">
                  <c:v>9.8989479861120344</c:v>
                </c:pt>
                <c:pt idx="6384">
                  <c:v>0</c:v>
                </c:pt>
                <c:pt idx="6385">
                  <c:v>0</c:v>
                </c:pt>
                <c:pt idx="6386">
                  <c:v>0</c:v>
                </c:pt>
                <c:pt idx="6387">
                  <c:v>0</c:v>
                </c:pt>
                <c:pt idx="6388">
                  <c:v>6.3777592593396548E-2</c:v>
                </c:pt>
                <c:pt idx="6389">
                  <c:v>0</c:v>
                </c:pt>
                <c:pt idx="6390">
                  <c:v>1.6418310180597473E-2</c:v>
                </c:pt>
                <c:pt idx="6391">
                  <c:v>3.7367335069429828</c:v>
                </c:pt>
                <c:pt idx="6392">
                  <c:v>0.15919678240607027</c:v>
                </c:pt>
                <c:pt idx="6393">
                  <c:v>0</c:v>
                </c:pt>
                <c:pt idx="6394">
                  <c:v>7.6552268517843913E-2</c:v>
                </c:pt>
                <c:pt idx="6395">
                  <c:v>0</c:v>
                </c:pt>
                <c:pt idx="6396">
                  <c:v>6.5894247687538154E-2</c:v>
                </c:pt>
                <c:pt idx="6397">
                  <c:v>1.7512500053271651E-3</c:v>
                </c:pt>
                <c:pt idx="6398">
                  <c:v>1.8551261571701616E-2</c:v>
                </c:pt>
                <c:pt idx="6399">
                  <c:v>7.336489583394723E-2</c:v>
                </c:pt>
                <c:pt idx="6400">
                  <c:v>0</c:v>
                </c:pt>
                <c:pt idx="6401">
                  <c:v>7.3019340277824085E-2</c:v>
                </c:pt>
                <c:pt idx="6402">
                  <c:v>7.6371724535420071E-2</c:v>
                </c:pt>
                <c:pt idx="6403">
                  <c:v>7.5121319445315748E-2</c:v>
                </c:pt>
                <c:pt idx="6404">
                  <c:v>0</c:v>
                </c:pt>
                <c:pt idx="6405">
                  <c:v>0</c:v>
                </c:pt>
                <c:pt idx="6406">
                  <c:v>0</c:v>
                </c:pt>
                <c:pt idx="6407">
                  <c:v>8.1630138884065673E-2</c:v>
                </c:pt>
                <c:pt idx="6408">
                  <c:v>0</c:v>
                </c:pt>
                <c:pt idx="6409">
                  <c:v>0</c:v>
                </c:pt>
                <c:pt idx="6410">
                  <c:v>0</c:v>
                </c:pt>
                <c:pt idx="6411">
                  <c:v>8.4390046300541144E-2</c:v>
                </c:pt>
                <c:pt idx="6412">
                  <c:v>0</c:v>
                </c:pt>
                <c:pt idx="6413">
                  <c:v>0</c:v>
                </c:pt>
                <c:pt idx="6414">
                  <c:v>1.0233495369902812E-2</c:v>
                </c:pt>
                <c:pt idx="6415">
                  <c:v>0</c:v>
                </c:pt>
                <c:pt idx="6416">
                  <c:v>0</c:v>
                </c:pt>
                <c:pt idx="6417">
                  <c:v>9.3802743052947335E-2</c:v>
                </c:pt>
                <c:pt idx="6418">
                  <c:v>0</c:v>
                </c:pt>
                <c:pt idx="6419">
                  <c:v>0</c:v>
                </c:pt>
                <c:pt idx="6420">
                  <c:v>0</c:v>
                </c:pt>
                <c:pt idx="6421">
                  <c:v>6.8672349530970678E-2</c:v>
                </c:pt>
                <c:pt idx="6422">
                  <c:v>0</c:v>
                </c:pt>
                <c:pt idx="6423">
                  <c:v>0</c:v>
                </c:pt>
                <c:pt idx="6424">
                  <c:v>0</c:v>
                </c:pt>
                <c:pt idx="6425">
                  <c:v>8.0133379633480217E-2</c:v>
                </c:pt>
                <c:pt idx="6426">
                  <c:v>7.8260995367600117E-2</c:v>
                </c:pt>
                <c:pt idx="6427">
                  <c:v>0.339111307868734</c:v>
                </c:pt>
                <c:pt idx="6428">
                  <c:v>8.0821354167710524E-2</c:v>
                </c:pt>
                <c:pt idx="6429">
                  <c:v>7.8259930553031154E-2</c:v>
                </c:pt>
                <c:pt idx="6430">
                  <c:v>7.7800462961022276E-2</c:v>
                </c:pt>
                <c:pt idx="6431">
                  <c:v>6.5808101855509449E-2</c:v>
                </c:pt>
                <c:pt idx="6432">
                  <c:v>0</c:v>
                </c:pt>
                <c:pt idx="6433">
                  <c:v>7.6741087963455357E-2</c:v>
                </c:pt>
                <c:pt idx="6434">
                  <c:v>1.1224907408177387E-2</c:v>
                </c:pt>
                <c:pt idx="6435">
                  <c:v>1.1089432868175209E-2</c:v>
                </c:pt>
                <c:pt idx="6436">
                  <c:v>0</c:v>
                </c:pt>
                <c:pt idx="6437">
                  <c:v>0</c:v>
                </c:pt>
                <c:pt idx="6438">
                  <c:v>1.025489583844319E-2</c:v>
                </c:pt>
                <c:pt idx="6439">
                  <c:v>1.0039131950179581E-2</c:v>
                </c:pt>
                <c:pt idx="6440">
                  <c:v>3.3960914355702698E-2</c:v>
                </c:pt>
                <c:pt idx="6441">
                  <c:v>0</c:v>
                </c:pt>
                <c:pt idx="6442">
                  <c:v>5.2176597222569399E-2</c:v>
                </c:pt>
                <c:pt idx="6443">
                  <c:v>1.8258460651850328E-2</c:v>
                </c:pt>
                <c:pt idx="6444">
                  <c:v>6.9031481478305068E-2</c:v>
                </c:pt>
                <c:pt idx="6445">
                  <c:v>0</c:v>
                </c:pt>
                <c:pt idx="6446">
                  <c:v>1.627460648160195E-2</c:v>
                </c:pt>
                <c:pt idx="6447">
                  <c:v>8.2637800922384486E-2</c:v>
                </c:pt>
                <c:pt idx="6448">
                  <c:v>0</c:v>
                </c:pt>
                <c:pt idx="6449">
                  <c:v>0</c:v>
                </c:pt>
                <c:pt idx="6450">
                  <c:v>0</c:v>
                </c:pt>
                <c:pt idx="6451">
                  <c:v>4.86372916639084E-2</c:v>
                </c:pt>
                <c:pt idx="6452">
                  <c:v>0</c:v>
                </c:pt>
                <c:pt idx="6453">
                  <c:v>8.0617002313374542E-2</c:v>
                </c:pt>
                <c:pt idx="6454">
                  <c:v>0</c:v>
                </c:pt>
                <c:pt idx="6455">
                  <c:v>0</c:v>
                </c:pt>
                <c:pt idx="6456">
                  <c:v>1.1206863426195923E-2</c:v>
                </c:pt>
                <c:pt idx="6457">
                  <c:v>0</c:v>
                </c:pt>
                <c:pt idx="6458">
                  <c:v>7.8945925924926996E-2</c:v>
                </c:pt>
                <c:pt idx="6459">
                  <c:v>7.6793842592451256E-2</c:v>
                </c:pt>
                <c:pt idx="6460">
                  <c:v>0</c:v>
                </c:pt>
                <c:pt idx="6461">
                  <c:v>1.9474386572255753E-2</c:v>
                </c:pt>
                <c:pt idx="6462">
                  <c:v>7.3190046292438637E-2</c:v>
                </c:pt>
                <c:pt idx="6463">
                  <c:v>8.9113935187924653E-2</c:v>
                </c:pt>
                <c:pt idx="6464">
                  <c:v>0.14911321759427665</c:v>
                </c:pt>
                <c:pt idx="6465">
                  <c:v>7.5775405093736481E-2</c:v>
                </c:pt>
                <c:pt idx="6466">
                  <c:v>0</c:v>
                </c:pt>
                <c:pt idx="6467">
                  <c:v>0</c:v>
                </c:pt>
                <c:pt idx="6468">
                  <c:v>0</c:v>
                </c:pt>
                <c:pt idx="6469">
                  <c:v>0</c:v>
                </c:pt>
                <c:pt idx="6470">
                  <c:v>0</c:v>
                </c:pt>
                <c:pt idx="6471">
                  <c:v>7.7695833329926245E-2</c:v>
                </c:pt>
                <c:pt idx="6472">
                  <c:v>7.2391261579468846E-2</c:v>
                </c:pt>
                <c:pt idx="6473">
                  <c:v>0</c:v>
                </c:pt>
                <c:pt idx="6474">
                  <c:v>0</c:v>
                </c:pt>
                <c:pt idx="6475">
                  <c:v>0</c:v>
                </c:pt>
                <c:pt idx="6476">
                  <c:v>0</c:v>
                </c:pt>
                <c:pt idx="6477">
                  <c:v>0</c:v>
                </c:pt>
                <c:pt idx="6478">
                  <c:v>8.290924768516561E-2</c:v>
                </c:pt>
                <c:pt idx="6479">
                  <c:v>0</c:v>
                </c:pt>
                <c:pt idx="6480">
                  <c:v>7.811225694604218E-2</c:v>
                </c:pt>
                <c:pt idx="6481">
                  <c:v>0</c:v>
                </c:pt>
                <c:pt idx="6482">
                  <c:v>0</c:v>
                </c:pt>
                <c:pt idx="6483">
                  <c:v>0</c:v>
                </c:pt>
                <c:pt idx="6484">
                  <c:v>0</c:v>
                </c:pt>
                <c:pt idx="6485">
                  <c:v>1.7551446755533107E-2</c:v>
                </c:pt>
                <c:pt idx="6486">
                  <c:v>1.6939594912400935E-2</c:v>
                </c:pt>
                <c:pt idx="6487">
                  <c:v>2.5371956013259478E-2</c:v>
                </c:pt>
                <c:pt idx="6488">
                  <c:v>0</c:v>
                </c:pt>
                <c:pt idx="6489">
                  <c:v>0</c:v>
                </c:pt>
                <c:pt idx="6490">
                  <c:v>0</c:v>
                </c:pt>
                <c:pt idx="6491">
                  <c:v>4.3625821759633254E-2</c:v>
                </c:pt>
                <c:pt idx="6492">
                  <c:v>0</c:v>
                </c:pt>
                <c:pt idx="6493">
                  <c:v>7.7514444441476371E-2</c:v>
                </c:pt>
                <c:pt idx="6494">
                  <c:v>8.2904791663167998E-2</c:v>
                </c:pt>
                <c:pt idx="6495">
                  <c:v>0</c:v>
                </c:pt>
                <c:pt idx="6496">
                  <c:v>0.14760925926384516</c:v>
                </c:pt>
                <c:pt idx="6497">
                  <c:v>8.2696296296489891E-2</c:v>
                </c:pt>
                <c:pt idx="6498">
                  <c:v>4.087863425957039E-2</c:v>
                </c:pt>
                <c:pt idx="6499">
                  <c:v>0</c:v>
                </c:pt>
                <c:pt idx="6500">
                  <c:v>0</c:v>
                </c:pt>
                <c:pt idx="6501">
                  <c:v>0</c:v>
                </c:pt>
                <c:pt idx="6502">
                  <c:v>1.6491435184434522E-2</c:v>
                </c:pt>
                <c:pt idx="6503">
                  <c:v>0</c:v>
                </c:pt>
                <c:pt idx="6504">
                  <c:v>1.6772604161815252E-2</c:v>
                </c:pt>
                <c:pt idx="6505">
                  <c:v>1.6556828704779036E-2</c:v>
                </c:pt>
                <c:pt idx="6506">
                  <c:v>0</c:v>
                </c:pt>
                <c:pt idx="6507">
                  <c:v>1.7483784722571727E-2</c:v>
                </c:pt>
                <c:pt idx="6508">
                  <c:v>7.5368472222180571E-2</c:v>
                </c:pt>
                <c:pt idx="6509">
                  <c:v>7.9253692136262543E-2</c:v>
                </c:pt>
                <c:pt idx="6510">
                  <c:v>1.6526273153431248E-2</c:v>
                </c:pt>
                <c:pt idx="6511">
                  <c:v>4.91167245345423E-2</c:v>
                </c:pt>
                <c:pt idx="6512">
                  <c:v>0</c:v>
                </c:pt>
                <c:pt idx="6513">
                  <c:v>0</c:v>
                </c:pt>
                <c:pt idx="6514">
                  <c:v>0.15431593749963213</c:v>
                </c:pt>
                <c:pt idx="6515">
                  <c:v>1.7451967651140876E-3</c:v>
                </c:pt>
                <c:pt idx="6516">
                  <c:v>7.5822673614311498E-2</c:v>
                </c:pt>
                <c:pt idx="6517">
                  <c:v>1.3456180553475861E-2</c:v>
                </c:pt>
                <c:pt idx="6518">
                  <c:v>0.19679539352364372</c:v>
                </c:pt>
                <c:pt idx="6519">
                  <c:v>0.1452458101848606</c:v>
                </c:pt>
                <c:pt idx="6520">
                  <c:v>7.0312280091457069E-2</c:v>
                </c:pt>
                <c:pt idx="6521">
                  <c:v>7.9165393522998784E-2</c:v>
                </c:pt>
                <c:pt idx="6522">
                  <c:v>7.690609953715466E-2</c:v>
                </c:pt>
                <c:pt idx="6523">
                  <c:v>4.7997060188208707E-2</c:v>
                </c:pt>
                <c:pt idx="6524">
                  <c:v>11.631126678235887</c:v>
                </c:pt>
                <c:pt idx="6525">
                  <c:v>7.5703900460212026E-2</c:v>
                </c:pt>
                <c:pt idx="6526">
                  <c:v>6.6263761575100943E-2</c:v>
                </c:pt>
                <c:pt idx="6527">
                  <c:v>0.35203539351641666</c:v>
                </c:pt>
                <c:pt idx="6528">
                  <c:v>1.8609907405334525E-2</c:v>
                </c:pt>
                <c:pt idx="6529">
                  <c:v>0.14227108796330867</c:v>
                </c:pt>
                <c:pt idx="6530">
                  <c:v>2.1828647916699992</c:v>
                </c:pt>
                <c:pt idx="6531">
                  <c:v>2.7271881481428863</c:v>
                </c:pt>
                <c:pt idx="6532">
                  <c:v>7.7683576389972586E-2</c:v>
                </c:pt>
                <c:pt idx="6533">
                  <c:v>8.7467210651084315E-2</c:v>
                </c:pt>
                <c:pt idx="6534">
                  <c:v>6.5102546293928754E-2</c:v>
                </c:pt>
                <c:pt idx="6535">
                  <c:v>0.14279401620296994</c:v>
                </c:pt>
                <c:pt idx="6536">
                  <c:v>6.6117499998654239E-2</c:v>
                </c:pt>
                <c:pt idx="6537">
                  <c:v>0</c:v>
                </c:pt>
                <c:pt idx="6538">
                  <c:v>0.13773708333610557</c:v>
                </c:pt>
                <c:pt idx="6539">
                  <c:v>5.3864548608544283E-2</c:v>
                </c:pt>
                <c:pt idx="6540">
                  <c:v>5.9189594903727993E-2</c:v>
                </c:pt>
                <c:pt idx="6541">
                  <c:v>8.4862326395523269E-2</c:v>
                </c:pt>
                <c:pt idx="6542">
                  <c:v>7.8445752311381511E-2</c:v>
                </c:pt>
                <c:pt idx="6543">
                  <c:v>6.7626250005559996E-2</c:v>
                </c:pt>
                <c:pt idx="6544">
                  <c:v>6.5718495367036667E-2</c:v>
                </c:pt>
                <c:pt idx="6545">
                  <c:v>7.7817858793423511E-2</c:v>
                </c:pt>
                <c:pt idx="6546">
                  <c:v>0</c:v>
                </c:pt>
                <c:pt idx="6547">
                  <c:v>2.5514652777928859E-2</c:v>
                </c:pt>
                <c:pt idx="6548">
                  <c:v>7.78467361087678E-2</c:v>
                </c:pt>
                <c:pt idx="6549">
                  <c:v>0</c:v>
                </c:pt>
                <c:pt idx="6550">
                  <c:v>7.1811701389378868E-2</c:v>
                </c:pt>
                <c:pt idx="6551">
                  <c:v>0</c:v>
                </c:pt>
                <c:pt idx="6552">
                  <c:v>7.473163194663357E-2</c:v>
                </c:pt>
                <c:pt idx="6553">
                  <c:v>6.5937754632614087E-2</c:v>
                </c:pt>
                <c:pt idx="6554">
                  <c:v>8.020518518605968E-2</c:v>
                </c:pt>
                <c:pt idx="6555">
                  <c:v>0</c:v>
                </c:pt>
                <c:pt idx="6556">
                  <c:v>4.4950671290280297E-2</c:v>
                </c:pt>
                <c:pt idx="6557">
                  <c:v>0</c:v>
                </c:pt>
                <c:pt idx="6558">
                  <c:v>0</c:v>
                </c:pt>
                <c:pt idx="6559">
                  <c:v>5.67727314773947E-2</c:v>
                </c:pt>
                <c:pt idx="6560">
                  <c:v>1.7303483793511987E-2</c:v>
                </c:pt>
                <c:pt idx="6561">
                  <c:v>8.4132893520290963E-2</c:v>
                </c:pt>
                <c:pt idx="6562">
                  <c:v>1.037374999577878E-2</c:v>
                </c:pt>
                <c:pt idx="6563">
                  <c:v>1.8966180556162726E-2</c:v>
                </c:pt>
                <c:pt idx="6564">
                  <c:v>5.9877685183892027E-2</c:v>
                </c:pt>
                <c:pt idx="6565">
                  <c:v>7.4635439814301208E-2</c:v>
                </c:pt>
                <c:pt idx="6566">
                  <c:v>0.14246473379898816</c:v>
                </c:pt>
                <c:pt idx="6567">
                  <c:v>8.3412951389618684E-2</c:v>
                </c:pt>
                <c:pt idx="6568">
                  <c:v>4.8016701388405636E-2</c:v>
                </c:pt>
                <c:pt idx="6569">
                  <c:v>6.6247372691577766E-2</c:v>
                </c:pt>
                <c:pt idx="6570">
                  <c:v>6.9597395828168374E-2</c:v>
                </c:pt>
                <c:pt idx="6571">
                  <c:v>7.9864629624353256E-2</c:v>
                </c:pt>
                <c:pt idx="6572">
                  <c:v>7.9356157402798999E-2</c:v>
                </c:pt>
                <c:pt idx="6573">
                  <c:v>8.0484837963012978E-2</c:v>
                </c:pt>
                <c:pt idx="6574">
                  <c:v>7.1820520832261536E-2</c:v>
                </c:pt>
                <c:pt idx="6575">
                  <c:v>7.6526469907548744E-2</c:v>
                </c:pt>
                <c:pt idx="6576">
                  <c:v>6.6746701391821261E-2</c:v>
                </c:pt>
                <c:pt idx="6577">
                  <c:v>1.6958460648311302E-2</c:v>
                </c:pt>
                <c:pt idx="6578">
                  <c:v>6.3757731484656688E-2</c:v>
                </c:pt>
                <c:pt idx="6579">
                  <c:v>1.8167939851991832E-3</c:v>
                </c:pt>
                <c:pt idx="6580">
                  <c:v>1.6775347248767503E-3</c:v>
                </c:pt>
                <c:pt idx="6581">
                  <c:v>0.14216052083793329</c:v>
                </c:pt>
                <c:pt idx="6582">
                  <c:v>0</c:v>
                </c:pt>
                <c:pt idx="6583">
                  <c:v>6.5595150466833729E-2</c:v>
                </c:pt>
                <c:pt idx="6584">
                  <c:v>6.7193009257607628E-2</c:v>
                </c:pt>
                <c:pt idx="6585">
                  <c:v>0</c:v>
                </c:pt>
                <c:pt idx="6586">
                  <c:v>0</c:v>
                </c:pt>
                <c:pt idx="6587">
                  <c:v>7.5288113424903713E-2</c:v>
                </c:pt>
                <c:pt idx="6588">
                  <c:v>0</c:v>
                </c:pt>
                <c:pt idx="6589">
                  <c:v>0</c:v>
                </c:pt>
                <c:pt idx="6590">
                  <c:v>0</c:v>
                </c:pt>
                <c:pt idx="6591">
                  <c:v>0</c:v>
                </c:pt>
                <c:pt idx="6592">
                  <c:v>7.8862187496270053E-2</c:v>
                </c:pt>
                <c:pt idx="6593">
                  <c:v>0</c:v>
                </c:pt>
                <c:pt idx="6594">
                  <c:v>0</c:v>
                </c:pt>
                <c:pt idx="6595">
                  <c:v>0</c:v>
                </c:pt>
                <c:pt idx="6596">
                  <c:v>0.14227087963081431</c:v>
                </c:pt>
                <c:pt idx="6597">
                  <c:v>0</c:v>
                </c:pt>
                <c:pt idx="6598">
                  <c:v>6.2360960648220498E-2</c:v>
                </c:pt>
                <c:pt idx="6599">
                  <c:v>0</c:v>
                </c:pt>
                <c:pt idx="6600">
                  <c:v>0</c:v>
                </c:pt>
                <c:pt idx="6601">
                  <c:v>7.7319351847108919E-2</c:v>
                </c:pt>
                <c:pt idx="6602">
                  <c:v>0</c:v>
                </c:pt>
                <c:pt idx="6603">
                  <c:v>0</c:v>
                </c:pt>
                <c:pt idx="6604">
                  <c:v>4.5905937498901039E-2</c:v>
                </c:pt>
                <c:pt idx="6605">
                  <c:v>0</c:v>
                </c:pt>
                <c:pt idx="6606">
                  <c:v>5.1150497682101559E-2</c:v>
                </c:pt>
                <c:pt idx="6607">
                  <c:v>0</c:v>
                </c:pt>
                <c:pt idx="6608">
                  <c:v>4.4242303243663628E-2</c:v>
                </c:pt>
                <c:pt idx="6609">
                  <c:v>4.7786481482035015E-2</c:v>
                </c:pt>
                <c:pt idx="6610">
                  <c:v>7.9887048610544298E-2</c:v>
                </c:pt>
                <c:pt idx="6611">
                  <c:v>0</c:v>
                </c:pt>
                <c:pt idx="6612">
                  <c:v>0</c:v>
                </c:pt>
                <c:pt idx="6613">
                  <c:v>0</c:v>
                </c:pt>
                <c:pt idx="6614">
                  <c:v>0</c:v>
                </c:pt>
                <c:pt idx="6615">
                  <c:v>7.8563055554695893E-2</c:v>
                </c:pt>
                <c:pt idx="6616">
                  <c:v>0</c:v>
                </c:pt>
                <c:pt idx="6617">
                  <c:v>8.0725057865493E-2</c:v>
                </c:pt>
                <c:pt idx="6618">
                  <c:v>0</c:v>
                </c:pt>
                <c:pt idx="6619">
                  <c:v>7.5498576392419636E-2</c:v>
                </c:pt>
                <c:pt idx="6620">
                  <c:v>4.0673865740245674E-2</c:v>
                </c:pt>
                <c:pt idx="6621">
                  <c:v>7.1227800923225004E-2</c:v>
                </c:pt>
                <c:pt idx="6622">
                  <c:v>0</c:v>
                </c:pt>
                <c:pt idx="6623">
                  <c:v>0</c:v>
                </c:pt>
                <c:pt idx="6624">
                  <c:v>0</c:v>
                </c:pt>
                <c:pt idx="6625">
                  <c:v>0</c:v>
                </c:pt>
                <c:pt idx="6626">
                  <c:v>7.4770219907804858E-2</c:v>
                </c:pt>
                <c:pt idx="6627">
                  <c:v>7.6098518511571456E-2</c:v>
                </c:pt>
                <c:pt idx="6628">
                  <c:v>0</c:v>
                </c:pt>
                <c:pt idx="6629">
                  <c:v>0</c:v>
                </c:pt>
                <c:pt idx="6630">
                  <c:v>0</c:v>
                </c:pt>
                <c:pt idx="6631">
                  <c:v>5.0627315067686141E-4</c:v>
                </c:pt>
                <c:pt idx="6632">
                  <c:v>0</c:v>
                </c:pt>
                <c:pt idx="6633">
                  <c:v>0</c:v>
                </c:pt>
                <c:pt idx="6634">
                  <c:v>7.6867222225700971E-2</c:v>
                </c:pt>
                <c:pt idx="6635">
                  <c:v>0</c:v>
                </c:pt>
                <c:pt idx="6636">
                  <c:v>0</c:v>
                </c:pt>
                <c:pt idx="6637">
                  <c:v>0</c:v>
                </c:pt>
                <c:pt idx="6638">
                  <c:v>0</c:v>
                </c:pt>
                <c:pt idx="6639">
                  <c:v>0</c:v>
                </c:pt>
                <c:pt idx="6640">
                  <c:v>8.3261979169037659E-2</c:v>
                </c:pt>
                <c:pt idx="6641">
                  <c:v>0</c:v>
                </c:pt>
                <c:pt idx="6642">
                  <c:v>1.7799074048525654E-3</c:v>
                </c:pt>
                <c:pt idx="6643">
                  <c:v>0</c:v>
                </c:pt>
                <c:pt idx="6644">
                  <c:v>0</c:v>
                </c:pt>
                <c:pt idx="6645">
                  <c:v>7.5519768513913732E-2</c:v>
                </c:pt>
                <c:pt idx="6646">
                  <c:v>0.14407968749583233</c:v>
                </c:pt>
                <c:pt idx="6647">
                  <c:v>8.031067129195435E-2</c:v>
                </c:pt>
                <c:pt idx="6648">
                  <c:v>7.5422974536195397E-2</c:v>
                </c:pt>
                <c:pt idx="6649">
                  <c:v>7.8019282409513835E-2</c:v>
                </c:pt>
                <c:pt idx="6650">
                  <c:v>1.9642256942461245E-2</c:v>
                </c:pt>
                <c:pt idx="6651">
                  <c:v>7.8037037041212898E-2</c:v>
                </c:pt>
                <c:pt idx="6652">
                  <c:v>0.14159888889116701</c:v>
                </c:pt>
                <c:pt idx="6653">
                  <c:v>7.5673194442060776E-2</c:v>
                </c:pt>
                <c:pt idx="6654">
                  <c:v>7.7286446758080274E-2</c:v>
                </c:pt>
                <c:pt idx="6655">
                  <c:v>8.8102199079003185E-2</c:v>
                </c:pt>
                <c:pt idx="6656">
                  <c:v>7.7127789350925013E-2</c:v>
                </c:pt>
                <c:pt idx="6657">
                  <c:v>0</c:v>
                </c:pt>
                <c:pt idx="6658">
                  <c:v>7.6215509259782266E-2</c:v>
                </c:pt>
                <c:pt idx="6659">
                  <c:v>0.14335590277914889</c:v>
                </c:pt>
                <c:pt idx="6660">
                  <c:v>0</c:v>
                </c:pt>
                <c:pt idx="6661">
                  <c:v>8.4240277778008021E-2</c:v>
                </c:pt>
                <c:pt idx="6662">
                  <c:v>8.1657997681759298E-2</c:v>
                </c:pt>
                <c:pt idx="6663">
                  <c:v>0</c:v>
                </c:pt>
                <c:pt idx="6664">
                  <c:v>7.5505092594539747E-2</c:v>
                </c:pt>
                <c:pt idx="6665">
                  <c:v>0</c:v>
                </c:pt>
                <c:pt idx="6666">
                  <c:v>0</c:v>
                </c:pt>
                <c:pt idx="6667">
                  <c:v>1.6585636571107898E-2</c:v>
                </c:pt>
                <c:pt idx="6668">
                  <c:v>0</c:v>
                </c:pt>
                <c:pt idx="6669">
                  <c:v>8.0404953703691717E-2</c:v>
                </c:pt>
                <c:pt idx="6670">
                  <c:v>0</c:v>
                </c:pt>
                <c:pt idx="6671">
                  <c:v>1.773738425981719E-3</c:v>
                </c:pt>
                <c:pt idx="6672">
                  <c:v>0</c:v>
                </c:pt>
                <c:pt idx="6673">
                  <c:v>1.6649050929117948E-2</c:v>
                </c:pt>
                <c:pt idx="6674">
                  <c:v>0</c:v>
                </c:pt>
                <c:pt idx="6675">
                  <c:v>0</c:v>
                </c:pt>
                <c:pt idx="6676">
                  <c:v>0</c:v>
                </c:pt>
                <c:pt idx="6677">
                  <c:v>0</c:v>
                </c:pt>
                <c:pt idx="6678">
                  <c:v>0</c:v>
                </c:pt>
                <c:pt idx="6679">
                  <c:v>0</c:v>
                </c:pt>
                <c:pt idx="6680">
                  <c:v>0</c:v>
                </c:pt>
                <c:pt idx="6681">
                  <c:v>0</c:v>
                </c:pt>
                <c:pt idx="6682">
                  <c:v>0.18126306712656515</c:v>
                </c:pt>
                <c:pt idx="6683">
                  <c:v>4.7269490736653097E-2</c:v>
                </c:pt>
                <c:pt idx="6684">
                  <c:v>0</c:v>
                </c:pt>
                <c:pt idx="6685">
                  <c:v>3.7667627315386198E-2</c:v>
                </c:pt>
                <c:pt idx="6686">
                  <c:v>9.8736111111065838E-2</c:v>
                </c:pt>
                <c:pt idx="6687">
                  <c:v>9.74977893565665E-2</c:v>
                </c:pt>
                <c:pt idx="6688">
                  <c:v>0</c:v>
                </c:pt>
                <c:pt idx="6689">
                  <c:v>9.1495046297495719E-2</c:v>
                </c:pt>
                <c:pt idx="6690">
                  <c:v>0</c:v>
                </c:pt>
                <c:pt idx="6691">
                  <c:v>1.8770439812215045E-2</c:v>
                </c:pt>
                <c:pt idx="6692">
                  <c:v>0</c:v>
                </c:pt>
                <c:pt idx="6693">
                  <c:v>8.1851909722900018E-2</c:v>
                </c:pt>
                <c:pt idx="6694">
                  <c:v>0</c:v>
                </c:pt>
                <c:pt idx="6695">
                  <c:v>4.6927199073252268E-3</c:v>
                </c:pt>
                <c:pt idx="6696">
                  <c:v>0</c:v>
                </c:pt>
                <c:pt idx="6697">
                  <c:v>0</c:v>
                </c:pt>
                <c:pt idx="6698">
                  <c:v>0</c:v>
                </c:pt>
                <c:pt idx="6699">
                  <c:v>0</c:v>
                </c:pt>
                <c:pt idx="6700">
                  <c:v>0</c:v>
                </c:pt>
                <c:pt idx="6701">
                  <c:v>6.0733321755833458E-2</c:v>
                </c:pt>
                <c:pt idx="6702">
                  <c:v>5.7523206021869555E-2</c:v>
                </c:pt>
                <c:pt idx="6703">
                  <c:v>0</c:v>
                </c:pt>
                <c:pt idx="6704">
                  <c:v>0</c:v>
                </c:pt>
                <c:pt idx="6705">
                  <c:v>1.7307638918282464E-3</c:v>
                </c:pt>
                <c:pt idx="6706">
                  <c:v>7.0957893520244397E-2</c:v>
                </c:pt>
                <c:pt idx="6707">
                  <c:v>0</c:v>
                </c:pt>
                <c:pt idx="6708">
                  <c:v>0</c:v>
                </c:pt>
                <c:pt idx="6709">
                  <c:v>2.0735428239277098E-2</c:v>
                </c:pt>
                <c:pt idx="6710">
                  <c:v>0</c:v>
                </c:pt>
                <c:pt idx="6711">
                  <c:v>4.6802557873888873E-2</c:v>
                </c:pt>
                <c:pt idx="6712">
                  <c:v>2.2988750578733743</c:v>
                </c:pt>
                <c:pt idx="6713">
                  <c:v>0</c:v>
                </c:pt>
                <c:pt idx="6714">
                  <c:v>0</c:v>
                </c:pt>
                <c:pt idx="6715">
                  <c:v>0</c:v>
                </c:pt>
                <c:pt idx="6716">
                  <c:v>7.1328912039462011E-2</c:v>
                </c:pt>
                <c:pt idx="6717">
                  <c:v>4.9493275466375053E-2</c:v>
                </c:pt>
                <c:pt idx="6718">
                  <c:v>7.6514837957802229E-2</c:v>
                </c:pt>
                <c:pt idx="6719">
                  <c:v>0</c:v>
                </c:pt>
                <c:pt idx="6720">
                  <c:v>3.6760648217750713E-3</c:v>
                </c:pt>
                <c:pt idx="6721">
                  <c:v>8.3897187498223502E-2</c:v>
                </c:pt>
                <c:pt idx="6722">
                  <c:v>8.3010636575636454E-2</c:v>
                </c:pt>
                <c:pt idx="6723">
                  <c:v>1.3202777845435776E-3</c:v>
                </c:pt>
                <c:pt idx="6724">
                  <c:v>6.7573784726846498E-2</c:v>
                </c:pt>
                <c:pt idx="6725">
                  <c:v>0</c:v>
                </c:pt>
                <c:pt idx="6726">
                  <c:v>7.777142361010192E-2</c:v>
                </c:pt>
                <c:pt idx="6727">
                  <c:v>0</c:v>
                </c:pt>
                <c:pt idx="6728">
                  <c:v>7.345850694400724E-2</c:v>
                </c:pt>
                <c:pt idx="6729">
                  <c:v>0</c:v>
                </c:pt>
                <c:pt idx="6730">
                  <c:v>8.9130937500158325E-2</c:v>
                </c:pt>
                <c:pt idx="6731">
                  <c:v>0.10273854166734964</c:v>
                </c:pt>
                <c:pt idx="6732">
                  <c:v>0</c:v>
                </c:pt>
                <c:pt idx="6733">
                  <c:v>0.14017357638658723</c:v>
                </c:pt>
                <c:pt idx="6734">
                  <c:v>0</c:v>
                </c:pt>
                <c:pt idx="6735">
                  <c:v>8.687152778293239E-2</c:v>
                </c:pt>
                <c:pt idx="6736">
                  <c:v>0.13981098379736068</c:v>
                </c:pt>
                <c:pt idx="6737">
                  <c:v>0.11955269675672753</c:v>
                </c:pt>
                <c:pt idx="6738">
                  <c:v>0.13155508101772284</c:v>
                </c:pt>
                <c:pt idx="6739">
                  <c:v>8.4474085648253094E-2</c:v>
                </c:pt>
                <c:pt idx="6740">
                  <c:v>8.738262731640134E-2</c:v>
                </c:pt>
                <c:pt idx="6741">
                  <c:v>7.5531134258199017E-2</c:v>
                </c:pt>
                <c:pt idx="6742">
                  <c:v>7.6995497685857117E-2</c:v>
                </c:pt>
                <c:pt idx="6743">
                  <c:v>8.3346562496444676E-2</c:v>
                </c:pt>
                <c:pt idx="6744">
                  <c:v>8.3715324071818031E-2</c:v>
                </c:pt>
                <c:pt idx="6745">
                  <c:v>8.1127048608323094E-2</c:v>
                </c:pt>
                <c:pt idx="6746">
                  <c:v>8.116412036906695E-2</c:v>
                </c:pt>
                <c:pt idx="6747">
                  <c:v>9.3386493055731989E-2</c:v>
                </c:pt>
                <c:pt idx="6748">
                  <c:v>7.1845509257400408E-2</c:v>
                </c:pt>
                <c:pt idx="6749">
                  <c:v>7.8444340273563284E-2</c:v>
                </c:pt>
                <c:pt idx="6750">
                  <c:v>4.1471666670986451E-2</c:v>
                </c:pt>
                <c:pt idx="6751">
                  <c:v>2.2425636576372199E-2</c:v>
                </c:pt>
                <c:pt idx="6752">
                  <c:v>8.0249421298503876E-2</c:v>
                </c:pt>
                <c:pt idx="6753">
                  <c:v>7.4163518518616911E-2</c:v>
                </c:pt>
                <c:pt idx="6754">
                  <c:v>0</c:v>
                </c:pt>
                <c:pt idx="6755">
                  <c:v>2.651620379765518E-4</c:v>
                </c:pt>
                <c:pt idx="6756">
                  <c:v>0</c:v>
                </c:pt>
                <c:pt idx="6757">
                  <c:v>7.6506203709868714E-2</c:v>
                </c:pt>
                <c:pt idx="6758">
                  <c:v>7.0317847224941943E-2</c:v>
                </c:pt>
                <c:pt idx="6759">
                  <c:v>0.14357755787204951</c:v>
                </c:pt>
                <c:pt idx="6760">
                  <c:v>8.0943298606143799E-2</c:v>
                </c:pt>
                <c:pt idx="6761">
                  <c:v>7.7348356477159541E-2</c:v>
                </c:pt>
                <c:pt idx="6762">
                  <c:v>0</c:v>
                </c:pt>
                <c:pt idx="6763">
                  <c:v>8.1649942127114628E-2</c:v>
                </c:pt>
                <c:pt idx="6764">
                  <c:v>3.190040509798564E-2</c:v>
                </c:pt>
                <c:pt idx="6765">
                  <c:v>2.8595972224138677E-2</c:v>
                </c:pt>
                <c:pt idx="6766">
                  <c:v>2.8464259259635583E-2</c:v>
                </c:pt>
                <c:pt idx="6767">
                  <c:v>0.1706467129624798</c:v>
                </c:pt>
                <c:pt idx="6768">
                  <c:v>2.8697245375951752E-2</c:v>
                </c:pt>
                <c:pt idx="6769">
                  <c:v>0</c:v>
                </c:pt>
                <c:pt idx="6770">
                  <c:v>8.0476122690015472E-2</c:v>
                </c:pt>
                <c:pt idx="6771">
                  <c:v>7.3842476856952999E-2</c:v>
                </c:pt>
                <c:pt idx="6772">
                  <c:v>0</c:v>
                </c:pt>
                <c:pt idx="6773">
                  <c:v>0</c:v>
                </c:pt>
                <c:pt idx="6774">
                  <c:v>0</c:v>
                </c:pt>
                <c:pt idx="6775">
                  <c:v>7.3735347221372649E-2</c:v>
                </c:pt>
                <c:pt idx="6776">
                  <c:v>14.444433807868336</c:v>
                </c:pt>
                <c:pt idx="6777">
                  <c:v>0.1619447453704197</c:v>
                </c:pt>
                <c:pt idx="6778">
                  <c:v>9.1650034722988494E-2</c:v>
                </c:pt>
                <c:pt idx="6779">
                  <c:v>0</c:v>
                </c:pt>
                <c:pt idx="6780">
                  <c:v>0.10922016203403473</c:v>
                </c:pt>
                <c:pt idx="6781">
                  <c:v>1.1579537036595866E-2</c:v>
                </c:pt>
                <c:pt idx="6782">
                  <c:v>0.17767666666622972</c:v>
                </c:pt>
                <c:pt idx="6783">
                  <c:v>0.10172303240688052</c:v>
                </c:pt>
                <c:pt idx="6784">
                  <c:v>0</c:v>
                </c:pt>
                <c:pt idx="6785">
                  <c:v>0.1037687384232413</c:v>
                </c:pt>
                <c:pt idx="6786">
                  <c:v>7.9684629628900439E-2</c:v>
                </c:pt>
                <c:pt idx="6787">
                  <c:v>7.5049259256047662E-2</c:v>
                </c:pt>
                <c:pt idx="6788">
                  <c:v>0</c:v>
                </c:pt>
                <c:pt idx="6789">
                  <c:v>6.9500289355346467E-2</c:v>
                </c:pt>
                <c:pt idx="6790">
                  <c:v>0</c:v>
                </c:pt>
                <c:pt idx="6791">
                  <c:v>0.1422999537026044</c:v>
                </c:pt>
                <c:pt idx="6792">
                  <c:v>0</c:v>
                </c:pt>
                <c:pt idx="6793">
                  <c:v>4.8369826392445248E-2</c:v>
                </c:pt>
                <c:pt idx="6794">
                  <c:v>7.966614583710907E-2</c:v>
                </c:pt>
                <c:pt idx="6795">
                  <c:v>8.1151423612027429E-2</c:v>
                </c:pt>
                <c:pt idx="6796">
                  <c:v>0</c:v>
                </c:pt>
                <c:pt idx="6797">
                  <c:v>2.3705937499471474E-2</c:v>
                </c:pt>
                <c:pt idx="6798">
                  <c:v>0</c:v>
                </c:pt>
                <c:pt idx="6799">
                  <c:v>1.8717824059422128E-3</c:v>
                </c:pt>
                <c:pt idx="6800">
                  <c:v>0</c:v>
                </c:pt>
                <c:pt idx="6801">
                  <c:v>0</c:v>
                </c:pt>
                <c:pt idx="6802">
                  <c:v>0</c:v>
                </c:pt>
                <c:pt idx="6803">
                  <c:v>0</c:v>
                </c:pt>
                <c:pt idx="6804">
                  <c:v>1.8156053236452863E-2</c:v>
                </c:pt>
                <c:pt idx="6805">
                  <c:v>7.9633402776380535E-2</c:v>
                </c:pt>
                <c:pt idx="6806">
                  <c:v>0.1483940162070212</c:v>
                </c:pt>
                <c:pt idx="6807">
                  <c:v>8.3239988423883915E-2</c:v>
                </c:pt>
                <c:pt idx="6808">
                  <c:v>8.0855289350438397E-2</c:v>
                </c:pt>
                <c:pt idx="6809">
                  <c:v>0</c:v>
                </c:pt>
                <c:pt idx="6810">
                  <c:v>0</c:v>
                </c:pt>
                <c:pt idx="6811">
                  <c:v>7.6134317125251982E-2</c:v>
                </c:pt>
                <c:pt idx="6812">
                  <c:v>0.14374446759029524</c:v>
                </c:pt>
                <c:pt idx="6813">
                  <c:v>0.91124030092032626</c:v>
                </c:pt>
                <c:pt idx="6814">
                  <c:v>7.9292824077128898E-2</c:v>
                </c:pt>
                <c:pt idx="6815">
                  <c:v>2.1632291682180949E-3</c:v>
                </c:pt>
                <c:pt idx="6816">
                  <c:v>0</c:v>
                </c:pt>
                <c:pt idx="6817">
                  <c:v>8.0004560179077089E-2</c:v>
                </c:pt>
                <c:pt idx="6818">
                  <c:v>7.4483310185314622E-2</c:v>
                </c:pt>
                <c:pt idx="6819">
                  <c:v>4.4918298612174112E-2</c:v>
                </c:pt>
                <c:pt idx="6820">
                  <c:v>8.1350208332878537E-2</c:v>
                </c:pt>
                <c:pt idx="6821">
                  <c:v>8.1902361111133359E-2</c:v>
                </c:pt>
                <c:pt idx="6822">
                  <c:v>7.4986273153626826E-2</c:v>
                </c:pt>
                <c:pt idx="6823">
                  <c:v>1.3310185022419319E-4</c:v>
                </c:pt>
                <c:pt idx="6824">
                  <c:v>7.3794282405287959E-2</c:v>
                </c:pt>
                <c:pt idx="6825">
                  <c:v>1.8162152773584239E-3</c:v>
                </c:pt>
                <c:pt idx="6826">
                  <c:v>8.7726620404282585E-3</c:v>
                </c:pt>
                <c:pt idx="6827">
                  <c:v>8.1611770830932073E-2</c:v>
                </c:pt>
                <c:pt idx="6828">
                  <c:v>0</c:v>
                </c:pt>
                <c:pt idx="6829">
                  <c:v>8.0658645827497821E-2</c:v>
                </c:pt>
                <c:pt idx="6830">
                  <c:v>9.4825833337381482E-2</c:v>
                </c:pt>
                <c:pt idx="6831">
                  <c:v>8.0583020833728369E-2</c:v>
                </c:pt>
                <c:pt idx="6832">
                  <c:v>0</c:v>
                </c:pt>
                <c:pt idx="6833">
                  <c:v>3.9578819487360306E-3</c:v>
                </c:pt>
                <c:pt idx="6834">
                  <c:v>9.1982060184818693E-3</c:v>
                </c:pt>
                <c:pt idx="6835">
                  <c:v>8.3581678241898771E-2</c:v>
                </c:pt>
                <c:pt idx="6836">
                  <c:v>0</c:v>
                </c:pt>
                <c:pt idx="6837">
                  <c:v>0</c:v>
                </c:pt>
                <c:pt idx="6838">
                  <c:v>7.5936400462524034E-2</c:v>
                </c:pt>
                <c:pt idx="6839">
                  <c:v>8.2376712962286547E-2</c:v>
                </c:pt>
                <c:pt idx="6840">
                  <c:v>7.6097222226962913E-2</c:v>
                </c:pt>
                <c:pt idx="6841">
                  <c:v>0.10315547453501495</c:v>
                </c:pt>
                <c:pt idx="6842">
                  <c:v>0</c:v>
                </c:pt>
                <c:pt idx="6843">
                  <c:v>1.9368171342648566E-3</c:v>
                </c:pt>
                <c:pt idx="6844">
                  <c:v>0</c:v>
                </c:pt>
                <c:pt idx="6845">
                  <c:v>8.8214340277772862E-2</c:v>
                </c:pt>
                <c:pt idx="6846">
                  <c:v>8.2160254627524409E-2</c:v>
                </c:pt>
                <c:pt idx="6847">
                  <c:v>7.9160115739796311E-2</c:v>
                </c:pt>
                <c:pt idx="6848">
                  <c:v>7.8981087965075858E-2</c:v>
                </c:pt>
                <c:pt idx="6849">
                  <c:v>0</c:v>
                </c:pt>
                <c:pt idx="6850">
                  <c:v>0</c:v>
                </c:pt>
                <c:pt idx="6851">
                  <c:v>7.8321481487364508E-2</c:v>
                </c:pt>
                <c:pt idx="6852">
                  <c:v>5.6434606478433125E-2</c:v>
                </c:pt>
                <c:pt idx="6853">
                  <c:v>7.8119282406987622E-2</c:v>
                </c:pt>
                <c:pt idx="6854">
                  <c:v>0</c:v>
                </c:pt>
                <c:pt idx="6855">
                  <c:v>7.5720393513620365E-2</c:v>
                </c:pt>
                <c:pt idx="6856">
                  <c:v>7.8344560184632428E-2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0.33541745370166609</c:v>
                </c:pt>
                <c:pt idx="6861">
                  <c:v>0</c:v>
                </c:pt>
                <c:pt idx="6862">
                  <c:v>0</c:v>
                </c:pt>
                <c:pt idx="6863">
                  <c:v>0</c:v>
                </c:pt>
                <c:pt idx="6864">
                  <c:v>0.11332680555642582</c:v>
                </c:pt>
                <c:pt idx="6865">
                  <c:v>0</c:v>
                </c:pt>
                <c:pt idx="6866">
                  <c:v>0</c:v>
                </c:pt>
                <c:pt idx="6867">
                  <c:v>3.4786226824508049E-3</c:v>
                </c:pt>
                <c:pt idx="6868">
                  <c:v>0.93735481481417082</c:v>
                </c:pt>
                <c:pt idx="6869">
                  <c:v>8.3934560185298324E-2</c:v>
                </c:pt>
                <c:pt idx="6870">
                  <c:v>0</c:v>
                </c:pt>
                <c:pt idx="6871">
                  <c:v>0.10503107638942311</c:v>
                </c:pt>
                <c:pt idx="6872">
                  <c:v>0</c:v>
                </c:pt>
                <c:pt idx="6873">
                  <c:v>0</c:v>
                </c:pt>
                <c:pt idx="6874">
                  <c:v>0.10487466435006354</c:v>
                </c:pt>
                <c:pt idx="6875">
                  <c:v>7.7087256948288996E-2</c:v>
                </c:pt>
                <c:pt idx="6876">
                  <c:v>8.0040092587296385E-2</c:v>
                </c:pt>
                <c:pt idx="6877">
                  <c:v>0</c:v>
                </c:pt>
                <c:pt idx="6878">
                  <c:v>0</c:v>
                </c:pt>
                <c:pt idx="6879">
                  <c:v>0</c:v>
                </c:pt>
                <c:pt idx="6880">
                  <c:v>0</c:v>
                </c:pt>
                <c:pt idx="6881">
                  <c:v>0</c:v>
                </c:pt>
                <c:pt idx="6882">
                  <c:v>0.15408023148484062</c:v>
                </c:pt>
                <c:pt idx="6883">
                  <c:v>9.3599120365979616E-2</c:v>
                </c:pt>
                <c:pt idx="6884">
                  <c:v>7.0968101856124122E-2</c:v>
                </c:pt>
                <c:pt idx="6885">
                  <c:v>0</c:v>
                </c:pt>
                <c:pt idx="6886">
                  <c:v>0</c:v>
                </c:pt>
                <c:pt idx="6887">
                  <c:v>0</c:v>
                </c:pt>
                <c:pt idx="6888">
                  <c:v>0</c:v>
                </c:pt>
                <c:pt idx="6889">
                  <c:v>0.13335869213187834</c:v>
                </c:pt>
                <c:pt idx="6890">
                  <c:v>0</c:v>
                </c:pt>
                <c:pt idx="6891">
                  <c:v>0.11334638888365589</c:v>
                </c:pt>
                <c:pt idx="6892">
                  <c:v>0.1138043518512859</c:v>
                </c:pt>
                <c:pt idx="6893">
                  <c:v>0.11422773148660781</c:v>
                </c:pt>
                <c:pt idx="6894">
                  <c:v>7.0503437498700805E-2</c:v>
                </c:pt>
                <c:pt idx="6895">
                  <c:v>8.635241898446111E-2</c:v>
                </c:pt>
                <c:pt idx="6896">
                  <c:v>6.7949710646644235E-2</c:v>
                </c:pt>
                <c:pt idx="6897">
                  <c:v>8.3236689810291864E-2</c:v>
                </c:pt>
                <c:pt idx="6898">
                  <c:v>8.5917430558765773E-2</c:v>
                </c:pt>
                <c:pt idx="6899">
                  <c:v>3.3589120430406183E-3</c:v>
                </c:pt>
                <c:pt idx="6900">
                  <c:v>2.0632291707443073E-3</c:v>
                </c:pt>
                <c:pt idx="6901">
                  <c:v>7.3043553245952353E-2</c:v>
                </c:pt>
                <c:pt idx="6902">
                  <c:v>1.2471331014239695E-2</c:v>
                </c:pt>
                <c:pt idx="6903">
                  <c:v>8.2835520828666631E-2</c:v>
                </c:pt>
                <c:pt idx="6904">
                  <c:v>6.9985092588467523E-2</c:v>
                </c:pt>
                <c:pt idx="6905">
                  <c:v>6.6005428241624031E-2</c:v>
                </c:pt>
                <c:pt idx="6906">
                  <c:v>7.5217696758045349E-2</c:v>
                </c:pt>
                <c:pt idx="6907">
                  <c:v>0.59035641203809064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5.7733518522582017E-2</c:v>
                </c:pt>
                <c:pt idx="6913">
                  <c:v>0</c:v>
                </c:pt>
                <c:pt idx="6914">
                  <c:v>0</c:v>
                </c:pt>
                <c:pt idx="6915">
                  <c:v>0</c:v>
                </c:pt>
                <c:pt idx="6916">
                  <c:v>0</c:v>
                </c:pt>
                <c:pt idx="6917">
                  <c:v>0</c:v>
                </c:pt>
                <c:pt idx="6918">
                  <c:v>7.5442511573783122E-2</c:v>
                </c:pt>
                <c:pt idx="6919">
                  <c:v>0.10743135416851146</c:v>
                </c:pt>
                <c:pt idx="6920">
                  <c:v>0.15874405092472443</c:v>
                </c:pt>
                <c:pt idx="6921">
                  <c:v>9.1502523151575588E-2</c:v>
                </c:pt>
                <c:pt idx="6922">
                  <c:v>0.17249896990688285</c:v>
                </c:pt>
                <c:pt idx="6923">
                  <c:v>0.19364839120680699</c:v>
                </c:pt>
                <c:pt idx="6924">
                  <c:v>0.21529212962923339</c:v>
                </c:pt>
                <c:pt idx="6925">
                  <c:v>0</c:v>
                </c:pt>
                <c:pt idx="6926">
                  <c:v>0.21932274305436295</c:v>
                </c:pt>
                <c:pt idx="6927">
                  <c:v>0</c:v>
                </c:pt>
                <c:pt idx="6928">
                  <c:v>0</c:v>
                </c:pt>
                <c:pt idx="6929">
                  <c:v>0</c:v>
                </c:pt>
                <c:pt idx="6930">
                  <c:v>0.21368087962764548</c:v>
                </c:pt>
                <c:pt idx="6931">
                  <c:v>0.21479612268012716</c:v>
                </c:pt>
                <c:pt idx="6932">
                  <c:v>0</c:v>
                </c:pt>
                <c:pt idx="6933">
                  <c:v>0</c:v>
                </c:pt>
                <c:pt idx="6934">
                  <c:v>0.19344266204279847</c:v>
                </c:pt>
                <c:pt idx="6935">
                  <c:v>0.18600993055588333</c:v>
                </c:pt>
                <c:pt idx="6936">
                  <c:v>0</c:v>
                </c:pt>
                <c:pt idx="6937">
                  <c:v>0</c:v>
                </c:pt>
                <c:pt idx="6938">
                  <c:v>0</c:v>
                </c:pt>
                <c:pt idx="6939">
                  <c:v>0.17638846064801328</c:v>
                </c:pt>
                <c:pt idx="6940">
                  <c:v>0</c:v>
                </c:pt>
                <c:pt idx="6941">
                  <c:v>0</c:v>
                </c:pt>
                <c:pt idx="6942">
                  <c:v>0</c:v>
                </c:pt>
                <c:pt idx="6943">
                  <c:v>0.17366967592533911</c:v>
                </c:pt>
                <c:pt idx="6944">
                  <c:v>0</c:v>
                </c:pt>
                <c:pt idx="6945">
                  <c:v>0</c:v>
                </c:pt>
                <c:pt idx="6946">
                  <c:v>0</c:v>
                </c:pt>
                <c:pt idx="6947">
                  <c:v>0.12000190972321434</c:v>
                </c:pt>
                <c:pt idx="6948">
                  <c:v>0</c:v>
                </c:pt>
                <c:pt idx="6949">
                  <c:v>0.13106965277256677</c:v>
                </c:pt>
                <c:pt idx="6950">
                  <c:v>0</c:v>
                </c:pt>
                <c:pt idx="6951">
                  <c:v>0</c:v>
                </c:pt>
                <c:pt idx="6952">
                  <c:v>0</c:v>
                </c:pt>
                <c:pt idx="6953">
                  <c:v>0.14163582176115597</c:v>
                </c:pt>
                <c:pt idx="6954">
                  <c:v>0</c:v>
                </c:pt>
                <c:pt idx="6955">
                  <c:v>9.1300729167414829E-2</c:v>
                </c:pt>
                <c:pt idx="6956">
                  <c:v>4.3001388912671246E-3</c:v>
                </c:pt>
                <c:pt idx="6957">
                  <c:v>0</c:v>
                </c:pt>
                <c:pt idx="6958">
                  <c:v>0</c:v>
                </c:pt>
                <c:pt idx="6959">
                  <c:v>0.18833023148181383</c:v>
                </c:pt>
                <c:pt idx="6960">
                  <c:v>7.7268888890102971E-2</c:v>
                </c:pt>
                <c:pt idx="6961">
                  <c:v>6.9263182871509343E-2</c:v>
                </c:pt>
                <c:pt idx="6962">
                  <c:v>0.10819133101904299</c:v>
                </c:pt>
                <c:pt idx="6963">
                  <c:v>0.11099024305440253</c:v>
                </c:pt>
                <c:pt idx="6964">
                  <c:v>0.42388421296345768</c:v>
                </c:pt>
                <c:pt idx="6965">
                  <c:v>0.22271451388951391</c:v>
                </c:pt>
                <c:pt idx="6966">
                  <c:v>0.15774967592733447</c:v>
                </c:pt>
                <c:pt idx="6967">
                  <c:v>0</c:v>
                </c:pt>
                <c:pt idx="6968">
                  <c:v>3.3279398194281384E-3</c:v>
                </c:pt>
                <c:pt idx="6969">
                  <c:v>0</c:v>
                </c:pt>
                <c:pt idx="6970">
                  <c:v>0</c:v>
                </c:pt>
                <c:pt idx="6971">
                  <c:v>0</c:v>
                </c:pt>
                <c:pt idx="6972">
                  <c:v>0</c:v>
                </c:pt>
                <c:pt idx="6973">
                  <c:v>0</c:v>
                </c:pt>
                <c:pt idx="6974">
                  <c:v>2.153680550691206E-3</c:v>
                </c:pt>
                <c:pt idx="6975">
                  <c:v>0.18241101851890562</c:v>
                </c:pt>
                <c:pt idx="6976">
                  <c:v>0</c:v>
                </c:pt>
                <c:pt idx="6977">
                  <c:v>7.8036874998360872E-2</c:v>
                </c:pt>
                <c:pt idx="6978">
                  <c:v>0</c:v>
                </c:pt>
                <c:pt idx="6979">
                  <c:v>0</c:v>
                </c:pt>
                <c:pt idx="6980">
                  <c:v>0</c:v>
                </c:pt>
                <c:pt idx="6981">
                  <c:v>0</c:v>
                </c:pt>
                <c:pt idx="6982">
                  <c:v>4.1523263862472959E-3</c:v>
                </c:pt>
                <c:pt idx="6983">
                  <c:v>1.7740624971338548E-3</c:v>
                </c:pt>
                <c:pt idx="6984">
                  <c:v>6.4233912038616836E-2</c:v>
                </c:pt>
                <c:pt idx="6985">
                  <c:v>0.14415899305458879</c:v>
                </c:pt>
                <c:pt idx="6986">
                  <c:v>0</c:v>
                </c:pt>
                <c:pt idx="6987">
                  <c:v>0</c:v>
                </c:pt>
                <c:pt idx="6988">
                  <c:v>0</c:v>
                </c:pt>
                <c:pt idx="6989">
                  <c:v>0.15376581018790603</c:v>
                </c:pt>
                <c:pt idx="6990">
                  <c:v>0</c:v>
                </c:pt>
                <c:pt idx="6991">
                  <c:v>0</c:v>
                </c:pt>
                <c:pt idx="6992">
                  <c:v>9.9753576389048249E-2</c:v>
                </c:pt>
                <c:pt idx="6993">
                  <c:v>0.13099648147908738</c:v>
                </c:pt>
                <c:pt idx="6994">
                  <c:v>0</c:v>
                </c:pt>
                <c:pt idx="6995">
                  <c:v>0</c:v>
                </c:pt>
                <c:pt idx="6996">
                  <c:v>0.10864799768751254</c:v>
                </c:pt>
                <c:pt idx="6997">
                  <c:v>0</c:v>
                </c:pt>
                <c:pt idx="6998">
                  <c:v>0.124372106482042</c:v>
                </c:pt>
                <c:pt idx="6999">
                  <c:v>0</c:v>
                </c:pt>
                <c:pt idx="7000">
                  <c:v>0</c:v>
                </c:pt>
                <c:pt idx="7001">
                  <c:v>0.18353061342349974</c:v>
                </c:pt>
                <c:pt idx="7002">
                  <c:v>6.7755543983366806E-2</c:v>
                </c:pt>
                <c:pt idx="7003">
                  <c:v>0</c:v>
                </c:pt>
                <c:pt idx="7004">
                  <c:v>0.11993767361127539</c:v>
                </c:pt>
                <c:pt idx="7005">
                  <c:v>0</c:v>
                </c:pt>
                <c:pt idx="7006">
                  <c:v>0</c:v>
                </c:pt>
                <c:pt idx="7007">
                  <c:v>0.33277270833787043</c:v>
                </c:pt>
                <c:pt idx="7008">
                  <c:v>0</c:v>
                </c:pt>
                <c:pt idx="7009">
                  <c:v>7.9777384256885853E-2</c:v>
                </c:pt>
                <c:pt idx="7010">
                  <c:v>8.3414502318191808E-2</c:v>
                </c:pt>
                <c:pt idx="7011">
                  <c:v>0.25664944444724824</c:v>
                </c:pt>
                <c:pt idx="7012">
                  <c:v>2.8730324047501199E-3</c:v>
                </c:pt>
                <c:pt idx="7013">
                  <c:v>0.20837777778069722</c:v>
                </c:pt>
                <c:pt idx="7014">
                  <c:v>7.8085462962917518E-2</c:v>
                </c:pt>
                <c:pt idx="7015">
                  <c:v>2.9218402778496966E-3</c:v>
                </c:pt>
                <c:pt idx="7016">
                  <c:v>1.3076736111543141E-2</c:v>
                </c:pt>
                <c:pt idx="7017">
                  <c:v>7.7492500000516884E-2</c:v>
                </c:pt>
                <c:pt idx="7018">
                  <c:v>8.3409942126309033E-2</c:v>
                </c:pt>
                <c:pt idx="7019">
                  <c:v>7.820613426156342E-2</c:v>
                </c:pt>
                <c:pt idx="7020">
                  <c:v>8.2422499996027909E-2</c:v>
                </c:pt>
                <c:pt idx="7021">
                  <c:v>0</c:v>
                </c:pt>
                <c:pt idx="7022">
                  <c:v>0</c:v>
                </c:pt>
                <c:pt idx="7023">
                  <c:v>1.442228008818347E-2</c:v>
                </c:pt>
                <c:pt idx="7024">
                  <c:v>0</c:v>
                </c:pt>
                <c:pt idx="7025">
                  <c:v>0</c:v>
                </c:pt>
                <c:pt idx="7026">
                  <c:v>5.5741134259733371E-2</c:v>
                </c:pt>
                <c:pt idx="7027">
                  <c:v>0</c:v>
                </c:pt>
                <c:pt idx="7028">
                  <c:v>0</c:v>
                </c:pt>
                <c:pt idx="7029">
                  <c:v>7.4397523145307787E-2</c:v>
                </c:pt>
                <c:pt idx="7030">
                  <c:v>7.3367210650758352E-2</c:v>
                </c:pt>
                <c:pt idx="7031">
                  <c:v>8.0242557865858544E-2</c:v>
                </c:pt>
                <c:pt idx="7032">
                  <c:v>1.6968680560239591E-2</c:v>
                </c:pt>
                <c:pt idx="7033">
                  <c:v>8.0609189819369931E-2</c:v>
                </c:pt>
                <c:pt idx="7034">
                  <c:v>9.2319282404787373E-2</c:v>
                </c:pt>
                <c:pt idx="7035">
                  <c:v>0.14254237268323777</c:v>
                </c:pt>
                <c:pt idx="7036">
                  <c:v>7.8704166669922415E-2</c:v>
                </c:pt>
                <c:pt idx="7037">
                  <c:v>0</c:v>
                </c:pt>
                <c:pt idx="7038">
                  <c:v>0</c:v>
                </c:pt>
                <c:pt idx="7039">
                  <c:v>7.9145011579385027E-2</c:v>
                </c:pt>
                <c:pt idx="7040">
                  <c:v>0</c:v>
                </c:pt>
                <c:pt idx="7041">
                  <c:v>2.4783807872154284E-2</c:v>
                </c:pt>
                <c:pt idx="7042">
                  <c:v>1.4450231537921354E-4</c:v>
                </c:pt>
                <c:pt idx="7043">
                  <c:v>2.3407314809446689E-2</c:v>
                </c:pt>
                <c:pt idx="7044">
                  <c:v>1.2925926421303302E-4</c:v>
                </c:pt>
                <c:pt idx="7045">
                  <c:v>8.7384258222300559E-5</c:v>
                </c:pt>
                <c:pt idx="7046">
                  <c:v>9.3567245370650198E-2</c:v>
                </c:pt>
                <c:pt idx="7047">
                  <c:v>2.1768078702734783E-2</c:v>
                </c:pt>
                <c:pt idx="7048">
                  <c:v>0</c:v>
                </c:pt>
                <c:pt idx="7049">
                  <c:v>0</c:v>
                </c:pt>
                <c:pt idx="7050">
                  <c:v>5.9506446756131481E-2</c:v>
                </c:pt>
                <c:pt idx="7051">
                  <c:v>1.1300810219836421E-3</c:v>
                </c:pt>
                <c:pt idx="7052">
                  <c:v>1.8640671296452638E-2</c:v>
                </c:pt>
                <c:pt idx="7053">
                  <c:v>1.3798368054267485E-2</c:v>
                </c:pt>
                <c:pt idx="7054">
                  <c:v>7.9724039351276588E-2</c:v>
                </c:pt>
                <c:pt idx="7055">
                  <c:v>8.5247569440980442E-3</c:v>
                </c:pt>
                <c:pt idx="7056">
                  <c:v>0.16408771990245441</c:v>
                </c:pt>
                <c:pt idx="7057">
                  <c:v>9.1964143517543562E-2</c:v>
                </c:pt>
                <c:pt idx="7058">
                  <c:v>2.4431712517980486E-4</c:v>
                </c:pt>
                <c:pt idx="7059">
                  <c:v>4.0706400461203884E-2</c:v>
                </c:pt>
                <c:pt idx="7060">
                  <c:v>0.12004921296465909</c:v>
                </c:pt>
                <c:pt idx="7061">
                  <c:v>0.14333402777265292</c:v>
                </c:pt>
                <c:pt idx="7062">
                  <c:v>0</c:v>
                </c:pt>
                <c:pt idx="7063">
                  <c:v>8.7644456019916106E-2</c:v>
                </c:pt>
                <c:pt idx="7064">
                  <c:v>8.3968333339726087E-2</c:v>
                </c:pt>
                <c:pt idx="7065">
                  <c:v>8.2079675928980578E-2</c:v>
                </c:pt>
                <c:pt idx="7066">
                  <c:v>8.2105752313509583E-2</c:v>
                </c:pt>
                <c:pt idx="7067">
                  <c:v>0</c:v>
                </c:pt>
                <c:pt idx="7068">
                  <c:v>0</c:v>
                </c:pt>
                <c:pt idx="7069">
                  <c:v>0</c:v>
                </c:pt>
                <c:pt idx="7070">
                  <c:v>0</c:v>
                </c:pt>
                <c:pt idx="7071">
                  <c:v>1.3585647684521973E-4</c:v>
                </c:pt>
                <c:pt idx="7072">
                  <c:v>0.11810067129408708</c:v>
                </c:pt>
                <c:pt idx="7073">
                  <c:v>0.14286736111534992</c:v>
                </c:pt>
                <c:pt idx="7074">
                  <c:v>0</c:v>
                </c:pt>
                <c:pt idx="7075">
                  <c:v>0</c:v>
                </c:pt>
                <c:pt idx="7076">
                  <c:v>0</c:v>
                </c:pt>
                <c:pt idx="7077">
                  <c:v>0</c:v>
                </c:pt>
                <c:pt idx="7078">
                  <c:v>0</c:v>
                </c:pt>
                <c:pt idx="7079">
                  <c:v>0</c:v>
                </c:pt>
                <c:pt idx="7080">
                  <c:v>0.14353715277684387</c:v>
                </c:pt>
                <c:pt idx="7081">
                  <c:v>9.9220949050504714E-3</c:v>
                </c:pt>
                <c:pt idx="7082">
                  <c:v>0.23558516203775071</c:v>
                </c:pt>
                <c:pt idx="7083">
                  <c:v>0</c:v>
                </c:pt>
                <c:pt idx="7084">
                  <c:v>2.8548206013510935E-2</c:v>
                </c:pt>
                <c:pt idx="7085">
                  <c:v>5.7202256946766283E-2</c:v>
                </c:pt>
                <c:pt idx="7086">
                  <c:v>0.13107697916711913</c:v>
                </c:pt>
                <c:pt idx="7087">
                  <c:v>0</c:v>
                </c:pt>
                <c:pt idx="7088">
                  <c:v>0.13771684027597075</c:v>
                </c:pt>
                <c:pt idx="7089">
                  <c:v>0</c:v>
                </c:pt>
                <c:pt idx="7090">
                  <c:v>0.13613358796283137</c:v>
                </c:pt>
                <c:pt idx="7091">
                  <c:v>0</c:v>
                </c:pt>
                <c:pt idx="7092">
                  <c:v>4.9534837962710299E-3</c:v>
                </c:pt>
                <c:pt idx="7093">
                  <c:v>0.18003325231256895</c:v>
                </c:pt>
                <c:pt idx="7094">
                  <c:v>0</c:v>
                </c:pt>
                <c:pt idx="7095">
                  <c:v>0</c:v>
                </c:pt>
                <c:pt idx="7096">
                  <c:v>0</c:v>
                </c:pt>
                <c:pt idx="7097">
                  <c:v>0.14771820601890795</c:v>
                </c:pt>
                <c:pt idx="7098">
                  <c:v>0</c:v>
                </c:pt>
                <c:pt idx="7099">
                  <c:v>0</c:v>
                </c:pt>
                <c:pt idx="7100">
                  <c:v>0</c:v>
                </c:pt>
                <c:pt idx="7101">
                  <c:v>0</c:v>
                </c:pt>
                <c:pt idx="7102">
                  <c:v>0</c:v>
                </c:pt>
                <c:pt idx="7103">
                  <c:v>0.20815892361133592</c:v>
                </c:pt>
                <c:pt idx="7104">
                  <c:v>0.1380179629632039</c:v>
                </c:pt>
                <c:pt idx="7105">
                  <c:v>0</c:v>
                </c:pt>
                <c:pt idx="7106">
                  <c:v>0</c:v>
                </c:pt>
                <c:pt idx="7107">
                  <c:v>0</c:v>
                </c:pt>
                <c:pt idx="7108">
                  <c:v>0</c:v>
                </c:pt>
                <c:pt idx="7109">
                  <c:v>0</c:v>
                </c:pt>
                <c:pt idx="7110">
                  <c:v>0</c:v>
                </c:pt>
                <c:pt idx="7111">
                  <c:v>0</c:v>
                </c:pt>
                <c:pt idx="7112">
                  <c:v>1.6432777774753049E-2</c:v>
                </c:pt>
                <c:pt idx="7113">
                  <c:v>9.7590393488644622E-3</c:v>
                </c:pt>
                <c:pt idx="7114">
                  <c:v>1.8030208302661777E-3</c:v>
                </c:pt>
                <c:pt idx="7115">
                  <c:v>2.1627372691000346E-2</c:v>
                </c:pt>
                <c:pt idx="7116">
                  <c:v>0</c:v>
                </c:pt>
                <c:pt idx="7117">
                  <c:v>0</c:v>
                </c:pt>
                <c:pt idx="7118">
                  <c:v>0</c:v>
                </c:pt>
                <c:pt idx="7119">
                  <c:v>0</c:v>
                </c:pt>
                <c:pt idx="7120">
                  <c:v>0</c:v>
                </c:pt>
                <c:pt idx="7121">
                  <c:v>7.7579293982125819E-2</c:v>
                </c:pt>
                <c:pt idx="7122">
                  <c:v>6.9630706020689104E-2</c:v>
                </c:pt>
                <c:pt idx="7123">
                  <c:v>7.8016215280513279E-2</c:v>
                </c:pt>
                <c:pt idx="7124">
                  <c:v>1.2568738420668524E-2</c:v>
                </c:pt>
                <c:pt idx="7125">
                  <c:v>1.8272453744430095E-3</c:v>
                </c:pt>
                <c:pt idx="7126">
                  <c:v>8.1246076391835231E-2</c:v>
                </c:pt>
                <c:pt idx="7127">
                  <c:v>0.13780807870352874</c:v>
                </c:pt>
                <c:pt idx="7128">
                  <c:v>0</c:v>
                </c:pt>
                <c:pt idx="7129">
                  <c:v>1.7976157396333292E-3</c:v>
                </c:pt>
                <c:pt idx="7130">
                  <c:v>0</c:v>
                </c:pt>
                <c:pt idx="7131">
                  <c:v>0</c:v>
                </c:pt>
                <c:pt idx="7132">
                  <c:v>0</c:v>
                </c:pt>
                <c:pt idx="7133">
                  <c:v>0.10381078703358071</c:v>
                </c:pt>
                <c:pt idx="7134">
                  <c:v>0</c:v>
                </c:pt>
                <c:pt idx="7135">
                  <c:v>0.14935520833387272</c:v>
                </c:pt>
                <c:pt idx="7136">
                  <c:v>0</c:v>
                </c:pt>
                <c:pt idx="7137">
                  <c:v>0</c:v>
                </c:pt>
                <c:pt idx="7138">
                  <c:v>6.5668402778101154E-2</c:v>
                </c:pt>
                <c:pt idx="7139">
                  <c:v>0</c:v>
                </c:pt>
                <c:pt idx="7140">
                  <c:v>9.3971018519368954E-2</c:v>
                </c:pt>
                <c:pt idx="7141">
                  <c:v>0</c:v>
                </c:pt>
                <c:pt idx="7142">
                  <c:v>3.7171296571614221E-4</c:v>
                </c:pt>
                <c:pt idx="7143">
                  <c:v>3.5752789350226521E-2</c:v>
                </c:pt>
                <c:pt idx="7144">
                  <c:v>0</c:v>
                </c:pt>
                <c:pt idx="7145">
                  <c:v>0</c:v>
                </c:pt>
                <c:pt idx="7146">
                  <c:v>0</c:v>
                </c:pt>
                <c:pt idx="7147">
                  <c:v>1.2689409726590384E-2</c:v>
                </c:pt>
                <c:pt idx="7148">
                  <c:v>3.7809768517035991E-2</c:v>
                </c:pt>
                <c:pt idx="7149">
                  <c:v>3.2916724536335096E-2</c:v>
                </c:pt>
                <c:pt idx="7150">
                  <c:v>2.7024305745726451E-4</c:v>
                </c:pt>
                <c:pt idx="7151">
                  <c:v>4.066601851809537E-2</c:v>
                </c:pt>
                <c:pt idx="7152">
                  <c:v>2.9465405095834285E-2</c:v>
                </c:pt>
                <c:pt idx="7153">
                  <c:v>7.3530486108211335E-2</c:v>
                </c:pt>
                <c:pt idx="7154">
                  <c:v>2.0028460647154134E-2</c:v>
                </c:pt>
                <c:pt idx="7155">
                  <c:v>0.10711859953880776</c:v>
                </c:pt>
                <c:pt idx="7156">
                  <c:v>0</c:v>
                </c:pt>
                <c:pt idx="7157">
                  <c:v>7.2679525459534489E-2</c:v>
                </c:pt>
                <c:pt idx="7158">
                  <c:v>7.1475752316473518E-2</c:v>
                </c:pt>
                <c:pt idx="7159">
                  <c:v>0</c:v>
                </c:pt>
                <c:pt idx="7160">
                  <c:v>1.8017476832028478E-3</c:v>
                </c:pt>
                <c:pt idx="7161">
                  <c:v>0.13744217592466157</c:v>
                </c:pt>
                <c:pt idx="7162">
                  <c:v>1.7583703709533438E-2</c:v>
                </c:pt>
                <c:pt idx="7163">
                  <c:v>0.12507077545888023</c:v>
                </c:pt>
                <c:pt idx="7164">
                  <c:v>7.9317222218378447E-2</c:v>
                </c:pt>
                <c:pt idx="7165">
                  <c:v>1.6303946758853272E-2</c:v>
                </c:pt>
                <c:pt idx="7166">
                  <c:v>8.0420590275025461E-2</c:v>
                </c:pt>
                <c:pt idx="7167">
                  <c:v>1.7336377313768025E-2</c:v>
                </c:pt>
                <c:pt idx="7168">
                  <c:v>8.3338379627093673E-2</c:v>
                </c:pt>
                <c:pt idx="7169">
                  <c:v>5.6601620366564021E-2</c:v>
                </c:pt>
                <c:pt idx="7170">
                  <c:v>7.3124826383718755E-2</c:v>
                </c:pt>
                <c:pt idx="7171">
                  <c:v>7.6423576385423075E-2</c:v>
                </c:pt>
                <c:pt idx="7172">
                  <c:v>7.644840277498588E-2</c:v>
                </c:pt>
                <c:pt idx="7173">
                  <c:v>1.9254328704846557E-2</c:v>
                </c:pt>
                <c:pt idx="7174">
                  <c:v>1.9976574069005437E-2</c:v>
                </c:pt>
                <c:pt idx="7175">
                  <c:v>4.9482847221952397E-2</c:v>
                </c:pt>
                <c:pt idx="7176">
                  <c:v>0</c:v>
                </c:pt>
                <c:pt idx="7177">
                  <c:v>4.350490740762325E-2</c:v>
                </c:pt>
                <c:pt idx="7178">
                  <c:v>0</c:v>
                </c:pt>
                <c:pt idx="7179">
                  <c:v>8.2043506939953659E-2</c:v>
                </c:pt>
                <c:pt idx="7180">
                  <c:v>6.4007256944023538E-2</c:v>
                </c:pt>
                <c:pt idx="7181">
                  <c:v>7.4050081020686775E-2</c:v>
                </c:pt>
                <c:pt idx="7182">
                  <c:v>8.3417060181091074E-2</c:v>
                </c:pt>
                <c:pt idx="7183">
                  <c:v>8.1106759258545935E-2</c:v>
                </c:pt>
                <c:pt idx="7184">
                  <c:v>5.8389768513734452E-2</c:v>
                </c:pt>
                <c:pt idx="7185">
                  <c:v>5.7118124997941777E-2</c:v>
                </c:pt>
                <c:pt idx="7186">
                  <c:v>8.0205509264487773E-2</c:v>
                </c:pt>
                <c:pt idx="7187">
                  <c:v>7.7493842589319684E-2</c:v>
                </c:pt>
                <c:pt idx="7188">
                  <c:v>9.0088958335400093E-2</c:v>
                </c:pt>
                <c:pt idx="7189">
                  <c:v>9.9054189813614357E-2</c:v>
                </c:pt>
                <c:pt idx="7190">
                  <c:v>8.5607627319404855E-2</c:v>
                </c:pt>
                <c:pt idx="7191">
                  <c:v>8.2876273147121537E-2</c:v>
                </c:pt>
                <c:pt idx="7192">
                  <c:v>0.14394653934868984</c:v>
                </c:pt>
                <c:pt idx="7193">
                  <c:v>7.8651666670339182E-2</c:v>
                </c:pt>
                <c:pt idx="7194">
                  <c:v>7.6960891201451886E-2</c:v>
                </c:pt>
                <c:pt idx="7195">
                  <c:v>2.4416319429292344E-3</c:v>
                </c:pt>
                <c:pt idx="7196">
                  <c:v>4.9869675931404345E-3</c:v>
                </c:pt>
                <c:pt idx="7197">
                  <c:v>6.427409721800359E-2</c:v>
                </c:pt>
                <c:pt idx="7198">
                  <c:v>8.7274085650278721E-2</c:v>
                </c:pt>
                <c:pt idx="7199">
                  <c:v>7.7631053238292225E-2</c:v>
                </c:pt>
                <c:pt idx="7200">
                  <c:v>9.3604363428312354E-2</c:v>
                </c:pt>
                <c:pt idx="7201">
                  <c:v>8.6140995372261386E-2</c:v>
                </c:pt>
                <c:pt idx="7202">
                  <c:v>8.2007453704136424E-2</c:v>
                </c:pt>
                <c:pt idx="7203">
                  <c:v>8.2226377315237187E-2</c:v>
                </c:pt>
                <c:pt idx="7204">
                  <c:v>7.980046296142973E-2</c:v>
                </c:pt>
                <c:pt idx="7205">
                  <c:v>8.2039537039236166E-2</c:v>
                </c:pt>
                <c:pt idx="7206">
                  <c:v>8.063755786861293E-2</c:v>
                </c:pt>
                <c:pt idx="7207">
                  <c:v>6.9849594903644174E-2</c:v>
                </c:pt>
                <c:pt idx="7208">
                  <c:v>8.0897118052234873E-2</c:v>
                </c:pt>
                <c:pt idx="7209">
                  <c:v>0.49056368055607891</c:v>
                </c:pt>
                <c:pt idx="7210">
                  <c:v>7.8004004630201962E-2</c:v>
                </c:pt>
                <c:pt idx="7211">
                  <c:v>0</c:v>
                </c:pt>
                <c:pt idx="7212">
                  <c:v>8.5460439811868127E-2</c:v>
                </c:pt>
                <c:pt idx="7213">
                  <c:v>8.4183611113985535E-2</c:v>
                </c:pt>
                <c:pt idx="7214">
                  <c:v>8.0132268514716998E-2</c:v>
                </c:pt>
                <c:pt idx="7215">
                  <c:v>6.8778854161791969E-2</c:v>
                </c:pt>
                <c:pt idx="7216">
                  <c:v>8.086311342776753E-2</c:v>
                </c:pt>
                <c:pt idx="7217">
                  <c:v>8.0317916668718681E-2</c:v>
                </c:pt>
                <c:pt idx="7218">
                  <c:v>9.0969236116507091E-2</c:v>
                </c:pt>
                <c:pt idx="7219">
                  <c:v>9.2085972217319068E-2</c:v>
                </c:pt>
                <c:pt idx="7220">
                  <c:v>8.233493055740837E-2</c:v>
                </c:pt>
                <c:pt idx="7221">
                  <c:v>9.8002881939464714E-2</c:v>
                </c:pt>
                <c:pt idx="7222">
                  <c:v>0.14375524305796716</c:v>
                </c:pt>
                <c:pt idx="7223">
                  <c:v>9.841702546691522E-2</c:v>
                </c:pt>
                <c:pt idx="7224">
                  <c:v>0.14110193286614958</c:v>
                </c:pt>
                <c:pt idx="7225">
                  <c:v>0.16495045139163267</c:v>
                </c:pt>
                <c:pt idx="7226">
                  <c:v>0</c:v>
                </c:pt>
                <c:pt idx="7227">
                  <c:v>0.13666370369901415</c:v>
                </c:pt>
                <c:pt idx="7228">
                  <c:v>0.80274129629833624</c:v>
                </c:pt>
                <c:pt idx="7229">
                  <c:v>9.0775138894969132E-2</c:v>
                </c:pt>
                <c:pt idx="7230">
                  <c:v>8.1084363424452022E-2</c:v>
                </c:pt>
                <c:pt idx="7231">
                  <c:v>0.60777497685194248</c:v>
                </c:pt>
                <c:pt idx="7232">
                  <c:v>8.0675925928517245E-2</c:v>
                </c:pt>
                <c:pt idx="7233">
                  <c:v>0</c:v>
                </c:pt>
                <c:pt idx="7234">
                  <c:v>8.0000543981441297E-2</c:v>
                </c:pt>
                <c:pt idx="7235">
                  <c:v>0</c:v>
                </c:pt>
                <c:pt idx="7236">
                  <c:v>6.8931249996239785E-2</c:v>
                </c:pt>
                <c:pt idx="7237">
                  <c:v>1.8070254591293633E-3</c:v>
                </c:pt>
                <c:pt idx="7238">
                  <c:v>0</c:v>
                </c:pt>
                <c:pt idx="7239">
                  <c:v>9.6486724542046431E-2</c:v>
                </c:pt>
                <c:pt idx="7240">
                  <c:v>7.008868055709172E-2</c:v>
                </c:pt>
                <c:pt idx="7241">
                  <c:v>0</c:v>
                </c:pt>
                <c:pt idx="7242">
                  <c:v>0</c:v>
                </c:pt>
                <c:pt idx="7243">
                  <c:v>7.692903935094364E-2</c:v>
                </c:pt>
                <c:pt idx="7244">
                  <c:v>5.8991527781472541E-2</c:v>
                </c:pt>
                <c:pt idx="7245">
                  <c:v>5.3383391204988584E-2</c:v>
                </c:pt>
                <c:pt idx="7246">
                  <c:v>0</c:v>
                </c:pt>
                <c:pt idx="7247">
                  <c:v>5.5250196754059289E-2</c:v>
                </c:pt>
                <c:pt idx="7248">
                  <c:v>0</c:v>
                </c:pt>
                <c:pt idx="7249">
                  <c:v>1.8329513841308653E-3</c:v>
                </c:pt>
                <c:pt idx="7250">
                  <c:v>8.6067835647554602E-2</c:v>
                </c:pt>
                <c:pt idx="7251">
                  <c:v>6.9869259255938232E-2</c:v>
                </c:pt>
                <c:pt idx="7252">
                  <c:v>6.7427314817905426E-2</c:v>
                </c:pt>
                <c:pt idx="7253">
                  <c:v>7.8416527780063916E-2</c:v>
                </c:pt>
                <c:pt idx="7254">
                  <c:v>8.1450671292259358E-2</c:v>
                </c:pt>
                <c:pt idx="7255">
                  <c:v>1.1602256941841915E-2</c:v>
                </c:pt>
                <c:pt idx="7256">
                  <c:v>7.9112442130281124E-2</c:v>
                </c:pt>
                <c:pt idx="7257">
                  <c:v>0</c:v>
                </c:pt>
                <c:pt idx="7258">
                  <c:v>0</c:v>
                </c:pt>
                <c:pt idx="7259">
                  <c:v>1.350109953637002E-2</c:v>
                </c:pt>
                <c:pt idx="7260">
                  <c:v>0</c:v>
                </c:pt>
                <c:pt idx="7261">
                  <c:v>3.3107604169344995E-2</c:v>
                </c:pt>
                <c:pt idx="7262">
                  <c:v>0</c:v>
                </c:pt>
                <c:pt idx="7263">
                  <c:v>0</c:v>
                </c:pt>
                <c:pt idx="7264">
                  <c:v>0</c:v>
                </c:pt>
                <c:pt idx="7265">
                  <c:v>0</c:v>
                </c:pt>
                <c:pt idx="7266">
                  <c:v>5.4544641199754551E-2</c:v>
                </c:pt>
                <c:pt idx="7267">
                  <c:v>0</c:v>
                </c:pt>
                <c:pt idx="7268">
                  <c:v>4.9301701394142583E-2</c:v>
                </c:pt>
                <c:pt idx="7269">
                  <c:v>6.211006944795372E-2</c:v>
                </c:pt>
                <c:pt idx="7270">
                  <c:v>0</c:v>
                </c:pt>
                <c:pt idx="7271">
                  <c:v>0</c:v>
                </c:pt>
                <c:pt idx="7272">
                  <c:v>0</c:v>
                </c:pt>
                <c:pt idx="7273">
                  <c:v>0</c:v>
                </c:pt>
                <c:pt idx="7274">
                  <c:v>2.6272511575371027E-2</c:v>
                </c:pt>
                <c:pt idx="7275">
                  <c:v>0</c:v>
                </c:pt>
                <c:pt idx="7276">
                  <c:v>0</c:v>
                </c:pt>
                <c:pt idx="7277">
                  <c:v>0.13247151620453224</c:v>
                </c:pt>
                <c:pt idx="7278">
                  <c:v>0.14247932870785007</c:v>
                </c:pt>
                <c:pt idx="7279">
                  <c:v>8.2608483797230292E-2</c:v>
                </c:pt>
                <c:pt idx="7280">
                  <c:v>0</c:v>
                </c:pt>
                <c:pt idx="7281">
                  <c:v>0</c:v>
                </c:pt>
                <c:pt idx="7282">
                  <c:v>0</c:v>
                </c:pt>
                <c:pt idx="7283">
                  <c:v>0</c:v>
                </c:pt>
                <c:pt idx="7284">
                  <c:v>0</c:v>
                </c:pt>
                <c:pt idx="7285">
                  <c:v>8.2724074076395482E-2</c:v>
                </c:pt>
                <c:pt idx="7286">
                  <c:v>7.9471817123703659E-2</c:v>
                </c:pt>
                <c:pt idx="7287">
                  <c:v>8.0919837957480922E-2</c:v>
                </c:pt>
                <c:pt idx="7288">
                  <c:v>8.8441435182176065E-2</c:v>
                </c:pt>
                <c:pt idx="7289">
                  <c:v>9.1517974535236135E-2</c:v>
                </c:pt>
                <c:pt idx="7290">
                  <c:v>0.10707475694653112</c:v>
                </c:pt>
                <c:pt idx="7291">
                  <c:v>0.11016556713002501</c:v>
                </c:pt>
                <c:pt idx="7292">
                  <c:v>0.19197855323727708</c:v>
                </c:pt>
                <c:pt idx="7293">
                  <c:v>0.1461793287016917</c:v>
                </c:pt>
                <c:pt idx="7294">
                  <c:v>0.14225778935360722</c:v>
                </c:pt>
                <c:pt idx="7295">
                  <c:v>0.14041283564438345</c:v>
                </c:pt>
                <c:pt idx="7296">
                  <c:v>0.24744226851908024</c:v>
                </c:pt>
                <c:pt idx="7297">
                  <c:v>0.92118556713103317</c:v>
                </c:pt>
                <c:pt idx="7298">
                  <c:v>0.14621201388945337</c:v>
                </c:pt>
                <c:pt idx="7299">
                  <c:v>0.10039637731097173</c:v>
                </c:pt>
                <c:pt idx="7300">
                  <c:v>8.1221851854934357E-2</c:v>
                </c:pt>
                <c:pt idx="7301">
                  <c:v>8.0727650463813916E-2</c:v>
                </c:pt>
                <c:pt idx="7302">
                  <c:v>8.1490983793628402E-2</c:v>
                </c:pt>
                <c:pt idx="7303">
                  <c:v>8.8529282409581356E-2</c:v>
                </c:pt>
                <c:pt idx="7304">
                  <c:v>7.973414351727115E-2</c:v>
                </c:pt>
                <c:pt idx="7305">
                  <c:v>7.5367951387306675E-2</c:v>
                </c:pt>
                <c:pt idx="7306">
                  <c:v>7.3952986116637476E-2</c:v>
                </c:pt>
                <c:pt idx="7307">
                  <c:v>8.121057870448567E-2</c:v>
                </c:pt>
                <c:pt idx="7308">
                  <c:v>7.3280983793665655E-2</c:v>
                </c:pt>
                <c:pt idx="7309">
                  <c:v>0.91147930555598577</c:v>
                </c:pt>
                <c:pt idx="7310">
                  <c:v>8.4041759255342185E-2</c:v>
                </c:pt>
                <c:pt idx="7311">
                  <c:v>8.5971469903597608E-2</c:v>
                </c:pt>
                <c:pt idx="7312">
                  <c:v>8.7427754631789867E-2</c:v>
                </c:pt>
                <c:pt idx="7313">
                  <c:v>7.3713009260245599E-2</c:v>
                </c:pt>
                <c:pt idx="7314">
                  <c:v>7.8457604162395E-2</c:v>
                </c:pt>
                <c:pt idx="7315">
                  <c:v>0.71814570602145977</c:v>
                </c:pt>
                <c:pt idx="7316">
                  <c:v>7.6461087963252794E-2</c:v>
                </c:pt>
                <c:pt idx="7317">
                  <c:v>7.3154571757186204E-2</c:v>
                </c:pt>
                <c:pt idx="7318">
                  <c:v>7.9827777779428288E-2</c:v>
                </c:pt>
                <c:pt idx="7319">
                  <c:v>8.0996030097594485E-2</c:v>
                </c:pt>
                <c:pt idx="7320">
                  <c:v>0</c:v>
                </c:pt>
                <c:pt idx="7321">
                  <c:v>0.19166924768796889</c:v>
                </c:pt>
                <c:pt idx="7322">
                  <c:v>0</c:v>
                </c:pt>
                <c:pt idx="7323">
                  <c:v>0</c:v>
                </c:pt>
                <c:pt idx="7324">
                  <c:v>0</c:v>
                </c:pt>
                <c:pt idx="7325">
                  <c:v>0</c:v>
                </c:pt>
                <c:pt idx="7326">
                  <c:v>0</c:v>
                </c:pt>
                <c:pt idx="7327">
                  <c:v>0.11302494213305181</c:v>
                </c:pt>
                <c:pt idx="7328">
                  <c:v>1.1314178242173512E-2</c:v>
                </c:pt>
                <c:pt idx="7329">
                  <c:v>0</c:v>
                </c:pt>
                <c:pt idx="7330">
                  <c:v>0</c:v>
                </c:pt>
                <c:pt idx="7331">
                  <c:v>0</c:v>
                </c:pt>
                <c:pt idx="7332">
                  <c:v>0</c:v>
                </c:pt>
                <c:pt idx="7333">
                  <c:v>0</c:v>
                </c:pt>
                <c:pt idx="7334">
                  <c:v>0</c:v>
                </c:pt>
                <c:pt idx="7335">
                  <c:v>8.112000000255648E-2</c:v>
                </c:pt>
                <c:pt idx="7336">
                  <c:v>2.5512731372145936E-4</c:v>
                </c:pt>
                <c:pt idx="7337">
                  <c:v>0</c:v>
                </c:pt>
                <c:pt idx="7338">
                  <c:v>1.7059988422261085E-2</c:v>
                </c:pt>
                <c:pt idx="7339">
                  <c:v>0.18781321759161074</c:v>
                </c:pt>
                <c:pt idx="7340">
                  <c:v>2.9493726855434943E-2</c:v>
                </c:pt>
                <c:pt idx="7341">
                  <c:v>0</c:v>
                </c:pt>
                <c:pt idx="7342">
                  <c:v>0</c:v>
                </c:pt>
                <c:pt idx="7343">
                  <c:v>0.14667824074422242</c:v>
                </c:pt>
                <c:pt idx="7344">
                  <c:v>0</c:v>
                </c:pt>
                <c:pt idx="7345">
                  <c:v>6.5994537035294343E-2</c:v>
                </c:pt>
                <c:pt idx="7346">
                  <c:v>0</c:v>
                </c:pt>
                <c:pt idx="7347">
                  <c:v>0</c:v>
                </c:pt>
                <c:pt idx="7348">
                  <c:v>1.9349652793607675E-3</c:v>
                </c:pt>
                <c:pt idx="7349">
                  <c:v>6.9614131942216773E-2</c:v>
                </c:pt>
                <c:pt idx="7350">
                  <c:v>8.1908981483138632E-2</c:v>
                </c:pt>
                <c:pt idx="7351">
                  <c:v>7.3541145829949528E-2</c:v>
                </c:pt>
                <c:pt idx="7352">
                  <c:v>2.481637731398223E-2</c:v>
                </c:pt>
                <c:pt idx="7353">
                  <c:v>0</c:v>
                </c:pt>
                <c:pt idx="7354">
                  <c:v>0</c:v>
                </c:pt>
                <c:pt idx="7355">
                  <c:v>0.17200793981464813</c:v>
                </c:pt>
                <c:pt idx="7356">
                  <c:v>0.1934899884290644</c:v>
                </c:pt>
                <c:pt idx="7357">
                  <c:v>0</c:v>
                </c:pt>
                <c:pt idx="7358">
                  <c:v>0</c:v>
                </c:pt>
                <c:pt idx="7359">
                  <c:v>0</c:v>
                </c:pt>
                <c:pt idx="7360">
                  <c:v>0</c:v>
                </c:pt>
                <c:pt idx="7361">
                  <c:v>8.217475694254972E-2</c:v>
                </c:pt>
                <c:pt idx="7362">
                  <c:v>0</c:v>
                </c:pt>
                <c:pt idx="7363">
                  <c:v>0.13820530092198169</c:v>
                </c:pt>
                <c:pt idx="7364">
                  <c:v>0.13335592592920875</c:v>
                </c:pt>
                <c:pt idx="7365">
                  <c:v>7.7762395827448927E-2</c:v>
                </c:pt>
                <c:pt idx="7366">
                  <c:v>7.7827488428738434E-2</c:v>
                </c:pt>
                <c:pt idx="7367">
                  <c:v>7.1838275463960599E-2</c:v>
                </c:pt>
                <c:pt idx="7368">
                  <c:v>0.10280174768558936</c:v>
                </c:pt>
                <c:pt idx="7369">
                  <c:v>0.14343391203874489</c:v>
                </c:pt>
                <c:pt idx="7370">
                  <c:v>7.7799675927963108E-2</c:v>
                </c:pt>
                <c:pt idx="7371">
                  <c:v>0.15859487268608063</c:v>
                </c:pt>
                <c:pt idx="7372">
                  <c:v>0</c:v>
                </c:pt>
                <c:pt idx="7373">
                  <c:v>0</c:v>
                </c:pt>
                <c:pt idx="7374">
                  <c:v>0.16494782407244202</c:v>
                </c:pt>
                <c:pt idx="7375">
                  <c:v>0.16665832175931428</c:v>
                </c:pt>
                <c:pt idx="7376">
                  <c:v>8.8966412040463183E-2</c:v>
                </c:pt>
                <c:pt idx="7377">
                  <c:v>0.11482850694301305</c:v>
                </c:pt>
                <c:pt idx="7378">
                  <c:v>0.10856950231391238</c:v>
                </c:pt>
                <c:pt idx="7379">
                  <c:v>0</c:v>
                </c:pt>
                <c:pt idx="7380">
                  <c:v>0</c:v>
                </c:pt>
                <c:pt idx="7381">
                  <c:v>0.17493067129544215</c:v>
                </c:pt>
                <c:pt idx="7382">
                  <c:v>0</c:v>
                </c:pt>
                <c:pt idx="7383">
                  <c:v>1.2038287037285045E-2</c:v>
                </c:pt>
                <c:pt idx="7384">
                  <c:v>0.41992819443839835</c:v>
                </c:pt>
                <c:pt idx="7385">
                  <c:v>0.17635771990899229</c:v>
                </c:pt>
                <c:pt idx="7386">
                  <c:v>0</c:v>
                </c:pt>
                <c:pt idx="7387">
                  <c:v>0.14140983796096407</c:v>
                </c:pt>
                <c:pt idx="7388">
                  <c:v>0</c:v>
                </c:pt>
                <c:pt idx="7389">
                  <c:v>0</c:v>
                </c:pt>
                <c:pt idx="7390">
                  <c:v>7.4773043983441312E-2</c:v>
                </c:pt>
                <c:pt idx="7391">
                  <c:v>0.12957223379635252</c:v>
                </c:pt>
                <c:pt idx="7392">
                  <c:v>0.18336299768270692</c:v>
                </c:pt>
                <c:pt idx="7393">
                  <c:v>0.1383417129618465</c:v>
                </c:pt>
                <c:pt idx="7394">
                  <c:v>0</c:v>
                </c:pt>
                <c:pt idx="7395">
                  <c:v>0</c:v>
                </c:pt>
                <c:pt idx="7396">
                  <c:v>0</c:v>
                </c:pt>
                <c:pt idx="7397">
                  <c:v>0</c:v>
                </c:pt>
                <c:pt idx="7398">
                  <c:v>0.15685388888960006</c:v>
                </c:pt>
                <c:pt idx="7399">
                  <c:v>0</c:v>
                </c:pt>
                <c:pt idx="7400">
                  <c:v>0</c:v>
                </c:pt>
                <c:pt idx="7401">
                  <c:v>0.18146019676350988</c:v>
                </c:pt>
                <c:pt idx="7402">
                  <c:v>0</c:v>
                </c:pt>
                <c:pt idx="7403">
                  <c:v>0.18499601851362968</c:v>
                </c:pt>
                <c:pt idx="7404">
                  <c:v>0</c:v>
                </c:pt>
                <c:pt idx="7405">
                  <c:v>0</c:v>
                </c:pt>
                <c:pt idx="7406">
                  <c:v>0</c:v>
                </c:pt>
                <c:pt idx="7407">
                  <c:v>0</c:v>
                </c:pt>
                <c:pt idx="7408">
                  <c:v>0.16505908565159189</c:v>
                </c:pt>
                <c:pt idx="7409">
                  <c:v>0</c:v>
                </c:pt>
                <c:pt idx="7410">
                  <c:v>0</c:v>
                </c:pt>
                <c:pt idx="7411">
                  <c:v>8.0362731481727678E-2</c:v>
                </c:pt>
                <c:pt idx="7412">
                  <c:v>0</c:v>
                </c:pt>
                <c:pt idx="7413">
                  <c:v>0</c:v>
                </c:pt>
                <c:pt idx="7414">
                  <c:v>7.9751909717742819E-2</c:v>
                </c:pt>
                <c:pt idx="7415">
                  <c:v>0.11668725694471505</c:v>
                </c:pt>
                <c:pt idx="7416">
                  <c:v>0.11133684028027346</c:v>
                </c:pt>
                <c:pt idx="7417">
                  <c:v>0</c:v>
                </c:pt>
                <c:pt idx="7418">
                  <c:v>4.2609560186974704E-2</c:v>
                </c:pt>
                <c:pt idx="7419">
                  <c:v>4.7965601850592066E-2</c:v>
                </c:pt>
                <c:pt idx="7420">
                  <c:v>3.4958333344548009E-3</c:v>
                </c:pt>
                <c:pt idx="7421">
                  <c:v>3.86271180541371E-2</c:v>
                </c:pt>
                <c:pt idx="7422">
                  <c:v>6.9309027458075434E-4</c:v>
                </c:pt>
                <c:pt idx="7423">
                  <c:v>5.4398842592490837E-2</c:v>
                </c:pt>
                <c:pt idx="7424">
                  <c:v>0</c:v>
                </c:pt>
                <c:pt idx="7425">
                  <c:v>5.6812858791090548E-2</c:v>
                </c:pt>
                <c:pt idx="7426">
                  <c:v>0</c:v>
                </c:pt>
                <c:pt idx="7427">
                  <c:v>0.3402530208331882</c:v>
                </c:pt>
                <c:pt idx="7428">
                  <c:v>0.20905229166237405</c:v>
                </c:pt>
                <c:pt idx="7429">
                  <c:v>0</c:v>
                </c:pt>
                <c:pt idx="7430">
                  <c:v>0</c:v>
                </c:pt>
                <c:pt idx="7431">
                  <c:v>0</c:v>
                </c:pt>
                <c:pt idx="7432">
                  <c:v>0</c:v>
                </c:pt>
                <c:pt idx="7433">
                  <c:v>0.19145414351805812</c:v>
                </c:pt>
                <c:pt idx="7434">
                  <c:v>0</c:v>
                </c:pt>
                <c:pt idx="7435">
                  <c:v>0.23248480324400589</c:v>
                </c:pt>
                <c:pt idx="7436">
                  <c:v>0.15048799768555909</c:v>
                </c:pt>
                <c:pt idx="7437">
                  <c:v>0</c:v>
                </c:pt>
                <c:pt idx="7438">
                  <c:v>0</c:v>
                </c:pt>
                <c:pt idx="7439">
                  <c:v>0.26115702545939712</c:v>
                </c:pt>
                <c:pt idx="7440">
                  <c:v>0.27518552083347458</c:v>
                </c:pt>
                <c:pt idx="7441">
                  <c:v>0.11263190972385928</c:v>
                </c:pt>
                <c:pt idx="7442">
                  <c:v>0.15070732638560003</c:v>
                </c:pt>
                <c:pt idx="7443">
                  <c:v>1.8075277774187271E-2</c:v>
                </c:pt>
                <c:pt idx="7444">
                  <c:v>3.982951384386979E-3</c:v>
                </c:pt>
                <c:pt idx="7445">
                  <c:v>2.6808333350345492E-3</c:v>
                </c:pt>
                <c:pt idx="7446">
                  <c:v>0.16988965277414536</c:v>
                </c:pt>
                <c:pt idx="7447">
                  <c:v>8.7378692129277624E-2</c:v>
                </c:pt>
                <c:pt idx="7448">
                  <c:v>2.2583564787055366E-3</c:v>
                </c:pt>
                <c:pt idx="7449">
                  <c:v>0.14768905092932982</c:v>
                </c:pt>
                <c:pt idx="7450">
                  <c:v>8.669776620081393E-2</c:v>
                </c:pt>
                <c:pt idx="7451">
                  <c:v>0.29716280092543457</c:v>
                </c:pt>
                <c:pt idx="7452">
                  <c:v>2.7785532365669496E-3</c:v>
                </c:pt>
                <c:pt idx="7453">
                  <c:v>2.5544560194248334E-3</c:v>
                </c:pt>
                <c:pt idx="7454">
                  <c:v>0.13881443287391448</c:v>
                </c:pt>
                <c:pt idx="7455">
                  <c:v>0.30135574073938187</c:v>
                </c:pt>
                <c:pt idx="7456">
                  <c:v>1.4735659722646233E-2</c:v>
                </c:pt>
                <c:pt idx="7457">
                  <c:v>8.6487476852198597E-2</c:v>
                </c:pt>
                <c:pt idx="7458">
                  <c:v>0</c:v>
                </c:pt>
                <c:pt idx="7459">
                  <c:v>0</c:v>
                </c:pt>
                <c:pt idx="7460">
                  <c:v>0</c:v>
                </c:pt>
                <c:pt idx="7461">
                  <c:v>0</c:v>
                </c:pt>
                <c:pt idx="7462">
                  <c:v>0.11432618055550847</c:v>
                </c:pt>
                <c:pt idx="7463">
                  <c:v>0.11013068287138594</c:v>
                </c:pt>
                <c:pt idx="7464">
                  <c:v>0.12305812499835156</c:v>
                </c:pt>
                <c:pt idx="7465">
                  <c:v>0.13347247685305774</c:v>
                </c:pt>
                <c:pt idx="7466">
                  <c:v>0.10486946759192506</c:v>
                </c:pt>
                <c:pt idx="7467">
                  <c:v>0</c:v>
                </c:pt>
                <c:pt idx="7468">
                  <c:v>0</c:v>
                </c:pt>
                <c:pt idx="7469">
                  <c:v>0.10580565972486511</c:v>
                </c:pt>
                <c:pt idx="7470">
                  <c:v>0</c:v>
                </c:pt>
                <c:pt idx="7471">
                  <c:v>0</c:v>
                </c:pt>
                <c:pt idx="7472">
                  <c:v>8.5244340283679776E-2</c:v>
                </c:pt>
                <c:pt idx="7473">
                  <c:v>7.6389456015022006E-2</c:v>
                </c:pt>
                <c:pt idx="7474">
                  <c:v>8.6319328700483311E-2</c:v>
                </c:pt>
                <c:pt idx="7475">
                  <c:v>0</c:v>
                </c:pt>
                <c:pt idx="7476">
                  <c:v>0</c:v>
                </c:pt>
                <c:pt idx="7477">
                  <c:v>7.2592199074279051E-2</c:v>
                </c:pt>
                <c:pt idx="7478">
                  <c:v>0.14294539351976709</c:v>
                </c:pt>
                <c:pt idx="7479">
                  <c:v>8.6933877311821561E-2</c:v>
                </c:pt>
                <c:pt idx="7480">
                  <c:v>0.11043645832978655</c:v>
                </c:pt>
                <c:pt idx="7481">
                  <c:v>0.12052613425476011</c:v>
                </c:pt>
                <c:pt idx="7482">
                  <c:v>7.5731990742497146E-2</c:v>
                </c:pt>
                <c:pt idx="7483">
                  <c:v>8.5746226854098495E-2</c:v>
                </c:pt>
                <c:pt idx="7484">
                  <c:v>7.9667118050565477E-2</c:v>
                </c:pt>
                <c:pt idx="7485">
                  <c:v>8.697386574203847E-2</c:v>
                </c:pt>
                <c:pt idx="7486">
                  <c:v>1.9661736114358064E-2</c:v>
                </c:pt>
                <c:pt idx="7487">
                  <c:v>0</c:v>
                </c:pt>
                <c:pt idx="7488">
                  <c:v>0</c:v>
                </c:pt>
                <c:pt idx="7489">
                  <c:v>0</c:v>
                </c:pt>
                <c:pt idx="7490">
                  <c:v>5.1378194446442649E-2</c:v>
                </c:pt>
                <c:pt idx="7491">
                  <c:v>0</c:v>
                </c:pt>
                <c:pt idx="7492">
                  <c:v>0</c:v>
                </c:pt>
                <c:pt idx="7493">
                  <c:v>2.78842592597357E-2</c:v>
                </c:pt>
                <c:pt idx="7494">
                  <c:v>0.1506327314855298</c:v>
                </c:pt>
                <c:pt idx="7495">
                  <c:v>19.212190868056496</c:v>
                </c:pt>
                <c:pt idx="7496">
                  <c:v>0.20256282407353865</c:v>
                </c:pt>
                <c:pt idx="7497">
                  <c:v>0</c:v>
                </c:pt>
                <c:pt idx="7498">
                  <c:v>0.13688194444694091</c:v>
                </c:pt>
                <c:pt idx="7499">
                  <c:v>0</c:v>
                </c:pt>
                <c:pt idx="7500">
                  <c:v>0</c:v>
                </c:pt>
                <c:pt idx="7501">
                  <c:v>7.6309942131047137E-2</c:v>
                </c:pt>
                <c:pt idx="7502">
                  <c:v>7.9444826384133194E-2</c:v>
                </c:pt>
                <c:pt idx="7503">
                  <c:v>0</c:v>
                </c:pt>
                <c:pt idx="7504">
                  <c:v>6.8645509258203674E-2</c:v>
                </c:pt>
                <c:pt idx="7505">
                  <c:v>0</c:v>
                </c:pt>
                <c:pt idx="7506">
                  <c:v>7.566019675869029E-2</c:v>
                </c:pt>
                <c:pt idx="7507">
                  <c:v>7.6494236105645541E-2</c:v>
                </c:pt>
                <c:pt idx="7508">
                  <c:v>0.3120370138931321</c:v>
                </c:pt>
                <c:pt idx="7509">
                  <c:v>7.114000000001397E-2</c:v>
                </c:pt>
                <c:pt idx="7510">
                  <c:v>6.9633159720979165E-2</c:v>
                </c:pt>
                <c:pt idx="7511">
                  <c:v>0</c:v>
                </c:pt>
                <c:pt idx="7512">
                  <c:v>9.3102175924286712E-2</c:v>
                </c:pt>
                <c:pt idx="7513">
                  <c:v>0.26598518518585479</c:v>
                </c:pt>
                <c:pt idx="7514">
                  <c:v>0</c:v>
                </c:pt>
                <c:pt idx="7515">
                  <c:v>0.10133421295904554</c:v>
                </c:pt>
                <c:pt idx="7516">
                  <c:v>0.1300287847261643</c:v>
                </c:pt>
                <c:pt idx="7517">
                  <c:v>0.1434846643533092</c:v>
                </c:pt>
                <c:pt idx="7518">
                  <c:v>0</c:v>
                </c:pt>
                <c:pt idx="7519">
                  <c:v>6.5044849536207039E-2</c:v>
                </c:pt>
                <c:pt idx="7520">
                  <c:v>0</c:v>
                </c:pt>
                <c:pt idx="7521">
                  <c:v>0</c:v>
                </c:pt>
                <c:pt idx="7522">
                  <c:v>0</c:v>
                </c:pt>
                <c:pt idx="7523">
                  <c:v>8.2281273149419576E-2</c:v>
                </c:pt>
                <c:pt idx="7524">
                  <c:v>0</c:v>
                </c:pt>
                <c:pt idx="7525">
                  <c:v>0</c:v>
                </c:pt>
                <c:pt idx="7526">
                  <c:v>1.4179282370605506E-3</c:v>
                </c:pt>
                <c:pt idx="7527">
                  <c:v>0</c:v>
                </c:pt>
                <c:pt idx="7528">
                  <c:v>0</c:v>
                </c:pt>
                <c:pt idx="7529">
                  <c:v>7.6822812501632143E-2</c:v>
                </c:pt>
                <c:pt idx="7530">
                  <c:v>1.280407407466555E-2</c:v>
                </c:pt>
                <c:pt idx="7531">
                  <c:v>7.8753946763754357E-2</c:v>
                </c:pt>
                <c:pt idx="7532">
                  <c:v>0</c:v>
                </c:pt>
                <c:pt idx="7533">
                  <c:v>7.955317129381001E-2</c:v>
                </c:pt>
                <c:pt idx="7534">
                  <c:v>5.3413229165016674E-2</c:v>
                </c:pt>
                <c:pt idx="7535">
                  <c:v>0</c:v>
                </c:pt>
                <c:pt idx="7536">
                  <c:v>0</c:v>
                </c:pt>
                <c:pt idx="7537">
                  <c:v>4.0052841203723801</c:v>
                </c:pt>
                <c:pt idx="7538">
                  <c:v>0</c:v>
                </c:pt>
                <c:pt idx="7539">
                  <c:v>0</c:v>
                </c:pt>
                <c:pt idx="7540">
                  <c:v>0</c:v>
                </c:pt>
                <c:pt idx="7541">
                  <c:v>6.6943495374289341E-2</c:v>
                </c:pt>
                <c:pt idx="7542">
                  <c:v>1.511834490520414E-2</c:v>
                </c:pt>
                <c:pt idx="7543">
                  <c:v>0</c:v>
                </c:pt>
                <c:pt idx="7544">
                  <c:v>0</c:v>
                </c:pt>
                <c:pt idx="7545">
                  <c:v>1.8052349543722812E-2</c:v>
                </c:pt>
                <c:pt idx="7546">
                  <c:v>0</c:v>
                </c:pt>
                <c:pt idx="7547">
                  <c:v>0</c:v>
                </c:pt>
                <c:pt idx="7548">
                  <c:v>0</c:v>
                </c:pt>
                <c:pt idx="7549">
                  <c:v>0</c:v>
                </c:pt>
                <c:pt idx="7550">
                  <c:v>0</c:v>
                </c:pt>
                <c:pt idx="7551">
                  <c:v>1.049987268197583E-2</c:v>
                </c:pt>
                <c:pt idx="7552">
                  <c:v>0</c:v>
                </c:pt>
                <c:pt idx="7553">
                  <c:v>1.8986018520081416E-2</c:v>
                </c:pt>
                <c:pt idx="7554">
                  <c:v>9.9520914351160172E-2</c:v>
                </c:pt>
                <c:pt idx="7555">
                  <c:v>0</c:v>
                </c:pt>
                <c:pt idx="7556">
                  <c:v>0</c:v>
                </c:pt>
                <c:pt idx="7557">
                  <c:v>0</c:v>
                </c:pt>
                <c:pt idx="7558">
                  <c:v>8.5653726848249789E-2</c:v>
                </c:pt>
                <c:pt idx="7559">
                  <c:v>7.6269004624919035E-2</c:v>
                </c:pt>
                <c:pt idx="7560">
                  <c:v>0</c:v>
                </c:pt>
                <c:pt idx="7561">
                  <c:v>0</c:v>
                </c:pt>
                <c:pt idx="7562">
                  <c:v>2.7422454149927944E-4</c:v>
                </c:pt>
                <c:pt idx="7563">
                  <c:v>0</c:v>
                </c:pt>
                <c:pt idx="7564">
                  <c:v>0</c:v>
                </c:pt>
                <c:pt idx="7565">
                  <c:v>0</c:v>
                </c:pt>
                <c:pt idx="7566">
                  <c:v>0</c:v>
                </c:pt>
                <c:pt idx="7567">
                  <c:v>8.9136608796252403E-2</c:v>
                </c:pt>
                <c:pt idx="7568">
                  <c:v>8.2586562501091976E-2</c:v>
                </c:pt>
                <c:pt idx="7569">
                  <c:v>0.13722971064999001</c:v>
                </c:pt>
                <c:pt idx="7570">
                  <c:v>0.14481306713423692</c:v>
                </c:pt>
                <c:pt idx="7571">
                  <c:v>7.8919953703007195E-2</c:v>
                </c:pt>
                <c:pt idx="7572">
                  <c:v>0</c:v>
                </c:pt>
                <c:pt idx="7573">
                  <c:v>0</c:v>
                </c:pt>
                <c:pt idx="7574">
                  <c:v>0</c:v>
                </c:pt>
                <c:pt idx="7575">
                  <c:v>0</c:v>
                </c:pt>
                <c:pt idx="7576">
                  <c:v>2.239548608486075E-3</c:v>
                </c:pt>
                <c:pt idx="7577">
                  <c:v>0.20961106481263414</c:v>
                </c:pt>
                <c:pt idx="7578">
                  <c:v>0</c:v>
                </c:pt>
                <c:pt idx="7579">
                  <c:v>0</c:v>
                </c:pt>
                <c:pt idx="7580">
                  <c:v>9.0096504631219432E-2</c:v>
                </c:pt>
                <c:pt idx="7581">
                  <c:v>7.3171157404431142E-2</c:v>
                </c:pt>
                <c:pt idx="7582">
                  <c:v>7.8505081015464384E-2</c:v>
                </c:pt>
                <c:pt idx="7583">
                  <c:v>0</c:v>
                </c:pt>
                <c:pt idx="7584">
                  <c:v>0</c:v>
                </c:pt>
                <c:pt idx="7585">
                  <c:v>0</c:v>
                </c:pt>
                <c:pt idx="7586">
                  <c:v>1.6352083330275491E-2</c:v>
                </c:pt>
                <c:pt idx="7587">
                  <c:v>0</c:v>
                </c:pt>
                <c:pt idx="7588">
                  <c:v>5.6763009262795094E-2</c:v>
                </c:pt>
                <c:pt idx="7589">
                  <c:v>8.4625798612250946E-2</c:v>
                </c:pt>
                <c:pt idx="7590">
                  <c:v>2.697683275466261</c:v>
                </c:pt>
                <c:pt idx="7591">
                  <c:v>0</c:v>
                </c:pt>
                <c:pt idx="7592">
                  <c:v>1.6532407389604487E-3</c:v>
                </c:pt>
                <c:pt idx="7593">
                  <c:v>0</c:v>
                </c:pt>
                <c:pt idx="7594">
                  <c:v>0</c:v>
                </c:pt>
                <c:pt idx="7595">
                  <c:v>0</c:v>
                </c:pt>
                <c:pt idx="7596">
                  <c:v>1.571365740528563E-2</c:v>
                </c:pt>
                <c:pt idx="7597">
                  <c:v>6.6515520833490882E-2</c:v>
                </c:pt>
                <c:pt idx="7598">
                  <c:v>0.12709622684633359</c:v>
                </c:pt>
                <c:pt idx="7599">
                  <c:v>8.9637569442857057E-2</c:v>
                </c:pt>
                <c:pt idx="7600">
                  <c:v>3.706746528041549E-2</c:v>
                </c:pt>
                <c:pt idx="7601">
                  <c:v>0.14215164352208376</c:v>
                </c:pt>
                <c:pt idx="7602">
                  <c:v>0</c:v>
                </c:pt>
                <c:pt idx="7603">
                  <c:v>0</c:v>
                </c:pt>
                <c:pt idx="7604">
                  <c:v>0</c:v>
                </c:pt>
                <c:pt idx="7605">
                  <c:v>0</c:v>
                </c:pt>
                <c:pt idx="7606">
                  <c:v>0</c:v>
                </c:pt>
                <c:pt idx="7607">
                  <c:v>0</c:v>
                </c:pt>
                <c:pt idx="7608">
                  <c:v>0</c:v>
                </c:pt>
                <c:pt idx="7609">
                  <c:v>0</c:v>
                </c:pt>
                <c:pt idx="7610">
                  <c:v>7.9807847221673001E-2</c:v>
                </c:pt>
                <c:pt idx="7611">
                  <c:v>0</c:v>
                </c:pt>
                <c:pt idx="7612">
                  <c:v>0.14528656249603955</c:v>
                </c:pt>
                <c:pt idx="7613">
                  <c:v>8.9144803241651971E-2</c:v>
                </c:pt>
                <c:pt idx="7614">
                  <c:v>7.6505775461555459E-2</c:v>
                </c:pt>
                <c:pt idx="7615">
                  <c:v>0.10294375000376021</c:v>
                </c:pt>
                <c:pt idx="7616">
                  <c:v>0</c:v>
                </c:pt>
                <c:pt idx="7617">
                  <c:v>0</c:v>
                </c:pt>
                <c:pt idx="7618">
                  <c:v>0</c:v>
                </c:pt>
                <c:pt idx="7619">
                  <c:v>0</c:v>
                </c:pt>
                <c:pt idx="7620">
                  <c:v>0</c:v>
                </c:pt>
                <c:pt idx="7621">
                  <c:v>0.10224344907328486</c:v>
                </c:pt>
                <c:pt idx="7622">
                  <c:v>0.12608613425982185</c:v>
                </c:pt>
                <c:pt idx="7623">
                  <c:v>1.2689039351243991E-2</c:v>
                </c:pt>
                <c:pt idx="7624">
                  <c:v>8.8684756941802334E-2</c:v>
                </c:pt>
                <c:pt idx="7625">
                  <c:v>0.14372604166419478</c:v>
                </c:pt>
                <c:pt idx="7626">
                  <c:v>8.1030995374021586E-2</c:v>
                </c:pt>
                <c:pt idx="7627">
                  <c:v>0.14318394676229218</c:v>
                </c:pt>
                <c:pt idx="7628">
                  <c:v>8.0686064815381542E-2</c:v>
                </c:pt>
                <c:pt idx="7629">
                  <c:v>8.320059027755633E-2</c:v>
                </c:pt>
                <c:pt idx="7630">
                  <c:v>1.7992592620430514E-3</c:v>
                </c:pt>
                <c:pt idx="7631">
                  <c:v>2.2196758800419047E-4</c:v>
                </c:pt>
                <c:pt idx="7632">
                  <c:v>0.13655957175797084</c:v>
                </c:pt>
                <c:pt idx="7633">
                  <c:v>0</c:v>
                </c:pt>
                <c:pt idx="7634">
                  <c:v>0</c:v>
                </c:pt>
                <c:pt idx="7635">
                  <c:v>5.4795451389509253E-2</c:v>
                </c:pt>
                <c:pt idx="7636">
                  <c:v>8.7540185188117903E-2</c:v>
                </c:pt>
                <c:pt idx="7637">
                  <c:v>3.1358368054497987E-2</c:v>
                </c:pt>
                <c:pt idx="7638">
                  <c:v>0</c:v>
                </c:pt>
                <c:pt idx="7639">
                  <c:v>0.14238903934892733</c:v>
                </c:pt>
                <c:pt idx="7640">
                  <c:v>7.8405393520370126E-2</c:v>
                </c:pt>
                <c:pt idx="7641">
                  <c:v>0</c:v>
                </c:pt>
                <c:pt idx="7642">
                  <c:v>0.11667986110842321</c:v>
                </c:pt>
                <c:pt idx="7643">
                  <c:v>0.16618045138602611</c:v>
                </c:pt>
                <c:pt idx="7644">
                  <c:v>0.1560055555528379</c:v>
                </c:pt>
                <c:pt idx="7645">
                  <c:v>0</c:v>
                </c:pt>
                <c:pt idx="7646">
                  <c:v>7.0583483793598134E-2</c:v>
                </c:pt>
                <c:pt idx="7647">
                  <c:v>8.4277650465082843E-2</c:v>
                </c:pt>
                <c:pt idx="7648">
                  <c:v>0.49794565972115379</c:v>
                </c:pt>
                <c:pt idx="7649">
                  <c:v>0</c:v>
                </c:pt>
                <c:pt idx="7650">
                  <c:v>0.26239802083728136</c:v>
                </c:pt>
                <c:pt idx="7651">
                  <c:v>0</c:v>
                </c:pt>
                <c:pt idx="7652">
                  <c:v>5.0564467601361685E-3</c:v>
                </c:pt>
                <c:pt idx="7653">
                  <c:v>5.2276388887548819E-3</c:v>
                </c:pt>
                <c:pt idx="7654">
                  <c:v>6.3580578702385537E-2</c:v>
                </c:pt>
                <c:pt idx="7655">
                  <c:v>1.008546296361601E-2</c:v>
                </c:pt>
                <c:pt idx="7656">
                  <c:v>0</c:v>
                </c:pt>
                <c:pt idx="7657">
                  <c:v>1.898833332961658E-2</c:v>
                </c:pt>
                <c:pt idx="7658">
                  <c:v>0</c:v>
                </c:pt>
                <c:pt idx="7659">
                  <c:v>0</c:v>
                </c:pt>
                <c:pt idx="7660">
                  <c:v>0</c:v>
                </c:pt>
                <c:pt idx="7661">
                  <c:v>9.5009328702872153E-2</c:v>
                </c:pt>
                <c:pt idx="7662">
                  <c:v>0</c:v>
                </c:pt>
                <c:pt idx="7663">
                  <c:v>0.1184861458314117</c:v>
                </c:pt>
                <c:pt idx="7664">
                  <c:v>0</c:v>
                </c:pt>
                <c:pt idx="7665">
                  <c:v>7.7584837963513564E-2</c:v>
                </c:pt>
                <c:pt idx="7666">
                  <c:v>0</c:v>
                </c:pt>
                <c:pt idx="7667">
                  <c:v>7.8797175927320495E-2</c:v>
                </c:pt>
                <c:pt idx="7668">
                  <c:v>8.3164722222136334E-2</c:v>
                </c:pt>
                <c:pt idx="7669">
                  <c:v>0.26188276620086981</c:v>
                </c:pt>
                <c:pt idx="7670">
                  <c:v>7.2289224539417773E-2</c:v>
                </c:pt>
                <c:pt idx="7671">
                  <c:v>6.980988425493706E-2</c:v>
                </c:pt>
                <c:pt idx="7672">
                  <c:v>3.865284780091315</c:v>
                </c:pt>
                <c:pt idx="7673">
                  <c:v>0.14348849537054775</c:v>
                </c:pt>
                <c:pt idx="7674">
                  <c:v>0.98440375000063796</c:v>
                </c:pt>
                <c:pt idx="7675">
                  <c:v>4.3630324071273208E-3</c:v>
                </c:pt>
                <c:pt idx="7676">
                  <c:v>8.4872604165866505E-2</c:v>
                </c:pt>
                <c:pt idx="7677">
                  <c:v>7.780703703610925E-2</c:v>
                </c:pt>
                <c:pt idx="7678">
                  <c:v>9.5853703751345165E-3</c:v>
                </c:pt>
                <c:pt idx="7679">
                  <c:v>0.16683424768416444</c:v>
                </c:pt>
                <c:pt idx="7680">
                  <c:v>7.1025925921276212E-2</c:v>
                </c:pt>
                <c:pt idx="7681">
                  <c:v>7.6923240740143228E-2</c:v>
                </c:pt>
                <c:pt idx="7682">
                  <c:v>7.3236620373791084E-2</c:v>
                </c:pt>
                <c:pt idx="7683">
                  <c:v>8.8097604166250676E-2</c:v>
                </c:pt>
                <c:pt idx="7684">
                  <c:v>1.0756550924270414E-2</c:v>
                </c:pt>
                <c:pt idx="7685">
                  <c:v>8.3969328705279622E-2</c:v>
                </c:pt>
                <c:pt idx="7686">
                  <c:v>0.16679285879945382</c:v>
                </c:pt>
                <c:pt idx="7687">
                  <c:v>8.3005671331193298E-3</c:v>
                </c:pt>
                <c:pt idx="7688">
                  <c:v>0.19672611111309379</c:v>
                </c:pt>
                <c:pt idx="7689">
                  <c:v>0</c:v>
                </c:pt>
                <c:pt idx="7690">
                  <c:v>0.10093091435555834</c:v>
                </c:pt>
                <c:pt idx="7691">
                  <c:v>9.6489421295700595E-2</c:v>
                </c:pt>
                <c:pt idx="7692">
                  <c:v>0</c:v>
                </c:pt>
                <c:pt idx="7693">
                  <c:v>0</c:v>
                </c:pt>
                <c:pt idx="7694">
                  <c:v>8.3233564815600403E-2</c:v>
                </c:pt>
                <c:pt idx="7695">
                  <c:v>0.13861231481860159</c:v>
                </c:pt>
                <c:pt idx="7696">
                  <c:v>0.11361185184796341</c:v>
                </c:pt>
                <c:pt idx="7697">
                  <c:v>0</c:v>
                </c:pt>
                <c:pt idx="7698">
                  <c:v>0.17012929398333654</c:v>
                </c:pt>
                <c:pt idx="7699">
                  <c:v>0</c:v>
                </c:pt>
                <c:pt idx="7700">
                  <c:v>0</c:v>
                </c:pt>
                <c:pt idx="7701">
                  <c:v>0</c:v>
                </c:pt>
                <c:pt idx="7702">
                  <c:v>0</c:v>
                </c:pt>
                <c:pt idx="7703">
                  <c:v>0.25410682870278833</c:v>
                </c:pt>
                <c:pt idx="7704">
                  <c:v>0</c:v>
                </c:pt>
                <c:pt idx="7705">
                  <c:v>0.24919408564892365</c:v>
                </c:pt>
                <c:pt idx="7706">
                  <c:v>0</c:v>
                </c:pt>
                <c:pt idx="7707">
                  <c:v>0</c:v>
                </c:pt>
                <c:pt idx="7708">
                  <c:v>0</c:v>
                </c:pt>
                <c:pt idx="7709">
                  <c:v>0.19390557870792691</c:v>
                </c:pt>
                <c:pt idx="7710">
                  <c:v>0.12428965277649695</c:v>
                </c:pt>
                <c:pt idx="7711">
                  <c:v>0</c:v>
                </c:pt>
                <c:pt idx="7712">
                  <c:v>0</c:v>
                </c:pt>
                <c:pt idx="7713">
                  <c:v>0</c:v>
                </c:pt>
                <c:pt idx="7714">
                  <c:v>0.14476950231619412</c:v>
                </c:pt>
                <c:pt idx="7715">
                  <c:v>0.44291003471880686</c:v>
                </c:pt>
                <c:pt idx="7716">
                  <c:v>1.6736331017455086E-2</c:v>
                </c:pt>
                <c:pt idx="7717">
                  <c:v>2.5954860757337883E-4</c:v>
                </c:pt>
                <c:pt idx="7718">
                  <c:v>0.11877521991118556</c:v>
                </c:pt>
                <c:pt idx="7719">
                  <c:v>7.6598518520768266E-2</c:v>
                </c:pt>
                <c:pt idx="7720">
                  <c:v>9.4396157408482395E-2</c:v>
                </c:pt>
                <c:pt idx="7721">
                  <c:v>0.30501447917049518</c:v>
                </c:pt>
                <c:pt idx="7722">
                  <c:v>0.28148024305846775</c:v>
                </c:pt>
                <c:pt idx="7723">
                  <c:v>0.11608341435203329</c:v>
                </c:pt>
                <c:pt idx="7724">
                  <c:v>0</c:v>
                </c:pt>
                <c:pt idx="7725">
                  <c:v>0</c:v>
                </c:pt>
                <c:pt idx="7726">
                  <c:v>0.30722329860873288</c:v>
                </c:pt>
                <c:pt idx="7727">
                  <c:v>0.19888665508915437</c:v>
                </c:pt>
                <c:pt idx="7728">
                  <c:v>0</c:v>
                </c:pt>
                <c:pt idx="7729">
                  <c:v>0</c:v>
                </c:pt>
                <c:pt idx="7730">
                  <c:v>0.3160294560220791</c:v>
                </c:pt>
                <c:pt idx="7731">
                  <c:v>0.34586851852509426</c:v>
                </c:pt>
                <c:pt idx="7732">
                  <c:v>0.40706620369746815</c:v>
                </c:pt>
                <c:pt idx="7733">
                  <c:v>0</c:v>
                </c:pt>
                <c:pt idx="7734">
                  <c:v>0.11289701388886897</c:v>
                </c:pt>
                <c:pt idx="7735">
                  <c:v>0.3083064467573422</c:v>
                </c:pt>
                <c:pt idx="7736">
                  <c:v>0.32894077545643086</c:v>
                </c:pt>
                <c:pt idx="7737">
                  <c:v>0.16055646990571404</c:v>
                </c:pt>
                <c:pt idx="7738">
                  <c:v>0.11799715277447831</c:v>
                </c:pt>
                <c:pt idx="7739">
                  <c:v>9.160878472175682E-2</c:v>
                </c:pt>
                <c:pt idx="7740">
                  <c:v>0.13414565972198034</c:v>
                </c:pt>
                <c:pt idx="7741">
                  <c:v>0</c:v>
                </c:pt>
                <c:pt idx="7742">
                  <c:v>0.15182905092660803</c:v>
                </c:pt>
                <c:pt idx="7743">
                  <c:v>0</c:v>
                </c:pt>
                <c:pt idx="7744">
                  <c:v>0</c:v>
                </c:pt>
                <c:pt idx="7745">
                  <c:v>0.22454136574378936</c:v>
                </c:pt>
                <c:pt idx="7746">
                  <c:v>0.18870723379222909</c:v>
                </c:pt>
                <c:pt idx="7747">
                  <c:v>0.23147415509447455</c:v>
                </c:pt>
                <c:pt idx="7748">
                  <c:v>0.19371206018695375</c:v>
                </c:pt>
                <c:pt idx="7749">
                  <c:v>9.4315231479413342E-2</c:v>
                </c:pt>
                <c:pt idx="7750">
                  <c:v>0.1259934953704942</c:v>
                </c:pt>
                <c:pt idx="7751">
                  <c:v>0.20580385416542413</c:v>
                </c:pt>
                <c:pt idx="7752">
                  <c:v>0.13682554398110369</c:v>
                </c:pt>
                <c:pt idx="7753">
                  <c:v>7.9398854162718635E-2</c:v>
                </c:pt>
                <c:pt idx="7754">
                  <c:v>0.26156858795729931</c:v>
                </c:pt>
                <c:pt idx="7755">
                  <c:v>0.38272440971923061</c:v>
                </c:pt>
                <c:pt idx="7756">
                  <c:v>0.40340510416717734</c:v>
                </c:pt>
                <c:pt idx="7757">
                  <c:v>0.38298395833407994</c:v>
                </c:pt>
                <c:pt idx="7758">
                  <c:v>0.41684266203810694</c:v>
                </c:pt>
                <c:pt idx="7759">
                  <c:v>0.35861799768463243</c:v>
                </c:pt>
                <c:pt idx="7760">
                  <c:v>0</c:v>
                </c:pt>
                <c:pt idx="7761">
                  <c:v>0.86196811342961155</c:v>
                </c:pt>
                <c:pt idx="7762">
                  <c:v>0</c:v>
                </c:pt>
                <c:pt idx="7763">
                  <c:v>0</c:v>
                </c:pt>
                <c:pt idx="7764">
                  <c:v>0</c:v>
                </c:pt>
                <c:pt idx="7765">
                  <c:v>0.23595414351439103</c:v>
                </c:pt>
                <c:pt idx="7766">
                  <c:v>0.15435123842325993</c:v>
                </c:pt>
                <c:pt idx="7767">
                  <c:v>0</c:v>
                </c:pt>
                <c:pt idx="7768">
                  <c:v>0.16079701388662215</c:v>
                </c:pt>
                <c:pt idx="7769">
                  <c:v>0.22194861110619968</c:v>
                </c:pt>
                <c:pt idx="7770">
                  <c:v>0.1428429050865816</c:v>
                </c:pt>
                <c:pt idx="7771">
                  <c:v>8.4018831017601769E-2</c:v>
                </c:pt>
                <c:pt idx="7772">
                  <c:v>9.1577314815367572E-3</c:v>
                </c:pt>
                <c:pt idx="7773">
                  <c:v>9.0107754658674821E-3</c:v>
                </c:pt>
                <c:pt idx="7774">
                  <c:v>0.14291197916463716</c:v>
                </c:pt>
                <c:pt idx="7775">
                  <c:v>0.14628129630000331</c:v>
                </c:pt>
                <c:pt idx="7776">
                  <c:v>0.13948064814758254</c:v>
                </c:pt>
                <c:pt idx="7777">
                  <c:v>7.0747511570516508E-2</c:v>
                </c:pt>
                <c:pt idx="7778">
                  <c:v>5.6874722220527474E-2</c:v>
                </c:pt>
                <c:pt idx="7779">
                  <c:v>8.710630786663387E-2</c:v>
                </c:pt>
                <c:pt idx="7780">
                  <c:v>8.4237650466093328E-2</c:v>
                </c:pt>
                <c:pt idx="7781">
                  <c:v>8.5344780090963468E-2</c:v>
                </c:pt>
                <c:pt idx="7782">
                  <c:v>9.0106817129708361E-2</c:v>
                </c:pt>
                <c:pt idx="7783">
                  <c:v>1.5311574024963193E-3</c:v>
                </c:pt>
                <c:pt idx="7784">
                  <c:v>0.1449225347241736</c:v>
                </c:pt>
                <c:pt idx="7785">
                  <c:v>8.0601724534062669E-2</c:v>
                </c:pt>
                <c:pt idx="7786">
                  <c:v>8.6032210652774666E-2</c:v>
                </c:pt>
                <c:pt idx="7787">
                  <c:v>8.4558344904507976E-2</c:v>
                </c:pt>
                <c:pt idx="7788">
                  <c:v>8.3678657407290302E-2</c:v>
                </c:pt>
                <c:pt idx="7789">
                  <c:v>9.1250624995154794E-2</c:v>
                </c:pt>
                <c:pt idx="7790">
                  <c:v>0.15883516203757608</c:v>
                </c:pt>
                <c:pt idx="7791">
                  <c:v>9.7158750002563465E-2</c:v>
                </c:pt>
                <c:pt idx="7792">
                  <c:v>0.14745281250361586</c:v>
                </c:pt>
                <c:pt idx="7793">
                  <c:v>0.14403591435257113</c:v>
                </c:pt>
                <c:pt idx="7794">
                  <c:v>6.9163981483143289E-2</c:v>
                </c:pt>
                <c:pt idx="7795">
                  <c:v>8.252315971913049E-2</c:v>
                </c:pt>
                <c:pt idx="7796">
                  <c:v>0.14583128472440876</c:v>
                </c:pt>
                <c:pt idx="7797">
                  <c:v>7.1432500000810251E-2</c:v>
                </c:pt>
                <c:pt idx="7798">
                  <c:v>7.9095497683738358E-2</c:v>
                </c:pt>
                <c:pt idx="7799">
                  <c:v>0.1434857175918296</c:v>
                </c:pt>
                <c:pt idx="7800">
                  <c:v>0</c:v>
                </c:pt>
                <c:pt idx="7801">
                  <c:v>7.1630474536505062E-2</c:v>
                </c:pt>
                <c:pt idx="7802">
                  <c:v>8.3293784722627606E-2</c:v>
                </c:pt>
                <c:pt idx="7803">
                  <c:v>0.14263163194118533</c:v>
                </c:pt>
                <c:pt idx="7804">
                  <c:v>7.0809988428663928E-2</c:v>
                </c:pt>
                <c:pt idx="7805">
                  <c:v>0.10394658564473502</c:v>
                </c:pt>
                <c:pt idx="7806">
                  <c:v>3.5462752083330997</c:v>
                </c:pt>
                <c:pt idx="7807">
                  <c:v>0.17091096065269085</c:v>
                </c:pt>
                <c:pt idx="7808">
                  <c:v>0.14065472222137032</c:v>
                </c:pt>
                <c:pt idx="7809">
                  <c:v>0.10448421296314336</c:v>
                </c:pt>
                <c:pt idx="7810">
                  <c:v>0</c:v>
                </c:pt>
                <c:pt idx="7811">
                  <c:v>0.10873346064909128</c:v>
                </c:pt>
                <c:pt idx="7812">
                  <c:v>7.3143587964295875E-2</c:v>
                </c:pt>
                <c:pt idx="7813">
                  <c:v>8.3471377314708661E-2</c:v>
                </c:pt>
                <c:pt idx="7814">
                  <c:v>9.3881909720948897E-2</c:v>
                </c:pt>
                <c:pt idx="7815">
                  <c:v>8.4616331012512092E-2</c:v>
                </c:pt>
                <c:pt idx="7816">
                  <c:v>9.1212569444905967E-2</c:v>
                </c:pt>
                <c:pt idx="7817">
                  <c:v>6.4589224537485279E-2</c:v>
                </c:pt>
                <c:pt idx="7818">
                  <c:v>9.477337962744059E-2</c:v>
                </c:pt>
                <c:pt idx="7819">
                  <c:v>0</c:v>
                </c:pt>
                <c:pt idx="7820">
                  <c:v>0.14837055555108236</c:v>
                </c:pt>
                <c:pt idx="7821">
                  <c:v>9.84342824012856E-2</c:v>
                </c:pt>
                <c:pt idx="7822">
                  <c:v>0.15041261573787779</c:v>
                </c:pt>
                <c:pt idx="7823">
                  <c:v>0.1177984606474638</c:v>
                </c:pt>
                <c:pt idx="7824">
                  <c:v>0</c:v>
                </c:pt>
                <c:pt idx="7825">
                  <c:v>0.13328754629765172</c:v>
                </c:pt>
                <c:pt idx="7826">
                  <c:v>0.15255392360995756</c:v>
                </c:pt>
                <c:pt idx="7827">
                  <c:v>0.15172516203892883</c:v>
                </c:pt>
                <c:pt idx="7828">
                  <c:v>0.28448912037129048</c:v>
                </c:pt>
                <c:pt idx="7829">
                  <c:v>0</c:v>
                </c:pt>
                <c:pt idx="7830">
                  <c:v>7.2436516202287748E-2</c:v>
                </c:pt>
                <c:pt idx="7831">
                  <c:v>0.14440197916701436</c:v>
                </c:pt>
                <c:pt idx="7832">
                  <c:v>0</c:v>
                </c:pt>
                <c:pt idx="7833">
                  <c:v>0</c:v>
                </c:pt>
                <c:pt idx="7834">
                  <c:v>0.18786048611218575</c:v>
                </c:pt>
                <c:pt idx="7835">
                  <c:v>0</c:v>
                </c:pt>
                <c:pt idx="7836">
                  <c:v>0</c:v>
                </c:pt>
                <c:pt idx="7837">
                  <c:v>0</c:v>
                </c:pt>
                <c:pt idx="7838">
                  <c:v>0.29143354166444624</c:v>
                </c:pt>
                <c:pt idx="7839">
                  <c:v>0</c:v>
                </c:pt>
                <c:pt idx="7840">
                  <c:v>0.35666868055704981</c:v>
                </c:pt>
                <c:pt idx="7841">
                  <c:v>0.28530094907182502</c:v>
                </c:pt>
                <c:pt idx="7842">
                  <c:v>0.38894809027260635</c:v>
                </c:pt>
                <c:pt idx="7843">
                  <c:v>0</c:v>
                </c:pt>
                <c:pt idx="7844">
                  <c:v>0</c:v>
                </c:pt>
                <c:pt idx="7845">
                  <c:v>0</c:v>
                </c:pt>
                <c:pt idx="7846">
                  <c:v>0</c:v>
                </c:pt>
                <c:pt idx="7847">
                  <c:v>0</c:v>
                </c:pt>
                <c:pt idx="7848">
                  <c:v>0</c:v>
                </c:pt>
                <c:pt idx="7849">
                  <c:v>0.30480776620970573</c:v>
                </c:pt>
                <c:pt idx="7850">
                  <c:v>0.26564784722722834</c:v>
                </c:pt>
                <c:pt idx="7851">
                  <c:v>0.30394098379474599</c:v>
                </c:pt>
                <c:pt idx="7852">
                  <c:v>0</c:v>
                </c:pt>
                <c:pt idx="7853">
                  <c:v>0</c:v>
                </c:pt>
                <c:pt idx="7854">
                  <c:v>0</c:v>
                </c:pt>
                <c:pt idx="7855">
                  <c:v>0.12764694444194902</c:v>
                </c:pt>
                <c:pt idx="7856">
                  <c:v>0</c:v>
                </c:pt>
                <c:pt idx="7857">
                  <c:v>0.14914975694409804</c:v>
                </c:pt>
                <c:pt idx="7858">
                  <c:v>0</c:v>
                </c:pt>
                <c:pt idx="7859">
                  <c:v>0.12727292824274627</c:v>
                </c:pt>
                <c:pt idx="7860">
                  <c:v>4.8104861110914499E-2</c:v>
                </c:pt>
                <c:pt idx="7861">
                  <c:v>0</c:v>
                </c:pt>
                <c:pt idx="7862">
                  <c:v>0</c:v>
                </c:pt>
                <c:pt idx="7863">
                  <c:v>8.9797777778585441E-2</c:v>
                </c:pt>
                <c:pt idx="7864">
                  <c:v>0</c:v>
                </c:pt>
                <c:pt idx="7865">
                  <c:v>1.6117939812829718E-3</c:v>
                </c:pt>
                <c:pt idx="7866">
                  <c:v>6.9831574073759839E-2</c:v>
                </c:pt>
                <c:pt idx="7867">
                  <c:v>1.2228796294948552E-2</c:v>
                </c:pt>
                <c:pt idx="7868">
                  <c:v>0</c:v>
                </c:pt>
                <c:pt idx="7869">
                  <c:v>0.1433106712938752</c:v>
                </c:pt>
                <c:pt idx="7870">
                  <c:v>0</c:v>
                </c:pt>
                <c:pt idx="7871">
                  <c:v>7.7355104163871147E-2</c:v>
                </c:pt>
                <c:pt idx="7872">
                  <c:v>0</c:v>
                </c:pt>
                <c:pt idx="7873">
                  <c:v>0</c:v>
                </c:pt>
                <c:pt idx="7874">
                  <c:v>8.7532476856722496E-2</c:v>
                </c:pt>
                <c:pt idx="7875">
                  <c:v>0</c:v>
                </c:pt>
                <c:pt idx="7876">
                  <c:v>0.14293194445053814</c:v>
                </c:pt>
                <c:pt idx="7877">
                  <c:v>0</c:v>
                </c:pt>
                <c:pt idx="7878">
                  <c:v>0</c:v>
                </c:pt>
                <c:pt idx="7879">
                  <c:v>0</c:v>
                </c:pt>
                <c:pt idx="7880">
                  <c:v>0</c:v>
                </c:pt>
                <c:pt idx="7881">
                  <c:v>0.22864435184601462</c:v>
                </c:pt>
                <c:pt idx="7882">
                  <c:v>0.14185134258877952</c:v>
                </c:pt>
                <c:pt idx="7883">
                  <c:v>8.3839687504223548E-2</c:v>
                </c:pt>
                <c:pt idx="7884">
                  <c:v>0</c:v>
                </c:pt>
                <c:pt idx="7885">
                  <c:v>0</c:v>
                </c:pt>
                <c:pt idx="7886">
                  <c:v>8.9853020828741137E-2</c:v>
                </c:pt>
                <c:pt idx="7887">
                  <c:v>2.1899305284023285E-4</c:v>
                </c:pt>
                <c:pt idx="7888">
                  <c:v>0.17431995370861841</c:v>
                </c:pt>
                <c:pt idx="7889">
                  <c:v>0.14581085648387671</c:v>
                </c:pt>
                <c:pt idx="7890">
                  <c:v>0</c:v>
                </c:pt>
                <c:pt idx="7891">
                  <c:v>0.14441412036831025</c:v>
                </c:pt>
                <c:pt idx="7892">
                  <c:v>0</c:v>
                </c:pt>
                <c:pt idx="7893">
                  <c:v>7.7122314818552695E-2</c:v>
                </c:pt>
                <c:pt idx="7894">
                  <c:v>3.7428530093166046E-2</c:v>
                </c:pt>
                <c:pt idx="7895">
                  <c:v>0</c:v>
                </c:pt>
                <c:pt idx="7896">
                  <c:v>0</c:v>
                </c:pt>
                <c:pt idx="7897">
                  <c:v>0</c:v>
                </c:pt>
                <c:pt idx="7898">
                  <c:v>0</c:v>
                </c:pt>
                <c:pt idx="7899">
                  <c:v>0.14934613425430143</c:v>
                </c:pt>
                <c:pt idx="7900">
                  <c:v>0.14189466435345821</c:v>
                </c:pt>
                <c:pt idx="7901">
                  <c:v>9.3338287035294343E-2</c:v>
                </c:pt>
                <c:pt idx="7902">
                  <c:v>0</c:v>
                </c:pt>
                <c:pt idx="7903">
                  <c:v>8.2431678238208406E-2</c:v>
                </c:pt>
                <c:pt idx="7904">
                  <c:v>0.14520989583252231</c:v>
                </c:pt>
                <c:pt idx="7905">
                  <c:v>8.6325092590413988E-2</c:v>
                </c:pt>
                <c:pt idx="7906">
                  <c:v>7.8950347218778916E-2</c:v>
                </c:pt>
                <c:pt idx="7907">
                  <c:v>0.14614414351672167</c:v>
                </c:pt>
                <c:pt idx="7908">
                  <c:v>6.275505787198199E-2</c:v>
                </c:pt>
                <c:pt idx="7909">
                  <c:v>3.8766168981965166E-2</c:v>
                </c:pt>
                <c:pt idx="7910">
                  <c:v>5.561604166723555E-2</c:v>
                </c:pt>
                <c:pt idx="7911">
                  <c:v>0</c:v>
                </c:pt>
                <c:pt idx="7912">
                  <c:v>4.2478020834096242E-2</c:v>
                </c:pt>
                <c:pt idx="7913">
                  <c:v>8.6100150459969882E-2</c:v>
                </c:pt>
                <c:pt idx="7914">
                  <c:v>0.14321221064165002</c:v>
                </c:pt>
                <c:pt idx="7915">
                  <c:v>0</c:v>
                </c:pt>
                <c:pt idx="7916">
                  <c:v>7.9186863426002674E-2</c:v>
                </c:pt>
                <c:pt idx="7917">
                  <c:v>0.14622998842969537</c:v>
                </c:pt>
                <c:pt idx="7918">
                  <c:v>0</c:v>
                </c:pt>
                <c:pt idx="7919">
                  <c:v>3.3453472206019796E-3</c:v>
                </c:pt>
                <c:pt idx="7920">
                  <c:v>0.20173203704325715</c:v>
                </c:pt>
                <c:pt idx="7921">
                  <c:v>0</c:v>
                </c:pt>
                <c:pt idx="7922">
                  <c:v>7.2419386575347744E-2</c:v>
                </c:pt>
                <c:pt idx="7923">
                  <c:v>0.20750762731768191</c:v>
                </c:pt>
                <c:pt idx="7924">
                  <c:v>4.9860949075082317E-2</c:v>
                </c:pt>
                <c:pt idx="7925">
                  <c:v>0</c:v>
                </c:pt>
                <c:pt idx="7926">
                  <c:v>0.15397447916620877</c:v>
                </c:pt>
                <c:pt idx="7927">
                  <c:v>4.1323842597194016E-3</c:v>
                </c:pt>
                <c:pt idx="7928">
                  <c:v>0</c:v>
                </c:pt>
                <c:pt idx="7929">
                  <c:v>8.7225949071580544E-2</c:v>
                </c:pt>
                <c:pt idx="7930">
                  <c:v>0</c:v>
                </c:pt>
                <c:pt idx="7931">
                  <c:v>0.14359210648399312</c:v>
                </c:pt>
                <c:pt idx="7932">
                  <c:v>0.14084402778098593</c:v>
                </c:pt>
                <c:pt idx="7933">
                  <c:v>0.14666155092709232</c:v>
                </c:pt>
                <c:pt idx="7934">
                  <c:v>0.19474428240937414</c:v>
                </c:pt>
                <c:pt idx="7935">
                  <c:v>0.17277543981617782</c:v>
                </c:pt>
                <c:pt idx="7936">
                  <c:v>0</c:v>
                </c:pt>
                <c:pt idx="7937">
                  <c:v>0.25325369212805526</c:v>
                </c:pt>
                <c:pt idx="7938">
                  <c:v>0.29128197916725185</c:v>
                </c:pt>
                <c:pt idx="7939">
                  <c:v>0.13497804397775326</c:v>
                </c:pt>
                <c:pt idx="7940">
                  <c:v>0.28644530093151843</c:v>
                </c:pt>
                <c:pt idx="7941">
                  <c:v>0</c:v>
                </c:pt>
                <c:pt idx="7942">
                  <c:v>6.1102488420146983E-2</c:v>
                </c:pt>
                <c:pt idx="7943">
                  <c:v>9.2495995369972661E-2</c:v>
                </c:pt>
                <c:pt idx="7944">
                  <c:v>0</c:v>
                </c:pt>
                <c:pt idx="7945">
                  <c:v>0</c:v>
                </c:pt>
                <c:pt idx="7946">
                  <c:v>0</c:v>
                </c:pt>
                <c:pt idx="7947">
                  <c:v>0</c:v>
                </c:pt>
                <c:pt idx="7948">
                  <c:v>0</c:v>
                </c:pt>
                <c:pt idx="7949">
                  <c:v>0.14539743055502186</c:v>
                </c:pt>
                <c:pt idx="7950">
                  <c:v>0</c:v>
                </c:pt>
                <c:pt idx="7951">
                  <c:v>0.1478445254615508</c:v>
                </c:pt>
                <c:pt idx="7952">
                  <c:v>7.3393680555454921E-2</c:v>
                </c:pt>
                <c:pt idx="7953">
                  <c:v>0</c:v>
                </c:pt>
                <c:pt idx="7954">
                  <c:v>0</c:v>
                </c:pt>
                <c:pt idx="7955">
                  <c:v>0</c:v>
                </c:pt>
                <c:pt idx="7956">
                  <c:v>0</c:v>
                </c:pt>
                <c:pt idx="7957">
                  <c:v>0</c:v>
                </c:pt>
                <c:pt idx="7958">
                  <c:v>0</c:v>
                </c:pt>
                <c:pt idx="7959">
                  <c:v>0</c:v>
                </c:pt>
                <c:pt idx="7960">
                  <c:v>0</c:v>
                </c:pt>
                <c:pt idx="7961">
                  <c:v>0</c:v>
                </c:pt>
                <c:pt idx="7962">
                  <c:v>0</c:v>
                </c:pt>
                <c:pt idx="7963">
                  <c:v>0</c:v>
                </c:pt>
                <c:pt idx="7964">
                  <c:v>0</c:v>
                </c:pt>
                <c:pt idx="7965">
                  <c:v>0.1740015972245601</c:v>
                </c:pt>
                <c:pt idx="7966">
                  <c:v>0</c:v>
                </c:pt>
                <c:pt idx="7967">
                  <c:v>0</c:v>
                </c:pt>
                <c:pt idx="7968">
                  <c:v>0</c:v>
                </c:pt>
                <c:pt idx="7969">
                  <c:v>0</c:v>
                </c:pt>
                <c:pt idx="7970">
                  <c:v>0</c:v>
                </c:pt>
                <c:pt idx="7971">
                  <c:v>0</c:v>
                </c:pt>
                <c:pt idx="7972">
                  <c:v>0</c:v>
                </c:pt>
                <c:pt idx="7973">
                  <c:v>0.14422811342956265</c:v>
                </c:pt>
                <c:pt idx="7974">
                  <c:v>0</c:v>
                </c:pt>
                <c:pt idx="7975">
                  <c:v>0</c:v>
                </c:pt>
                <c:pt idx="7976">
                  <c:v>0</c:v>
                </c:pt>
                <c:pt idx="7977">
                  <c:v>0</c:v>
                </c:pt>
                <c:pt idx="7978">
                  <c:v>0</c:v>
                </c:pt>
                <c:pt idx="7979">
                  <c:v>0</c:v>
                </c:pt>
                <c:pt idx="7980">
                  <c:v>0</c:v>
                </c:pt>
                <c:pt idx="7981">
                  <c:v>0</c:v>
                </c:pt>
                <c:pt idx="7982">
                  <c:v>0</c:v>
                </c:pt>
                <c:pt idx="7983">
                  <c:v>0</c:v>
                </c:pt>
                <c:pt idx="7984">
                  <c:v>1.5777199078002013E-3</c:v>
                </c:pt>
                <c:pt idx="7985">
                  <c:v>0.65213710648095002</c:v>
                </c:pt>
                <c:pt idx="7986">
                  <c:v>0</c:v>
                </c:pt>
                <c:pt idx="7987">
                  <c:v>0</c:v>
                </c:pt>
                <c:pt idx="7988">
                  <c:v>0</c:v>
                </c:pt>
                <c:pt idx="7989">
                  <c:v>0</c:v>
                </c:pt>
                <c:pt idx="7990">
                  <c:v>0</c:v>
                </c:pt>
                <c:pt idx="7991">
                  <c:v>0</c:v>
                </c:pt>
                <c:pt idx="7992">
                  <c:v>0</c:v>
                </c:pt>
                <c:pt idx="7993">
                  <c:v>0</c:v>
                </c:pt>
                <c:pt idx="7994">
                  <c:v>0</c:v>
                </c:pt>
                <c:pt idx="7995">
                  <c:v>0</c:v>
                </c:pt>
                <c:pt idx="7996">
                  <c:v>0.13845788194157649</c:v>
                </c:pt>
                <c:pt idx="7997">
                  <c:v>0</c:v>
                </c:pt>
                <c:pt idx="7998">
                  <c:v>0</c:v>
                </c:pt>
                <c:pt idx="7999">
                  <c:v>0.14377915509248851</c:v>
                </c:pt>
                <c:pt idx="8000">
                  <c:v>0</c:v>
                </c:pt>
                <c:pt idx="8001">
                  <c:v>0.13048297453497071</c:v>
                </c:pt>
                <c:pt idx="8002">
                  <c:v>0</c:v>
                </c:pt>
                <c:pt idx="8003">
                  <c:v>0</c:v>
                </c:pt>
                <c:pt idx="8004">
                  <c:v>0</c:v>
                </c:pt>
                <c:pt idx="8005">
                  <c:v>8.9118912037520204E-2</c:v>
                </c:pt>
                <c:pt idx="8006">
                  <c:v>8.5792060184758157E-2</c:v>
                </c:pt>
                <c:pt idx="8007">
                  <c:v>0.15720923610933824</c:v>
                </c:pt>
                <c:pt idx="8008">
                  <c:v>2.0661435184592847E-2</c:v>
                </c:pt>
                <c:pt idx="8009">
                  <c:v>0</c:v>
                </c:pt>
                <c:pt idx="8010">
                  <c:v>2.0743877314089332E-2</c:v>
                </c:pt>
                <c:pt idx="8011">
                  <c:v>8.7516111110744532E-2</c:v>
                </c:pt>
                <c:pt idx="8012">
                  <c:v>9.4823831015673932E-2</c:v>
                </c:pt>
                <c:pt idx="8013">
                  <c:v>9.1166874997725245E-2</c:v>
                </c:pt>
                <c:pt idx="8014">
                  <c:v>9.6483402776357252E-2</c:v>
                </c:pt>
                <c:pt idx="8015">
                  <c:v>0.11051093749847496</c:v>
                </c:pt>
                <c:pt idx="8016">
                  <c:v>0</c:v>
                </c:pt>
                <c:pt idx="8017">
                  <c:v>0</c:v>
                </c:pt>
                <c:pt idx="8018">
                  <c:v>0</c:v>
                </c:pt>
                <c:pt idx="8019">
                  <c:v>0</c:v>
                </c:pt>
                <c:pt idx="8020">
                  <c:v>0.13137244213430677</c:v>
                </c:pt>
                <c:pt idx="8021">
                  <c:v>0</c:v>
                </c:pt>
                <c:pt idx="8022">
                  <c:v>0</c:v>
                </c:pt>
                <c:pt idx="8023">
                  <c:v>0</c:v>
                </c:pt>
                <c:pt idx="8024">
                  <c:v>4.7862210652965587E-2</c:v>
                </c:pt>
                <c:pt idx="8025">
                  <c:v>0.26143423611210892</c:v>
                </c:pt>
                <c:pt idx="8026">
                  <c:v>0.32949648148496635</c:v>
                </c:pt>
                <c:pt idx="8027">
                  <c:v>0.40659052083356073</c:v>
                </c:pt>
                <c:pt idx="8028">
                  <c:v>0</c:v>
                </c:pt>
                <c:pt idx="8029">
                  <c:v>0</c:v>
                </c:pt>
                <c:pt idx="8030">
                  <c:v>0</c:v>
                </c:pt>
                <c:pt idx="8031">
                  <c:v>0.41211303240561392</c:v>
                </c:pt>
                <c:pt idx="8032">
                  <c:v>0.44107984953734558</c:v>
                </c:pt>
                <c:pt idx="8033">
                  <c:v>0.53326649306109175</c:v>
                </c:pt>
                <c:pt idx="8034">
                  <c:v>0.47889990740804933</c:v>
                </c:pt>
                <c:pt idx="8035">
                  <c:v>0</c:v>
                </c:pt>
                <c:pt idx="8036">
                  <c:v>0</c:v>
                </c:pt>
                <c:pt idx="8037">
                  <c:v>0.48472894675796852</c:v>
                </c:pt>
                <c:pt idx="8038">
                  <c:v>0.39584313657542225</c:v>
                </c:pt>
                <c:pt idx="8039">
                  <c:v>0.47879855324572418</c:v>
                </c:pt>
                <c:pt idx="8040">
                  <c:v>0.53608172453823499</c:v>
                </c:pt>
                <c:pt idx="8041">
                  <c:v>0.53646964120707707</c:v>
                </c:pt>
                <c:pt idx="8042">
                  <c:v>0.52510964120301651</c:v>
                </c:pt>
                <c:pt idx="8043">
                  <c:v>0.44785403935384238</c:v>
                </c:pt>
                <c:pt idx="8044">
                  <c:v>0.40942071759491228</c:v>
                </c:pt>
                <c:pt idx="8045">
                  <c:v>0.42418699074187316</c:v>
                </c:pt>
                <c:pt idx="8046">
                  <c:v>0.44145219906931743</c:v>
                </c:pt>
                <c:pt idx="8047">
                  <c:v>0.5433702777736471</c:v>
                </c:pt>
                <c:pt idx="8048">
                  <c:v>0.5629542245369521</c:v>
                </c:pt>
                <c:pt idx="8049">
                  <c:v>0.50041076388879446</c:v>
                </c:pt>
                <c:pt idx="8050">
                  <c:v>0.57844216434750706</c:v>
                </c:pt>
                <c:pt idx="8051">
                  <c:v>0</c:v>
                </c:pt>
                <c:pt idx="8052">
                  <c:v>0.58851349537144415</c:v>
                </c:pt>
                <c:pt idx="8053">
                  <c:v>0.64956730324047385</c:v>
                </c:pt>
                <c:pt idx="8054">
                  <c:v>0</c:v>
                </c:pt>
                <c:pt idx="8055">
                  <c:v>0</c:v>
                </c:pt>
                <c:pt idx="8056">
                  <c:v>0.17740376157598803</c:v>
                </c:pt>
                <c:pt idx="8057">
                  <c:v>0</c:v>
                </c:pt>
                <c:pt idx="8058">
                  <c:v>0.24518391203309875</c:v>
                </c:pt>
                <c:pt idx="8059">
                  <c:v>1.2098298611817881E-2</c:v>
                </c:pt>
                <c:pt idx="8060">
                  <c:v>0</c:v>
                </c:pt>
                <c:pt idx="8061">
                  <c:v>0</c:v>
                </c:pt>
                <c:pt idx="8062">
                  <c:v>0.15603519675642019</c:v>
                </c:pt>
                <c:pt idx="8063">
                  <c:v>0.10237591434997739</c:v>
                </c:pt>
                <c:pt idx="8064">
                  <c:v>2.5830995371507015E-2</c:v>
                </c:pt>
                <c:pt idx="8065">
                  <c:v>0</c:v>
                </c:pt>
                <c:pt idx="8066">
                  <c:v>0.16187479166546836</c:v>
                </c:pt>
                <c:pt idx="8067">
                  <c:v>3.6360092592076398E-2</c:v>
                </c:pt>
                <c:pt idx="8068">
                  <c:v>0</c:v>
                </c:pt>
                <c:pt idx="8069">
                  <c:v>0</c:v>
                </c:pt>
                <c:pt idx="8070">
                  <c:v>0</c:v>
                </c:pt>
                <c:pt idx="8071">
                  <c:v>0</c:v>
                </c:pt>
                <c:pt idx="8072">
                  <c:v>8.8729409726511221E-2</c:v>
                </c:pt>
                <c:pt idx="8073">
                  <c:v>0</c:v>
                </c:pt>
                <c:pt idx="8074">
                  <c:v>0</c:v>
                </c:pt>
                <c:pt idx="8075">
                  <c:v>0</c:v>
                </c:pt>
                <c:pt idx="8076">
                  <c:v>8.400454861111939E-2</c:v>
                </c:pt>
                <c:pt idx="8077">
                  <c:v>0.15483408564614365</c:v>
                </c:pt>
                <c:pt idx="8078">
                  <c:v>0</c:v>
                </c:pt>
                <c:pt idx="8079">
                  <c:v>0</c:v>
                </c:pt>
                <c:pt idx="8080">
                  <c:v>9.2185162036912516E-2</c:v>
                </c:pt>
                <c:pt idx="8081">
                  <c:v>0.14076626156747807</c:v>
                </c:pt>
                <c:pt idx="8082">
                  <c:v>0</c:v>
                </c:pt>
                <c:pt idx="8083">
                  <c:v>0</c:v>
                </c:pt>
                <c:pt idx="8084">
                  <c:v>2.7025335650250781E-2</c:v>
                </c:pt>
                <c:pt idx="8085">
                  <c:v>0</c:v>
                </c:pt>
                <c:pt idx="8086">
                  <c:v>0</c:v>
                </c:pt>
                <c:pt idx="8087">
                  <c:v>7.1784131941967644E-2</c:v>
                </c:pt>
                <c:pt idx="8088">
                  <c:v>1.8737962964223698E-3</c:v>
                </c:pt>
                <c:pt idx="8089">
                  <c:v>9.749571759311948E-2</c:v>
                </c:pt>
                <c:pt idx="8090">
                  <c:v>0</c:v>
                </c:pt>
                <c:pt idx="8091">
                  <c:v>9.1025219902803656E-2</c:v>
                </c:pt>
                <c:pt idx="8092">
                  <c:v>0.12369071759167127</c:v>
                </c:pt>
                <c:pt idx="8093">
                  <c:v>0</c:v>
                </c:pt>
                <c:pt idx="8094">
                  <c:v>0</c:v>
                </c:pt>
                <c:pt idx="8095">
                  <c:v>0</c:v>
                </c:pt>
                <c:pt idx="8096">
                  <c:v>0.15086815972608747</c:v>
                </c:pt>
                <c:pt idx="8097">
                  <c:v>0</c:v>
                </c:pt>
                <c:pt idx="8098">
                  <c:v>0</c:v>
                </c:pt>
                <c:pt idx="8099">
                  <c:v>0</c:v>
                </c:pt>
                <c:pt idx="8100">
                  <c:v>0</c:v>
                </c:pt>
                <c:pt idx="8101">
                  <c:v>0</c:v>
                </c:pt>
                <c:pt idx="8102">
                  <c:v>0</c:v>
                </c:pt>
                <c:pt idx="8103">
                  <c:v>0</c:v>
                </c:pt>
                <c:pt idx="8104">
                  <c:v>3.4678668976994231E-2</c:v>
                </c:pt>
                <c:pt idx="8105">
                  <c:v>0</c:v>
                </c:pt>
                <c:pt idx="8106">
                  <c:v>0</c:v>
                </c:pt>
                <c:pt idx="8107">
                  <c:v>7.475524305482395E-2</c:v>
                </c:pt>
                <c:pt idx="8108">
                  <c:v>0.10621694444125751</c:v>
                </c:pt>
                <c:pt idx="8109">
                  <c:v>0.13784850694355555</c:v>
                </c:pt>
                <c:pt idx="8110">
                  <c:v>0</c:v>
                </c:pt>
                <c:pt idx="8111">
                  <c:v>0</c:v>
                </c:pt>
                <c:pt idx="8112">
                  <c:v>0</c:v>
                </c:pt>
                <c:pt idx="8113">
                  <c:v>0</c:v>
                </c:pt>
                <c:pt idx="8114">
                  <c:v>0</c:v>
                </c:pt>
                <c:pt idx="8115">
                  <c:v>0.17129572916746838</c:v>
                </c:pt>
                <c:pt idx="8116">
                  <c:v>0.22399679398222361</c:v>
                </c:pt>
                <c:pt idx="8117">
                  <c:v>0</c:v>
                </c:pt>
                <c:pt idx="8118">
                  <c:v>0.2590591550906538</c:v>
                </c:pt>
                <c:pt idx="8119">
                  <c:v>0</c:v>
                </c:pt>
                <c:pt idx="8120">
                  <c:v>0.24214969907188788</c:v>
                </c:pt>
                <c:pt idx="8121">
                  <c:v>0.33742168980825227</c:v>
                </c:pt>
                <c:pt idx="8122">
                  <c:v>0</c:v>
                </c:pt>
                <c:pt idx="8123">
                  <c:v>0</c:v>
                </c:pt>
                <c:pt idx="8124">
                  <c:v>0.26947387731343042</c:v>
                </c:pt>
                <c:pt idx="8125">
                  <c:v>0</c:v>
                </c:pt>
                <c:pt idx="8126">
                  <c:v>0.22866450231231283</c:v>
                </c:pt>
                <c:pt idx="8127">
                  <c:v>0</c:v>
                </c:pt>
                <c:pt idx="8128">
                  <c:v>0</c:v>
                </c:pt>
                <c:pt idx="8129">
                  <c:v>0.17722336806036765</c:v>
                </c:pt>
                <c:pt idx="8130">
                  <c:v>0</c:v>
                </c:pt>
                <c:pt idx="8131">
                  <c:v>0</c:v>
                </c:pt>
                <c:pt idx="8132">
                  <c:v>0</c:v>
                </c:pt>
                <c:pt idx="8133">
                  <c:v>0</c:v>
                </c:pt>
                <c:pt idx="8134">
                  <c:v>0.17332447916123783</c:v>
                </c:pt>
                <c:pt idx="8135">
                  <c:v>7.6082187493739184E-2</c:v>
                </c:pt>
                <c:pt idx="8136">
                  <c:v>0.15739847222721437</c:v>
                </c:pt>
                <c:pt idx="8137">
                  <c:v>0.20400284721836215</c:v>
                </c:pt>
                <c:pt idx="8138">
                  <c:v>0</c:v>
                </c:pt>
                <c:pt idx="8139">
                  <c:v>0</c:v>
                </c:pt>
                <c:pt idx="8140">
                  <c:v>0.1903253240743652</c:v>
                </c:pt>
                <c:pt idx="8141">
                  <c:v>0.13423327546479413</c:v>
                </c:pt>
                <c:pt idx="8142">
                  <c:v>0.13350276620622026</c:v>
                </c:pt>
                <c:pt idx="8143">
                  <c:v>0</c:v>
                </c:pt>
                <c:pt idx="8144">
                  <c:v>0.12416656249843072</c:v>
                </c:pt>
                <c:pt idx="8145">
                  <c:v>0</c:v>
                </c:pt>
                <c:pt idx="8146">
                  <c:v>0.13172829861287028</c:v>
                </c:pt>
                <c:pt idx="8147">
                  <c:v>0.12938232638407499</c:v>
                </c:pt>
                <c:pt idx="8148">
                  <c:v>0.1438072222226765</c:v>
                </c:pt>
                <c:pt idx="8149">
                  <c:v>0.16649453703576</c:v>
                </c:pt>
                <c:pt idx="8150">
                  <c:v>0.10891396990336943</c:v>
                </c:pt>
                <c:pt idx="8151">
                  <c:v>0.10262380787025904</c:v>
                </c:pt>
                <c:pt idx="8152">
                  <c:v>0.19605803240847308</c:v>
                </c:pt>
                <c:pt idx="8153">
                  <c:v>4.66127546314965E-2</c:v>
                </c:pt>
                <c:pt idx="8154">
                  <c:v>0</c:v>
                </c:pt>
                <c:pt idx="8155">
                  <c:v>3.4283819441043306E-2</c:v>
                </c:pt>
                <c:pt idx="8156">
                  <c:v>0.14674369213025784</c:v>
                </c:pt>
                <c:pt idx="8157">
                  <c:v>7.2340243052167352E-2</c:v>
                </c:pt>
                <c:pt idx="8158">
                  <c:v>0.1455356018486782</c:v>
                </c:pt>
                <c:pt idx="8159">
                  <c:v>0.1306506944456487</c:v>
                </c:pt>
                <c:pt idx="8160">
                  <c:v>3.0016435193829238E-3</c:v>
                </c:pt>
                <c:pt idx="8161">
                  <c:v>0.18945335647731554</c:v>
                </c:pt>
                <c:pt idx="8162">
                  <c:v>0</c:v>
                </c:pt>
                <c:pt idx="8163">
                  <c:v>0.14937927083519753</c:v>
                </c:pt>
                <c:pt idx="8164">
                  <c:v>0</c:v>
                </c:pt>
                <c:pt idx="8165">
                  <c:v>0</c:v>
                </c:pt>
                <c:pt idx="8166">
                  <c:v>0.3716590856492985</c:v>
                </c:pt>
                <c:pt idx="8167">
                  <c:v>0</c:v>
                </c:pt>
                <c:pt idx="8168">
                  <c:v>0</c:v>
                </c:pt>
                <c:pt idx="8169">
                  <c:v>0</c:v>
                </c:pt>
                <c:pt idx="8170">
                  <c:v>0</c:v>
                </c:pt>
                <c:pt idx="8171">
                  <c:v>0</c:v>
                </c:pt>
                <c:pt idx="8172">
                  <c:v>0.82891531250061234</c:v>
                </c:pt>
                <c:pt idx="8173">
                  <c:v>0.50216443287354195</c:v>
                </c:pt>
                <c:pt idx="8174">
                  <c:v>0</c:v>
                </c:pt>
                <c:pt idx="8175">
                  <c:v>23.013007905094128</c:v>
                </c:pt>
                <c:pt idx="8176">
                  <c:v>0.49944063657312654</c:v>
                </c:pt>
                <c:pt idx="8177">
                  <c:v>0.92402276620123303</c:v>
                </c:pt>
                <c:pt idx="8178">
                  <c:v>0</c:v>
                </c:pt>
                <c:pt idx="8179">
                  <c:v>0.37971237268357072</c:v>
                </c:pt>
                <c:pt idx="8180">
                  <c:v>1.000540474538866</c:v>
                </c:pt>
                <c:pt idx="8181">
                  <c:v>0</c:v>
                </c:pt>
                <c:pt idx="8182">
                  <c:v>0</c:v>
                </c:pt>
                <c:pt idx="8183">
                  <c:v>0</c:v>
                </c:pt>
                <c:pt idx="8184">
                  <c:v>0</c:v>
                </c:pt>
                <c:pt idx="8185">
                  <c:v>0</c:v>
                </c:pt>
                <c:pt idx="8186">
                  <c:v>0</c:v>
                </c:pt>
                <c:pt idx="8187">
                  <c:v>0</c:v>
                </c:pt>
                <c:pt idx="8188">
                  <c:v>0</c:v>
                </c:pt>
                <c:pt idx="8189">
                  <c:v>0</c:v>
                </c:pt>
                <c:pt idx="8190">
                  <c:v>0</c:v>
                </c:pt>
                <c:pt idx="8191">
                  <c:v>0</c:v>
                </c:pt>
                <c:pt idx="8192">
                  <c:v>0</c:v>
                </c:pt>
                <c:pt idx="8193">
                  <c:v>0</c:v>
                </c:pt>
                <c:pt idx="8194">
                  <c:v>0</c:v>
                </c:pt>
                <c:pt idx="8195">
                  <c:v>0</c:v>
                </c:pt>
                <c:pt idx="8196">
                  <c:v>0.33174740741378628</c:v>
                </c:pt>
                <c:pt idx="8197">
                  <c:v>0</c:v>
                </c:pt>
                <c:pt idx="8198">
                  <c:v>0.23764256943832152</c:v>
                </c:pt>
                <c:pt idx="8199">
                  <c:v>0</c:v>
                </c:pt>
                <c:pt idx="8200">
                  <c:v>2.9494317132048309E-2</c:v>
                </c:pt>
                <c:pt idx="8201">
                  <c:v>0</c:v>
                </c:pt>
                <c:pt idx="8202">
                  <c:v>0</c:v>
                </c:pt>
                <c:pt idx="8203">
                  <c:v>0.14444431712763617</c:v>
                </c:pt>
                <c:pt idx="8204">
                  <c:v>0</c:v>
                </c:pt>
                <c:pt idx="8205">
                  <c:v>8.2254652777919546E-2</c:v>
                </c:pt>
                <c:pt idx="8206">
                  <c:v>8.4861331015417818E-2</c:v>
                </c:pt>
                <c:pt idx="8207">
                  <c:v>0</c:v>
                </c:pt>
                <c:pt idx="8208">
                  <c:v>0</c:v>
                </c:pt>
                <c:pt idx="8209">
                  <c:v>0</c:v>
                </c:pt>
                <c:pt idx="8210">
                  <c:v>0</c:v>
                </c:pt>
                <c:pt idx="8211">
                  <c:v>0.18426208333403338</c:v>
                </c:pt>
                <c:pt idx="8212">
                  <c:v>0</c:v>
                </c:pt>
                <c:pt idx="8213">
                  <c:v>0</c:v>
                </c:pt>
                <c:pt idx="8214">
                  <c:v>0.13854129629180534</c:v>
                </c:pt>
                <c:pt idx="8215">
                  <c:v>0.17290623842563946</c:v>
                </c:pt>
                <c:pt idx="8216">
                  <c:v>0</c:v>
                </c:pt>
                <c:pt idx="8217">
                  <c:v>0.2512715625052806</c:v>
                </c:pt>
                <c:pt idx="8218">
                  <c:v>0</c:v>
                </c:pt>
                <c:pt idx="8219">
                  <c:v>0.22183834490715526</c:v>
                </c:pt>
                <c:pt idx="8220">
                  <c:v>0.27473711805942003</c:v>
                </c:pt>
                <c:pt idx="8221">
                  <c:v>0</c:v>
                </c:pt>
                <c:pt idx="8222">
                  <c:v>0</c:v>
                </c:pt>
                <c:pt idx="8223">
                  <c:v>0</c:v>
                </c:pt>
                <c:pt idx="8224">
                  <c:v>9.4313634261197876E-2</c:v>
                </c:pt>
                <c:pt idx="8225">
                  <c:v>0</c:v>
                </c:pt>
                <c:pt idx="8226">
                  <c:v>0</c:v>
                </c:pt>
                <c:pt idx="8227">
                  <c:v>0.16474612268211786</c:v>
                </c:pt>
                <c:pt idx="8228">
                  <c:v>0</c:v>
                </c:pt>
                <c:pt idx="8229">
                  <c:v>0.1616837499968824</c:v>
                </c:pt>
                <c:pt idx="8230">
                  <c:v>0.17048998842801666</c:v>
                </c:pt>
                <c:pt idx="8231">
                  <c:v>0.16702291667024838</c:v>
                </c:pt>
                <c:pt idx="8232">
                  <c:v>0.17301890046655899</c:v>
                </c:pt>
                <c:pt idx="8233">
                  <c:v>4.661837963067228E-2</c:v>
                </c:pt>
                <c:pt idx="8234">
                  <c:v>2.2720914355886634E-2</c:v>
                </c:pt>
                <c:pt idx="8235">
                  <c:v>7.8531585648306645E-2</c:v>
                </c:pt>
                <c:pt idx="8236">
                  <c:v>2.2238692123210058E-2</c:v>
                </c:pt>
                <c:pt idx="8237">
                  <c:v>1.8003617592548835</c:v>
                </c:pt>
                <c:pt idx="8238">
                  <c:v>9.2974895829684101E-2</c:v>
                </c:pt>
                <c:pt idx="8239">
                  <c:v>0</c:v>
                </c:pt>
                <c:pt idx="8240">
                  <c:v>0.13978342592599802</c:v>
                </c:pt>
                <c:pt idx="8241">
                  <c:v>2.8265000000828877E-2</c:v>
                </c:pt>
                <c:pt idx="8242">
                  <c:v>0.10345873842743458</c:v>
                </c:pt>
                <c:pt idx="8243">
                  <c:v>2.2095937500125729E-2</c:v>
                </c:pt>
                <c:pt idx="8244">
                  <c:v>0</c:v>
                </c:pt>
                <c:pt idx="8245">
                  <c:v>0.17153130786755355</c:v>
                </c:pt>
                <c:pt idx="8246">
                  <c:v>0.22905429398815613</c:v>
                </c:pt>
                <c:pt idx="8247">
                  <c:v>0</c:v>
                </c:pt>
                <c:pt idx="8248">
                  <c:v>0.19604701388743706</c:v>
                </c:pt>
                <c:pt idx="8249">
                  <c:v>0</c:v>
                </c:pt>
                <c:pt idx="8250">
                  <c:v>0</c:v>
                </c:pt>
                <c:pt idx="8251">
                  <c:v>0</c:v>
                </c:pt>
                <c:pt idx="8252">
                  <c:v>0.17739148148393724</c:v>
                </c:pt>
                <c:pt idx="8253">
                  <c:v>0.16843121527926996</c:v>
                </c:pt>
                <c:pt idx="8254">
                  <c:v>0.26534785879630363</c:v>
                </c:pt>
                <c:pt idx="8255">
                  <c:v>3.287652777362382E-2</c:v>
                </c:pt>
                <c:pt idx="8256">
                  <c:v>9.3264027782424819E-2</c:v>
                </c:pt>
                <c:pt idx="8257">
                  <c:v>8.3401828705973458E-2</c:v>
                </c:pt>
                <c:pt idx="8258">
                  <c:v>0.48630064814642537</c:v>
                </c:pt>
                <c:pt idx="8259">
                  <c:v>0</c:v>
                </c:pt>
                <c:pt idx="8260">
                  <c:v>0</c:v>
                </c:pt>
                <c:pt idx="8261">
                  <c:v>0.54805743055476341</c:v>
                </c:pt>
                <c:pt idx="8262">
                  <c:v>8.9834953701938502E-2</c:v>
                </c:pt>
                <c:pt idx="8263">
                  <c:v>9.1059201389725786E-2</c:v>
                </c:pt>
                <c:pt idx="8264">
                  <c:v>0.13791840277554002</c:v>
                </c:pt>
                <c:pt idx="8265">
                  <c:v>1.1478865744720679E-2</c:v>
                </c:pt>
                <c:pt idx="8266">
                  <c:v>0</c:v>
                </c:pt>
                <c:pt idx="8267">
                  <c:v>1.4509027823805809E-3</c:v>
                </c:pt>
                <c:pt idx="8268">
                  <c:v>9.106887731468305E-2</c:v>
                </c:pt>
                <c:pt idx="8269">
                  <c:v>8.8168587957625277E-2</c:v>
                </c:pt>
                <c:pt idx="8270">
                  <c:v>8.5272303243982606E-2</c:v>
                </c:pt>
                <c:pt idx="8271">
                  <c:v>0</c:v>
                </c:pt>
                <c:pt idx="8272">
                  <c:v>9.3536469903483521E-2</c:v>
                </c:pt>
                <c:pt idx="8273">
                  <c:v>0</c:v>
                </c:pt>
                <c:pt idx="8274">
                  <c:v>0</c:v>
                </c:pt>
                <c:pt idx="8275">
                  <c:v>9.3690717592835426E-2</c:v>
                </c:pt>
                <c:pt idx="8276">
                  <c:v>0.1043710416633985</c:v>
                </c:pt>
                <c:pt idx="8277">
                  <c:v>0.14214160879782867</c:v>
                </c:pt>
                <c:pt idx="8278">
                  <c:v>0.14421793981455266</c:v>
                </c:pt>
                <c:pt idx="8279">
                  <c:v>1.0189004678977653E-3</c:v>
                </c:pt>
                <c:pt idx="8280">
                  <c:v>3.9656481530983001E-3</c:v>
                </c:pt>
                <c:pt idx="8281">
                  <c:v>0.125932511575229</c:v>
                </c:pt>
                <c:pt idx="8282">
                  <c:v>0</c:v>
                </c:pt>
                <c:pt idx="8283">
                  <c:v>3.7178564816713333E-2</c:v>
                </c:pt>
                <c:pt idx="8284">
                  <c:v>0</c:v>
                </c:pt>
                <c:pt idx="8285">
                  <c:v>0</c:v>
                </c:pt>
                <c:pt idx="8286">
                  <c:v>0</c:v>
                </c:pt>
                <c:pt idx="8287">
                  <c:v>0</c:v>
                </c:pt>
                <c:pt idx="8288">
                  <c:v>0.16683467592520174</c:v>
                </c:pt>
                <c:pt idx="8289">
                  <c:v>0</c:v>
                </c:pt>
                <c:pt idx="8290">
                  <c:v>0.22154721064725891</c:v>
                </c:pt>
                <c:pt idx="8291">
                  <c:v>0.22195506944262888</c:v>
                </c:pt>
                <c:pt idx="8292">
                  <c:v>0</c:v>
                </c:pt>
                <c:pt idx="8293">
                  <c:v>0</c:v>
                </c:pt>
                <c:pt idx="8294">
                  <c:v>0</c:v>
                </c:pt>
                <c:pt idx="8295">
                  <c:v>0</c:v>
                </c:pt>
                <c:pt idx="8296">
                  <c:v>0</c:v>
                </c:pt>
                <c:pt idx="8297">
                  <c:v>0</c:v>
                </c:pt>
                <c:pt idx="8298">
                  <c:v>0</c:v>
                </c:pt>
                <c:pt idx="8299">
                  <c:v>0.13163928240828682</c:v>
                </c:pt>
                <c:pt idx="8300">
                  <c:v>0</c:v>
                </c:pt>
                <c:pt idx="8301">
                  <c:v>0</c:v>
                </c:pt>
                <c:pt idx="8302">
                  <c:v>9.7690393522498198E-2</c:v>
                </c:pt>
                <c:pt idx="8303">
                  <c:v>0</c:v>
                </c:pt>
                <c:pt idx="8304">
                  <c:v>9.085135416535195E-2</c:v>
                </c:pt>
                <c:pt idx="8305">
                  <c:v>3.7968553246173542E-2</c:v>
                </c:pt>
                <c:pt idx="8306">
                  <c:v>3.4834120371669997E-2</c:v>
                </c:pt>
                <c:pt idx="8307">
                  <c:v>3.5498240737069864E-2</c:v>
                </c:pt>
                <c:pt idx="8308">
                  <c:v>9.1332361109380145E-2</c:v>
                </c:pt>
                <c:pt idx="8309">
                  <c:v>17.893406076393148</c:v>
                </c:pt>
                <c:pt idx="8310">
                  <c:v>8.4995694443932734E-2</c:v>
                </c:pt>
                <c:pt idx="8311">
                  <c:v>0</c:v>
                </c:pt>
                <c:pt idx="8312">
                  <c:v>1.1223310182685964E-2</c:v>
                </c:pt>
                <c:pt idx="8313">
                  <c:v>0</c:v>
                </c:pt>
                <c:pt idx="8314">
                  <c:v>0</c:v>
                </c:pt>
                <c:pt idx="8315">
                  <c:v>9.1627534719009418E-2</c:v>
                </c:pt>
                <c:pt idx="8316">
                  <c:v>8.5539687504933681E-2</c:v>
                </c:pt>
                <c:pt idx="8317">
                  <c:v>2.1830625002621673E-2</c:v>
                </c:pt>
                <c:pt idx="8318">
                  <c:v>8.1896076386328787E-2</c:v>
                </c:pt>
                <c:pt idx="8319">
                  <c:v>0</c:v>
                </c:pt>
                <c:pt idx="8320">
                  <c:v>0</c:v>
                </c:pt>
                <c:pt idx="8321">
                  <c:v>0.10426964120415505</c:v>
                </c:pt>
                <c:pt idx="8322">
                  <c:v>0</c:v>
                </c:pt>
                <c:pt idx="8323">
                  <c:v>0</c:v>
                </c:pt>
                <c:pt idx="8324">
                  <c:v>0.15492454861669103</c:v>
                </c:pt>
                <c:pt idx="8325">
                  <c:v>0.17026225694280583</c:v>
                </c:pt>
                <c:pt idx="8326">
                  <c:v>0</c:v>
                </c:pt>
                <c:pt idx="8327">
                  <c:v>0</c:v>
                </c:pt>
                <c:pt idx="8328">
                  <c:v>0.11257693287188886</c:v>
                </c:pt>
                <c:pt idx="8329">
                  <c:v>8.8254259258974344E-2</c:v>
                </c:pt>
                <c:pt idx="8330">
                  <c:v>0</c:v>
                </c:pt>
                <c:pt idx="8331">
                  <c:v>0.13282300925493473</c:v>
                </c:pt>
                <c:pt idx="8332">
                  <c:v>0.12904824074212229</c:v>
                </c:pt>
                <c:pt idx="8333">
                  <c:v>4.1121030095382594E-2</c:v>
                </c:pt>
                <c:pt idx="8334">
                  <c:v>9.6200763888191432E-2</c:v>
                </c:pt>
                <c:pt idx="8335">
                  <c:v>8.0200972224702127E-2</c:v>
                </c:pt>
                <c:pt idx="8336">
                  <c:v>8.3962141201482154E-2</c:v>
                </c:pt>
                <c:pt idx="8337">
                  <c:v>9.3057986086932942E-3</c:v>
                </c:pt>
                <c:pt idx="8338">
                  <c:v>3.6662222228187602E-2</c:v>
                </c:pt>
                <c:pt idx="8339">
                  <c:v>8.4032511571422219E-2</c:v>
                </c:pt>
                <c:pt idx="8340">
                  <c:v>0</c:v>
                </c:pt>
                <c:pt idx="8341">
                  <c:v>0</c:v>
                </c:pt>
                <c:pt idx="8342">
                  <c:v>0</c:v>
                </c:pt>
                <c:pt idx="8343">
                  <c:v>0.23939862268889556</c:v>
                </c:pt>
                <c:pt idx="8344">
                  <c:v>0</c:v>
                </c:pt>
                <c:pt idx="8345">
                  <c:v>0</c:v>
                </c:pt>
                <c:pt idx="8346">
                  <c:v>0.18625812500249594</c:v>
                </c:pt>
                <c:pt idx="8347">
                  <c:v>0.22319145833171206</c:v>
                </c:pt>
                <c:pt idx="8348">
                  <c:v>0</c:v>
                </c:pt>
                <c:pt idx="8349">
                  <c:v>0</c:v>
                </c:pt>
                <c:pt idx="8350">
                  <c:v>0.15741799768875353</c:v>
                </c:pt>
                <c:pt idx="8351">
                  <c:v>0.18478541666263482</c:v>
                </c:pt>
                <c:pt idx="8352">
                  <c:v>8.8784502309863456E-2</c:v>
                </c:pt>
                <c:pt idx="8353">
                  <c:v>0.10134694444423076</c:v>
                </c:pt>
                <c:pt idx="8354">
                  <c:v>0</c:v>
                </c:pt>
                <c:pt idx="8355">
                  <c:v>0</c:v>
                </c:pt>
                <c:pt idx="8356">
                  <c:v>0</c:v>
                </c:pt>
                <c:pt idx="8357">
                  <c:v>0.25629887731338385</c:v>
                </c:pt>
                <c:pt idx="8358">
                  <c:v>0.20605112268822268</c:v>
                </c:pt>
                <c:pt idx="8359">
                  <c:v>0</c:v>
                </c:pt>
                <c:pt idx="8360">
                  <c:v>0</c:v>
                </c:pt>
                <c:pt idx="8361">
                  <c:v>0</c:v>
                </c:pt>
                <c:pt idx="8362">
                  <c:v>2.6289421301044058E-2</c:v>
                </c:pt>
                <c:pt idx="8363">
                  <c:v>1.5328935187426396E-3</c:v>
                </c:pt>
                <c:pt idx="8364">
                  <c:v>8.4339386572537478E-2</c:v>
                </c:pt>
                <c:pt idx="8365">
                  <c:v>0</c:v>
                </c:pt>
                <c:pt idx="8366">
                  <c:v>0.14707435185118811</c:v>
                </c:pt>
                <c:pt idx="8367">
                  <c:v>0.14393228009430459</c:v>
                </c:pt>
                <c:pt idx="8368">
                  <c:v>0</c:v>
                </c:pt>
                <c:pt idx="8369">
                  <c:v>2.8665879632171709E-2</c:v>
                </c:pt>
                <c:pt idx="8370">
                  <c:v>0</c:v>
                </c:pt>
                <c:pt idx="8371">
                  <c:v>0.25680694444599794</c:v>
                </c:pt>
                <c:pt idx="8372">
                  <c:v>0.12044755787064787</c:v>
                </c:pt>
                <c:pt idx="8373">
                  <c:v>0</c:v>
                </c:pt>
                <c:pt idx="8374">
                  <c:v>0.17229281250183703</c:v>
                </c:pt>
                <c:pt idx="8375">
                  <c:v>0</c:v>
                </c:pt>
                <c:pt idx="8376">
                  <c:v>0.22366078703635139</c:v>
                </c:pt>
                <c:pt idx="8377">
                  <c:v>0</c:v>
                </c:pt>
                <c:pt idx="8378">
                  <c:v>2.5823379619396292E-3</c:v>
                </c:pt>
                <c:pt idx="8379">
                  <c:v>0</c:v>
                </c:pt>
                <c:pt idx="8380">
                  <c:v>0.13738614583417075</c:v>
                </c:pt>
                <c:pt idx="8381">
                  <c:v>8.0917754632537253E-2</c:v>
                </c:pt>
                <c:pt idx="8382">
                  <c:v>0</c:v>
                </c:pt>
                <c:pt idx="8383">
                  <c:v>0</c:v>
                </c:pt>
                <c:pt idx="8384">
                  <c:v>8.3739062494714744E-2</c:v>
                </c:pt>
                <c:pt idx="8385">
                  <c:v>7.9357337956025731E-2</c:v>
                </c:pt>
                <c:pt idx="8386">
                  <c:v>0.14494392361666542</c:v>
                </c:pt>
                <c:pt idx="8387">
                  <c:v>4.6611698495398741</c:v>
                </c:pt>
                <c:pt idx="8388">
                  <c:v>0</c:v>
                </c:pt>
                <c:pt idx="8389">
                  <c:v>0</c:v>
                </c:pt>
                <c:pt idx="8390">
                  <c:v>8.3353611109487247E-2</c:v>
                </c:pt>
                <c:pt idx="8391">
                  <c:v>0</c:v>
                </c:pt>
                <c:pt idx="8392">
                  <c:v>0</c:v>
                </c:pt>
                <c:pt idx="8393">
                  <c:v>5.560115743719507E-3</c:v>
                </c:pt>
                <c:pt idx="8394">
                  <c:v>0.11998409721854841</c:v>
                </c:pt>
                <c:pt idx="8395">
                  <c:v>0</c:v>
                </c:pt>
                <c:pt idx="8396">
                  <c:v>0</c:v>
                </c:pt>
                <c:pt idx="8397">
                  <c:v>9.0132152778096497E-2</c:v>
                </c:pt>
                <c:pt idx="8398">
                  <c:v>7.2621145838638768E-2</c:v>
                </c:pt>
                <c:pt idx="8399">
                  <c:v>0</c:v>
                </c:pt>
                <c:pt idx="8400">
                  <c:v>0</c:v>
                </c:pt>
                <c:pt idx="8401">
                  <c:v>4.0498587957699783E-2</c:v>
                </c:pt>
                <c:pt idx="8402">
                  <c:v>0</c:v>
                </c:pt>
                <c:pt idx="8403">
                  <c:v>4.8544606477662455E-2</c:v>
                </c:pt>
                <c:pt idx="8404">
                  <c:v>3.1424224544025492E-2</c:v>
                </c:pt>
                <c:pt idx="8405">
                  <c:v>0</c:v>
                </c:pt>
                <c:pt idx="8406">
                  <c:v>0.87845025462593185</c:v>
                </c:pt>
                <c:pt idx="8407">
                  <c:v>2.49551967572188E-2</c:v>
                </c:pt>
                <c:pt idx="8408">
                  <c:v>1.4188321765686851E-2</c:v>
                </c:pt>
                <c:pt idx="8409">
                  <c:v>2.6217534723400604E-2</c:v>
                </c:pt>
                <c:pt idx="8410">
                  <c:v>0</c:v>
                </c:pt>
                <c:pt idx="8411">
                  <c:v>0</c:v>
                </c:pt>
                <c:pt idx="8412">
                  <c:v>0</c:v>
                </c:pt>
                <c:pt idx="8413">
                  <c:v>0</c:v>
                </c:pt>
                <c:pt idx="8414">
                  <c:v>0</c:v>
                </c:pt>
                <c:pt idx="8415">
                  <c:v>0</c:v>
                </c:pt>
                <c:pt idx="8416">
                  <c:v>0</c:v>
                </c:pt>
                <c:pt idx="8417">
                  <c:v>0</c:v>
                </c:pt>
                <c:pt idx="8418">
                  <c:v>8.7265416666923556E-2</c:v>
                </c:pt>
                <c:pt idx="8419">
                  <c:v>0</c:v>
                </c:pt>
                <c:pt idx="8420">
                  <c:v>0</c:v>
                </c:pt>
                <c:pt idx="8421">
                  <c:v>0</c:v>
                </c:pt>
                <c:pt idx="8422">
                  <c:v>0</c:v>
                </c:pt>
                <c:pt idx="8423">
                  <c:v>9.1055983793921769E-2</c:v>
                </c:pt>
                <c:pt idx="8424">
                  <c:v>0</c:v>
                </c:pt>
                <c:pt idx="8425">
                  <c:v>0</c:v>
                </c:pt>
                <c:pt idx="8426">
                  <c:v>0</c:v>
                </c:pt>
                <c:pt idx="8427">
                  <c:v>5.1024583335674834E-2</c:v>
                </c:pt>
                <c:pt idx="8428">
                  <c:v>0</c:v>
                </c:pt>
                <c:pt idx="8429">
                  <c:v>0</c:v>
                </c:pt>
                <c:pt idx="8430">
                  <c:v>3.202265046274988E-2</c:v>
                </c:pt>
                <c:pt idx="8431">
                  <c:v>7.5870555556321051E-2</c:v>
                </c:pt>
                <c:pt idx="8432">
                  <c:v>0</c:v>
                </c:pt>
                <c:pt idx="8433">
                  <c:v>0</c:v>
                </c:pt>
                <c:pt idx="8434">
                  <c:v>0</c:v>
                </c:pt>
                <c:pt idx="8435">
                  <c:v>0</c:v>
                </c:pt>
                <c:pt idx="8436">
                  <c:v>0</c:v>
                </c:pt>
                <c:pt idx="8437">
                  <c:v>0</c:v>
                </c:pt>
                <c:pt idx="8438">
                  <c:v>0</c:v>
                </c:pt>
                <c:pt idx="8439">
                  <c:v>0</c:v>
                </c:pt>
                <c:pt idx="8440">
                  <c:v>0</c:v>
                </c:pt>
                <c:pt idx="8441">
                  <c:v>0</c:v>
                </c:pt>
                <c:pt idx="8442">
                  <c:v>0</c:v>
                </c:pt>
                <c:pt idx="8443">
                  <c:v>0</c:v>
                </c:pt>
                <c:pt idx="8444">
                  <c:v>6.4062025463499594E-2</c:v>
                </c:pt>
                <c:pt idx="8445">
                  <c:v>0</c:v>
                </c:pt>
                <c:pt idx="8446">
                  <c:v>0</c:v>
                </c:pt>
                <c:pt idx="8447">
                  <c:v>0</c:v>
                </c:pt>
                <c:pt idx="8448">
                  <c:v>0.81460240740852896</c:v>
                </c:pt>
                <c:pt idx="8449">
                  <c:v>0</c:v>
                </c:pt>
                <c:pt idx="8450">
                  <c:v>0.76730467593006324</c:v>
                </c:pt>
                <c:pt idx="8451">
                  <c:v>0</c:v>
                </c:pt>
                <c:pt idx="8452">
                  <c:v>0</c:v>
                </c:pt>
                <c:pt idx="8453">
                  <c:v>0</c:v>
                </c:pt>
                <c:pt idx="8454">
                  <c:v>0</c:v>
                </c:pt>
                <c:pt idx="8455">
                  <c:v>0</c:v>
                </c:pt>
                <c:pt idx="8456">
                  <c:v>9.0489849535515532E-2</c:v>
                </c:pt>
                <c:pt idx="8457">
                  <c:v>0</c:v>
                </c:pt>
                <c:pt idx="8458">
                  <c:v>0.14415572916186647</c:v>
                </c:pt>
                <c:pt idx="8459">
                  <c:v>0</c:v>
                </c:pt>
                <c:pt idx="8460">
                  <c:v>0</c:v>
                </c:pt>
                <c:pt idx="8461">
                  <c:v>9.0280798613093793E-2</c:v>
                </c:pt>
                <c:pt idx="8462">
                  <c:v>0</c:v>
                </c:pt>
                <c:pt idx="8463">
                  <c:v>8.3957060189277399E-2</c:v>
                </c:pt>
                <c:pt idx="8464">
                  <c:v>0</c:v>
                </c:pt>
                <c:pt idx="8465">
                  <c:v>1.9723831021110527E-2</c:v>
                </c:pt>
                <c:pt idx="8466">
                  <c:v>4.3477662038640119E-3</c:v>
                </c:pt>
                <c:pt idx="8467">
                  <c:v>8.4859976850566454E-2</c:v>
                </c:pt>
                <c:pt idx="8468">
                  <c:v>7.9780787033087108E-2</c:v>
                </c:pt>
                <c:pt idx="8469">
                  <c:v>6.8815405094937887E-2</c:v>
                </c:pt>
                <c:pt idx="8470">
                  <c:v>6.4378819442936219E-2</c:v>
                </c:pt>
                <c:pt idx="8471">
                  <c:v>7.2456215275451541E-2</c:v>
                </c:pt>
                <c:pt idx="8472">
                  <c:v>8.2802407407143619E-2</c:v>
                </c:pt>
                <c:pt idx="8473">
                  <c:v>3.243174768431345E-2</c:v>
                </c:pt>
                <c:pt idx="8474">
                  <c:v>5.0326076394412667E-2</c:v>
                </c:pt>
                <c:pt idx="8475">
                  <c:v>4.8999490740243345E-2</c:v>
                </c:pt>
                <c:pt idx="8476">
                  <c:v>0</c:v>
                </c:pt>
                <c:pt idx="8477">
                  <c:v>2.2833333059679717E-4</c:v>
                </c:pt>
                <c:pt idx="8478">
                  <c:v>0</c:v>
                </c:pt>
                <c:pt idx="8479">
                  <c:v>0</c:v>
                </c:pt>
                <c:pt idx="8480">
                  <c:v>0</c:v>
                </c:pt>
                <c:pt idx="8481">
                  <c:v>0</c:v>
                </c:pt>
                <c:pt idx="8482">
                  <c:v>9.7874652783502825E-3</c:v>
                </c:pt>
                <c:pt idx="8483">
                  <c:v>0</c:v>
                </c:pt>
                <c:pt idx="8484">
                  <c:v>0</c:v>
                </c:pt>
                <c:pt idx="8485">
                  <c:v>8.9882326392398681E-2</c:v>
                </c:pt>
                <c:pt idx="8486">
                  <c:v>0</c:v>
                </c:pt>
                <c:pt idx="8487">
                  <c:v>0.16507188657124061</c:v>
                </c:pt>
                <c:pt idx="8488">
                  <c:v>0.14068849536852213</c:v>
                </c:pt>
                <c:pt idx="8489">
                  <c:v>8.6003564814745914E-2</c:v>
                </c:pt>
                <c:pt idx="8490">
                  <c:v>0</c:v>
                </c:pt>
                <c:pt idx="8491">
                  <c:v>0</c:v>
                </c:pt>
                <c:pt idx="8492">
                  <c:v>9.6255891206965316E-2</c:v>
                </c:pt>
                <c:pt idx="8493">
                  <c:v>0</c:v>
                </c:pt>
                <c:pt idx="8494">
                  <c:v>0.10087151620246004</c:v>
                </c:pt>
                <c:pt idx="8495">
                  <c:v>0</c:v>
                </c:pt>
                <c:pt idx="8496">
                  <c:v>3.8645706023089588E-2</c:v>
                </c:pt>
                <c:pt idx="8497">
                  <c:v>9.4312685185286682E-2</c:v>
                </c:pt>
                <c:pt idx="8498">
                  <c:v>8.4224826387071516E-2</c:v>
                </c:pt>
                <c:pt idx="8499">
                  <c:v>8.1615821756713558E-2</c:v>
                </c:pt>
                <c:pt idx="8500">
                  <c:v>8.4500324075634126E-2</c:v>
                </c:pt>
                <c:pt idx="8501">
                  <c:v>8.306420138978865E-2</c:v>
                </c:pt>
                <c:pt idx="8502">
                  <c:v>0</c:v>
                </c:pt>
                <c:pt idx="8503">
                  <c:v>9.1355520831712056E-2</c:v>
                </c:pt>
                <c:pt idx="8504">
                  <c:v>0</c:v>
                </c:pt>
                <c:pt idx="8505">
                  <c:v>8.2661967586318497E-2</c:v>
                </c:pt>
                <c:pt idx="8506">
                  <c:v>7.3529016204702202E-2</c:v>
                </c:pt>
                <c:pt idx="8507">
                  <c:v>8.2080254629545379E-2</c:v>
                </c:pt>
                <c:pt idx="8508">
                  <c:v>8.24059375008801E-2</c:v>
                </c:pt>
                <c:pt idx="8509">
                  <c:v>8.2925891205377411E-2</c:v>
                </c:pt>
                <c:pt idx="8510">
                  <c:v>0</c:v>
                </c:pt>
                <c:pt idx="8511">
                  <c:v>3.4240740933455527E-4</c:v>
                </c:pt>
                <c:pt idx="8512">
                  <c:v>0</c:v>
                </c:pt>
                <c:pt idx="8513">
                  <c:v>0.25565243055461906</c:v>
                </c:pt>
                <c:pt idx="8514">
                  <c:v>2.6121134258573875E-2</c:v>
                </c:pt>
                <c:pt idx="8515">
                  <c:v>0</c:v>
                </c:pt>
                <c:pt idx="8516">
                  <c:v>1.426331014954485E-3</c:v>
                </c:pt>
                <c:pt idx="8517">
                  <c:v>0</c:v>
                </c:pt>
                <c:pt idx="8518">
                  <c:v>0.11582236111280508</c:v>
                </c:pt>
                <c:pt idx="8519">
                  <c:v>9.1147164355788846E-2</c:v>
                </c:pt>
                <c:pt idx="8520">
                  <c:v>0</c:v>
                </c:pt>
                <c:pt idx="8521">
                  <c:v>0</c:v>
                </c:pt>
                <c:pt idx="8522">
                  <c:v>0</c:v>
                </c:pt>
                <c:pt idx="8523">
                  <c:v>0</c:v>
                </c:pt>
                <c:pt idx="8524">
                  <c:v>0</c:v>
                </c:pt>
                <c:pt idx="8525">
                  <c:v>0</c:v>
                </c:pt>
                <c:pt idx="8526">
                  <c:v>1.6513321759703103E-2</c:v>
                </c:pt>
                <c:pt idx="8527">
                  <c:v>0.14045795138372341</c:v>
                </c:pt>
                <c:pt idx="8528">
                  <c:v>0.15033464120642748</c:v>
                </c:pt>
                <c:pt idx="8529">
                  <c:v>0.18547583333565854</c:v>
                </c:pt>
                <c:pt idx="8530">
                  <c:v>0</c:v>
                </c:pt>
                <c:pt idx="8531">
                  <c:v>7.0612789349979721E-2</c:v>
                </c:pt>
                <c:pt idx="8532">
                  <c:v>8.4534664354578126E-2</c:v>
                </c:pt>
                <c:pt idx="8533">
                  <c:v>0.10306634259904968</c:v>
                </c:pt>
                <c:pt idx="8534">
                  <c:v>7.9928530096367467E-2</c:v>
                </c:pt>
                <c:pt idx="8535">
                  <c:v>8.3760497691400815E-2</c:v>
                </c:pt>
                <c:pt idx="8536">
                  <c:v>7.7458587962610181E-2</c:v>
                </c:pt>
                <c:pt idx="8537">
                  <c:v>0</c:v>
                </c:pt>
                <c:pt idx="8538">
                  <c:v>0</c:v>
                </c:pt>
                <c:pt idx="8539">
                  <c:v>0</c:v>
                </c:pt>
                <c:pt idx="8540">
                  <c:v>0</c:v>
                </c:pt>
                <c:pt idx="8541">
                  <c:v>0</c:v>
                </c:pt>
                <c:pt idx="8542">
                  <c:v>0.10670271990966285</c:v>
                </c:pt>
                <c:pt idx="8543">
                  <c:v>0</c:v>
                </c:pt>
                <c:pt idx="8544">
                  <c:v>0</c:v>
                </c:pt>
                <c:pt idx="8545">
                  <c:v>0</c:v>
                </c:pt>
                <c:pt idx="8546">
                  <c:v>0</c:v>
                </c:pt>
                <c:pt idx="8547">
                  <c:v>0</c:v>
                </c:pt>
                <c:pt idx="8548">
                  <c:v>0.16877469907922205</c:v>
                </c:pt>
                <c:pt idx="8549">
                  <c:v>0.15790810184989823</c:v>
                </c:pt>
                <c:pt idx="8550">
                  <c:v>0.14601298610796221</c:v>
                </c:pt>
                <c:pt idx="8551">
                  <c:v>0.11812723379262025</c:v>
                </c:pt>
                <c:pt idx="8552">
                  <c:v>0</c:v>
                </c:pt>
                <c:pt idx="8553">
                  <c:v>8.5688344901427627E-2</c:v>
                </c:pt>
                <c:pt idx="8554">
                  <c:v>0</c:v>
                </c:pt>
                <c:pt idx="8555">
                  <c:v>0</c:v>
                </c:pt>
                <c:pt idx="8556">
                  <c:v>0</c:v>
                </c:pt>
                <c:pt idx="8557">
                  <c:v>8.3511423610616475E-2</c:v>
                </c:pt>
                <c:pt idx="8558">
                  <c:v>0</c:v>
                </c:pt>
                <c:pt idx="8559">
                  <c:v>0</c:v>
                </c:pt>
                <c:pt idx="8560">
                  <c:v>0</c:v>
                </c:pt>
                <c:pt idx="8561">
                  <c:v>0</c:v>
                </c:pt>
                <c:pt idx="8562">
                  <c:v>8.367453703249339E-2</c:v>
                </c:pt>
                <c:pt idx="8563">
                  <c:v>8.3555590274045244E-2</c:v>
                </c:pt>
                <c:pt idx="8564">
                  <c:v>0</c:v>
                </c:pt>
                <c:pt idx="8565">
                  <c:v>0</c:v>
                </c:pt>
                <c:pt idx="8566">
                  <c:v>1.0878773144213483E-2</c:v>
                </c:pt>
                <c:pt idx="8567">
                  <c:v>2.8724768490064889E-3</c:v>
                </c:pt>
                <c:pt idx="8568">
                  <c:v>1.48766319398419E-2</c:v>
                </c:pt>
                <c:pt idx="8569">
                  <c:v>1.5360648147179745E-2</c:v>
                </c:pt>
                <c:pt idx="8570">
                  <c:v>1.4685428242955822E-2</c:v>
                </c:pt>
                <c:pt idx="8571">
                  <c:v>1.431532407150371E-2</c:v>
                </c:pt>
                <c:pt idx="8572">
                  <c:v>0</c:v>
                </c:pt>
                <c:pt idx="8573">
                  <c:v>1.8188946756708901E-2</c:v>
                </c:pt>
                <c:pt idx="8574">
                  <c:v>4.2791319428943098E-3</c:v>
                </c:pt>
                <c:pt idx="8575">
                  <c:v>0</c:v>
                </c:pt>
                <c:pt idx="8576">
                  <c:v>8.2529143524880055E-2</c:v>
                </c:pt>
                <c:pt idx="8577">
                  <c:v>0</c:v>
                </c:pt>
                <c:pt idx="8578">
                  <c:v>1.032907407352468E-2</c:v>
                </c:pt>
                <c:pt idx="8579">
                  <c:v>0</c:v>
                </c:pt>
                <c:pt idx="8580">
                  <c:v>0</c:v>
                </c:pt>
                <c:pt idx="8581">
                  <c:v>0</c:v>
                </c:pt>
                <c:pt idx="8582">
                  <c:v>0</c:v>
                </c:pt>
                <c:pt idx="8583">
                  <c:v>0.1938592824008083</c:v>
                </c:pt>
                <c:pt idx="8584">
                  <c:v>0.26946306713216472</c:v>
                </c:pt>
                <c:pt idx="8585">
                  <c:v>9.7616053237288725E-2</c:v>
                </c:pt>
                <c:pt idx="8586">
                  <c:v>9.9010682868538424E-2</c:v>
                </c:pt>
                <c:pt idx="8587">
                  <c:v>0</c:v>
                </c:pt>
                <c:pt idx="8588">
                  <c:v>8.2896979169163387E-2</c:v>
                </c:pt>
                <c:pt idx="8589">
                  <c:v>0</c:v>
                </c:pt>
                <c:pt idx="8590">
                  <c:v>0.12106603009306127</c:v>
                </c:pt>
                <c:pt idx="8591">
                  <c:v>0</c:v>
                </c:pt>
                <c:pt idx="8592">
                  <c:v>0</c:v>
                </c:pt>
                <c:pt idx="8593">
                  <c:v>0.18791915509063983</c:v>
                </c:pt>
                <c:pt idx="8594">
                  <c:v>0</c:v>
                </c:pt>
                <c:pt idx="8595">
                  <c:v>0.19823733796511078</c:v>
                </c:pt>
                <c:pt idx="8596">
                  <c:v>0</c:v>
                </c:pt>
                <c:pt idx="8597">
                  <c:v>0</c:v>
                </c:pt>
                <c:pt idx="8598">
                  <c:v>0.2358569675925537</c:v>
                </c:pt>
                <c:pt idx="8599">
                  <c:v>0</c:v>
                </c:pt>
                <c:pt idx="8600">
                  <c:v>0</c:v>
                </c:pt>
                <c:pt idx="8601">
                  <c:v>8.4582314811996184E-2</c:v>
                </c:pt>
                <c:pt idx="8602">
                  <c:v>9.0082233793509658E-2</c:v>
                </c:pt>
                <c:pt idx="8603">
                  <c:v>0</c:v>
                </c:pt>
                <c:pt idx="8604">
                  <c:v>0</c:v>
                </c:pt>
                <c:pt idx="8605">
                  <c:v>8.1292233793647029E-2</c:v>
                </c:pt>
                <c:pt idx="8606">
                  <c:v>0</c:v>
                </c:pt>
                <c:pt idx="8607">
                  <c:v>0</c:v>
                </c:pt>
                <c:pt idx="8608">
                  <c:v>8.6968750110827386E-4</c:v>
                </c:pt>
                <c:pt idx="8609">
                  <c:v>4.3185184767935425E-4</c:v>
                </c:pt>
                <c:pt idx="8610">
                  <c:v>8.8724189772619866E-3</c:v>
                </c:pt>
                <c:pt idx="8611">
                  <c:v>0.49128050926083233</c:v>
                </c:pt>
                <c:pt idx="8612">
                  <c:v>0</c:v>
                </c:pt>
                <c:pt idx="8613">
                  <c:v>0</c:v>
                </c:pt>
                <c:pt idx="8614">
                  <c:v>4.2168483800196555E-2</c:v>
                </c:pt>
                <c:pt idx="8615">
                  <c:v>0</c:v>
                </c:pt>
                <c:pt idx="8616">
                  <c:v>6.0754976802854799E-3</c:v>
                </c:pt>
                <c:pt idx="8617">
                  <c:v>0</c:v>
                </c:pt>
                <c:pt idx="8618">
                  <c:v>8.2524918980197981E-2</c:v>
                </c:pt>
                <c:pt idx="8619">
                  <c:v>0</c:v>
                </c:pt>
                <c:pt idx="8620">
                  <c:v>8.23989120326587E-2</c:v>
                </c:pt>
                <c:pt idx="8621">
                  <c:v>8.4530937499948777E-2</c:v>
                </c:pt>
                <c:pt idx="8622">
                  <c:v>0</c:v>
                </c:pt>
                <c:pt idx="8623">
                  <c:v>0</c:v>
                </c:pt>
                <c:pt idx="8624">
                  <c:v>0</c:v>
                </c:pt>
                <c:pt idx="8625">
                  <c:v>0</c:v>
                </c:pt>
                <c:pt idx="8626">
                  <c:v>0</c:v>
                </c:pt>
                <c:pt idx="8627">
                  <c:v>0</c:v>
                </c:pt>
                <c:pt idx="8628">
                  <c:v>0</c:v>
                </c:pt>
                <c:pt idx="8629">
                  <c:v>0</c:v>
                </c:pt>
                <c:pt idx="8630">
                  <c:v>8.6275821755407378E-2</c:v>
                </c:pt>
                <c:pt idx="8631">
                  <c:v>9.7740949073340744E-2</c:v>
                </c:pt>
                <c:pt idx="8632">
                  <c:v>0.11222224537050352</c:v>
                </c:pt>
                <c:pt idx="8633">
                  <c:v>0</c:v>
                </c:pt>
                <c:pt idx="8634">
                  <c:v>0</c:v>
                </c:pt>
                <c:pt idx="8635">
                  <c:v>0</c:v>
                </c:pt>
                <c:pt idx="8636">
                  <c:v>0</c:v>
                </c:pt>
                <c:pt idx="8637">
                  <c:v>0</c:v>
                </c:pt>
                <c:pt idx="8638">
                  <c:v>0</c:v>
                </c:pt>
                <c:pt idx="8639">
                  <c:v>0</c:v>
                </c:pt>
                <c:pt idx="8640">
                  <c:v>0</c:v>
                </c:pt>
                <c:pt idx="8641">
                  <c:v>0</c:v>
                </c:pt>
                <c:pt idx="8642">
                  <c:v>0</c:v>
                </c:pt>
                <c:pt idx="8643">
                  <c:v>0</c:v>
                </c:pt>
                <c:pt idx="8644">
                  <c:v>0</c:v>
                </c:pt>
                <c:pt idx="8645">
                  <c:v>0</c:v>
                </c:pt>
                <c:pt idx="8646">
                  <c:v>0</c:v>
                </c:pt>
                <c:pt idx="8647">
                  <c:v>0</c:v>
                </c:pt>
                <c:pt idx="8648">
                  <c:v>0</c:v>
                </c:pt>
                <c:pt idx="8649">
                  <c:v>0</c:v>
                </c:pt>
                <c:pt idx="8650">
                  <c:v>0</c:v>
                </c:pt>
                <c:pt idx="8651">
                  <c:v>0</c:v>
                </c:pt>
                <c:pt idx="8652">
                  <c:v>4.6612905091024004E-2</c:v>
                </c:pt>
                <c:pt idx="8653">
                  <c:v>0</c:v>
                </c:pt>
                <c:pt idx="8654">
                  <c:v>0</c:v>
                </c:pt>
                <c:pt idx="8655">
                  <c:v>0</c:v>
                </c:pt>
                <c:pt idx="8656">
                  <c:v>0</c:v>
                </c:pt>
                <c:pt idx="8657">
                  <c:v>0</c:v>
                </c:pt>
                <c:pt idx="8658">
                  <c:v>0</c:v>
                </c:pt>
                <c:pt idx="8659">
                  <c:v>6.6912604168464895E-2</c:v>
                </c:pt>
                <c:pt idx="8660">
                  <c:v>7.0828333329700399E-2</c:v>
                </c:pt>
                <c:pt idx="8661">
                  <c:v>0.61738059027993586</c:v>
                </c:pt>
                <c:pt idx="8662">
                  <c:v>9.167991898721084E-2</c:v>
                </c:pt>
                <c:pt idx="8663">
                  <c:v>0</c:v>
                </c:pt>
                <c:pt idx="8664">
                  <c:v>7.7857280091848224E-2</c:v>
                </c:pt>
                <c:pt idx="8665">
                  <c:v>1.6632407350698486E-3</c:v>
                </c:pt>
                <c:pt idx="8666">
                  <c:v>0</c:v>
                </c:pt>
                <c:pt idx="8667">
                  <c:v>5.0637025458854623E-2</c:v>
                </c:pt>
                <c:pt idx="8668">
                  <c:v>0</c:v>
                </c:pt>
                <c:pt idx="8669">
                  <c:v>8.3272233794559725E-2</c:v>
                </c:pt>
                <c:pt idx="8670">
                  <c:v>8.213168981455965E-2</c:v>
                </c:pt>
                <c:pt idx="8671">
                  <c:v>0</c:v>
                </c:pt>
                <c:pt idx="8672">
                  <c:v>0.14474372685072012</c:v>
                </c:pt>
                <c:pt idx="8673">
                  <c:v>0</c:v>
                </c:pt>
                <c:pt idx="8674">
                  <c:v>8.2794942129112314E-2</c:v>
                </c:pt>
                <c:pt idx="8675">
                  <c:v>8.3440532413078472E-2</c:v>
                </c:pt>
                <c:pt idx="8676">
                  <c:v>0</c:v>
                </c:pt>
                <c:pt idx="8677">
                  <c:v>0</c:v>
                </c:pt>
                <c:pt idx="8678">
                  <c:v>0</c:v>
                </c:pt>
                <c:pt idx="8679">
                  <c:v>0</c:v>
                </c:pt>
                <c:pt idx="8680">
                  <c:v>0</c:v>
                </c:pt>
                <c:pt idx="8681">
                  <c:v>0.14088770833041053</c:v>
                </c:pt>
                <c:pt idx="8682">
                  <c:v>0</c:v>
                </c:pt>
                <c:pt idx="8683">
                  <c:v>0</c:v>
                </c:pt>
                <c:pt idx="8684">
                  <c:v>1.1534872683114372E-2</c:v>
                </c:pt>
                <c:pt idx="8685">
                  <c:v>0</c:v>
                </c:pt>
                <c:pt idx="8686">
                  <c:v>0</c:v>
                </c:pt>
                <c:pt idx="8687">
                  <c:v>0</c:v>
                </c:pt>
                <c:pt idx="8688">
                  <c:v>0</c:v>
                </c:pt>
                <c:pt idx="8689">
                  <c:v>8.5225312504917383E-2</c:v>
                </c:pt>
                <c:pt idx="8690">
                  <c:v>8.6585625002044253E-2</c:v>
                </c:pt>
                <c:pt idx="8691">
                  <c:v>0</c:v>
                </c:pt>
                <c:pt idx="8692">
                  <c:v>0</c:v>
                </c:pt>
                <c:pt idx="8693">
                  <c:v>0</c:v>
                </c:pt>
                <c:pt idx="8694">
                  <c:v>8.2451643516833428E-2</c:v>
                </c:pt>
                <c:pt idx="8695">
                  <c:v>0</c:v>
                </c:pt>
                <c:pt idx="8696">
                  <c:v>0</c:v>
                </c:pt>
                <c:pt idx="8697">
                  <c:v>0</c:v>
                </c:pt>
                <c:pt idx="8698">
                  <c:v>0</c:v>
                </c:pt>
                <c:pt idx="8699">
                  <c:v>5.135275462816935E-2</c:v>
                </c:pt>
                <c:pt idx="8700">
                  <c:v>8.6866446756175719E-2</c:v>
                </c:pt>
                <c:pt idx="8701">
                  <c:v>3.6002499997266568E-2</c:v>
                </c:pt>
                <c:pt idx="8702">
                  <c:v>0</c:v>
                </c:pt>
                <c:pt idx="8703">
                  <c:v>9.001144675858086E-2</c:v>
                </c:pt>
                <c:pt idx="8704">
                  <c:v>0</c:v>
                </c:pt>
                <c:pt idx="8705">
                  <c:v>0</c:v>
                </c:pt>
                <c:pt idx="8706">
                  <c:v>0</c:v>
                </c:pt>
                <c:pt idx="8707">
                  <c:v>2.3289699020097032E-3</c:v>
                </c:pt>
                <c:pt idx="8708">
                  <c:v>9.0413726851693355E-2</c:v>
                </c:pt>
                <c:pt idx="8709">
                  <c:v>0</c:v>
                </c:pt>
                <c:pt idx="8710">
                  <c:v>7.7679872687440366E-2</c:v>
                </c:pt>
                <c:pt idx="8711">
                  <c:v>8.3394212961138692E-2</c:v>
                </c:pt>
                <c:pt idx="8712">
                  <c:v>1.4182488426740747E-2</c:v>
                </c:pt>
                <c:pt idx="8713">
                  <c:v>8.6725069442763925E-2</c:v>
                </c:pt>
                <c:pt idx="8714">
                  <c:v>1.9680555851664394E-4</c:v>
                </c:pt>
                <c:pt idx="8715">
                  <c:v>1.4947048613976222E-2</c:v>
                </c:pt>
                <c:pt idx="8716">
                  <c:v>1.0507361112104263E-2</c:v>
                </c:pt>
                <c:pt idx="8717">
                  <c:v>2.0165787034784444E-2</c:v>
                </c:pt>
                <c:pt idx="8718">
                  <c:v>8.8154594908701256E-2</c:v>
                </c:pt>
                <c:pt idx="8719">
                  <c:v>1.1073148125433363E-3</c:v>
                </c:pt>
                <c:pt idx="8720">
                  <c:v>0.1159151157407905</c:v>
                </c:pt>
                <c:pt idx="8721">
                  <c:v>8.4740636571950745E-2</c:v>
                </c:pt>
                <c:pt idx="8722">
                  <c:v>9.1004872687335592E-2</c:v>
                </c:pt>
                <c:pt idx="8723">
                  <c:v>9.1699374999734573E-2</c:v>
                </c:pt>
                <c:pt idx="8724">
                  <c:v>0</c:v>
                </c:pt>
                <c:pt idx="8725">
                  <c:v>8.8570243053254671E-2</c:v>
                </c:pt>
                <c:pt idx="8726">
                  <c:v>0</c:v>
                </c:pt>
                <c:pt idx="8727">
                  <c:v>8.5657303243351635E-2</c:v>
                </c:pt>
                <c:pt idx="8728">
                  <c:v>8.5533923607727047E-2</c:v>
                </c:pt>
                <c:pt idx="8729">
                  <c:v>2.9629374999785796E-2</c:v>
                </c:pt>
                <c:pt idx="8730">
                  <c:v>7.5632604166457895E-2</c:v>
                </c:pt>
                <c:pt idx="8731">
                  <c:v>8.9369155095482711E-2</c:v>
                </c:pt>
                <c:pt idx="8732">
                  <c:v>9.5729583328648005E-2</c:v>
                </c:pt>
                <c:pt idx="8733">
                  <c:v>7.8869629629480187E-2</c:v>
                </c:pt>
                <c:pt idx="8734">
                  <c:v>6.4315509225707501E-3</c:v>
                </c:pt>
                <c:pt idx="8735">
                  <c:v>0</c:v>
                </c:pt>
                <c:pt idx="8736">
                  <c:v>8.3835150464437902E-2</c:v>
                </c:pt>
                <c:pt idx="8737">
                  <c:v>0</c:v>
                </c:pt>
                <c:pt idx="8738">
                  <c:v>0.8528268981463043</c:v>
                </c:pt>
                <c:pt idx="8739">
                  <c:v>0.14367812500131549</c:v>
                </c:pt>
                <c:pt idx="8740">
                  <c:v>0</c:v>
                </c:pt>
                <c:pt idx="8741">
                  <c:v>4.4502164353616536E-2</c:v>
                </c:pt>
                <c:pt idx="8742">
                  <c:v>0</c:v>
                </c:pt>
                <c:pt idx="8743">
                  <c:v>7.8995729163580108E-2</c:v>
                </c:pt>
                <c:pt idx="8744">
                  <c:v>7.3429479169135448E-2</c:v>
                </c:pt>
                <c:pt idx="8745">
                  <c:v>0</c:v>
                </c:pt>
                <c:pt idx="8746">
                  <c:v>8.4921226851292886E-2</c:v>
                </c:pt>
                <c:pt idx="8747">
                  <c:v>3.6145601843600161E-3</c:v>
                </c:pt>
                <c:pt idx="8748">
                  <c:v>1.0198657408182044E-2</c:v>
                </c:pt>
                <c:pt idx="8749">
                  <c:v>5.1159236114472151E-2</c:v>
                </c:pt>
                <c:pt idx="8750">
                  <c:v>2.1585879585472867E-3</c:v>
                </c:pt>
                <c:pt idx="8751">
                  <c:v>0</c:v>
                </c:pt>
                <c:pt idx="8752">
                  <c:v>0</c:v>
                </c:pt>
                <c:pt idx="8753">
                  <c:v>7.2481087961932644E-2</c:v>
                </c:pt>
                <c:pt idx="8754">
                  <c:v>6.9837893519434147E-2</c:v>
                </c:pt>
                <c:pt idx="8755">
                  <c:v>0.10120245370490011</c:v>
                </c:pt>
                <c:pt idx="8756">
                  <c:v>9.2612962958810385E-2</c:v>
                </c:pt>
                <c:pt idx="8757">
                  <c:v>9.2168564813619014E-2</c:v>
                </c:pt>
                <c:pt idx="8758">
                  <c:v>0.13151734953862615</c:v>
                </c:pt>
                <c:pt idx="8759">
                  <c:v>0</c:v>
                </c:pt>
                <c:pt idx="8760">
                  <c:v>0</c:v>
                </c:pt>
                <c:pt idx="8761">
                  <c:v>0.15770464120578254</c:v>
                </c:pt>
                <c:pt idx="8762">
                  <c:v>4.6017418979317881E-2</c:v>
                </c:pt>
                <c:pt idx="8763">
                  <c:v>0</c:v>
                </c:pt>
                <c:pt idx="8764">
                  <c:v>0</c:v>
                </c:pt>
                <c:pt idx="8765">
                  <c:v>0</c:v>
                </c:pt>
                <c:pt idx="8766">
                  <c:v>4.1024305537575856E-3</c:v>
                </c:pt>
                <c:pt idx="8767">
                  <c:v>3.211458315490745E-4</c:v>
                </c:pt>
                <c:pt idx="8768">
                  <c:v>0</c:v>
                </c:pt>
                <c:pt idx="8769">
                  <c:v>0</c:v>
                </c:pt>
                <c:pt idx="8770">
                  <c:v>0.10073890045896405</c:v>
                </c:pt>
                <c:pt idx="8771">
                  <c:v>0</c:v>
                </c:pt>
                <c:pt idx="8772">
                  <c:v>0</c:v>
                </c:pt>
                <c:pt idx="8773">
                  <c:v>0.16247271990869194</c:v>
                </c:pt>
                <c:pt idx="8774">
                  <c:v>0</c:v>
                </c:pt>
                <c:pt idx="8775">
                  <c:v>0.13355365741153946</c:v>
                </c:pt>
                <c:pt idx="8776">
                  <c:v>0</c:v>
                </c:pt>
                <c:pt idx="8777">
                  <c:v>9.7791168984258547E-2</c:v>
                </c:pt>
                <c:pt idx="8778">
                  <c:v>0</c:v>
                </c:pt>
                <c:pt idx="8779">
                  <c:v>0</c:v>
                </c:pt>
                <c:pt idx="8780">
                  <c:v>0</c:v>
                </c:pt>
                <c:pt idx="8781">
                  <c:v>0</c:v>
                </c:pt>
                <c:pt idx="8782">
                  <c:v>0</c:v>
                </c:pt>
                <c:pt idx="8783">
                  <c:v>0</c:v>
                </c:pt>
                <c:pt idx="8784">
                  <c:v>0</c:v>
                </c:pt>
                <c:pt idx="8785">
                  <c:v>0</c:v>
                </c:pt>
                <c:pt idx="8786">
                  <c:v>0</c:v>
                </c:pt>
                <c:pt idx="8787">
                  <c:v>4.6812615735689178E-2</c:v>
                </c:pt>
                <c:pt idx="8788">
                  <c:v>3.262940972490469E-2</c:v>
                </c:pt>
                <c:pt idx="8789">
                  <c:v>7.4264745373511687E-2</c:v>
                </c:pt>
                <c:pt idx="8790">
                  <c:v>0</c:v>
                </c:pt>
                <c:pt idx="8791">
                  <c:v>6.271074074174976E-2</c:v>
                </c:pt>
                <c:pt idx="8792">
                  <c:v>8.1236944446573034E-2</c:v>
                </c:pt>
                <c:pt idx="8793">
                  <c:v>7.2485925928049255E-2</c:v>
                </c:pt>
                <c:pt idx="8794">
                  <c:v>0.10471575231349561</c:v>
                </c:pt>
                <c:pt idx="8795">
                  <c:v>0</c:v>
                </c:pt>
                <c:pt idx="8796">
                  <c:v>0.13235521990281995</c:v>
                </c:pt>
                <c:pt idx="8797">
                  <c:v>0</c:v>
                </c:pt>
                <c:pt idx="8798">
                  <c:v>7.2688773143454455E-3</c:v>
                </c:pt>
                <c:pt idx="8799">
                  <c:v>3.2381944765802473E-4</c:v>
                </c:pt>
                <c:pt idx="8800">
                  <c:v>8.5732025465404149E-2</c:v>
                </c:pt>
                <c:pt idx="8801">
                  <c:v>0</c:v>
                </c:pt>
                <c:pt idx="8802">
                  <c:v>5.3064039355376735E-2</c:v>
                </c:pt>
                <c:pt idx="8803">
                  <c:v>1.2997476849704981E-2</c:v>
                </c:pt>
                <c:pt idx="8804">
                  <c:v>0</c:v>
                </c:pt>
                <c:pt idx="8805">
                  <c:v>0</c:v>
                </c:pt>
                <c:pt idx="8806">
                  <c:v>1.5493518512812443E-3</c:v>
                </c:pt>
                <c:pt idx="8807">
                  <c:v>0</c:v>
                </c:pt>
                <c:pt idx="8808">
                  <c:v>9.1018136576167308E-2</c:v>
                </c:pt>
                <c:pt idx="8809">
                  <c:v>0</c:v>
                </c:pt>
                <c:pt idx="8810">
                  <c:v>0</c:v>
                </c:pt>
                <c:pt idx="8811">
                  <c:v>0</c:v>
                </c:pt>
                <c:pt idx="8812">
                  <c:v>0</c:v>
                </c:pt>
                <c:pt idx="8813">
                  <c:v>0</c:v>
                </c:pt>
                <c:pt idx="8814">
                  <c:v>0.19694054398132721</c:v>
                </c:pt>
                <c:pt idx="8815">
                  <c:v>0</c:v>
                </c:pt>
                <c:pt idx="8816">
                  <c:v>0</c:v>
                </c:pt>
                <c:pt idx="8817">
                  <c:v>0</c:v>
                </c:pt>
                <c:pt idx="8818">
                  <c:v>0</c:v>
                </c:pt>
                <c:pt idx="8819">
                  <c:v>0</c:v>
                </c:pt>
                <c:pt idx="8820">
                  <c:v>0.11731609953130828</c:v>
                </c:pt>
                <c:pt idx="8821">
                  <c:v>0</c:v>
                </c:pt>
                <c:pt idx="8822">
                  <c:v>0</c:v>
                </c:pt>
                <c:pt idx="8823">
                  <c:v>0</c:v>
                </c:pt>
                <c:pt idx="8824">
                  <c:v>0</c:v>
                </c:pt>
                <c:pt idx="8825">
                  <c:v>8.1524432869628072E-2</c:v>
                </c:pt>
                <c:pt idx="8826">
                  <c:v>0</c:v>
                </c:pt>
                <c:pt idx="8827">
                  <c:v>2.9051979166979436E-2</c:v>
                </c:pt>
                <c:pt idx="8828">
                  <c:v>8.458103008888429E-2</c:v>
                </c:pt>
                <c:pt idx="8829">
                  <c:v>0</c:v>
                </c:pt>
                <c:pt idx="8830">
                  <c:v>0</c:v>
                </c:pt>
                <c:pt idx="8831">
                  <c:v>0</c:v>
                </c:pt>
                <c:pt idx="8832">
                  <c:v>0</c:v>
                </c:pt>
                <c:pt idx="8833">
                  <c:v>0</c:v>
                </c:pt>
                <c:pt idx="8834">
                  <c:v>0</c:v>
                </c:pt>
                <c:pt idx="8835">
                  <c:v>0</c:v>
                </c:pt>
                <c:pt idx="8836">
                  <c:v>0</c:v>
                </c:pt>
                <c:pt idx="8837">
                  <c:v>8.6232789348287042E-2</c:v>
                </c:pt>
                <c:pt idx="8838">
                  <c:v>8.3413715277856681E-2</c:v>
                </c:pt>
                <c:pt idx="8839">
                  <c:v>0</c:v>
                </c:pt>
                <c:pt idx="8840">
                  <c:v>0.1595211805542931</c:v>
                </c:pt>
                <c:pt idx="8841">
                  <c:v>0.10667284722148906</c:v>
                </c:pt>
                <c:pt idx="8842">
                  <c:v>0.16548340277950047</c:v>
                </c:pt>
                <c:pt idx="8843">
                  <c:v>0</c:v>
                </c:pt>
                <c:pt idx="8844">
                  <c:v>0</c:v>
                </c:pt>
                <c:pt idx="8845">
                  <c:v>0</c:v>
                </c:pt>
                <c:pt idx="8846">
                  <c:v>0</c:v>
                </c:pt>
                <c:pt idx="8847">
                  <c:v>0</c:v>
                </c:pt>
                <c:pt idx="8848">
                  <c:v>0</c:v>
                </c:pt>
                <c:pt idx="8849">
                  <c:v>0</c:v>
                </c:pt>
                <c:pt idx="8850">
                  <c:v>0</c:v>
                </c:pt>
                <c:pt idx="8851">
                  <c:v>0</c:v>
                </c:pt>
                <c:pt idx="8852">
                  <c:v>0</c:v>
                </c:pt>
                <c:pt idx="8853">
                  <c:v>8.7033425930712838E-2</c:v>
                </c:pt>
                <c:pt idx="8854">
                  <c:v>0</c:v>
                </c:pt>
                <c:pt idx="8855">
                  <c:v>0</c:v>
                </c:pt>
                <c:pt idx="8856">
                  <c:v>0</c:v>
                </c:pt>
                <c:pt idx="8857">
                  <c:v>0</c:v>
                </c:pt>
                <c:pt idx="8858">
                  <c:v>0.11871651619730983</c:v>
                </c:pt>
                <c:pt idx="8859">
                  <c:v>0</c:v>
                </c:pt>
                <c:pt idx="8860">
                  <c:v>0.11149616898183012</c:v>
                </c:pt>
                <c:pt idx="8861">
                  <c:v>0.13202310184715316</c:v>
                </c:pt>
                <c:pt idx="8862">
                  <c:v>0</c:v>
                </c:pt>
                <c:pt idx="8863">
                  <c:v>0</c:v>
                </c:pt>
                <c:pt idx="8864">
                  <c:v>9.7334293976018671E-2</c:v>
                </c:pt>
                <c:pt idx="8865">
                  <c:v>0</c:v>
                </c:pt>
                <c:pt idx="8866">
                  <c:v>0</c:v>
                </c:pt>
                <c:pt idx="8867">
                  <c:v>0</c:v>
                </c:pt>
                <c:pt idx="8868">
                  <c:v>0</c:v>
                </c:pt>
                <c:pt idx="8869">
                  <c:v>4.0132928246748634E-2</c:v>
                </c:pt>
                <c:pt idx="8870">
                  <c:v>0</c:v>
                </c:pt>
                <c:pt idx="8871">
                  <c:v>0</c:v>
                </c:pt>
                <c:pt idx="8872">
                  <c:v>0.11268266203842359</c:v>
                </c:pt>
                <c:pt idx="8873">
                  <c:v>6.8714456021552905E-2</c:v>
                </c:pt>
                <c:pt idx="8874">
                  <c:v>0</c:v>
                </c:pt>
                <c:pt idx="8875">
                  <c:v>0</c:v>
                </c:pt>
                <c:pt idx="8876">
                  <c:v>0</c:v>
                </c:pt>
                <c:pt idx="8877">
                  <c:v>0.12734619213006226</c:v>
                </c:pt>
                <c:pt idx="8878">
                  <c:v>0</c:v>
                </c:pt>
                <c:pt idx="8879">
                  <c:v>0</c:v>
                </c:pt>
                <c:pt idx="8880">
                  <c:v>0</c:v>
                </c:pt>
                <c:pt idx="8881">
                  <c:v>0</c:v>
                </c:pt>
                <c:pt idx="8882">
                  <c:v>0</c:v>
                </c:pt>
                <c:pt idx="8883">
                  <c:v>0</c:v>
                </c:pt>
                <c:pt idx="8884">
                  <c:v>0</c:v>
                </c:pt>
                <c:pt idx="8885">
                  <c:v>0.20642097222298617</c:v>
                </c:pt>
                <c:pt idx="8886">
                  <c:v>0</c:v>
                </c:pt>
                <c:pt idx="8887">
                  <c:v>0.11713435185083654</c:v>
                </c:pt>
                <c:pt idx="8888">
                  <c:v>0</c:v>
                </c:pt>
                <c:pt idx="8889">
                  <c:v>0.26858396990428446</c:v>
                </c:pt>
                <c:pt idx="8890">
                  <c:v>0</c:v>
                </c:pt>
                <c:pt idx="8891">
                  <c:v>0</c:v>
                </c:pt>
                <c:pt idx="8892">
                  <c:v>0</c:v>
                </c:pt>
                <c:pt idx="8893">
                  <c:v>0.36766550925676711</c:v>
                </c:pt>
                <c:pt idx="8894">
                  <c:v>0</c:v>
                </c:pt>
                <c:pt idx="8895">
                  <c:v>0</c:v>
                </c:pt>
                <c:pt idx="8896">
                  <c:v>0</c:v>
                </c:pt>
                <c:pt idx="8897">
                  <c:v>0</c:v>
                </c:pt>
                <c:pt idx="8898">
                  <c:v>0</c:v>
                </c:pt>
                <c:pt idx="8899">
                  <c:v>0</c:v>
                </c:pt>
                <c:pt idx="8900">
                  <c:v>0</c:v>
                </c:pt>
                <c:pt idx="8901">
                  <c:v>0</c:v>
                </c:pt>
                <c:pt idx="8902">
                  <c:v>0</c:v>
                </c:pt>
                <c:pt idx="8903">
                  <c:v>0</c:v>
                </c:pt>
                <c:pt idx="8904">
                  <c:v>0</c:v>
                </c:pt>
                <c:pt idx="8905">
                  <c:v>0</c:v>
                </c:pt>
                <c:pt idx="8906">
                  <c:v>0.3923333449056372</c:v>
                </c:pt>
                <c:pt idx="8907">
                  <c:v>0</c:v>
                </c:pt>
                <c:pt idx="8908">
                  <c:v>0</c:v>
                </c:pt>
                <c:pt idx="8909">
                  <c:v>7.3641643517476041E-2</c:v>
                </c:pt>
                <c:pt idx="8910">
                  <c:v>0</c:v>
                </c:pt>
                <c:pt idx="8911">
                  <c:v>0</c:v>
                </c:pt>
                <c:pt idx="8912">
                  <c:v>0</c:v>
                </c:pt>
                <c:pt idx="8913">
                  <c:v>0</c:v>
                </c:pt>
                <c:pt idx="8914">
                  <c:v>0</c:v>
                </c:pt>
                <c:pt idx="8915">
                  <c:v>0</c:v>
                </c:pt>
                <c:pt idx="8916">
                  <c:v>0</c:v>
                </c:pt>
                <c:pt idx="8917">
                  <c:v>0.18523491897940403</c:v>
                </c:pt>
                <c:pt idx="8918">
                  <c:v>9.3240300928300712E-2</c:v>
                </c:pt>
                <c:pt idx="8919">
                  <c:v>0</c:v>
                </c:pt>
                <c:pt idx="8920">
                  <c:v>0</c:v>
                </c:pt>
                <c:pt idx="8921">
                  <c:v>0</c:v>
                </c:pt>
                <c:pt idx="8922">
                  <c:v>0.12852648147963919</c:v>
                </c:pt>
                <c:pt idx="8923">
                  <c:v>0</c:v>
                </c:pt>
                <c:pt idx="8924">
                  <c:v>0</c:v>
                </c:pt>
                <c:pt idx="8925">
                  <c:v>0.17614282407885185</c:v>
                </c:pt>
                <c:pt idx="8926">
                  <c:v>0.19361168981413357</c:v>
                </c:pt>
                <c:pt idx="8927">
                  <c:v>0</c:v>
                </c:pt>
                <c:pt idx="8928">
                  <c:v>0.16687910880136769</c:v>
                </c:pt>
                <c:pt idx="8929">
                  <c:v>0</c:v>
                </c:pt>
                <c:pt idx="8930">
                  <c:v>0.16653972222411539</c:v>
                </c:pt>
                <c:pt idx="8931">
                  <c:v>0</c:v>
                </c:pt>
                <c:pt idx="8932">
                  <c:v>0.18490789351926651</c:v>
                </c:pt>
                <c:pt idx="8933">
                  <c:v>0</c:v>
                </c:pt>
                <c:pt idx="8934">
                  <c:v>0.15947848380164942</c:v>
                </c:pt>
                <c:pt idx="8935">
                  <c:v>4.1313298606837634E-2</c:v>
                </c:pt>
                <c:pt idx="8936">
                  <c:v>0</c:v>
                </c:pt>
                <c:pt idx="8937">
                  <c:v>0</c:v>
                </c:pt>
                <c:pt idx="8938">
                  <c:v>0</c:v>
                </c:pt>
                <c:pt idx="8939">
                  <c:v>0</c:v>
                </c:pt>
                <c:pt idx="8940">
                  <c:v>0.7898820949048968</c:v>
                </c:pt>
                <c:pt idx="8941">
                  <c:v>0.19252715277980315</c:v>
                </c:pt>
                <c:pt idx="8942">
                  <c:v>0</c:v>
                </c:pt>
                <c:pt idx="8943">
                  <c:v>0</c:v>
                </c:pt>
                <c:pt idx="8944">
                  <c:v>0</c:v>
                </c:pt>
                <c:pt idx="8945">
                  <c:v>0</c:v>
                </c:pt>
                <c:pt idx="8946">
                  <c:v>0</c:v>
                </c:pt>
                <c:pt idx="8947">
                  <c:v>0</c:v>
                </c:pt>
                <c:pt idx="8948">
                  <c:v>0.13827579861390404</c:v>
                </c:pt>
                <c:pt idx="8949">
                  <c:v>0</c:v>
                </c:pt>
                <c:pt idx="8950">
                  <c:v>0</c:v>
                </c:pt>
                <c:pt idx="8951">
                  <c:v>0</c:v>
                </c:pt>
                <c:pt idx="8952">
                  <c:v>0</c:v>
                </c:pt>
                <c:pt idx="8953">
                  <c:v>0</c:v>
                </c:pt>
                <c:pt idx="8954">
                  <c:v>0</c:v>
                </c:pt>
                <c:pt idx="8955">
                  <c:v>0</c:v>
                </c:pt>
                <c:pt idx="8956">
                  <c:v>0</c:v>
                </c:pt>
                <c:pt idx="8957">
                  <c:v>0</c:v>
                </c:pt>
                <c:pt idx="8958">
                  <c:v>0</c:v>
                </c:pt>
                <c:pt idx="8959">
                  <c:v>0</c:v>
                </c:pt>
                <c:pt idx="8960">
                  <c:v>0</c:v>
                </c:pt>
                <c:pt idx="8961">
                  <c:v>0</c:v>
                </c:pt>
                <c:pt idx="8962">
                  <c:v>0.20001657407556195</c:v>
                </c:pt>
                <c:pt idx="8963">
                  <c:v>0</c:v>
                </c:pt>
                <c:pt idx="8964">
                  <c:v>0</c:v>
                </c:pt>
                <c:pt idx="8965">
                  <c:v>0.20632609953463543</c:v>
                </c:pt>
                <c:pt idx="8966">
                  <c:v>0</c:v>
                </c:pt>
                <c:pt idx="8967">
                  <c:v>0</c:v>
                </c:pt>
                <c:pt idx="8968">
                  <c:v>0</c:v>
                </c:pt>
                <c:pt idx="8969">
                  <c:v>0</c:v>
                </c:pt>
                <c:pt idx="8970">
                  <c:v>0</c:v>
                </c:pt>
                <c:pt idx="8971">
                  <c:v>0</c:v>
                </c:pt>
                <c:pt idx="8972">
                  <c:v>0</c:v>
                </c:pt>
                <c:pt idx="8973">
                  <c:v>0.13420101851806976</c:v>
                </c:pt>
                <c:pt idx="8974">
                  <c:v>0.1581500347238034</c:v>
                </c:pt>
                <c:pt idx="8975">
                  <c:v>0</c:v>
                </c:pt>
                <c:pt idx="8976">
                  <c:v>0</c:v>
                </c:pt>
                <c:pt idx="8977">
                  <c:v>0</c:v>
                </c:pt>
                <c:pt idx="8978">
                  <c:v>0</c:v>
                </c:pt>
                <c:pt idx="8979">
                  <c:v>0</c:v>
                </c:pt>
                <c:pt idx="8980">
                  <c:v>0</c:v>
                </c:pt>
                <c:pt idx="8981">
                  <c:v>0</c:v>
                </c:pt>
                <c:pt idx="8982">
                  <c:v>0.14731457176094409</c:v>
                </c:pt>
                <c:pt idx="8983">
                  <c:v>0</c:v>
                </c:pt>
                <c:pt idx="8984">
                  <c:v>7.6384131942177191E-2</c:v>
                </c:pt>
                <c:pt idx="8985">
                  <c:v>5.0289641199924517E-2</c:v>
                </c:pt>
                <c:pt idx="8986">
                  <c:v>8.7448194448370486E-2</c:v>
                </c:pt>
                <c:pt idx="8987">
                  <c:v>7.2011689844657667E-3</c:v>
                </c:pt>
                <c:pt idx="8988">
                  <c:v>7.5060115741507616E-2</c:v>
                </c:pt>
                <c:pt idx="8989">
                  <c:v>0</c:v>
                </c:pt>
                <c:pt idx="8990">
                  <c:v>8.1988657402689569E-2</c:v>
                </c:pt>
                <c:pt idx="8991">
                  <c:v>0</c:v>
                </c:pt>
                <c:pt idx="8992">
                  <c:v>0</c:v>
                </c:pt>
                <c:pt idx="8993">
                  <c:v>7.6097280092653818E-2</c:v>
                </c:pt>
                <c:pt idx="8994">
                  <c:v>6.7528958337788936E-2</c:v>
                </c:pt>
                <c:pt idx="8995">
                  <c:v>0</c:v>
                </c:pt>
                <c:pt idx="8996">
                  <c:v>3.152418983518146E-3</c:v>
                </c:pt>
                <c:pt idx="8997">
                  <c:v>0</c:v>
                </c:pt>
                <c:pt idx="8998">
                  <c:v>9.3440011580241844E-2</c:v>
                </c:pt>
                <c:pt idx="8999">
                  <c:v>0</c:v>
                </c:pt>
                <c:pt idx="9000">
                  <c:v>4.5396458328468725E-2</c:v>
                </c:pt>
                <c:pt idx="9001">
                  <c:v>0.10138407407066552</c:v>
                </c:pt>
                <c:pt idx="9002">
                  <c:v>0</c:v>
                </c:pt>
                <c:pt idx="9003">
                  <c:v>0</c:v>
                </c:pt>
                <c:pt idx="9004">
                  <c:v>0</c:v>
                </c:pt>
                <c:pt idx="9005">
                  <c:v>0</c:v>
                </c:pt>
                <c:pt idx="9006">
                  <c:v>4.4103958338382654E-2</c:v>
                </c:pt>
                <c:pt idx="9007">
                  <c:v>7.6247395838436205E-2</c:v>
                </c:pt>
                <c:pt idx="9008">
                  <c:v>2.9543437500251457E-2</c:v>
                </c:pt>
                <c:pt idx="9009">
                  <c:v>7.101361110835569E-2</c:v>
                </c:pt>
                <c:pt idx="9010">
                  <c:v>9.1095648145710584E-2</c:v>
                </c:pt>
                <c:pt idx="9011">
                  <c:v>0</c:v>
                </c:pt>
                <c:pt idx="9012">
                  <c:v>0</c:v>
                </c:pt>
                <c:pt idx="9013">
                  <c:v>0</c:v>
                </c:pt>
                <c:pt idx="9014">
                  <c:v>0</c:v>
                </c:pt>
                <c:pt idx="9015">
                  <c:v>0</c:v>
                </c:pt>
                <c:pt idx="9016">
                  <c:v>0</c:v>
                </c:pt>
                <c:pt idx="9017">
                  <c:v>0</c:v>
                </c:pt>
                <c:pt idx="9018">
                  <c:v>0</c:v>
                </c:pt>
                <c:pt idx="9019">
                  <c:v>0</c:v>
                </c:pt>
                <c:pt idx="9020">
                  <c:v>0</c:v>
                </c:pt>
                <c:pt idx="9021">
                  <c:v>0</c:v>
                </c:pt>
                <c:pt idx="9022">
                  <c:v>0</c:v>
                </c:pt>
                <c:pt idx="9023">
                  <c:v>0.19140387731749797</c:v>
                </c:pt>
                <c:pt idx="9024">
                  <c:v>0.21946486111119157</c:v>
                </c:pt>
                <c:pt idx="9025">
                  <c:v>0.24711197916622041</c:v>
                </c:pt>
                <c:pt idx="9026">
                  <c:v>0.24694255787471775</c:v>
                </c:pt>
                <c:pt idx="9027">
                  <c:v>0</c:v>
                </c:pt>
                <c:pt idx="9028">
                  <c:v>0</c:v>
                </c:pt>
                <c:pt idx="9029">
                  <c:v>0</c:v>
                </c:pt>
                <c:pt idx="9030">
                  <c:v>0</c:v>
                </c:pt>
                <c:pt idx="9031">
                  <c:v>0</c:v>
                </c:pt>
                <c:pt idx="9032">
                  <c:v>0</c:v>
                </c:pt>
                <c:pt idx="9033">
                  <c:v>0</c:v>
                </c:pt>
                <c:pt idx="9034">
                  <c:v>1.2092416666637291</c:v>
                </c:pt>
                <c:pt idx="9035">
                  <c:v>0.25869033564958954</c:v>
                </c:pt>
                <c:pt idx="9036">
                  <c:v>0</c:v>
                </c:pt>
                <c:pt idx="9037">
                  <c:v>0.12511004629777744</c:v>
                </c:pt>
                <c:pt idx="9038">
                  <c:v>0</c:v>
                </c:pt>
                <c:pt idx="9039">
                  <c:v>8.5912766204273794E-2</c:v>
                </c:pt>
                <c:pt idx="9040">
                  <c:v>4.5577222219435498E-2</c:v>
                </c:pt>
                <c:pt idx="9041">
                  <c:v>1.3611076385132037E-2</c:v>
                </c:pt>
                <c:pt idx="9042">
                  <c:v>1.3115104164171498E-2</c:v>
                </c:pt>
                <c:pt idx="9043">
                  <c:v>0</c:v>
                </c:pt>
                <c:pt idx="9044">
                  <c:v>0</c:v>
                </c:pt>
                <c:pt idx="9045">
                  <c:v>0</c:v>
                </c:pt>
                <c:pt idx="9046">
                  <c:v>0</c:v>
                </c:pt>
                <c:pt idx="9047">
                  <c:v>0</c:v>
                </c:pt>
                <c:pt idx="9048">
                  <c:v>0</c:v>
                </c:pt>
                <c:pt idx="9049">
                  <c:v>8.4057523126830347E-3</c:v>
                </c:pt>
                <c:pt idx="9050">
                  <c:v>0</c:v>
                </c:pt>
                <c:pt idx="9051">
                  <c:v>0</c:v>
                </c:pt>
                <c:pt idx="9052">
                  <c:v>9.8554166688700207E-3</c:v>
                </c:pt>
                <c:pt idx="9053">
                  <c:v>1.657085648184875E-2</c:v>
                </c:pt>
                <c:pt idx="9054">
                  <c:v>7.0760729169705883E-2</c:v>
                </c:pt>
                <c:pt idx="9055">
                  <c:v>0</c:v>
                </c:pt>
                <c:pt idx="9056">
                  <c:v>8.3845717592339497E-2</c:v>
                </c:pt>
                <c:pt idx="9057">
                  <c:v>0</c:v>
                </c:pt>
                <c:pt idx="9058">
                  <c:v>0</c:v>
                </c:pt>
                <c:pt idx="9059">
                  <c:v>0</c:v>
                </c:pt>
                <c:pt idx="9060">
                  <c:v>0</c:v>
                </c:pt>
                <c:pt idx="9061">
                  <c:v>0</c:v>
                </c:pt>
                <c:pt idx="9062">
                  <c:v>0</c:v>
                </c:pt>
                <c:pt idx="9063">
                  <c:v>0</c:v>
                </c:pt>
                <c:pt idx="9064">
                  <c:v>0</c:v>
                </c:pt>
                <c:pt idx="9065">
                  <c:v>0</c:v>
                </c:pt>
                <c:pt idx="9066">
                  <c:v>0</c:v>
                </c:pt>
                <c:pt idx="9067">
                  <c:v>0</c:v>
                </c:pt>
                <c:pt idx="9068">
                  <c:v>0</c:v>
                </c:pt>
                <c:pt idx="9069">
                  <c:v>0</c:v>
                </c:pt>
                <c:pt idx="9070">
                  <c:v>0</c:v>
                </c:pt>
                <c:pt idx="9071">
                  <c:v>0</c:v>
                </c:pt>
                <c:pt idx="9072">
                  <c:v>0</c:v>
                </c:pt>
                <c:pt idx="9073">
                  <c:v>0</c:v>
                </c:pt>
                <c:pt idx="9074">
                  <c:v>0</c:v>
                </c:pt>
                <c:pt idx="9075">
                  <c:v>0</c:v>
                </c:pt>
                <c:pt idx="9076">
                  <c:v>0.24474472222209442</c:v>
                </c:pt>
                <c:pt idx="9077">
                  <c:v>0</c:v>
                </c:pt>
                <c:pt idx="9078">
                  <c:v>0.26860120370110963</c:v>
                </c:pt>
                <c:pt idx="9079">
                  <c:v>0</c:v>
                </c:pt>
                <c:pt idx="9080">
                  <c:v>0.16317672453442356</c:v>
                </c:pt>
                <c:pt idx="9081">
                  <c:v>0</c:v>
                </c:pt>
                <c:pt idx="9082">
                  <c:v>9.1129780092160217E-2</c:v>
                </c:pt>
                <c:pt idx="9083">
                  <c:v>7.5238020828692243E-2</c:v>
                </c:pt>
                <c:pt idx="9084">
                  <c:v>9.3081319442717358E-2</c:v>
                </c:pt>
                <c:pt idx="9085">
                  <c:v>8.0381111110909842E-2</c:v>
                </c:pt>
                <c:pt idx="9086">
                  <c:v>9.0979467597207986E-2</c:v>
                </c:pt>
                <c:pt idx="9087">
                  <c:v>0</c:v>
                </c:pt>
                <c:pt idx="9088">
                  <c:v>6.4547291665803641E-2</c:v>
                </c:pt>
                <c:pt idx="9089">
                  <c:v>8.0164780098129995E-2</c:v>
                </c:pt>
                <c:pt idx="9090">
                  <c:v>1.1064293976232875E-2</c:v>
                </c:pt>
                <c:pt idx="9091">
                  <c:v>7.6598437502980232E-2</c:v>
                </c:pt>
                <c:pt idx="9092">
                  <c:v>9.0185335648129694E-2</c:v>
                </c:pt>
                <c:pt idx="9093">
                  <c:v>0</c:v>
                </c:pt>
                <c:pt idx="9094">
                  <c:v>0</c:v>
                </c:pt>
                <c:pt idx="9095">
                  <c:v>0</c:v>
                </c:pt>
                <c:pt idx="9096">
                  <c:v>8.15518171293661E-2</c:v>
                </c:pt>
                <c:pt idx="9097">
                  <c:v>0</c:v>
                </c:pt>
                <c:pt idx="9098">
                  <c:v>8.4478263888740912E-2</c:v>
                </c:pt>
                <c:pt idx="9099">
                  <c:v>0</c:v>
                </c:pt>
                <c:pt idx="9100">
                  <c:v>7.9797060185228474E-2</c:v>
                </c:pt>
                <c:pt idx="9101">
                  <c:v>8.9240277775388677E-2</c:v>
                </c:pt>
                <c:pt idx="9102">
                  <c:v>0</c:v>
                </c:pt>
                <c:pt idx="9103">
                  <c:v>8.2968483802687842E-2</c:v>
                </c:pt>
                <c:pt idx="9104">
                  <c:v>0.10481413194065681</c:v>
                </c:pt>
                <c:pt idx="9105">
                  <c:v>0</c:v>
                </c:pt>
                <c:pt idx="9106">
                  <c:v>0.13931974537263159</c:v>
                </c:pt>
                <c:pt idx="9107">
                  <c:v>0.12530374999914784</c:v>
                </c:pt>
                <c:pt idx="9108">
                  <c:v>0</c:v>
                </c:pt>
                <c:pt idx="9109">
                  <c:v>0.11440343750291504</c:v>
                </c:pt>
                <c:pt idx="9110">
                  <c:v>0</c:v>
                </c:pt>
                <c:pt idx="9111">
                  <c:v>0</c:v>
                </c:pt>
                <c:pt idx="9112">
                  <c:v>0</c:v>
                </c:pt>
                <c:pt idx="9113">
                  <c:v>0</c:v>
                </c:pt>
                <c:pt idx="9114">
                  <c:v>0.17134814814198762</c:v>
                </c:pt>
                <c:pt idx="9115">
                  <c:v>0.18428432870132383</c:v>
                </c:pt>
                <c:pt idx="9116">
                  <c:v>0</c:v>
                </c:pt>
                <c:pt idx="9117">
                  <c:v>0.19715887731581461</c:v>
                </c:pt>
                <c:pt idx="9118">
                  <c:v>0.10536253472673707</c:v>
                </c:pt>
                <c:pt idx="9119">
                  <c:v>0.12816812499659136</c:v>
                </c:pt>
                <c:pt idx="9120">
                  <c:v>0</c:v>
                </c:pt>
                <c:pt idx="9121">
                  <c:v>0</c:v>
                </c:pt>
                <c:pt idx="9122">
                  <c:v>7.9523379630700219E-2</c:v>
                </c:pt>
                <c:pt idx="9123">
                  <c:v>8.60409490778693E-2</c:v>
                </c:pt>
                <c:pt idx="9124">
                  <c:v>0</c:v>
                </c:pt>
                <c:pt idx="9125">
                  <c:v>0</c:v>
                </c:pt>
                <c:pt idx="9126">
                  <c:v>0</c:v>
                </c:pt>
                <c:pt idx="9127">
                  <c:v>3.2546180555073079E-2</c:v>
                </c:pt>
                <c:pt idx="9128">
                  <c:v>7.5605729165545199E-2</c:v>
                </c:pt>
                <c:pt idx="9129">
                  <c:v>0</c:v>
                </c:pt>
                <c:pt idx="9130">
                  <c:v>0</c:v>
                </c:pt>
                <c:pt idx="9131">
                  <c:v>0</c:v>
                </c:pt>
                <c:pt idx="9132">
                  <c:v>0</c:v>
                </c:pt>
                <c:pt idx="9133">
                  <c:v>0</c:v>
                </c:pt>
                <c:pt idx="9134">
                  <c:v>0</c:v>
                </c:pt>
                <c:pt idx="9135">
                  <c:v>0</c:v>
                </c:pt>
                <c:pt idx="9136">
                  <c:v>0</c:v>
                </c:pt>
                <c:pt idx="9137">
                  <c:v>0</c:v>
                </c:pt>
                <c:pt idx="9138">
                  <c:v>0</c:v>
                </c:pt>
                <c:pt idx="9139">
                  <c:v>3.5912037128582597E-4</c:v>
                </c:pt>
                <c:pt idx="9140">
                  <c:v>0</c:v>
                </c:pt>
                <c:pt idx="9141">
                  <c:v>8.8572094908158761E-2</c:v>
                </c:pt>
                <c:pt idx="9142">
                  <c:v>8.7259097221249249E-2</c:v>
                </c:pt>
                <c:pt idx="9143">
                  <c:v>0</c:v>
                </c:pt>
                <c:pt idx="9144">
                  <c:v>8.5027349537995178E-2</c:v>
                </c:pt>
                <c:pt idx="9145">
                  <c:v>6.5528391205589287E-2</c:v>
                </c:pt>
                <c:pt idx="9146">
                  <c:v>9.1649027774110436E-2</c:v>
                </c:pt>
                <c:pt idx="9147">
                  <c:v>0</c:v>
                </c:pt>
                <c:pt idx="9148">
                  <c:v>0</c:v>
                </c:pt>
                <c:pt idx="9149">
                  <c:v>0</c:v>
                </c:pt>
                <c:pt idx="9150">
                  <c:v>8.853527777682757E-2</c:v>
                </c:pt>
                <c:pt idx="9151">
                  <c:v>0</c:v>
                </c:pt>
                <c:pt idx="9152">
                  <c:v>0</c:v>
                </c:pt>
                <c:pt idx="9153">
                  <c:v>0</c:v>
                </c:pt>
                <c:pt idx="9154">
                  <c:v>0.14586113426048541</c:v>
                </c:pt>
                <c:pt idx="9155">
                  <c:v>0</c:v>
                </c:pt>
                <c:pt idx="9156">
                  <c:v>0</c:v>
                </c:pt>
                <c:pt idx="9157">
                  <c:v>0</c:v>
                </c:pt>
                <c:pt idx="9158">
                  <c:v>0</c:v>
                </c:pt>
                <c:pt idx="9159">
                  <c:v>0</c:v>
                </c:pt>
                <c:pt idx="9160">
                  <c:v>0</c:v>
                </c:pt>
                <c:pt idx="9161">
                  <c:v>0</c:v>
                </c:pt>
                <c:pt idx="9162">
                  <c:v>0</c:v>
                </c:pt>
                <c:pt idx="9163">
                  <c:v>0</c:v>
                </c:pt>
                <c:pt idx="9164">
                  <c:v>0.1162653240680811</c:v>
                </c:pt>
                <c:pt idx="9165">
                  <c:v>0.1760247916681692</c:v>
                </c:pt>
                <c:pt idx="9166">
                  <c:v>0</c:v>
                </c:pt>
                <c:pt idx="9167">
                  <c:v>0.13323415508784819</c:v>
                </c:pt>
                <c:pt idx="9168">
                  <c:v>0.10702484953799285</c:v>
                </c:pt>
                <c:pt idx="9169">
                  <c:v>0.12540020832966547</c:v>
                </c:pt>
                <c:pt idx="9170">
                  <c:v>0.12020862268400379</c:v>
                </c:pt>
                <c:pt idx="9171">
                  <c:v>0</c:v>
                </c:pt>
                <c:pt idx="9172">
                  <c:v>0</c:v>
                </c:pt>
                <c:pt idx="9173">
                  <c:v>0</c:v>
                </c:pt>
                <c:pt idx="9174">
                  <c:v>0.11878821759455604</c:v>
                </c:pt>
                <c:pt idx="9175">
                  <c:v>0.14232118055952014</c:v>
                </c:pt>
                <c:pt idx="9176">
                  <c:v>0.16092164351721294</c:v>
                </c:pt>
                <c:pt idx="9177">
                  <c:v>0</c:v>
                </c:pt>
                <c:pt idx="9178">
                  <c:v>0</c:v>
                </c:pt>
                <c:pt idx="9179">
                  <c:v>1.0262337964377366E-2</c:v>
                </c:pt>
                <c:pt idx="9180">
                  <c:v>6.9971724537026603E-2</c:v>
                </c:pt>
                <c:pt idx="9181">
                  <c:v>0.11007790509029292</c:v>
                </c:pt>
                <c:pt idx="9182">
                  <c:v>0</c:v>
                </c:pt>
                <c:pt idx="9183">
                  <c:v>0</c:v>
                </c:pt>
                <c:pt idx="9184">
                  <c:v>0</c:v>
                </c:pt>
                <c:pt idx="9185">
                  <c:v>0</c:v>
                </c:pt>
                <c:pt idx="9186">
                  <c:v>0</c:v>
                </c:pt>
                <c:pt idx="9187">
                  <c:v>0</c:v>
                </c:pt>
                <c:pt idx="9188">
                  <c:v>0</c:v>
                </c:pt>
                <c:pt idx="9189">
                  <c:v>0</c:v>
                </c:pt>
                <c:pt idx="9190">
                  <c:v>0.12670260416780366</c:v>
                </c:pt>
                <c:pt idx="9191">
                  <c:v>0.18103207175590796</c:v>
                </c:pt>
                <c:pt idx="9192">
                  <c:v>0</c:v>
                </c:pt>
                <c:pt idx="9193">
                  <c:v>0</c:v>
                </c:pt>
                <c:pt idx="9194">
                  <c:v>0</c:v>
                </c:pt>
                <c:pt idx="9195">
                  <c:v>0.25902084490371635</c:v>
                </c:pt>
                <c:pt idx="9196">
                  <c:v>0.27374873842927627</c:v>
                </c:pt>
                <c:pt idx="9197">
                  <c:v>0.19607510416972218</c:v>
                </c:pt>
                <c:pt idx="9198">
                  <c:v>0</c:v>
                </c:pt>
                <c:pt idx="9199">
                  <c:v>0</c:v>
                </c:pt>
                <c:pt idx="9200">
                  <c:v>0</c:v>
                </c:pt>
                <c:pt idx="9201">
                  <c:v>0</c:v>
                </c:pt>
                <c:pt idx="9202">
                  <c:v>0</c:v>
                </c:pt>
                <c:pt idx="9203">
                  <c:v>9.5128946755721699E-2</c:v>
                </c:pt>
                <c:pt idx="9204">
                  <c:v>0</c:v>
                </c:pt>
                <c:pt idx="9205">
                  <c:v>0</c:v>
                </c:pt>
                <c:pt idx="9206">
                  <c:v>0</c:v>
                </c:pt>
                <c:pt idx="9207">
                  <c:v>0</c:v>
                </c:pt>
                <c:pt idx="9208">
                  <c:v>0.2255588078769506</c:v>
                </c:pt>
                <c:pt idx="9209">
                  <c:v>0</c:v>
                </c:pt>
                <c:pt idx="9210">
                  <c:v>0.24706879629957257</c:v>
                </c:pt>
                <c:pt idx="9211">
                  <c:v>0</c:v>
                </c:pt>
                <c:pt idx="9212">
                  <c:v>0.2511846180568682</c:v>
                </c:pt>
                <c:pt idx="9213">
                  <c:v>0</c:v>
                </c:pt>
                <c:pt idx="9214">
                  <c:v>0</c:v>
                </c:pt>
                <c:pt idx="9215">
                  <c:v>0.29162023148091976</c:v>
                </c:pt>
                <c:pt idx="9216">
                  <c:v>0</c:v>
                </c:pt>
                <c:pt idx="9217">
                  <c:v>0</c:v>
                </c:pt>
                <c:pt idx="9218">
                  <c:v>0.30817934028164018</c:v>
                </c:pt>
                <c:pt idx="9219">
                  <c:v>0</c:v>
                </c:pt>
                <c:pt idx="9220">
                  <c:v>0</c:v>
                </c:pt>
                <c:pt idx="9221">
                  <c:v>0</c:v>
                </c:pt>
                <c:pt idx="9222">
                  <c:v>0.2803509722216404</c:v>
                </c:pt>
                <c:pt idx="9223">
                  <c:v>0</c:v>
                </c:pt>
                <c:pt idx="9224">
                  <c:v>0</c:v>
                </c:pt>
                <c:pt idx="9225">
                  <c:v>0.17022069444647059</c:v>
                </c:pt>
                <c:pt idx="9226">
                  <c:v>9.0561932869604789E-2</c:v>
                </c:pt>
                <c:pt idx="9227">
                  <c:v>0</c:v>
                </c:pt>
                <c:pt idx="9228">
                  <c:v>0</c:v>
                </c:pt>
                <c:pt idx="9229">
                  <c:v>0</c:v>
                </c:pt>
                <c:pt idx="9230">
                  <c:v>0</c:v>
                </c:pt>
                <c:pt idx="9231">
                  <c:v>0</c:v>
                </c:pt>
                <c:pt idx="9232">
                  <c:v>0</c:v>
                </c:pt>
                <c:pt idx="9233">
                  <c:v>0.10902971064206213</c:v>
                </c:pt>
                <c:pt idx="9234">
                  <c:v>0</c:v>
                </c:pt>
                <c:pt idx="9235">
                  <c:v>0.1286637152734329</c:v>
                </c:pt>
                <c:pt idx="9236">
                  <c:v>0</c:v>
                </c:pt>
                <c:pt idx="9237">
                  <c:v>0.15458645833132323</c:v>
                </c:pt>
                <c:pt idx="9238">
                  <c:v>0</c:v>
                </c:pt>
                <c:pt idx="9239">
                  <c:v>0</c:v>
                </c:pt>
                <c:pt idx="9240">
                  <c:v>0.13145740740583278</c:v>
                </c:pt>
                <c:pt idx="9241">
                  <c:v>0.15744570601964369</c:v>
                </c:pt>
                <c:pt idx="9242">
                  <c:v>0</c:v>
                </c:pt>
                <c:pt idx="9243">
                  <c:v>0.18077556713251397</c:v>
                </c:pt>
                <c:pt idx="9244">
                  <c:v>0.18866719907236984</c:v>
                </c:pt>
                <c:pt idx="9245">
                  <c:v>0.18599915508821141</c:v>
                </c:pt>
                <c:pt idx="9246">
                  <c:v>0.61447081018559402</c:v>
                </c:pt>
                <c:pt idx="9247">
                  <c:v>0</c:v>
                </c:pt>
                <c:pt idx="9248">
                  <c:v>0.22722730324312579</c:v>
                </c:pt>
                <c:pt idx="9249">
                  <c:v>0.24764103009511018</c:v>
                </c:pt>
                <c:pt idx="9250">
                  <c:v>0</c:v>
                </c:pt>
                <c:pt idx="9251">
                  <c:v>0</c:v>
                </c:pt>
                <c:pt idx="9252">
                  <c:v>0</c:v>
                </c:pt>
                <c:pt idx="9253">
                  <c:v>0</c:v>
                </c:pt>
                <c:pt idx="9254">
                  <c:v>0.17889559027389623</c:v>
                </c:pt>
                <c:pt idx="9255">
                  <c:v>0.23380991898011416</c:v>
                </c:pt>
                <c:pt idx="9256">
                  <c:v>0</c:v>
                </c:pt>
                <c:pt idx="9257">
                  <c:v>0</c:v>
                </c:pt>
                <c:pt idx="9258">
                  <c:v>0.22583997685433133</c:v>
                </c:pt>
                <c:pt idx="9259">
                  <c:v>0</c:v>
                </c:pt>
                <c:pt idx="9260">
                  <c:v>0.22741702546045417</c:v>
                </c:pt>
                <c:pt idx="9261">
                  <c:v>0</c:v>
                </c:pt>
                <c:pt idx="9262">
                  <c:v>0</c:v>
                </c:pt>
                <c:pt idx="9263">
                  <c:v>0</c:v>
                </c:pt>
                <c:pt idx="9264">
                  <c:v>0</c:v>
                </c:pt>
                <c:pt idx="9265">
                  <c:v>0</c:v>
                </c:pt>
                <c:pt idx="9266">
                  <c:v>0</c:v>
                </c:pt>
                <c:pt idx="9267">
                  <c:v>0</c:v>
                </c:pt>
                <c:pt idx="9268">
                  <c:v>0</c:v>
                </c:pt>
                <c:pt idx="9269">
                  <c:v>0.24012086805305444</c:v>
                </c:pt>
                <c:pt idx="9270">
                  <c:v>0.24654912036930909</c:v>
                </c:pt>
                <c:pt idx="9271">
                  <c:v>0.24940290509402985</c:v>
                </c:pt>
                <c:pt idx="9272">
                  <c:v>0</c:v>
                </c:pt>
                <c:pt idx="9273">
                  <c:v>0.26264925925352145</c:v>
                </c:pt>
                <c:pt idx="9274">
                  <c:v>0</c:v>
                </c:pt>
                <c:pt idx="9275">
                  <c:v>0</c:v>
                </c:pt>
                <c:pt idx="9276">
                  <c:v>0</c:v>
                </c:pt>
                <c:pt idx="9277">
                  <c:v>0</c:v>
                </c:pt>
                <c:pt idx="9278">
                  <c:v>7.0687222221749835E-2</c:v>
                </c:pt>
                <c:pt idx="9279">
                  <c:v>0</c:v>
                </c:pt>
                <c:pt idx="9280">
                  <c:v>0.4204290046254755</c:v>
                </c:pt>
                <c:pt idx="9281">
                  <c:v>0.14945215277839452</c:v>
                </c:pt>
                <c:pt idx="9282">
                  <c:v>0</c:v>
                </c:pt>
                <c:pt idx="9283">
                  <c:v>0</c:v>
                </c:pt>
                <c:pt idx="9284">
                  <c:v>2.1976909723889548E-2</c:v>
                </c:pt>
                <c:pt idx="9285">
                  <c:v>0</c:v>
                </c:pt>
                <c:pt idx="9286">
                  <c:v>1.4261342585086823E-3</c:v>
                </c:pt>
                <c:pt idx="9287">
                  <c:v>0</c:v>
                </c:pt>
                <c:pt idx="9288">
                  <c:v>0</c:v>
                </c:pt>
                <c:pt idx="9289">
                  <c:v>0</c:v>
                </c:pt>
                <c:pt idx="9290">
                  <c:v>0</c:v>
                </c:pt>
                <c:pt idx="9291">
                  <c:v>0</c:v>
                </c:pt>
                <c:pt idx="9292">
                  <c:v>0</c:v>
                </c:pt>
                <c:pt idx="9293">
                  <c:v>0.12497040509333601</c:v>
                </c:pt>
                <c:pt idx="9294">
                  <c:v>0</c:v>
                </c:pt>
                <c:pt idx="9295">
                  <c:v>0</c:v>
                </c:pt>
                <c:pt idx="9296">
                  <c:v>0</c:v>
                </c:pt>
                <c:pt idx="9297">
                  <c:v>0</c:v>
                </c:pt>
                <c:pt idx="9298">
                  <c:v>0</c:v>
                </c:pt>
                <c:pt idx="9299">
                  <c:v>0</c:v>
                </c:pt>
                <c:pt idx="9300">
                  <c:v>0</c:v>
                </c:pt>
                <c:pt idx="9301">
                  <c:v>0</c:v>
                </c:pt>
                <c:pt idx="9302">
                  <c:v>0.12493092592194444</c:v>
                </c:pt>
                <c:pt idx="9303">
                  <c:v>0.1115732986072544</c:v>
                </c:pt>
                <c:pt idx="9304">
                  <c:v>0</c:v>
                </c:pt>
                <c:pt idx="9305">
                  <c:v>0.10609878472314449</c:v>
                </c:pt>
                <c:pt idx="9306">
                  <c:v>0.1177703356515849</c:v>
                </c:pt>
                <c:pt idx="9307">
                  <c:v>0.10724585648131324</c:v>
                </c:pt>
                <c:pt idx="9308">
                  <c:v>0.10319598380010575</c:v>
                </c:pt>
                <c:pt idx="9309">
                  <c:v>0</c:v>
                </c:pt>
                <c:pt idx="9310">
                  <c:v>0</c:v>
                </c:pt>
                <c:pt idx="9311">
                  <c:v>7.9959513888752554E-2</c:v>
                </c:pt>
                <c:pt idx="9312">
                  <c:v>0</c:v>
                </c:pt>
                <c:pt idx="9313">
                  <c:v>0</c:v>
                </c:pt>
                <c:pt idx="9314">
                  <c:v>0</c:v>
                </c:pt>
                <c:pt idx="9315">
                  <c:v>0</c:v>
                </c:pt>
                <c:pt idx="9316">
                  <c:v>6.7791296300129034E-2</c:v>
                </c:pt>
                <c:pt idx="9317">
                  <c:v>0</c:v>
                </c:pt>
                <c:pt idx="9318">
                  <c:v>0</c:v>
                </c:pt>
                <c:pt idx="9319">
                  <c:v>0</c:v>
                </c:pt>
                <c:pt idx="9320">
                  <c:v>0</c:v>
                </c:pt>
                <c:pt idx="9321">
                  <c:v>0</c:v>
                </c:pt>
                <c:pt idx="9322">
                  <c:v>8.0719560188299511E-2</c:v>
                </c:pt>
                <c:pt idx="9323">
                  <c:v>0</c:v>
                </c:pt>
                <c:pt idx="9324">
                  <c:v>0</c:v>
                </c:pt>
                <c:pt idx="9325">
                  <c:v>0</c:v>
                </c:pt>
                <c:pt idx="9326">
                  <c:v>0</c:v>
                </c:pt>
                <c:pt idx="9327">
                  <c:v>0</c:v>
                </c:pt>
                <c:pt idx="9328">
                  <c:v>9.1894050929113291E-2</c:v>
                </c:pt>
                <c:pt idx="9329">
                  <c:v>0</c:v>
                </c:pt>
                <c:pt idx="9330">
                  <c:v>0</c:v>
                </c:pt>
                <c:pt idx="9331">
                  <c:v>8.1226863425399642E-2</c:v>
                </c:pt>
                <c:pt idx="9332">
                  <c:v>0</c:v>
                </c:pt>
                <c:pt idx="9333">
                  <c:v>6.699350694543682E-2</c:v>
                </c:pt>
                <c:pt idx="9334">
                  <c:v>8.6412129632662982E-2</c:v>
                </c:pt>
                <c:pt idx="9335">
                  <c:v>1.9640856480691582E-3</c:v>
                </c:pt>
                <c:pt idx="9336">
                  <c:v>7.0223715280008037E-2</c:v>
                </c:pt>
                <c:pt idx="9337">
                  <c:v>0</c:v>
                </c:pt>
                <c:pt idx="9338">
                  <c:v>8.7746863420761656E-2</c:v>
                </c:pt>
                <c:pt idx="9339">
                  <c:v>8.5246076392650139E-2</c:v>
                </c:pt>
                <c:pt idx="9340">
                  <c:v>7.1552071756741498E-2</c:v>
                </c:pt>
                <c:pt idx="9341">
                  <c:v>9.860559027583804E-2</c:v>
                </c:pt>
                <c:pt idx="9342">
                  <c:v>0</c:v>
                </c:pt>
                <c:pt idx="9343">
                  <c:v>0</c:v>
                </c:pt>
                <c:pt idx="9344">
                  <c:v>5.0297789355681743E-2</c:v>
                </c:pt>
                <c:pt idx="9345">
                  <c:v>8.2023229166225065E-2</c:v>
                </c:pt>
                <c:pt idx="9346">
                  <c:v>7.8608101852296386E-2</c:v>
                </c:pt>
                <c:pt idx="9347">
                  <c:v>7.0595671299088281E-2</c:v>
                </c:pt>
                <c:pt idx="9348">
                  <c:v>0</c:v>
                </c:pt>
                <c:pt idx="9349">
                  <c:v>0</c:v>
                </c:pt>
                <c:pt idx="9350">
                  <c:v>9.1296284721465781E-2</c:v>
                </c:pt>
                <c:pt idx="9351">
                  <c:v>0</c:v>
                </c:pt>
                <c:pt idx="9352">
                  <c:v>0</c:v>
                </c:pt>
                <c:pt idx="9353">
                  <c:v>0</c:v>
                </c:pt>
                <c:pt idx="9354">
                  <c:v>0</c:v>
                </c:pt>
                <c:pt idx="9355">
                  <c:v>9.7194548616243992E-2</c:v>
                </c:pt>
                <c:pt idx="9356">
                  <c:v>0</c:v>
                </c:pt>
                <c:pt idx="9357">
                  <c:v>4.2622222244972363E-3</c:v>
                </c:pt>
                <c:pt idx="9358">
                  <c:v>8.8846261576691177E-2</c:v>
                </c:pt>
                <c:pt idx="9359">
                  <c:v>9.4899606483522803E-2</c:v>
                </c:pt>
                <c:pt idx="9360">
                  <c:v>0</c:v>
                </c:pt>
                <c:pt idx="9361">
                  <c:v>0</c:v>
                </c:pt>
                <c:pt idx="9362">
                  <c:v>9.1498368055908941E-2</c:v>
                </c:pt>
                <c:pt idx="9363">
                  <c:v>7.1309884260699619E-2</c:v>
                </c:pt>
                <c:pt idx="9364">
                  <c:v>0</c:v>
                </c:pt>
                <c:pt idx="9365">
                  <c:v>0</c:v>
                </c:pt>
                <c:pt idx="9366">
                  <c:v>0</c:v>
                </c:pt>
                <c:pt idx="9367">
                  <c:v>0</c:v>
                </c:pt>
                <c:pt idx="9368">
                  <c:v>4.0791666688164696E-3</c:v>
                </c:pt>
                <c:pt idx="9369">
                  <c:v>0</c:v>
                </c:pt>
                <c:pt idx="9370">
                  <c:v>0</c:v>
                </c:pt>
                <c:pt idx="9371">
                  <c:v>0</c:v>
                </c:pt>
                <c:pt idx="9372">
                  <c:v>0</c:v>
                </c:pt>
                <c:pt idx="9373">
                  <c:v>0</c:v>
                </c:pt>
                <c:pt idx="9374">
                  <c:v>0</c:v>
                </c:pt>
                <c:pt idx="9375">
                  <c:v>0</c:v>
                </c:pt>
                <c:pt idx="9376">
                  <c:v>0</c:v>
                </c:pt>
                <c:pt idx="9377">
                  <c:v>0</c:v>
                </c:pt>
                <c:pt idx="9378">
                  <c:v>0.19294611110672122</c:v>
                </c:pt>
                <c:pt idx="9379">
                  <c:v>0</c:v>
                </c:pt>
                <c:pt idx="9380">
                  <c:v>0</c:v>
                </c:pt>
                <c:pt idx="9381">
                  <c:v>9.0629386570071802E-2</c:v>
                </c:pt>
                <c:pt idx="9382">
                  <c:v>7.7529282403702382E-2</c:v>
                </c:pt>
                <c:pt idx="9383">
                  <c:v>0</c:v>
                </c:pt>
                <c:pt idx="9384">
                  <c:v>5.1982013887027279E-2</c:v>
                </c:pt>
                <c:pt idx="9385">
                  <c:v>0</c:v>
                </c:pt>
                <c:pt idx="9386">
                  <c:v>6.2706828684895299E-3</c:v>
                </c:pt>
                <c:pt idx="9387">
                  <c:v>7.639401620690478E-2</c:v>
                </c:pt>
                <c:pt idx="9388">
                  <c:v>0</c:v>
                </c:pt>
                <c:pt idx="9389">
                  <c:v>8.3923148144094739E-2</c:v>
                </c:pt>
                <c:pt idx="9390">
                  <c:v>7.652484953723615E-2</c:v>
                </c:pt>
                <c:pt idx="9391">
                  <c:v>7.6633124997897539E-2</c:v>
                </c:pt>
                <c:pt idx="9392">
                  <c:v>8.3707430552749429E-2</c:v>
                </c:pt>
                <c:pt idx="9393">
                  <c:v>0</c:v>
                </c:pt>
                <c:pt idx="9394">
                  <c:v>7.3514733798219822E-2</c:v>
                </c:pt>
                <c:pt idx="9395">
                  <c:v>8.5986110934754834E-4</c:v>
                </c:pt>
                <c:pt idx="9396">
                  <c:v>7.4821909722231794E-2</c:v>
                </c:pt>
                <c:pt idx="9397">
                  <c:v>0</c:v>
                </c:pt>
                <c:pt idx="9398">
                  <c:v>0</c:v>
                </c:pt>
                <c:pt idx="9399">
                  <c:v>9.0651944439741783E-2</c:v>
                </c:pt>
                <c:pt idx="9400">
                  <c:v>0</c:v>
                </c:pt>
                <c:pt idx="9401">
                  <c:v>3.9174884223029949E-3</c:v>
                </c:pt>
                <c:pt idx="9402">
                  <c:v>0</c:v>
                </c:pt>
                <c:pt idx="9403">
                  <c:v>0</c:v>
                </c:pt>
                <c:pt idx="9404">
                  <c:v>0.13094776620710036</c:v>
                </c:pt>
                <c:pt idx="9405">
                  <c:v>0</c:v>
                </c:pt>
                <c:pt idx="9406">
                  <c:v>0</c:v>
                </c:pt>
                <c:pt idx="9407">
                  <c:v>0.13084450231690425</c:v>
                </c:pt>
                <c:pt idx="9408">
                  <c:v>8.3408946760755498E-2</c:v>
                </c:pt>
                <c:pt idx="9409">
                  <c:v>0</c:v>
                </c:pt>
                <c:pt idx="9410">
                  <c:v>2.7715162068489008E-3</c:v>
                </c:pt>
                <c:pt idx="9411">
                  <c:v>0</c:v>
                </c:pt>
                <c:pt idx="9412">
                  <c:v>9.0017465277924202E-2</c:v>
                </c:pt>
                <c:pt idx="9413">
                  <c:v>9.7916493061347865E-2</c:v>
                </c:pt>
                <c:pt idx="9414">
                  <c:v>0</c:v>
                </c:pt>
                <c:pt idx="9415">
                  <c:v>8.6381689812697005E-2</c:v>
                </c:pt>
                <c:pt idx="9416">
                  <c:v>0</c:v>
                </c:pt>
                <c:pt idx="9417">
                  <c:v>0</c:v>
                </c:pt>
                <c:pt idx="9418">
                  <c:v>0.11882267361215781</c:v>
                </c:pt>
                <c:pt idx="9419">
                  <c:v>0</c:v>
                </c:pt>
                <c:pt idx="9420">
                  <c:v>6.3942939814296551E-3</c:v>
                </c:pt>
                <c:pt idx="9421">
                  <c:v>4.8366319460910745E-3</c:v>
                </c:pt>
                <c:pt idx="9422">
                  <c:v>8.3631585643161088E-2</c:v>
                </c:pt>
                <c:pt idx="9423">
                  <c:v>0</c:v>
                </c:pt>
                <c:pt idx="9424">
                  <c:v>1.264207175699994E-2</c:v>
                </c:pt>
                <c:pt idx="9425">
                  <c:v>2.9155208394513465E-3</c:v>
                </c:pt>
                <c:pt idx="9426">
                  <c:v>8.3284571759577375E-2</c:v>
                </c:pt>
                <c:pt idx="9427">
                  <c:v>0</c:v>
                </c:pt>
                <c:pt idx="9428">
                  <c:v>0</c:v>
                </c:pt>
                <c:pt idx="9429">
                  <c:v>0</c:v>
                </c:pt>
                <c:pt idx="9430">
                  <c:v>8.1150358797458466E-2</c:v>
                </c:pt>
                <c:pt idx="9431">
                  <c:v>7.3909305552660953E-2</c:v>
                </c:pt>
                <c:pt idx="9432">
                  <c:v>2.1287152776494622E-3</c:v>
                </c:pt>
                <c:pt idx="9433">
                  <c:v>9.1616354169673286E-2</c:v>
                </c:pt>
                <c:pt idx="9434">
                  <c:v>0</c:v>
                </c:pt>
                <c:pt idx="9435">
                  <c:v>0</c:v>
                </c:pt>
                <c:pt idx="9436">
                  <c:v>7.9906006940291263E-2</c:v>
                </c:pt>
                <c:pt idx="9437">
                  <c:v>0</c:v>
                </c:pt>
                <c:pt idx="9438">
                  <c:v>0</c:v>
                </c:pt>
                <c:pt idx="9439">
                  <c:v>0</c:v>
                </c:pt>
                <c:pt idx="9440">
                  <c:v>0</c:v>
                </c:pt>
                <c:pt idx="9441">
                  <c:v>0</c:v>
                </c:pt>
                <c:pt idx="9442">
                  <c:v>0</c:v>
                </c:pt>
                <c:pt idx="9443">
                  <c:v>0</c:v>
                </c:pt>
                <c:pt idx="9444">
                  <c:v>0</c:v>
                </c:pt>
                <c:pt idx="9445">
                  <c:v>0</c:v>
                </c:pt>
                <c:pt idx="9446">
                  <c:v>0</c:v>
                </c:pt>
                <c:pt idx="9447">
                  <c:v>0</c:v>
                </c:pt>
                <c:pt idx="9448">
                  <c:v>7.6615624995611142E-2</c:v>
                </c:pt>
                <c:pt idx="9449">
                  <c:v>0.10654123842687113</c:v>
                </c:pt>
                <c:pt idx="9450">
                  <c:v>0</c:v>
                </c:pt>
                <c:pt idx="9451">
                  <c:v>0</c:v>
                </c:pt>
                <c:pt idx="9452">
                  <c:v>7.9599837961723097E-2</c:v>
                </c:pt>
                <c:pt idx="9453">
                  <c:v>0</c:v>
                </c:pt>
                <c:pt idx="9454">
                  <c:v>0</c:v>
                </c:pt>
                <c:pt idx="9455">
                  <c:v>0</c:v>
                </c:pt>
                <c:pt idx="9456">
                  <c:v>6.4880543977778871E-2</c:v>
                </c:pt>
                <c:pt idx="9457">
                  <c:v>8.5218344909662846E-2</c:v>
                </c:pt>
                <c:pt idx="9458">
                  <c:v>6.8136805566609837E-3</c:v>
                </c:pt>
                <c:pt idx="9459">
                  <c:v>0</c:v>
                </c:pt>
                <c:pt idx="9460">
                  <c:v>2.2086458338890225E-3</c:v>
                </c:pt>
                <c:pt idx="9461">
                  <c:v>0</c:v>
                </c:pt>
                <c:pt idx="9462">
                  <c:v>9.8358274421334499</c:v>
                </c:pt>
                <c:pt idx="9463">
                  <c:v>8.2644189817074221E-2</c:v>
                </c:pt>
                <c:pt idx="9464">
                  <c:v>7.7535115742648486E-2</c:v>
                </c:pt>
                <c:pt idx="9465">
                  <c:v>0</c:v>
                </c:pt>
                <c:pt idx="9466">
                  <c:v>9.7190717599005438E-2</c:v>
                </c:pt>
                <c:pt idx="9467">
                  <c:v>0</c:v>
                </c:pt>
                <c:pt idx="9468">
                  <c:v>0</c:v>
                </c:pt>
                <c:pt idx="9469">
                  <c:v>3.1701065972229117</c:v>
                </c:pt>
                <c:pt idx="9470">
                  <c:v>8.0416435157530941E-3</c:v>
                </c:pt>
                <c:pt idx="9471">
                  <c:v>7.7486134257924277E-2</c:v>
                </c:pt>
                <c:pt idx="9472">
                  <c:v>1.4454548610956408E-2</c:v>
                </c:pt>
                <c:pt idx="9473">
                  <c:v>9.6966435376089066E-4</c:v>
                </c:pt>
                <c:pt idx="9474">
                  <c:v>5.7489803242788184E-2</c:v>
                </c:pt>
                <c:pt idx="9475">
                  <c:v>8.1601956015219912E-2</c:v>
                </c:pt>
                <c:pt idx="9476">
                  <c:v>1.6397164348745719E-2</c:v>
                </c:pt>
                <c:pt idx="9477">
                  <c:v>9.2437013881863095E-2</c:v>
                </c:pt>
                <c:pt idx="9478">
                  <c:v>2.9219409720099065E-2</c:v>
                </c:pt>
                <c:pt idx="9479">
                  <c:v>4.3276504635286983E-2</c:v>
                </c:pt>
                <c:pt idx="9480">
                  <c:v>1.1977997681242414E-2</c:v>
                </c:pt>
                <c:pt idx="9481">
                  <c:v>4.1723564812855329E-2</c:v>
                </c:pt>
                <c:pt idx="9482">
                  <c:v>4.7674988425569609E-2</c:v>
                </c:pt>
                <c:pt idx="9483">
                  <c:v>0</c:v>
                </c:pt>
                <c:pt idx="9484">
                  <c:v>0</c:v>
                </c:pt>
                <c:pt idx="9485">
                  <c:v>0</c:v>
                </c:pt>
                <c:pt idx="9486">
                  <c:v>0</c:v>
                </c:pt>
                <c:pt idx="9487">
                  <c:v>0</c:v>
                </c:pt>
                <c:pt idx="9488">
                  <c:v>1.8155810183088761E-2</c:v>
                </c:pt>
                <c:pt idx="9489">
                  <c:v>0</c:v>
                </c:pt>
                <c:pt idx="9490">
                  <c:v>0</c:v>
                </c:pt>
                <c:pt idx="9491">
                  <c:v>0</c:v>
                </c:pt>
                <c:pt idx="9492">
                  <c:v>0</c:v>
                </c:pt>
                <c:pt idx="9493">
                  <c:v>0</c:v>
                </c:pt>
                <c:pt idx="9494">
                  <c:v>0</c:v>
                </c:pt>
                <c:pt idx="9495">
                  <c:v>0</c:v>
                </c:pt>
                <c:pt idx="9496">
                  <c:v>0</c:v>
                </c:pt>
                <c:pt idx="9497">
                  <c:v>0</c:v>
                </c:pt>
                <c:pt idx="9498">
                  <c:v>0</c:v>
                </c:pt>
                <c:pt idx="9499">
                  <c:v>0</c:v>
                </c:pt>
                <c:pt idx="9500">
                  <c:v>0</c:v>
                </c:pt>
                <c:pt idx="9501">
                  <c:v>0</c:v>
                </c:pt>
                <c:pt idx="9502">
                  <c:v>0</c:v>
                </c:pt>
                <c:pt idx="9503">
                  <c:v>9.7172754634812009E-2</c:v>
                </c:pt>
                <c:pt idx="9504">
                  <c:v>0</c:v>
                </c:pt>
                <c:pt idx="9505">
                  <c:v>2.4584143538959324E-3</c:v>
                </c:pt>
                <c:pt idx="9506">
                  <c:v>0</c:v>
                </c:pt>
                <c:pt idx="9507">
                  <c:v>0</c:v>
                </c:pt>
                <c:pt idx="9508">
                  <c:v>0</c:v>
                </c:pt>
                <c:pt idx="9509">
                  <c:v>0</c:v>
                </c:pt>
                <c:pt idx="9510">
                  <c:v>0</c:v>
                </c:pt>
                <c:pt idx="9511">
                  <c:v>7.4240682872186881E-2</c:v>
                </c:pt>
                <c:pt idx="9512">
                  <c:v>5.2103252310189418E-2</c:v>
                </c:pt>
                <c:pt idx="9513">
                  <c:v>1.2866203687735833E-3</c:v>
                </c:pt>
                <c:pt idx="9514">
                  <c:v>0.10388513889483875</c:v>
                </c:pt>
                <c:pt idx="9515">
                  <c:v>0</c:v>
                </c:pt>
                <c:pt idx="9516">
                  <c:v>0</c:v>
                </c:pt>
                <c:pt idx="9517">
                  <c:v>0</c:v>
                </c:pt>
                <c:pt idx="9518">
                  <c:v>0</c:v>
                </c:pt>
                <c:pt idx="9519">
                  <c:v>0.16118520833697403</c:v>
                </c:pt>
                <c:pt idx="9520">
                  <c:v>0</c:v>
                </c:pt>
                <c:pt idx="9521">
                  <c:v>0</c:v>
                </c:pt>
                <c:pt idx="9522">
                  <c:v>0.13341564815345919</c:v>
                </c:pt>
                <c:pt idx="9523">
                  <c:v>0</c:v>
                </c:pt>
                <c:pt idx="9524">
                  <c:v>0</c:v>
                </c:pt>
                <c:pt idx="9525">
                  <c:v>0</c:v>
                </c:pt>
                <c:pt idx="9526">
                  <c:v>0</c:v>
                </c:pt>
                <c:pt idx="9527">
                  <c:v>0</c:v>
                </c:pt>
                <c:pt idx="9528">
                  <c:v>0</c:v>
                </c:pt>
                <c:pt idx="9529">
                  <c:v>0.14209190972178476</c:v>
                </c:pt>
                <c:pt idx="9530">
                  <c:v>0</c:v>
                </c:pt>
                <c:pt idx="9531">
                  <c:v>0</c:v>
                </c:pt>
                <c:pt idx="9532">
                  <c:v>9.0612962965678889E-2</c:v>
                </c:pt>
                <c:pt idx="9533">
                  <c:v>0</c:v>
                </c:pt>
                <c:pt idx="9534">
                  <c:v>0</c:v>
                </c:pt>
                <c:pt idx="9535">
                  <c:v>0</c:v>
                </c:pt>
                <c:pt idx="9536">
                  <c:v>0</c:v>
                </c:pt>
                <c:pt idx="9537">
                  <c:v>0</c:v>
                </c:pt>
                <c:pt idx="9538">
                  <c:v>0.10232403935515322</c:v>
                </c:pt>
                <c:pt idx="9539">
                  <c:v>1.1580997916680644</c:v>
                </c:pt>
                <c:pt idx="9540">
                  <c:v>0</c:v>
                </c:pt>
                <c:pt idx="9541">
                  <c:v>1.1401066782418638</c:v>
                </c:pt>
                <c:pt idx="9542">
                  <c:v>0</c:v>
                </c:pt>
                <c:pt idx="9543">
                  <c:v>0.17669643518456724</c:v>
                </c:pt>
                <c:pt idx="9544">
                  <c:v>0.20006605323578697</c:v>
                </c:pt>
                <c:pt idx="9545">
                  <c:v>0.14708414351480315</c:v>
                </c:pt>
                <c:pt idx="9546">
                  <c:v>9.3959212965273764E-2</c:v>
                </c:pt>
                <c:pt idx="9547">
                  <c:v>1.7234849539818242E-2</c:v>
                </c:pt>
                <c:pt idx="9548">
                  <c:v>1.7176863424538169E-2</c:v>
                </c:pt>
                <c:pt idx="9549">
                  <c:v>7.9521747684339061E-2</c:v>
                </c:pt>
                <c:pt idx="9550">
                  <c:v>8.5067361113033257E-2</c:v>
                </c:pt>
                <c:pt idx="9551">
                  <c:v>0.10248579861217877</c:v>
                </c:pt>
                <c:pt idx="9552">
                  <c:v>0.10429439814470243</c:v>
                </c:pt>
                <c:pt idx="9553">
                  <c:v>8.1374513887567446E-2</c:v>
                </c:pt>
                <c:pt idx="9554">
                  <c:v>0</c:v>
                </c:pt>
                <c:pt idx="9555">
                  <c:v>0</c:v>
                </c:pt>
                <c:pt idx="9556">
                  <c:v>4.1607916667999234E-2</c:v>
                </c:pt>
                <c:pt idx="9557">
                  <c:v>8.3222476852824911E-2</c:v>
                </c:pt>
                <c:pt idx="9558">
                  <c:v>0</c:v>
                </c:pt>
                <c:pt idx="9559">
                  <c:v>8.0095520832401235E-2</c:v>
                </c:pt>
                <c:pt idx="9560">
                  <c:v>9.3955266202101484E-2</c:v>
                </c:pt>
                <c:pt idx="9561">
                  <c:v>7.6526400465809274E-2</c:v>
                </c:pt>
                <c:pt idx="9562">
                  <c:v>7.9910254629794508E-2</c:v>
                </c:pt>
                <c:pt idx="9563">
                  <c:v>8.7857280093885493E-2</c:v>
                </c:pt>
                <c:pt idx="9564">
                  <c:v>8.9442280092043802E-2</c:v>
                </c:pt>
                <c:pt idx="9565">
                  <c:v>7.9761331020563375E-2</c:v>
                </c:pt>
                <c:pt idx="9566">
                  <c:v>1.1001689817931037E-2</c:v>
                </c:pt>
                <c:pt idx="9567">
                  <c:v>8.6348726850701496E-2</c:v>
                </c:pt>
                <c:pt idx="9568">
                  <c:v>9.2571261571720243E-2</c:v>
                </c:pt>
                <c:pt idx="9569">
                  <c:v>7.8141469908587169E-2</c:v>
                </c:pt>
                <c:pt idx="9570">
                  <c:v>3.1859050919592846E-2</c:v>
                </c:pt>
                <c:pt idx="9571">
                  <c:v>8.3108726845239289E-2</c:v>
                </c:pt>
                <c:pt idx="9572">
                  <c:v>8.5697708338557277E-2</c:v>
                </c:pt>
                <c:pt idx="9573">
                  <c:v>0.10689072917011799</c:v>
                </c:pt>
                <c:pt idx="9574">
                  <c:v>6.3454861083300784E-3</c:v>
                </c:pt>
                <c:pt idx="9575">
                  <c:v>0.11017768517922377</c:v>
                </c:pt>
                <c:pt idx="9576">
                  <c:v>0.1041167361108819</c:v>
                </c:pt>
                <c:pt idx="9577">
                  <c:v>0.15145922453666572</c:v>
                </c:pt>
                <c:pt idx="9578">
                  <c:v>0.10299155092798173</c:v>
                </c:pt>
                <c:pt idx="9579">
                  <c:v>0.13739010416611563</c:v>
                </c:pt>
                <c:pt idx="9580">
                  <c:v>0</c:v>
                </c:pt>
                <c:pt idx="9581">
                  <c:v>0.16303532406891463</c:v>
                </c:pt>
                <c:pt idx="9582">
                  <c:v>0.10067902777518611</c:v>
                </c:pt>
                <c:pt idx="9583">
                  <c:v>8.4100937499897555E-2</c:v>
                </c:pt>
                <c:pt idx="9584">
                  <c:v>8.3629201384610496E-2</c:v>
                </c:pt>
                <c:pt idx="9585">
                  <c:v>1.3323923609277699E-2</c:v>
                </c:pt>
                <c:pt idx="9586">
                  <c:v>1.4631365775130689E-3</c:v>
                </c:pt>
                <c:pt idx="9587">
                  <c:v>8.9811701385769993E-2</c:v>
                </c:pt>
                <c:pt idx="9588">
                  <c:v>9.3631979165365919E-2</c:v>
                </c:pt>
                <c:pt idx="9589">
                  <c:v>9.2440914348117076E-2</c:v>
                </c:pt>
                <c:pt idx="9590">
                  <c:v>4.8392511576821562E-2</c:v>
                </c:pt>
                <c:pt idx="9591">
                  <c:v>7.5539305558777414E-2</c:v>
                </c:pt>
                <c:pt idx="9592">
                  <c:v>7.7126782409322914E-2</c:v>
                </c:pt>
                <c:pt idx="9593">
                  <c:v>0</c:v>
                </c:pt>
                <c:pt idx="9594">
                  <c:v>8.9912962968810461E-2</c:v>
                </c:pt>
                <c:pt idx="9595">
                  <c:v>8.8488634261011612E-2</c:v>
                </c:pt>
                <c:pt idx="9596">
                  <c:v>0.10067741898819804</c:v>
                </c:pt>
                <c:pt idx="9597">
                  <c:v>0.14180135416972917</c:v>
                </c:pt>
                <c:pt idx="9598">
                  <c:v>0.13056634258828126</c:v>
                </c:pt>
                <c:pt idx="9599">
                  <c:v>0</c:v>
                </c:pt>
                <c:pt idx="9600">
                  <c:v>0.11266604166303296</c:v>
                </c:pt>
                <c:pt idx="9601">
                  <c:v>0.11509391203435371</c:v>
                </c:pt>
                <c:pt idx="9602">
                  <c:v>0.10933790509443497</c:v>
                </c:pt>
                <c:pt idx="9603">
                  <c:v>0.11701291666395264</c:v>
                </c:pt>
                <c:pt idx="9604">
                  <c:v>0</c:v>
                </c:pt>
                <c:pt idx="9605">
                  <c:v>0</c:v>
                </c:pt>
                <c:pt idx="9606">
                  <c:v>0.12758474537258735</c:v>
                </c:pt>
                <c:pt idx="9607">
                  <c:v>0</c:v>
                </c:pt>
                <c:pt idx="9608">
                  <c:v>9.8361585645761807E-2</c:v>
                </c:pt>
                <c:pt idx="9609">
                  <c:v>8.4357291663764045E-2</c:v>
                </c:pt>
                <c:pt idx="9610">
                  <c:v>8.3748576391371898E-2</c:v>
                </c:pt>
                <c:pt idx="9611">
                  <c:v>4.8768215046293335</c:v>
                </c:pt>
                <c:pt idx="9612">
                  <c:v>7.1120034721388947E-2</c:v>
                </c:pt>
                <c:pt idx="9613">
                  <c:v>0.12157585648674285</c:v>
                </c:pt>
                <c:pt idx="9614">
                  <c:v>7.3324884258909151E-2</c:v>
                </c:pt>
                <c:pt idx="9615">
                  <c:v>1.2608703706064261E-2</c:v>
                </c:pt>
                <c:pt idx="9616">
                  <c:v>1.5863310181885026E-3</c:v>
                </c:pt>
                <c:pt idx="9617">
                  <c:v>7.687097222515149E-2</c:v>
                </c:pt>
                <c:pt idx="9618">
                  <c:v>8.7139826384373009E-2</c:v>
                </c:pt>
                <c:pt idx="9619">
                  <c:v>8.3566979170427658E-2</c:v>
                </c:pt>
                <c:pt idx="9620">
                  <c:v>6.7110451389453374E-2</c:v>
                </c:pt>
                <c:pt idx="9621">
                  <c:v>8.5592731476936024E-2</c:v>
                </c:pt>
                <c:pt idx="9622">
                  <c:v>1.1787175921199378E-2</c:v>
                </c:pt>
                <c:pt idx="9623">
                  <c:v>7.6748437495552935E-2</c:v>
                </c:pt>
                <c:pt idx="9624">
                  <c:v>8.0826805555261672E-2</c:v>
                </c:pt>
                <c:pt idx="9625">
                  <c:v>4.4982060207985342E-3</c:v>
                </c:pt>
                <c:pt idx="9626">
                  <c:v>7.2831701385439374E-2</c:v>
                </c:pt>
                <c:pt idx="9627">
                  <c:v>0.11990978009271203</c:v>
                </c:pt>
                <c:pt idx="9628">
                  <c:v>0.10688619213033235</c:v>
                </c:pt>
                <c:pt idx="9629">
                  <c:v>0.20399121528316755</c:v>
                </c:pt>
                <c:pt idx="9630">
                  <c:v>7.684074073767988E-2</c:v>
                </c:pt>
                <c:pt idx="9631">
                  <c:v>4.7410196755663492E-2</c:v>
                </c:pt>
                <c:pt idx="9632">
                  <c:v>7.2436886577634141E-2</c:v>
                </c:pt>
                <c:pt idx="9633">
                  <c:v>8.3809502313670237E-2</c:v>
                </c:pt>
                <c:pt idx="9634">
                  <c:v>7.8991701389895752E-2</c:v>
                </c:pt>
                <c:pt idx="9635">
                  <c:v>8.7386631945264526E-2</c:v>
                </c:pt>
                <c:pt idx="9636">
                  <c:v>8.6759456018626224E-2</c:v>
                </c:pt>
                <c:pt idx="9637">
                  <c:v>5.2051250000658911E-2</c:v>
                </c:pt>
                <c:pt idx="9638">
                  <c:v>0.16816497685795184</c:v>
                </c:pt>
                <c:pt idx="9639">
                  <c:v>1.0922592591668945E-2</c:v>
                </c:pt>
                <c:pt idx="9640">
                  <c:v>0</c:v>
                </c:pt>
                <c:pt idx="9641">
                  <c:v>0</c:v>
                </c:pt>
                <c:pt idx="9642">
                  <c:v>0</c:v>
                </c:pt>
                <c:pt idx="9643">
                  <c:v>0.12358354166644858</c:v>
                </c:pt>
                <c:pt idx="9644">
                  <c:v>4.7969317136448808E-2</c:v>
                </c:pt>
                <c:pt idx="9645">
                  <c:v>4.78245370395598E-2</c:v>
                </c:pt>
                <c:pt idx="9646">
                  <c:v>0.12651973379252013</c:v>
                </c:pt>
                <c:pt idx="9647">
                  <c:v>0.11439186341885943</c:v>
                </c:pt>
                <c:pt idx="9648">
                  <c:v>0.17640765046235174</c:v>
                </c:pt>
                <c:pt idx="9649">
                  <c:v>2.0323773147538304E-2</c:v>
                </c:pt>
                <c:pt idx="9650">
                  <c:v>0</c:v>
                </c:pt>
                <c:pt idx="9651">
                  <c:v>0.147496423611301</c:v>
                </c:pt>
                <c:pt idx="9652">
                  <c:v>0</c:v>
                </c:pt>
                <c:pt idx="9653">
                  <c:v>9.3074247684853617E-2</c:v>
                </c:pt>
                <c:pt idx="9654">
                  <c:v>5.4595856483501848E-2</c:v>
                </c:pt>
                <c:pt idx="9655">
                  <c:v>0</c:v>
                </c:pt>
                <c:pt idx="9656">
                  <c:v>7.5896539354289416E-2</c:v>
                </c:pt>
                <c:pt idx="9657">
                  <c:v>7.4412974536244292E-2</c:v>
                </c:pt>
                <c:pt idx="9658">
                  <c:v>0</c:v>
                </c:pt>
                <c:pt idx="9659">
                  <c:v>0</c:v>
                </c:pt>
                <c:pt idx="9660">
                  <c:v>8.6081967594509479E-2</c:v>
                </c:pt>
                <c:pt idx="9661">
                  <c:v>1.1115717592474539E-2</c:v>
                </c:pt>
                <c:pt idx="9662">
                  <c:v>0</c:v>
                </c:pt>
                <c:pt idx="9663">
                  <c:v>5.1800347209791653E-3</c:v>
                </c:pt>
                <c:pt idx="9664">
                  <c:v>0</c:v>
                </c:pt>
                <c:pt idx="9665">
                  <c:v>0</c:v>
                </c:pt>
                <c:pt idx="9666">
                  <c:v>2.4148032389348373E-3</c:v>
                </c:pt>
                <c:pt idx="9667">
                  <c:v>0</c:v>
                </c:pt>
                <c:pt idx="9668">
                  <c:v>0</c:v>
                </c:pt>
                <c:pt idx="9669">
                  <c:v>3.6904513908666559E-3</c:v>
                </c:pt>
                <c:pt idx="9670">
                  <c:v>0</c:v>
                </c:pt>
                <c:pt idx="9671">
                  <c:v>0</c:v>
                </c:pt>
                <c:pt idx="9672">
                  <c:v>6.6295937496761326E-2</c:v>
                </c:pt>
                <c:pt idx="9673">
                  <c:v>9.5155173607054166E-2</c:v>
                </c:pt>
                <c:pt idx="9674">
                  <c:v>0</c:v>
                </c:pt>
                <c:pt idx="9675">
                  <c:v>0</c:v>
                </c:pt>
                <c:pt idx="9676">
                  <c:v>7.8900000000430737E-2</c:v>
                </c:pt>
                <c:pt idx="9677">
                  <c:v>0</c:v>
                </c:pt>
                <c:pt idx="9678">
                  <c:v>0</c:v>
                </c:pt>
                <c:pt idx="9679">
                  <c:v>0</c:v>
                </c:pt>
                <c:pt idx="9680">
                  <c:v>6.9914085644995794E-2</c:v>
                </c:pt>
                <c:pt idx="9681">
                  <c:v>0</c:v>
                </c:pt>
                <c:pt idx="9682">
                  <c:v>3.8575347207370214E-3</c:v>
                </c:pt>
                <c:pt idx="9683">
                  <c:v>8.4084421294392087E-2</c:v>
                </c:pt>
                <c:pt idx="9684">
                  <c:v>9.4006122686550952E-2</c:v>
                </c:pt>
                <c:pt idx="9685">
                  <c:v>8.859363425290212E-2</c:v>
                </c:pt>
                <c:pt idx="9686">
                  <c:v>0</c:v>
                </c:pt>
                <c:pt idx="9687">
                  <c:v>0.12672481481422437</c:v>
                </c:pt>
                <c:pt idx="9688">
                  <c:v>0.15067456018732628</c:v>
                </c:pt>
                <c:pt idx="9689">
                  <c:v>0.16388373842346482</c:v>
                </c:pt>
                <c:pt idx="9690">
                  <c:v>0.13937766203889623</c:v>
                </c:pt>
                <c:pt idx="9691">
                  <c:v>7.8288634264026769E-2</c:v>
                </c:pt>
                <c:pt idx="9692">
                  <c:v>7.5878310184634756E-2</c:v>
                </c:pt>
                <c:pt idx="9693">
                  <c:v>8.9067858796624932E-2</c:v>
                </c:pt>
                <c:pt idx="9694">
                  <c:v>7.7226180554134771E-2</c:v>
                </c:pt>
                <c:pt idx="9695">
                  <c:v>7.0321840277756564E-2</c:v>
                </c:pt>
                <c:pt idx="9696">
                  <c:v>3.3624999923631549E-4</c:v>
                </c:pt>
                <c:pt idx="9697">
                  <c:v>9.7996064818289597E-2</c:v>
                </c:pt>
                <c:pt idx="9698">
                  <c:v>0.10210575231758412</c:v>
                </c:pt>
                <c:pt idx="9699">
                  <c:v>0.12293925925769145</c:v>
                </c:pt>
                <c:pt idx="9700">
                  <c:v>9.4858738426410127E-2</c:v>
                </c:pt>
                <c:pt idx="9701">
                  <c:v>1.1731307873560581E-2</c:v>
                </c:pt>
                <c:pt idx="9702">
                  <c:v>9.1822210648388136E-2</c:v>
                </c:pt>
                <c:pt idx="9703">
                  <c:v>0</c:v>
                </c:pt>
                <c:pt idx="9704">
                  <c:v>0</c:v>
                </c:pt>
                <c:pt idx="9705">
                  <c:v>0</c:v>
                </c:pt>
                <c:pt idx="9706">
                  <c:v>8.5486180556472391E-2</c:v>
                </c:pt>
                <c:pt idx="9707">
                  <c:v>1.0474594913830515E-2</c:v>
                </c:pt>
                <c:pt idx="9708">
                  <c:v>8.0684490741987247E-2</c:v>
                </c:pt>
                <c:pt idx="9709">
                  <c:v>0</c:v>
                </c:pt>
                <c:pt idx="9710">
                  <c:v>7.6025949078029953E-2</c:v>
                </c:pt>
                <c:pt idx="9711">
                  <c:v>0.10139023148076376</c:v>
                </c:pt>
                <c:pt idx="9712">
                  <c:v>0</c:v>
                </c:pt>
                <c:pt idx="9713">
                  <c:v>0.12926297453668667</c:v>
                </c:pt>
                <c:pt idx="9714">
                  <c:v>0</c:v>
                </c:pt>
                <c:pt idx="9715">
                  <c:v>2.1556018546107225E-3</c:v>
                </c:pt>
                <c:pt idx="9716">
                  <c:v>1.3463923613016959E-2</c:v>
                </c:pt>
                <c:pt idx="9717">
                  <c:v>7.9703958333993796E-2</c:v>
                </c:pt>
                <c:pt idx="9718">
                  <c:v>6.402002320101019E-3</c:v>
                </c:pt>
                <c:pt idx="9719">
                  <c:v>5.1041631944826804E-2</c:v>
                </c:pt>
                <c:pt idx="9720">
                  <c:v>2.351435185119044E-3</c:v>
                </c:pt>
                <c:pt idx="9721">
                  <c:v>7.0752199098933488E-3</c:v>
                </c:pt>
                <c:pt idx="9722">
                  <c:v>5.3654976851248648E-2</c:v>
                </c:pt>
                <c:pt idx="9723">
                  <c:v>9.2030081017583143E-2</c:v>
                </c:pt>
                <c:pt idx="9724">
                  <c:v>8.1075069443613756E-2</c:v>
                </c:pt>
                <c:pt idx="9725">
                  <c:v>3.9522951388789807E-2</c:v>
                </c:pt>
                <c:pt idx="9726">
                  <c:v>1.0708148147386964E-2</c:v>
                </c:pt>
                <c:pt idx="9727">
                  <c:v>4.8115416670043487E-2</c:v>
                </c:pt>
                <c:pt idx="9728">
                  <c:v>0</c:v>
                </c:pt>
                <c:pt idx="9729">
                  <c:v>0</c:v>
                </c:pt>
                <c:pt idx="9730">
                  <c:v>0</c:v>
                </c:pt>
                <c:pt idx="9731">
                  <c:v>0</c:v>
                </c:pt>
                <c:pt idx="9732">
                  <c:v>4.0794976848701481E-2</c:v>
                </c:pt>
                <c:pt idx="9733">
                  <c:v>3.818171244347468E-4</c:v>
                </c:pt>
                <c:pt idx="9734">
                  <c:v>0.11195098379539559</c:v>
                </c:pt>
                <c:pt idx="9735">
                  <c:v>0</c:v>
                </c:pt>
                <c:pt idx="9736">
                  <c:v>0</c:v>
                </c:pt>
                <c:pt idx="9737">
                  <c:v>8.8281747688597534E-2</c:v>
                </c:pt>
                <c:pt idx="9738">
                  <c:v>4.7425925949937664E-3</c:v>
                </c:pt>
                <c:pt idx="9739">
                  <c:v>0</c:v>
                </c:pt>
                <c:pt idx="9740">
                  <c:v>0</c:v>
                </c:pt>
                <c:pt idx="9741">
                  <c:v>2.1175763889914379E-2</c:v>
                </c:pt>
                <c:pt idx="9742">
                  <c:v>7.284138889372116E-2</c:v>
                </c:pt>
                <c:pt idx="9743">
                  <c:v>0.10817059027613141</c:v>
                </c:pt>
                <c:pt idx="9744">
                  <c:v>0</c:v>
                </c:pt>
                <c:pt idx="9745">
                  <c:v>7.9017060183105059E-2</c:v>
                </c:pt>
                <c:pt idx="9746">
                  <c:v>0</c:v>
                </c:pt>
                <c:pt idx="9747">
                  <c:v>0</c:v>
                </c:pt>
                <c:pt idx="9748">
                  <c:v>0</c:v>
                </c:pt>
                <c:pt idx="9749">
                  <c:v>0.10474890046316432</c:v>
                </c:pt>
                <c:pt idx="9750">
                  <c:v>0</c:v>
                </c:pt>
                <c:pt idx="9751">
                  <c:v>4.2518125002970919E-2</c:v>
                </c:pt>
                <c:pt idx="9752">
                  <c:v>8.034989583393326E-2</c:v>
                </c:pt>
                <c:pt idx="9753">
                  <c:v>0</c:v>
                </c:pt>
                <c:pt idx="9754">
                  <c:v>8.4233055553340819E-2</c:v>
                </c:pt>
                <c:pt idx="9755">
                  <c:v>1.089687499916181E-2</c:v>
                </c:pt>
                <c:pt idx="9756">
                  <c:v>4.5842245381209068E-3</c:v>
                </c:pt>
                <c:pt idx="9757">
                  <c:v>1.1457523149147164E-2</c:v>
                </c:pt>
                <c:pt idx="9758">
                  <c:v>1.1157986111356877E-2</c:v>
                </c:pt>
                <c:pt idx="9759">
                  <c:v>1.1182719907083083E-2</c:v>
                </c:pt>
                <c:pt idx="9760">
                  <c:v>0</c:v>
                </c:pt>
                <c:pt idx="9761">
                  <c:v>2.2068090278480668E-2</c:v>
                </c:pt>
                <c:pt idx="9762">
                  <c:v>0</c:v>
                </c:pt>
                <c:pt idx="9763">
                  <c:v>0</c:v>
                </c:pt>
                <c:pt idx="9764">
                  <c:v>0</c:v>
                </c:pt>
                <c:pt idx="9765">
                  <c:v>0</c:v>
                </c:pt>
                <c:pt idx="9766">
                  <c:v>0</c:v>
                </c:pt>
                <c:pt idx="9767">
                  <c:v>0</c:v>
                </c:pt>
                <c:pt idx="9768">
                  <c:v>0.15148000000044703</c:v>
                </c:pt>
                <c:pt idx="9769">
                  <c:v>0.1554805787091027</c:v>
                </c:pt>
                <c:pt idx="9770">
                  <c:v>2.9780494791702949</c:v>
                </c:pt>
                <c:pt idx="9771">
                  <c:v>0</c:v>
                </c:pt>
                <c:pt idx="9772">
                  <c:v>2.2414525468775537E-2</c:v>
                </c:pt>
                <c:pt idx="9773">
                  <c:v>3.9076817127352115E-2</c:v>
                </c:pt>
                <c:pt idx="9774">
                  <c:v>5.1762476854491979E-2</c:v>
                </c:pt>
                <c:pt idx="9775">
                  <c:v>4.3993275467073545E-2</c:v>
                </c:pt>
                <c:pt idx="9776">
                  <c:v>0</c:v>
                </c:pt>
                <c:pt idx="9777">
                  <c:v>0</c:v>
                </c:pt>
                <c:pt idx="9778">
                  <c:v>0</c:v>
                </c:pt>
                <c:pt idx="9779">
                  <c:v>0</c:v>
                </c:pt>
                <c:pt idx="9780">
                  <c:v>7.8009097218455281E-2</c:v>
                </c:pt>
                <c:pt idx="9781">
                  <c:v>9.8863541716127656E-3</c:v>
                </c:pt>
                <c:pt idx="9782">
                  <c:v>7.3501099534041714E-2</c:v>
                </c:pt>
                <c:pt idx="9783">
                  <c:v>0</c:v>
                </c:pt>
                <c:pt idx="9784">
                  <c:v>0</c:v>
                </c:pt>
                <c:pt idx="9785">
                  <c:v>4.8762962978798896E-3</c:v>
                </c:pt>
                <c:pt idx="9786">
                  <c:v>0</c:v>
                </c:pt>
                <c:pt idx="9787">
                  <c:v>0</c:v>
                </c:pt>
                <c:pt idx="9788">
                  <c:v>0</c:v>
                </c:pt>
                <c:pt idx="9789">
                  <c:v>0</c:v>
                </c:pt>
                <c:pt idx="9790">
                  <c:v>9.2753634256951045E-2</c:v>
                </c:pt>
                <c:pt idx="9791">
                  <c:v>7.6366956018318888E-2</c:v>
                </c:pt>
                <c:pt idx="9792">
                  <c:v>9.4250486108649056E-2</c:v>
                </c:pt>
                <c:pt idx="9793">
                  <c:v>8.375276620790828E-2</c:v>
                </c:pt>
                <c:pt idx="9794">
                  <c:v>0</c:v>
                </c:pt>
                <c:pt idx="9795">
                  <c:v>0</c:v>
                </c:pt>
                <c:pt idx="9796">
                  <c:v>0</c:v>
                </c:pt>
                <c:pt idx="9797">
                  <c:v>0</c:v>
                </c:pt>
                <c:pt idx="9798">
                  <c:v>3.4334351854340639E-2</c:v>
                </c:pt>
                <c:pt idx="9799">
                  <c:v>8.637567130062962E-2</c:v>
                </c:pt>
                <c:pt idx="9800">
                  <c:v>7.9656030095065944E-2</c:v>
                </c:pt>
                <c:pt idx="9801">
                  <c:v>8.1425983800727408E-2</c:v>
                </c:pt>
                <c:pt idx="9802">
                  <c:v>7.5361678238550667E-2</c:v>
                </c:pt>
                <c:pt idx="9803">
                  <c:v>8.2511377317132428E-2</c:v>
                </c:pt>
                <c:pt idx="9804">
                  <c:v>0</c:v>
                </c:pt>
                <c:pt idx="9805">
                  <c:v>0.10059506943798624</c:v>
                </c:pt>
                <c:pt idx="9806">
                  <c:v>0</c:v>
                </c:pt>
                <c:pt idx="9807">
                  <c:v>0.1016305555604049</c:v>
                </c:pt>
                <c:pt idx="9808">
                  <c:v>8.2395659723260906E-2</c:v>
                </c:pt>
                <c:pt idx="9809">
                  <c:v>0</c:v>
                </c:pt>
                <c:pt idx="9810">
                  <c:v>0</c:v>
                </c:pt>
                <c:pt idx="9811">
                  <c:v>7.5003773141361307E-2</c:v>
                </c:pt>
                <c:pt idx="9812">
                  <c:v>0</c:v>
                </c:pt>
                <c:pt idx="9813">
                  <c:v>9.4455057864252012E-2</c:v>
                </c:pt>
                <c:pt idx="9814">
                  <c:v>0</c:v>
                </c:pt>
                <c:pt idx="9815">
                  <c:v>0</c:v>
                </c:pt>
                <c:pt idx="9816">
                  <c:v>0</c:v>
                </c:pt>
                <c:pt idx="9817">
                  <c:v>0</c:v>
                </c:pt>
                <c:pt idx="9818">
                  <c:v>9.0477858793747146E-2</c:v>
                </c:pt>
                <c:pt idx="9819">
                  <c:v>0</c:v>
                </c:pt>
                <c:pt idx="9820">
                  <c:v>0</c:v>
                </c:pt>
                <c:pt idx="9821">
                  <c:v>7.395373842882691E-2</c:v>
                </c:pt>
                <c:pt idx="9822">
                  <c:v>7.2902083331428003E-2</c:v>
                </c:pt>
                <c:pt idx="9823">
                  <c:v>6.9779282406670973E-2</c:v>
                </c:pt>
                <c:pt idx="9824">
                  <c:v>0</c:v>
                </c:pt>
                <c:pt idx="9825">
                  <c:v>5.2484027764876373E-3</c:v>
                </c:pt>
                <c:pt idx="9826">
                  <c:v>0</c:v>
                </c:pt>
                <c:pt idx="9827">
                  <c:v>0</c:v>
                </c:pt>
                <c:pt idx="9828">
                  <c:v>0</c:v>
                </c:pt>
                <c:pt idx="9829">
                  <c:v>0</c:v>
                </c:pt>
                <c:pt idx="9830">
                  <c:v>0</c:v>
                </c:pt>
                <c:pt idx="9831">
                  <c:v>1.5760995374876074E-3</c:v>
                </c:pt>
                <c:pt idx="9832">
                  <c:v>2.2113310187705792E-2</c:v>
                </c:pt>
                <c:pt idx="9833">
                  <c:v>0</c:v>
                </c:pt>
                <c:pt idx="9834">
                  <c:v>0</c:v>
                </c:pt>
                <c:pt idx="9835">
                  <c:v>0</c:v>
                </c:pt>
                <c:pt idx="9836">
                  <c:v>8.4354745340533555E-3</c:v>
                </c:pt>
                <c:pt idx="9837">
                  <c:v>0</c:v>
                </c:pt>
                <c:pt idx="9838">
                  <c:v>8.7351608795870561E-2</c:v>
                </c:pt>
                <c:pt idx="9839">
                  <c:v>0</c:v>
                </c:pt>
                <c:pt idx="9840">
                  <c:v>0</c:v>
                </c:pt>
                <c:pt idx="9841">
                  <c:v>7.6869710646860767E-2</c:v>
                </c:pt>
                <c:pt idx="9842">
                  <c:v>0</c:v>
                </c:pt>
                <c:pt idx="9843">
                  <c:v>0</c:v>
                </c:pt>
                <c:pt idx="9844">
                  <c:v>0</c:v>
                </c:pt>
                <c:pt idx="9845">
                  <c:v>0</c:v>
                </c:pt>
                <c:pt idx="9846">
                  <c:v>0</c:v>
                </c:pt>
                <c:pt idx="9847">
                  <c:v>0.14776417824032251</c:v>
                </c:pt>
                <c:pt idx="9848">
                  <c:v>0</c:v>
                </c:pt>
                <c:pt idx="9849">
                  <c:v>2.5336620368761942E-2</c:v>
                </c:pt>
                <c:pt idx="9850">
                  <c:v>0</c:v>
                </c:pt>
                <c:pt idx="9851">
                  <c:v>0</c:v>
                </c:pt>
                <c:pt idx="9852">
                  <c:v>0</c:v>
                </c:pt>
                <c:pt idx="9853">
                  <c:v>0.10154410880204523</c:v>
                </c:pt>
                <c:pt idx="9854">
                  <c:v>0</c:v>
                </c:pt>
                <c:pt idx="9855">
                  <c:v>0</c:v>
                </c:pt>
                <c:pt idx="9856">
                  <c:v>0</c:v>
                </c:pt>
                <c:pt idx="9857">
                  <c:v>0</c:v>
                </c:pt>
                <c:pt idx="9858">
                  <c:v>0.13466629629692761</c:v>
                </c:pt>
                <c:pt idx="9859">
                  <c:v>0</c:v>
                </c:pt>
                <c:pt idx="9860">
                  <c:v>0</c:v>
                </c:pt>
                <c:pt idx="9861">
                  <c:v>0.85030782407557126</c:v>
                </c:pt>
                <c:pt idx="9862">
                  <c:v>0</c:v>
                </c:pt>
                <c:pt idx="9863">
                  <c:v>0</c:v>
                </c:pt>
                <c:pt idx="9864">
                  <c:v>0.22420745370618533</c:v>
                </c:pt>
                <c:pt idx="9865">
                  <c:v>0</c:v>
                </c:pt>
                <c:pt idx="9866">
                  <c:v>0</c:v>
                </c:pt>
                <c:pt idx="9867">
                  <c:v>0</c:v>
                </c:pt>
                <c:pt idx="9868">
                  <c:v>0</c:v>
                </c:pt>
                <c:pt idx="9869">
                  <c:v>5.0890694445115514E-2</c:v>
                </c:pt>
                <c:pt idx="9870">
                  <c:v>8.5006064815388527E-2</c:v>
                </c:pt>
                <c:pt idx="9871">
                  <c:v>4.9894097224751022E-2</c:v>
                </c:pt>
                <c:pt idx="9872">
                  <c:v>0</c:v>
                </c:pt>
                <c:pt idx="9873">
                  <c:v>0</c:v>
                </c:pt>
                <c:pt idx="9874">
                  <c:v>3.0705671233590692E-3</c:v>
                </c:pt>
                <c:pt idx="9875">
                  <c:v>8.8656331019592471E-2</c:v>
                </c:pt>
                <c:pt idx="9876">
                  <c:v>0</c:v>
                </c:pt>
                <c:pt idx="9877">
                  <c:v>7.6457037037471309E-2</c:v>
                </c:pt>
                <c:pt idx="9878">
                  <c:v>0.12102903935738141</c:v>
                </c:pt>
                <c:pt idx="9879">
                  <c:v>0</c:v>
                </c:pt>
                <c:pt idx="9880">
                  <c:v>7.704737268795725E-2</c:v>
                </c:pt>
                <c:pt idx="9881">
                  <c:v>0</c:v>
                </c:pt>
                <c:pt idx="9882">
                  <c:v>9.3525960648548789E-2</c:v>
                </c:pt>
                <c:pt idx="9883">
                  <c:v>0</c:v>
                </c:pt>
                <c:pt idx="9884">
                  <c:v>0.28767998842522502</c:v>
                </c:pt>
                <c:pt idx="9885">
                  <c:v>0.95324129629443632</c:v>
                </c:pt>
                <c:pt idx="9886">
                  <c:v>0</c:v>
                </c:pt>
                <c:pt idx="9887">
                  <c:v>0</c:v>
                </c:pt>
                <c:pt idx="9888">
                  <c:v>0</c:v>
                </c:pt>
                <c:pt idx="9889">
                  <c:v>0</c:v>
                </c:pt>
                <c:pt idx="9890">
                  <c:v>0</c:v>
                </c:pt>
                <c:pt idx="9891">
                  <c:v>0</c:v>
                </c:pt>
                <c:pt idx="9892">
                  <c:v>7.4264745366235729E-2</c:v>
                </c:pt>
                <c:pt idx="9893">
                  <c:v>0</c:v>
                </c:pt>
                <c:pt idx="9894">
                  <c:v>9.774521990766516E-2</c:v>
                </c:pt>
                <c:pt idx="9895">
                  <c:v>4.1927662095986307E-3</c:v>
                </c:pt>
                <c:pt idx="9896">
                  <c:v>8.8533171292510815E-2</c:v>
                </c:pt>
                <c:pt idx="9897">
                  <c:v>0</c:v>
                </c:pt>
                <c:pt idx="9898">
                  <c:v>0.69453893518948462</c:v>
                </c:pt>
                <c:pt idx="9899">
                  <c:v>0</c:v>
                </c:pt>
                <c:pt idx="9900">
                  <c:v>0</c:v>
                </c:pt>
                <c:pt idx="9901">
                  <c:v>0</c:v>
                </c:pt>
                <c:pt idx="9902">
                  <c:v>0</c:v>
                </c:pt>
                <c:pt idx="9903">
                  <c:v>0</c:v>
                </c:pt>
                <c:pt idx="9904">
                  <c:v>0</c:v>
                </c:pt>
                <c:pt idx="9905">
                  <c:v>0</c:v>
                </c:pt>
                <c:pt idx="9906">
                  <c:v>0</c:v>
                </c:pt>
                <c:pt idx="9907">
                  <c:v>0</c:v>
                </c:pt>
                <c:pt idx="9908">
                  <c:v>7.9107314813882113E-2</c:v>
                </c:pt>
                <c:pt idx="9909">
                  <c:v>5.4789618050563149E-2</c:v>
                </c:pt>
                <c:pt idx="9910">
                  <c:v>8.4574039348808583E-2</c:v>
                </c:pt>
                <c:pt idx="9911">
                  <c:v>8.5643321755924262E-2</c:v>
                </c:pt>
                <c:pt idx="9912">
                  <c:v>0</c:v>
                </c:pt>
                <c:pt idx="9913">
                  <c:v>8.2764178245270159E-2</c:v>
                </c:pt>
                <c:pt idx="9914">
                  <c:v>0</c:v>
                </c:pt>
                <c:pt idx="9915">
                  <c:v>0</c:v>
                </c:pt>
                <c:pt idx="9916">
                  <c:v>9.9252951389644295E-2</c:v>
                </c:pt>
                <c:pt idx="9917">
                  <c:v>0</c:v>
                </c:pt>
                <c:pt idx="9918">
                  <c:v>0.14835855324054137</c:v>
                </c:pt>
                <c:pt idx="9919">
                  <c:v>0</c:v>
                </c:pt>
                <c:pt idx="9920">
                  <c:v>0</c:v>
                </c:pt>
                <c:pt idx="9921">
                  <c:v>0</c:v>
                </c:pt>
                <c:pt idx="9922">
                  <c:v>0</c:v>
                </c:pt>
                <c:pt idx="9923">
                  <c:v>0</c:v>
                </c:pt>
                <c:pt idx="9924">
                  <c:v>0</c:v>
                </c:pt>
                <c:pt idx="9925">
                  <c:v>8.9923981475294568E-2</c:v>
                </c:pt>
                <c:pt idx="9926">
                  <c:v>0</c:v>
                </c:pt>
                <c:pt idx="9927">
                  <c:v>9.1758298607601319E-2</c:v>
                </c:pt>
                <c:pt idx="9928">
                  <c:v>2.1544641203945503E-2</c:v>
                </c:pt>
                <c:pt idx="9929">
                  <c:v>0</c:v>
                </c:pt>
                <c:pt idx="9930">
                  <c:v>0.21592585647886153</c:v>
                </c:pt>
                <c:pt idx="9931">
                  <c:v>0</c:v>
                </c:pt>
                <c:pt idx="9932">
                  <c:v>6.881372685165843E-2</c:v>
                </c:pt>
                <c:pt idx="9933">
                  <c:v>0</c:v>
                </c:pt>
                <c:pt idx="9934">
                  <c:v>0</c:v>
                </c:pt>
                <c:pt idx="9935">
                  <c:v>0</c:v>
                </c:pt>
                <c:pt idx="9936">
                  <c:v>0</c:v>
                </c:pt>
                <c:pt idx="9937">
                  <c:v>0</c:v>
                </c:pt>
                <c:pt idx="9938">
                  <c:v>7.8115729163982905E-2</c:v>
                </c:pt>
                <c:pt idx="9939">
                  <c:v>2.0943946758052334E-2</c:v>
                </c:pt>
                <c:pt idx="9940">
                  <c:v>1.3546909722208511E-2</c:v>
                </c:pt>
                <c:pt idx="9941">
                  <c:v>0</c:v>
                </c:pt>
                <c:pt idx="9942">
                  <c:v>2.0896018519124482E-2</c:v>
                </c:pt>
                <c:pt idx="9943">
                  <c:v>8.3114976856450085E-2</c:v>
                </c:pt>
                <c:pt idx="9944">
                  <c:v>0</c:v>
                </c:pt>
                <c:pt idx="9945">
                  <c:v>0</c:v>
                </c:pt>
                <c:pt idx="9946">
                  <c:v>0</c:v>
                </c:pt>
                <c:pt idx="9947">
                  <c:v>0</c:v>
                </c:pt>
                <c:pt idx="9948">
                  <c:v>8.7366828709491529E-2</c:v>
                </c:pt>
                <c:pt idx="9949">
                  <c:v>8.951859953958774E-2</c:v>
                </c:pt>
                <c:pt idx="9950">
                  <c:v>0</c:v>
                </c:pt>
                <c:pt idx="9951">
                  <c:v>0</c:v>
                </c:pt>
                <c:pt idx="9952">
                  <c:v>1.0945590271148831E-2</c:v>
                </c:pt>
                <c:pt idx="9953">
                  <c:v>2.5907406961778179E-4</c:v>
                </c:pt>
                <c:pt idx="9954">
                  <c:v>2.5155092589557171E-4</c:v>
                </c:pt>
                <c:pt idx="9955">
                  <c:v>0</c:v>
                </c:pt>
                <c:pt idx="9956">
                  <c:v>7.7956932873348705E-2</c:v>
                </c:pt>
                <c:pt idx="9957">
                  <c:v>0</c:v>
                </c:pt>
                <c:pt idx="9958">
                  <c:v>7.7955995366210118E-2</c:v>
                </c:pt>
                <c:pt idx="9959">
                  <c:v>0</c:v>
                </c:pt>
                <c:pt idx="9960">
                  <c:v>7.6820578702609055E-2</c:v>
                </c:pt>
                <c:pt idx="9961">
                  <c:v>7.7233171294210479E-2</c:v>
                </c:pt>
                <c:pt idx="9962">
                  <c:v>7.6127233798615634E-2</c:v>
                </c:pt>
                <c:pt idx="9963">
                  <c:v>3.2521759203518741E-3</c:v>
                </c:pt>
                <c:pt idx="9964">
                  <c:v>7.083913194219349E-2</c:v>
                </c:pt>
                <c:pt idx="9965">
                  <c:v>6.539722227898892E-3</c:v>
                </c:pt>
                <c:pt idx="9966">
                  <c:v>2.5690509282867424E-3</c:v>
                </c:pt>
                <c:pt idx="9967">
                  <c:v>6.4088541694218293E-3</c:v>
                </c:pt>
                <c:pt idx="9968">
                  <c:v>1.1914305556274485E-2</c:v>
                </c:pt>
                <c:pt idx="9969">
                  <c:v>1.2256400463229511E-2</c:v>
                </c:pt>
                <c:pt idx="9970">
                  <c:v>7.879540509020444E-2</c:v>
                </c:pt>
                <c:pt idx="9971">
                  <c:v>6.3942592605599202E-3</c:v>
                </c:pt>
                <c:pt idx="9972">
                  <c:v>8.2979826387600042E-2</c:v>
                </c:pt>
                <c:pt idx="9973">
                  <c:v>8.7732627318473533E-2</c:v>
                </c:pt>
                <c:pt idx="9974">
                  <c:v>0</c:v>
                </c:pt>
                <c:pt idx="9975">
                  <c:v>7.9111192128038965E-2</c:v>
                </c:pt>
                <c:pt idx="9976">
                  <c:v>1.0116736113559455E-2</c:v>
                </c:pt>
                <c:pt idx="9977">
                  <c:v>8.5725983793963678E-2</c:v>
                </c:pt>
                <c:pt idx="9978">
                  <c:v>0.13970958333811723</c:v>
                </c:pt>
                <c:pt idx="9979">
                  <c:v>4.4272106482821982E-2</c:v>
                </c:pt>
                <c:pt idx="9980">
                  <c:v>6.4822581021871883E-2</c:v>
                </c:pt>
                <c:pt idx="9981">
                  <c:v>7.2873750003054738E-2</c:v>
                </c:pt>
                <c:pt idx="9982">
                  <c:v>5.3249479162332136E-2</c:v>
                </c:pt>
                <c:pt idx="9983">
                  <c:v>0</c:v>
                </c:pt>
                <c:pt idx="9984">
                  <c:v>8.7627835644525476E-2</c:v>
                </c:pt>
                <c:pt idx="9985">
                  <c:v>7.665789351449348E-2</c:v>
                </c:pt>
                <c:pt idx="9986">
                  <c:v>8.6186921296757646E-2</c:v>
                </c:pt>
                <c:pt idx="9987">
                  <c:v>0</c:v>
                </c:pt>
                <c:pt idx="9988">
                  <c:v>0</c:v>
                </c:pt>
                <c:pt idx="9989">
                  <c:v>8.7008263886673376E-2</c:v>
                </c:pt>
                <c:pt idx="9990">
                  <c:v>8.4272789346869104E-2</c:v>
                </c:pt>
                <c:pt idx="9991">
                  <c:v>8.9104976854287088E-2</c:v>
                </c:pt>
                <c:pt idx="9992">
                  <c:v>7.5712893521995284E-2</c:v>
                </c:pt>
                <c:pt idx="9993">
                  <c:v>0</c:v>
                </c:pt>
                <c:pt idx="9994">
                  <c:v>2.6276620337739587E-3</c:v>
                </c:pt>
                <c:pt idx="9995">
                  <c:v>8.7421689815528225E-2</c:v>
                </c:pt>
                <c:pt idx="9996">
                  <c:v>9.1058148151205387E-2</c:v>
                </c:pt>
                <c:pt idx="9997">
                  <c:v>1.4284721692092717E-4</c:v>
                </c:pt>
                <c:pt idx="9998">
                  <c:v>0</c:v>
                </c:pt>
                <c:pt idx="9999">
                  <c:v>0</c:v>
                </c:pt>
                <c:pt idx="10000">
                  <c:v>0</c:v>
                </c:pt>
                <c:pt idx="10001">
                  <c:v>7.9499166669847909E-2</c:v>
                </c:pt>
                <c:pt idx="10002">
                  <c:v>0</c:v>
                </c:pt>
                <c:pt idx="10003">
                  <c:v>0</c:v>
                </c:pt>
                <c:pt idx="10004">
                  <c:v>0</c:v>
                </c:pt>
                <c:pt idx="10005">
                  <c:v>0</c:v>
                </c:pt>
                <c:pt idx="10006">
                  <c:v>0</c:v>
                </c:pt>
                <c:pt idx="10007">
                  <c:v>0</c:v>
                </c:pt>
                <c:pt idx="10008">
                  <c:v>0</c:v>
                </c:pt>
                <c:pt idx="10009">
                  <c:v>0.10530712963372935</c:v>
                </c:pt>
                <c:pt idx="10010">
                  <c:v>0.20975883102073567</c:v>
                </c:pt>
                <c:pt idx="10011">
                  <c:v>0</c:v>
                </c:pt>
                <c:pt idx="10012">
                  <c:v>8.1237685182713903E-2</c:v>
                </c:pt>
                <c:pt idx="10013">
                  <c:v>0</c:v>
                </c:pt>
                <c:pt idx="10014">
                  <c:v>0</c:v>
                </c:pt>
                <c:pt idx="10015">
                  <c:v>0</c:v>
                </c:pt>
                <c:pt idx="10016">
                  <c:v>7.8606620372738689E-2</c:v>
                </c:pt>
                <c:pt idx="10017">
                  <c:v>0</c:v>
                </c:pt>
                <c:pt idx="10018">
                  <c:v>1.8173611111706123E-2</c:v>
                </c:pt>
                <c:pt idx="10019">
                  <c:v>0</c:v>
                </c:pt>
                <c:pt idx="10020">
                  <c:v>8.7679826385283377E-2</c:v>
                </c:pt>
                <c:pt idx="10021">
                  <c:v>9.2068252313765697E-2</c:v>
                </c:pt>
                <c:pt idx="10022">
                  <c:v>8.5406180551217403E-2</c:v>
                </c:pt>
                <c:pt idx="10023">
                  <c:v>8.4572025465604383E-2</c:v>
                </c:pt>
                <c:pt idx="10024">
                  <c:v>9.337153935484821E-2</c:v>
                </c:pt>
                <c:pt idx="10025">
                  <c:v>8.6743645828391891E-2</c:v>
                </c:pt>
                <c:pt idx="10026">
                  <c:v>1.9312500007799827E-3</c:v>
                </c:pt>
                <c:pt idx="10027">
                  <c:v>4.324976856878493E-3</c:v>
                </c:pt>
                <c:pt idx="10028">
                  <c:v>0.13351383101689862</c:v>
                </c:pt>
                <c:pt idx="10029">
                  <c:v>8.4867002318787854E-2</c:v>
                </c:pt>
                <c:pt idx="10030">
                  <c:v>0</c:v>
                </c:pt>
                <c:pt idx="10031">
                  <c:v>0</c:v>
                </c:pt>
                <c:pt idx="10032">
                  <c:v>0</c:v>
                </c:pt>
                <c:pt idx="10033">
                  <c:v>0</c:v>
                </c:pt>
                <c:pt idx="10034">
                  <c:v>1.030418981827097E-2</c:v>
                </c:pt>
                <c:pt idx="10035">
                  <c:v>2.0345486118458211E-3</c:v>
                </c:pt>
                <c:pt idx="10036">
                  <c:v>0</c:v>
                </c:pt>
                <c:pt idx="10037">
                  <c:v>0</c:v>
                </c:pt>
                <c:pt idx="10038">
                  <c:v>0</c:v>
                </c:pt>
                <c:pt idx="10039">
                  <c:v>0</c:v>
                </c:pt>
                <c:pt idx="10040">
                  <c:v>9.5650567127449904E-2</c:v>
                </c:pt>
                <c:pt idx="10041">
                  <c:v>8.7511863421241287E-2</c:v>
                </c:pt>
                <c:pt idx="10042">
                  <c:v>0</c:v>
                </c:pt>
                <c:pt idx="10043">
                  <c:v>8.4794664355285931E-2</c:v>
                </c:pt>
                <c:pt idx="10044">
                  <c:v>0</c:v>
                </c:pt>
                <c:pt idx="10045">
                  <c:v>9.6120162037550472E-2</c:v>
                </c:pt>
                <c:pt idx="10046">
                  <c:v>0</c:v>
                </c:pt>
                <c:pt idx="10047">
                  <c:v>0.10776956018526107</c:v>
                </c:pt>
                <c:pt idx="10048">
                  <c:v>9.8829039350675885E-2</c:v>
                </c:pt>
                <c:pt idx="10049">
                  <c:v>6.0720208333805203E-2</c:v>
                </c:pt>
                <c:pt idx="10050">
                  <c:v>9.548473379254574E-2</c:v>
                </c:pt>
                <c:pt idx="10051">
                  <c:v>5.935254629002884E-2</c:v>
                </c:pt>
                <c:pt idx="10052">
                  <c:v>6.1733229165838566E-2</c:v>
                </c:pt>
                <c:pt idx="10053">
                  <c:v>9.5343796303495765E-2</c:v>
                </c:pt>
                <c:pt idx="10054">
                  <c:v>9.6469745374633931E-2</c:v>
                </c:pt>
                <c:pt idx="10055">
                  <c:v>8.5351956018712372E-2</c:v>
                </c:pt>
                <c:pt idx="10056">
                  <c:v>8.387186342588393E-2</c:v>
                </c:pt>
                <c:pt idx="10057">
                  <c:v>8.9322199077287223E-2</c:v>
                </c:pt>
                <c:pt idx="10058">
                  <c:v>7.2222384260385297E-2</c:v>
                </c:pt>
                <c:pt idx="10059">
                  <c:v>0</c:v>
                </c:pt>
                <c:pt idx="10060">
                  <c:v>7.7221666666446254E-2</c:v>
                </c:pt>
                <c:pt idx="10061">
                  <c:v>8.0266689816198777E-2</c:v>
                </c:pt>
                <c:pt idx="10062">
                  <c:v>9.2498738427821081E-2</c:v>
                </c:pt>
                <c:pt idx="10063">
                  <c:v>8.7244641203142237E-2</c:v>
                </c:pt>
                <c:pt idx="10064">
                  <c:v>0</c:v>
                </c:pt>
                <c:pt idx="10065">
                  <c:v>1.6654745340929367E-3</c:v>
                </c:pt>
                <c:pt idx="10066">
                  <c:v>0</c:v>
                </c:pt>
                <c:pt idx="10067">
                  <c:v>7.7684548610704951E-2</c:v>
                </c:pt>
                <c:pt idx="10068">
                  <c:v>8.9617175930470694E-2</c:v>
                </c:pt>
                <c:pt idx="10069">
                  <c:v>0</c:v>
                </c:pt>
                <c:pt idx="10070">
                  <c:v>0</c:v>
                </c:pt>
                <c:pt idx="10071">
                  <c:v>7.5685717594751623E-2</c:v>
                </c:pt>
                <c:pt idx="10072">
                  <c:v>8.3588368055643514E-2</c:v>
                </c:pt>
                <c:pt idx="10073">
                  <c:v>7.6454143520095386E-2</c:v>
                </c:pt>
                <c:pt idx="10074">
                  <c:v>0</c:v>
                </c:pt>
                <c:pt idx="10075">
                  <c:v>8.8177812496724073E-2</c:v>
                </c:pt>
                <c:pt idx="10076">
                  <c:v>3.0312893519294448E-2</c:v>
                </c:pt>
                <c:pt idx="10077">
                  <c:v>0</c:v>
                </c:pt>
                <c:pt idx="10078">
                  <c:v>7.8687870372959878E-2</c:v>
                </c:pt>
                <c:pt idx="10079">
                  <c:v>0</c:v>
                </c:pt>
                <c:pt idx="10080">
                  <c:v>7.9573668983357493E-2</c:v>
                </c:pt>
                <c:pt idx="10081">
                  <c:v>0</c:v>
                </c:pt>
                <c:pt idx="10082">
                  <c:v>0</c:v>
                </c:pt>
                <c:pt idx="10083">
                  <c:v>0</c:v>
                </c:pt>
                <c:pt idx="10084">
                  <c:v>8.1489918986335397E-2</c:v>
                </c:pt>
                <c:pt idx="10085">
                  <c:v>7.9540949074726086E-2</c:v>
                </c:pt>
                <c:pt idx="10086">
                  <c:v>4.4881342590088025E-2</c:v>
                </c:pt>
                <c:pt idx="10087">
                  <c:v>9.3148414351162501E-2</c:v>
                </c:pt>
                <c:pt idx="10088">
                  <c:v>0</c:v>
                </c:pt>
                <c:pt idx="10089">
                  <c:v>0</c:v>
                </c:pt>
                <c:pt idx="10090">
                  <c:v>8.6243888887111098E-2</c:v>
                </c:pt>
                <c:pt idx="10091">
                  <c:v>5.0463229163142387E-2</c:v>
                </c:pt>
                <c:pt idx="10092">
                  <c:v>8.4898136570700444E-2</c:v>
                </c:pt>
                <c:pt idx="10093">
                  <c:v>0</c:v>
                </c:pt>
                <c:pt idx="10094">
                  <c:v>0</c:v>
                </c:pt>
                <c:pt idx="10095">
                  <c:v>8.1386782403569669E-2</c:v>
                </c:pt>
                <c:pt idx="10096">
                  <c:v>0</c:v>
                </c:pt>
                <c:pt idx="10097">
                  <c:v>0</c:v>
                </c:pt>
                <c:pt idx="10098">
                  <c:v>0</c:v>
                </c:pt>
                <c:pt idx="10099">
                  <c:v>0</c:v>
                </c:pt>
                <c:pt idx="10100">
                  <c:v>0</c:v>
                </c:pt>
                <c:pt idx="10101">
                  <c:v>5.6559375007054769E-3</c:v>
                </c:pt>
                <c:pt idx="10102">
                  <c:v>0</c:v>
                </c:pt>
                <c:pt idx="10103">
                  <c:v>0</c:v>
                </c:pt>
                <c:pt idx="10104">
                  <c:v>0</c:v>
                </c:pt>
                <c:pt idx="10105">
                  <c:v>9.3787430560041685E-2</c:v>
                </c:pt>
                <c:pt idx="10106">
                  <c:v>0</c:v>
                </c:pt>
                <c:pt idx="10107">
                  <c:v>0.13458005787106231</c:v>
                </c:pt>
                <c:pt idx="10108">
                  <c:v>0</c:v>
                </c:pt>
                <c:pt idx="10109">
                  <c:v>0.10609408564778278</c:v>
                </c:pt>
                <c:pt idx="10110">
                  <c:v>2.7506851853104308E-2</c:v>
                </c:pt>
                <c:pt idx="10111">
                  <c:v>7.8585555558674969E-2</c:v>
                </c:pt>
                <c:pt idx="10112">
                  <c:v>0</c:v>
                </c:pt>
                <c:pt idx="10113">
                  <c:v>8.6266203703416977E-2</c:v>
                </c:pt>
                <c:pt idx="10114">
                  <c:v>5.0924918985401746E-2</c:v>
                </c:pt>
                <c:pt idx="10115">
                  <c:v>8.5698136579594575E-2</c:v>
                </c:pt>
                <c:pt idx="10116">
                  <c:v>1.4965208334615454E-2</c:v>
                </c:pt>
                <c:pt idx="10117">
                  <c:v>0.17753886574064381</c:v>
                </c:pt>
                <c:pt idx="10118">
                  <c:v>9.5805729171843268E-2</c:v>
                </c:pt>
                <c:pt idx="10119">
                  <c:v>7.595557870081393E-2</c:v>
                </c:pt>
                <c:pt idx="10120">
                  <c:v>3.0762525231475593</c:v>
                </c:pt>
                <c:pt idx="10121">
                  <c:v>8.8315995373704936E-2</c:v>
                </c:pt>
                <c:pt idx="10122">
                  <c:v>7.685579861572478E-2</c:v>
                </c:pt>
                <c:pt idx="10123">
                  <c:v>6.8996631947811693E-2</c:v>
                </c:pt>
                <c:pt idx="10124">
                  <c:v>8.0054606485646218E-2</c:v>
                </c:pt>
                <c:pt idx="10125">
                  <c:v>9.5506689809553791E-2</c:v>
                </c:pt>
                <c:pt idx="10126">
                  <c:v>7.7949409722350538E-2</c:v>
                </c:pt>
                <c:pt idx="10127">
                  <c:v>2.5459606484218966E-2</c:v>
                </c:pt>
                <c:pt idx="10128">
                  <c:v>5.4644421295961365E-2</c:v>
                </c:pt>
                <c:pt idx="10129">
                  <c:v>8.4439050930086523E-2</c:v>
                </c:pt>
                <c:pt idx="10130">
                  <c:v>7.940899305685889E-2</c:v>
                </c:pt>
                <c:pt idx="10131">
                  <c:v>7.960648144944571E-4</c:v>
                </c:pt>
                <c:pt idx="10132">
                  <c:v>1.2336673379613785</c:v>
                </c:pt>
                <c:pt idx="10133">
                  <c:v>8.0508819439273793E-2</c:v>
                </c:pt>
                <c:pt idx="10134">
                  <c:v>8.2869317127915565E-2</c:v>
                </c:pt>
                <c:pt idx="10135">
                  <c:v>1.3294502314238343E-2</c:v>
                </c:pt>
                <c:pt idx="10136">
                  <c:v>7.8661226856638677E-2</c:v>
                </c:pt>
                <c:pt idx="10137">
                  <c:v>8.3164340278017335E-2</c:v>
                </c:pt>
                <c:pt idx="10138">
                  <c:v>5.6635312495927792E-2</c:v>
                </c:pt>
                <c:pt idx="10139">
                  <c:v>4.0965717591461726E-2</c:v>
                </c:pt>
                <c:pt idx="10140">
                  <c:v>8.4234004629252013E-2</c:v>
                </c:pt>
                <c:pt idx="10141">
                  <c:v>7.3360891197808087E-2</c:v>
                </c:pt>
                <c:pt idx="10142">
                  <c:v>7.1058831017580815E-2</c:v>
                </c:pt>
                <c:pt idx="10143">
                  <c:v>5.201409722212702E-2</c:v>
                </c:pt>
                <c:pt idx="10144">
                  <c:v>7.8420810183160938E-2</c:v>
                </c:pt>
                <c:pt idx="10145">
                  <c:v>8.5441736111533828E-2</c:v>
                </c:pt>
                <c:pt idx="10146">
                  <c:v>1.1439571761002298E-2</c:v>
                </c:pt>
                <c:pt idx="10147">
                  <c:v>8.1908402775297873E-2</c:v>
                </c:pt>
                <c:pt idx="10148">
                  <c:v>0.11910420138883637</c:v>
                </c:pt>
                <c:pt idx="10149">
                  <c:v>0</c:v>
                </c:pt>
                <c:pt idx="10150">
                  <c:v>9.719949073769385E-2</c:v>
                </c:pt>
                <c:pt idx="10151">
                  <c:v>8.5305787033576053E-2</c:v>
                </c:pt>
                <c:pt idx="10152">
                  <c:v>0.11259697916102596</c:v>
                </c:pt>
                <c:pt idx="10153">
                  <c:v>9.7027430550951976E-2</c:v>
                </c:pt>
                <c:pt idx="10154">
                  <c:v>0.1096970254657208</c:v>
                </c:pt>
                <c:pt idx="10155">
                  <c:v>1.3959629628516268E-2</c:v>
                </c:pt>
                <c:pt idx="10156">
                  <c:v>4.0667418979865033E-2</c:v>
                </c:pt>
                <c:pt idx="10157">
                  <c:v>7.9978449073678348E-2</c:v>
                </c:pt>
                <c:pt idx="10158">
                  <c:v>8.5819976855418645E-2</c:v>
                </c:pt>
                <c:pt idx="10159">
                  <c:v>2.2753923607524484E-2</c:v>
                </c:pt>
                <c:pt idx="10160">
                  <c:v>7.5412881938973442E-2</c:v>
                </c:pt>
                <c:pt idx="10161">
                  <c:v>0</c:v>
                </c:pt>
                <c:pt idx="10162">
                  <c:v>0</c:v>
                </c:pt>
                <c:pt idx="10163">
                  <c:v>0</c:v>
                </c:pt>
                <c:pt idx="10164">
                  <c:v>8.7917499993636739E-2</c:v>
                </c:pt>
                <c:pt idx="10165">
                  <c:v>0.12103511574241566</c:v>
                </c:pt>
                <c:pt idx="10166">
                  <c:v>0.28305584490590263</c:v>
                </c:pt>
                <c:pt idx="10167">
                  <c:v>0.15297623842343455</c:v>
                </c:pt>
                <c:pt idx="10168">
                  <c:v>0.14098716435546521</c:v>
                </c:pt>
                <c:pt idx="10169">
                  <c:v>0</c:v>
                </c:pt>
                <c:pt idx="10170">
                  <c:v>0.13518636574008269</c:v>
                </c:pt>
                <c:pt idx="10171">
                  <c:v>0.13785604166332632</c:v>
                </c:pt>
                <c:pt idx="10172">
                  <c:v>0</c:v>
                </c:pt>
                <c:pt idx="10173">
                  <c:v>0.10667163194011664</c:v>
                </c:pt>
                <c:pt idx="10174">
                  <c:v>0.12579842592822388</c:v>
                </c:pt>
                <c:pt idx="10175">
                  <c:v>0.10263763889088295</c:v>
                </c:pt>
                <c:pt idx="10176">
                  <c:v>8.5885763888654765E-2</c:v>
                </c:pt>
                <c:pt idx="10177">
                  <c:v>7.6092187504400499E-2</c:v>
                </c:pt>
                <c:pt idx="10178">
                  <c:v>8.7811527781013865E-2</c:v>
                </c:pt>
                <c:pt idx="10179">
                  <c:v>1.3795949125778861E-3</c:v>
                </c:pt>
                <c:pt idx="10180">
                  <c:v>1.8216435273643583E-4</c:v>
                </c:pt>
                <c:pt idx="10181">
                  <c:v>2.2823032406449784E-2</c:v>
                </c:pt>
                <c:pt idx="10182">
                  <c:v>1.4246528007788584E-4</c:v>
                </c:pt>
                <c:pt idx="10183">
                  <c:v>2.9307870136108249E-4</c:v>
                </c:pt>
                <c:pt idx="10184">
                  <c:v>3.1225092592649162E-2</c:v>
                </c:pt>
                <c:pt idx="10185">
                  <c:v>2.9858842593966983E-2</c:v>
                </c:pt>
                <c:pt idx="10186">
                  <c:v>1.2232199071149807E-2</c:v>
                </c:pt>
                <c:pt idx="10187">
                  <c:v>1.2677442129643168E-2</c:v>
                </c:pt>
                <c:pt idx="10188">
                  <c:v>8.7093194444605615E-2</c:v>
                </c:pt>
                <c:pt idx="10189">
                  <c:v>7.0320312501280569E-2</c:v>
                </c:pt>
                <c:pt idx="10190">
                  <c:v>9.0294444446044508E-2</c:v>
                </c:pt>
                <c:pt idx="10191">
                  <c:v>1.1700462964654434E-2</c:v>
                </c:pt>
                <c:pt idx="10192">
                  <c:v>8.5378958334331401E-2</c:v>
                </c:pt>
                <c:pt idx="10193">
                  <c:v>0.11803450231673196</c:v>
                </c:pt>
                <c:pt idx="10194">
                  <c:v>1.0630555552779697E-3</c:v>
                </c:pt>
                <c:pt idx="10195">
                  <c:v>3.317604168842081E-3</c:v>
                </c:pt>
                <c:pt idx="10196">
                  <c:v>2.2938194451853633E-3</c:v>
                </c:pt>
                <c:pt idx="10197">
                  <c:v>1.8255787072121166E-3</c:v>
                </c:pt>
                <c:pt idx="10198">
                  <c:v>1.3798032377962954E-3</c:v>
                </c:pt>
                <c:pt idx="10199">
                  <c:v>7.6652893476421013E-3</c:v>
                </c:pt>
                <c:pt idx="10200">
                  <c:v>4.7660902775533032E-2</c:v>
                </c:pt>
                <c:pt idx="10201">
                  <c:v>9.4591469904116821E-2</c:v>
                </c:pt>
                <c:pt idx="10202">
                  <c:v>1.2980925923329778E-2</c:v>
                </c:pt>
                <c:pt idx="10203">
                  <c:v>0.12148421296296874</c:v>
                </c:pt>
                <c:pt idx="10204">
                  <c:v>0.13283412036980735</c:v>
                </c:pt>
                <c:pt idx="10205">
                  <c:v>0.16929192129464354</c:v>
                </c:pt>
                <c:pt idx="10206">
                  <c:v>0.18126990740711335</c:v>
                </c:pt>
                <c:pt idx="10207">
                  <c:v>0</c:v>
                </c:pt>
                <c:pt idx="10208">
                  <c:v>0</c:v>
                </c:pt>
                <c:pt idx="10209">
                  <c:v>0.14032943287020316</c:v>
                </c:pt>
                <c:pt idx="10210">
                  <c:v>0.14692310184909729</c:v>
                </c:pt>
                <c:pt idx="10211">
                  <c:v>0.1436843055562349</c:v>
                </c:pt>
                <c:pt idx="10212">
                  <c:v>0.14502694443945074</c:v>
                </c:pt>
                <c:pt idx="10213">
                  <c:v>0.13818390046071727</c:v>
                </c:pt>
                <c:pt idx="10214">
                  <c:v>0.72587554398342036</c:v>
                </c:pt>
                <c:pt idx="10215">
                  <c:v>0.19071690972486977</c:v>
                </c:pt>
                <c:pt idx="10216">
                  <c:v>0.15424831018754048</c:v>
                </c:pt>
                <c:pt idx="10217">
                  <c:v>0.14062996528082294</c:v>
                </c:pt>
                <c:pt idx="10218">
                  <c:v>0.10759872684866423</c:v>
                </c:pt>
                <c:pt idx="10219">
                  <c:v>7.8850983794836793E-2</c:v>
                </c:pt>
                <c:pt idx="10220">
                  <c:v>0.12435651620762656</c:v>
                </c:pt>
                <c:pt idx="10221">
                  <c:v>8.7442280091636349E-2</c:v>
                </c:pt>
                <c:pt idx="10222">
                  <c:v>8.0702986109827179E-2</c:v>
                </c:pt>
                <c:pt idx="10223">
                  <c:v>0.95895798611309147</c:v>
                </c:pt>
                <c:pt idx="10224">
                  <c:v>8.3138333335227799E-2</c:v>
                </c:pt>
                <c:pt idx="10225">
                  <c:v>1.010436342767207E-2</c:v>
                </c:pt>
                <c:pt idx="10226">
                  <c:v>7.989815971814096E-2</c:v>
                </c:pt>
                <c:pt idx="10227">
                  <c:v>6.5679722218192182E-2</c:v>
                </c:pt>
                <c:pt idx="10228">
                  <c:v>6.7298402776941657E-2</c:v>
                </c:pt>
                <c:pt idx="10229">
                  <c:v>7.2379687495413236E-2</c:v>
                </c:pt>
                <c:pt idx="10230">
                  <c:v>8.9904479165852536E-2</c:v>
                </c:pt>
                <c:pt idx="10231">
                  <c:v>0.14514855324523523</c:v>
                </c:pt>
                <c:pt idx="10232">
                  <c:v>7.5807291665114462E-2</c:v>
                </c:pt>
                <c:pt idx="10233">
                  <c:v>1.0974842592549976</c:v>
                </c:pt>
                <c:pt idx="10234">
                  <c:v>9.2184733795875218E-2</c:v>
                </c:pt>
                <c:pt idx="10235">
                  <c:v>8.6363819442340173E-2</c:v>
                </c:pt>
                <c:pt idx="10236">
                  <c:v>8.1476944440510124E-2</c:v>
                </c:pt>
                <c:pt idx="10237">
                  <c:v>5.3190185186394956E-2</c:v>
                </c:pt>
                <c:pt idx="10238">
                  <c:v>4.4972766205319203E-2</c:v>
                </c:pt>
                <c:pt idx="10239">
                  <c:v>6.2816145829856396E-2</c:v>
                </c:pt>
                <c:pt idx="10240">
                  <c:v>0.1245798263917095</c:v>
                </c:pt>
                <c:pt idx="10241">
                  <c:v>7.3895648150937632E-2</c:v>
                </c:pt>
                <c:pt idx="10242">
                  <c:v>0.16142239583132323</c:v>
                </c:pt>
                <c:pt idx="10243">
                  <c:v>0.17401990740472684</c:v>
                </c:pt>
                <c:pt idx="10244">
                  <c:v>0.19153224536421476</c:v>
                </c:pt>
                <c:pt idx="10245">
                  <c:v>7.7992870370508172E-2</c:v>
                </c:pt>
                <c:pt idx="10246">
                  <c:v>0.17990314814960584</c:v>
                </c:pt>
                <c:pt idx="10247">
                  <c:v>4.1895300928445067E-2</c:v>
                </c:pt>
                <c:pt idx="10248">
                  <c:v>0.1627294212958077</c:v>
                </c:pt>
                <c:pt idx="10249">
                  <c:v>0.13274641204043292</c:v>
                </c:pt>
                <c:pt idx="10250">
                  <c:v>1.5193020830338355E-2</c:v>
                </c:pt>
                <c:pt idx="10251">
                  <c:v>0.2073267245432362</c:v>
                </c:pt>
                <c:pt idx="10252">
                  <c:v>0.13416150462580845</c:v>
                </c:pt>
                <c:pt idx="10253">
                  <c:v>0.11444903935625916</c:v>
                </c:pt>
                <c:pt idx="10254">
                  <c:v>7.3867187500582077E-2</c:v>
                </c:pt>
                <c:pt idx="10255">
                  <c:v>5.2420706022530794E-2</c:v>
                </c:pt>
                <c:pt idx="10256">
                  <c:v>4.6279629626951646E-2</c:v>
                </c:pt>
                <c:pt idx="10257">
                  <c:v>4.9570949071494397E-2</c:v>
                </c:pt>
                <c:pt idx="10258">
                  <c:v>8.3250671297719236E-2</c:v>
                </c:pt>
                <c:pt idx="10259">
                  <c:v>8.242818287544651E-2</c:v>
                </c:pt>
                <c:pt idx="10260">
                  <c:v>7.831092592823552E-2</c:v>
                </c:pt>
                <c:pt idx="10261">
                  <c:v>8.8021226853015833E-2</c:v>
                </c:pt>
                <c:pt idx="10262">
                  <c:v>2.1557673615461681E-2</c:v>
                </c:pt>
                <c:pt idx="10263">
                  <c:v>1.3997615744301584E-2</c:v>
                </c:pt>
                <c:pt idx="10264">
                  <c:v>7.9636342597950716E-2</c:v>
                </c:pt>
                <c:pt idx="10265">
                  <c:v>2.8020833269692957E-4</c:v>
                </c:pt>
                <c:pt idx="10266">
                  <c:v>2.7695601602317765E-4</c:v>
                </c:pt>
                <c:pt idx="10267">
                  <c:v>2.5885416835080832E-4</c:v>
                </c:pt>
                <c:pt idx="10268">
                  <c:v>1.6638889064779505E-4</c:v>
                </c:pt>
                <c:pt idx="10269">
                  <c:v>3.8542013884580228E-2</c:v>
                </c:pt>
                <c:pt idx="10270">
                  <c:v>0.6149736111110542</c:v>
                </c:pt>
                <c:pt idx="10271">
                  <c:v>8.8042835654050577E-2</c:v>
                </c:pt>
                <c:pt idx="10272">
                  <c:v>0.12429806713043945</c:v>
                </c:pt>
                <c:pt idx="10273">
                  <c:v>7.5791817129356787E-2</c:v>
                </c:pt>
                <c:pt idx="10274">
                  <c:v>0.16741605324205011</c:v>
                </c:pt>
                <c:pt idx="10275">
                  <c:v>8.6124629626283422E-2</c:v>
                </c:pt>
                <c:pt idx="10276">
                  <c:v>1.6971439699045732</c:v>
                </c:pt>
                <c:pt idx="10277">
                  <c:v>2.1628553244227078E-2</c:v>
                </c:pt>
                <c:pt idx="10278">
                  <c:v>7.5565590275800787E-2</c:v>
                </c:pt>
                <c:pt idx="10279">
                  <c:v>1.2792928246199153E-2</c:v>
                </c:pt>
                <c:pt idx="10280">
                  <c:v>8.9840972214005888E-3</c:v>
                </c:pt>
                <c:pt idx="10281">
                  <c:v>4.0740972181083634E-3</c:v>
                </c:pt>
                <c:pt idx="10282">
                  <c:v>3.4027071757009253E-2</c:v>
                </c:pt>
                <c:pt idx="10283">
                  <c:v>0</c:v>
                </c:pt>
                <c:pt idx="10284">
                  <c:v>8.8233761569426861E-2</c:v>
                </c:pt>
                <c:pt idx="10285">
                  <c:v>6.3578356493962929E-3</c:v>
                </c:pt>
                <c:pt idx="10286">
                  <c:v>2.4668946760357358E-2</c:v>
                </c:pt>
                <c:pt idx="10287">
                  <c:v>0.19037008102168329</c:v>
                </c:pt>
                <c:pt idx="10288">
                  <c:v>0.15042765046382556</c:v>
                </c:pt>
                <c:pt idx="10289">
                  <c:v>1.4840740695944987E-3</c:v>
                </c:pt>
                <c:pt idx="10290">
                  <c:v>0.17383548610814614</c:v>
                </c:pt>
                <c:pt idx="10291">
                  <c:v>0.17608478009060491</c:v>
                </c:pt>
                <c:pt idx="10292">
                  <c:v>7.1210717593203299E-2</c:v>
                </c:pt>
                <c:pt idx="10293">
                  <c:v>1.474650833333726</c:v>
                </c:pt>
                <c:pt idx="10294">
                  <c:v>1.6692071760189719E-2</c:v>
                </c:pt>
                <c:pt idx="10295">
                  <c:v>0.10054457176011056</c:v>
                </c:pt>
                <c:pt idx="10296">
                  <c:v>7.811848379787989E-2</c:v>
                </c:pt>
                <c:pt idx="10297">
                  <c:v>1.013217588479165E-3</c:v>
                </c:pt>
                <c:pt idx="10298">
                  <c:v>0.10938673611235572</c:v>
                </c:pt>
                <c:pt idx="10299">
                  <c:v>0.12087399305164581</c:v>
                </c:pt>
                <c:pt idx="10300">
                  <c:v>8.3904155093478039E-2</c:v>
                </c:pt>
                <c:pt idx="10301">
                  <c:v>9.2543912040127907E-2</c:v>
                </c:pt>
                <c:pt idx="10302">
                  <c:v>9.682807870558463E-2</c:v>
                </c:pt>
                <c:pt idx="10303">
                  <c:v>8.7175752312759869E-2</c:v>
                </c:pt>
                <c:pt idx="10304">
                  <c:v>0</c:v>
                </c:pt>
                <c:pt idx="10305">
                  <c:v>9.2158229163032956E-2</c:v>
                </c:pt>
                <c:pt idx="10306">
                  <c:v>8.8941597219672985E-2</c:v>
                </c:pt>
                <c:pt idx="10307">
                  <c:v>8.7152534717461094E-2</c:v>
                </c:pt>
                <c:pt idx="10308">
                  <c:v>8.5983576391299721E-2</c:v>
                </c:pt>
                <c:pt idx="10309">
                  <c:v>9.8699594906065613E-2</c:v>
                </c:pt>
                <c:pt idx="10310">
                  <c:v>9.5038194442167878E-2</c:v>
                </c:pt>
                <c:pt idx="10311">
                  <c:v>0.10011667824437609</c:v>
                </c:pt>
                <c:pt idx="10312">
                  <c:v>0.10973001157253748</c:v>
                </c:pt>
                <c:pt idx="10313">
                  <c:v>9.9301342597755138E-2</c:v>
                </c:pt>
                <c:pt idx="10314">
                  <c:v>0.11060068287042668</c:v>
                </c:pt>
                <c:pt idx="10315">
                  <c:v>0.10349388889153488</c:v>
                </c:pt>
                <c:pt idx="10316">
                  <c:v>0</c:v>
                </c:pt>
                <c:pt idx="10317">
                  <c:v>0.12180517361412058</c:v>
                </c:pt>
                <c:pt idx="10318">
                  <c:v>0.13964667823893251</c:v>
                </c:pt>
                <c:pt idx="10319">
                  <c:v>0</c:v>
                </c:pt>
                <c:pt idx="10320">
                  <c:v>0</c:v>
                </c:pt>
                <c:pt idx="10321">
                  <c:v>9.133239583024988E-2</c:v>
                </c:pt>
                <c:pt idx="10322">
                  <c:v>0</c:v>
                </c:pt>
                <c:pt idx="10323">
                  <c:v>0.16578875000413973</c:v>
                </c:pt>
                <c:pt idx="10324">
                  <c:v>0</c:v>
                </c:pt>
                <c:pt idx="10325">
                  <c:v>0</c:v>
                </c:pt>
                <c:pt idx="10326">
                  <c:v>0.10165065972250886</c:v>
                </c:pt>
                <c:pt idx="10327">
                  <c:v>8.9573506942542735E-2</c:v>
                </c:pt>
                <c:pt idx="10328">
                  <c:v>0.88736680556030478</c:v>
                </c:pt>
                <c:pt idx="10329">
                  <c:v>0.14057914351724321</c:v>
                </c:pt>
                <c:pt idx="10330">
                  <c:v>0</c:v>
                </c:pt>
                <c:pt idx="10331">
                  <c:v>0</c:v>
                </c:pt>
                <c:pt idx="10332">
                  <c:v>0</c:v>
                </c:pt>
                <c:pt idx="10333">
                  <c:v>9.129579860746162E-2</c:v>
                </c:pt>
                <c:pt idx="10334">
                  <c:v>9.6623703706427477E-2</c:v>
                </c:pt>
                <c:pt idx="10335">
                  <c:v>0</c:v>
                </c:pt>
                <c:pt idx="10336">
                  <c:v>8.2913831021869555E-2</c:v>
                </c:pt>
                <c:pt idx="10337">
                  <c:v>0</c:v>
                </c:pt>
                <c:pt idx="10338">
                  <c:v>0.27365576389274793</c:v>
                </c:pt>
                <c:pt idx="10339">
                  <c:v>0</c:v>
                </c:pt>
                <c:pt idx="10340">
                  <c:v>0</c:v>
                </c:pt>
                <c:pt idx="10341">
                  <c:v>7.9263414350862149E-2</c:v>
                </c:pt>
                <c:pt idx="10342">
                  <c:v>0</c:v>
                </c:pt>
                <c:pt idx="10343">
                  <c:v>0</c:v>
                </c:pt>
                <c:pt idx="10344">
                  <c:v>0.15089431712840451</c:v>
                </c:pt>
                <c:pt idx="10345">
                  <c:v>0</c:v>
                </c:pt>
                <c:pt idx="10346">
                  <c:v>0</c:v>
                </c:pt>
                <c:pt idx="10347">
                  <c:v>0</c:v>
                </c:pt>
                <c:pt idx="10348">
                  <c:v>1.9549456017557532E-2</c:v>
                </c:pt>
                <c:pt idx="10349">
                  <c:v>0</c:v>
                </c:pt>
                <c:pt idx="10350">
                  <c:v>0</c:v>
                </c:pt>
                <c:pt idx="10351">
                  <c:v>0</c:v>
                </c:pt>
                <c:pt idx="10352">
                  <c:v>0</c:v>
                </c:pt>
                <c:pt idx="10353">
                  <c:v>0</c:v>
                </c:pt>
                <c:pt idx="10354">
                  <c:v>0</c:v>
                </c:pt>
                <c:pt idx="10355">
                  <c:v>0</c:v>
                </c:pt>
                <c:pt idx="10356">
                  <c:v>0</c:v>
                </c:pt>
                <c:pt idx="10357">
                  <c:v>0</c:v>
                </c:pt>
                <c:pt idx="10358">
                  <c:v>0</c:v>
                </c:pt>
                <c:pt idx="10359">
                  <c:v>0</c:v>
                </c:pt>
                <c:pt idx="10360">
                  <c:v>0</c:v>
                </c:pt>
                <c:pt idx="10361">
                  <c:v>0</c:v>
                </c:pt>
                <c:pt idx="10362">
                  <c:v>0</c:v>
                </c:pt>
                <c:pt idx="10363">
                  <c:v>8.1244548608083278E-2</c:v>
                </c:pt>
                <c:pt idx="10364">
                  <c:v>0</c:v>
                </c:pt>
                <c:pt idx="10365">
                  <c:v>0</c:v>
                </c:pt>
                <c:pt idx="10366">
                  <c:v>0</c:v>
                </c:pt>
                <c:pt idx="10367">
                  <c:v>0</c:v>
                </c:pt>
                <c:pt idx="10368">
                  <c:v>8.2123055559350178E-2</c:v>
                </c:pt>
                <c:pt idx="10369">
                  <c:v>7.3205000000598375E-2</c:v>
                </c:pt>
                <c:pt idx="10370">
                  <c:v>0</c:v>
                </c:pt>
                <c:pt idx="10371">
                  <c:v>8.5729189820995089E-2</c:v>
                </c:pt>
                <c:pt idx="10372">
                  <c:v>0.16160859953379259</c:v>
                </c:pt>
                <c:pt idx="10373">
                  <c:v>7.3770659721049014E-2</c:v>
                </c:pt>
                <c:pt idx="10374">
                  <c:v>6.5566782432142645E-3</c:v>
                </c:pt>
                <c:pt idx="10375">
                  <c:v>7.2557997686089948E-2</c:v>
                </c:pt>
                <c:pt idx="10376">
                  <c:v>0</c:v>
                </c:pt>
                <c:pt idx="10377">
                  <c:v>7.58155555522535E-2</c:v>
                </c:pt>
                <c:pt idx="10378">
                  <c:v>6.7105358793924097E-2</c:v>
                </c:pt>
                <c:pt idx="10379">
                  <c:v>0.10919817129615694</c:v>
                </c:pt>
                <c:pt idx="10380">
                  <c:v>0</c:v>
                </c:pt>
                <c:pt idx="10381">
                  <c:v>0</c:v>
                </c:pt>
                <c:pt idx="10382">
                  <c:v>0</c:v>
                </c:pt>
                <c:pt idx="10383">
                  <c:v>8.215018518967554E-2</c:v>
                </c:pt>
                <c:pt idx="10384">
                  <c:v>8.7531944445800036E-2</c:v>
                </c:pt>
                <c:pt idx="10385">
                  <c:v>8.7248692128923722E-2</c:v>
                </c:pt>
                <c:pt idx="10386">
                  <c:v>8.8189004629384726E-2</c:v>
                </c:pt>
                <c:pt idx="10387">
                  <c:v>2.0530312503979076E-2</c:v>
                </c:pt>
                <c:pt idx="10388">
                  <c:v>6.3017627311637625E-2</c:v>
                </c:pt>
                <c:pt idx="10389">
                  <c:v>0</c:v>
                </c:pt>
                <c:pt idx="10390">
                  <c:v>0.26992949074337957</c:v>
                </c:pt>
                <c:pt idx="10391">
                  <c:v>6.7638750006153714E-2</c:v>
                </c:pt>
                <c:pt idx="10392">
                  <c:v>1.3125432175947935</c:v>
                </c:pt>
                <c:pt idx="10393">
                  <c:v>8.9280972228152677E-2</c:v>
                </c:pt>
                <c:pt idx="10394">
                  <c:v>8.949354166543344E-2</c:v>
                </c:pt>
                <c:pt idx="10395">
                  <c:v>8.9482557872543111E-2</c:v>
                </c:pt>
                <c:pt idx="10396">
                  <c:v>8.3112847220036201E-2</c:v>
                </c:pt>
                <c:pt idx="10397">
                  <c:v>0</c:v>
                </c:pt>
                <c:pt idx="10398">
                  <c:v>8.8357002314296551E-2</c:v>
                </c:pt>
                <c:pt idx="10399">
                  <c:v>9.2229074070928618E-2</c:v>
                </c:pt>
                <c:pt idx="10400">
                  <c:v>8.0196331022307277E-2</c:v>
                </c:pt>
                <c:pt idx="10401">
                  <c:v>8.0900439810648095E-2</c:v>
                </c:pt>
                <c:pt idx="10402">
                  <c:v>8.6088564814417623E-2</c:v>
                </c:pt>
                <c:pt idx="10403">
                  <c:v>8.4821423610264901E-2</c:v>
                </c:pt>
                <c:pt idx="10404">
                  <c:v>8.2152847222459968E-2</c:v>
                </c:pt>
                <c:pt idx="10405">
                  <c:v>0</c:v>
                </c:pt>
                <c:pt idx="10406">
                  <c:v>7.1270405096584E-2</c:v>
                </c:pt>
                <c:pt idx="10407">
                  <c:v>0</c:v>
                </c:pt>
                <c:pt idx="10408">
                  <c:v>0</c:v>
                </c:pt>
                <c:pt idx="10409">
                  <c:v>8.6754768519313075E-2</c:v>
                </c:pt>
                <c:pt idx="10410">
                  <c:v>8.5175462962070014E-2</c:v>
                </c:pt>
                <c:pt idx="10411">
                  <c:v>8.2217986106115859E-2</c:v>
                </c:pt>
                <c:pt idx="10412">
                  <c:v>0</c:v>
                </c:pt>
                <c:pt idx="10413">
                  <c:v>8.1917870375036728E-2</c:v>
                </c:pt>
                <c:pt idx="10414">
                  <c:v>8.3588449073431548E-2</c:v>
                </c:pt>
                <c:pt idx="10415">
                  <c:v>0.39431290508946404</c:v>
                </c:pt>
                <c:pt idx="10416">
                  <c:v>1.4185532410920132E-2</c:v>
                </c:pt>
                <c:pt idx="10417">
                  <c:v>0</c:v>
                </c:pt>
                <c:pt idx="10418">
                  <c:v>9.1225787036819384E-2</c:v>
                </c:pt>
                <c:pt idx="10419">
                  <c:v>0</c:v>
                </c:pt>
                <c:pt idx="10420">
                  <c:v>0</c:v>
                </c:pt>
                <c:pt idx="10421">
                  <c:v>0</c:v>
                </c:pt>
                <c:pt idx="10422">
                  <c:v>0</c:v>
                </c:pt>
                <c:pt idx="10423">
                  <c:v>0.15439673610671889</c:v>
                </c:pt>
                <c:pt idx="10424">
                  <c:v>0</c:v>
                </c:pt>
                <c:pt idx="10425">
                  <c:v>0</c:v>
                </c:pt>
                <c:pt idx="10426">
                  <c:v>7.1558819443453103E-2</c:v>
                </c:pt>
                <c:pt idx="10427">
                  <c:v>8.7600532402575482E-2</c:v>
                </c:pt>
                <c:pt idx="10428">
                  <c:v>0</c:v>
                </c:pt>
                <c:pt idx="10429">
                  <c:v>0</c:v>
                </c:pt>
                <c:pt idx="10430">
                  <c:v>7.6086851848231163E-2</c:v>
                </c:pt>
                <c:pt idx="10431">
                  <c:v>7.57187962954049E-2</c:v>
                </c:pt>
                <c:pt idx="10432">
                  <c:v>0</c:v>
                </c:pt>
                <c:pt idx="10433">
                  <c:v>7.7583483798662201E-2</c:v>
                </c:pt>
                <c:pt idx="10434">
                  <c:v>7.6362256942957174E-2</c:v>
                </c:pt>
                <c:pt idx="10435">
                  <c:v>0</c:v>
                </c:pt>
                <c:pt idx="10436">
                  <c:v>0</c:v>
                </c:pt>
                <c:pt idx="10437">
                  <c:v>0</c:v>
                </c:pt>
                <c:pt idx="10438">
                  <c:v>1.3446863427816425E-2</c:v>
                </c:pt>
                <c:pt idx="10439">
                  <c:v>0</c:v>
                </c:pt>
                <c:pt idx="10440">
                  <c:v>0.14516179398196982</c:v>
                </c:pt>
                <c:pt idx="10441">
                  <c:v>0</c:v>
                </c:pt>
                <c:pt idx="10442">
                  <c:v>2.3146425462982734</c:v>
                </c:pt>
                <c:pt idx="10443">
                  <c:v>8.7228680560656358E-2</c:v>
                </c:pt>
                <c:pt idx="10444">
                  <c:v>8.4988842594611924E-2</c:v>
                </c:pt>
                <c:pt idx="10445">
                  <c:v>0</c:v>
                </c:pt>
                <c:pt idx="10446">
                  <c:v>0</c:v>
                </c:pt>
                <c:pt idx="10447">
                  <c:v>8.8713993056444451E-2</c:v>
                </c:pt>
                <c:pt idx="10448">
                  <c:v>0</c:v>
                </c:pt>
                <c:pt idx="10449">
                  <c:v>4.2659027749323286E-3</c:v>
                </c:pt>
                <c:pt idx="10450">
                  <c:v>8.0469398148125038E-2</c:v>
                </c:pt>
                <c:pt idx="10451">
                  <c:v>0</c:v>
                </c:pt>
                <c:pt idx="10452">
                  <c:v>0</c:v>
                </c:pt>
                <c:pt idx="10453">
                  <c:v>0</c:v>
                </c:pt>
                <c:pt idx="10454">
                  <c:v>9.4398101849947125E-2</c:v>
                </c:pt>
                <c:pt idx="10455">
                  <c:v>9.3901932872540783E-2</c:v>
                </c:pt>
                <c:pt idx="10456">
                  <c:v>0</c:v>
                </c:pt>
                <c:pt idx="10457">
                  <c:v>0</c:v>
                </c:pt>
                <c:pt idx="10458">
                  <c:v>0</c:v>
                </c:pt>
                <c:pt idx="10459">
                  <c:v>0</c:v>
                </c:pt>
                <c:pt idx="10460">
                  <c:v>0</c:v>
                </c:pt>
                <c:pt idx="10461">
                  <c:v>0</c:v>
                </c:pt>
                <c:pt idx="10462">
                  <c:v>0</c:v>
                </c:pt>
                <c:pt idx="10463">
                  <c:v>0</c:v>
                </c:pt>
                <c:pt idx="10464">
                  <c:v>0</c:v>
                </c:pt>
                <c:pt idx="10465">
                  <c:v>1.8548263906268403E-3</c:v>
                </c:pt>
                <c:pt idx="10466">
                  <c:v>0</c:v>
                </c:pt>
                <c:pt idx="10467">
                  <c:v>0</c:v>
                </c:pt>
                <c:pt idx="10468">
                  <c:v>0</c:v>
                </c:pt>
                <c:pt idx="10469">
                  <c:v>0.70811744212551275</c:v>
                </c:pt>
                <c:pt idx="10470">
                  <c:v>1.0655732870363863</c:v>
                </c:pt>
                <c:pt idx="10471">
                  <c:v>0</c:v>
                </c:pt>
                <c:pt idx="10472">
                  <c:v>0</c:v>
                </c:pt>
                <c:pt idx="10473">
                  <c:v>0</c:v>
                </c:pt>
                <c:pt idx="10474">
                  <c:v>0</c:v>
                </c:pt>
                <c:pt idx="10475">
                  <c:v>0.42495027777476935</c:v>
                </c:pt>
                <c:pt idx="10476">
                  <c:v>0.15980341435351875</c:v>
                </c:pt>
                <c:pt idx="10477">
                  <c:v>0</c:v>
                </c:pt>
                <c:pt idx="10478">
                  <c:v>0</c:v>
                </c:pt>
                <c:pt idx="10479">
                  <c:v>0</c:v>
                </c:pt>
                <c:pt idx="10480">
                  <c:v>0</c:v>
                </c:pt>
                <c:pt idx="10481">
                  <c:v>0</c:v>
                </c:pt>
                <c:pt idx="10482">
                  <c:v>0</c:v>
                </c:pt>
                <c:pt idx="10483">
                  <c:v>0</c:v>
                </c:pt>
                <c:pt idx="10484">
                  <c:v>0</c:v>
                </c:pt>
                <c:pt idx="10485">
                  <c:v>0</c:v>
                </c:pt>
                <c:pt idx="10486">
                  <c:v>7.4732418979692739E-2</c:v>
                </c:pt>
                <c:pt idx="10487">
                  <c:v>0</c:v>
                </c:pt>
                <c:pt idx="10488">
                  <c:v>3.6510624995571561E-2</c:v>
                </c:pt>
                <c:pt idx="10489">
                  <c:v>0</c:v>
                </c:pt>
                <c:pt idx="10490">
                  <c:v>9.1689340275479481E-2</c:v>
                </c:pt>
                <c:pt idx="10491">
                  <c:v>0</c:v>
                </c:pt>
                <c:pt idx="10492">
                  <c:v>7.7669340273132548E-2</c:v>
                </c:pt>
                <c:pt idx="10493">
                  <c:v>8.9977048606669996E-2</c:v>
                </c:pt>
                <c:pt idx="10494">
                  <c:v>8.7667662039166316E-2</c:v>
                </c:pt>
                <c:pt idx="10495">
                  <c:v>8.2375601850799285E-2</c:v>
                </c:pt>
                <c:pt idx="10496">
                  <c:v>0</c:v>
                </c:pt>
                <c:pt idx="10497">
                  <c:v>0</c:v>
                </c:pt>
                <c:pt idx="10498">
                  <c:v>0</c:v>
                </c:pt>
                <c:pt idx="10499">
                  <c:v>0</c:v>
                </c:pt>
                <c:pt idx="10500">
                  <c:v>0</c:v>
                </c:pt>
                <c:pt idx="10501">
                  <c:v>0</c:v>
                </c:pt>
                <c:pt idx="10502">
                  <c:v>0</c:v>
                </c:pt>
                <c:pt idx="10503">
                  <c:v>0</c:v>
                </c:pt>
                <c:pt idx="10504">
                  <c:v>0</c:v>
                </c:pt>
                <c:pt idx="10505">
                  <c:v>0</c:v>
                </c:pt>
                <c:pt idx="10506">
                  <c:v>0</c:v>
                </c:pt>
                <c:pt idx="10507">
                  <c:v>0</c:v>
                </c:pt>
                <c:pt idx="10508">
                  <c:v>0</c:v>
                </c:pt>
                <c:pt idx="10509">
                  <c:v>8.51110763833276E-2</c:v>
                </c:pt>
                <c:pt idx="10510">
                  <c:v>0</c:v>
                </c:pt>
                <c:pt idx="10511">
                  <c:v>0</c:v>
                </c:pt>
                <c:pt idx="10512">
                  <c:v>0</c:v>
                </c:pt>
                <c:pt idx="10513">
                  <c:v>0</c:v>
                </c:pt>
                <c:pt idx="10514">
                  <c:v>0</c:v>
                </c:pt>
                <c:pt idx="10515">
                  <c:v>1.1967881939199287E-2</c:v>
                </c:pt>
                <c:pt idx="10516">
                  <c:v>0</c:v>
                </c:pt>
                <c:pt idx="10517">
                  <c:v>0</c:v>
                </c:pt>
                <c:pt idx="10518">
                  <c:v>0</c:v>
                </c:pt>
                <c:pt idx="10519">
                  <c:v>0</c:v>
                </c:pt>
                <c:pt idx="10520">
                  <c:v>0</c:v>
                </c:pt>
                <c:pt idx="10521">
                  <c:v>0</c:v>
                </c:pt>
                <c:pt idx="10522">
                  <c:v>0</c:v>
                </c:pt>
                <c:pt idx="10523">
                  <c:v>0</c:v>
                </c:pt>
                <c:pt idx="10524">
                  <c:v>8.2611736113904044E-2</c:v>
                </c:pt>
                <c:pt idx="10525">
                  <c:v>0</c:v>
                </c:pt>
                <c:pt idx="10526">
                  <c:v>0</c:v>
                </c:pt>
                <c:pt idx="10527">
                  <c:v>0</c:v>
                </c:pt>
                <c:pt idx="10528">
                  <c:v>0</c:v>
                </c:pt>
                <c:pt idx="10529">
                  <c:v>0</c:v>
                </c:pt>
                <c:pt idx="10530">
                  <c:v>0</c:v>
                </c:pt>
                <c:pt idx="10531">
                  <c:v>0</c:v>
                </c:pt>
                <c:pt idx="10532">
                  <c:v>0</c:v>
                </c:pt>
                <c:pt idx="10533">
                  <c:v>8.7650405090244021E-2</c:v>
                </c:pt>
                <c:pt idx="10534">
                  <c:v>0</c:v>
                </c:pt>
                <c:pt idx="10535">
                  <c:v>0</c:v>
                </c:pt>
                <c:pt idx="10536">
                  <c:v>7.9124293981294613E-2</c:v>
                </c:pt>
                <c:pt idx="10537">
                  <c:v>2.9269675869727507E-3</c:v>
                </c:pt>
                <c:pt idx="10538">
                  <c:v>0</c:v>
                </c:pt>
                <c:pt idx="10539">
                  <c:v>0</c:v>
                </c:pt>
                <c:pt idx="10540">
                  <c:v>1.6479479170811828E-2</c:v>
                </c:pt>
                <c:pt idx="10541">
                  <c:v>0</c:v>
                </c:pt>
                <c:pt idx="10542">
                  <c:v>8.5578252314007841E-2</c:v>
                </c:pt>
                <c:pt idx="10543">
                  <c:v>0</c:v>
                </c:pt>
                <c:pt idx="10544">
                  <c:v>0</c:v>
                </c:pt>
                <c:pt idx="10545">
                  <c:v>0</c:v>
                </c:pt>
                <c:pt idx="10546">
                  <c:v>9.6535776851815172</c:v>
                </c:pt>
                <c:pt idx="10547">
                  <c:v>0</c:v>
                </c:pt>
                <c:pt idx="10548">
                  <c:v>0</c:v>
                </c:pt>
                <c:pt idx="10549">
                  <c:v>0</c:v>
                </c:pt>
                <c:pt idx="10550">
                  <c:v>0</c:v>
                </c:pt>
                <c:pt idx="10551">
                  <c:v>0</c:v>
                </c:pt>
                <c:pt idx="10552">
                  <c:v>0.34595075231482042</c:v>
                </c:pt>
                <c:pt idx="10553">
                  <c:v>0</c:v>
                </c:pt>
                <c:pt idx="10554">
                  <c:v>0</c:v>
                </c:pt>
                <c:pt idx="10555">
                  <c:v>0</c:v>
                </c:pt>
                <c:pt idx="10556">
                  <c:v>0.21407464120420627</c:v>
                </c:pt>
                <c:pt idx="10557">
                  <c:v>0</c:v>
                </c:pt>
                <c:pt idx="10558">
                  <c:v>6.8700300922500901E-2</c:v>
                </c:pt>
                <c:pt idx="10559">
                  <c:v>0</c:v>
                </c:pt>
                <c:pt idx="10560">
                  <c:v>0</c:v>
                </c:pt>
                <c:pt idx="10561">
                  <c:v>0</c:v>
                </c:pt>
                <c:pt idx="10562">
                  <c:v>0</c:v>
                </c:pt>
                <c:pt idx="10563">
                  <c:v>0</c:v>
                </c:pt>
                <c:pt idx="10564">
                  <c:v>0</c:v>
                </c:pt>
                <c:pt idx="10565">
                  <c:v>7.4450150466873311E-2</c:v>
                </c:pt>
                <c:pt idx="10566">
                  <c:v>0</c:v>
                </c:pt>
                <c:pt idx="10567">
                  <c:v>0</c:v>
                </c:pt>
                <c:pt idx="10568">
                  <c:v>0</c:v>
                </c:pt>
                <c:pt idx="10569">
                  <c:v>0</c:v>
                </c:pt>
                <c:pt idx="10570">
                  <c:v>0</c:v>
                </c:pt>
                <c:pt idx="10571">
                  <c:v>0</c:v>
                </c:pt>
                <c:pt idx="10572">
                  <c:v>0</c:v>
                </c:pt>
                <c:pt idx="10573">
                  <c:v>0</c:v>
                </c:pt>
                <c:pt idx="10574">
                  <c:v>0</c:v>
                </c:pt>
                <c:pt idx="10575">
                  <c:v>0</c:v>
                </c:pt>
                <c:pt idx="10576">
                  <c:v>0</c:v>
                </c:pt>
                <c:pt idx="10577">
                  <c:v>0</c:v>
                </c:pt>
                <c:pt idx="10578">
                  <c:v>0</c:v>
                </c:pt>
                <c:pt idx="10579">
                  <c:v>0</c:v>
                </c:pt>
                <c:pt idx="10580">
                  <c:v>0</c:v>
                </c:pt>
                <c:pt idx="10581">
                  <c:v>0</c:v>
                </c:pt>
                <c:pt idx="10582">
                  <c:v>0</c:v>
                </c:pt>
                <c:pt idx="10583">
                  <c:v>0</c:v>
                </c:pt>
                <c:pt idx="10584">
                  <c:v>0</c:v>
                </c:pt>
                <c:pt idx="10585">
                  <c:v>0</c:v>
                </c:pt>
                <c:pt idx="10586">
                  <c:v>6.9583654629605007</c:v>
                </c:pt>
                <c:pt idx="10587">
                  <c:v>8.4744050924200565E-2</c:v>
                </c:pt>
                <c:pt idx="10588">
                  <c:v>0</c:v>
                </c:pt>
                <c:pt idx="10589">
                  <c:v>0</c:v>
                </c:pt>
                <c:pt idx="10590">
                  <c:v>0</c:v>
                </c:pt>
                <c:pt idx="10591">
                  <c:v>3.4346770829870366E-2</c:v>
                </c:pt>
                <c:pt idx="10592">
                  <c:v>7.7819916087973979</c:v>
                </c:pt>
                <c:pt idx="10593">
                  <c:v>0</c:v>
                </c:pt>
                <c:pt idx="10594">
                  <c:v>0</c:v>
                </c:pt>
                <c:pt idx="10595">
                  <c:v>0</c:v>
                </c:pt>
                <c:pt idx="10596">
                  <c:v>0</c:v>
                </c:pt>
                <c:pt idx="10597">
                  <c:v>0</c:v>
                </c:pt>
                <c:pt idx="10598">
                  <c:v>0</c:v>
                </c:pt>
                <c:pt idx="10599">
                  <c:v>0</c:v>
                </c:pt>
                <c:pt idx="10600">
                  <c:v>0</c:v>
                </c:pt>
                <c:pt idx="10601">
                  <c:v>8.3803009256371297E-3</c:v>
                </c:pt>
                <c:pt idx="10602">
                  <c:v>0</c:v>
                </c:pt>
                <c:pt idx="10603">
                  <c:v>3.3417326390917879E-2</c:v>
                </c:pt>
                <c:pt idx="10604">
                  <c:v>6.5564583346713334E-3</c:v>
                </c:pt>
                <c:pt idx="10605">
                  <c:v>0</c:v>
                </c:pt>
                <c:pt idx="10606">
                  <c:v>4.3900254626350943E-2</c:v>
                </c:pt>
                <c:pt idx="10607">
                  <c:v>0</c:v>
                </c:pt>
                <c:pt idx="10608">
                  <c:v>0</c:v>
                </c:pt>
                <c:pt idx="10609">
                  <c:v>0</c:v>
                </c:pt>
                <c:pt idx="10610">
                  <c:v>0</c:v>
                </c:pt>
                <c:pt idx="10611">
                  <c:v>1.2260902782145422E-2</c:v>
                </c:pt>
                <c:pt idx="10612">
                  <c:v>1.0783587960759178E-2</c:v>
                </c:pt>
                <c:pt idx="10613">
                  <c:v>8.1096250003611203E-2</c:v>
                </c:pt>
                <c:pt idx="10614">
                  <c:v>8.1928831023105886E-2</c:v>
                </c:pt>
                <c:pt idx="10615">
                  <c:v>0</c:v>
                </c:pt>
                <c:pt idx="10616">
                  <c:v>0</c:v>
                </c:pt>
                <c:pt idx="10617">
                  <c:v>0</c:v>
                </c:pt>
                <c:pt idx="10618">
                  <c:v>0</c:v>
                </c:pt>
                <c:pt idx="10619">
                  <c:v>7.2728182865830604E-2</c:v>
                </c:pt>
                <c:pt idx="10620">
                  <c:v>0</c:v>
                </c:pt>
                <c:pt idx="10621">
                  <c:v>0</c:v>
                </c:pt>
                <c:pt idx="10622">
                  <c:v>0</c:v>
                </c:pt>
                <c:pt idx="10623">
                  <c:v>0</c:v>
                </c:pt>
                <c:pt idx="10624">
                  <c:v>0</c:v>
                </c:pt>
                <c:pt idx="10625">
                  <c:v>0</c:v>
                </c:pt>
                <c:pt idx="10626">
                  <c:v>0</c:v>
                </c:pt>
                <c:pt idx="10627">
                  <c:v>0</c:v>
                </c:pt>
                <c:pt idx="10628">
                  <c:v>9.3396400465280749E-2</c:v>
                </c:pt>
                <c:pt idx="10629">
                  <c:v>8.5636620373406913E-2</c:v>
                </c:pt>
                <c:pt idx="10630">
                  <c:v>0</c:v>
                </c:pt>
                <c:pt idx="10631">
                  <c:v>0</c:v>
                </c:pt>
                <c:pt idx="10632">
                  <c:v>0</c:v>
                </c:pt>
                <c:pt idx="10633">
                  <c:v>8.2556932873558253E-2</c:v>
                </c:pt>
                <c:pt idx="10634">
                  <c:v>8.1774756945378613E-2</c:v>
                </c:pt>
                <c:pt idx="10635">
                  <c:v>0</c:v>
                </c:pt>
                <c:pt idx="10636">
                  <c:v>8.1630439817672595E-2</c:v>
                </c:pt>
                <c:pt idx="10637">
                  <c:v>0</c:v>
                </c:pt>
                <c:pt idx="10638">
                  <c:v>0</c:v>
                </c:pt>
                <c:pt idx="10639">
                  <c:v>0</c:v>
                </c:pt>
                <c:pt idx="10640">
                  <c:v>0</c:v>
                </c:pt>
                <c:pt idx="10641">
                  <c:v>0</c:v>
                </c:pt>
                <c:pt idx="10642">
                  <c:v>0</c:v>
                </c:pt>
                <c:pt idx="10643">
                  <c:v>0</c:v>
                </c:pt>
                <c:pt idx="10644">
                  <c:v>6.8684803241922054E-2</c:v>
                </c:pt>
                <c:pt idx="10645">
                  <c:v>0</c:v>
                </c:pt>
                <c:pt idx="10646">
                  <c:v>0</c:v>
                </c:pt>
                <c:pt idx="10647">
                  <c:v>0</c:v>
                </c:pt>
                <c:pt idx="10648">
                  <c:v>0</c:v>
                </c:pt>
                <c:pt idx="10649">
                  <c:v>0.20351696758734761</c:v>
                </c:pt>
                <c:pt idx="10650">
                  <c:v>0</c:v>
                </c:pt>
                <c:pt idx="10651">
                  <c:v>0</c:v>
                </c:pt>
                <c:pt idx="10652">
                  <c:v>0</c:v>
                </c:pt>
                <c:pt idx="10653">
                  <c:v>0</c:v>
                </c:pt>
                <c:pt idx="10654">
                  <c:v>0</c:v>
                </c:pt>
                <c:pt idx="10655">
                  <c:v>0</c:v>
                </c:pt>
                <c:pt idx="10656">
                  <c:v>0.1063656713013188</c:v>
                </c:pt>
                <c:pt idx="10657">
                  <c:v>0</c:v>
                </c:pt>
                <c:pt idx="10658">
                  <c:v>0</c:v>
                </c:pt>
                <c:pt idx="10659">
                  <c:v>0</c:v>
                </c:pt>
                <c:pt idx="10660">
                  <c:v>0</c:v>
                </c:pt>
                <c:pt idx="10661">
                  <c:v>0</c:v>
                </c:pt>
                <c:pt idx="10662">
                  <c:v>0</c:v>
                </c:pt>
                <c:pt idx="10663">
                  <c:v>0</c:v>
                </c:pt>
                <c:pt idx="10664">
                  <c:v>2.2662407413008623E-2</c:v>
                </c:pt>
                <c:pt idx="10665">
                  <c:v>0</c:v>
                </c:pt>
                <c:pt idx="10666">
                  <c:v>0</c:v>
                </c:pt>
                <c:pt idx="10667">
                  <c:v>0.10921358795894776</c:v>
                </c:pt>
                <c:pt idx="10668">
                  <c:v>0</c:v>
                </c:pt>
                <c:pt idx="10669">
                  <c:v>0</c:v>
                </c:pt>
                <c:pt idx="10670">
                  <c:v>0</c:v>
                </c:pt>
                <c:pt idx="10671">
                  <c:v>0</c:v>
                </c:pt>
                <c:pt idx="10672">
                  <c:v>0</c:v>
                </c:pt>
                <c:pt idx="10673">
                  <c:v>0</c:v>
                </c:pt>
                <c:pt idx="10674">
                  <c:v>5.5611342540942132E-3</c:v>
                </c:pt>
                <c:pt idx="10675">
                  <c:v>0</c:v>
                </c:pt>
                <c:pt idx="10676">
                  <c:v>8.6306504636013415E-2</c:v>
                </c:pt>
                <c:pt idx="10677">
                  <c:v>0</c:v>
                </c:pt>
                <c:pt idx="10678">
                  <c:v>0</c:v>
                </c:pt>
                <c:pt idx="10679">
                  <c:v>0</c:v>
                </c:pt>
                <c:pt idx="10680">
                  <c:v>0</c:v>
                </c:pt>
                <c:pt idx="10681">
                  <c:v>0</c:v>
                </c:pt>
                <c:pt idx="10682">
                  <c:v>0</c:v>
                </c:pt>
                <c:pt idx="10683">
                  <c:v>0</c:v>
                </c:pt>
                <c:pt idx="10684">
                  <c:v>1.7521481480798684E-2</c:v>
                </c:pt>
                <c:pt idx="10685">
                  <c:v>0</c:v>
                </c:pt>
                <c:pt idx="10686">
                  <c:v>0</c:v>
                </c:pt>
                <c:pt idx="10687">
                  <c:v>8.0570046295179054E-2</c:v>
                </c:pt>
                <c:pt idx="10688">
                  <c:v>0</c:v>
                </c:pt>
                <c:pt idx="10689">
                  <c:v>0</c:v>
                </c:pt>
                <c:pt idx="10690">
                  <c:v>7.7173391204269137E-2</c:v>
                </c:pt>
                <c:pt idx="10691">
                  <c:v>0</c:v>
                </c:pt>
                <c:pt idx="10692">
                  <c:v>0</c:v>
                </c:pt>
                <c:pt idx="10693">
                  <c:v>0</c:v>
                </c:pt>
                <c:pt idx="10694">
                  <c:v>0</c:v>
                </c:pt>
                <c:pt idx="10695">
                  <c:v>0</c:v>
                </c:pt>
                <c:pt idx="10696">
                  <c:v>3.7270833337970544E-2</c:v>
                </c:pt>
                <c:pt idx="10697">
                  <c:v>2.1349189846660011E-3</c:v>
                </c:pt>
                <c:pt idx="10698">
                  <c:v>0</c:v>
                </c:pt>
                <c:pt idx="10699">
                  <c:v>4.8811145832587499E-2</c:v>
                </c:pt>
                <c:pt idx="10700">
                  <c:v>3.5518206022970844E-2</c:v>
                </c:pt>
                <c:pt idx="10701">
                  <c:v>6.3178611111652572E-2</c:v>
                </c:pt>
                <c:pt idx="10702">
                  <c:v>8.6835995374713093E-2</c:v>
                </c:pt>
                <c:pt idx="10703">
                  <c:v>0</c:v>
                </c:pt>
                <c:pt idx="10704">
                  <c:v>0</c:v>
                </c:pt>
                <c:pt idx="10705">
                  <c:v>8.6817361108842306E-2</c:v>
                </c:pt>
                <c:pt idx="10706">
                  <c:v>0</c:v>
                </c:pt>
                <c:pt idx="10707">
                  <c:v>0</c:v>
                </c:pt>
                <c:pt idx="10708">
                  <c:v>0</c:v>
                </c:pt>
                <c:pt idx="10709">
                  <c:v>3.2418981500086375E-3</c:v>
                </c:pt>
                <c:pt idx="10710">
                  <c:v>7.1668668984784745E-2</c:v>
                </c:pt>
                <c:pt idx="10711">
                  <c:v>0</c:v>
                </c:pt>
                <c:pt idx="10712">
                  <c:v>0</c:v>
                </c:pt>
                <c:pt idx="10713">
                  <c:v>3.1115011574001983E-2</c:v>
                </c:pt>
                <c:pt idx="10714">
                  <c:v>4.3494212877703831E-4</c:v>
                </c:pt>
                <c:pt idx="10715">
                  <c:v>0</c:v>
                </c:pt>
                <c:pt idx="10716">
                  <c:v>0</c:v>
                </c:pt>
                <c:pt idx="10717">
                  <c:v>0</c:v>
                </c:pt>
                <c:pt idx="10718">
                  <c:v>0</c:v>
                </c:pt>
                <c:pt idx="10719">
                  <c:v>8.1006377309677191E-2</c:v>
                </c:pt>
                <c:pt idx="10720">
                  <c:v>0</c:v>
                </c:pt>
                <c:pt idx="10721">
                  <c:v>0</c:v>
                </c:pt>
                <c:pt idx="10722">
                  <c:v>5.2709212963236496E-2</c:v>
                </c:pt>
                <c:pt idx="10723">
                  <c:v>0</c:v>
                </c:pt>
                <c:pt idx="10724">
                  <c:v>0</c:v>
                </c:pt>
                <c:pt idx="10725">
                  <c:v>0</c:v>
                </c:pt>
                <c:pt idx="10726">
                  <c:v>3.4700231481110677E-2</c:v>
                </c:pt>
                <c:pt idx="10727">
                  <c:v>0</c:v>
                </c:pt>
                <c:pt idx="10728">
                  <c:v>0</c:v>
                </c:pt>
                <c:pt idx="10729">
                  <c:v>0.16935383102099877</c:v>
                </c:pt>
                <c:pt idx="10730">
                  <c:v>4.0714340277190786E-2</c:v>
                </c:pt>
                <c:pt idx="10731">
                  <c:v>0</c:v>
                </c:pt>
                <c:pt idx="10732">
                  <c:v>1.3218599538959097E-2</c:v>
                </c:pt>
                <c:pt idx="10733">
                  <c:v>1.4618240740674082E-2</c:v>
                </c:pt>
                <c:pt idx="10734">
                  <c:v>7.2396157411276363E-2</c:v>
                </c:pt>
                <c:pt idx="10735">
                  <c:v>3.9082592593331356E-2</c:v>
                </c:pt>
                <c:pt idx="10736">
                  <c:v>1.9557407358661294E-3</c:v>
                </c:pt>
                <c:pt idx="10737">
                  <c:v>3.2214467588346452E-2</c:v>
                </c:pt>
                <c:pt idx="10738">
                  <c:v>8.5293321761128027E-2</c:v>
                </c:pt>
                <c:pt idx="10739">
                  <c:v>0</c:v>
                </c:pt>
                <c:pt idx="10740">
                  <c:v>2.140223379683448E-2</c:v>
                </c:pt>
                <c:pt idx="10741">
                  <c:v>0</c:v>
                </c:pt>
                <c:pt idx="10742">
                  <c:v>2.6107962956302799E-2</c:v>
                </c:pt>
                <c:pt idx="10743">
                  <c:v>5.3838344909308944E-2</c:v>
                </c:pt>
                <c:pt idx="10744">
                  <c:v>4.7738923611177597E-2</c:v>
                </c:pt>
                <c:pt idx="10745">
                  <c:v>9.2474953700730111E-2</c:v>
                </c:pt>
                <c:pt idx="10746">
                  <c:v>9.2153645833604969E-2</c:v>
                </c:pt>
                <c:pt idx="10747">
                  <c:v>8.0885081020824146E-2</c:v>
                </c:pt>
                <c:pt idx="10748">
                  <c:v>0</c:v>
                </c:pt>
                <c:pt idx="10749">
                  <c:v>0</c:v>
                </c:pt>
                <c:pt idx="10750">
                  <c:v>0</c:v>
                </c:pt>
                <c:pt idx="10751">
                  <c:v>0</c:v>
                </c:pt>
                <c:pt idx="10752">
                  <c:v>0</c:v>
                </c:pt>
                <c:pt idx="10753">
                  <c:v>0</c:v>
                </c:pt>
                <c:pt idx="10754">
                  <c:v>8.1968055528705008E-3</c:v>
                </c:pt>
                <c:pt idx="10755">
                  <c:v>8.8640127309190575E-2</c:v>
                </c:pt>
                <c:pt idx="10756">
                  <c:v>0</c:v>
                </c:pt>
                <c:pt idx="10757">
                  <c:v>0.14298540508752922</c:v>
                </c:pt>
                <c:pt idx="10758">
                  <c:v>0.18748119212978054</c:v>
                </c:pt>
                <c:pt idx="10759">
                  <c:v>0.22147270833374932</c:v>
                </c:pt>
                <c:pt idx="10760">
                  <c:v>0.23582756944961147</c:v>
                </c:pt>
                <c:pt idx="10761">
                  <c:v>0</c:v>
                </c:pt>
                <c:pt idx="10762">
                  <c:v>0</c:v>
                </c:pt>
                <c:pt idx="10763">
                  <c:v>0</c:v>
                </c:pt>
                <c:pt idx="10764">
                  <c:v>0</c:v>
                </c:pt>
                <c:pt idx="10765">
                  <c:v>7.3858449031831697E-3</c:v>
                </c:pt>
                <c:pt idx="10766">
                  <c:v>0</c:v>
                </c:pt>
                <c:pt idx="10767">
                  <c:v>7.6772847227402963E-2</c:v>
                </c:pt>
                <c:pt idx="10768">
                  <c:v>7.5430300923471805E-2</c:v>
                </c:pt>
                <c:pt idx="10769">
                  <c:v>0</c:v>
                </c:pt>
                <c:pt idx="10770">
                  <c:v>0</c:v>
                </c:pt>
                <c:pt idx="10771">
                  <c:v>0</c:v>
                </c:pt>
                <c:pt idx="10772">
                  <c:v>0</c:v>
                </c:pt>
                <c:pt idx="10773">
                  <c:v>0</c:v>
                </c:pt>
                <c:pt idx="10774">
                  <c:v>0</c:v>
                </c:pt>
                <c:pt idx="10775">
                  <c:v>0</c:v>
                </c:pt>
                <c:pt idx="10776">
                  <c:v>0</c:v>
                </c:pt>
                <c:pt idx="10777">
                  <c:v>0</c:v>
                </c:pt>
                <c:pt idx="10778">
                  <c:v>7.6495543980854563E-2</c:v>
                </c:pt>
                <c:pt idx="10779">
                  <c:v>0</c:v>
                </c:pt>
                <c:pt idx="10780">
                  <c:v>4.0694560186238959E-2</c:v>
                </c:pt>
                <c:pt idx="10781">
                  <c:v>8.1095428235130385E-2</c:v>
                </c:pt>
                <c:pt idx="10782">
                  <c:v>1.2757303236867301E-2</c:v>
                </c:pt>
                <c:pt idx="10783">
                  <c:v>0</c:v>
                </c:pt>
                <c:pt idx="10784">
                  <c:v>8.2131527778983582E-2</c:v>
                </c:pt>
                <c:pt idx="10785">
                  <c:v>0</c:v>
                </c:pt>
                <c:pt idx="10786">
                  <c:v>0</c:v>
                </c:pt>
                <c:pt idx="10787">
                  <c:v>0.22888445601711283</c:v>
                </c:pt>
                <c:pt idx="10788">
                  <c:v>0</c:v>
                </c:pt>
                <c:pt idx="10789">
                  <c:v>0</c:v>
                </c:pt>
                <c:pt idx="10790">
                  <c:v>0</c:v>
                </c:pt>
                <c:pt idx="10791">
                  <c:v>1.9010694442840759E-2</c:v>
                </c:pt>
                <c:pt idx="10792">
                  <c:v>0</c:v>
                </c:pt>
                <c:pt idx="10793">
                  <c:v>0</c:v>
                </c:pt>
                <c:pt idx="10794">
                  <c:v>1.2486793981224764E-2</c:v>
                </c:pt>
                <c:pt idx="10795">
                  <c:v>8.1576319447776768E-2</c:v>
                </c:pt>
                <c:pt idx="10796">
                  <c:v>7.5788842594192829E-2</c:v>
                </c:pt>
                <c:pt idx="10797">
                  <c:v>0</c:v>
                </c:pt>
                <c:pt idx="10798">
                  <c:v>9.5468981453450397E-3</c:v>
                </c:pt>
                <c:pt idx="10799">
                  <c:v>7.3598946757556405E-2</c:v>
                </c:pt>
                <c:pt idx="10800">
                  <c:v>0</c:v>
                </c:pt>
                <c:pt idx="10801">
                  <c:v>0</c:v>
                </c:pt>
                <c:pt idx="10802">
                  <c:v>0</c:v>
                </c:pt>
                <c:pt idx="10803">
                  <c:v>3.7743171269539744E-3</c:v>
                </c:pt>
                <c:pt idx="10804">
                  <c:v>0</c:v>
                </c:pt>
                <c:pt idx="10805">
                  <c:v>0</c:v>
                </c:pt>
                <c:pt idx="10806">
                  <c:v>0</c:v>
                </c:pt>
                <c:pt idx="10807">
                  <c:v>0</c:v>
                </c:pt>
                <c:pt idx="10808">
                  <c:v>7.9663726850412786E-2</c:v>
                </c:pt>
                <c:pt idx="10809">
                  <c:v>0</c:v>
                </c:pt>
                <c:pt idx="10810">
                  <c:v>0</c:v>
                </c:pt>
                <c:pt idx="10811">
                  <c:v>0</c:v>
                </c:pt>
                <c:pt idx="10812">
                  <c:v>0</c:v>
                </c:pt>
                <c:pt idx="10813">
                  <c:v>0</c:v>
                </c:pt>
                <c:pt idx="10814">
                  <c:v>0</c:v>
                </c:pt>
                <c:pt idx="10815">
                  <c:v>0</c:v>
                </c:pt>
                <c:pt idx="10816">
                  <c:v>0</c:v>
                </c:pt>
                <c:pt idx="10817">
                  <c:v>9.4876249997469131E-2</c:v>
                </c:pt>
                <c:pt idx="10818">
                  <c:v>6.1939675921166781E-2</c:v>
                </c:pt>
                <c:pt idx="10819">
                  <c:v>0</c:v>
                </c:pt>
                <c:pt idx="10820">
                  <c:v>8.9289722222019918E-2</c:v>
                </c:pt>
                <c:pt idx="10821">
                  <c:v>6.2537499979953282E-3</c:v>
                </c:pt>
                <c:pt idx="10822">
                  <c:v>1.6381712994189002E-3</c:v>
                </c:pt>
                <c:pt idx="10823">
                  <c:v>0.40854096064867917</c:v>
                </c:pt>
                <c:pt idx="10824">
                  <c:v>7.8880416665924713E-2</c:v>
                </c:pt>
                <c:pt idx="10825">
                  <c:v>8.0638657411327586E-2</c:v>
                </c:pt>
                <c:pt idx="10826">
                  <c:v>0</c:v>
                </c:pt>
                <c:pt idx="10827">
                  <c:v>0</c:v>
                </c:pt>
                <c:pt idx="10828">
                  <c:v>9.1522476854152046E-2</c:v>
                </c:pt>
                <c:pt idx="10829">
                  <c:v>0</c:v>
                </c:pt>
                <c:pt idx="10830">
                  <c:v>8.1537094905797858E-2</c:v>
                </c:pt>
                <c:pt idx="10831">
                  <c:v>8.165586805989733E-2</c:v>
                </c:pt>
                <c:pt idx="10832">
                  <c:v>6.2723611044930294E-3</c:v>
                </c:pt>
                <c:pt idx="10833">
                  <c:v>1.6390972232329659E-3</c:v>
                </c:pt>
                <c:pt idx="10834">
                  <c:v>0</c:v>
                </c:pt>
                <c:pt idx="10835">
                  <c:v>5.996793981466908E-3</c:v>
                </c:pt>
                <c:pt idx="10836">
                  <c:v>8.7445833334641065E-2</c:v>
                </c:pt>
                <c:pt idx="10837">
                  <c:v>8.1386631944042165E-2</c:v>
                </c:pt>
                <c:pt idx="10838">
                  <c:v>7.7657893518335186E-2</c:v>
                </c:pt>
                <c:pt idx="10839">
                  <c:v>1.6839074072777294E-2</c:v>
                </c:pt>
                <c:pt idx="10840">
                  <c:v>0</c:v>
                </c:pt>
                <c:pt idx="10841">
                  <c:v>0</c:v>
                </c:pt>
                <c:pt idx="10842">
                  <c:v>0</c:v>
                </c:pt>
                <c:pt idx="10843">
                  <c:v>0</c:v>
                </c:pt>
                <c:pt idx="10844">
                  <c:v>0</c:v>
                </c:pt>
                <c:pt idx="10845">
                  <c:v>0</c:v>
                </c:pt>
                <c:pt idx="10846">
                  <c:v>0</c:v>
                </c:pt>
                <c:pt idx="10847">
                  <c:v>1.9969050925283227E-2</c:v>
                </c:pt>
                <c:pt idx="10848">
                  <c:v>0</c:v>
                </c:pt>
                <c:pt idx="10849">
                  <c:v>0</c:v>
                </c:pt>
                <c:pt idx="10850">
                  <c:v>0</c:v>
                </c:pt>
                <c:pt idx="10851">
                  <c:v>0</c:v>
                </c:pt>
                <c:pt idx="10852">
                  <c:v>0</c:v>
                </c:pt>
                <c:pt idx="10853">
                  <c:v>0</c:v>
                </c:pt>
                <c:pt idx="10854">
                  <c:v>0</c:v>
                </c:pt>
                <c:pt idx="10855">
                  <c:v>0</c:v>
                </c:pt>
                <c:pt idx="10856">
                  <c:v>0</c:v>
                </c:pt>
                <c:pt idx="10857">
                  <c:v>0</c:v>
                </c:pt>
                <c:pt idx="10858">
                  <c:v>0</c:v>
                </c:pt>
                <c:pt idx="10859">
                  <c:v>0</c:v>
                </c:pt>
                <c:pt idx="10860">
                  <c:v>8.5337152777356096E-2</c:v>
                </c:pt>
                <c:pt idx="10861">
                  <c:v>8.4708252317795996E-2</c:v>
                </c:pt>
                <c:pt idx="10862">
                  <c:v>8.5080821758310776E-2</c:v>
                </c:pt>
                <c:pt idx="10863">
                  <c:v>8.4509537038684357E-2</c:v>
                </c:pt>
                <c:pt idx="10864">
                  <c:v>0</c:v>
                </c:pt>
                <c:pt idx="10865">
                  <c:v>0</c:v>
                </c:pt>
                <c:pt idx="10866">
                  <c:v>8.5992233791330364E-2</c:v>
                </c:pt>
                <c:pt idx="10867">
                  <c:v>8.4687326387211215E-2</c:v>
                </c:pt>
                <c:pt idx="10868">
                  <c:v>8.4609930556325708E-2</c:v>
                </c:pt>
                <c:pt idx="10869">
                  <c:v>4.6945451387728099E-2</c:v>
                </c:pt>
                <c:pt idx="10870">
                  <c:v>7.1158749997266568E-2</c:v>
                </c:pt>
                <c:pt idx="10871">
                  <c:v>7.7964398144104052E-2</c:v>
                </c:pt>
                <c:pt idx="10872">
                  <c:v>0</c:v>
                </c:pt>
                <c:pt idx="10873">
                  <c:v>7.9028379630472045E-2</c:v>
                </c:pt>
                <c:pt idx="10874">
                  <c:v>7.186509259918239E-2</c:v>
                </c:pt>
                <c:pt idx="10875">
                  <c:v>7.4440567128476687E-2</c:v>
                </c:pt>
                <c:pt idx="10876">
                  <c:v>8.814604166400386E-2</c:v>
                </c:pt>
                <c:pt idx="10877">
                  <c:v>7.6983321763691492E-2</c:v>
                </c:pt>
                <c:pt idx="10878">
                  <c:v>0.26761714120220859</c:v>
                </c:pt>
                <c:pt idx="10879">
                  <c:v>0</c:v>
                </c:pt>
                <c:pt idx="10880">
                  <c:v>0</c:v>
                </c:pt>
                <c:pt idx="10881">
                  <c:v>0</c:v>
                </c:pt>
                <c:pt idx="10882">
                  <c:v>7.905200231471099E-2</c:v>
                </c:pt>
                <c:pt idx="10883">
                  <c:v>0</c:v>
                </c:pt>
                <c:pt idx="10884">
                  <c:v>4.0957754630653653E-2</c:v>
                </c:pt>
                <c:pt idx="10885">
                  <c:v>0</c:v>
                </c:pt>
                <c:pt idx="10886">
                  <c:v>8.8521238423709292E-2</c:v>
                </c:pt>
                <c:pt idx="10887">
                  <c:v>0</c:v>
                </c:pt>
                <c:pt idx="10888">
                  <c:v>0</c:v>
                </c:pt>
                <c:pt idx="10889">
                  <c:v>4.2204965277051087E-2</c:v>
                </c:pt>
                <c:pt idx="10890">
                  <c:v>0</c:v>
                </c:pt>
                <c:pt idx="10891">
                  <c:v>0</c:v>
                </c:pt>
                <c:pt idx="10892">
                  <c:v>0</c:v>
                </c:pt>
                <c:pt idx="10893">
                  <c:v>0</c:v>
                </c:pt>
                <c:pt idx="10894">
                  <c:v>8.6700810184993315E-2</c:v>
                </c:pt>
                <c:pt idx="10895">
                  <c:v>0</c:v>
                </c:pt>
                <c:pt idx="10896">
                  <c:v>7.0411898144811857E-2</c:v>
                </c:pt>
                <c:pt idx="10897">
                  <c:v>0</c:v>
                </c:pt>
                <c:pt idx="10898">
                  <c:v>0</c:v>
                </c:pt>
                <c:pt idx="10899">
                  <c:v>0</c:v>
                </c:pt>
                <c:pt idx="10900">
                  <c:v>0</c:v>
                </c:pt>
                <c:pt idx="10901">
                  <c:v>0</c:v>
                </c:pt>
                <c:pt idx="10902">
                  <c:v>0</c:v>
                </c:pt>
                <c:pt idx="10903">
                  <c:v>3.6371064816194121E-2</c:v>
                </c:pt>
                <c:pt idx="10904">
                  <c:v>0</c:v>
                </c:pt>
                <c:pt idx="10905">
                  <c:v>0</c:v>
                </c:pt>
                <c:pt idx="10906">
                  <c:v>0</c:v>
                </c:pt>
                <c:pt idx="10907">
                  <c:v>0</c:v>
                </c:pt>
                <c:pt idx="10908">
                  <c:v>0</c:v>
                </c:pt>
                <c:pt idx="10909">
                  <c:v>8.4071435187070165E-2</c:v>
                </c:pt>
                <c:pt idx="10910">
                  <c:v>0</c:v>
                </c:pt>
                <c:pt idx="10911">
                  <c:v>4.3018113428843208E-2</c:v>
                </c:pt>
                <c:pt idx="10912">
                  <c:v>0</c:v>
                </c:pt>
                <c:pt idx="10913">
                  <c:v>8.1537615740671754E-2</c:v>
                </c:pt>
                <c:pt idx="10914">
                  <c:v>8.2356874998367857E-2</c:v>
                </c:pt>
                <c:pt idx="10915">
                  <c:v>0</c:v>
                </c:pt>
                <c:pt idx="10916">
                  <c:v>0</c:v>
                </c:pt>
                <c:pt idx="10917">
                  <c:v>0</c:v>
                </c:pt>
                <c:pt idx="10918">
                  <c:v>0</c:v>
                </c:pt>
                <c:pt idx="10919">
                  <c:v>7.9693993051478174E-2</c:v>
                </c:pt>
                <c:pt idx="10920">
                  <c:v>0</c:v>
                </c:pt>
                <c:pt idx="10921">
                  <c:v>8.5757164357346483E-2</c:v>
                </c:pt>
                <c:pt idx="10922">
                  <c:v>0</c:v>
                </c:pt>
                <c:pt idx="10923">
                  <c:v>0</c:v>
                </c:pt>
                <c:pt idx="10924">
                  <c:v>0</c:v>
                </c:pt>
                <c:pt idx="10925">
                  <c:v>0</c:v>
                </c:pt>
                <c:pt idx="10926">
                  <c:v>7.9524189815856516E-2</c:v>
                </c:pt>
                <c:pt idx="10927">
                  <c:v>8.075417823420139E-2</c:v>
                </c:pt>
                <c:pt idx="10928">
                  <c:v>0</c:v>
                </c:pt>
                <c:pt idx="10929">
                  <c:v>0</c:v>
                </c:pt>
                <c:pt idx="10930">
                  <c:v>8.9752592597506009E-2</c:v>
                </c:pt>
                <c:pt idx="10931">
                  <c:v>0</c:v>
                </c:pt>
                <c:pt idx="10932">
                  <c:v>0</c:v>
                </c:pt>
                <c:pt idx="10933">
                  <c:v>0</c:v>
                </c:pt>
                <c:pt idx="10934">
                  <c:v>0</c:v>
                </c:pt>
                <c:pt idx="10935">
                  <c:v>0</c:v>
                </c:pt>
                <c:pt idx="10936">
                  <c:v>0</c:v>
                </c:pt>
                <c:pt idx="10937">
                  <c:v>0</c:v>
                </c:pt>
                <c:pt idx="10938">
                  <c:v>0</c:v>
                </c:pt>
                <c:pt idx="10939">
                  <c:v>0</c:v>
                </c:pt>
                <c:pt idx="10940">
                  <c:v>0</c:v>
                </c:pt>
                <c:pt idx="10941">
                  <c:v>0</c:v>
                </c:pt>
                <c:pt idx="10942">
                  <c:v>0</c:v>
                </c:pt>
                <c:pt idx="10943">
                  <c:v>0</c:v>
                </c:pt>
                <c:pt idx="10944">
                  <c:v>0</c:v>
                </c:pt>
                <c:pt idx="10945">
                  <c:v>7.8512974541808944E-2</c:v>
                </c:pt>
                <c:pt idx="10946">
                  <c:v>0</c:v>
                </c:pt>
                <c:pt idx="10947">
                  <c:v>0</c:v>
                </c:pt>
                <c:pt idx="10948">
                  <c:v>0</c:v>
                </c:pt>
                <c:pt idx="10949">
                  <c:v>0</c:v>
                </c:pt>
                <c:pt idx="10950">
                  <c:v>0</c:v>
                </c:pt>
                <c:pt idx="10951">
                  <c:v>5.5593668977962807E-2</c:v>
                </c:pt>
                <c:pt idx="10952">
                  <c:v>6.2981678238429595E-2</c:v>
                </c:pt>
                <c:pt idx="10953">
                  <c:v>0</c:v>
                </c:pt>
                <c:pt idx="10954">
                  <c:v>0</c:v>
                </c:pt>
                <c:pt idx="10955">
                  <c:v>0</c:v>
                </c:pt>
                <c:pt idx="10956">
                  <c:v>8.6296215282345656E-2</c:v>
                </c:pt>
                <c:pt idx="10957">
                  <c:v>0</c:v>
                </c:pt>
                <c:pt idx="10958">
                  <c:v>0</c:v>
                </c:pt>
                <c:pt idx="10959">
                  <c:v>0</c:v>
                </c:pt>
                <c:pt idx="10960">
                  <c:v>0</c:v>
                </c:pt>
                <c:pt idx="10961">
                  <c:v>0</c:v>
                </c:pt>
                <c:pt idx="10962">
                  <c:v>0</c:v>
                </c:pt>
                <c:pt idx="10963">
                  <c:v>0</c:v>
                </c:pt>
                <c:pt idx="10964">
                  <c:v>0</c:v>
                </c:pt>
                <c:pt idx="10965">
                  <c:v>0</c:v>
                </c:pt>
                <c:pt idx="10966">
                  <c:v>0</c:v>
                </c:pt>
                <c:pt idx="10967">
                  <c:v>0</c:v>
                </c:pt>
                <c:pt idx="10968">
                  <c:v>0</c:v>
                </c:pt>
                <c:pt idx="10969">
                  <c:v>2.5168981665046886E-4</c:v>
                </c:pt>
                <c:pt idx="10970">
                  <c:v>0</c:v>
                </c:pt>
                <c:pt idx="10971">
                  <c:v>0</c:v>
                </c:pt>
                <c:pt idx="10972">
                  <c:v>0</c:v>
                </c:pt>
                <c:pt idx="10973">
                  <c:v>8.8979803244001232E-2</c:v>
                </c:pt>
                <c:pt idx="10974">
                  <c:v>5.6299270836461801E-2</c:v>
                </c:pt>
                <c:pt idx="10975">
                  <c:v>4.7298402780143078E-2</c:v>
                </c:pt>
                <c:pt idx="10976">
                  <c:v>9.0963541668315884E-2</c:v>
                </c:pt>
                <c:pt idx="10977">
                  <c:v>9.9777476854796987E-2</c:v>
                </c:pt>
                <c:pt idx="10978">
                  <c:v>0</c:v>
                </c:pt>
                <c:pt idx="10979">
                  <c:v>3.8110277775558643E-2</c:v>
                </c:pt>
                <c:pt idx="10980">
                  <c:v>0</c:v>
                </c:pt>
                <c:pt idx="10981">
                  <c:v>0</c:v>
                </c:pt>
                <c:pt idx="10982">
                  <c:v>0</c:v>
                </c:pt>
                <c:pt idx="10983">
                  <c:v>0</c:v>
                </c:pt>
                <c:pt idx="10984">
                  <c:v>8.4398159728152677E-2</c:v>
                </c:pt>
                <c:pt idx="10985">
                  <c:v>0</c:v>
                </c:pt>
                <c:pt idx="10986">
                  <c:v>1.2951774768516771</c:v>
                </c:pt>
                <c:pt idx="10987">
                  <c:v>4.3338599542039447E-2</c:v>
                </c:pt>
                <c:pt idx="10988">
                  <c:v>0</c:v>
                </c:pt>
                <c:pt idx="10989">
                  <c:v>0</c:v>
                </c:pt>
                <c:pt idx="10990">
                  <c:v>9.2611759260762483E-2</c:v>
                </c:pt>
                <c:pt idx="10991">
                  <c:v>0</c:v>
                </c:pt>
                <c:pt idx="10992">
                  <c:v>0</c:v>
                </c:pt>
                <c:pt idx="10993">
                  <c:v>0</c:v>
                </c:pt>
                <c:pt idx="10994">
                  <c:v>0</c:v>
                </c:pt>
                <c:pt idx="10995">
                  <c:v>0</c:v>
                </c:pt>
                <c:pt idx="10996">
                  <c:v>0</c:v>
                </c:pt>
                <c:pt idx="10997">
                  <c:v>3.9363414347462822E-2</c:v>
                </c:pt>
                <c:pt idx="10998">
                  <c:v>9.0510775458824355E-2</c:v>
                </c:pt>
                <c:pt idx="10999">
                  <c:v>0</c:v>
                </c:pt>
                <c:pt idx="11000">
                  <c:v>0</c:v>
                </c:pt>
                <c:pt idx="11001">
                  <c:v>8.965987269039033E-2</c:v>
                </c:pt>
                <c:pt idx="11002">
                  <c:v>51.783351087964547</c:v>
                </c:pt>
                <c:pt idx="11003">
                  <c:v>5.9071759460493922E-4</c:v>
                </c:pt>
                <c:pt idx="11004">
                  <c:v>0</c:v>
                </c:pt>
                <c:pt idx="11005">
                  <c:v>0</c:v>
                </c:pt>
                <c:pt idx="11006">
                  <c:v>7.1280891206697561E-2</c:v>
                </c:pt>
                <c:pt idx="11007">
                  <c:v>8.7322129627864342E-2</c:v>
                </c:pt>
                <c:pt idx="11008">
                  <c:v>8.1348206018446945E-2</c:v>
                </c:pt>
                <c:pt idx="11009">
                  <c:v>8.3434849533659872E-2</c:v>
                </c:pt>
                <c:pt idx="11010">
                  <c:v>8.3463194445357658E-2</c:v>
                </c:pt>
                <c:pt idx="11011">
                  <c:v>6.9708506947790738E-2</c:v>
                </c:pt>
                <c:pt idx="11012">
                  <c:v>7.6785057870438322E-2</c:v>
                </c:pt>
                <c:pt idx="11013">
                  <c:v>8.0993449075322133E-2</c:v>
                </c:pt>
                <c:pt idx="11014">
                  <c:v>8.0877627318841405E-2</c:v>
                </c:pt>
                <c:pt idx="11015">
                  <c:v>7.2607719906955026E-2</c:v>
                </c:pt>
                <c:pt idx="11016">
                  <c:v>7.6381192135158926E-2</c:v>
                </c:pt>
                <c:pt idx="11017">
                  <c:v>8.4372870369406883E-2</c:v>
                </c:pt>
                <c:pt idx="11018">
                  <c:v>3.9848865744716022E-2</c:v>
                </c:pt>
                <c:pt idx="11019">
                  <c:v>8.4211724533815868E-2</c:v>
                </c:pt>
                <c:pt idx="11020">
                  <c:v>7.0585324072453659E-2</c:v>
                </c:pt>
                <c:pt idx="11021">
                  <c:v>0</c:v>
                </c:pt>
                <c:pt idx="11022">
                  <c:v>0</c:v>
                </c:pt>
                <c:pt idx="11023">
                  <c:v>8.6987696762662381E-2</c:v>
                </c:pt>
                <c:pt idx="11024">
                  <c:v>8.8122314809879754E-2</c:v>
                </c:pt>
                <c:pt idx="11025">
                  <c:v>0</c:v>
                </c:pt>
                <c:pt idx="11026">
                  <c:v>0</c:v>
                </c:pt>
                <c:pt idx="11027">
                  <c:v>0</c:v>
                </c:pt>
                <c:pt idx="11028">
                  <c:v>0</c:v>
                </c:pt>
                <c:pt idx="11029">
                  <c:v>0</c:v>
                </c:pt>
                <c:pt idx="11030">
                  <c:v>0</c:v>
                </c:pt>
                <c:pt idx="11031">
                  <c:v>7.4148587962554302E-2</c:v>
                </c:pt>
                <c:pt idx="11032">
                  <c:v>8.3312858798308298E-2</c:v>
                </c:pt>
                <c:pt idx="11033">
                  <c:v>0</c:v>
                </c:pt>
                <c:pt idx="11034">
                  <c:v>5.6770405091810971E-2</c:v>
                </c:pt>
                <c:pt idx="11035">
                  <c:v>0</c:v>
                </c:pt>
                <c:pt idx="11036">
                  <c:v>0</c:v>
                </c:pt>
                <c:pt idx="11037">
                  <c:v>8.2840567127277609E-2</c:v>
                </c:pt>
                <c:pt idx="11038">
                  <c:v>0</c:v>
                </c:pt>
                <c:pt idx="11039">
                  <c:v>0.17131672453979263</c:v>
                </c:pt>
                <c:pt idx="11040">
                  <c:v>7.6447638886747882E-2</c:v>
                </c:pt>
                <c:pt idx="11041">
                  <c:v>6.9760497688548639E-2</c:v>
                </c:pt>
                <c:pt idx="11042">
                  <c:v>0.16540583333699033</c:v>
                </c:pt>
                <c:pt idx="11043">
                  <c:v>8.432585648552049E-2</c:v>
                </c:pt>
                <c:pt idx="11044">
                  <c:v>0</c:v>
                </c:pt>
                <c:pt idx="11045">
                  <c:v>0</c:v>
                </c:pt>
                <c:pt idx="11046">
                  <c:v>8.709483795973938E-2</c:v>
                </c:pt>
                <c:pt idx="11047">
                  <c:v>0</c:v>
                </c:pt>
                <c:pt idx="11048">
                  <c:v>0</c:v>
                </c:pt>
                <c:pt idx="11049">
                  <c:v>0</c:v>
                </c:pt>
                <c:pt idx="11050">
                  <c:v>0</c:v>
                </c:pt>
                <c:pt idx="11051">
                  <c:v>0</c:v>
                </c:pt>
                <c:pt idx="11052">
                  <c:v>0</c:v>
                </c:pt>
                <c:pt idx="11053">
                  <c:v>0</c:v>
                </c:pt>
                <c:pt idx="11054">
                  <c:v>0</c:v>
                </c:pt>
                <c:pt idx="11055">
                  <c:v>0</c:v>
                </c:pt>
                <c:pt idx="11056">
                  <c:v>0</c:v>
                </c:pt>
                <c:pt idx="11057">
                  <c:v>0</c:v>
                </c:pt>
                <c:pt idx="11058">
                  <c:v>0</c:v>
                </c:pt>
                <c:pt idx="11059">
                  <c:v>0</c:v>
                </c:pt>
                <c:pt idx="11060">
                  <c:v>0</c:v>
                </c:pt>
                <c:pt idx="11061">
                  <c:v>0.209865416669345</c:v>
                </c:pt>
                <c:pt idx="11062">
                  <c:v>0.51072100694000255</c:v>
                </c:pt>
                <c:pt idx="11063">
                  <c:v>0</c:v>
                </c:pt>
                <c:pt idx="11064">
                  <c:v>0</c:v>
                </c:pt>
                <c:pt idx="11065">
                  <c:v>5.1360925921471789E-2</c:v>
                </c:pt>
                <c:pt idx="11066">
                  <c:v>0</c:v>
                </c:pt>
                <c:pt idx="11067">
                  <c:v>8.4039305555052124E-2</c:v>
                </c:pt>
                <c:pt idx="11068">
                  <c:v>8.515090277796844E-2</c:v>
                </c:pt>
                <c:pt idx="11069">
                  <c:v>0</c:v>
                </c:pt>
                <c:pt idx="11070">
                  <c:v>0</c:v>
                </c:pt>
                <c:pt idx="11071">
                  <c:v>7.663548611162696E-2</c:v>
                </c:pt>
                <c:pt idx="11072">
                  <c:v>0.22777167824096978</c:v>
                </c:pt>
                <c:pt idx="11073">
                  <c:v>0.12074449074134463</c:v>
                </c:pt>
                <c:pt idx="11074">
                  <c:v>0.1449073726835195</c:v>
                </c:pt>
                <c:pt idx="11075">
                  <c:v>7.5240405094518792E-2</c:v>
                </c:pt>
                <c:pt idx="11076">
                  <c:v>6.6169722224003635E-2</c:v>
                </c:pt>
                <c:pt idx="11077">
                  <c:v>8.992271991155576E-2</c:v>
                </c:pt>
                <c:pt idx="11078">
                  <c:v>7.329482639033813E-2</c:v>
                </c:pt>
                <c:pt idx="11079">
                  <c:v>8.9971863424580079E-2</c:v>
                </c:pt>
                <c:pt idx="11080">
                  <c:v>4.0056631951301824E-2</c:v>
                </c:pt>
                <c:pt idx="11081">
                  <c:v>7.2715046298981179E-2</c:v>
                </c:pt>
                <c:pt idx="11082">
                  <c:v>4.6470798610243946E-2</c:v>
                </c:pt>
                <c:pt idx="11083">
                  <c:v>4.7399432871316094E-2</c:v>
                </c:pt>
                <c:pt idx="11084">
                  <c:v>8.4802662036963739E-2</c:v>
                </c:pt>
                <c:pt idx="11085">
                  <c:v>7.8010497680224944E-2</c:v>
                </c:pt>
                <c:pt idx="11086">
                  <c:v>7.8233287036709953E-2</c:v>
                </c:pt>
                <c:pt idx="11087">
                  <c:v>8.1559363425185438E-2</c:v>
                </c:pt>
                <c:pt idx="11088">
                  <c:v>7.4609756949939765E-2</c:v>
                </c:pt>
                <c:pt idx="11089">
                  <c:v>7.8502546297386289E-2</c:v>
                </c:pt>
                <c:pt idx="11090">
                  <c:v>0.33868533564964309</c:v>
                </c:pt>
                <c:pt idx="11091">
                  <c:v>7.1885995370394085E-2</c:v>
                </c:pt>
                <c:pt idx="11092">
                  <c:v>7.4602476845029742E-2</c:v>
                </c:pt>
                <c:pt idx="11093">
                  <c:v>8.4485775463690516E-2</c:v>
                </c:pt>
                <c:pt idx="11094">
                  <c:v>1.6475115698995069E-3</c:v>
                </c:pt>
                <c:pt idx="11095">
                  <c:v>4.3880451390577946E-2</c:v>
                </c:pt>
                <c:pt idx="11096">
                  <c:v>40.173301157410606</c:v>
                </c:pt>
                <c:pt idx="11097">
                  <c:v>4.0511192135454621E-2</c:v>
                </c:pt>
                <c:pt idx="11098">
                  <c:v>8.7831597222248092E-2</c:v>
                </c:pt>
                <c:pt idx="11099">
                  <c:v>8.2960358799027745E-2</c:v>
                </c:pt>
                <c:pt idx="11100">
                  <c:v>0.33563925926137017</c:v>
                </c:pt>
                <c:pt idx="11101">
                  <c:v>5.3016944446426351E-2</c:v>
                </c:pt>
                <c:pt idx="11102">
                  <c:v>7.8661342595296446E-2</c:v>
                </c:pt>
                <c:pt idx="11103">
                  <c:v>7.8701273152546491E-2</c:v>
                </c:pt>
                <c:pt idx="11104">
                  <c:v>8.900812500360189E-2</c:v>
                </c:pt>
                <c:pt idx="11105">
                  <c:v>7.5477291669812985E-2</c:v>
                </c:pt>
                <c:pt idx="11106">
                  <c:v>7.3728831019252539E-2</c:v>
                </c:pt>
                <c:pt idx="11107">
                  <c:v>0.10236715278006159</c:v>
                </c:pt>
                <c:pt idx="11108">
                  <c:v>7.1186446759384125E-2</c:v>
                </c:pt>
                <c:pt idx="11109">
                  <c:v>9.1596157406456769E-2</c:v>
                </c:pt>
                <c:pt idx="11110">
                  <c:v>4.3569872686930466E-2</c:v>
                </c:pt>
                <c:pt idx="11111">
                  <c:v>8.2781990742660128E-2</c:v>
                </c:pt>
                <c:pt idx="11112">
                  <c:v>7.3221516206103843E-2</c:v>
                </c:pt>
                <c:pt idx="11113">
                  <c:v>8.2522164346300997E-2</c:v>
                </c:pt>
                <c:pt idx="11114">
                  <c:v>8.3096331021806691E-2</c:v>
                </c:pt>
                <c:pt idx="11115">
                  <c:v>8.0530127313977573E-2</c:v>
                </c:pt>
                <c:pt idx="11116">
                  <c:v>6.8707453705428634E-2</c:v>
                </c:pt>
                <c:pt idx="11117">
                  <c:v>7.9242118052206933E-2</c:v>
                </c:pt>
                <c:pt idx="11118">
                  <c:v>7.94318634289084E-2</c:v>
                </c:pt>
                <c:pt idx="11119">
                  <c:v>7.6067268513725139E-2</c:v>
                </c:pt>
                <c:pt idx="11120">
                  <c:v>8.5724097218189854E-2</c:v>
                </c:pt>
                <c:pt idx="11121">
                  <c:v>0</c:v>
                </c:pt>
                <c:pt idx="11122">
                  <c:v>7.5614768516970798E-2</c:v>
                </c:pt>
                <c:pt idx="11123">
                  <c:v>7.5217337966023479E-2</c:v>
                </c:pt>
                <c:pt idx="11124">
                  <c:v>0.25011506944429129</c:v>
                </c:pt>
                <c:pt idx="11125">
                  <c:v>4.7417800924449693E-2</c:v>
                </c:pt>
                <c:pt idx="11126">
                  <c:v>0</c:v>
                </c:pt>
                <c:pt idx="11127">
                  <c:v>0</c:v>
                </c:pt>
                <c:pt idx="11128">
                  <c:v>0</c:v>
                </c:pt>
                <c:pt idx="11129">
                  <c:v>0</c:v>
                </c:pt>
                <c:pt idx="11130">
                  <c:v>0</c:v>
                </c:pt>
                <c:pt idx="11131">
                  <c:v>0</c:v>
                </c:pt>
                <c:pt idx="11132">
                  <c:v>0</c:v>
                </c:pt>
                <c:pt idx="11133">
                  <c:v>8.8125821763242129E-2</c:v>
                </c:pt>
                <c:pt idx="11134">
                  <c:v>9.9452372684027068E-2</c:v>
                </c:pt>
                <c:pt idx="11135">
                  <c:v>0</c:v>
                </c:pt>
                <c:pt idx="11136">
                  <c:v>8.1367511571443174E-2</c:v>
                </c:pt>
                <c:pt idx="11137">
                  <c:v>8.0408726847963408E-2</c:v>
                </c:pt>
                <c:pt idx="11138">
                  <c:v>8.7299988430459052E-2</c:v>
                </c:pt>
                <c:pt idx="11139">
                  <c:v>7.6303541667584796E-2</c:v>
                </c:pt>
                <c:pt idx="11140">
                  <c:v>7.4153425928670913E-2</c:v>
                </c:pt>
                <c:pt idx="11141">
                  <c:v>7.8214722219854593E-2</c:v>
                </c:pt>
                <c:pt idx="11142">
                  <c:v>7.7231481482158415E-2</c:v>
                </c:pt>
                <c:pt idx="11143">
                  <c:v>7.8177152776333969E-2</c:v>
                </c:pt>
                <c:pt idx="11144">
                  <c:v>8.9315185185114387E-2</c:v>
                </c:pt>
                <c:pt idx="11145">
                  <c:v>7.6276701394817792E-2</c:v>
                </c:pt>
                <c:pt idx="11146">
                  <c:v>7.3657986111356877E-2</c:v>
                </c:pt>
                <c:pt idx="11147">
                  <c:v>8.2109756949648727E-2</c:v>
                </c:pt>
                <c:pt idx="11148">
                  <c:v>8.2423611114791129E-2</c:v>
                </c:pt>
                <c:pt idx="11149">
                  <c:v>8.4806562503217719E-2</c:v>
                </c:pt>
                <c:pt idx="11150">
                  <c:v>4.4202800920174923E-2</c:v>
                </c:pt>
                <c:pt idx="11151">
                  <c:v>8.5268229166103993E-2</c:v>
                </c:pt>
                <c:pt idx="11152">
                  <c:v>7.2741909716569353E-2</c:v>
                </c:pt>
                <c:pt idx="11153">
                  <c:v>7.1432719909353182E-2</c:v>
                </c:pt>
                <c:pt idx="11154">
                  <c:v>8.3694664353970438E-2</c:v>
                </c:pt>
                <c:pt idx="11155">
                  <c:v>8.3239826388307847E-2</c:v>
                </c:pt>
                <c:pt idx="11156">
                  <c:v>0</c:v>
                </c:pt>
                <c:pt idx="11157">
                  <c:v>0</c:v>
                </c:pt>
                <c:pt idx="11158">
                  <c:v>8.3678067130676936E-2</c:v>
                </c:pt>
                <c:pt idx="11159">
                  <c:v>8.359802082850365E-2</c:v>
                </c:pt>
                <c:pt idx="11160">
                  <c:v>8.6366759263910353E-2</c:v>
                </c:pt>
                <c:pt idx="11161">
                  <c:v>0</c:v>
                </c:pt>
                <c:pt idx="11162">
                  <c:v>7.2839791668229736E-2</c:v>
                </c:pt>
                <c:pt idx="11163">
                  <c:v>8.1936446760664694E-2</c:v>
                </c:pt>
                <c:pt idx="11164">
                  <c:v>7.8023298607149627E-2</c:v>
                </c:pt>
                <c:pt idx="11165">
                  <c:v>8.8850995372922625E-2</c:v>
                </c:pt>
                <c:pt idx="11166">
                  <c:v>8.266101851768326E-2</c:v>
                </c:pt>
                <c:pt idx="11167">
                  <c:v>0</c:v>
                </c:pt>
                <c:pt idx="11168">
                  <c:v>8.2974907410971355E-2</c:v>
                </c:pt>
                <c:pt idx="11169">
                  <c:v>0</c:v>
                </c:pt>
                <c:pt idx="11170">
                  <c:v>0</c:v>
                </c:pt>
                <c:pt idx="11171">
                  <c:v>0</c:v>
                </c:pt>
                <c:pt idx="11172">
                  <c:v>7.3679699075000826E-2</c:v>
                </c:pt>
                <c:pt idx="11173">
                  <c:v>0</c:v>
                </c:pt>
                <c:pt idx="11174">
                  <c:v>0</c:v>
                </c:pt>
                <c:pt idx="11175">
                  <c:v>0</c:v>
                </c:pt>
                <c:pt idx="11176">
                  <c:v>0</c:v>
                </c:pt>
                <c:pt idx="11177">
                  <c:v>0</c:v>
                </c:pt>
                <c:pt idx="11178">
                  <c:v>0</c:v>
                </c:pt>
                <c:pt idx="11179">
                  <c:v>0</c:v>
                </c:pt>
                <c:pt idx="11180">
                  <c:v>0</c:v>
                </c:pt>
                <c:pt idx="11181">
                  <c:v>0.10965828703774605</c:v>
                </c:pt>
                <c:pt idx="11182">
                  <c:v>9.1933217554469593E-3</c:v>
                </c:pt>
                <c:pt idx="11183">
                  <c:v>0</c:v>
                </c:pt>
                <c:pt idx="11184">
                  <c:v>0</c:v>
                </c:pt>
                <c:pt idx="11185">
                  <c:v>0</c:v>
                </c:pt>
                <c:pt idx="11186">
                  <c:v>4.8544467594183516E-2</c:v>
                </c:pt>
                <c:pt idx="11187">
                  <c:v>7.9720277775777504E-2</c:v>
                </c:pt>
                <c:pt idx="11188">
                  <c:v>0</c:v>
                </c:pt>
                <c:pt idx="11189">
                  <c:v>0</c:v>
                </c:pt>
                <c:pt idx="11190">
                  <c:v>0</c:v>
                </c:pt>
                <c:pt idx="11191">
                  <c:v>7.3312326392624527E-2</c:v>
                </c:pt>
                <c:pt idx="11192">
                  <c:v>0</c:v>
                </c:pt>
                <c:pt idx="11193">
                  <c:v>8.3770763885695487E-2</c:v>
                </c:pt>
                <c:pt idx="11194">
                  <c:v>0</c:v>
                </c:pt>
                <c:pt idx="11195">
                  <c:v>7.2335416698479094E-3</c:v>
                </c:pt>
                <c:pt idx="11196">
                  <c:v>0</c:v>
                </c:pt>
                <c:pt idx="11197">
                  <c:v>7.0027847221354023E-2</c:v>
                </c:pt>
                <c:pt idx="11198">
                  <c:v>0</c:v>
                </c:pt>
                <c:pt idx="11199">
                  <c:v>0</c:v>
                </c:pt>
                <c:pt idx="11200">
                  <c:v>0</c:v>
                </c:pt>
                <c:pt idx="11201">
                  <c:v>0</c:v>
                </c:pt>
                <c:pt idx="11202">
                  <c:v>0</c:v>
                </c:pt>
                <c:pt idx="11203">
                  <c:v>8.5532534722005948E-2</c:v>
                </c:pt>
                <c:pt idx="11204">
                  <c:v>0</c:v>
                </c:pt>
                <c:pt idx="11205">
                  <c:v>0</c:v>
                </c:pt>
                <c:pt idx="11206">
                  <c:v>0</c:v>
                </c:pt>
                <c:pt idx="11207">
                  <c:v>0</c:v>
                </c:pt>
                <c:pt idx="11208">
                  <c:v>0</c:v>
                </c:pt>
                <c:pt idx="11209">
                  <c:v>0</c:v>
                </c:pt>
                <c:pt idx="11210">
                  <c:v>9.0409641197766177E-2</c:v>
                </c:pt>
                <c:pt idx="11211">
                  <c:v>0</c:v>
                </c:pt>
                <c:pt idx="11212">
                  <c:v>0</c:v>
                </c:pt>
                <c:pt idx="11213">
                  <c:v>0</c:v>
                </c:pt>
                <c:pt idx="11214">
                  <c:v>9.7788958337332588E-2</c:v>
                </c:pt>
                <c:pt idx="11215">
                  <c:v>0</c:v>
                </c:pt>
                <c:pt idx="11216">
                  <c:v>0</c:v>
                </c:pt>
                <c:pt idx="11217">
                  <c:v>0</c:v>
                </c:pt>
                <c:pt idx="11218">
                  <c:v>0</c:v>
                </c:pt>
                <c:pt idx="11219">
                  <c:v>0</c:v>
                </c:pt>
                <c:pt idx="11220">
                  <c:v>0</c:v>
                </c:pt>
                <c:pt idx="11221">
                  <c:v>0</c:v>
                </c:pt>
                <c:pt idx="11222">
                  <c:v>0</c:v>
                </c:pt>
                <c:pt idx="11223">
                  <c:v>0</c:v>
                </c:pt>
                <c:pt idx="11224">
                  <c:v>0.1939098842558451</c:v>
                </c:pt>
                <c:pt idx="11225">
                  <c:v>7.947846064780606E-2</c:v>
                </c:pt>
                <c:pt idx="11226">
                  <c:v>8.8373622689687181E-2</c:v>
                </c:pt>
                <c:pt idx="11227">
                  <c:v>0</c:v>
                </c:pt>
                <c:pt idx="11228">
                  <c:v>0</c:v>
                </c:pt>
                <c:pt idx="11229">
                  <c:v>0</c:v>
                </c:pt>
                <c:pt idx="11230">
                  <c:v>9.1077881945238914E-2</c:v>
                </c:pt>
                <c:pt idx="11231">
                  <c:v>0</c:v>
                </c:pt>
                <c:pt idx="11232">
                  <c:v>0</c:v>
                </c:pt>
                <c:pt idx="11233">
                  <c:v>0.15167510416358709</c:v>
                </c:pt>
                <c:pt idx="11234">
                  <c:v>0</c:v>
                </c:pt>
                <c:pt idx="11235">
                  <c:v>0</c:v>
                </c:pt>
                <c:pt idx="11236">
                  <c:v>0</c:v>
                </c:pt>
                <c:pt idx="11237">
                  <c:v>0</c:v>
                </c:pt>
                <c:pt idx="11238">
                  <c:v>0</c:v>
                </c:pt>
                <c:pt idx="11239">
                  <c:v>0</c:v>
                </c:pt>
                <c:pt idx="11240">
                  <c:v>0</c:v>
                </c:pt>
                <c:pt idx="11241">
                  <c:v>0</c:v>
                </c:pt>
                <c:pt idx="11242">
                  <c:v>0</c:v>
                </c:pt>
                <c:pt idx="11243">
                  <c:v>9.6220231484039687E-2</c:v>
                </c:pt>
                <c:pt idx="11244">
                  <c:v>0</c:v>
                </c:pt>
                <c:pt idx="11245">
                  <c:v>0</c:v>
                </c:pt>
                <c:pt idx="11246">
                  <c:v>9.238129630102776E-2</c:v>
                </c:pt>
                <c:pt idx="11247">
                  <c:v>0</c:v>
                </c:pt>
                <c:pt idx="11248">
                  <c:v>0.15270032406988321</c:v>
                </c:pt>
                <c:pt idx="11249">
                  <c:v>0</c:v>
                </c:pt>
                <c:pt idx="11250">
                  <c:v>0.10337200231151655</c:v>
                </c:pt>
                <c:pt idx="11251">
                  <c:v>0</c:v>
                </c:pt>
                <c:pt idx="11252">
                  <c:v>6.0622714120399905</c:v>
                </c:pt>
                <c:pt idx="11253">
                  <c:v>7.6173912042577285E-2</c:v>
                </c:pt>
                <c:pt idx="11254">
                  <c:v>9.1124976846913341E-2</c:v>
                </c:pt>
                <c:pt idx="11255">
                  <c:v>0</c:v>
                </c:pt>
                <c:pt idx="11256">
                  <c:v>0</c:v>
                </c:pt>
                <c:pt idx="11257">
                  <c:v>0.12806559027376352</c:v>
                </c:pt>
                <c:pt idx="11258">
                  <c:v>0</c:v>
                </c:pt>
                <c:pt idx="11259">
                  <c:v>0</c:v>
                </c:pt>
                <c:pt idx="11260">
                  <c:v>0</c:v>
                </c:pt>
                <c:pt idx="11261">
                  <c:v>9.3625879628234543E-2</c:v>
                </c:pt>
                <c:pt idx="11262">
                  <c:v>0</c:v>
                </c:pt>
                <c:pt idx="11263">
                  <c:v>8.7084652783232741E-2</c:v>
                </c:pt>
                <c:pt idx="11264">
                  <c:v>0</c:v>
                </c:pt>
                <c:pt idx="11265">
                  <c:v>7.3519467594451271E-2</c:v>
                </c:pt>
                <c:pt idx="11266">
                  <c:v>0</c:v>
                </c:pt>
                <c:pt idx="11267">
                  <c:v>0.1224014814797556</c:v>
                </c:pt>
                <c:pt idx="11268">
                  <c:v>0</c:v>
                </c:pt>
                <c:pt idx="11269">
                  <c:v>0</c:v>
                </c:pt>
                <c:pt idx="11270">
                  <c:v>9.877699073695112E-2</c:v>
                </c:pt>
                <c:pt idx="11271">
                  <c:v>0</c:v>
                </c:pt>
                <c:pt idx="11272">
                  <c:v>0</c:v>
                </c:pt>
                <c:pt idx="11273">
                  <c:v>0</c:v>
                </c:pt>
                <c:pt idx="11274">
                  <c:v>0</c:v>
                </c:pt>
                <c:pt idx="11275">
                  <c:v>8.9005057867325377E-2</c:v>
                </c:pt>
                <c:pt idx="11276">
                  <c:v>8.4763333332375623E-2</c:v>
                </c:pt>
                <c:pt idx="11277">
                  <c:v>0</c:v>
                </c:pt>
                <c:pt idx="11278">
                  <c:v>0</c:v>
                </c:pt>
                <c:pt idx="11279">
                  <c:v>0</c:v>
                </c:pt>
                <c:pt idx="11280">
                  <c:v>8.6821932869497687E-2</c:v>
                </c:pt>
                <c:pt idx="11281">
                  <c:v>0</c:v>
                </c:pt>
                <c:pt idx="11282">
                  <c:v>0</c:v>
                </c:pt>
                <c:pt idx="11283">
                  <c:v>9.8821469910035376E-2</c:v>
                </c:pt>
                <c:pt idx="11284">
                  <c:v>0</c:v>
                </c:pt>
                <c:pt idx="11285">
                  <c:v>0</c:v>
                </c:pt>
                <c:pt idx="11286">
                  <c:v>0</c:v>
                </c:pt>
                <c:pt idx="11287">
                  <c:v>9.4066747689794283E-2</c:v>
                </c:pt>
                <c:pt idx="11288">
                  <c:v>0</c:v>
                </c:pt>
                <c:pt idx="11289">
                  <c:v>7.8337291663046926E-2</c:v>
                </c:pt>
                <c:pt idx="11290">
                  <c:v>0</c:v>
                </c:pt>
                <c:pt idx="11291">
                  <c:v>0</c:v>
                </c:pt>
                <c:pt idx="11292">
                  <c:v>0</c:v>
                </c:pt>
                <c:pt idx="11293">
                  <c:v>0</c:v>
                </c:pt>
                <c:pt idx="11294">
                  <c:v>0</c:v>
                </c:pt>
                <c:pt idx="11295">
                  <c:v>0</c:v>
                </c:pt>
                <c:pt idx="11296">
                  <c:v>0</c:v>
                </c:pt>
                <c:pt idx="11297">
                  <c:v>8.5382627315993886E-2</c:v>
                </c:pt>
                <c:pt idx="11298">
                  <c:v>0</c:v>
                </c:pt>
                <c:pt idx="11299">
                  <c:v>0</c:v>
                </c:pt>
                <c:pt idx="11300">
                  <c:v>0</c:v>
                </c:pt>
                <c:pt idx="11301">
                  <c:v>0</c:v>
                </c:pt>
                <c:pt idx="11302">
                  <c:v>4.4739386576111428E-2</c:v>
                </c:pt>
                <c:pt idx="11303">
                  <c:v>0</c:v>
                </c:pt>
                <c:pt idx="11304">
                  <c:v>9.1161909724178258E-2</c:v>
                </c:pt>
                <c:pt idx="11305">
                  <c:v>7.7100219903513789E-2</c:v>
                </c:pt>
                <c:pt idx="11306">
                  <c:v>0</c:v>
                </c:pt>
                <c:pt idx="11307">
                  <c:v>9.1738541661470663E-2</c:v>
                </c:pt>
                <c:pt idx="11308">
                  <c:v>5.6880844909755979E-2</c:v>
                </c:pt>
                <c:pt idx="11309">
                  <c:v>0</c:v>
                </c:pt>
                <c:pt idx="11310">
                  <c:v>0</c:v>
                </c:pt>
                <c:pt idx="11311">
                  <c:v>0.10144637731718831</c:v>
                </c:pt>
                <c:pt idx="11312">
                  <c:v>0.10828072916774545</c:v>
                </c:pt>
                <c:pt idx="11313">
                  <c:v>8.8373657410556916E-2</c:v>
                </c:pt>
                <c:pt idx="11314">
                  <c:v>7.6469201390864328E-2</c:v>
                </c:pt>
                <c:pt idx="11315">
                  <c:v>7.9829537033219822E-2</c:v>
                </c:pt>
                <c:pt idx="11316">
                  <c:v>9.7264340278343298E-2</c:v>
                </c:pt>
                <c:pt idx="11317">
                  <c:v>0</c:v>
                </c:pt>
                <c:pt idx="11318">
                  <c:v>0</c:v>
                </c:pt>
                <c:pt idx="11319">
                  <c:v>0</c:v>
                </c:pt>
                <c:pt idx="11320">
                  <c:v>9.5983553241239861E-2</c:v>
                </c:pt>
                <c:pt idx="11321">
                  <c:v>9.5466435188427567E-2</c:v>
                </c:pt>
                <c:pt idx="11322">
                  <c:v>9.7073043980344664E-2</c:v>
                </c:pt>
                <c:pt idx="11323">
                  <c:v>9.4346504629356787E-2</c:v>
                </c:pt>
                <c:pt idx="11324">
                  <c:v>0.1435895023168996</c:v>
                </c:pt>
                <c:pt idx="11325">
                  <c:v>0</c:v>
                </c:pt>
                <c:pt idx="11326">
                  <c:v>0</c:v>
                </c:pt>
                <c:pt idx="11327">
                  <c:v>0</c:v>
                </c:pt>
                <c:pt idx="11328">
                  <c:v>0</c:v>
                </c:pt>
                <c:pt idx="11329">
                  <c:v>0</c:v>
                </c:pt>
                <c:pt idx="11330">
                  <c:v>0</c:v>
                </c:pt>
                <c:pt idx="11331">
                  <c:v>0</c:v>
                </c:pt>
                <c:pt idx="11332">
                  <c:v>0</c:v>
                </c:pt>
                <c:pt idx="11333">
                  <c:v>0</c:v>
                </c:pt>
                <c:pt idx="11334">
                  <c:v>0</c:v>
                </c:pt>
                <c:pt idx="11335">
                  <c:v>0.10819476851611398</c:v>
                </c:pt>
                <c:pt idx="11336">
                  <c:v>0</c:v>
                </c:pt>
                <c:pt idx="11337">
                  <c:v>0</c:v>
                </c:pt>
                <c:pt idx="11338">
                  <c:v>0</c:v>
                </c:pt>
                <c:pt idx="11339">
                  <c:v>0</c:v>
                </c:pt>
                <c:pt idx="11340">
                  <c:v>0</c:v>
                </c:pt>
                <c:pt idx="11341">
                  <c:v>0</c:v>
                </c:pt>
                <c:pt idx="11342">
                  <c:v>8.0793703702511266E-2</c:v>
                </c:pt>
                <c:pt idx="11343">
                  <c:v>0</c:v>
                </c:pt>
                <c:pt idx="11344">
                  <c:v>0</c:v>
                </c:pt>
                <c:pt idx="11345">
                  <c:v>7.3745451387367211E-2</c:v>
                </c:pt>
                <c:pt idx="11346">
                  <c:v>0</c:v>
                </c:pt>
                <c:pt idx="11347">
                  <c:v>9.873405093094334E-2</c:v>
                </c:pt>
                <c:pt idx="11348">
                  <c:v>0</c:v>
                </c:pt>
                <c:pt idx="11349">
                  <c:v>0</c:v>
                </c:pt>
                <c:pt idx="11350">
                  <c:v>0</c:v>
                </c:pt>
                <c:pt idx="11351">
                  <c:v>0</c:v>
                </c:pt>
                <c:pt idx="11352">
                  <c:v>0</c:v>
                </c:pt>
                <c:pt idx="11353">
                  <c:v>0</c:v>
                </c:pt>
                <c:pt idx="11354">
                  <c:v>0</c:v>
                </c:pt>
                <c:pt idx="11355">
                  <c:v>0</c:v>
                </c:pt>
                <c:pt idx="11356">
                  <c:v>0</c:v>
                </c:pt>
                <c:pt idx="11357">
                  <c:v>9.0306469908682629E-2</c:v>
                </c:pt>
                <c:pt idx="11358">
                  <c:v>0</c:v>
                </c:pt>
                <c:pt idx="11359">
                  <c:v>0</c:v>
                </c:pt>
                <c:pt idx="11360">
                  <c:v>0</c:v>
                </c:pt>
                <c:pt idx="11361">
                  <c:v>0</c:v>
                </c:pt>
                <c:pt idx="11362">
                  <c:v>0</c:v>
                </c:pt>
                <c:pt idx="11363">
                  <c:v>0</c:v>
                </c:pt>
                <c:pt idx="11364">
                  <c:v>0</c:v>
                </c:pt>
                <c:pt idx="11365">
                  <c:v>0.75608355324220611</c:v>
                </c:pt>
                <c:pt idx="11366">
                  <c:v>0</c:v>
                </c:pt>
                <c:pt idx="11367">
                  <c:v>7.6239074071054347E-2</c:v>
                </c:pt>
                <c:pt idx="11368">
                  <c:v>0</c:v>
                </c:pt>
                <c:pt idx="11369">
                  <c:v>9.605763888976071E-2</c:v>
                </c:pt>
                <c:pt idx="11370">
                  <c:v>0</c:v>
                </c:pt>
                <c:pt idx="11371">
                  <c:v>0</c:v>
                </c:pt>
                <c:pt idx="11372">
                  <c:v>9.4305509264813736E-2</c:v>
                </c:pt>
                <c:pt idx="11373">
                  <c:v>7.8076863428577781E-2</c:v>
                </c:pt>
                <c:pt idx="11374">
                  <c:v>0</c:v>
                </c:pt>
                <c:pt idx="11375">
                  <c:v>9.4583043981401715E-2</c:v>
                </c:pt>
                <c:pt idx="11376">
                  <c:v>0</c:v>
                </c:pt>
                <c:pt idx="11377">
                  <c:v>0</c:v>
                </c:pt>
                <c:pt idx="11378">
                  <c:v>0</c:v>
                </c:pt>
                <c:pt idx="11379">
                  <c:v>0</c:v>
                </c:pt>
                <c:pt idx="11380">
                  <c:v>0</c:v>
                </c:pt>
                <c:pt idx="11381">
                  <c:v>0</c:v>
                </c:pt>
                <c:pt idx="11382">
                  <c:v>8.0328194446337875E-2</c:v>
                </c:pt>
                <c:pt idx="11383">
                  <c:v>9.0138576393655967E-2</c:v>
                </c:pt>
                <c:pt idx="11384">
                  <c:v>0</c:v>
                </c:pt>
                <c:pt idx="11385">
                  <c:v>0</c:v>
                </c:pt>
                <c:pt idx="11386">
                  <c:v>0</c:v>
                </c:pt>
                <c:pt idx="11387">
                  <c:v>0</c:v>
                </c:pt>
                <c:pt idx="11388">
                  <c:v>0</c:v>
                </c:pt>
                <c:pt idx="11389">
                  <c:v>0</c:v>
                </c:pt>
                <c:pt idx="11390">
                  <c:v>0</c:v>
                </c:pt>
                <c:pt idx="11391">
                  <c:v>0</c:v>
                </c:pt>
                <c:pt idx="11392">
                  <c:v>8.8765763888659421E-2</c:v>
                </c:pt>
                <c:pt idx="11393">
                  <c:v>0</c:v>
                </c:pt>
                <c:pt idx="11394">
                  <c:v>0</c:v>
                </c:pt>
                <c:pt idx="11395">
                  <c:v>9.4015381939243525E-2</c:v>
                </c:pt>
                <c:pt idx="11396">
                  <c:v>0</c:v>
                </c:pt>
                <c:pt idx="11397">
                  <c:v>0</c:v>
                </c:pt>
                <c:pt idx="11398">
                  <c:v>0</c:v>
                </c:pt>
                <c:pt idx="11399">
                  <c:v>0</c:v>
                </c:pt>
                <c:pt idx="11400">
                  <c:v>0</c:v>
                </c:pt>
                <c:pt idx="11401">
                  <c:v>0</c:v>
                </c:pt>
                <c:pt idx="11402">
                  <c:v>0</c:v>
                </c:pt>
                <c:pt idx="11403">
                  <c:v>0</c:v>
                </c:pt>
                <c:pt idx="11404">
                  <c:v>0</c:v>
                </c:pt>
                <c:pt idx="11405">
                  <c:v>0</c:v>
                </c:pt>
                <c:pt idx="11406">
                  <c:v>0</c:v>
                </c:pt>
                <c:pt idx="11407">
                  <c:v>0</c:v>
                </c:pt>
                <c:pt idx="11408">
                  <c:v>8.1295312498696148E-2</c:v>
                </c:pt>
                <c:pt idx="11409">
                  <c:v>8.2745590283593629E-2</c:v>
                </c:pt>
                <c:pt idx="11410">
                  <c:v>0.10374282407428836</c:v>
                </c:pt>
                <c:pt idx="11411">
                  <c:v>0</c:v>
                </c:pt>
                <c:pt idx="11412">
                  <c:v>0</c:v>
                </c:pt>
                <c:pt idx="11413">
                  <c:v>0.13938917824270902</c:v>
                </c:pt>
                <c:pt idx="11414">
                  <c:v>0</c:v>
                </c:pt>
                <c:pt idx="11415">
                  <c:v>0</c:v>
                </c:pt>
                <c:pt idx="11416">
                  <c:v>0</c:v>
                </c:pt>
                <c:pt idx="11417">
                  <c:v>0</c:v>
                </c:pt>
                <c:pt idx="11418">
                  <c:v>0</c:v>
                </c:pt>
                <c:pt idx="11419">
                  <c:v>0.10582335647632135</c:v>
                </c:pt>
                <c:pt idx="11420">
                  <c:v>0</c:v>
                </c:pt>
                <c:pt idx="11421">
                  <c:v>0</c:v>
                </c:pt>
                <c:pt idx="11422">
                  <c:v>0</c:v>
                </c:pt>
                <c:pt idx="11423">
                  <c:v>0</c:v>
                </c:pt>
                <c:pt idx="11424">
                  <c:v>0.10753664351796033</c:v>
                </c:pt>
                <c:pt idx="11425">
                  <c:v>0</c:v>
                </c:pt>
                <c:pt idx="11426">
                  <c:v>0</c:v>
                </c:pt>
                <c:pt idx="11427">
                  <c:v>0</c:v>
                </c:pt>
                <c:pt idx="11428">
                  <c:v>7.9873414353642147E-2</c:v>
                </c:pt>
                <c:pt idx="11429">
                  <c:v>0</c:v>
                </c:pt>
                <c:pt idx="11430">
                  <c:v>0</c:v>
                </c:pt>
                <c:pt idx="11431">
                  <c:v>0</c:v>
                </c:pt>
                <c:pt idx="11432">
                  <c:v>0</c:v>
                </c:pt>
                <c:pt idx="11433">
                  <c:v>0</c:v>
                </c:pt>
                <c:pt idx="11434">
                  <c:v>0</c:v>
                </c:pt>
                <c:pt idx="11435">
                  <c:v>0</c:v>
                </c:pt>
                <c:pt idx="11436">
                  <c:v>0</c:v>
                </c:pt>
                <c:pt idx="11437">
                  <c:v>0</c:v>
                </c:pt>
                <c:pt idx="11438">
                  <c:v>7.9416701388254296E-2</c:v>
                </c:pt>
                <c:pt idx="11439">
                  <c:v>3.6495046289928723E-2</c:v>
                </c:pt>
                <c:pt idx="11440">
                  <c:v>0</c:v>
                </c:pt>
                <c:pt idx="11441">
                  <c:v>0</c:v>
                </c:pt>
                <c:pt idx="11442">
                  <c:v>0</c:v>
                </c:pt>
                <c:pt idx="11443">
                  <c:v>0</c:v>
                </c:pt>
                <c:pt idx="11444">
                  <c:v>6.5967256945441477E-2</c:v>
                </c:pt>
                <c:pt idx="11445">
                  <c:v>0</c:v>
                </c:pt>
                <c:pt idx="11446">
                  <c:v>9.6497233796981163E-2</c:v>
                </c:pt>
                <c:pt idx="11447">
                  <c:v>8.6200370373262558E-2</c:v>
                </c:pt>
                <c:pt idx="11448">
                  <c:v>0</c:v>
                </c:pt>
                <c:pt idx="11449">
                  <c:v>0</c:v>
                </c:pt>
                <c:pt idx="11450">
                  <c:v>0</c:v>
                </c:pt>
                <c:pt idx="11451">
                  <c:v>0</c:v>
                </c:pt>
                <c:pt idx="11452">
                  <c:v>0</c:v>
                </c:pt>
                <c:pt idx="11453">
                  <c:v>0</c:v>
                </c:pt>
                <c:pt idx="11454">
                  <c:v>0</c:v>
                </c:pt>
                <c:pt idx="11455">
                  <c:v>0</c:v>
                </c:pt>
                <c:pt idx="11456">
                  <c:v>9.4070590275805444E-2</c:v>
                </c:pt>
                <c:pt idx="11457">
                  <c:v>0.10739452546113171</c:v>
                </c:pt>
                <c:pt idx="11458">
                  <c:v>0</c:v>
                </c:pt>
                <c:pt idx="11459">
                  <c:v>0</c:v>
                </c:pt>
                <c:pt idx="11460">
                  <c:v>0</c:v>
                </c:pt>
                <c:pt idx="11461">
                  <c:v>0</c:v>
                </c:pt>
                <c:pt idx="11462">
                  <c:v>0</c:v>
                </c:pt>
                <c:pt idx="11463">
                  <c:v>0</c:v>
                </c:pt>
                <c:pt idx="11464">
                  <c:v>0</c:v>
                </c:pt>
                <c:pt idx="11465">
                  <c:v>0</c:v>
                </c:pt>
                <c:pt idx="11466">
                  <c:v>0</c:v>
                </c:pt>
                <c:pt idx="11467">
                  <c:v>0</c:v>
                </c:pt>
                <c:pt idx="11468">
                  <c:v>0</c:v>
                </c:pt>
                <c:pt idx="11469">
                  <c:v>0</c:v>
                </c:pt>
                <c:pt idx="11470">
                  <c:v>0</c:v>
                </c:pt>
                <c:pt idx="11471">
                  <c:v>0</c:v>
                </c:pt>
                <c:pt idx="11472">
                  <c:v>0</c:v>
                </c:pt>
                <c:pt idx="11473">
                  <c:v>0</c:v>
                </c:pt>
                <c:pt idx="11474">
                  <c:v>0</c:v>
                </c:pt>
                <c:pt idx="11475">
                  <c:v>0</c:v>
                </c:pt>
                <c:pt idx="11476">
                  <c:v>0</c:v>
                </c:pt>
                <c:pt idx="11477">
                  <c:v>0</c:v>
                </c:pt>
                <c:pt idx="11478">
                  <c:v>0</c:v>
                </c:pt>
                <c:pt idx="11479">
                  <c:v>0</c:v>
                </c:pt>
                <c:pt idx="11480">
                  <c:v>0</c:v>
                </c:pt>
                <c:pt idx="11481">
                  <c:v>0</c:v>
                </c:pt>
                <c:pt idx="11482">
                  <c:v>0</c:v>
                </c:pt>
                <c:pt idx="11483">
                  <c:v>0</c:v>
                </c:pt>
                <c:pt idx="11484">
                  <c:v>0</c:v>
                </c:pt>
                <c:pt idx="11485">
                  <c:v>0.16724318287015194</c:v>
                </c:pt>
                <c:pt idx="11486">
                  <c:v>8.8832372683100402E-2</c:v>
                </c:pt>
                <c:pt idx="11487">
                  <c:v>0</c:v>
                </c:pt>
                <c:pt idx="11488">
                  <c:v>0</c:v>
                </c:pt>
                <c:pt idx="11489">
                  <c:v>0</c:v>
                </c:pt>
                <c:pt idx="11490">
                  <c:v>0</c:v>
                </c:pt>
                <c:pt idx="11491">
                  <c:v>0</c:v>
                </c:pt>
                <c:pt idx="11492">
                  <c:v>8.4457337965432089E-2</c:v>
                </c:pt>
                <c:pt idx="11493">
                  <c:v>0.10680827546457294</c:v>
                </c:pt>
                <c:pt idx="11494">
                  <c:v>0</c:v>
                </c:pt>
                <c:pt idx="11495">
                  <c:v>0</c:v>
                </c:pt>
                <c:pt idx="11496">
                  <c:v>0</c:v>
                </c:pt>
                <c:pt idx="11497">
                  <c:v>9.0508680557832122E-2</c:v>
                </c:pt>
                <c:pt idx="11498">
                  <c:v>0.12436792824155418</c:v>
                </c:pt>
                <c:pt idx="11499">
                  <c:v>0</c:v>
                </c:pt>
                <c:pt idx="11500">
                  <c:v>0</c:v>
                </c:pt>
                <c:pt idx="11501">
                  <c:v>0</c:v>
                </c:pt>
                <c:pt idx="11502">
                  <c:v>0.42914633101463551</c:v>
                </c:pt>
                <c:pt idx="11503">
                  <c:v>0</c:v>
                </c:pt>
                <c:pt idx="11504">
                  <c:v>0</c:v>
                </c:pt>
                <c:pt idx="11505">
                  <c:v>0</c:v>
                </c:pt>
                <c:pt idx="11506">
                  <c:v>0.21982850694621447</c:v>
                </c:pt>
                <c:pt idx="11507">
                  <c:v>0</c:v>
                </c:pt>
                <c:pt idx="11508">
                  <c:v>0.17625780092930654</c:v>
                </c:pt>
                <c:pt idx="11509">
                  <c:v>0</c:v>
                </c:pt>
                <c:pt idx="11510">
                  <c:v>0</c:v>
                </c:pt>
                <c:pt idx="11511">
                  <c:v>0</c:v>
                </c:pt>
                <c:pt idx="11512">
                  <c:v>0</c:v>
                </c:pt>
                <c:pt idx="11513">
                  <c:v>0</c:v>
                </c:pt>
                <c:pt idx="11514">
                  <c:v>0</c:v>
                </c:pt>
                <c:pt idx="11515">
                  <c:v>0</c:v>
                </c:pt>
                <c:pt idx="11516">
                  <c:v>7.1610995364608243E-2</c:v>
                </c:pt>
                <c:pt idx="11517">
                  <c:v>2.8021273152262438E-2</c:v>
                </c:pt>
                <c:pt idx="11518">
                  <c:v>7.6659351856505964E-2</c:v>
                </c:pt>
                <c:pt idx="11519">
                  <c:v>0.1532494791681529</c:v>
                </c:pt>
                <c:pt idx="11520">
                  <c:v>0</c:v>
                </c:pt>
                <c:pt idx="11521">
                  <c:v>8.7158067130076233E-2</c:v>
                </c:pt>
                <c:pt idx="11522">
                  <c:v>0</c:v>
                </c:pt>
                <c:pt idx="11523">
                  <c:v>0</c:v>
                </c:pt>
                <c:pt idx="11524">
                  <c:v>0</c:v>
                </c:pt>
                <c:pt idx="11525">
                  <c:v>0</c:v>
                </c:pt>
                <c:pt idx="11526">
                  <c:v>8.3195439816336147E-2</c:v>
                </c:pt>
                <c:pt idx="11527">
                  <c:v>9.1751493055198807E-2</c:v>
                </c:pt>
                <c:pt idx="11528">
                  <c:v>0</c:v>
                </c:pt>
                <c:pt idx="11529">
                  <c:v>0</c:v>
                </c:pt>
                <c:pt idx="11530">
                  <c:v>9.0452812502917368E-2</c:v>
                </c:pt>
                <c:pt idx="11531">
                  <c:v>0</c:v>
                </c:pt>
                <c:pt idx="11532">
                  <c:v>0</c:v>
                </c:pt>
                <c:pt idx="11533">
                  <c:v>8.8255451388249639E-2</c:v>
                </c:pt>
                <c:pt idx="11534">
                  <c:v>1.492693113432324</c:v>
                </c:pt>
                <c:pt idx="11535">
                  <c:v>7.5686909716750961E-2</c:v>
                </c:pt>
                <c:pt idx="11536">
                  <c:v>9.2008784726203885E-2</c:v>
                </c:pt>
                <c:pt idx="11537">
                  <c:v>9.3526747688883916E-2</c:v>
                </c:pt>
                <c:pt idx="11538">
                  <c:v>8.5084513884794433E-2</c:v>
                </c:pt>
                <c:pt idx="11539">
                  <c:v>7.7689756944891997E-2</c:v>
                </c:pt>
                <c:pt idx="11540">
                  <c:v>8.2894814811879769E-2</c:v>
                </c:pt>
                <c:pt idx="11541">
                  <c:v>8.3826562498870771E-2</c:v>
                </c:pt>
                <c:pt idx="11542">
                  <c:v>8.6489641202206258E-2</c:v>
                </c:pt>
                <c:pt idx="11543">
                  <c:v>0</c:v>
                </c:pt>
                <c:pt idx="11544">
                  <c:v>0.10625142361095641</c:v>
                </c:pt>
                <c:pt idx="11545">
                  <c:v>0</c:v>
                </c:pt>
                <c:pt idx="11546">
                  <c:v>9.1113240741833579E-2</c:v>
                </c:pt>
                <c:pt idx="11547">
                  <c:v>8.2831018524302635E-2</c:v>
                </c:pt>
                <c:pt idx="11548">
                  <c:v>9.4040636569843628E-2</c:v>
                </c:pt>
                <c:pt idx="11549">
                  <c:v>0</c:v>
                </c:pt>
                <c:pt idx="11550">
                  <c:v>0</c:v>
                </c:pt>
                <c:pt idx="11551">
                  <c:v>0</c:v>
                </c:pt>
                <c:pt idx="11552">
                  <c:v>0.10004898147599306</c:v>
                </c:pt>
                <c:pt idx="11553">
                  <c:v>7.4732222223246936E-2</c:v>
                </c:pt>
                <c:pt idx="11554">
                  <c:v>0</c:v>
                </c:pt>
                <c:pt idx="11555">
                  <c:v>0.11204366898164153</c:v>
                </c:pt>
                <c:pt idx="11556">
                  <c:v>0.92764865740900859</c:v>
                </c:pt>
                <c:pt idx="11557">
                  <c:v>7.9268427893548505</c:v>
                </c:pt>
                <c:pt idx="11558">
                  <c:v>0.92500405092141591</c:v>
                </c:pt>
                <c:pt idx="11559">
                  <c:v>7.7114305553550366E-2</c:v>
                </c:pt>
                <c:pt idx="11560">
                  <c:v>0.91532263888802845</c:v>
                </c:pt>
                <c:pt idx="11561">
                  <c:v>0.91229628472501645</c:v>
                </c:pt>
                <c:pt idx="11562">
                  <c:v>0</c:v>
                </c:pt>
                <c:pt idx="11563">
                  <c:v>7.3049513892328832E-2</c:v>
                </c:pt>
                <c:pt idx="11564">
                  <c:v>0.97757641204225365</c:v>
                </c:pt>
                <c:pt idx="11565">
                  <c:v>0</c:v>
                </c:pt>
                <c:pt idx="11566">
                  <c:v>0</c:v>
                </c:pt>
                <c:pt idx="11567">
                  <c:v>8.1824131942994427E-2</c:v>
                </c:pt>
                <c:pt idx="11568">
                  <c:v>0.11164675925829215</c:v>
                </c:pt>
                <c:pt idx="11569">
                  <c:v>9.8296747681160923E-2</c:v>
                </c:pt>
                <c:pt idx="11570">
                  <c:v>2.9189953704189975E-2</c:v>
                </c:pt>
                <c:pt idx="11571">
                  <c:v>2.129059028084157E-2</c:v>
                </c:pt>
                <c:pt idx="11572">
                  <c:v>0.10122476852120599</c:v>
                </c:pt>
                <c:pt idx="11573">
                  <c:v>0</c:v>
                </c:pt>
                <c:pt idx="11574">
                  <c:v>9.2275300921755843E-2</c:v>
                </c:pt>
                <c:pt idx="11575">
                  <c:v>0.10951598380052019</c:v>
                </c:pt>
                <c:pt idx="11576">
                  <c:v>0.94576607638737187</c:v>
                </c:pt>
                <c:pt idx="11577">
                  <c:v>7.9416250002395827E-2</c:v>
                </c:pt>
                <c:pt idx="11578">
                  <c:v>7.7846828702604398E-2</c:v>
                </c:pt>
                <c:pt idx="11579">
                  <c:v>7.0255034726869781E-2</c:v>
                </c:pt>
                <c:pt idx="11580">
                  <c:v>0.14169234954169951</c:v>
                </c:pt>
                <c:pt idx="11581">
                  <c:v>0.14530618055141531</c:v>
                </c:pt>
                <c:pt idx="11582">
                  <c:v>8.9063773142697755E-2</c:v>
                </c:pt>
                <c:pt idx="11583">
                  <c:v>8.2433460651373025E-2</c:v>
                </c:pt>
                <c:pt idx="11584">
                  <c:v>0.23425730324379401</c:v>
                </c:pt>
                <c:pt idx="11585">
                  <c:v>0.1129401388898259</c:v>
                </c:pt>
                <c:pt idx="11586">
                  <c:v>0.10732567129889503</c:v>
                </c:pt>
                <c:pt idx="11587">
                  <c:v>0</c:v>
                </c:pt>
                <c:pt idx="11588">
                  <c:v>8.785373842692934E-2</c:v>
                </c:pt>
                <c:pt idx="11589">
                  <c:v>0.15341629629256204</c:v>
                </c:pt>
                <c:pt idx="11590">
                  <c:v>0</c:v>
                </c:pt>
                <c:pt idx="11591">
                  <c:v>0.18165425926417811</c:v>
                </c:pt>
                <c:pt idx="11592">
                  <c:v>0</c:v>
                </c:pt>
                <c:pt idx="11593">
                  <c:v>0</c:v>
                </c:pt>
                <c:pt idx="11594">
                  <c:v>2.844034721783828E-2</c:v>
                </c:pt>
                <c:pt idx="11595">
                  <c:v>0</c:v>
                </c:pt>
                <c:pt idx="11596">
                  <c:v>0.18809912036522292</c:v>
                </c:pt>
                <c:pt idx="11597">
                  <c:v>0.16663526620686753</c:v>
                </c:pt>
                <c:pt idx="11598">
                  <c:v>0.13609513889241498</c:v>
                </c:pt>
                <c:pt idx="11599">
                  <c:v>0.24937060185038717</c:v>
                </c:pt>
                <c:pt idx="11600">
                  <c:v>0</c:v>
                </c:pt>
                <c:pt idx="11601">
                  <c:v>0.17516203703416977</c:v>
                </c:pt>
                <c:pt idx="11602">
                  <c:v>7.8572314814664423E-2</c:v>
                </c:pt>
                <c:pt idx="11603">
                  <c:v>0.11744416666624602</c:v>
                </c:pt>
                <c:pt idx="11604">
                  <c:v>8.5590381946531124E-2</c:v>
                </c:pt>
                <c:pt idx="11605">
                  <c:v>0.13737908564507961</c:v>
                </c:pt>
                <c:pt idx="11606">
                  <c:v>8.3013472220045514E-2</c:v>
                </c:pt>
                <c:pt idx="11607">
                  <c:v>8.6485185187484603E-2</c:v>
                </c:pt>
                <c:pt idx="11608">
                  <c:v>0</c:v>
                </c:pt>
                <c:pt idx="11609">
                  <c:v>0</c:v>
                </c:pt>
                <c:pt idx="11610">
                  <c:v>0</c:v>
                </c:pt>
                <c:pt idx="11611">
                  <c:v>0</c:v>
                </c:pt>
                <c:pt idx="11612">
                  <c:v>0.17879416666983161</c:v>
                </c:pt>
                <c:pt idx="11613">
                  <c:v>0.17607372684869915</c:v>
                </c:pt>
                <c:pt idx="11614">
                  <c:v>0.11778730324294884</c:v>
                </c:pt>
                <c:pt idx="11615">
                  <c:v>7.8486446756869555E-2</c:v>
                </c:pt>
                <c:pt idx="11616">
                  <c:v>9.0288680556113832E-2</c:v>
                </c:pt>
                <c:pt idx="11617">
                  <c:v>9.2879305550013669E-2</c:v>
                </c:pt>
                <c:pt idx="11618">
                  <c:v>0.10075874999893131</c:v>
                </c:pt>
                <c:pt idx="11619">
                  <c:v>0</c:v>
                </c:pt>
                <c:pt idx="11620">
                  <c:v>0</c:v>
                </c:pt>
                <c:pt idx="11621">
                  <c:v>0.14444657407148043</c:v>
                </c:pt>
                <c:pt idx="11622">
                  <c:v>0.18892355324351229</c:v>
                </c:pt>
                <c:pt idx="11623">
                  <c:v>0</c:v>
                </c:pt>
                <c:pt idx="11624">
                  <c:v>0</c:v>
                </c:pt>
                <c:pt idx="11625">
                  <c:v>0.15701488425838761</c:v>
                </c:pt>
                <c:pt idx="11626">
                  <c:v>0</c:v>
                </c:pt>
                <c:pt idx="11627">
                  <c:v>0.16864694444666384</c:v>
                </c:pt>
                <c:pt idx="11628">
                  <c:v>0.18001065972202923</c:v>
                </c:pt>
                <c:pt idx="11629">
                  <c:v>0.1747076851897873</c:v>
                </c:pt>
                <c:pt idx="11630">
                  <c:v>0.19116994212527061</c:v>
                </c:pt>
                <c:pt idx="11631">
                  <c:v>0</c:v>
                </c:pt>
                <c:pt idx="11632">
                  <c:v>0.21862390046590008</c:v>
                </c:pt>
                <c:pt idx="11633">
                  <c:v>0</c:v>
                </c:pt>
                <c:pt idx="11634">
                  <c:v>0</c:v>
                </c:pt>
                <c:pt idx="11635">
                  <c:v>0.21527833333675517</c:v>
                </c:pt>
                <c:pt idx="11636">
                  <c:v>0</c:v>
                </c:pt>
                <c:pt idx="11637">
                  <c:v>0</c:v>
                </c:pt>
                <c:pt idx="11638">
                  <c:v>0.19458328703331063</c:v>
                </c:pt>
                <c:pt idx="11639">
                  <c:v>0</c:v>
                </c:pt>
                <c:pt idx="11640">
                  <c:v>0</c:v>
                </c:pt>
                <c:pt idx="11641">
                  <c:v>6.7830081025022082E-2</c:v>
                </c:pt>
                <c:pt idx="11642">
                  <c:v>0.19761567129899049</c:v>
                </c:pt>
                <c:pt idx="11643">
                  <c:v>8.0834247688471805E-2</c:v>
                </c:pt>
                <c:pt idx="11644">
                  <c:v>0.18973826389265014</c:v>
                </c:pt>
                <c:pt idx="11645">
                  <c:v>4.0619328698085155E-2</c:v>
                </c:pt>
                <c:pt idx="11646">
                  <c:v>0.20650017360458151</c:v>
                </c:pt>
                <c:pt idx="11647">
                  <c:v>0.1751798032419174</c:v>
                </c:pt>
                <c:pt idx="11648">
                  <c:v>0.16055378472083248</c:v>
                </c:pt>
                <c:pt idx="11649">
                  <c:v>0.16927634259627666</c:v>
                </c:pt>
                <c:pt idx="11650">
                  <c:v>0.16911731481377501</c:v>
                </c:pt>
                <c:pt idx="11651">
                  <c:v>0</c:v>
                </c:pt>
                <c:pt idx="11652">
                  <c:v>0.1197165277772001</c:v>
                </c:pt>
                <c:pt idx="11653">
                  <c:v>0.13118666666559875</c:v>
                </c:pt>
                <c:pt idx="11654">
                  <c:v>0.13920664352190215</c:v>
                </c:pt>
                <c:pt idx="11655">
                  <c:v>0.14381527777732117</c:v>
                </c:pt>
                <c:pt idx="11656">
                  <c:v>0.14482731481984956</c:v>
                </c:pt>
                <c:pt idx="11657">
                  <c:v>0.14645900463074213</c:v>
                </c:pt>
                <c:pt idx="11658">
                  <c:v>7.5476921294466592E-2</c:v>
                </c:pt>
                <c:pt idx="11659">
                  <c:v>0.62935858796117827</c:v>
                </c:pt>
                <c:pt idx="11660">
                  <c:v>8.5560810184688307E-2</c:v>
                </c:pt>
                <c:pt idx="11661">
                  <c:v>0</c:v>
                </c:pt>
                <c:pt idx="11662">
                  <c:v>0.14424050926027121</c:v>
                </c:pt>
                <c:pt idx="11663">
                  <c:v>7.5147268515138421E-2</c:v>
                </c:pt>
                <c:pt idx="11664">
                  <c:v>0.14416833333234536</c:v>
                </c:pt>
                <c:pt idx="11665">
                  <c:v>6.9098009254958015E-2</c:v>
                </c:pt>
                <c:pt idx="11666">
                  <c:v>0.33751596064394107</c:v>
                </c:pt>
                <c:pt idx="11667">
                  <c:v>0.14493931712786434</c:v>
                </c:pt>
                <c:pt idx="11668">
                  <c:v>8.7254976853728294E-2</c:v>
                </c:pt>
                <c:pt idx="11669">
                  <c:v>0.14022606481739786</c:v>
                </c:pt>
                <c:pt idx="11670">
                  <c:v>0</c:v>
                </c:pt>
                <c:pt idx="11671">
                  <c:v>0</c:v>
                </c:pt>
                <c:pt idx="11672">
                  <c:v>0</c:v>
                </c:pt>
                <c:pt idx="11673">
                  <c:v>0</c:v>
                </c:pt>
                <c:pt idx="11674">
                  <c:v>0.13086869212565944</c:v>
                </c:pt>
                <c:pt idx="11675">
                  <c:v>0.21974189815227874</c:v>
                </c:pt>
                <c:pt idx="11676">
                  <c:v>0.11266028934915084</c:v>
                </c:pt>
                <c:pt idx="11677">
                  <c:v>0.23383604166883742</c:v>
                </c:pt>
                <c:pt idx="11678">
                  <c:v>0</c:v>
                </c:pt>
                <c:pt idx="11679">
                  <c:v>0</c:v>
                </c:pt>
                <c:pt idx="11680">
                  <c:v>0.22320148147991858</c:v>
                </c:pt>
                <c:pt idx="11681">
                  <c:v>0.19087170138664078</c:v>
                </c:pt>
                <c:pt idx="11682">
                  <c:v>0.14864114583906485</c:v>
                </c:pt>
                <c:pt idx="11683">
                  <c:v>0</c:v>
                </c:pt>
                <c:pt idx="11684">
                  <c:v>0</c:v>
                </c:pt>
                <c:pt idx="11685">
                  <c:v>0</c:v>
                </c:pt>
                <c:pt idx="11686">
                  <c:v>0.22247996528312797</c:v>
                </c:pt>
                <c:pt idx="11687">
                  <c:v>0</c:v>
                </c:pt>
                <c:pt idx="11688">
                  <c:v>0</c:v>
                </c:pt>
                <c:pt idx="11689">
                  <c:v>0.13189349537424278</c:v>
                </c:pt>
                <c:pt idx="11690">
                  <c:v>0.15111945602257038</c:v>
                </c:pt>
                <c:pt idx="11691">
                  <c:v>0</c:v>
                </c:pt>
                <c:pt idx="11692">
                  <c:v>0.20057299768814119</c:v>
                </c:pt>
                <c:pt idx="11693">
                  <c:v>0.15394163194287103</c:v>
                </c:pt>
                <c:pt idx="11694">
                  <c:v>4.8578128356530215</c:v>
                </c:pt>
                <c:pt idx="11695">
                  <c:v>0.15209422454063315</c:v>
                </c:pt>
                <c:pt idx="11696">
                  <c:v>4.8321296180511126</c:v>
                </c:pt>
                <c:pt idx="11697">
                  <c:v>0.11789847222098615</c:v>
                </c:pt>
                <c:pt idx="11698">
                  <c:v>0.11934854166611331</c:v>
                </c:pt>
                <c:pt idx="11699">
                  <c:v>0.11228537037095521</c:v>
                </c:pt>
                <c:pt idx="11700">
                  <c:v>0.11804987268260447</c:v>
                </c:pt>
                <c:pt idx="11701">
                  <c:v>8.1226886570220813E-2</c:v>
                </c:pt>
                <c:pt idx="11702">
                  <c:v>3.1688634262536652E-2</c:v>
                </c:pt>
                <c:pt idx="11703">
                  <c:v>3.6673553244327195E-2</c:v>
                </c:pt>
                <c:pt idx="11704">
                  <c:v>3.7595821762806736E-2</c:v>
                </c:pt>
                <c:pt idx="11705">
                  <c:v>3.9898680552141741E-2</c:v>
                </c:pt>
                <c:pt idx="11706">
                  <c:v>9.8342395831423346E-2</c:v>
                </c:pt>
                <c:pt idx="11707">
                  <c:v>4.0823206021741498E-2</c:v>
                </c:pt>
                <c:pt idx="11708">
                  <c:v>0.12811916667124024</c:v>
                </c:pt>
                <c:pt idx="11709">
                  <c:v>2.6716307867900468E-2</c:v>
                </c:pt>
                <c:pt idx="11710">
                  <c:v>2.3431469904608093E-2</c:v>
                </c:pt>
                <c:pt idx="11711">
                  <c:v>0.25012255787441973</c:v>
                </c:pt>
                <c:pt idx="11712">
                  <c:v>0.2824202199044521</c:v>
                </c:pt>
                <c:pt idx="11713">
                  <c:v>0.10226185185456416</c:v>
                </c:pt>
                <c:pt idx="11714">
                  <c:v>0.11468387731292751</c:v>
                </c:pt>
                <c:pt idx="11715">
                  <c:v>8.2024942130374257E-2</c:v>
                </c:pt>
                <c:pt idx="11716">
                  <c:v>0.14851565972639946</c:v>
                </c:pt>
                <c:pt idx="11717">
                  <c:v>0.1130752546232543</c:v>
                </c:pt>
                <c:pt idx="11718">
                  <c:v>8.8365011572022922E-2</c:v>
                </c:pt>
                <c:pt idx="11719">
                  <c:v>9.0085856478253845E-2</c:v>
                </c:pt>
                <c:pt idx="11720">
                  <c:v>0.14066841435123933</c:v>
                </c:pt>
                <c:pt idx="11721">
                  <c:v>0.11039028935192619</c:v>
                </c:pt>
                <c:pt idx="11722">
                  <c:v>0.11010687500674976</c:v>
                </c:pt>
                <c:pt idx="11723">
                  <c:v>9.9899050932435784E-2</c:v>
                </c:pt>
                <c:pt idx="11724">
                  <c:v>0.25343577546300367</c:v>
                </c:pt>
                <c:pt idx="11725">
                  <c:v>0.11384307870321209</c:v>
                </c:pt>
                <c:pt idx="11726">
                  <c:v>7.8058333332592156E-2</c:v>
                </c:pt>
                <c:pt idx="11727">
                  <c:v>0.15738332175533287</c:v>
                </c:pt>
                <c:pt idx="11728">
                  <c:v>0.15149587962514488</c:v>
                </c:pt>
                <c:pt idx="11729">
                  <c:v>0.14642898148304084</c:v>
                </c:pt>
                <c:pt idx="11730">
                  <c:v>7.7315081012784503E-2</c:v>
                </c:pt>
                <c:pt idx="11731">
                  <c:v>0.10309313657489838</c:v>
                </c:pt>
                <c:pt idx="11732">
                  <c:v>7.8419386569294147E-2</c:v>
                </c:pt>
                <c:pt idx="11733">
                  <c:v>9.2877407405467238E-2</c:v>
                </c:pt>
                <c:pt idx="11734">
                  <c:v>0.13261172453348991</c:v>
                </c:pt>
                <c:pt idx="11735">
                  <c:v>9.7672395830159076E-2</c:v>
                </c:pt>
                <c:pt idx="11736">
                  <c:v>0.13727019676298369</c:v>
                </c:pt>
                <c:pt idx="11737">
                  <c:v>0.10792821759241633</c:v>
                </c:pt>
                <c:pt idx="11738">
                  <c:v>7.9595914350647945E-2</c:v>
                </c:pt>
                <c:pt idx="11739">
                  <c:v>8.855788194341585E-2</c:v>
                </c:pt>
                <c:pt idx="11740">
                  <c:v>7.7990289355511777E-2</c:v>
                </c:pt>
                <c:pt idx="11741">
                  <c:v>2.2750034724595025E-2</c:v>
                </c:pt>
                <c:pt idx="11742">
                  <c:v>8.2666342590528075E-2</c:v>
                </c:pt>
                <c:pt idx="11743">
                  <c:v>8.3306145832466427E-2</c:v>
                </c:pt>
                <c:pt idx="11744">
                  <c:v>7.5198263890342787E-2</c:v>
                </c:pt>
                <c:pt idx="11745">
                  <c:v>8.2000196758599486E-2</c:v>
                </c:pt>
                <c:pt idx="11746">
                  <c:v>0.18262366898125038</c:v>
                </c:pt>
                <c:pt idx="11747">
                  <c:v>0.13295988426398253</c:v>
                </c:pt>
                <c:pt idx="11748">
                  <c:v>7.8031967590504792E-2</c:v>
                </c:pt>
                <c:pt idx="11749">
                  <c:v>8.3529074079706334E-2</c:v>
                </c:pt>
                <c:pt idx="11750">
                  <c:v>0.10746447916608304</c:v>
                </c:pt>
                <c:pt idx="11751">
                  <c:v>8.1472569443576504E-2</c:v>
                </c:pt>
                <c:pt idx="11752">
                  <c:v>6.4908287036814727E-2</c:v>
                </c:pt>
                <c:pt idx="11753">
                  <c:v>0.69214365740481298</c:v>
                </c:pt>
                <c:pt idx="11754">
                  <c:v>7.955839120404562E-2</c:v>
                </c:pt>
                <c:pt idx="11755">
                  <c:v>6.9312083338445518E-2</c:v>
                </c:pt>
                <c:pt idx="11756">
                  <c:v>1.0425744907406624</c:v>
                </c:pt>
                <c:pt idx="11757">
                  <c:v>0.12199759259237908</c:v>
                </c:pt>
                <c:pt idx="11758">
                  <c:v>0.11073084490635665</c:v>
                </c:pt>
                <c:pt idx="11759">
                  <c:v>7.888988425838761E-2</c:v>
                </c:pt>
                <c:pt idx="11760">
                  <c:v>8.2167256943648681E-2</c:v>
                </c:pt>
                <c:pt idx="11761">
                  <c:v>8.7255057864240371E-2</c:v>
                </c:pt>
                <c:pt idx="11762">
                  <c:v>0</c:v>
                </c:pt>
                <c:pt idx="11763">
                  <c:v>9.8192800927790813E-2</c:v>
                </c:pt>
                <c:pt idx="11764">
                  <c:v>0.19327277777483687</c:v>
                </c:pt>
                <c:pt idx="11765">
                  <c:v>0.95151442130008945</c:v>
                </c:pt>
                <c:pt idx="11766">
                  <c:v>0.15264031250262633</c:v>
                </c:pt>
                <c:pt idx="11767">
                  <c:v>0</c:v>
                </c:pt>
                <c:pt idx="11768">
                  <c:v>0.72021913194475928</c:v>
                </c:pt>
                <c:pt idx="11769">
                  <c:v>7.9199328705726657E-2</c:v>
                </c:pt>
                <c:pt idx="11770">
                  <c:v>8.0970127317414153E-2</c:v>
                </c:pt>
                <c:pt idx="11771">
                  <c:v>0.19205314815189922</c:v>
                </c:pt>
                <c:pt idx="11772">
                  <c:v>7.3021620366489515E-2</c:v>
                </c:pt>
                <c:pt idx="11773">
                  <c:v>0.13267863426153781</c:v>
                </c:pt>
                <c:pt idx="11774">
                  <c:v>0</c:v>
                </c:pt>
                <c:pt idx="11775">
                  <c:v>0</c:v>
                </c:pt>
                <c:pt idx="11776">
                  <c:v>8.9438761577184778E-2</c:v>
                </c:pt>
                <c:pt idx="11777">
                  <c:v>9.425696759717539E-2</c:v>
                </c:pt>
                <c:pt idx="11778">
                  <c:v>8.2091192132793367E-2</c:v>
                </c:pt>
                <c:pt idx="11779">
                  <c:v>0.1045358101837337</c:v>
                </c:pt>
                <c:pt idx="11780">
                  <c:v>1.5523518515692558E-2</c:v>
                </c:pt>
                <c:pt idx="11781">
                  <c:v>0.12525638888473623</c:v>
                </c:pt>
                <c:pt idx="11782">
                  <c:v>0</c:v>
                </c:pt>
                <c:pt idx="11783">
                  <c:v>0</c:v>
                </c:pt>
                <c:pt idx="11784">
                  <c:v>0.14484375000029104</c:v>
                </c:pt>
                <c:pt idx="11785">
                  <c:v>0.11932319444167661</c:v>
                </c:pt>
                <c:pt idx="11786">
                  <c:v>0.13441555554891238</c:v>
                </c:pt>
                <c:pt idx="11787">
                  <c:v>0.25183700231718831</c:v>
                </c:pt>
                <c:pt idx="11788">
                  <c:v>1.8212709490690031</c:v>
                </c:pt>
                <c:pt idx="11789">
                  <c:v>0</c:v>
                </c:pt>
                <c:pt idx="11790">
                  <c:v>0</c:v>
                </c:pt>
                <c:pt idx="11791">
                  <c:v>0</c:v>
                </c:pt>
                <c:pt idx="11792">
                  <c:v>0.16325155091908528</c:v>
                </c:pt>
                <c:pt idx="11793">
                  <c:v>0</c:v>
                </c:pt>
                <c:pt idx="11794">
                  <c:v>0</c:v>
                </c:pt>
                <c:pt idx="11795">
                  <c:v>0.18967304398393026</c:v>
                </c:pt>
                <c:pt idx="11796">
                  <c:v>0</c:v>
                </c:pt>
                <c:pt idx="11797">
                  <c:v>9.2814189818454906E-2</c:v>
                </c:pt>
                <c:pt idx="11798">
                  <c:v>8.1433622683107387E-2</c:v>
                </c:pt>
                <c:pt idx="11799">
                  <c:v>7.963608796853805E-2</c:v>
                </c:pt>
                <c:pt idx="11800">
                  <c:v>0.1002471643514582</c:v>
                </c:pt>
                <c:pt idx="11801">
                  <c:v>0.38418349536368623</c:v>
                </c:pt>
                <c:pt idx="11802">
                  <c:v>0.16327671296312474</c:v>
                </c:pt>
                <c:pt idx="11803">
                  <c:v>0.10682596064725658</c:v>
                </c:pt>
                <c:pt idx="11804">
                  <c:v>0.8984893981469213</c:v>
                </c:pt>
                <c:pt idx="11805">
                  <c:v>8.7227013893425465E-2</c:v>
                </c:pt>
                <c:pt idx="11806">
                  <c:v>7.7650972219998948E-2</c:v>
                </c:pt>
                <c:pt idx="11807">
                  <c:v>0</c:v>
                </c:pt>
                <c:pt idx="11808">
                  <c:v>0.59142319444799796</c:v>
                </c:pt>
                <c:pt idx="11809">
                  <c:v>9.1022361106297467E-2</c:v>
                </c:pt>
                <c:pt idx="11810">
                  <c:v>0.26513269676070195</c:v>
                </c:pt>
                <c:pt idx="11811">
                  <c:v>8.067624999966938E-2</c:v>
                </c:pt>
                <c:pt idx="11812">
                  <c:v>8.5241469911125023E-2</c:v>
                </c:pt>
                <c:pt idx="11813">
                  <c:v>0.2347244791671983</c:v>
                </c:pt>
                <c:pt idx="11814">
                  <c:v>0.21035210647823988</c:v>
                </c:pt>
                <c:pt idx="11815">
                  <c:v>0</c:v>
                </c:pt>
                <c:pt idx="11816">
                  <c:v>1.0589953708404209E-2</c:v>
                </c:pt>
                <c:pt idx="11817">
                  <c:v>9.8658449060167186E-3</c:v>
                </c:pt>
                <c:pt idx="11818">
                  <c:v>0</c:v>
                </c:pt>
                <c:pt idx="11819">
                  <c:v>0.23142874999757623</c:v>
                </c:pt>
                <c:pt idx="11820">
                  <c:v>0</c:v>
                </c:pt>
                <c:pt idx="11821">
                  <c:v>0</c:v>
                </c:pt>
                <c:pt idx="11822">
                  <c:v>3.3003472344717011E-4</c:v>
                </c:pt>
                <c:pt idx="11823">
                  <c:v>0.18314439815003425</c:v>
                </c:pt>
                <c:pt idx="11824">
                  <c:v>0</c:v>
                </c:pt>
                <c:pt idx="11825">
                  <c:v>7.4599942126951646E-2</c:v>
                </c:pt>
                <c:pt idx="11826">
                  <c:v>0</c:v>
                </c:pt>
                <c:pt idx="11827">
                  <c:v>0</c:v>
                </c:pt>
                <c:pt idx="11828">
                  <c:v>5.0306539356824942E-2</c:v>
                </c:pt>
                <c:pt idx="11829">
                  <c:v>4.9167175930051599E-2</c:v>
                </c:pt>
                <c:pt idx="11830">
                  <c:v>4.263335648283828E-2</c:v>
                </c:pt>
                <c:pt idx="11831">
                  <c:v>4.1468888892268296E-2</c:v>
                </c:pt>
                <c:pt idx="11832">
                  <c:v>0</c:v>
                </c:pt>
                <c:pt idx="11833">
                  <c:v>0.88168445602059364</c:v>
                </c:pt>
                <c:pt idx="11834">
                  <c:v>8.5399988427525386E-2</c:v>
                </c:pt>
                <c:pt idx="11835">
                  <c:v>0</c:v>
                </c:pt>
                <c:pt idx="11836">
                  <c:v>0</c:v>
                </c:pt>
                <c:pt idx="11837">
                  <c:v>0.15431131944933441</c:v>
                </c:pt>
                <c:pt idx="11838">
                  <c:v>0.12993135416763835</c:v>
                </c:pt>
                <c:pt idx="11839">
                  <c:v>0</c:v>
                </c:pt>
                <c:pt idx="11840">
                  <c:v>0.11326893518707948</c:v>
                </c:pt>
                <c:pt idx="11841">
                  <c:v>8.4272592590423301E-2</c:v>
                </c:pt>
                <c:pt idx="11842">
                  <c:v>0.18865574074152391</c:v>
                </c:pt>
                <c:pt idx="11843">
                  <c:v>0.17046435185329756</c:v>
                </c:pt>
                <c:pt idx="11844">
                  <c:v>0.1432834953739075</c:v>
                </c:pt>
                <c:pt idx="11845">
                  <c:v>0.26514962963119615</c:v>
                </c:pt>
                <c:pt idx="11846">
                  <c:v>0.97347167824045755</c:v>
                </c:pt>
                <c:pt idx="11847">
                  <c:v>0.46808298610994825</c:v>
                </c:pt>
                <c:pt idx="11848">
                  <c:v>0.51220709490735317</c:v>
                </c:pt>
                <c:pt idx="11849">
                  <c:v>0.55810144676070195</c:v>
                </c:pt>
                <c:pt idx="11850">
                  <c:v>0.62440973379852949</c:v>
                </c:pt>
                <c:pt idx="11851">
                  <c:v>0.67127634259668412</c:v>
                </c:pt>
                <c:pt idx="11852">
                  <c:v>8.139652774843853E-3</c:v>
                </c:pt>
                <c:pt idx="11853">
                  <c:v>0.70573437499842839</c:v>
                </c:pt>
                <c:pt idx="11854">
                  <c:v>1.0806042592594167</c:v>
                </c:pt>
                <c:pt idx="11855">
                  <c:v>0.74143454861041391</c:v>
                </c:pt>
                <c:pt idx="11856">
                  <c:v>0.80008752315188758</c:v>
                </c:pt>
                <c:pt idx="11857">
                  <c:v>0.84566062500380212</c:v>
                </c:pt>
                <c:pt idx="11858">
                  <c:v>0.98901826389192138</c:v>
                </c:pt>
                <c:pt idx="11859">
                  <c:v>0.74659100694407243</c:v>
                </c:pt>
                <c:pt idx="11860">
                  <c:v>0.74043063657882158</c:v>
                </c:pt>
                <c:pt idx="11861">
                  <c:v>0.72254811343009351</c:v>
                </c:pt>
                <c:pt idx="11862">
                  <c:v>0.67105307870224351</c:v>
                </c:pt>
                <c:pt idx="11863">
                  <c:v>0.60029042823589407</c:v>
                </c:pt>
                <c:pt idx="11864">
                  <c:v>0.60013671296474058</c:v>
                </c:pt>
                <c:pt idx="11865">
                  <c:v>0.78956430555990664</c:v>
                </c:pt>
                <c:pt idx="11866">
                  <c:v>0.83370991898118518</c:v>
                </c:pt>
                <c:pt idx="11867">
                  <c:v>0.84576653935073409</c:v>
                </c:pt>
                <c:pt idx="11868">
                  <c:v>0.73045459490822395</c:v>
                </c:pt>
                <c:pt idx="11869">
                  <c:v>0.72844129629811505</c:v>
                </c:pt>
                <c:pt idx="11870">
                  <c:v>0</c:v>
                </c:pt>
                <c:pt idx="11871">
                  <c:v>0</c:v>
                </c:pt>
                <c:pt idx="11872">
                  <c:v>0</c:v>
                </c:pt>
                <c:pt idx="11873">
                  <c:v>9.689290509413695E-2</c:v>
                </c:pt>
                <c:pt idx="11874">
                  <c:v>0</c:v>
                </c:pt>
                <c:pt idx="11875">
                  <c:v>0</c:v>
                </c:pt>
                <c:pt idx="11876">
                  <c:v>0</c:v>
                </c:pt>
                <c:pt idx="11877">
                  <c:v>0</c:v>
                </c:pt>
                <c:pt idx="11878">
                  <c:v>0</c:v>
                </c:pt>
                <c:pt idx="11879">
                  <c:v>0.10833188657124992</c:v>
                </c:pt>
                <c:pt idx="11880">
                  <c:v>0.17194131944415858</c:v>
                </c:pt>
                <c:pt idx="11881">
                  <c:v>0</c:v>
                </c:pt>
                <c:pt idx="11882">
                  <c:v>0.25989843749994179</c:v>
                </c:pt>
                <c:pt idx="11883">
                  <c:v>0</c:v>
                </c:pt>
                <c:pt idx="11884">
                  <c:v>0</c:v>
                </c:pt>
                <c:pt idx="11885">
                  <c:v>9.6519027778413147E-2</c:v>
                </c:pt>
                <c:pt idx="11886">
                  <c:v>0</c:v>
                </c:pt>
                <c:pt idx="11887">
                  <c:v>0.17685259259451414</c:v>
                </c:pt>
                <c:pt idx="11888">
                  <c:v>0.16876686342584435</c:v>
                </c:pt>
                <c:pt idx="11889">
                  <c:v>0.12833789351861924</c:v>
                </c:pt>
                <c:pt idx="11890">
                  <c:v>0</c:v>
                </c:pt>
                <c:pt idx="11891">
                  <c:v>0</c:v>
                </c:pt>
                <c:pt idx="11892">
                  <c:v>0</c:v>
                </c:pt>
                <c:pt idx="11893">
                  <c:v>0.13361906250065658</c:v>
                </c:pt>
                <c:pt idx="11894">
                  <c:v>0.15913011574593838</c:v>
                </c:pt>
                <c:pt idx="11895">
                  <c:v>0.19210737268440425</c:v>
                </c:pt>
                <c:pt idx="11896">
                  <c:v>0</c:v>
                </c:pt>
                <c:pt idx="11897">
                  <c:v>0.20794211805332452</c:v>
                </c:pt>
                <c:pt idx="11898">
                  <c:v>0</c:v>
                </c:pt>
                <c:pt idx="11899">
                  <c:v>9.9593368053319864E-2</c:v>
                </c:pt>
                <c:pt idx="11900">
                  <c:v>0</c:v>
                </c:pt>
                <c:pt idx="11901">
                  <c:v>0.16733111110806931</c:v>
                </c:pt>
                <c:pt idx="11902">
                  <c:v>0.11606024305365281</c:v>
                </c:pt>
                <c:pt idx="11903">
                  <c:v>2.3868055577622727E-3</c:v>
                </c:pt>
                <c:pt idx="11904">
                  <c:v>0</c:v>
                </c:pt>
                <c:pt idx="11905">
                  <c:v>0.36884792824275792</c:v>
                </c:pt>
                <c:pt idx="11906">
                  <c:v>0.1029501967568649</c:v>
                </c:pt>
                <c:pt idx="11907">
                  <c:v>8.3851747687731404E-2</c:v>
                </c:pt>
                <c:pt idx="11908">
                  <c:v>0</c:v>
                </c:pt>
                <c:pt idx="11909">
                  <c:v>0.84659792824095348</c:v>
                </c:pt>
                <c:pt idx="11910">
                  <c:v>8.2392048607289325E-2</c:v>
                </c:pt>
                <c:pt idx="11911">
                  <c:v>9.1281574073946103E-2</c:v>
                </c:pt>
                <c:pt idx="11912">
                  <c:v>0.1652590277735726</c:v>
                </c:pt>
                <c:pt idx="11913">
                  <c:v>0</c:v>
                </c:pt>
                <c:pt idx="11914">
                  <c:v>0.11013934027869254</c:v>
                </c:pt>
                <c:pt idx="11915">
                  <c:v>0.1010549884304055</c:v>
                </c:pt>
                <c:pt idx="11916">
                  <c:v>0.15764150462928228</c:v>
                </c:pt>
                <c:pt idx="11917">
                  <c:v>4.7453738428885117E-2</c:v>
                </c:pt>
                <c:pt idx="11918">
                  <c:v>0.10837163194810273</c:v>
                </c:pt>
                <c:pt idx="11919">
                  <c:v>0.10340568286483176</c:v>
                </c:pt>
                <c:pt idx="11920">
                  <c:v>0.12537451388925547</c:v>
                </c:pt>
                <c:pt idx="11921">
                  <c:v>9.9822337964724284E-2</c:v>
                </c:pt>
                <c:pt idx="11922">
                  <c:v>8.8275185189559124E-2</c:v>
                </c:pt>
                <c:pt idx="11923">
                  <c:v>0.1346590625034878</c:v>
                </c:pt>
                <c:pt idx="11924">
                  <c:v>3.0990312501671724E-2</c:v>
                </c:pt>
                <c:pt idx="11925">
                  <c:v>8.6988692135491874E-2</c:v>
                </c:pt>
                <c:pt idx="11926">
                  <c:v>0.12572037037170958</c:v>
                </c:pt>
                <c:pt idx="11927">
                  <c:v>0.10683831018832279</c:v>
                </c:pt>
                <c:pt idx="11928">
                  <c:v>0</c:v>
                </c:pt>
                <c:pt idx="11929">
                  <c:v>0.16291886573890224</c:v>
                </c:pt>
                <c:pt idx="11930">
                  <c:v>0</c:v>
                </c:pt>
                <c:pt idx="11931">
                  <c:v>9.486013888817979E-2</c:v>
                </c:pt>
                <c:pt idx="11932">
                  <c:v>0.10642806712712627</c:v>
                </c:pt>
                <c:pt idx="11933">
                  <c:v>0</c:v>
                </c:pt>
                <c:pt idx="11934">
                  <c:v>0.10675342592730885</c:v>
                </c:pt>
                <c:pt idx="11935">
                  <c:v>0.10352158564637648</c:v>
                </c:pt>
                <c:pt idx="11936">
                  <c:v>9.0297905095212627E-2</c:v>
                </c:pt>
                <c:pt idx="11937">
                  <c:v>0</c:v>
                </c:pt>
                <c:pt idx="11938">
                  <c:v>0</c:v>
                </c:pt>
                <c:pt idx="11939">
                  <c:v>0.23292013888567453</c:v>
                </c:pt>
                <c:pt idx="11940">
                  <c:v>0.23576538194174645</c:v>
                </c:pt>
                <c:pt idx="11941">
                  <c:v>0</c:v>
                </c:pt>
                <c:pt idx="11942">
                  <c:v>0</c:v>
                </c:pt>
                <c:pt idx="11943">
                  <c:v>0.33041945601871703</c:v>
                </c:pt>
                <c:pt idx="11944">
                  <c:v>0.33169594906939892</c:v>
                </c:pt>
                <c:pt idx="11945">
                  <c:v>0.34841837963176658</c:v>
                </c:pt>
                <c:pt idx="11946">
                  <c:v>0</c:v>
                </c:pt>
                <c:pt idx="11947">
                  <c:v>0.35346178240433801</c:v>
                </c:pt>
                <c:pt idx="11948">
                  <c:v>0.57171667824150063</c:v>
                </c:pt>
                <c:pt idx="11949">
                  <c:v>0.59437569443980465</c:v>
                </c:pt>
                <c:pt idx="11950">
                  <c:v>0</c:v>
                </c:pt>
                <c:pt idx="11951">
                  <c:v>0.41545135416527046</c:v>
                </c:pt>
                <c:pt idx="11952">
                  <c:v>0.44775710647809319</c:v>
                </c:pt>
                <c:pt idx="11953">
                  <c:v>0.45143032407941064</c:v>
                </c:pt>
                <c:pt idx="11954">
                  <c:v>0</c:v>
                </c:pt>
                <c:pt idx="11955">
                  <c:v>0</c:v>
                </c:pt>
                <c:pt idx="11956">
                  <c:v>0</c:v>
                </c:pt>
                <c:pt idx="11957">
                  <c:v>0</c:v>
                </c:pt>
                <c:pt idx="11958">
                  <c:v>0.1928093518508831</c:v>
                </c:pt>
                <c:pt idx="11959">
                  <c:v>0.14893799768469762</c:v>
                </c:pt>
                <c:pt idx="11960">
                  <c:v>0.12161160879622912</c:v>
                </c:pt>
                <c:pt idx="11961">
                  <c:v>0</c:v>
                </c:pt>
                <c:pt idx="11962">
                  <c:v>0.12630605323647615</c:v>
                </c:pt>
                <c:pt idx="11963">
                  <c:v>0.16348211805598112</c:v>
                </c:pt>
                <c:pt idx="11964">
                  <c:v>0.19258745369734243</c:v>
                </c:pt>
                <c:pt idx="11965">
                  <c:v>0.12527145833155373</c:v>
                </c:pt>
                <c:pt idx="11966">
                  <c:v>0.17284202545852168</c:v>
                </c:pt>
                <c:pt idx="11967">
                  <c:v>0.15436288194905501</c:v>
                </c:pt>
                <c:pt idx="11968">
                  <c:v>0</c:v>
                </c:pt>
                <c:pt idx="11969">
                  <c:v>0.21899952546664281</c:v>
                </c:pt>
                <c:pt idx="11970">
                  <c:v>0</c:v>
                </c:pt>
                <c:pt idx="11971">
                  <c:v>0</c:v>
                </c:pt>
                <c:pt idx="11972">
                  <c:v>0.33024780092819128</c:v>
                </c:pt>
                <c:pt idx="11973">
                  <c:v>0</c:v>
                </c:pt>
                <c:pt idx="11974">
                  <c:v>0.3875206018492463</c:v>
                </c:pt>
                <c:pt idx="11975">
                  <c:v>0</c:v>
                </c:pt>
                <c:pt idx="11976">
                  <c:v>0.41498348379536765</c:v>
                </c:pt>
                <c:pt idx="11977">
                  <c:v>0.40462662036588881</c:v>
                </c:pt>
                <c:pt idx="11978">
                  <c:v>0.44754160879529081</c:v>
                </c:pt>
                <c:pt idx="11979">
                  <c:v>0.47551565972389653</c:v>
                </c:pt>
                <c:pt idx="11980">
                  <c:v>0.52112677082914161</c:v>
                </c:pt>
                <c:pt idx="11981">
                  <c:v>1.115609583335754</c:v>
                </c:pt>
                <c:pt idx="11982">
                  <c:v>0</c:v>
                </c:pt>
                <c:pt idx="11983">
                  <c:v>0.6637487037005485</c:v>
                </c:pt>
                <c:pt idx="11984">
                  <c:v>0.47782358796393964</c:v>
                </c:pt>
                <c:pt idx="11985">
                  <c:v>0.5166724999944563</c:v>
                </c:pt>
                <c:pt idx="11986">
                  <c:v>0</c:v>
                </c:pt>
                <c:pt idx="11987">
                  <c:v>0</c:v>
                </c:pt>
                <c:pt idx="11988">
                  <c:v>0</c:v>
                </c:pt>
                <c:pt idx="11989">
                  <c:v>0.68187318287527887</c:v>
                </c:pt>
                <c:pt idx="11990">
                  <c:v>0.27186827546393033</c:v>
                </c:pt>
                <c:pt idx="11991">
                  <c:v>0.45749447916750796</c:v>
                </c:pt>
                <c:pt idx="11992">
                  <c:v>0</c:v>
                </c:pt>
                <c:pt idx="11993">
                  <c:v>0.37763077545969281</c:v>
                </c:pt>
                <c:pt idx="11994">
                  <c:v>0</c:v>
                </c:pt>
                <c:pt idx="11995">
                  <c:v>0.41348362268763594</c:v>
                </c:pt>
                <c:pt idx="11996">
                  <c:v>0.45225021990336245</c:v>
                </c:pt>
                <c:pt idx="11997">
                  <c:v>0</c:v>
                </c:pt>
                <c:pt idx="11998">
                  <c:v>0.51589585648616776</c:v>
                </c:pt>
                <c:pt idx="11999">
                  <c:v>0.55835247685172362</c:v>
                </c:pt>
                <c:pt idx="12000">
                  <c:v>0</c:v>
                </c:pt>
                <c:pt idx="12001">
                  <c:v>0</c:v>
                </c:pt>
                <c:pt idx="12002">
                  <c:v>0.29389194444229361</c:v>
                </c:pt>
                <c:pt idx="12003">
                  <c:v>0.11065385417168727</c:v>
                </c:pt>
                <c:pt idx="12004">
                  <c:v>0.14279306712705875</c:v>
                </c:pt>
                <c:pt idx="12005">
                  <c:v>0.12551054398500128</c:v>
                </c:pt>
                <c:pt idx="12006">
                  <c:v>0</c:v>
                </c:pt>
                <c:pt idx="12007">
                  <c:v>0.18704494212579448</c:v>
                </c:pt>
                <c:pt idx="12008">
                  <c:v>0.10546899306064006</c:v>
                </c:pt>
                <c:pt idx="12009">
                  <c:v>0</c:v>
                </c:pt>
                <c:pt idx="12010">
                  <c:v>0.11175965277652722</c:v>
                </c:pt>
                <c:pt idx="12011">
                  <c:v>0.16905844907159917</c:v>
                </c:pt>
                <c:pt idx="12012">
                  <c:v>0.19129355324548669</c:v>
                </c:pt>
                <c:pt idx="12013">
                  <c:v>8.7736006949853618E-2</c:v>
                </c:pt>
                <c:pt idx="12014">
                  <c:v>9.7257662040647119E-2</c:v>
                </c:pt>
                <c:pt idx="12015">
                  <c:v>0.11248778934532311</c:v>
                </c:pt>
                <c:pt idx="12016">
                  <c:v>9.4306053237232845E-2</c:v>
                </c:pt>
                <c:pt idx="12017">
                  <c:v>0.15091388889413793</c:v>
                </c:pt>
                <c:pt idx="12018">
                  <c:v>0.10896662036975613</c:v>
                </c:pt>
                <c:pt idx="12019">
                  <c:v>0.1063320486136945</c:v>
                </c:pt>
                <c:pt idx="12020">
                  <c:v>6.5213460649829358E-2</c:v>
                </c:pt>
                <c:pt idx="12021">
                  <c:v>0.14801692129549338</c:v>
                </c:pt>
                <c:pt idx="12022">
                  <c:v>9.2492465279065073E-2</c:v>
                </c:pt>
                <c:pt idx="12023">
                  <c:v>6.0375266199116595E-2</c:v>
                </c:pt>
                <c:pt idx="12024">
                  <c:v>9.1590254625771195E-2</c:v>
                </c:pt>
                <c:pt idx="12025">
                  <c:v>0</c:v>
                </c:pt>
                <c:pt idx="12026">
                  <c:v>0</c:v>
                </c:pt>
                <c:pt idx="12027">
                  <c:v>9.3500462964584585E-2</c:v>
                </c:pt>
                <c:pt idx="12028">
                  <c:v>0.14220065972040175</c:v>
                </c:pt>
                <c:pt idx="12029">
                  <c:v>0.11387783564714482</c:v>
                </c:pt>
                <c:pt idx="12030">
                  <c:v>9.8944120371015742E-2</c:v>
                </c:pt>
                <c:pt idx="12031">
                  <c:v>0</c:v>
                </c:pt>
                <c:pt idx="12032">
                  <c:v>0</c:v>
                </c:pt>
                <c:pt idx="12033">
                  <c:v>9.5742719902773388E-2</c:v>
                </c:pt>
                <c:pt idx="12034">
                  <c:v>0</c:v>
                </c:pt>
                <c:pt idx="12035">
                  <c:v>0</c:v>
                </c:pt>
                <c:pt idx="12036">
                  <c:v>0.10552204860869097</c:v>
                </c:pt>
                <c:pt idx="12037">
                  <c:v>0</c:v>
                </c:pt>
                <c:pt idx="12038">
                  <c:v>0.11653534721699543</c:v>
                </c:pt>
                <c:pt idx="12039">
                  <c:v>0.18148709490924375</c:v>
                </c:pt>
                <c:pt idx="12040">
                  <c:v>0.22361748842376983</c:v>
                </c:pt>
                <c:pt idx="12041">
                  <c:v>0.21048829861683771</c:v>
                </c:pt>
                <c:pt idx="12042">
                  <c:v>0</c:v>
                </c:pt>
                <c:pt idx="12043">
                  <c:v>0</c:v>
                </c:pt>
                <c:pt idx="12044">
                  <c:v>0</c:v>
                </c:pt>
                <c:pt idx="12045">
                  <c:v>0</c:v>
                </c:pt>
                <c:pt idx="12046">
                  <c:v>0.22100519675586838</c:v>
                </c:pt>
                <c:pt idx="12047">
                  <c:v>0.26407800926244818</c:v>
                </c:pt>
                <c:pt idx="12048">
                  <c:v>0</c:v>
                </c:pt>
                <c:pt idx="12049">
                  <c:v>0.27746598379599163</c:v>
                </c:pt>
                <c:pt idx="12050">
                  <c:v>7.7990706013224553E-2</c:v>
                </c:pt>
                <c:pt idx="12051">
                  <c:v>7.672454860585276E-2</c:v>
                </c:pt>
                <c:pt idx="12052">
                  <c:v>0.14992471064761048</c:v>
                </c:pt>
                <c:pt idx="12053">
                  <c:v>0.14990164351911517</c:v>
                </c:pt>
                <c:pt idx="12054">
                  <c:v>0.13092396991123678</c:v>
                </c:pt>
                <c:pt idx="12055">
                  <c:v>0</c:v>
                </c:pt>
                <c:pt idx="12056">
                  <c:v>0</c:v>
                </c:pt>
                <c:pt idx="12057">
                  <c:v>8.6966030095936731E-2</c:v>
                </c:pt>
                <c:pt idx="12058">
                  <c:v>9.621574074117234E-2</c:v>
                </c:pt>
                <c:pt idx="12059">
                  <c:v>0.10236874999827705</c:v>
                </c:pt>
                <c:pt idx="12060">
                  <c:v>0</c:v>
                </c:pt>
                <c:pt idx="12061">
                  <c:v>0</c:v>
                </c:pt>
                <c:pt idx="12062">
                  <c:v>0</c:v>
                </c:pt>
                <c:pt idx="12063">
                  <c:v>8.727192130027106E-2</c:v>
                </c:pt>
                <c:pt idx="12064">
                  <c:v>9.077197916485602E-2</c:v>
                </c:pt>
                <c:pt idx="12065">
                  <c:v>0</c:v>
                </c:pt>
                <c:pt idx="12066">
                  <c:v>0.1218787037068978</c:v>
                </c:pt>
                <c:pt idx="12067">
                  <c:v>0.13714165509009035</c:v>
                </c:pt>
                <c:pt idx="12068">
                  <c:v>0.56295074074296281</c:v>
                </c:pt>
                <c:pt idx="12069">
                  <c:v>0.14119841434876435</c:v>
                </c:pt>
                <c:pt idx="12070">
                  <c:v>0</c:v>
                </c:pt>
                <c:pt idx="12071">
                  <c:v>0</c:v>
                </c:pt>
                <c:pt idx="12072">
                  <c:v>0</c:v>
                </c:pt>
                <c:pt idx="12073">
                  <c:v>0</c:v>
                </c:pt>
                <c:pt idx="12074">
                  <c:v>0.11889361111389007</c:v>
                </c:pt>
                <c:pt idx="12075">
                  <c:v>0.17455266203614883</c:v>
                </c:pt>
                <c:pt idx="12076">
                  <c:v>0.26392464119999204</c:v>
                </c:pt>
                <c:pt idx="12077">
                  <c:v>0</c:v>
                </c:pt>
                <c:pt idx="12078">
                  <c:v>0.32285567129292758</c:v>
                </c:pt>
                <c:pt idx="12079">
                  <c:v>0.30347907407849561</c:v>
                </c:pt>
                <c:pt idx="12080">
                  <c:v>0.3000670254623401</c:v>
                </c:pt>
                <c:pt idx="12081">
                  <c:v>0.30493454860697966</c:v>
                </c:pt>
                <c:pt idx="12082">
                  <c:v>0.30859975694329478</c:v>
                </c:pt>
                <c:pt idx="12083">
                  <c:v>0.31348226851696381</c:v>
                </c:pt>
                <c:pt idx="12084">
                  <c:v>0.29563141203834675</c:v>
                </c:pt>
                <c:pt idx="12085">
                  <c:v>0.29743947916722391</c:v>
                </c:pt>
                <c:pt idx="12086">
                  <c:v>0.30236298611271195</c:v>
                </c:pt>
                <c:pt idx="12087">
                  <c:v>0.30756866897718282</c:v>
                </c:pt>
                <c:pt idx="12088">
                  <c:v>0.31286252314748708</c:v>
                </c:pt>
                <c:pt idx="12089">
                  <c:v>0.27468850694276625</c:v>
                </c:pt>
                <c:pt idx="12090">
                  <c:v>0</c:v>
                </c:pt>
                <c:pt idx="12091">
                  <c:v>0</c:v>
                </c:pt>
                <c:pt idx="12092">
                  <c:v>0.38854362268466502</c:v>
                </c:pt>
                <c:pt idx="12093">
                  <c:v>0.11414341435011011</c:v>
                </c:pt>
                <c:pt idx="12094">
                  <c:v>0.40712787037045928</c:v>
                </c:pt>
                <c:pt idx="12095">
                  <c:v>0.45014456018543569</c:v>
                </c:pt>
                <c:pt idx="12096">
                  <c:v>0.11416489583643852</c:v>
                </c:pt>
                <c:pt idx="12097">
                  <c:v>0.16899495370307704</c:v>
                </c:pt>
                <c:pt idx="12098">
                  <c:v>0.49141084490838693</c:v>
                </c:pt>
                <c:pt idx="12099">
                  <c:v>0.52133858796150889</c:v>
                </c:pt>
                <c:pt idx="12100">
                  <c:v>0.56040231481892988</c:v>
                </c:pt>
                <c:pt idx="12101">
                  <c:v>0.33326100694102934</c:v>
                </c:pt>
                <c:pt idx="12102">
                  <c:v>0.35164905092824483</c:v>
                </c:pt>
                <c:pt idx="12103">
                  <c:v>0.52772208333044546</c:v>
                </c:pt>
                <c:pt idx="12104">
                  <c:v>0.57099640046362765</c:v>
                </c:pt>
                <c:pt idx="12105">
                  <c:v>0.3783308217607555</c:v>
                </c:pt>
                <c:pt idx="12106">
                  <c:v>0</c:v>
                </c:pt>
                <c:pt idx="12107">
                  <c:v>0</c:v>
                </c:pt>
                <c:pt idx="12108">
                  <c:v>0.59495518518815516</c:v>
                </c:pt>
                <c:pt idx="12109">
                  <c:v>0.63566020833241055</c:v>
                </c:pt>
                <c:pt idx="12110">
                  <c:v>0.58208493055280996</c:v>
                </c:pt>
                <c:pt idx="12111">
                  <c:v>0</c:v>
                </c:pt>
                <c:pt idx="12112">
                  <c:v>0</c:v>
                </c:pt>
                <c:pt idx="12113">
                  <c:v>7.990032406814862E-2</c:v>
                </c:pt>
                <c:pt idx="12114">
                  <c:v>0</c:v>
                </c:pt>
                <c:pt idx="12115">
                  <c:v>0.10067140046157874</c:v>
                </c:pt>
                <c:pt idx="12116">
                  <c:v>0.29566089120635297</c:v>
                </c:pt>
                <c:pt idx="12117">
                  <c:v>0.33992186342220521</c:v>
                </c:pt>
                <c:pt idx="12118">
                  <c:v>0</c:v>
                </c:pt>
                <c:pt idx="12119">
                  <c:v>0.34978067129850388</c:v>
                </c:pt>
                <c:pt idx="12120">
                  <c:v>0.39351387731585419</c:v>
                </c:pt>
                <c:pt idx="12121">
                  <c:v>0.43555880786880152</c:v>
                </c:pt>
                <c:pt idx="12122">
                  <c:v>0.48097581019101199</c:v>
                </c:pt>
                <c:pt idx="12123">
                  <c:v>0.51038606481597526</c:v>
                </c:pt>
                <c:pt idx="12124">
                  <c:v>0</c:v>
                </c:pt>
                <c:pt idx="12125">
                  <c:v>0.57510144676052732</c:v>
                </c:pt>
                <c:pt idx="12126">
                  <c:v>0.60158081018744269</c:v>
                </c:pt>
                <c:pt idx="12127">
                  <c:v>0.62091491898172535</c:v>
                </c:pt>
                <c:pt idx="12128">
                  <c:v>0.65672809027455514</c:v>
                </c:pt>
                <c:pt idx="12129">
                  <c:v>0.6871068055552314</c:v>
                </c:pt>
                <c:pt idx="12130">
                  <c:v>0.72757261574588483</c:v>
                </c:pt>
                <c:pt idx="12131">
                  <c:v>0.77022023148310836</c:v>
                </c:pt>
                <c:pt idx="12132">
                  <c:v>0</c:v>
                </c:pt>
                <c:pt idx="12133">
                  <c:v>0.83686692129413132</c:v>
                </c:pt>
                <c:pt idx="12134">
                  <c:v>0</c:v>
                </c:pt>
                <c:pt idx="12135">
                  <c:v>0</c:v>
                </c:pt>
                <c:pt idx="12136">
                  <c:v>0.79004601851920597</c:v>
                </c:pt>
                <c:pt idx="12137">
                  <c:v>0</c:v>
                </c:pt>
                <c:pt idx="12138">
                  <c:v>0.67855928240896901</c:v>
                </c:pt>
                <c:pt idx="12139">
                  <c:v>0</c:v>
                </c:pt>
                <c:pt idx="12140">
                  <c:v>0.25746518518280936</c:v>
                </c:pt>
                <c:pt idx="12141">
                  <c:v>8.8787916669389233E-2</c:v>
                </c:pt>
                <c:pt idx="12142">
                  <c:v>0</c:v>
                </c:pt>
                <c:pt idx="12143">
                  <c:v>7.7377858797262888E-2</c:v>
                </c:pt>
                <c:pt idx="12144">
                  <c:v>1.4829439004679443</c:v>
                </c:pt>
                <c:pt idx="12145">
                  <c:v>8.9634259275044315E-3</c:v>
                </c:pt>
                <c:pt idx="12146">
                  <c:v>0</c:v>
                </c:pt>
                <c:pt idx="12147">
                  <c:v>8.5798564810829703E-2</c:v>
                </c:pt>
                <c:pt idx="12148">
                  <c:v>6.8925520834454801E-2</c:v>
                </c:pt>
                <c:pt idx="12149">
                  <c:v>7.6456018723547459E-4</c:v>
                </c:pt>
                <c:pt idx="12150">
                  <c:v>0.10285180555365514</c:v>
                </c:pt>
                <c:pt idx="12151">
                  <c:v>9.9124722226406448E-2</c:v>
                </c:pt>
                <c:pt idx="12152">
                  <c:v>0.42364031249599066</c:v>
                </c:pt>
                <c:pt idx="12153">
                  <c:v>0.10266157407750143</c:v>
                </c:pt>
                <c:pt idx="12154">
                  <c:v>9.7511064814170823E-2</c:v>
                </c:pt>
                <c:pt idx="12155">
                  <c:v>4.1043611112399958E-2</c:v>
                </c:pt>
                <c:pt idx="12156">
                  <c:v>2.5890393517329358E-2</c:v>
                </c:pt>
                <c:pt idx="12157">
                  <c:v>8.0128402783884667E-2</c:v>
                </c:pt>
                <c:pt idx="12158">
                  <c:v>0</c:v>
                </c:pt>
                <c:pt idx="12159">
                  <c:v>9.7742939811723772E-2</c:v>
                </c:pt>
                <c:pt idx="12160">
                  <c:v>9.7170891203859355E-2</c:v>
                </c:pt>
                <c:pt idx="12161">
                  <c:v>0</c:v>
                </c:pt>
                <c:pt idx="12162">
                  <c:v>9.6761192129633855E-2</c:v>
                </c:pt>
                <c:pt idx="12163">
                  <c:v>0</c:v>
                </c:pt>
                <c:pt idx="12164">
                  <c:v>0</c:v>
                </c:pt>
                <c:pt idx="12165">
                  <c:v>0</c:v>
                </c:pt>
                <c:pt idx="12166">
                  <c:v>0.14525200231582858</c:v>
                </c:pt>
                <c:pt idx="12167">
                  <c:v>0</c:v>
                </c:pt>
                <c:pt idx="12168">
                  <c:v>0</c:v>
                </c:pt>
                <c:pt idx="12169">
                  <c:v>0.48757859953184379</c:v>
                </c:pt>
                <c:pt idx="12170">
                  <c:v>0.21384204861533362</c:v>
                </c:pt>
                <c:pt idx="12171">
                  <c:v>0.27006918981351191</c:v>
                </c:pt>
                <c:pt idx="12172">
                  <c:v>0</c:v>
                </c:pt>
                <c:pt idx="12173">
                  <c:v>0</c:v>
                </c:pt>
                <c:pt idx="12174">
                  <c:v>1.6338391200406477E-2</c:v>
                </c:pt>
                <c:pt idx="12175">
                  <c:v>0</c:v>
                </c:pt>
                <c:pt idx="12176">
                  <c:v>0</c:v>
                </c:pt>
                <c:pt idx="12177">
                  <c:v>0.19728775463590864</c:v>
                </c:pt>
                <c:pt idx="12178">
                  <c:v>0.23524947917030659</c:v>
                </c:pt>
                <c:pt idx="12179">
                  <c:v>8.4237615737947635E-2</c:v>
                </c:pt>
                <c:pt idx="12180">
                  <c:v>0</c:v>
                </c:pt>
                <c:pt idx="12181">
                  <c:v>0.21175532407505671</c:v>
                </c:pt>
                <c:pt idx="12182">
                  <c:v>0</c:v>
                </c:pt>
                <c:pt idx="12183">
                  <c:v>0</c:v>
                </c:pt>
                <c:pt idx="12184">
                  <c:v>0</c:v>
                </c:pt>
                <c:pt idx="12185">
                  <c:v>4.0479618059180211E-2</c:v>
                </c:pt>
                <c:pt idx="12186">
                  <c:v>0.67765820601925952</c:v>
                </c:pt>
                <c:pt idx="12187">
                  <c:v>0</c:v>
                </c:pt>
                <c:pt idx="12188">
                  <c:v>0.3303046412038384</c:v>
                </c:pt>
                <c:pt idx="12189">
                  <c:v>0</c:v>
                </c:pt>
                <c:pt idx="12190">
                  <c:v>0.67339773147978121</c:v>
                </c:pt>
                <c:pt idx="12191">
                  <c:v>1.0221779050916666</c:v>
                </c:pt>
                <c:pt idx="12192">
                  <c:v>2.4473483797919471E-2</c:v>
                </c:pt>
                <c:pt idx="12193">
                  <c:v>0</c:v>
                </c:pt>
                <c:pt idx="12194">
                  <c:v>1.4356249957927503E-3</c:v>
                </c:pt>
                <c:pt idx="12195">
                  <c:v>1.1138731828687014</c:v>
                </c:pt>
                <c:pt idx="12196">
                  <c:v>1.0124382407448138</c:v>
                </c:pt>
                <c:pt idx="12197">
                  <c:v>0</c:v>
                </c:pt>
                <c:pt idx="12198">
                  <c:v>0.49921461805206491</c:v>
                </c:pt>
                <c:pt idx="12199">
                  <c:v>0.49095486111036735</c:v>
                </c:pt>
                <c:pt idx="12200">
                  <c:v>0.48680261574190808</c:v>
                </c:pt>
                <c:pt idx="12201">
                  <c:v>0.83434510416554986</c:v>
                </c:pt>
                <c:pt idx="12202">
                  <c:v>0.32293410879356088</c:v>
                </c:pt>
                <c:pt idx="12203">
                  <c:v>0</c:v>
                </c:pt>
                <c:pt idx="12204">
                  <c:v>0.82603689815005055</c:v>
                </c:pt>
                <c:pt idx="12205">
                  <c:v>0.40152990740170935</c:v>
                </c:pt>
                <c:pt idx="12206">
                  <c:v>0</c:v>
                </c:pt>
                <c:pt idx="12207">
                  <c:v>0.17704142360889819</c:v>
                </c:pt>
                <c:pt idx="12208">
                  <c:v>0.11391545138758374</c:v>
                </c:pt>
                <c:pt idx="12209">
                  <c:v>3.7186747686064336E-2</c:v>
                </c:pt>
                <c:pt idx="12210">
                  <c:v>0.16554151620221091</c:v>
                </c:pt>
                <c:pt idx="12211">
                  <c:v>0</c:v>
                </c:pt>
                <c:pt idx="12212">
                  <c:v>0.28227576389326714</c:v>
                </c:pt>
                <c:pt idx="12213">
                  <c:v>0</c:v>
                </c:pt>
                <c:pt idx="12214">
                  <c:v>1.7676412040600553E-2</c:v>
                </c:pt>
                <c:pt idx="12215">
                  <c:v>0</c:v>
                </c:pt>
                <c:pt idx="12216">
                  <c:v>0.22249641203961801</c:v>
                </c:pt>
                <c:pt idx="12217">
                  <c:v>0</c:v>
                </c:pt>
                <c:pt idx="12218">
                  <c:v>0</c:v>
                </c:pt>
                <c:pt idx="12219">
                  <c:v>0</c:v>
                </c:pt>
                <c:pt idx="12220">
                  <c:v>0</c:v>
                </c:pt>
                <c:pt idx="12221">
                  <c:v>0</c:v>
                </c:pt>
                <c:pt idx="12222">
                  <c:v>0</c:v>
                </c:pt>
                <c:pt idx="12223">
                  <c:v>0</c:v>
                </c:pt>
                <c:pt idx="12224">
                  <c:v>0</c:v>
                </c:pt>
                <c:pt idx="12225">
                  <c:v>0</c:v>
                </c:pt>
                <c:pt idx="12226">
                  <c:v>0</c:v>
                </c:pt>
                <c:pt idx="12227">
                  <c:v>0.58385846064629732</c:v>
                </c:pt>
                <c:pt idx="12228">
                  <c:v>0</c:v>
                </c:pt>
                <c:pt idx="12229">
                  <c:v>4.7193506943585817E-2</c:v>
                </c:pt>
                <c:pt idx="12230">
                  <c:v>0</c:v>
                </c:pt>
                <c:pt idx="12231">
                  <c:v>0</c:v>
                </c:pt>
                <c:pt idx="12232">
                  <c:v>0</c:v>
                </c:pt>
                <c:pt idx="12233">
                  <c:v>0</c:v>
                </c:pt>
                <c:pt idx="12234">
                  <c:v>7.3665775467816275E-2</c:v>
                </c:pt>
                <c:pt idx="12235">
                  <c:v>8.0065092588483822E-2</c:v>
                </c:pt>
                <c:pt idx="12236">
                  <c:v>9.7158344906347338E-2</c:v>
                </c:pt>
                <c:pt idx="12237">
                  <c:v>0</c:v>
                </c:pt>
                <c:pt idx="12238">
                  <c:v>8.5608287037757691E-2</c:v>
                </c:pt>
                <c:pt idx="12239">
                  <c:v>9.3870578704809304E-2</c:v>
                </c:pt>
                <c:pt idx="12240">
                  <c:v>0.83320659722085111</c:v>
                </c:pt>
                <c:pt idx="12241">
                  <c:v>9.5167488427250646E-2</c:v>
                </c:pt>
                <c:pt idx="12242">
                  <c:v>9.3504560187284369E-2</c:v>
                </c:pt>
                <c:pt idx="12243">
                  <c:v>7.1622905095864553E-2</c:v>
                </c:pt>
                <c:pt idx="12244">
                  <c:v>0.10419900462875376</c:v>
                </c:pt>
                <c:pt idx="12245">
                  <c:v>0</c:v>
                </c:pt>
                <c:pt idx="12246">
                  <c:v>0</c:v>
                </c:pt>
                <c:pt idx="12247">
                  <c:v>0</c:v>
                </c:pt>
                <c:pt idx="12248">
                  <c:v>0</c:v>
                </c:pt>
                <c:pt idx="12249">
                  <c:v>0.11009106481651543</c:v>
                </c:pt>
                <c:pt idx="12250">
                  <c:v>0</c:v>
                </c:pt>
                <c:pt idx="12251">
                  <c:v>0</c:v>
                </c:pt>
                <c:pt idx="12252">
                  <c:v>0</c:v>
                </c:pt>
                <c:pt idx="12253">
                  <c:v>0</c:v>
                </c:pt>
                <c:pt idx="12254">
                  <c:v>0.11856707176048076</c:v>
                </c:pt>
                <c:pt idx="12255">
                  <c:v>0</c:v>
                </c:pt>
                <c:pt idx="12256">
                  <c:v>0.1714568287061411</c:v>
                </c:pt>
                <c:pt idx="12257">
                  <c:v>8.2296296313870698E-3</c:v>
                </c:pt>
                <c:pt idx="12258">
                  <c:v>0</c:v>
                </c:pt>
                <c:pt idx="12259">
                  <c:v>0</c:v>
                </c:pt>
                <c:pt idx="12260">
                  <c:v>0</c:v>
                </c:pt>
                <c:pt idx="12261">
                  <c:v>0</c:v>
                </c:pt>
                <c:pt idx="12262">
                  <c:v>0.27284611111099366</c:v>
                </c:pt>
                <c:pt idx="12263">
                  <c:v>0</c:v>
                </c:pt>
                <c:pt idx="12264">
                  <c:v>0.14694443286862224</c:v>
                </c:pt>
                <c:pt idx="12265">
                  <c:v>0.14628521991107846</c:v>
                </c:pt>
                <c:pt idx="12266">
                  <c:v>0.14584082175861113</c:v>
                </c:pt>
                <c:pt idx="12267">
                  <c:v>0.14671693286800291</c:v>
                </c:pt>
                <c:pt idx="12268">
                  <c:v>0</c:v>
                </c:pt>
                <c:pt idx="12269">
                  <c:v>0</c:v>
                </c:pt>
                <c:pt idx="12270">
                  <c:v>0.10273190972657176</c:v>
                </c:pt>
                <c:pt idx="12271">
                  <c:v>9.9017326385364868E-2</c:v>
                </c:pt>
                <c:pt idx="12272">
                  <c:v>0</c:v>
                </c:pt>
                <c:pt idx="12273">
                  <c:v>9.6062384262040723E-2</c:v>
                </c:pt>
                <c:pt idx="12274">
                  <c:v>0.10264865741191898</c:v>
                </c:pt>
                <c:pt idx="12275">
                  <c:v>0</c:v>
                </c:pt>
                <c:pt idx="12276">
                  <c:v>8.0940729167195968E-2</c:v>
                </c:pt>
                <c:pt idx="12277">
                  <c:v>7.8677939818589948E-2</c:v>
                </c:pt>
                <c:pt idx="12278">
                  <c:v>9.7534872686082963E-2</c:v>
                </c:pt>
                <c:pt idx="12279">
                  <c:v>9.3613553239265457E-2</c:v>
                </c:pt>
                <c:pt idx="12280">
                  <c:v>0.10261116897891043</c:v>
                </c:pt>
                <c:pt idx="12281">
                  <c:v>0</c:v>
                </c:pt>
                <c:pt idx="12282">
                  <c:v>7.7770034717104863E-2</c:v>
                </c:pt>
                <c:pt idx="12283">
                  <c:v>9.4253148148709442E-2</c:v>
                </c:pt>
                <c:pt idx="12284">
                  <c:v>0</c:v>
                </c:pt>
                <c:pt idx="12285">
                  <c:v>0.2650667939815321</c:v>
                </c:pt>
                <c:pt idx="12286">
                  <c:v>0.24155828703806037</c:v>
                </c:pt>
                <c:pt idx="12287">
                  <c:v>0.11315312499937136</c:v>
                </c:pt>
                <c:pt idx="12288">
                  <c:v>0</c:v>
                </c:pt>
                <c:pt idx="12289">
                  <c:v>0</c:v>
                </c:pt>
                <c:pt idx="12290">
                  <c:v>0</c:v>
                </c:pt>
                <c:pt idx="12291">
                  <c:v>0</c:v>
                </c:pt>
                <c:pt idx="12292">
                  <c:v>0</c:v>
                </c:pt>
                <c:pt idx="12293">
                  <c:v>0</c:v>
                </c:pt>
                <c:pt idx="12294">
                  <c:v>6.8504768518323544E-2</c:v>
                </c:pt>
                <c:pt idx="12295">
                  <c:v>0</c:v>
                </c:pt>
                <c:pt idx="12296">
                  <c:v>0</c:v>
                </c:pt>
                <c:pt idx="12297">
                  <c:v>0</c:v>
                </c:pt>
                <c:pt idx="12298">
                  <c:v>0</c:v>
                </c:pt>
                <c:pt idx="12299">
                  <c:v>0.17148407407512423</c:v>
                </c:pt>
                <c:pt idx="12300">
                  <c:v>0</c:v>
                </c:pt>
                <c:pt idx="12301">
                  <c:v>0</c:v>
                </c:pt>
                <c:pt idx="12302">
                  <c:v>0</c:v>
                </c:pt>
                <c:pt idx="12303">
                  <c:v>0</c:v>
                </c:pt>
                <c:pt idx="12304">
                  <c:v>0</c:v>
                </c:pt>
                <c:pt idx="12305">
                  <c:v>0</c:v>
                </c:pt>
                <c:pt idx="12306">
                  <c:v>0</c:v>
                </c:pt>
                <c:pt idx="12307">
                  <c:v>0</c:v>
                </c:pt>
                <c:pt idx="12308">
                  <c:v>0</c:v>
                </c:pt>
                <c:pt idx="12309">
                  <c:v>0</c:v>
                </c:pt>
                <c:pt idx="12310">
                  <c:v>1.0256256481516175</c:v>
                </c:pt>
                <c:pt idx="12311">
                  <c:v>9.3628090275160503E-2</c:v>
                </c:pt>
                <c:pt idx="12312">
                  <c:v>0</c:v>
                </c:pt>
                <c:pt idx="12313">
                  <c:v>0</c:v>
                </c:pt>
                <c:pt idx="12314">
                  <c:v>0</c:v>
                </c:pt>
                <c:pt idx="12315">
                  <c:v>0</c:v>
                </c:pt>
                <c:pt idx="12316">
                  <c:v>0</c:v>
                </c:pt>
                <c:pt idx="12317">
                  <c:v>8.5955925926100463E-2</c:v>
                </c:pt>
                <c:pt idx="12318">
                  <c:v>0.12376243055041414</c:v>
                </c:pt>
                <c:pt idx="12319">
                  <c:v>0.15135250000457745</c:v>
                </c:pt>
                <c:pt idx="12320">
                  <c:v>0.12981685184786329</c:v>
                </c:pt>
                <c:pt idx="12321">
                  <c:v>7.6885972222953569E-2</c:v>
                </c:pt>
                <c:pt idx="12322">
                  <c:v>0.15120953703444684</c:v>
                </c:pt>
                <c:pt idx="12323">
                  <c:v>0.12375745370081859</c:v>
                </c:pt>
                <c:pt idx="12324">
                  <c:v>2.7506206018515513</c:v>
                </c:pt>
                <c:pt idx="12325">
                  <c:v>0</c:v>
                </c:pt>
                <c:pt idx="12326">
                  <c:v>0</c:v>
                </c:pt>
                <c:pt idx="12327">
                  <c:v>0</c:v>
                </c:pt>
                <c:pt idx="12328">
                  <c:v>0.1218973611103138</c:v>
                </c:pt>
                <c:pt idx="12329">
                  <c:v>0.14563414351869142</c:v>
                </c:pt>
                <c:pt idx="12330">
                  <c:v>0.16275028934614966</c:v>
                </c:pt>
                <c:pt idx="12331">
                  <c:v>0.1287312962958822</c:v>
                </c:pt>
                <c:pt idx="12332">
                  <c:v>0.11016939814726356</c:v>
                </c:pt>
                <c:pt idx="12333">
                  <c:v>0.12417620370251825</c:v>
                </c:pt>
                <c:pt idx="12334">
                  <c:v>0.12541097222128883</c:v>
                </c:pt>
                <c:pt idx="12335">
                  <c:v>0.14415453703259118</c:v>
                </c:pt>
                <c:pt idx="12336">
                  <c:v>0</c:v>
                </c:pt>
                <c:pt idx="12337">
                  <c:v>0</c:v>
                </c:pt>
                <c:pt idx="12338">
                  <c:v>0</c:v>
                </c:pt>
                <c:pt idx="12339">
                  <c:v>0.16000646990869427</c:v>
                </c:pt>
                <c:pt idx="12340">
                  <c:v>0</c:v>
                </c:pt>
                <c:pt idx="12341">
                  <c:v>0</c:v>
                </c:pt>
                <c:pt idx="12342">
                  <c:v>0.132395914348308</c:v>
                </c:pt>
                <c:pt idx="12343">
                  <c:v>0.12390121528005693</c:v>
                </c:pt>
                <c:pt idx="12344">
                  <c:v>9.2918703703617211E-2</c:v>
                </c:pt>
                <c:pt idx="12345">
                  <c:v>0.12318050926114665</c:v>
                </c:pt>
                <c:pt idx="12346">
                  <c:v>0.15624186342029134</c:v>
                </c:pt>
                <c:pt idx="12347">
                  <c:v>0.14024843749939464</c:v>
                </c:pt>
                <c:pt idx="12348">
                  <c:v>3.3419652776501607E-2</c:v>
                </c:pt>
                <c:pt idx="12349">
                  <c:v>0</c:v>
                </c:pt>
                <c:pt idx="12350">
                  <c:v>0.1628042245429242</c:v>
                </c:pt>
                <c:pt idx="12351">
                  <c:v>0.15852513888967223</c:v>
                </c:pt>
                <c:pt idx="12352">
                  <c:v>7.756302083726041E-2</c:v>
                </c:pt>
                <c:pt idx="12353">
                  <c:v>0</c:v>
                </c:pt>
                <c:pt idx="12354">
                  <c:v>0</c:v>
                </c:pt>
                <c:pt idx="12355">
                  <c:v>0.12682768518425291</c:v>
                </c:pt>
                <c:pt idx="12356">
                  <c:v>0</c:v>
                </c:pt>
                <c:pt idx="12357">
                  <c:v>0.10070746527344454</c:v>
                </c:pt>
                <c:pt idx="12358">
                  <c:v>0.10291957176377764</c:v>
                </c:pt>
                <c:pt idx="12359">
                  <c:v>3.4604791668243706E-2</c:v>
                </c:pt>
                <c:pt idx="12360">
                  <c:v>0.15416986111085862</c:v>
                </c:pt>
                <c:pt idx="12361">
                  <c:v>0.26037839120544959</c:v>
                </c:pt>
                <c:pt idx="12362">
                  <c:v>9.4795798613631632E-2</c:v>
                </c:pt>
                <c:pt idx="12363">
                  <c:v>0</c:v>
                </c:pt>
                <c:pt idx="12364">
                  <c:v>0</c:v>
                </c:pt>
                <c:pt idx="12365">
                  <c:v>0.14695027777634095</c:v>
                </c:pt>
                <c:pt idx="12366">
                  <c:v>0.12971274305891711</c:v>
                </c:pt>
                <c:pt idx="12367">
                  <c:v>0.14730916667031124</c:v>
                </c:pt>
                <c:pt idx="12368">
                  <c:v>0.1408188541608979</c:v>
                </c:pt>
                <c:pt idx="12369">
                  <c:v>0.12239564814808546</c:v>
                </c:pt>
                <c:pt idx="12370">
                  <c:v>0.11072953703842359</c:v>
                </c:pt>
                <c:pt idx="12371">
                  <c:v>0.14203376157820458</c:v>
                </c:pt>
                <c:pt idx="12372">
                  <c:v>0.14442953703837702</c:v>
                </c:pt>
                <c:pt idx="12373">
                  <c:v>0.13022001157514751</c:v>
                </c:pt>
                <c:pt idx="12374">
                  <c:v>0.12560019675584044</c:v>
                </c:pt>
                <c:pt idx="12375">
                  <c:v>7.3407430551014841E-2</c:v>
                </c:pt>
                <c:pt idx="12376">
                  <c:v>0.14622817129566101</c:v>
                </c:pt>
                <c:pt idx="12377">
                  <c:v>0.15228064815164544</c:v>
                </c:pt>
                <c:pt idx="12378">
                  <c:v>0.12012568287173053</c:v>
                </c:pt>
                <c:pt idx="12379">
                  <c:v>0.12628303240489913</c:v>
                </c:pt>
                <c:pt idx="12380">
                  <c:v>7.1612280087720137E-2</c:v>
                </c:pt>
                <c:pt idx="12381">
                  <c:v>0.11214694444061024</c:v>
                </c:pt>
                <c:pt idx="12382">
                  <c:v>0.14492513889126712</c:v>
                </c:pt>
                <c:pt idx="12383">
                  <c:v>0.12701037036458729</c:v>
                </c:pt>
                <c:pt idx="12384">
                  <c:v>0.10791425925708609</c:v>
                </c:pt>
                <c:pt idx="12385">
                  <c:v>0.12280122685479</c:v>
                </c:pt>
                <c:pt idx="12386">
                  <c:v>0.15044364583445713</c:v>
                </c:pt>
                <c:pt idx="12387">
                  <c:v>0.15166743055306142</c:v>
                </c:pt>
                <c:pt idx="12388">
                  <c:v>0.1511931365748751</c:v>
                </c:pt>
                <c:pt idx="12389">
                  <c:v>7.4015729165694211E-2</c:v>
                </c:pt>
                <c:pt idx="12390">
                  <c:v>0.14915195601497544</c:v>
                </c:pt>
                <c:pt idx="12391">
                  <c:v>0.10948158564860933</c:v>
                </c:pt>
                <c:pt idx="12392">
                  <c:v>0.1190180787089048</c:v>
                </c:pt>
                <c:pt idx="12393">
                  <c:v>0</c:v>
                </c:pt>
                <c:pt idx="12394">
                  <c:v>0.10849053240963258</c:v>
                </c:pt>
                <c:pt idx="12395">
                  <c:v>0.1255500694460352</c:v>
                </c:pt>
                <c:pt idx="12396">
                  <c:v>6.9571655090840068E-2</c:v>
                </c:pt>
                <c:pt idx="12397">
                  <c:v>0.11095140046381857</c:v>
                </c:pt>
                <c:pt idx="12398">
                  <c:v>1.541245370026445E-2</c:v>
                </c:pt>
                <c:pt idx="12399">
                  <c:v>9.6045787038747221E-2</c:v>
                </c:pt>
                <c:pt idx="12400">
                  <c:v>9.1425509257533122E-2</c:v>
                </c:pt>
                <c:pt idx="12401">
                  <c:v>0.1284012268515653</c:v>
                </c:pt>
                <c:pt idx="12402">
                  <c:v>0.14494612268026685</c:v>
                </c:pt>
                <c:pt idx="12403">
                  <c:v>0.11174997685156995</c:v>
                </c:pt>
                <c:pt idx="12404">
                  <c:v>5.9861111367354169E-4</c:v>
                </c:pt>
                <c:pt idx="12405">
                  <c:v>0</c:v>
                </c:pt>
                <c:pt idx="12406">
                  <c:v>0.13489693286828697</c:v>
                </c:pt>
                <c:pt idx="12407">
                  <c:v>0.1605141435211408</c:v>
                </c:pt>
                <c:pt idx="12408">
                  <c:v>8.9481296294252388E-2</c:v>
                </c:pt>
                <c:pt idx="12409">
                  <c:v>7.8343692126509268E-2</c:v>
                </c:pt>
                <c:pt idx="12410">
                  <c:v>0</c:v>
                </c:pt>
                <c:pt idx="12411">
                  <c:v>0</c:v>
                </c:pt>
                <c:pt idx="12412">
                  <c:v>0</c:v>
                </c:pt>
                <c:pt idx="12413">
                  <c:v>0.16256524305936182</c:v>
                </c:pt>
                <c:pt idx="12414">
                  <c:v>0</c:v>
                </c:pt>
                <c:pt idx="12415">
                  <c:v>0.11498520833993098</c:v>
                </c:pt>
                <c:pt idx="12416">
                  <c:v>0</c:v>
                </c:pt>
                <c:pt idx="12417">
                  <c:v>0</c:v>
                </c:pt>
                <c:pt idx="12418">
                  <c:v>0</c:v>
                </c:pt>
                <c:pt idx="12419">
                  <c:v>0</c:v>
                </c:pt>
                <c:pt idx="12420">
                  <c:v>0.15753004629368661</c:v>
                </c:pt>
                <c:pt idx="12421">
                  <c:v>0</c:v>
                </c:pt>
                <c:pt idx="12422">
                  <c:v>7.9311631940072402E-2</c:v>
                </c:pt>
                <c:pt idx="12423">
                  <c:v>0</c:v>
                </c:pt>
                <c:pt idx="12424">
                  <c:v>0.17556490740389563</c:v>
                </c:pt>
                <c:pt idx="12425">
                  <c:v>0</c:v>
                </c:pt>
                <c:pt idx="12426">
                  <c:v>0</c:v>
                </c:pt>
                <c:pt idx="12427">
                  <c:v>0</c:v>
                </c:pt>
                <c:pt idx="12428">
                  <c:v>0.13034879630140495</c:v>
                </c:pt>
                <c:pt idx="12429">
                  <c:v>0</c:v>
                </c:pt>
                <c:pt idx="12430">
                  <c:v>0</c:v>
                </c:pt>
                <c:pt idx="12431">
                  <c:v>0.14951859953725943</c:v>
                </c:pt>
                <c:pt idx="12432">
                  <c:v>0.15933114582730923</c:v>
                </c:pt>
                <c:pt idx="12433">
                  <c:v>8.5983159726310987E-2</c:v>
                </c:pt>
                <c:pt idx="12434">
                  <c:v>0</c:v>
                </c:pt>
                <c:pt idx="12435">
                  <c:v>0.12886398148111766</c:v>
                </c:pt>
                <c:pt idx="12436">
                  <c:v>0</c:v>
                </c:pt>
                <c:pt idx="12437">
                  <c:v>0</c:v>
                </c:pt>
                <c:pt idx="12438">
                  <c:v>0</c:v>
                </c:pt>
                <c:pt idx="12439">
                  <c:v>0.50004160879325354</c:v>
                </c:pt>
                <c:pt idx="12440">
                  <c:v>7.1713680554239545E-2</c:v>
                </c:pt>
                <c:pt idx="12441">
                  <c:v>0</c:v>
                </c:pt>
                <c:pt idx="12442">
                  <c:v>0.14552532407833496</c:v>
                </c:pt>
                <c:pt idx="12443">
                  <c:v>0.15109260416647885</c:v>
                </c:pt>
                <c:pt idx="12444">
                  <c:v>0</c:v>
                </c:pt>
                <c:pt idx="12445">
                  <c:v>0</c:v>
                </c:pt>
                <c:pt idx="12446">
                  <c:v>0</c:v>
                </c:pt>
                <c:pt idx="12447">
                  <c:v>0</c:v>
                </c:pt>
                <c:pt idx="12448">
                  <c:v>0</c:v>
                </c:pt>
                <c:pt idx="12449">
                  <c:v>0</c:v>
                </c:pt>
                <c:pt idx="12450">
                  <c:v>0</c:v>
                </c:pt>
                <c:pt idx="12451">
                  <c:v>0</c:v>
                </c:pt>
                <c:pt idx="12452">
                  <c:v>0</c:v>
                </c:pt>
                <c:pt idx="12453">
                  <c:v>0.11876844907965278</c:v>
                </c:pt>
                <c:pt idx="12454">
                  <c:v>4.5417048611852806E-2</c:v>
                </c:pt>
                <c:pt idx="12455">
                  <c:v>0.12805862268578494</c:v>
                </c:pt>
                <c:pt idx="12456">
                  <c:v>5.2549814819940366E-2</c:v>
                </c:pt>
                <c:pt idx="12457">
                  <c:v>0.15609276619943557</c:v>
                </c:pt>
                <c:pt idx="12458">
                  <c:v>0</c:v>
                </c:pt>
                <c:pt idx="12459">
                  <c:v>0.10731236111314502</c:v>
                </c:pt>
                <c:pt idx="12460">
                  <c:v>0.17698545138409827</c:v>
                </c:pt>
                <c:pt idx="12461">
                  <c:v>4.1242847226385493E-2</c:v>
                </c:pt>
                <c:pt idx="12462">
                  <c:v>0</c:v>
                </c:pt>
                <c:pt idx="12463">
                  <c:v>0.15440752315043937</c:v>
                </c:pt>
                <c:pt idx="12464">
                  <c:v>0.16067562499665655</c:v>
                </c:pt>
                <c:pt idx="12465">
                  <c:v>0.15586121528031072</c:v>
                </c:pt>
                <c:pt idx="12466">
                  <c:v>0.16942365741124377</c:v>
                </c:pt>
                <c:pt idx="12467">
                  <c:v>0</c:v>
                </c:pt>
                <c:pt idx="12468">
                  <c:v>0</c:v>
                </c:pt>
                <c:pt idx="12469">
                  <c:v>0.11992325231403811</c:v>
                </c:pt>
                <c:pt idx="12470">
                  <c:v>0</c:v>
                </c:pt>
                <c:pt idx="12471">
                  <c:v>0</c:v>
                </c:pt>
                <c:pt idx="12472">
                  <c:v>0.17835425926023163</c:v>
                </c:pt>
                <c:pt idx="12473">
                  <c:v>0</c:v>
                </c:pt>
                <c:pt idx="12474">
                  <c:v>7.5391203426988795E-4</c:v>
                </c:pt>
                <c:pt idx="12475">
                  <c:v>0</c:v>
                </c:pt>
                <c:pt idx="12476">
                  <c:v>0.15131803241092712</c:v>
                </c:pt>
                <c:pt idx="12477">
                  <c:v>186.03844662036863</c:v>
                </c:pt>
                <c:pt idx="12478">
                  <c:v>8.1680729163053911E-2</c:v>
                </c:pt>
                <c:pt idx="12479">
                  <c:v>7.9477685183519498E-2</c:v>
                </c:pt>
                <c:pt idx="12480">
                  <c:v>0.17803651620488381</c:v>
                </c:pt>
                <c:pt idx="12481">
                  <c:v>0</c:v>
                </c:pt>
                <c:pt idx="12482">
                  <c:v>2.2671527782222256E-2</c:v>
                </c:pt>
                <c:pt idx="12483">
                  <c:v>1.5506574069149792E-2</c:v>
                </c:pt>
                <c:pt idx="12484">
                  <c:v>1.5138148148253094E-2</c:v>
                </c:pt>
                <c:pt idx="12485">
                  <c:v>7.2532406920799986E-4</c:v>
                </c:pt>
                <c:pt idx="12486">
                  <c:v>1.9004629575647414E-4</c:v>
                </c:pt>
                <c:pt idx="12487">
                  <c:v>0</c:v>
                </c:pt>
                <c:pt idx="12488">
                  <c:v>0</c:v>
                </c:pt>
                <c:pt idx="12489">
                  <c:v>0</c:v>
                </c:pt>
                <c:pt idx="12490">
                  <c:v>4.6022685128264129E-3</c:v>
                </c:pt>
                <c:pt idx="12491">
                  <c:v>0</c:v>
                </c:pt>
                <c:pt idx="12492">
                  <c:v>1.3844560184224974E-2</c:v>
                </c:pt>
                <c:pt idx="12493">
                  <c:v>0</c:v>
                </c:pt>
                <c:pt idx="12494">
                  <c:v>1.1346064813551493E-2</c:v>
                </c:pt>
                <c:pt idx="12495">
                  <c:v>7.7924768556840718E-3</c:v>
                </c:pt>
                <c:pt idx="12496">
                  <c:v>5.5696296331007034E-3</c:v>
                </c:pt>
                <c:pt idx="12497">
                  <c:v>6.2812037038384005E-2</c:v>
                </c:pt>
                <c:pt idx="12498">
                  <c:v>0.17705123842461035</c:v>
                </c:pt>
                <c:pt idx="12499">
                  <c:v>2.1621678242809139E-2</c:v>
                </c:pt>
                <c:pt idx="12500">
                  <c:v>0.12758023147762287</c:v>
                </c:pt>
                <c:pt idx="12501">
                  <c:v>0</c:v>
                </c:pt>
                <c:pt idx="12502">
                  <c:v>2.4541238424717449E-2</c:v>
                </c:pt>
                <c:pt idx="12503">
                  <c:v>5.7422453392064199E-4</c:v>
                </c:pt>
                <c:pt idx="12504">
                  <c:v>0</c:v>
                </c:pt>
                <c:pt idx="12505">
                  <c:v>0</c:v>
                </c:pt>
                <c:pt idx="12506">
                  <c:v>4.0311990742338821E-2</c:v>
                </c:pt>
                <c:pt idx="12507">
                  <c:v>0</c:v>
                </c:pt>
                <c:pt idx="12508">
                  <c:v>0.12794672454037936</c:v>
                </c:pt>
                <c:pt idx="12509">
                  <c:v>9.4503784726839513E-2</c:v>
                </c:pt>
                <c:pt idx="12510">
                  <c:v>0</c:v>
                </c:pt>
                <c:pt idx="12511">
                  <c:v>0</c:v>
                </c:pt>
                <c:pt idx="12512">
                  <c:v>2.1957986100460403E-3</c:v>
                </c:pt>
                <c:pt idx="12513">
                  <c:v>0</c:v>
                </c:pt>
                <c:pt idx="12514">
                  <c:v>7.7104166120989248E-4</c:v>
                </c:pt>
                <c:pt idx="12515">
                  <c:v>0</c:v>
                </c:pt>
                <c:pt idx="12516">
                  <c:v>0</c:v>
                </c:pt>
                <c:pt idx="12517">
                  <c:v>0</c:v>
                </c:pt>
                <c:pt idx="12518">
                  <c:v>0</c:v>
                </c:pt>
                <c:pt idx="12519">
                  <c:v>0</c:v>
                </c:pt>
                <c:pt idx="12520">
                  <c:v>2.8183414353406988E-2</c:v>
                </c:pt>
                <c:pt idx="12521">
                  <c:v>2.3706423606199678E-2</c:v>
                </c:pt>
                <c:pt idx="12522">
                  <c:v>0.13702412036946043</c:v>
                </c:pt>
                <c:pt idx="12523">
                  <c:v>0</c:v>
                </c:pt>
                <c:pt idx="12524">
                  <c:v>0</c:v>
                </c:pt>
                <c:pt idx="12525">
                  <c:v>6.0886539351486135E-2</c:v>
                </c:pt>
                <c:pt idx="12526">
                  <c:v>0</c:v>
                </c:pt>
                <c:pt idx="12527">
                  <c:v>0</c:v>
                </c:pt>
                <c:pt idx="12528">
                  <c:v>0</c:v>
                </c:pt>
                <c:pt idx="12529">
                  <c:v>0.1665031944430666</c:v>
                </c:pt>
                <c:pt idx="12530">
                  <c:v>0</c:v>
                </c:pt>
                <c:pt idx="12531">
                  <c:v>0</c:v>
                </c:pt>
                <c:pt idx="12532">
                  <c:v>0</c:v>
                </c:pt>
                <c:pt idx="12533">
                  <c:v>0</c:v>
                </c:pt>
                <c:pt idx="12534">
                  <c:v>0</c:v>
                </c:pt>
                <c:pt idx="12535">
                  <c:v>0.13821478009049315</c:v>
                </c:pt>
                <c:pt idx="12536">
                  <c:v>0.11239567129814532</c:v>
                </c:pt>
                <c:pt idx="12537">
                  <c:v>0.1686501157382736</c:v>
                </c:pt>
                <c:pt idx="12538">
                  <c:v>0</c:v>
                </c:pt>
                <c:pt idx="12539">
                  <c:v>1.4748356479685754E-2</c:v>
                </c:pt>
                <c:pt idx="12540">
                  <c:v>0</c:v>
                </c:pt>
                <c:pt idx="12541">
                  <c:v>0</c:v>
                </c:pt>
                <c:pt idx="12542">
                  <c:v>0</c:v>
                </c:pt>
                <c:pt idx="12543">
                  <c:v>0.17096631944150431</c:v>
                </c:pt>
                <c:pt idx="12544">
                  <c:v>0</c:v>
                </c:pt>
                <c:pt idx="12545">
                  <c:v>0.12731451389117865</c:v>
                </c:pt>
                <c:pt idx="12546">
                  <c:v>0.13513501157285646</c:v>
                </c:pt>
                <c:pt idx="12547">
                  <c:v>0</c:v>
                </c:pt>
                <c:pt idx="12548">
                  <c:v>8.7200011577806436E-2</c:v>
                </c:pt>
                <c:pt idx="12549">
                  <c:v>8.2741435187926982E-2</c:v>
                </c:pt>
                <c:pt idx="12550">
                  <c:v>0.11941849537106464</c:v>
                </c:pt>
                <c:pt idx="12551">
                  <c:v>0</c:v>
                </c:pt>
                <c:pt idx="12552">
                  <c:v>0.1619711458333768</c:v>
                </c:pt>
                <c:pt idx="12553">
                  <c:v>0</c:v>
                </c:pt>
                <c:pt idx="12554">
                  <c:v>3.7358067129389383E-2</c:v>
                </c:pt>
                <c:pt idx="12555">
                  <c:v>0</c:v>
                </c:pt>
                <c:pt idx="12556">
                  <c:v>0.1565715972246835</c:v>
                </c:pt>
                <c:pt idx="12557">
                  <c:v>0</c:v>
                </c:pt>
                <c:pt idx="12558">
                  <c:v>0.20369053240574431</c:v>
                </c:pt>
                <c:pt idx="12559">
                  <c:v>0</c:v>
                </c:pt>
                <c:pt idx="12560">
                  <c:v>0</c:v>
                </c:pt>
                <c:pt idx="12561">
                  <c:v>0</c:v>
                </c:pt>
                <c:pt idx="12562">
                  <c:v>0.15374326388700865</c:v>
                </c:pt>
                <c:pt idx="12563">
                  <c:v>0</c:v>
                </c:pt>
                <c:pt idx="12564">
                  <c:v>0</c:v>
                </c:pt>
                <c:pt idx="12565">
                  <c:v>0</c:v>
                </c:pt>
                <c:pt idx="12566">
                  <c:v>0</c:v>
                </c:pt>
                <c:pt idx="12567">
                  <c:v>0.27048488425498363</c:v>
                </c:pt>
                <c:pt idx="12568">
                  <c:v>0.16585892361035803</c:v>
                </c:pt>
                <c:pt idx="12569">
                  <c:v>0.11201164351950865</c:v>
                </c:pt>
                <c:pt idx="12570">
                  <c:v>6.9190335641906131E-2</c:v>
                </c:pt>
                <c:pt idx="12571">
                  <c:v>0</c:v>
                </c:pt>
                <c:pt idx="12572">
                  <c:v>0.1099141666709329</c:v>
                </c:pt>
                <c:pt idx="12573">
                  <c:v>0</c:v>
                </c:pt>
                <c:pt idx="12574">
                  <c:v>0.10107165509543847</c:v>
                </c:pt>
                <c:pt idx="12575">
                  <c:v>0</c:v>
                </c:pt>
                <c:pt idx="12576">
                  <c:v>0</c:v>
                </c:pt>
                <c:pt idx="12577">
                  <c:v>0</c:v>
                </c:pt>
                <c:pt idx="12578">
                  <c:v>0</c:v>
                </c:pt>
                <c:pt idx="12579">
                  <c:v>8.7972638888459187E-2</c:v>
                </c:pt>
                <c:pt idx="12580">
                  <c:v>0</c:v>
                </c:pt>
                <c:pt idx="12581">
                  <c:v>0</c:v>
                </c:pt>
                <c:pt idx="12582">
                  <c:v>0</c:v>
                </c:pt>
                <c:pt idx="12583">
                  <c:v>0.17628137731662719</c:v>
                </c:pt>
                <c:pt idx="12584">
                  <c:v>0</c:v>
                </c:pt>
                <c:pt idx="12585">
                  <c:v>0</c:v>
                </c:pt>
                <c:pt idx="12586">
                  <c:v>0</c:v>
                </c:pt>
                <c:pt idx="12587">
                  <c:v>0.15453145833453164</c:v>
                </c:pt>
                <c:pt idx="12588">
                  <c:v>0.10061327546281973</c:v>
                </c:pt>
                <c:pt idx="12589">
                  <c:v>6.9466284723603167E-2</c:v>
                </c:pt>
                <c:pt idx="12590">
                  <c:v>0.11943045139196329</c:v>
                </c:pt>
                <c:pt idx="12591">
                  <c:v>0.14146896990132518</c:v>
                </c:pt>
                <c:pt idx="12592">
                  <c:v>0.14763870370370569</c:v>
                </c:pt>
                <c:pt idx="12593">
                  <c:v>0.12615322916826699</c:v>
                </c:pt>
                <c:pt idx="12594">
                  <c:v>0.14254840277862968</c:v>
                </c:pt>
                <c:pt idx="12595">
                  <c:v>0.14525333332858281</c:v>
                </c:pt>
                <c:pt idx="12596">
                  <c:v>0</c:v>
                </c:pt>
                <c:pt idx="12597">
                  <c:v>2.2556111114681698E-2</c:v>
                </c:pt>
                <c:pt idx="12598">
                  <c:v>4.056836805830244E-2</c:v>
                </c:pt>
                <c:pt idx="12599">
                  <c:v>7.9140358793665655E-2</c:v>
                </c:pt>
                <c:pt idx="12600">
                  <c:v>0.1531898379616905</c:v>
                </c:pt>
                <c:pt idx="12601">
                  <c:v>0</c:v>
                </c:pt>
                <c:pt idx="12602">
                  <c:v>0.13161806712741964</c:v>
                </c:pt>
                <c:pt idx="12603">
                  <c:v>1.1284004627668764E-2</c:v>
                </c:pt>
                <c:pt idx="12604">
                  <c:v>0</c:v>
                </c:pt>
                <c:pt idx="12605">
                  <c:v>0</c:v>
                </c:pt>
                <c:pt idx="12606">
                  <c:v>0.18674945602106163</c:v>
                </c:pt>
                <c:pt idx="12607">
                  <c:v>3.3287040423601866E-5</c:v>
                </c:pt>
                <c:pt idx="12608">
                  <c:v>0</c:v>
                </c:pt>
                <c:pt idx="12609">
                  <c:v>0</c:v>
                </c:pt>
                <c:pt idx="12610">
                  <c:v>0</c:v>
                </c:pt>
                <c:pt idx="12611">
                  <c:v>0</c:v>
                </c:pt>
                <c:pt idx="12612">
                  <c:v>0.13111344907520106</c:v>
                </c:pt>
                <c:pt idx="12613">
                  <c:v>0</c:v>
                </c:pt>
                <c:pt idx="12614">
                  <c:v>0.17097991897753673</c:v>
                </c:pt>
                <c:pt idx="12615">
                  <c:v>0</c:v>
                </c:pt>
                <c:pt idx="12616">
                  <c:v>0</c:v>
                </c:pt>
                <c:pt idx="12617">
                  <c:v>0</c:v>
                </c:pt>
                <c:pt idx="12618">
                  <c:v>0.14748924768355209</c:v>
                </c:pt>
                <c:pt idx="12619">
                  <c:v>0</c:v>
                </c:pt>
                <c:pt idx="12620">
                  <c:v>0.15661106481275056</c:v>
                </c:pt>
                <c:pt idx="12621">
                  <c:v>0</c:v>
                </c:pt>
                <c:pt idx="12622">
                  <c:v>0</c:v>
                </c:pt>
                <c:pt idx="12623">
                  <c:v>0.1530856712925015</c:v>
                </c:pt>
                <c:pt idx="12624">
                  <c:v>0.14048461805214174</c:v>
                </c:pt>
                <c:pt idx="12625">
                  <c:v>3.8994386573904194E-2</c:v>
                </c:pt>
                <c:pt idx="12626">
                  <c:v>0</c:v>
                </c:pt>
                <c:pt idx="12627">
                  <c:v>1.1967589671257883E-5</c:v>
                </c:pt>
                <c:pt idx="12628">
                  <c:v>0</c:v>
                </c:pt>
                <c:pt idx="12629">
                  <c:v>0</c:v>
                </c:pt>
                <c:pt idx="12630">
                  <c:v>0</c:v>
                </c:pt>
                <c:pt idx="12631">
                  <c:v>0.15834725694730878</c:v>
                </c:pt>
                <c:pt idx="12632">
                  <c:v>0</c:v>
                </c:pt>
                <c:pt idx="12633">
                  <c:v>0</c:v>
                </c:pt>
                <c:pt idx="12634">
                  <c:v>0.21295614583505085</c:v>
                </c:pt>
                <c:pt idx="12635">
                  <c:v>0.15471181712928228</c:v>
                </c:pt>
                <c:pt idx="12636">
                  <c:v>0</c:v>
                </c:pt>
                <c:pt idx="12637">
                  <c:v>0</c:v>
                </c:pt>
                <c:pt idx="12638">
                  <c:v>0.92926209490542533</c:v>
                </c:pt>
                <c:pt idx="12639">
                  <c:v>3.1412033422384411E-5</c:v>
                </c:pt>
                <c:pt idx="12640">
                  <c:v>0.21018613425985677</c:v>
                </c:pt>
                <c:pt idx="12641">
                  <c:v>0</c:v>
                </c:pt>
                <c:pt idx="12642">
                  <c:v>0</c:v>
                </c:pt>
                <c:pt idx="12643">
                  <c:v>0.20465031250205357</c:v>
                </c:pt>
                <c:pt idx="12644">
                  <c:v>0</c:v>
                </c:pt>
                <c:pt idx="12645">
                  <c:v>0</c:v>
                </c:pt>
                <c:pt idx="12646">
                  <c:v>0</c:v>
                </c:pt>
                <c:pt idx="12647">
                  <c:v>0</c:v>
                </c:pt>
                <c:pt idx="12648">
                  <c:v>180.1275403125037</c:v>
                </c:pt>
                <c:pt idx="12649">
                  <c:v>0</c:v>
                </c:pt>
                <c:pt idx="12650">
                  <c:v>0</c:v>
                </c:pt>
                <c:pt idx="12651">
                  <c:v>1.0699085651140194E-2</c:v>
                </c:pt>
                <c:pt idx="12652">
                  <c:v>6.1710763839073479E-3</c:v>
                </c:pt>
                <c:pt idx="12653">
                  <c:v>8.3416423607559409E-2</c:v>
                </c:pt>
                <c:pt idx="12654">
                  <c:v>0.1322378356489935</c:v>
                </c:pt>
                <c:pt idx="12655">
                  <c:v>7.5728946758317761E-2</c:v>
                </c:pt>
                <c:pt idx="12656">
                  <c:v>179.82405725694116</c:v>
                </c:pt>
                <c:pt idx="12657">
                  <c:v>179.80971414352098</c:v>
                </c:pt>
                <c:pt idx="12658">
                  <c:v>6.9517384261416737E-2</c:v>
                </c:pt>
                <c:pt idx="12659">
                  <c:v>179.79360861110763</c:v>
                </c:pt>
                <c:pt idx="12660">
                  <c:v>0.15923148147703614</c:v>
                </c:pt>
                <c:pt idx="12661">
                  <c:v>0</c:v>
                </c:pt>
                <c:pt idx="12662">
                  <c:v>0</c:v>
                </c:pt>
                <c:pt idx="12663">
                  <c:v>0</c:v>
                </c:pt>
                <c:pt idx="12664">
                  <c:v>0</c:v>
                </c:pt>
                <c:pt idx="12665">
                  <c:v>0</c:v>
                </c:pt>
                <c:pt idx="12666">
                  <c:v>0</c:v>
                </c:pt>
                <c:pt idx="12667">
                  <c:v>0</c:v>
                </c:pt>
                <c:pt idx="12668">
                  <c:v>0</c:v>
                </c:pt>
                <c:pt idx="12669">
                  <c:v>0.15270054397842614</c:v>
                </c:pt>
                <c:pt idx="12670">
                  <c:v>9.113332175911637E-2</c:v>
                </c:pt>
                <c:pt idx="12671">
                  <c:v>0.17649263888597488</c:v>
                </c:pt>
                <c:pt idx="12672">
                  <c:v>0</c:v>
                </c:pt>
                <c:pt idx="12673">
                  <c:v>1.1722222188836895E-3</c:v>
                </c:pt>
                <c:pt idx="12674">
                  <c:v>0.33614658565056743</c:v>
                </c:pt>
                <c:pt idx="12675">
                  <c:v>0</c:v>
                </c:pt>
                <c:pt idx="12676">
                  <c:v>178.14767391204077</c:v>
                </c:pt>
                <c:pt idx="12677">
                  <c:v>0.22696482639003079</c:v>
                </c:pt>
                <c:pt idx="12678">
                  <c:v>0.25510974536882713</c:v>
                </c:pt>
                <c:pt idx="12679">
                  <c:v>0</c:v>
                </c:pt>
                <c:pt idx="12680">
                  <c:v>0</c:v>
                </c:pt>
                <c:pt idx="12681">
                  <c:v>2.1585648937616497E-5</c:v>
                </c:pt>
                <c:pt idx="12682">
                  <c:v>1.6365738702006638E-5</c:v>
                </c:pt>
                <c:pt idx="12683">
                  <c:v>2.1082962965010665E-2</c:v>
                </c:pt>
                <c:pt idx="12684">
                  <c:v>2.662037150003016E-5</c:v>
                </c:pt>
                <c:pt idx="12685">
                  <c:v>2.452546323183924E-5</c:v>
                </c:pt>
                <c:pt idx="12686">
                  <c:v>177.99307662036881</c:v>
                </c:pt>
                <c:pt idx="12687">
                  <c:v>2.3055552446749061E-5</c:v>
                </c:pt>
                <c:pt idx="12688">
                  <c:v>0</c:v>
                </c:pt>
                <c:pt idx="12689">
                  <c:v>0</c:v>
                </c:pt>
                <c:pt idx="12690">
                  <c:v>0</c:v>
                </c:pt>
                <c:pt idx="12691">
                  <c:v>0</c:v>
                </c:pt>
                <c:pt idx="12692">
                  <c:v>0</c:v>
                </c:pt>
                <c:pt idx="12693">
                  <c:v>0.13703554397943662</c:v>
                </c:pt>
                <c:pt idx="12694">
                  <c:v>0</c:v>
                </c:pt>
                <c:pt idx="12695">
                  <c:v>0.14115635416965233</c:v>
                </c:pt>
                <c:pt idx="12696">
                  <c:v>177.05914249999478</c:v>
                </c:pt>
                <c:pt idx="12697">
                  <c:v>177.03289791666612</c:v>
                </c:pt>
                <c:pt idx="12698">
                  <c:v>7.2566157403343823E-2</c:v>
                </c:pt>
                <c:pt idx="12699">
                  <c:v>0.16212843749963213</c:v>
                </c:pt>
                <c:pt idx="12700">
                  <c:v>0.10002495370281395</c:v>
                </c:pt>
                <c:pt idx="12701">
                  <c:v>0.14875531249708729</c:v>
                </c:pt>
                <c:pt idx="12702">
                  <c:v>0.15430481480871094</c:v>
                </c:pt>
                <c:pt idx="12703">
                  <c:v>8.1581493053818122E-2</c:v>
                </c:pt>
                <c:pt idx="12704">
                  <c:v>2.4467590264976025E-5</c:v>
                </c:pt>
                <c:pt idx="12705">
                  <c:v>0</c:v>
                </c:pt>
                <c:pt idx="12706">
                  <c:v>0</c:v>
                </c:pt>
                <c:pt idx="12707">
                  <c:v>9.2961562499112915E-2</c:v>
                </c:pt>
                <c:pt idx="12708">
                  <c:v>0</c:v>
                </c:pt>
                <c:pt idx="12709">
                  <c:v>0.1726070138902287</c:v>
                </c:pt>
                <c:pt idx="12710">
                  <c:v>0.144184490738553</c:v>
                </c:pt>
                <c:pt idx="12711">
                  <c:v>0</c:v>
                </c:pt>
                <c:pt idx="12712">
                  <c:v>0</c:v>
                </c:pt>
                <c:pt idx="12713">
                  <c:v>0</c:v>
                </c:pt>
                <c:pt idx="12714">
                  <c:v>0.13745877314795507</c:v>
                </c:pt>
                <c:pt idx="12715">
                  <c:v>0.14537018518603873</c:v>
                </c:pt>
                <c:pt idx="12716">
                  <c:v>8.4149432870617602E-2</c:v>
                </c:pt>
                <c:pt idx="12717">
                  <c:v>0.14596931713458616</c:v>
                </c:pt>
                <c:pt idx="12718">
                  <c:v>2.8961712960153818E-2</c:v>
                </c:pt>
                <c:pt idx="12719">
                  <c:v>0</c:v>
                </c:pt>
                <c:pt idx="12720">
                  <c:v>0.1489446759223938</c:v>
                </c:pt>
                <c:pt idx="12721">
                  <c:v>176.07174956018571</c:v>
                </c:pt>
                <c:pt idx="12722">
                  <c:v>0.14493462962855119</c:v>
                </c:pt>
                <c:pt idx="12723">
                  <c:v>0</c:v>
                </c:pt>
                <c:pt idx="12724">
                  <c:v>0</c:v>
                </c:pt>
                <c:pt idx="12725">
                  <c:v>0.14419438657205319</c:v>
                </c:pt>
                <c:pt idx="12726">
                  <c:v>0</c:v>
                </c:pt>
                <c:pt idx="12727">
                  <c:v>0.15119281250372296</c:v>
                </c:pt>
                <c:pt idx="12728">
                  <c:v>1.6307873011101037E-5</c:v>
                </c:pt>
                <c:pt idx="12729">
                  <c:v>2.1805550204589963E-5</c:v>
                </c:pt>
                <c:pt idx="12730">
                  <c:v>1.8391205230727792E-5</c:v>
                </c:pt>
                <c:pt idx="12731">
                  <c:v>2.8368056518957019E-5</c:v>
                </c:pt>
                <c:pt idx="12732">
                  <c:v>1.8182865460403264E-5</c:v>
                </c:pt>
                <c:pt idx="12733">
                  <c:v>0</c:v>
                </c:pt>
                <c:pt idx="12734">
                  <c:v>8.1698425921786111E-2</c:v>
                </c:pt>
                <c:pt idx="12735">
                  <c:v>0.11931055555760395</c:v>
                </c:pt>
                <c:pt idx="12736">
                  <c:v>0.14489549768040888</c:v>
                </c:pt>
                <c:pt idx="12737">
                  <c:v>7.9447025462286547E-2</c:v>
                </c:pt>
                <c:pt idx="12738">
                  <c:v>7.8010891207668465E-2</c:v>
                </c:pt>
                <c:pt idx="12739">
                  <c:v>7.8659143517143093E-2</c:v>
                </c:pt>
                <c:pt idx="12740">
                  <c:v>7.7655243054323364E-2</c:v>
                </c:pt>
                <c:pt idx="12741">
                  <c:v>7.0386932871770114E-2</c:v>
                </c:pt>
                <c:pt idx="12742">
                  <c:v>7.2094050927262288E-2</c:v>
                </c:pt>
                <c:pt idx="12743">
                  <c:v>7.9855208336084615E-2</c:v>
                </c:pt>
                <c:pt idx="12744">
                  <c:v>7.6001979163265787E-2</c:v>
                </c:pt>
                <c:pt idx="12745">
                  <c:v>7.6684675921569578E-2</c:v>
                </c:pt>
                <c:pt idx="12746">
                  <c:v>175.06256804398436</c:v>
                </c:pt>
                <c:pt idx="12747">
                  <c:v>7.706850694376044E-2</c:v>
                </c:pt>
                <c:pt idx="12748">
                  <c:v>7.1098148146120366E-2</c:v>
                </c:pt>
                <c:pt idx="12749">
                  <c:v>0.1912141666689422</c:v>
                </c:pt>
                <c:pt idx="12750">
                  <c:v>1.413193967891857E-5</c:v>
                </c:pt>
                <c:pt idx="12751">
                  <c:v>0</c:v>
                </c:pt>
                <c:pt idx="12752">
                  <c:v>0.14604569444782101</c:v>
                </c:pt>
                <c:pt idx="12753">
                  <c:v>1.4675926649942994E-5</c:v>
                </c:pt>
                <c:pt idx="12754">
                  <c:v>1.2187498214188963E-5</c:v>
                </c:pt>
                <c:pt idx="12755">
                  <c:v>1.5312500181607902E-5</c:v>
                </c:pt>
                <c:pt idx="12756">
                  <c:v>0.28088307870348217</c:v>
                </c:pt>
                <c:pt idx="12757">
                  <c:v>8.2435844909923617E-2</c:v>
                </c:pt>
                <c:pt idx="12758">
                  <c:v>0</c:v>
                </c:pt>
                <c:pt idx="12759">
                  <c:v>0.14592512731906027</c:v>
                </c:pt>
                <c:pt idx="12760">
                  <c:v>0.1422637499999837</c:v>
                </c:pt>
                <c:pt idx="12761">
                  <c:v>0.14613748842384666</c:v>
                </c:pt>
                <c:pt idx="12762">
                  <c:v>0.14472453703638166</c:v>
                </c:pt>
                <c:pt idx="12763">
                  <c:v>0.14442196759046055</c:v>
                </c:pt>
                <c:pt idx="12764">
                  <c:v>174.1403250000003</c:v>
                </c:pt>
                <c:pt idx="12765">
                  <c:v>174.13122314814973</c:v>
                </c:pt>
                <c:pt idx="12766">
                  <c:v>8.8874247689091135E-2</c:v>
                </c:pt>
                <c:pt idx="12767">
                  <c:v>0.11960748842102475</c:v>
                </c:pt>
                <c:pt idx="12768">
                  <c:v>8.0580613430356607E-2</c:v>
                </c:pt>
                <c:pt idx="12769">
                  <c:v>1.848379906732589E-5</c:v>
                </c:pt>
                <c:pt idx="12770">
                  <c:v>0.13880695601983462</c:v>
                </c:pt>
                <c:pt idx="12771">
                  <c:v>1.6585647244937718E-5</c:v>
                </c:pt>
                <c:pt idx="12772">
                  <c:v>1.5555560821667314E-5</c:v>
                </c:pt>
                <c:pt idx="12773">
                  <c:v>0.29425452546274755</c:v>
                </c:pt>
                <c:pt idx="12774">
                  <c:v>0.26206527777685551</c:v>
                </c:pt>
                <c:pt idx="12775">
                  <c:v>0.14488103009352926</c:v>
                </c:pt>
                <c:pt idx="12776">
                  <c:v>0.14565834491077112</c:v>
                </c:pt>
                <c:pt idx="12777">
                  <c:v>0.1361686805539648</c:v>
                </c:pt>
                <c:pt idx="12778">
                  <c:v>0.14524303240614245</c:v>
                </c:pt>
                <c:pt idx="12779">
                  <c:v>0.14477846064983169</c:v>
                </c:pt>
                <c:pt idx="12780">
                  <c:v>0</c:v>
                </c:pt>
                <c:pt idx="12781">
                  <c:v>0</c:v>
                </c:pt>
                <c:pt idx="12782">
                  <c:v>0</c:v>
                </c:pt>
                <c:pt idx="12783">
                  <c:v>0</c:v>
                </c:pt>
                <c:pt idx="12784">
                  <c:v>0.29082222222496057</c:v>
                </c:pt>
                <c:pt idx="12785">
                  <c:v>0.28628700230910908</c:v>
                </c:pt>
                <c:pt idx="12786">
                  <c:v>0.2920773726873449</c:v>
                </c:pt>
                <c:pt idx="12787">
                  <c:v>0.29684549767989665</c:v>
                </c:pt>
                <c:pt idx="12788">
                  <c:v>1.1261574400123209E-5</c:v>
                </c:pt>
                <c:pt idx="12789">
                  <c:v>1.2175922165624797E-5</c:v>
                </c:pt>
                <c:pt idx="12790">
                  <c:v>0</c:v>
                </c:pt>
                <c:pt idx="12791">
                  <c:v>172.05853942129761</c:v>
                </c:pt>
                <c:pt idx="12792">
                  <c:v>172.05812995370798</c:v>
                </c:pt>
                <c:pt idx="12793">
                  <c:v>0.34245518518582685</c:v>
                </c:pt>
                <c:pt idx="12794">
                  <c:v>0.35069347222452052</c:v>
                </c:pt>
                <c:pt idx="12795">
                  <c:v>1.5624995285179466E-5</c:v>
                </c:pt>
                <c:pt idx="12796">
                  <c:v>1.1805554095190018E-5</c:v>
                </c:pt>
                <c:pt idx="12797">
                  <c:v>171.94882011574373</c:v>
                </c:pt>
                <c:pt idx="12798">
                  <c:v>0</c:v>
                </c:pt>
                <c:pt idx="12799">
                  <c:v>1.1770833225455135E-5</c:v>
                </c:pt>
                <c:pt idx="12800">
                  <c:v>0.80891981480817776</c:v>
                </c:pt>
                <c:pt idx="12801">
                  <c:v>1.1944444850087166E-5</c:v>
                </c:pt>
                <c:pt idx="12802">
                  <c:v>0</c:v>
                </c:pt>
                <c:pt idx="12803">
                  <c:v>1.3055556337349117E-5</c:v>
                </c:pt>
                <c:pt idx="12804">
                  <c:v>1.4930556062608957E-5</c:v>
                </c:pt>
                <c:pt idx="12805">
                  <c:v>1.3425924407783896E-5</c:v>
                </c:pt>
                <c:pt idx="12806">
                  <c:v>0.14533347221731674</c:v>
                </c:pt>
                <c:pt idx="12807">
                  <c:v>1.320602314081043E-5</c:v>
                </c:pt>
                <c:pt idx="12808">
                  <c:v>1.2326388969086111E-5</c:v>
                </c:pt>
                <c:pt idx="12809">
                  <c:v>1.0972224117722362E-5</c:v>
                </c:pt>
                <c:pt idx="12810">
                  <c:v>0.14411736110923812</c:v>
                </c:pt>
                <c:pt idx="12811">
                  <c:v>2.5995366740971804E-5</c:v>
                </c:pt>
                <c:pt idx="12812">
                  <c:v>1.4664350601378828E-5</c:v>
                </c:pt>
                <c:pt idx="12813">
                  <c:v>0</c:v>
                </c:pt>
                <c:pt idx="12814">
                  <c:v>1.4293975254986435E-5</c:v>
                </c:pt>
                <c:pt idx="12815">
                  <c:v>8.0042812500323635E-2</c:v>
                </c:pt>
                <c:pt idx="12816">
                  <c:v>0.13657925926236203</c:v>
                </c:pt>
                <c:pt idx="12817">
                  <c:v>0</c:v>
                </c:pt>
                <c:pt idx="12818">
                  <c:v>0</c:v>
                </c:pt>
                <c:pt idx="12819">
                  <c:v>0.14613973379891831</c:v>
                </c:pt>
                <c:pt idx="12820">
                  <c:v>5.7192284143529832</c:v>
                </c:pt>
                <c:pt idx="12821">
                  <c:v>8.4817395836580545E-2</c:v>
                </c:pt>
                <c:pt idx="12822">
                  <c:v>7.8516342597140465E-2</c:v>
                </c:pt>
                <c:pt idx="12823">
                  <c:v>0.24971423610986676</c:v>
                </c:pt>
                <c:pt idx="12824">
                  <c:v>0.14479427083279006</c:v>
                </c:pt>
                <c:pt idx="12825">
                  <c:v>0</c:v>
                </c:pt>
                <c:pt idx="12826">
                  <c:v>0</c:v>
                </c:pt>
                <c:pt idx="12827">
                  <c:v>0</c:v>
                </c:pt>
                <c:pt idx="12828">
                  <c:v>0</c:v>
                </c:pt>
                <c:pt idx="12829">
                  <c:v>0.11766756944416557</c:v>
                </c:pt>
                <c:pt idx="12830">
                  <c:v>0.14667822916817386</c:v>
                </c:pt>
                <c:pt idx="12831">
                  <c:v>1.4386576367542148E-5</c:v>
                </c:pt>
                <c:pt idx="12832">
                  <c:v>0</c:v>
                </c:pt>
                <c:pt idx="12833">
                  <c:v>2.0074155208349111</c:v>
                </c:pt>
                <c:pt idx="12834">
                  <c:v>7.0987534716550726E-2</c:v>
                </c:pt>
                <c:pt idx="12835">
                  <c:v>8.1070370375528E-2</c:v>
                </c:pt>
                <c:pt idx="12836">
                  <c:v>0</c:v>
                </c:pt>
                <c:pt idx="12837">
                  <c:v>0.14804034722328652</c:v>
                </c:pt>
                <c:pt idx="12838">
                  <c:v>0</c:v>
                </c:pt>
                <c:pt idx="12839">
                  <c:v>0</c:v>
                </c:pt>
                <c:pt idx="12840">
                  <c:v>7.6227337958698627E-2</c:v>
                </c:pt>
                <c:pt idx="12841">
                  <c:v>0.14511913194291992</c:v>
                </c:pt>
                <c:pt idx="12842">
                  <c:v>0</c:v>
                </c:pt>
                <c:pt idx="12843">
                  <c:v>0.12276349536841735</c:v>
                </c:pt>
                <c:pt idx="12844">
                  <c:v>7.8679039354028646E-2</c:v>
                </c:pt>
                <c:pt idx="12845">
                  <c:v>0.14817274305096362</c:v>
                </c:pt>
                <c:pt idx="12846">
                  <c:v>0.14563306712807389</c:v>
                </c:pt>
                <c:pt idx="12847">
                  <c:v>8.0635648148017935E-2</c:v>
                </c:pt>
                <c:pt idx="12848">
                  <c:v>0.37007274305506144</c:v>
                </c:pt>
                <c:pt idx="12849">
                  <c:v>0</c:v>
                </c:pt>
                <c:pt idx="12850">
                  <c:v>0</c:v>
                </c:pt>
                <c:pt idx="12851">
                  <c:v>0</c:v>
                </c:pt>
                <c:pt idx="12852">
                  <c:v>0</c:v>
                </c:pt>
                <c:pt idx="12853">
                  <c:v>0</c:v>
                </c:pt>
                <c:pt idx="12854">
                  <c:v>0</c:v>
                </c:pt>
                <c:pt idx="12855">
                  <c:v>0</c:v>
                </c:pt>
                <c:pt idx="12856">
                  <c:v>0</c:v>
                </c:pt>
                <c:pt idx="12857">
                  <c:v>0</c:v>
                </c:pt>
                <c:pt idx="12858">
                  <c:v>0.13775778935814742</c:v>
                </c:pt>
                <c:pt idx="12859">
                  <c:v>0.17467782407766208</c:v>
                </c:pt>
                <c:pt idx="12860">
                  <c:v>0</c:v>
                </c:pt>
                <c:pt idx="12861">
                  <c:v>0</c:v>
                </c:pt>
                <c:pt idx="12862">
                  <c:v>0</c:v>
                </c:pt>
                <c:pt idx="12863">
                  <c:v>0.14969128472148441</c:v>
                </c:pt>
                <c:pt idx="12864">
                  <c:v>0</c:v>
                </c:pt>
                <c:pt idx="12865">
                  <c:v>0</c:v>
                </c:pt>
                <c:pt idx="12866">
                  <c:v>0</c:v>
                </c:pt>
                <c:pt idx="12867">
                  <c:v>0</c:v>
                </c:pt>
                <c:pt idx="12868">
                  <c:v>0.17978006944031222</c:v>
                </c:pt>
                <c:pt idx="12869">
                  <c:v>0</c:v>
                </c:pt>
                <c:pt idx="12870">
                  <c:v>0</c:v>
                </c:pt>
                <c:pt idx="12871">
                  <c:v>0</c:v>
                </c:pt>
                <c:pt idx="12872">
                  <c:v>0</c:v>
                </c:pt>
                <c:pt idx="12873">
                  <c:v>0</c:v>
                </c:pt>
                <c:pt idx="12874">
                  <c:v>0.12407995370449498</c:v>
                </c:pt>
                <c:pt idx="12875">
                  <c:v>0</c:v>
                </c:pt>
                <c:pt idx="12876">
                  <c:v>0</c:v>
                </c:pt>
                <c:pt idx="12877">
                  <c:v>0</c:v>
                </c:pt>
                <c:pt idx="12878">
                  <c:v>0</c:v>
                </c:pt>
                <c:pt idx="12879">
                  <c:v>0</c:v>
                </c:pt>
                <c:pt idx="12880">
                  <c:v>0</c:v>
                </c:pt>
                <c:pt idx="12881">
                  <c:v>0</c:v>
                </c:pt>
                <c:pt idx="12882">
                  <c:v>0</c:v>
                </c:pt>
                <c:pt idx="12883">
                  <c:v>0</c:v>
                </c:pt>
                <c:pt idx="12884">
                  <c:v>0</c:v>
                </c:pt>
                <c:pt idx="12885">
                  <c:v>0</c:v>
                </c:pt>
                <c:pt idx="12886">
                  <c:v>0</c:v>
                </c:pt>
                <c:pt idx="12887">
                  <c:v>0</c:v>
                </c:pt>
                <c:pt idx="12888">
                  <c:v>0</c:v>
                </c:pt>
                <c:pt idx="12889">
                  <c:v>2.7157349541084841E-2</c:v>
                </c:pt>
                <c:pt idx="12890">
                  <c:v>2.6560000005702022E-2</c:v>
                </c:pt>
                <c:pt idx="12891">
                  <c:v>0</c:v>
                </c:pt>
                <c:pt idx="12892">
                  <c:v>0.19224561342707602</c:v>
                </c:pt>
                <c:pt idx="12893">
                  <c:v>0</c:v>
                </c:pt>
                <c:pt idx="12894">
                  <c:v>0</c:v>
                </c:pt>
                <c:pt idx="12895">
                  <c:v>0</c:v>
                </c:pt>
                <c:pt idx="12896">
                  <c:v>0.18330495370173594</c:v>
                </c:pt>
                <c:pt idx="12897">
                  <c:v>0</c:v>
                </c:pt>
                <c:pt idx="12898">
                  <c:v>0</c:v>
                </c:pt>
                <c:pt idx="12899">
                  <c:v>0</c:v>
                </c:pt>
                <c:pt idx="12900">
                  <c:v>0</c:v>
                </c:pt>
                <c:pt idx="12901">
                  <c:v>0.16130060185241746</c:v>
                </c:pt>
                <c:pt idx="12902">
                  <c:v>0.15001053240848705</c:v>
                </c:pt>
                <c:pt idx="12903">
                  <c:v>0</c:v>
                </c:pt>
                <c:pt idx="12904">
                  <c:v>0.1659467939825845</c:v>
                </c:pt>
                <c:pt idx="12905">
                  <c:v>0.14989395833254093</c:v>
                </c:pt>
                <c:pt idx="12906">
                  <c:v>0</c:v>
                </c:pt>
                <c:pt idx="12907">
                  <c:v>0</c:v>
                </c:pt>
                <c:pt idx="12908">
                  <c:v>2.1547534728597384E-2</c:v>
                </c:pt>
                <c:pt idx="12909">
                  <c:v>8.7583784719754476E-2</c:v>
                </c:pt>
                <c:pt idx="12910">
                  <c:v>7.9251307863160037E-2</c:v>
                </c:pt>
                <c:pt idx="12911">
                  <c:v>0</c:v>
                </c:pt>
                <c:pt idx="12912">
                  <c:v>7.9181250002875458E-2</c:v>
                </c:pt>
                <c:pt idx="12913">
                  <c:v>0</c:v>
                </c:pt>
                <c:pt idx="12914">
                  <c:v>8.0357685190392658E-2</c:v>
                </c:pt>
                <c:pt idx="12915">
                  <c:v>0.15466252314217854</c:v>
                </c:pt>
                <c:pt idx="12916">
                  <c:v>0</c:v>
                </c:pt>
                <c:pt idx="12917">
                  <c:v>0</c:v>
                </c:pt>
                <c:pt idx="12918">
                  <c:v>0.1724948032424436</c:v>
                </c:pt>
                <c:pt idx="12919">
                  <c:v>0</c:v>
                </c:pt>
                <c:pt idx="12920">
                  <c:v>0</c:v>
                </c:pt>
                <c:pt idx="12921">
                  <c:v>0</c:v>
                </c:pt>
                <c:pt idx="12922">
                  <c:v>8.961624999938067E-2</c:v>
                </c:pt>
                <c:pt idx="12923">
                  <c:v>0</c:v>
                </c:pt>
                <c:pt idx="12924">
                  <c:v>7.9422465278184973E-2</c:v>
                </c:pt>
                <c:pt idx="12925">
                  <c:v>7.8978773148264736E-2</c:v>
                </c:pt>
                <c:pt idx="12926">
                  <c:v>0</c:v>
                </c:pt>
                <c:pt idx="12927">
                  <c:v>0</c:v>
                </c:pt>
                <c:pt idx="12928">
                  <c:v>0</c:v>
                </c:pt>
                <c:pt idx="12929">
                  <c:v>0</c:v>
                </c:pt>
                <c:pt idx="12930">
                  <c:v>0</c:v>
                </c:pt>
                <c:pt idx="12931">
                  <c:v>0</c:v>
                </c:pt>
                <c:pt idx="12932">
                  <c:v>7.9270509253547061E-2</c:v>
                </c:pt>
                <c:pt idx="12933">
                  <c:v>0.14171984953281935</c:v>
                </c:pt>
                <c:pt idx="12934">
                  <c:v>2.1872986108064651E-2</c:v>
                </c:pt>
                <c:pt idx="12935">
                  <c:v>0.15190532406995771</c:v>
                </c:pt>
                <c:pt idx="12936">
                  <c:v>0.14887797453411622</c:v>
                </c:pt>
                <c:pt idx="12937">
                  <c:v>0.12650260417285608</c:v>
                </c:pt>
                <c:pt idx="12938">
                  <c:v>0.15805541666486533</c:v>
                </c:pt>
                <c:pt idx="12939">
                  <c:v>0.16834687499795109</c:v>
                </c:pt>
                <c:pt idx="12940">
                  <c:v>8.0423703700944316E-2</c:v>
                </c:pt>
                <c:pt idx="12941">
                  <c:v>0</c:v>
                </c:pt>
                <c:pt idx="12942">
                  <c:v>0.1453591087993118</c:v>
                </c:pt>
                <c:pt idx="12943">
                  <c:v>0.14246280092629604</c:v>
                </c:pt>
                <c:pt idx="12944">
                  <c:v>1.9918981706723571E-5</c:v>
                </c:pt>
                <c:pt idx="12945">
                  <c:v>0</c:v>
                </c:pt>
                <c:pt idx="12946">
                  <c:v>0.17578069444425637</c:v>
                </c:pt>
                <c:pt idx="12947">
                  <c:v>0</c:v>
                </c:pt>
                <c:pt idx="12948">
                  <c:v>0.15535729166731471</c:v>
                </c:pt>
                <c:pt idx="12949">
                  <c:v>0.15164718750020256</c:v>
                </c:pt>
                <c:pt idx="12950">
                  <c:v>0</c:v>
                </c:pt>
                <c:pt idx="12951">
                  <c:v>0.13639844907447696</c:v>
                </c:pt>
                <c:pt idx="12952">
                  <c:v>0.13089303240849404</c:v>
                </c:pt>
                <c:pt idx="12953">
                  <c:v>0</c:v>
                </c:pt>
                <c:pt idx="12954">
                  <c:v>2.5729168555699289E-5</c:v>
                </c:pt>
                <c:pt idx="12955">
                  <c:v>1.2905096809845418E-5</c:v>
                </c:pt>
                <c:pt idx="12956">
                  <c:v>1.1458338121883571E-5</c:v>
                </c:pt>
                <c:pt idx="12957">
                  <c:v>0.15716146990598645</c:v>
                </c:pt>
                <c:pt idx="12958">
                  <c:v>0</c:v>
                </c:pt>
                <c:pt idx="12959">
                  <c:v>0</c:v>
                </c:pt>
                <c:pt idx="12960">
                  <c:v>0.1573831018540659</c:v>
                </c:pt>
                <c:pt idx="12961">
                  <c:v>0</c:v>
                </c:pt>
                <c:pt idx="12962">
                  <c:v>0</c:v>
                </c:pt>
                <c:pt idx="12963">
                  <c:v>8.9065428241156042E-2</c:v>
                </c:pt>
                <c:pt idx="12964">
                  <c:v>0</c:v>
                </c:pt>
                <c:pt idx="12965">
                  <c:v>0.15781131944822846</c:v>
                </c:pt>
                <c:pt idx="12966">
                  <c:v>0</c:v>
                </c:pt>
                <c:pt idx="12967">
                  <c:v>0</c:v>
                </c:pt>
                <c:pt idx="12968">
                  <c:v>0.14852481481648283</c:v>
                </c:pt>
                <c:pt idx="12969">
                  <c:v>0</c:v>
                </c:pt>
                <c:pt idx="12970">
                  <c:v>0</c:v>
                </c:pt>
                <c:pt idx="12971">
                  <c:v>0.14523115740303183</c:v>
                </c:pt>
                <c:pt idx="12972">
                  <c:v>0.15368951389245922</c:v>
                </c:pt>
                <c:pt idx="12973">
                  <c:v>0.14876060184906237</c:v>
                </c:pt>
                <c:pt idx="12974">
                  <c:v>0.14265366898325738</c:v>
                </c:pt>
                <c:pt idx="12975">
                  <c:v>1.5347221051342785E-5</c:v>
                </c:pt>
                <c:pt idx="12976">
                  <c:v>1.0587562847213121</c:v>
                </c:pt>
                <c:pt idx="12977">
                  <c:v>1.5486111806239933E-5</c:v>
                </c:pt>
                <c:pt idx="12978">
                  <c:v>0</c:v>
                </c:pt>
                <c:pt idx="12979">
                  <c:v>1.4583332813344896E-5</c:v>
                </c:pt>
                <c:pt idx="12980">
                  <c:v>0</c:v>
                </c:pt>
                <c:pt idx="12981">
                  <c:v>0</c:v>
                </c:pt>
                <c:pt idx="12982">
                  <c:v>2.1475891204318032E-2</c:v>
                </c:pt>
                <c:pt idx="12983">
                  <c:v>0</c:v>
                </c:pt>
                <c:pt idx="12984">
                  <c:v>0</c:v>
                </c:pt>
                <c:pt idx="12985">
                  <c:v>0</c:v>
                </c:pt>
                <c:pt idx="12986">
                  <c:v>0.14790462962992024</c:v>
                </c:pt>
                <c:pt idx="12987">
                  <c:v>0</c:v>
                </c:pt>
                <c:pt idx="12988">
                  <c:v>0</c:v>
                </c:pt>
                <c:pt idx="12989">
                  <c:v>0</c:v>
                </c:pt>
                <c:pt idx="12990">
                  <c:v>0.12501677082764218</c:v>
                </c:pt>
                <c:pt idx="12991">
                  <c:v>0</c:v>
                </c:pt>
                <c:pt idx="12992">
                  <c:v>0</c:v>
                </c:pt>
                <c:pt idx="12993">
                  <c:v>0</c:v>
                </c:pt>
                <c:pt idx="12994">
                  <c:v>0</c:v>
                </c:pt>
                <c:pt idx="12995">
                  <c:v>0</c:v>
                </c:pt>
                <c:pt idx="12996">
                  <c:v>2.0706014765892178E-5</c:v>
                </c:pt>
                <c:pt idx="12997">
                  <c:v>0</c:v>
                </c:pt>
                <c:pt idx="12998">
                  <c:v>2.5844907213468105E-5</c:v>
                </c:pt>
                <c:pt idx="12999">
                  <c:v>2.3425927793141454E-5</c:v>
                </c:pt>
                <c:pt idx="13000">
                  <c:v>0</c:v>
                </c:pt>
                <c:pt idx="13001">
                  <c:v>0</c:v>
                </c:pt>
                <c:pt idx="13002">
                  <c:v>1.5309930553485174E-2</c:v>
                </c:pt>
                <c:pt idx="13003">
                  <c:v>3.2764699135441333E-3</c:v>
                </c:pt>
                <c:pt idx="13004">
                  <c:v>0</c:v>
                </c:pt>
                <c:pt idx="13005">
                  <c:v>8.493869212543359E-2</c:v>
                </c:pt>
                <c:pt idx="13006">
                  <c:v>0</c:v>
                </c:pt>
                <c:pt idx="13007">
                  <c:v>0</c:v>
                </c:pt>
                <c:pt idx="13008">
                  <c:v>0</c:v>
                </c:pt>
                <c:pt idx="13009">
                  <c:v>0</c:v>
                </c:pt>
                <c:pt idx="13010">
                  <c:v>0</c:v>
                </c:pt>
                <c:pt idx="13011">
                  <c:v>2.1681134254322387E-2</c:v>
                </c:pt>
                <c:pt idx="13012">
                  <c:v>0</c:v>
                </c:pt>
                <c:pt idx="13013">
                  <c:v>1.9866145834384952E-2</c:v>
                </c:pt>
                <c:pt idx="13014">
                  <c:v>1.9846168979711365E-2</c:v>
                </c:pt>
                <c:pt idx="13015">
                  <c:v>0</c:v>
                </c:pt>
                <c:pt idx="13016">
                  <c:v>9.8593703703954816E-2</c:v>
                </c:pt>
                <c:pt idx="13017">
                  <c:v>0.15369731481041526</c:v>
                </c:pt>
                <c:pt idx="13018">
                  <c:v>0.14798078704188811</c:v>
                </c:pt>
                <c:pt idx="13019">
                  <c:v>0</c:v>
                </c:pt>
                <c:pt idx="13020">
                  <c:v>0.15119579861493548</c:v>
                </c:pt>
                <c:pt idx="13021">
                  <c:v>0.84726900462555932</c:v>
                </c:pt>
                <c:pt idx="13022">
                  <c:v>0</c:v>
                </c:pt>
                <c:pt idx="13023">
                  <c:v>0</c:v>
                </c:pt>
                <c:pt idx="13024">
                  <c:v>0.15705503472418059</c:v>
                </c:pt>
                <c:pt idx="13025">
                  <c:v>9.0523101855069399E-2</c:v>
                </c:pt>
                <c:pt idx="13026">
                  <c:v>0.20697262731118826</c:v>
                </c:pt>
                <c:pt idx="13027">
                  <c:v>0.15462756944180001</c:v>
                </c:pt>
                <c:pt idx="13028">
                  <c:v>0.13348438656976214</c:v>
                </c:pt>
                <c:pt idx="13029">
                  <c:v>0.14693394675850868</c:v>
                </c:pt>
                <c:pt idx="13030">
                  <c:v>0</c:v>
                </c:pt>
                <c:pt idx="13031">
                  <c:v>8.0968425929313526E-2</c:v>
                </c:pt>
                <c:pt idx="13032">
                  <c:v>7.9581134261388797E-2</c:v>
                </c:pt>
                <c:pt idx="13033">
                  <c:v>0.15444987268710975</c:v>
                </c:pt>
                <c:pt idx="13034">
                  <c:v>0.18951836805354105</c:v>
                </c:pt>
                <c:pt idx="13035">
                  <c:v>0.18205034722632263</c:v>
                </c:pt>
                <c:pt idx="13036">
                  <c:v>0</c:v>
                </c:pt>
                <c:pt idx="13037">
                  <c:v>0.14822728009312414</c:v>
                </c:pt>
                <c:pt idx="13038">
                  <c:v>0</c:v>
                </c:pt>
                <c:pt idx="13039">
                  <c:v>0.26226611110905651</c:v>
                </c:pt>
                <c:pt idx="13040">
                  <c:v>0.15717410879733507</c:v>
                </c:pt>
                <c:pt idx="13041">
                  <c:v>0.1332041088026017</c:v>
                </c:pt>
                <c:pt idx="13042">
                  <c:v>0.1553618286998244</c:v>
                </c:pt>
                <c:pt idx="13043">
                  <c:v>0.13126328703947365</c:v>
                </c:pt>
                <c:pt idx="13044">
                  <c:v>0.15105618055531522</c:v>
                </c:pt>
                <c:pt idx="13045">
                  <c:v>0.14045407406956656</c:v>
                </c:pt>
                <c:pt idx="13046">
                  <c:v>0</c:v>
                </c:pt>
                <c:pt idx="13047">
                  <c:v>0.12995913194754394</c:v>
                </c:pt>
                <c:pt idx="13048">
                  <c:v>9.5850196761603002E-2</c:v>
                </c:pt>
                <c:pt idx="13049">
                  <c:v>0.15027587962686084</c:v>
                </c:pt>
                <c:pt idx="13050">
                  <c:v>0.16640347221982665</c:v>
                </c:pt>
                <c:pt idx="13051">
                  <c:v>0.13400584490591427</c:v>
                </c:pt>
                <c:pt idx="13052">
                  <c:v>0.1520229166635545</c:v>
                </c:pt>
                <c:pt idx="13053">
                  <c:v>1.5960649761836976E-5</c:v>
                </c:pt>
                <c:pt idx="13054">
                  <c:v>2.3622684238944203E-5</c:v>
                </c:pt>
                <c:pt idx="13055">
                  <c:v>0.16042854166880716</c:v>
                </c:pt>
                <c:pt idx="13056">
                  <c:v>0</c:v>
                </c:pt>
                <c:pt idx="13057">
                  <c:v>1.6863428754732013E-5</c:v>
                </c:pt>
                <c:pt idx="13058">
                  <c:v>0</c:v>
                </c:pt>
                <c:pt idx="13059">
                  <c:v>1.8402774003334343E-5</c:v>
                </c:pt>
                <c:pt idx="13060">
                  <c:v>1.8715276382863522E-5</c:v>
                </c:pt>
                <c:pt idx="13061">
                  <c:v>0</c:v>
                </c:pt>
                <c:pt idx="13062">
                  <c:v>0.12554230323439697</c:v>
                </c:pt>
                <c:pt idx="13063">
                  <c:v>0</c:v>
                </c:pt>
                <c:pt idx="13064">
                  <c:v>0</c:v>
                </c:pt>
                <c:pt idx="13065">
                  <c:v>8.1699814814783167E-2</c:v>
                </c:pt>
                <c:pt idx="13066">
                  <c:v>0.18837896990589797</c:v>
                </c:pt>
                <c:pt idx="13067">
                  <c:v>0</c:v>
                </c:pt>
                <c:pt idx="13068">
                  <c:v>0</c:v>
                </c:pt>
                <c:pt idx="13069">
                  <c:v>0</c:v>
                </c:pt>
                <c:pt idx="13070">
                  <c:v>0.13481637731456431</c:v>
                </c:pt>
                <c:pt idx="13071">
                  <c:v>0</c:v>
                </c:pt>
                <c:pt idx="13072">
                  <c:v>8.1732627317251172E-2</c:v>
                </c:pt>
                <c:pt idx="13073">
                  <c:v>0</c:v>
                </c:pt>
                <c:pt idx="13074">
                  <c:v>0</c:v>
                </c:pt>
                <c:pt idx="13075">
                  <c:v>0.10611630787025206</c:v>
                </c:pt>
                <c:pt idx="13076">
                  <c:v>0</c:v>
                </c:pt>
                <c:pt idx="13077">
                  <c:v>0</c:v>
                </c:pt>
                <c:pt idx="13078">
                  <c:v>0</c:v>
                </c:pt>
                <c:pt idx="13079">
                  <c:v>0.12480153935030103</c:v>
                </c:pt>
                <c:pt idx="13080">
                  <c:v>0</c:v>
                </c:pt>
                <c:pt idx="13081">
                  <c:v>4.2022442132292781E-2</c:v>
                </c:pt>
                <c:pt idx="13082">
                  <c:v>6.0817835648776963E-2</c:v>
                </c:pt>
                <c:pt idx="13083">
                  <c:v>5.3997569440980442E-2</c:v>
                </c:pt>
                <c:pt idx="13084">
                  <c:v>5.0658229163673241E-2</c:v>
                </c:pt>
                <c:pt idx="13085">
                  <c:v>3.412611110979924E-2</c:v>
                </c:pt>
                <c:pt idx="13086">
                  <c:v>3.2302685183822177E-2</c:v>
                </c:pt>
                <c:pt idx="13087">
                  <c:v>3.0651886576379184E-2</c:v>
                </c:pt>
                <c:pt idx="13088">
                  <c:v>0</c:v>
                </c:pt>
                <c:pt idx="13089">
                  <c:v>0</c:v>
                </c:pt>
                <c:pt idx="13090">
                  <c:v>0</c:v>
                </c:pt>
                <c:pt idx="13091">
                  <c:v>0</c:v>
                </c:pt>
                <c:pt idx="13092">
                  <c:v>0</c:v>
                </c:pt>
                <c:pt idx="13093">
                  <c:v>0</c:v>
                </c:pt>
                <c:pt idx="13094">
                  <c:v>7.7425196759577375E-2</c:v>
                </c:pt>
                <c:pt idx="13095">
                  <c:v>2.8456987036988721</c:v>
                </c:pt>
                <c:pt idx="13096">
                  <c:v>3.0886030093824957E-2</c:v>
                </c:pt>
                <c:pt idx="13097">
                  <c:v>1.2500000593718141E-5</c:v>
                </c:pt>
                <c:pt idx="13098">
                  <c:v>0</c:v>
                </c:pt>
                <c:pt idx="13099">
                  <c:v>2.8916365743498318E-2</c:v>
                </c:pt>
                <c:pt idx="13100">
                  <c:v>0</c:v>
                </c:pt>
                <c:pt idx="13101">
                  <c:v>0</c:v>
                </c:pt>
                <c:pt idx="13102">
                  <c:v>0.15852258101949701</c:v>
                </c:pt>
                <c:pt idx="13103">
                  <c:v>0</c:v>
                </c:pt>
                <c:pt idx="13104">
                  <c:v>0.15398717593052424</c:v>
                </c:pt>
                <c:pt idx="13105">
                  <c:v>8.3879710648034234E-2</c:v>
                </c:pt>
                <c:pt idx="13106">
                  <c:v>8.6757337958260905E-2</c:v>
                </c:pt>
                <c:pt idx="13107">
                  <c:v>0.14306738426239463</c:v>
                </c:pt>
                <c:pt idx="13108">
                  <c:v>0.15191833333665272</c:v>
                </c:pt>
                <c:pt idx="13109">
                  <c:v>8.2904733797477093E-2</c:v>
                </c:pt>
                <c:pt idx="13110">
                  <c:v>0</c:v>
                </c:pt>
                <c:pt idx="13111">
                  <c:v>0</c:v>
                </c:pt>
                <c:pt idx="13112">
                  <c:v>0.16552703703928273</c:v>
                </c:pt>
                <c:pt idx="13113">
                  <c:v>0</c:v>
                </c:pt>
                <c:pt idx="13114">
                  <c:v>0</c:v>
                </c:pt>
                <c:pt idx="13115">
                  <c:v>0</c:v>
                </c:pt>
                <c:pt idx="13116">
                  <c:v>0</c:v>
                </c:pt>
                <c:pt idx="13117">
                  <c:v>0</c:v>
                </c:pt>
                <c:pt idx="13118">
                  <c:v>0</c:v>
                </c:pt>
                <c:pt idx="13119">
                  <c:v>9.0784293977776542E-2</c:v>
                </c:pt>
                <c:pt idx="13120">
                  <c:v>0</c:v>
                </c:pt>
                <c:pt idx="13121">
                  <c:v>0</c:v>
                </c:pt>
                <c:pt idx="13122">
                  <c:v>0</c:v>
                </c:pt>
                <c:pt idx="13123">
                  <c:v>0.16085978009505197</c:v>
                </c:pt>
                <c:pt idx="13124">
                  <c:v>7.8925266199803445E-2</c:v>
                </c:pt>
                <c:pt idx="13125">
                  <c:v>0.1516020717608626</c:v>
                </c:pt>
                <c:pt idx="13126">
                  <c:v>0</c:v>
                </c:pt>
                <c:pt idx="13127">
                  <c:v>0</c:v>
                </c:pt>
                <c:pt idx="13128">
                  <c:v>9.1115439812710974E-2</c:v>
                </c:pt>
                <c:pt idx="13129">
                  <c:v>0</c:v>
                </c:pt>
                <c:pt idx="13130">
                  <c:v>0</c:v>
                </c:pt>
                <c:pt idx="13131">
                  <c:v>8.5530740740068723E-2</c:v>
                </c:pt>
                <c:pt idx="13132">
                  <c:v>0</c:v>
                </c:pt>
                <c:pt idx="13133">
                  <c:v>0</c:v>
                </c:pt>
                <c:pt idx="13134">
                  <c:v>0</c:v>
                </c:pt>
                <c:pt idx="13135">
                  <c:v>0.18238526620552875</c:v>
                </c:pt>
                <c:pt idx="13136">
                  <c:v>0.18395601851807442</c:v>
                </c:pt>
                <c:pt idx="13137">
                  <c:v>8.1997951383527834E-2</c:v>
                </c:pt>
                <c:pt idx="13138">
                  <c:v>0.39039185184810776</c:v>
                </c:pt>
                <c:pt idx="13139">
                  <c:v>0.1668794097204227</c:v>
                </c:pt>
                <c:pt idx="13140">
                  <c:v>0</c:v>
                </c:pt>
                <c:pt idx="13141">
                  <c:v>0.14303155092784436</c:v>
                </c:pt>
                <c:pt idx="13142">
                  <c:v>0.18818497684696922</c:v>
                </c:pt>
                <c:pt idx="13143">
                  <c:v>0.15757354166998994</c:v>
                </c:pt>
                <c:pt idx="13144">
                  <c:v>0</c:v>
                </c:pt>
                <c:pt idx="13145">
                  <c:v>0.17351606481679482</c:v>
                </c:pt>
                <c:pt idx="13146">
                  <c:v>2.9556402314847219</c:v>
                </c:pt>
                <c:pt idx="13147">
                  <c:v>2.9399633333305246</c:v>
                </c:pt>
                <c:pt idx="13148">
                  <c:v>0.27573724537069211</c:v>
                </c:pt>
                <c:pt idx="13149">
                  <c:v>1.705021770838357</c:v>
                </c:pt>
                <c:pt idx="13150">
                  <c:v>0.15751054397696862</c:v>
                </c:pt>
                <c:pt idx="13151">
                  <c:v>0.15683277777861804</c:v>
                </c:pt>
                <c:pt idx="13152">
                  <c:v>8.6239224532619119E-2</c:v>
                </c:pt>
                <c:pt idx="13153">
                  <c:v>0.14852967592742061</c:v>
                </c:pt>
                <c:pt idx="13154">
                  <c:v>0</c:v>
                </c:pt>
                <c:pt idx="13155">
                  <c:v>1.9713275461981539E-2</c:v>
                </c:pt>
                <c:pt idx="13156">
                  <c:v>0.15074841435125563</c:v>
                </c:pt>
                <c:pt idx="13157">
                  <c:v>0.16812152777856681</c:v>
                </c:pt>
                <c:pt idx="13158">
                  <c:v>0.16015737268753583</c:v>
                </c:pt>
                <c:pt idx="13159">
                  <c:v>0.14116674768592929</c:v>
                </c:pt>
                <c:pt idx="13160">
                  <c:v>0.10471424768911675</c:v>
                </c:pt>
                <c:pt idx="13161">
                  <c:v>0</c:v>
                </c:pt>
                <c:pt idx="13162">
                  <c:v>0.16098465277900686</c:v>
                </c:pt>
                <c:pt idx="13163">
                  <c:v>0.1364732870424632</c:v>
                </c:pt>
                <c:pt idx="13164">
                  <c:v>0.18633005786978174</c:v>
                </c:pt>
                <c:pt idx="13165">
                  <c:v>0</c:v>
                </c:pt>
                <c:pt idx="13166">
                  <c:v>0</c:v>
                </c:pt>
                <c:pt idx="13167">
                  <c:v>0.16247181712969905</c:v>
                </c:pt>
                <c:pt idx="13168">
                  <c:v>7.7785787041648291E-2</c:v>
                </c:pt>
                <c:pt idx="13169">
                  <c:v>0.48578305555565748</c:v>
                </c:pt>
                <c:pt idx="13170">
                  <c:v>0.17696124999929452</c:v>
                </c:pt>
                <c:pt idx="13171">
                  <c:v>0.15596047454164363</c:v>
                </c:pt>
                <c:pt idx="13172">
                  <c:v>0.15872489583125571</c:v>
                </c:pt>
                <c:pt idx="13173">
                  <c:v>0.2768798611141392</c:v>
                </c:pt>
                <c:pt idx="13174">
                  <c:v>0.17084429397800704</c:v>
                </c:pt>
                <c:pt idx="13175">
                  <c:v>0.17842417824431323</c:v>
                </c:pt>
                <c:pt idx="13176">
                  <c:v>0.14978270832943963</c:v>
                </c:pt>
                <c:pt idx="13177">
                  <c:v>0.15844037037459202</c:v>
                </c:pt>
                <c:pt idx="13178">
                  <c:v>0.14670785879570758</c:v>
                </c:pt>
                <c:pt idx="13179">
                  <c:v>0.14575320601579733</c:v>
                </c:pt>
                <c:pt idx="13180">
                  <c:v>0.15147100694593973</c:v>
                </c:pt>
                <c:pt idx="13181">
                  <c:v>0.16869940971810138</c:v>
                </c:pt>
                <c:pt idx="13182">
                  <c:v>0</c:v>
                </c:pt>
                <c:pt idx="13183">
                  <c:v>0.14730505787156289</c:v>
                </c:pt>
                <c:pt idx="13184">
                  <c:v>0.16051575231540482</c:v>
                </c:pt>
                <c:pt idx="13185">
                  <c:v>0.15158104166766861</c:v>
                </c:pt>
                <c:pt idx="13186">
                  <c:v>0</c:v>
                </c:pt>
                <c:pt idx="13187">
                  <c:v>0</c:v>
                </c:pt>
                <c:pt idx="13188">
                  <c:v>0</c:v>
                </c:pt>
                <c:pt idx="13189">
                  <c:v>0.16600086805556202</c:v>
                </c:pt>
                <c:pt idx="13190">
                  <c:v>0.16024850694520865</c:v>
                </c:pt>
                <c:pt idx="13191">
                  <c:v>4.4400208331353497E-2</c:v>
                </c:pt>
                <c:pt idx="13192">
                  <c:v>0.16539256944088265</c:v>
                </c:pt>
                <c:pt idx="13193">
                  <c:v>0</c:v>
                </c:pt>
                <c:pt idx="13194">
                  <c:v>4.7586886568751652E-2</c:v>
                </c:pt>
                <c:pt idx="13195">
                  <c:v>9.0125775459455326E-2</c:v>
                </c:pt>
                <c:pt idx="13196">
                  <c:v>0.16897954860905884</c:v>
                </c:pt>
                <c:pt idx="13197">
                  <c:v>0.17357256943796529</c:v>
                </c:pt>
                <c:pt idx="13198">
                  <c:v>9.6025613420351874E-2</c:v>
                </c:pt>
                <c:pt idx="13199">
                  <c:v>0.14290203703421867</c:v>
                </c:pt>
                <c:pt idx="13200">
                  <c:v>0.11423085648129927</c:v>
                </c:pt>
                <c:pt idx="13201">
                  <c:v>0.16363256944168825</c:v>
                </c:pt>
                <c:pt idx="13202">
                  <c:v>3.4833356483431999E-2</c:v>
                </c:pt>
                <c:pt idx="13203">
                  <c:v>21.841426782411872</c:v>
                </c:pt>
                <c:pt idx="13204">
                  <c:v>1.6157406207639724E-5</c:v>
                </c:pt>
                <c:pt idx="13205">
                  <c:v>2.3998854165256489E-2</c:v>
                </c:pt>
                <c:pt idx="13206">
                  <c:v>1.4340279449243098E-5</c:v>
                </c:pt>
                <c:pt idx="13207">
                  <c:v>1.2272145833339891</c:v>
                </c:pt>
                <c:pt idx="13208">
                  <c:v>0.28921912036457798</c:v>
                </c:pt>
                <c:pt idx="13209">
                  <c:v>2.282407513121143E-5</c:v>
                </c:pt>
                <c:pt idx="13210">
                  <c:v>1.5543984773103148E-5</c:v>
                </c:pt>
                <c:pt idx="13211">
                  <c:v>9.8767905088607222E-2</c:v>
                </c:pt>
                <c:pt idx="13212">
                  <c:v>0.16356965278100688</c:v>
                </c:pt>
                <c:pt idx="13213">
                  <c:v>0.13777412036870373</c:v>
                </c:pt>
                <c:pt idx="13214">
                  <c:v>0</c:v>
                </c:pt>
                <c:pt idx="13215">
                  <c:v>0</c:v>
                </c:pt>
                <c:pt idx="13216">
                  <c:v>0.1456131365703186</c:v>
                </c:pt>
                <c:pt idx="13217">
                  <c:v>0.13303734953660751</c:v>
                </c:pt>
                <c:pt idx="13218">
                  <c:v>0.16514435184944887</c:v>
                </c:pt>
                <c:pt idx="13219">
                  <c:v>0.1428904861168121</c:v>
                </c:pt>
                <c:pt idx="13220">
                  <c:v>3.0348310188855976E-2</c:v>
                </c:pt>
                <c:pt idx="13221">
                  <c:v>0.16068692129920237</c:v>
                </c:pt>
                <c:pt idx="13222">
                  <c:v>0.25316167823621072</c:v>
                </c:pt>
                <c:pt idx="13223">
                  <c:v>0.14453164351289161</c:v>
                </c:pt>
                <c:pt idx="13224">
                  <c:v>8.8304247685300652E-2</c:v>
                </c:pt>
                <c:pt idx="13225">
                  <c:v>0</c:v>
                </c:pt>
                <c:pt idx="13226">
                  <c:v>0.16143766203458654</c:v>
                </c:pt>
                <c:pt idx="13227">
                  <c:v>0.16129629629722331</c:v>
                </c:pt>
                <c:pt idx="13228">
                  <c:v>9.635667824477423E-2</c:v>
                </c:pt>
                <c:pt idx="13229">
                  <c:v>7.703181713441154E-2</c:v>
                </c:pt>
                <c:pt idx="13230">
                  <c:v>0.17893501157232095</c:v>
                </c:pt>
                <c:pt idx="13231">
                  <c:v>0.36420347222156124</c:v>
                </c:pt>
                <c:pt idx="13232">
                  <c:v>1.059668206013157</c:v>
                </c:pt>
                <c:pt idx="13233">
                  <c:v>0</c:v>
                </c:pt>
                <c:pt idx="13234">
                  <c:v>2.1974086921254639</c:v>
                </c:pt>
                <c:pt idx="13235">
                  <c:v>0.26088244213315193</c:v>
                </c:pt>
                <c:pt idx="13236">
                  <c:v>0</c:v>
                </c:pt>
                <c:pt idx="13237">
                  <c:v>0</c:v>
                </c:pt>
                <c:pt idx="13238">
                  <c:v>9.6582696758559905E-2</c:v>
                </c:pt>
                <c:pt idx="13239">
                  <c:v>0</c:v>
                </c:pt>
                <c:pt idx="13240">
                  <c:v>9.1767696758324746E-2</c:v>
                </c:pt>
                <c:pt idx="13241">
                  <c:v>0</c:v>
                </c:pt>
                <c:pt idx="13242">
                  <c:v>0</c:v>
                </c:pt>
                <c:pt idx="13243">
                  <c:v>0</c:v>
                </c:pt>
                <c:pt idx="13244">
                  <c:v>0</c:v>
                </c:pt>
                <c:pt idx="13245">
                  <c:v>9.4036782407783903E-2</c:v>
                </c:pt>
                <c:pt idx="13246">
                  <c:v>0</c:v>
                </c:pt>
                <c:pt idx="13247">
                  <c:v>0</c:v>
                </c:pt>
                <c:pt idx="13248">
                  <c:v>0</c:v>
                </c:pt>
                <c:pt idx="13249">
                  <c:v>0</c:v>
                </c:pt>
                <c:pt idx="13250">
                  <c:v>0</c:v>
                </c:pt>
                <c:pt idx="13251">
                  <c:v>0</c:v>
                </c:pt>
                <c:pt idx="13252">
                  <c:v>0.16228488425986143</c:v>
                </c:pt>
                <c:pt idx="13253">
                  <c:v>0</c:v>
                </c:pt>
                <c:pt idx="13254">
                  <c:v>1.7083330021705478E-5</c:v>
                </c:pt>
                <c:pt idx="13255">
                  <c:v>4.0527951394324191E-2</c:v>
                </c:pt>
                <c:pt idx="13256">
                  <c:v>7.6319440267980099E-5</c:v>
                </c:pt>
                <c:pt idx="13257">
                  <c:v>1.7916667275130749E-5</c:v>
                </c:pt>
                <c:pt idx="13258">
                  <c:v>0</c:v>
                </c:pt>
                <c:pt idx="13259">
                  <c:v>0</c:v>
                </c:pt>
                <c:pt idx="13260">
                  <c:v>8.7239074076933321E-2</c:v>
                </c:pt>
                <c:pt idx="13261">
                  <c:v>0.15916696759086335</c:v>
                </c:pt>
                <c:pt idx="13262">
                  <c:v>8.8264340272871777E-2</c:v>
                </c:pt>
                <c:pt idx="13263">
                  <c:v>0.12252781250572298</c:v>
                </c:pt>
                <c:pt idx="13264">
                  <c:v>0.34177475694741588</c:v>
                </c:pt>
                <c:pt idx="13265">
                  <c:v>8.9413483794487547E-2</c:v>
                </c:pt>
                <c:pt idx="13266">
                  <c:v>0</c:v>
                </c:pt>
                <c:pt idx="13267">
                  <c:v>0.16657265045796521</c:v>
                </c:pt>
                <c:pt idx="13268">
                  <c:v>0.14890185184776783</c:v>
                </c:pt>
                <c:pt idx="13269">
                  <c:v>0</c:v>
                </c:pt>
                <c:pt idx="13270">
                  <c:v>0.10300248842395376</c:v>
                </c:pt>
                <c:pt idx="13271">
                  <c:v>0</c:v>
                </c:pt>
                <c:pt idx="13272">
                  <c:v>0.17801927083201008</c:v>
                </c:pt>
                <c:pt idx="13273">
                  <c:v>0.15579847221670207</c:v>
                </c:pt>
                <c:pt idx="13274">
                  <c:v>0</c:v>
                </c:pt>
                <c:pt idx="13275">
                  <c:v>0</c:v>
                </c:pt>
                <c:pt idx="13276">
                  <c:v>0.14703957175515825</c:v>
                </c:pt>
                <c:pt idx="13277">
                  <c:v>1.6053243598435074E-5</c:v>
                </c:pt>
                <c:pt idx="13278">
                  <c:v>1.4212957466952503E-5</c:v>
                </c:pt>
                <c:pt idx="13279">
                  <c:v>0</c:v>
                </c:pt>
                <c:pt idx="13280">
                  <c:v>0.15357062499970198</c:v>
                </c:pt>
                <c:pt idx="13281">
                  <c:v>0</c:v>
                </c:pt>
                <c:pt idx="13282">
                  <c:v>8.3672754633880686E-2</c:v>
                </c:pt>
                <c:pt idx="13283">
                  <c:v>8.4450729162199423E-2</c:v>
                </c:pt>
                <c:pt idx="13284">
                  <c:v>0.15505748843133915</c:v>
                </c:pt>
                <c:pt idx="13285">
                  <c:v>0</c:v>
                </c:pt>
                <c:pt idx="13286">
                  <c:v>1.6435187717434019E-5</c:v>
                </c:pt>
                <c:pt idx="13287">
                  <c:v>0.15600910879584262</c:v>
                </c:pt>
                <c:pt idx="13288">
                  <c:v>8.22504513853346E-2</c:v>
                </c:pt>
                <c:pt idx="13289">
                  <c:v>0</c:v>
                </c:pt>
                <c:pt idx="13290">
                  <c:v>0</c:v>
                </c:pt>
                <c:pt idx="13291">
                  <c:v>0</c:v>
                </c:pt>
                <c:pt idx="13292">
                  <c:v>0</c:v>
                </c:pt>
                <c:pt idx="13293">
                  <c:v>8.3128923615731765E-2</c:v>
                </c:pt>
                <c:pt idx="13294">
                  <c:v>0</c:v>
                </c:pt>
                <c:pt idx="13295">
                  <c:v>0.14242141203430947</c:v>
                </c:pt>
                <c:pt idx="13296">
                  <c:v>0</c:v>
                </c:pt>
                <c:pt idx="13297">
                  <c:v>0.1534848842638894</c:v>
                </c:pt>
                <c:pt idx="13298">
                  <c:v>0.15612718749616761</c:v>
                </c:pt>
                <c:pt idx="13299">
                  <c:v>0.1518622106523253</c:v>
                </c:pt>
                <c:pt idx="13300">
                  <c:v>0.15212733796215616</c:v>
                </c:pt>
                <c:pt idx="13301">
                  <c:v>0</c:v>
                </c:pt>
                <c:pt idx="13302">
                  <c:v>1.5231475117616355E-5</c:v>
                </c:pt>
                <c:pt idx="13303">
                  <c:v>0</c:v>
                </c:pt>
                <c:pt idx="13304">
                  <c:v>0</c:v>
                </c:pt>
                <c:pt idx="13305">
                  <c:v>0</c:v>
                </c:pt>
                <c:pt idx="13306">
                  <c:v>0</c:v>
                </c:pt>
                <c:pt idx="13307">
                  <c:v>0.18023622684995644</c:v>
                </c:pt>
                <c:pt idx="13308">
                  <c:v>0</c:v>
                </c:pt>
                <c:pt idx="13309">
                  <c:v>0</c:v>
                </c:pt>
                <c:pt idx="13310">
                  <c:v>0.14508858796034474</c:v>
                </c:pt>
                <c:pt idx="13311">
                  <c:v>0.16217681713169441</c:v>
                </c:pt>
                <c:pt idx="13312">
                  <c:v>0</c:v>
                </c:pt>
                <c:pt idx="13313">
                  <c:v>0.15626917824556585</c:v>
                </c:pt>
                <c:pt idx="13314">
                  <c:v>0</c:v>
                </c:pt>
                <c:pt idx="13315">
                  <c:v>0.16527916666382225</c:v>
                </c:pt>
                <c:pt idx="13316">
                  <c:v>0.18349619212676771</c:v>
                </c:pt>
                <c:pt idx="13317">
                  <c:v>0.15349269675789401</c:v>
                </c:pt>
                <c:pt idx="13318">
                  <c:v>0.15225346064835321</c:v>
                </c:pt>
                <c:pt idx="13319">
                  <c:v>0</c:v>
                </c:pt>
                <c:pt idx="13320">
                  <c:v>2.6273148250766098E-5</c:v>
                </c:pt>
                <c:pt idx="13321">
                  <c:v>0</c:v>
                </c:pt>
                <c:pt idx="13322">
                  <c:v>0.11784547453862615</c:v>
                </c:pt>
                <c:pt idx="13323">
                  <c:v>0.17476480323966825</c:v>
                </c:pt>
                <c:pt idx="13324">
                  <c:v>0</c:v>
                </c:pt>
                <c:pt idx="13325">
                  <c:v>132.91706483795861</c:v>
                </c:pt>
                <c:pt idx="13326">
                  <c:v>4.0618162268510787</c:v>
                </c:pt>
                <c:pt idx="13327">
                  <c:v>0.16291929397993954</c:v>
                </c:pt>
                <c:pt idx="13328">
                  <c:v>0</c:v>
                </c:pt>
                <c:pt idx="13329">
                  <c:v>2.0995365048293024E-5</c:v>
                </c:pt>
                <c:pt idx="13330">
                  <c:v>0</c:v>
                </c:pt>
                <c:pt idx="13331">
                  <c:v>0</c:v>
                </c:pt>
                <c:pt idx="13332">
                  <c:v>0</c:v>
                </c:pt>
                <c:pt idx="13333">
                  <c:v>0</c:v>
                </c:pt>
                <c:pt idx="13334">
                  <c:v>0</c:v>
                </c:pt>
                <c:pt idx="13335">
                  <c:v>0</c:v>
                </c:pt>
                <c:pt idx="13336">
                  <c:v>1.7916667275130749E-5</c:v>
                </c:pt>
                <c:pt idx="13337">
                  <c:v>0</c:v>
                </c:pt>
                <c:pt idx="13338">
                  <c:v>0</c:v>
                </c:pt>
                <c:pt idx="13339">
                  <c:v>0</c:v>
                </c:pt>
                <c:pt idx="13340">
                  <c:v>8.3305370368179865E-2</c:v>
                </c:pt>
                <c:pt idx="13341">
                  <c:v>0.13735047453519655</c:v>
                </c:pt>
                <c:pt idx="13342">
                  <c:v>0</c:v>
                </c:pt>
                <c:pt idx="13343">
                  <c:v>0.16979331018956145</c:v>
                </c:pt>
                <c:pt idx="13344">
                  <c:v>1.4756944437976927E-5</c:v>
                </c:pt>
                <c:pt idx="13345">
                  <c:v>0</c:v>
                </c:pt>
                <c:pt idx="13346">
                  <c:v>0</c:v>
                </c:pt>
                <c:pt idx="13347">
                  <c:v>8.8599930553755257E-2</c:v>
                </c:pt>
                <c:pt idx="13348">
                  <c:v>0.15398424768500263</c:v>
                </c:pt>
                <c:pt idx="13349">
                  <c:v>0</c:v>
                </c:pt>
                <c:pt idx="13350">
                  <c:v>0.17189469907316379</c:v>
                </c:pt>
                <c:pt idx="13351">
                  <c:v>0.17694722222222481</c:v>
                </c:pt>
                <c:pt idx="13352">
                  <c:v>0</c:v>
                </c:pt>
                <c:pt idx="13353">
                  <c:v>2.2662039555143565E-5</c:v>
                </c:pt>
                <c:pt idx="13354">
                  <c:v>1.6076388419605792E-5</c:v>
                </c:pt>
                <c:pt idx="13355">
                  <c:v>0</c:v>
                </c:pt>
                <c:pt idx="13356">
                  <c:v>9.0504166655591689E-3</c:v>
                </c:pt>
                <c:pt idx="13357">
                  <c:v>0</c:v>
                </c:pt>
                <c:pt idx="13358">
                  <c:v>0.14848390046245186</c:v>
                </c:pt>
                <c:pt idx="13359">
                  <c:v>0</c:v>
                </c:pt>
                <c:pt idx="13360">
                  <c:v>0.17801004630018724</c:v>
                </c:pt>
                <c:pt idx="13361">
                  <c:v>0</c:v>
                </c:pt>
                <c:pt idx="13362">
                  <c:v>0</c:v>
                </c:pt>
                <c:pt idx="13363">
                  <c:v>9.0186388886650093E-2</c:v>
                </c:pt>
                <c:pt idx="13364">
                  <c:v>9.7862824077310506E-2</c:v>
                </c:pt>
                <c:pt idx="13365">
                  <c:v>9.5836493055685423E-2</c:v>
                </c:pt>
                <c:pt idx="13366">
                  <c:v>8.1144571762706619E-2</c:v>
                </c:pt>
                <c:pt idx="13367">
                  <c:v>131.10767760416638</c:v>
                </c:pt>
                <c:pt idx="13368">
                  <c:v>9.7144085644686129E-2</c:v>
                </c:pt>
                <c:pt idx="13369">
                  <c:v>8.6607523146085441E-2</c:v>
                </c:pt>
                <c:pt idx="13370">
                  <c:v>9.2825520827318542E-2</c:v>
                </c:pt>
                <c:pt idx="13371">
                  <c:v>0.11429836805473315</c:v>
                </c:pt>
                <c:pt idx="13372">
                  <c:v>9.3905462963448372E-2</c:v>
                </c:pt>
                <c:pt idx="13373">
                  <c:v>8.6744340274890419E-2</c:v>
                </c:pt>
                <c:pt idx="13374">
                  <c:v>8.4258171300461981E-2</c:v>
                </c:pt>
                <c:pt idx="13375">
                  <c:v>9.1520844907790888E-2</c:v>
                </c:pt>
                <c:pt idx="13376">
                  <c:v>9.3904560184455477E-2</c:v>
                </c:pt>
                <c:pt idx="13377">
                  <c:v>0.56128385416377569</c:v>
                </c:pt>
                <c:pt idx="13378">
                  <c:v>8.7464282405562699E-2</c:v>
                </c:pt>
                <c:pt idx="13379">
                  <c:v>0</c:v>
                </c:pt>
                <c:pt idx="13380">
                  <c:v>0.11690663194895023</c:v>
                </c:pt>
                <c:pt idx="13381">
                  <c:v>0.10922258102073101</c:v>
                </c:pt>
                <c:pt idx="13382">
                  <c:v>8.9956134259409737E-2</c:v>
                </c:pt>
                <c:pt idx="13383">
                  <c:v>4.7990231483709067E-2</c:v>
                </c:pt>
                <c:pt idx="13384">
                  <c:v>9.2549537039303686E-2</c:v>
                </c:pt>
                <c:pt idx="13385">
                  <c:v>9.9806076388631482E-2</c:v>
                </c:pt>
                <c:pt idx="13386">
                  <c:v>8.6428368049382698E-2</c:v>
                </c:pt>
                <c:pt idx="13387">
                  <c:v>0.10129854166734731</c:v>
                </c:pt>
                <c:pt idx="13388">
                  <c:v>9.1435613423527684E-2</c:v>
                </c:pt>
                <c:pt idx="13389">
                  <c:v>8.4682638895174023E-2</c:v>
                </c:pt>
                <c:pt idx="13390">
                  <c:v>0</c:v>
                </c:pt>
                <c:pt idx="13391">
                  <c:v>4.653590278030606E-2</c:v>
                </c:pt>
                <c:pt idx="13392">
                  <c:v>0.90760708333255025</c:v>
                </c:pt>
                <c:pt idx="13393">
                  <c:v>0.12281038194487337</c:v>
                </c:pt>
                <c:pt idx="13394">
                  <c:v>9.3998483796895016E-2</c:v>
                </c:pt>
                <c:pt idx="13395">
                  <c:v>0.10293271990667563</c:v>
                </c:pt>
                <c:pt idx="13396">
                  <c:v>9.0856990740576293E-2</c:v>
                </c:pt>
                <c:pt idx="13397">
                  <c:v>2.5046298105735332E-5</c:v>
                </c:pt>
                <c:pt idx="13398">
                  <c:v>0.79754390045854961</c:v>
                </c:pt>
                <c:pt idx="13399">
                  <c:v>2.9112048607203178E-2</c:v>
                </c:pt>
                <c:pt idx="13400">
                  <c:v>3.8095925920060836E-2</c:v>
                </c:pt>
                <c:pt idx="13401">
                  <c:v>9.6917372684401926E-2</c:v>
                </c:pt>
                <c:pt idx="13402">
                  <c:v>0</c:v>
                </c:pt>
                <c:pt idx="13403">
                  <c:v>3.3261574135394767E-3</c:v>
                </c:pt>
                <c:pt idx="13404">
                  <c:v>4.5754340273560956E-2</c:v>
                </c:pt>
                <c:pt idx="13405">
                  <c:v>0</c:v>
                </c:pt>
                <c:pt idx="13406">
                  <c:v>0</c:v>
                </c:pt>
                <c:pt idx="13407">
                  <c:v>0</c:v>
                </c:pt>
                <c:pt idx="13408">
                  <c:v>4.531575231521856E-2</c:v>
                </c:pt>
                <c:pt idx="13409">
                  <c:v>0.1025641666710726</c:v>
                </c:pt>
                <c:pt idx="13410">
                  <c:v>5.7464814744889736E-3</c:v>
                </c:pt>
                <c:pt idx="13411">
                  <c:v>2.5419953701202758E-2</c:v>
                </c:pt>
                <c:pt idx="13412">
                  <c:v>0.11458211806166219</c:v>
                </c:pt>
                <c:pt idx="13413">
                  <c:v>0.1079875925934175</c:v>
                </c:pt>
                <c:pt idx="13414">
                  <c:v>0</c:v>
                </c:pt>
                <c:pt idx="13415">
                  <c:v>9.3149224536318798E-2</c:v>
                </c:pt>
                <c:pt idx="13416">
                  <c:v>0.11249251157278195</c:v>
                </c:pt>
                <c:pt idx="13417">
                  <c:v>0</c:v>
                </c:pt>
                <c:pt idx="13418">
                  <c:v>0</c:v>
                </c:pt>
                <c:pt idx="13419">
                  <c:v>0</c:v>
                </c:pt>
                <c:pt idx="13420">
                  <c:v>1.6736114048399031E-5</c:v>
                </c:pt>
                <c:pt idx="13421">
                  <c:v>0</c:v>
                </c:pt>
                <c:pt idx="13422">
                  <c:v>127.99799556712969</c:v>
                </c:pt>
                <c:pt idx="13423">
                  <c:v>0.11233592592907371</c:v>
                </c:pt>
                <c:pt idx="13424">
                  <c:v>8.9881122679798864E-2</c:v>
                </c:pt>
                <c:pt idx="13425">
                  <c:v>0.11039128471747972</c:v>
                </c:pt>
                <c:pt idx="13426">
                  <c:v>2.1539352019317448E-5</c:v>
                </c:pt>
                <c:pt idx="13427">
                  <c:v>0.15776747684867587</c:v>
                </c:pt>
                <c:pt idx="13428">
                  <c:v>0.14497778935037786</c:v>
                </c:pt>
                <c:pt idx="13429">
                  <c:v>0.12825767361209728</c:v>
                </c:pt>
                <c:pt idx="13430">
                  <c:v>0.12482734953664476</c:v>
                </c:pt>
                <c:pt idx="13431">
                  <c:v>1.7442129319533706E-5</c:v>
                </c:pt>
                <c:pt idx="13432">
                  <c:v>1.490741124143824E-5</c:v>
                </c:pt>
                <c:pt idx="13433">
                  <c:v>2.0694445993285626E-5</c:v>
                </c:pt>
                <c:pt idx="13434">
                  <c:v>27.77850842593034</c:v>
                </c:pt>
                <c:pt idx="13435">
                  <c:v>127.72197356481774</c:v>
                </c:pt>
                <c:pt idx="13436">
                  <c:v>0</c:v>
                </c:pt>
                <c:pt idx="13437">
                  <c:v>0</c:v>
                </c:pt>
                <c:pt idx="13438">
                  <c:v>47.273184768520878</c:v>
                </c:pt>
                <c:pt idx="13439">
                  <c:v>2.8078698960598558E-5</c:v>
                </c:pt>
                <c:pt idx="13440">
                  <c:v>0</c:v>
                </c:pt>
                <c:pt idx="13441">
                  <c:v>0</c:v>
                </c:pt>
                <c:pt idx="13442">
                  <c:v>0</c:v>
                </c:pt>
                <c:pt idx="13443">
                  <c:v>2.4717939813854173E-2</c:v>
                </c:pt>
                <c:pt idx="13444">
                  <c:v>0.10692394676152617</c:v>
                </c:pt>
                <c:pt idx="13445">
                  <c:v>1.6967598639894277E-5</c:v>
                </c:pt>
                <c:pt idx="13446">
                  <c:v>0</c:v>
                </c:pt>
                <c:pt idx="13447">
                  <c:v>3.4933981478388887E-2</c:v>
                </c:pt>
                <c:pt idx="13448">
                  <c:v>2.0104169379919767E-5</c:v>
                </c:pt>
                <c:pt idx="13449">
                  <c:v>3.13987962945248E-2</c:v>
                </c:pt>
                <c:pt idx="13450">
                  <c:v>0.12314311342925066</c:v>
                </c:pt>
                <c:pt idx="13451">
                  <c:v>0.29789339120179648</c:v>
                </c:pt>
                <c:pt idx="13452">
                  <c:v>0</c:v>
                </c:pt>
                <c:pt idx="13453">
                  <c:v>2.0150459022261202E-5</c:v>
                </c:pt>
                <c:pt idx="13454">
                  <c:v>0</c:v>
                </c:pt>
                <c:pt idx="13455">
                  <c:v>0</c:v>
                </c:pt>
                <c:pt idx="13456">
                  <c:v>4.2006006944575347E-2</c:v>
                </c:pt>
                <c:pt idx="13457">
                  <c:v>0.15184921296167886</c:v>
                </c:pt>
                <c:pt idx="13458">
                  <c:v>0</c:v>
                </c:pt>
                <c:pt idx="13459">
                  <c:v>0.10577282407029998</c:v>
                </c:pt>
                <c:pt idx="13460">
                  <c:v>0.10666447917174082</c:v>
                </c:pt>
                <c:pt idx="13461">
                  <c:v>0</c:v>
                </c:pt>
                <c:pt idx="13462">
                  <c:v>0</c:v>
                </c:pt>
                <c:pt idx="13463">
                  <c:v>1.7731479601934552E-5</c:v>
                </c:pt>
                <c:pt idx="13464">
                  <c:v>0</c:v>
                </c:pt>
                <c:pt idx="13465">
                  <c:v>3.1365736504085362E-5</c:v>
                </c:pt>
                <c:pt idx="13466">
                  <c:v>8.0779710653587244E-2</c:v>
                </c:pt>
                <c:pt idx="13467">
                  <c:v>0</c:v>
                </c:pt>
                <c:pt idx="13468">
                  <c:v>0.10911671296344139</c:v>
                </c:pt>
                <c:pt idx="13469">
                  <c:v>0</c:v>
                </c:pt>
                <c:pt idx="13470">
                  <c:v>2.310184936504811E-5</c:v>
                </c:pt>
                <c:pt idx="13471">
                  <c:v>0</c:v>
                </c:pt>
                <c:pt idx="13472">
                  <c:v>0</c:v>
                </c:pt>
                <c:pt idx="13473">
                  <c:v>0</c:v>
                </c:pt>
                <c:pt idx="13474">
                  <c:v>0.10892641203827225</c:v>
                </c:pt>
                <c:pt idx="13475">
                  <c:v>0</c:v>
                </c:pt>
                <c:pt idx="13476">
                  <c:v>8.994358796189772E-2</c:v>
                </c:pt>
                <c:pt idx="13477">
                  <c:v>9.6141643516602926E-2</c:v>
                </c:pt>
                <c:pt idx="13478">
                  <c:v>0.10639394676400116</c:v>
                </c:pt>
                <c:pt idx="13479">
                  <c:v>0</c:v>
                </c:pt>
                <c:pt idx="13480">
                  <c:v>0</c:v>
                </c:pt>
                <c:pt idx="13481">
                  <c:v>0</c:v>
                </c:pt>
                <c:pt idx="13482">
                  <c:v>0</c:v>
                </c:pt>
                <c:pt idx="13483">
                  <c:v>2.6864282408496365E-2</c:v>
                </c:pt>
                <c:pt idx="13484">
                  <c:v>0.11173732639144873</c:v>
                </c:pt>
                <c:pt idx="13485">
                  <c:v>0</c:v>
                </c:pt>
                <c:pt idx="13486">
                  <c:v>0</c:v>
                </c:pt>
                <c:pt idx="13487">
                  <c:v>4.5253715274157003E-2</c:v>
                </c:pt>
                <c:pt idx="13488">
                  <c:v>0</c:v>
                </c:pt>
                <c:pt idx="13489">
                  <c:v>0</c:v>
                </c:pt>
                <c:pt idx="13490">
                  <c:v>2.5983790692407638E-5</c:v>
                </c:pt>
                <c:pt idx="13491">
                  <c:v>4.2668356480135117E-2</c:v>
                </c:pt>
                <c:pt idx="13492">
                  <c:v>9.1119282405998092E-2</c:v>
                </c:pt>
                <c:pt idx="13493">
                  <c:v>3.0755208354094066E-3</c:v>
                </c:pt>
                <c:pt idx="13494">
                  <c:v>0</c:v>
                </c:pt>
                <c:pt idx="13495">
                  <c:v>0.10843791666411562</c:v>
                </c:pt>
                <c:pt idx="13496">
                  <c:v>8.7887870373378973E-2</c:v>
                </c:pt>
                <c:pt idx="13497">
                  <c:v>124.72661060185055</c:v>
                </c:pt>
                <c:pt idx="13498">
                  <c:v>0.10469253471819684</c:v>
                </c:pt>
                <c:pt idx="13499">
                  <c:v>0</c:v>
                </c:pt>
                <c:pt idx="13500">
                  <c:v>9.6444513888854999E-2</c:v>
                </c:pt>
                <c:pt idx="13501">
                  <c:v>0</c:v>
                </c:pt>
                <c:pt idx="13502">
                  <c:v>8.2804791672970168E-2</c:v>
                </c:pt>
                <c:pt idx="13503">
                  <c:v>0</c:v>
                </c:pt>
                <c:pt idx="13504">
                  <c:v>0</c:v>
                </c:pt>
                <c:pt idx="13505">
                  <c:v>0</c:v>
                </c:pt>
                <c:pt idx="13506">
                  <c:v>0</c:v>
                </c:pt>
                <c:pt idx="13507">
                  <c:v>0</c:v>
                </c:pt>
                <c:pt idx="13508">
                  <c:v>0</c:v>
                </c:pt>
                <c:pt idx="13509">
                  <c:v>0</c:v>
                </c:pt>
                <c:pt idx="13510">
                  <c:v>0</c:v>
                </c:pt>
                <c:pt idx="13511">
                  <c:v>8.0161944439169019E-2</c:v>
                </c:pt>
                <c:pt idx="13512">
                  <c:v>0</c:v>
                </c:pt>
                <c:pt idx="13513">
                  <c:v>0</c:v>
                </c:pt>
                <c:pt idx="13514">
                  <c:v>0</c:v>
                </c:pt>
                <c:pt idx="13515">
                  <c:v>0</c:v>
                </c:pt>
                <c:pt idx="13516">
                  <c:v>0</c:v>
                </c:pt>
                <c:pt idx="13517">
                  <c:v>0</c:v>
                </c:pt>
                <c:pt idx="13518">
                  <c:v>0</c:v>
                </c:pt>
                <c:pt idx="13519">
                  <c:v>0.11471767361217644</c:v>
                </c:pt>
                <c:pt idx="13520">
                  <c:v>8.1898356482270174E-2</c:v>
                </c:pt>
                <c:pt idx="13521">
                  <c:v>122.68249527778244</c:v>
                </c:pt>
                <c:pt idx="13522">
                  <c:v>8.6701307875046041E-2</c:v>
                </c:pt>
                <c:pt idx="13523">
                  <c:v>0</c:v>
                </c:pt>
                <c:pt idx="13524">
                  <c:v>0.10495024305419065</c:v>
                </c:pt>
                <c:pt idx="13525">
                  <c:v>0.6117979398186435</c:v>
                </c:pt>
                <c:pt idx="13526">
                  <c:v>0.1180948148103198</c:v>
                </c:pt>
                <c:pt idx="13527">
                  <c:v>2.4305561964865774E-5</c:v>
                </c:pt>
                <c:pt idx="13528">
                  <c:v>0.12473195602069609</c:v>
                </c:pt>
                <c:pt idx="13529">
                  <c:v>8.3291458337043878E-2</c:v>
                </c:pt>
                <c:pt idx="13530">
                  <c:v>0.11429119212698424</c:v>
                </c:pt>
                <c:pt idx="13531">
                  <c:v>0.12360744212492136</c:v>
                </c:pt>
                <c:pt idx="13532">
                  <c:v>0.11565799768868601</c:v>
                </c:pt>
                <c:pt idx="13533">
                  <c:v>0.11659798611071892</c:v>
                </c:pt>
                <c:pt idx="13534">
                  <c:v>0.11518921296374174</c:v>
                </c:pt>
                <c:pt idx="13535">
                  <c:v>0.12510657407256076</c:v>
                </c:pt>
                <c:pt idx="13536">
                  <c:v>0</c:v>
                </c:pt>
                <c:pt idx="13537">
                  <c:v>0.12048942129331408</c:v>
                </c:pt>
                <c:pt idx="13538">
                  <c:v>5.693357638665475E-2</c:v>
                </c:pt>
                <c:pt idx="13539">
                  <c:v>4.5358923613093793E-2</c:v>
                </c:pt>
                <c:pt idx="13540">
                  <c:v>2.3678831021243241E-2</c:v>
                </c:pt>
                <c:pt idx="13541">
                  <c:v>0.11255046296719229</c:v>
                </c:pt>
                <c:pt idx="13542">
                  <c:v>0.11732466435205424</c:v>
                </c:pt>
                <c:pt idx="13543">
                  <c:v>0.11004149305517785</c:v>
                </c:pt>
                <c:pt idx="13544">
                  <c:v>8.468815972446464E-2</c:v>
                </c:pt>
                <c:pt idx="13545">
                  <c:v>0.11289384258998325</c:v>
                </c:pt>
                <c:pt idx="13546">
                  <c:v>0.11914578703726875</c:v>
                </c:pt>
                <c:pt idx="13547">
                  <c:v>0.12106067129207077</c:v>
                </c:pt>
                <c:pt idx="13548">
                  <c:v>0.10566952546651009</c:v>
                </c:pt>
                <c:pt idx="13549">
                  <c:v>0.17844082176452503</c:v>
                </c:pt>
                <c:pt idx="13550">
                  <c:v>0.12395894675864838</c:v>
                </c:pt>
                <c:pt idx="13551">
                  <c:v>0.11755473379889736</c:v>
                </c:pt>
                <c:pt idx="13552">
                  <c:v>0.11017520833411254</c:v>
                </c:pt>
                <c:pt idx="13553">
                  <c:v>9.9317916661675554E-2</c:v>
                </c:pt>
                <c:pt idx="13554">
                  <c:v>0.11721098380076</c:v>
                </c:pt>
                <c:pt idx="13555">
                  <c:v>0.11219028935011011</c:v>
                </c:pt>
                <c:pt idx="13556">
                  <c:v>9.4392858794890344E-2</c:v>
                </c:pt>
                <c:pt idx="13557">
                  <c:v>0.11581015046249377</c:v>
                </c:pt>
                <c:pt idx="13558">
                  <c:v>0.11757667823985685</c:v>
                </c:pt>
                <c:pt idx="13559">
                  <c:v>0.10999688657466322</c:v>
                </c:pt>
                <c:pt idx="13560">
                  <c:v>2.3615983795025386E-2</c:v>
                </c:pt>
                <c:pt idx="13561">
                  <c:v>0.11697137731243856</c:v>
                </c:pt>
                <c:pt idx="13562">
                  <c:v>0.95292708333727205</c:v>
                </c:pt>
                <c:pt idx="13563">
                  <c:v>0.10992400462419027</c:v>
                </c:pt>
                <c:pt idx="13564">
                  <c:v>0.11882275462994585</c:v>
                </c:pt>
                <c:pt idx="13565">
                  <c:v>1.5055138886964414E-2</c:v>
                </c:pt>
                <c:pt idx="13566">
                  <c:v>2.0254636183381081E-5</c:v>
                </c:pt>
                <c:pt idx="13567">
                  <c:v>0.16173246527614538</c:v>
                </c:pt>
                <c:pt idx="13568">
                  <c:v>0</c:v>
                </c:pt>
                <c:pt idx="13569">
                  <c:v>1.9942133803851902E-5</c:v>
                </c:pt>
                <c:pt idx="13570">
                  <c:v>0.10032740741007729</c:v>
                </c:pt>
                <c:pt idx="13571">
                  <c:v>2.0775463781319559E-5</c:v>
                </c:pt>
                <c:pt idx="13572">
                  <c:v>0.11922591435723007</c:v>
                </c:pt>
                <c:pt idx="13573">
                  <c:v>2.7233792934566736E-5</c:v>
                </c:pt>
                <c:pt idx="13574">
                  <c:v>1.6111109289340675E-5</c:v>
                </c:pt>
                <c:pt idx="13575">
                  <c:v>0.14507437500287779</c:v>
                </c:pt>
                <c:pt idx="13576">
                  <c:v>1.8159720639232546E-5</c:v>
                </c:pt>
                <c:pt idx="13577">
                  <c:v>0.10929371527890908</c:v>
                </c:pt>
                <c:pt idx="13578">
                  <c:v>0.11482171296665911</c:v>
                </c:pt>
                <c:pt idx="13579">
                  <c:v>2.7118061552755535E-5</c:v>
                </c:pt>
                <c:pt idx="13580">
                  <c:v>0.18236548610730097</c:v>
                </c:pt>
                <c:pt idx="13581">
                  <c:v>0.38828649305651197</c:v>
                </c:pt>
                <c:pt idx="13582">
                  <c:v>0.14187982638395624</c:v>
                </c:pt>
                <c:pt idx="13583">
                  <c:v>2.2326385078486055E-5</c:v>
                </c:pt>
                <c:pt idx="13584">
                  <c:v>0.12430673610651866</c:v>
                </c:pt>
                <c:pt idx="13585">
                  <c:v>9.513034722476732E-2</c:v>
                </c:pt>
                <c:pt idx="13586">
                  <c:v>0.11179615740547888</c:v>
                </c:pt>
                <c:pt idx="13587">
                  <c:v>4.3566747684963048E-2</c:v>
                </c:pt>
                <c:pt idx="13588">
                  <c:v>0.11443957175652031</c:v>
                </c:pt>
                <c:pt idx="13589">
                  <c:v>0.11972515046363696</c:v>
                </c:pt>
                <c:pt idx="13590">
                  <c:v>7.9370381943590473E-2</c:v>
                </c:pt>
                <c:pt idx="13591">
                  <c:v>0.11716850694210734</c:v>
                </c:pt>
                <c:pt idx="13592">
                  <c:v>9.7369895833253395E-2</c:v>
                </c:pt>
                <c:pt idx="13593">
                  <c:v>8.339618055470055E-2</c:v>
                </c:pt>
                <c:pt idx="13594">
                  <c:v>1.7949293978745118E-2</c:v>
                </c:pt>
                <c:pt idx="13595">
                  <c:v>3.1097766201128252E-2</c:v>
                </c:pt>
                <c:pt idx="13596">
                  <c:v>2.0162035070825368E-5</c:v>
                </c:pt>
                <c:pt idx="13597">
                  <c:v>1.4965276932343841E-5</c:v>
                </c:pt>
                <c:pt idx="13598">
                  <c:v>1.9814811821561307E-5</c:v>
                </c:pt>
                <c:pt idx="13599">
                  <c:v>0.11694806713057915</c:v>
                </c:pt>
                <c:pt idx="13600">
                  <c:v>8.9661354162672069E-2</c:v>
                </c:pt>
                <c:pt idx="13601">
                  <c:v>2.1074259260785766E-2</c:v>
                </c:pt>
                <c:pt idx="13602">
                  <c:v>2.2057928239519242E-2</c:v>
                </c:pt>
                <c:pt idx="13603">
                  <c:v>0.10897754629695555</c:v>
                </c:pt>
                <c:pt idx="13604">
                  <c:v>0.11257915509486338</c:v>
                </c:pt>
                <c:pt idx="13605">
                  <c:v>0.11240780092339264</c:v>
                </c:pt>
                <c:pt idx="13606">
                  <c:v>0.11241049768432276</c:v>
                </c:pt>
                <c:pt idx="13607">
                  <c:v>8.2657557868515141E-2</c:v>
                </c:pt>
                <c:pt idx="13608">
                  <c:v>0.11074024305708008</c:v>
                </c:pt>
                <c:pt idx="13609">
                  <c:v>119.27664285880019</c:v>
                </c:pt>
                <c:pt idx="13610">
                  <c:v>0.10893736111029284</c:v>
                </c:pt>
                <c:pt idx="13611">
                  <c:v>0.1146679976809537</c:v>
                </c:pt>
                <c:pt idx="13612">
                  <c:v>0.12595171295834007</c:v>
                </c:pt>
                <c:pt idx="13613">
                  <c:v>9.5762175929849036E-2</c:v>
                </c:pt>
                <c:pt idx="13614">
                  <c:v>0.11490962962852791</c:v>
                </c:pt>
                <c:pt idx="13615">
                  <c:v>0.11820569444535067</c:v>
                </c:pt>
                <c:pt idx="13616">
                  <c:v>0.11603141203522682</c:v>
                </c:pt>
                <c:pt idx="13617">
                  <c:v>2.5613422621972859E-5</c:v>
                </c:pt>
                <c:pt idx="13618">
                  <c:v>0.11008188657433493</c:v>
                </c:pt>
                <c:pt idx="13619">
                  <c:v>0.11687383101525484</c:v>
                </c:pt>
                <c:pt idx="13620">
                  <c:v>2.7974536351393908E-5</c:v>
                </c:pt>
                <c:pt idx="13621">
                  <c:v>2.4490742362104356E-5</c:v>
                </c:pt>
                <c:pt idx="13622">
                  <c:v>2.6145833544433117E-5</c:v>
                </c:pt>
                <c:pt idx="13623">
                  <c:v>2.4039356503635645E-5</c:v>
                </c:pt>
                <c:pt idx="13624">
                  <c:v>0</c:v>
                </c:pt>
                <c:pt idx="13625">
                  <c:v>0.12088787036918802</c:v>
                </c:pt>
                <c:pt idx="13626">
                  <c:v>2.0300925825722516E-5</c:v>
                </c:pt>
                <c:pt idx="13627">
                  <c:v>0.11767949073691852</c:v>
                </c:pt>
                <c:pt idx="13628">
                  <c:v>2.7245368983130902E-5</c:v>
                </c:pt>
                <c:pt idx="13629">
                  <c:v>0.11773621527390787</c:v>
                </c:pt>
                <c:pt idx="13630">
                  <c:v>0.12646116898395121</c:v>
                </c:pt>
                <c:pt idx="13631">
                  <c:v>2.0324070646893233E-5</c:v>
                </c:pt>
                <c:pt idx="13632">
                  <c:v>0</c:v>
                </c:pt>
                <c:pt idx="13633">
                  <c:v>0.10471160880115349</c:v>
                </c:pt>
                <c:pt idx="13634">
                  <c:v>0.10459317129425472</c:v>
                </c:pt>
                <c:pt idx="13635">
                  <c:v>0</c:v>
                </c:pt>
                <c:pt idx="13636">
                  <c:v>0.11661913194257068</c:v>
                </c:pt>
                <c:pt idx="13637">
                  <c:v>0</c:v>
                </c:pt>
                <c:pt idx="13638">
                  <c:v>7.8191527776652947E-2</c:v>
                </c:pt>
                <c:pt idx="13639">
                  <c:v>0.11080438657518243</c:v>
                </c:pt>
                <c:pt idx="13640">
                  <c:v>8.1649803243635688E-2</c:v>
                </c:pt>
                <c:pt idx="13641">
                  <c:v>0.10793113426188938</c:v>
                </c:pt>
                <c:pt idx="13642">
                  <c:v>4.2555462961900048E-2</c:v>
                </c:pt>
                <c:pt idx="13643">
                  <c:v>8.7889849535713438E-2</c:v>
                </c:pt>
                <c:pt idx="13644">
                  <c:v>0.11414585648162756</c:v>
                </c:pt>
                <c:pt idx="13645">
                  <c:v>7.4745636578882113E-2</c:v>
                </c:pt>
                <c:pt idx="13646">
                  <c:v>0</c:v>
                </c:pt>
                <c:pt idx="13647">
                  <c:v>7.8574143517471384E-2</c:v>
                </c:pt>
                <c:pt idx="13648">
                  <c:v>0.11617234953882871</c:v>
                </c:pt>
                <c:pt idx="13649">
                  <c:v>0.11268215277959825</c:v>
                </c:pt>
                <c:pt idx="13650">
                  <c:v>0.11249218749435386</c:v>
                </c:pt>
                <c:pt idx="13651">
                  <c:v>0.10249550925800577</c:v>
                </c:pt>
                <c:pt idx="13652">
                  <c:v>0</c:v>
                </c:pt>
                <c:pt idx="13653">
                  <c:v>8.2550092593010049E-2</c:v>
                </c:pt>
                <c:pt idx="13654">
                  <c:v>0.12601089121017139</c:v>
                </c:pt>
                <c:pt idx="13655">
                  <c:v>1.2638891348615289E-5</c:v>
                </c:pt>
                <c:pt idx="13656">
                  <c:v>1.6724537999834865E-5</c:v>
                </c:pt>
                <c:pt idx="13657">
                  <c:v>0</c:v>
                </c:pt>
                <c:pt idx="13658">
                  <c:v>0.12129431712673977</c:v>
                </c:pt>
                <c:pt idx="13659">
                  <c:v>0.10465469906921498</c:v>
                </c:pt>
                <c:pt idx="13660">
                  <c:v>0.10822792824183125</c:v>
                </c:pt>
                <c:pt idx="13661">
                  <c:v>0</c:v>
                </c:pt>
                <c:pt idx="13662">
                  <c:v>0.11450467592658242</c:v>
                </c:pt>
                <c:pt idx="13663">
                  <c:v>0.11144561342371162</c:v>
                </c:pt>
                <c:pt idx="13664">
                  <c:v>7.8233009262476116E-2</c:v>
                </c:pt>
                <c:pt idx="13665">
                  <c:v>0</c:v>
                </c:pt>
                <c:pt idx="13666">
                  <c:v>0.11657421296695247</c:v>
                </c:pt>
                <c:pt idx="13667">
                  <c:v>0</c:v>
                </c:pt>
                <c:pt idx="13668">
                  <c:v>0.10965196759207174</c:v>
                </c:pt>
                <c:pt idx="13669">
                  <c:v>0.10524349537445232</c:v>
                </c:pt>
                <c:pt idx="13670">
                  <c:v>8.39139699091902E-2</c:v>
                </c:pt>
                <c:pt idx="13671">
                  <c:v>0</c:v>
                </c:pt>
                <c:pt idx="13672">
                  <c:v>0.17313379629194969</c:v>
                </c:pt>
                <c:pt idx="13673">
                  <c:v>0.10897358796501067</c:v>
                </c:pt>
                <c:pt idx="13674">
                  <c:v>0.11694156249723164</c:v>
                </c:pt>
                <c:pt idx="13675">
                  <c:v>0</c:v>
                </c:pt>
                <c:pt idx="13676">
                  <c:v>0</c:v>
                </c:pt>
                <c:pt idx="13677">
                  <c:v>0</c:v>
                </c:pt>
                <c:pt idx="13678">
                  <c:v>7.8369826384005137E-2</c:v>
                </c:pt>
                <c:pt idx="13679">
                  <c:v>8.2925173614057712E-2</c:v>
                </c:pt>
                <c:pt idx="13680">
                  <c:v>7.5998425927537028E-2</c:v>
                </c:pt>
                <c:pt idx="13681">
                  <c:v>0</c:v>
                </c:pt>
                <c:pt idx="13682">
                  <c:v>0</c:v>
                </c:pt>
                <c:pt idx="13683">
                  <c:v>0</c:v>
                </c:pt>
                <c:pt idx="13684">
                  <c:v>0</c:v>
                </c:pt>
                <c:pt idx="13685">
                  <c:v>0</c:v>
                </c:pt>
                <c:pt idx="13686">
                  <c:v>0</c:v>
                </c:pt>
                <c:pt idx="13687">
                  <c:v>0</c:v>
                </c:pt>
                <c:pt idx="13688">
                  <c:v>0.11258355323661817</c:v>
                </c:pt>
                <c:pt idx="13689">
                  <c:v>0.17613644675293472</c:v>
                </c:pt>
                <c:pt idx="13690">
                  <c:v>0</c:v>
                </c:pt>
                <c:pt idx="13691">
                  <c:v>0.17586853008833714</c:v>
                </c:pt>
                <c:pt idx="13692">
                  <c:v>0</c:v>
                </c:pt>
                <c:pt idx="13693">
                  <c:v>3.3033495368727017E-2</c:v>
                </c:pt>
                <c:pt idx="13694">
                  <c:v>6.0920590280147735E-2</c:v>
                </c:pt>
                <c:pt idx="13695">
                  <c:v>1.6932870494201779E-5</c:v>
                </c:pt>
                <c:pt idx="13696">
                  <c:v>8.1451527781609911E-2</c:v>
                </c:pt>
                <c:pt idx="13697">
                  <c:v>0</c:v>
                </c:pt>
                <c:pt idx="13698">
                  <c:v>0</c:v>
                </c:pt>
                <c:pt idx="13699">
                  <c:v>0.11704586805717554</c:v>
                </c:pt>
                <c:pt idx="13700">
                  <c:v>0.11353711804986233</c:v>
                </c:pt>
                <c:pt idx="13701">
                  <c:v>0</c:v>
                </c:pt>
                <c:pt idx="13702">
                  <c:v>0.11877028935123235</c:v>
                </c:pt>
                <c:pt idx="13703">
                  <c:v>3.6203702620696276E-5</c:v>
                </c:pt>
                <c:pt idx="13704">
                  <c:v>2.6423607778269798E-5</c:v>
                </c:pt>
                <c:pt idx="13705">
                  <c:v>2.1620369807351381E-5</c:v>
                </c:pt>
                <c:pt idx="13706">
                  <c:v>3.146214942127699</c:v>
                </c:pt>
                <c:pt idx="13707">
                  <c:v>2.3506945581175387E-5</c:v>
                </c:pt>
                <c:pt idx="13708">
                  <c:v>2.1331019524950534E-5</c:v>
                </c:pt>
                <c:pt idx="13709">
                  <c:v>0.2625908101836103</c:v>
                </c:pt>
                <c:pt idx="13710">
                  <c:v>2.4016204406507313E-5</c:v>
                </c:pt>
                <c:pt idx="13711">
                  <c:v>3.497685247566551E-5</c:v>
                </c:pt>
                <c:pt idx="13712">
                  <c:v>2.1053238015156239E-5</c:v>
                </c:pt>
                <c:pt idx="13713">
                  <c:v>2.7488422347232699E-5</c:v>
                </c:pt>
                <c:pt idx="13714">
                  <c:v>1.8726852431427687E-5</c:v>
                </c:pt>
                <c:pt idx="13715">
                  <c:v>1.9571758457459509E-5</c:v>
                </c:pt>
                <c:pt idx="13716">
                  <c:v>0</c:v>
                </c:pt>
                <c:pt idx="13717">
                  <c:v>0.11566449073870899</c:v>
                </c:pt>
                <c:pt idx="13718">
                  <c:v>0.11532451389211928</c:v>
                </c:pt>
                <c:pt idx="13719">
                  <c:v>0</c:v>
                </c:pt>
                <c:pt idx="13720">
                  <c:v>8.5296180557634216E-2</c:v>
                </c:pt>
                <c:pt idx="13721">
                  <c:v>9.6261111117200926E-2</c:v>
                </c:pt>
                <c:pt idx="13722">
                  <c:v>8.0739490738778841E-2</c:v>
                </c:pt>
                <c:pt idx="13723">
                  <c:v>0</c:v>
                </c:pt>
                <c:pt idx="13724">
                  <c:v>0</c:v>
                </c:pt>
                <c:pt idx="13725">
                  <c:v>1.7923614930550684</c:v>
                </c:pt>
                <c:pt idx="13726">
                  <c:v>1.8192750694433926</c:v>
                </c:pt>
                <c:pt idx="13727">
                  <c:v>5.2364814808242954E-2</c:v>
                </c:pt>
                <c:pt idx="13728">
                  <c:v>0.11682609954004874</c:v>
                </c:pt>
                <c:pt idx="13729">
                  <c:v>0</c:v>
                </c:pt>
                <c:pt idx="13730">
                  <c:v>0</c:v>
                </c:pt>
                <c:pt idx="13731">
                  <c:v>2.0594953704858199E-2</c:v>
                </c:pt>
                <c:pt idx="13732">
                  <c:v>0.11425180555670522</c:v>
                </c:pt>
                <c:pt idx="13733">
                  <c:v>0.11284320602135267</c:v>
                </c:pt>
                <c:pt idx="13734">
                  <c:v>9.3594340280105826E-2</c:v>
                </c:pt>
                <c:pt idx="13735">
                  <c:v>9.7645254631061107E-2</c:v>
                </c:pt>
                <c:pt idx="13736">
                  <c:v>0</c:v>
                </c:pt>
                <c:pt idx="13737">
                  <c:v>0</c:v>
                </c:pt>
                <c:pt idx="13738">
                  <c:v>0</c:v>
                </c:pt>
                <c:pt idx="13739">
                  <c:v>0</c:v>
                </c:pt>
                <c:pt idx="13740">
                  <c:v>0</c:v>
                </c:pt>
                <c:pt idx="13741">
                  <c:v>0</c:v>
                </c:pt>
                <c:pt idx="13742">
                  <c:v>4.2871921294135973E-2</c:v>
                </c:pt>
                <c:pt idx="13743">
                  <c:v>9.5684861109475605E-2</c:v>
                </c:pt>
                <c:pt idx="13744">
                  <c:v>9.2542592596146278E-2</c:v>
                </c:pt>
                <c:pt idx="13745">
                  <c:v>7.8876111110730562E-2</c:v>
                </c:pt>
                <c:pt idx="13746">
                  <c:v>8.0262766205123626E-2</c:v>
                </c:pt>
                <c:pt idx="13747">
                  <c:v>0</c:v>
                </c:pt>
                <c:pt idx="13748">
                  <c:v>0</c:v>
                </c:pt>
                <c:pt idx="13749">
                  <c:v>9.5768020830291789E-2</c:v>
                </c:pt>
                <c:pt idx="13750">
                  <c:v>1.6932870494201779E-5</c:v>
                </c:pt>
                <c:pt idx="13751">
                  <c:v>1.5972218534443527E-5</c:v>
                </c:pt>
                <c:pt idx="13752">
                  <c:v>1.5879624697845429E-5</c:v>
                </c:pt>
                <c:pt idx="13753">
                  <c:v>0.11451160879369127</c:v>
                </c:pt>
                <c:pt idx="13754">
                  <c:v>0.12314954861358274</c:v>
                </c:pt>
                <c:pt idx="13755">
                  <c:v>0</c:v>
                </c:pt>
                <c:pt idx="13756">
                  <c:v>1.9076805554504972E-2</c:v>
                </c:pt>
                <c:pt idx="13757">
                  <c:v>0.12699344907741761</c:v>
                </c:pt>
                <c:pt idx="13758">
                  <c:v>0.11397340278199408</c:v>
                </c:pt>
                <c:pt idx="13759">
                  <c:v>0.10096557870565448</c:v>
                </c:pt>
                <c:pt idx="13760">
                  <c:v>0.11472547453740845</c:v>
                </c:pt>
                <c:pt idx="13761">
                  <c:v>9.7432847222080454E-2</c:v>
                </c:pt>
                <c:pt idx="13762">
                  <c:v>0.11246421296527842</c:v>
                </c:pt>
                <c:pt idx="13763">
                  <c:v>0.11406937499850756</c:v>
                </c:pt>
                <c:pt idx="13764">
                  <c:v>0.11669074073870433</c:v>
                </c:pt>
                <c:pt idx="13765">
                  <c:v>9.6093993059184868E-2</c:v>
                </c:pt>
                <c:pt idx="13766">
                  <c:v>0.12384512730932329</c:v>
                </c:pt>
                <c:pt idx="13767">
                  <c:v>0.11833116898196749</c:v>
                </c:pt>
                <c:pt idx="13768">
                  <c:v>0.11143289351457497</c:v>
                </c:pt>
                <c:pt idx="13769">
                  <c:v>0.11450577546202112</c:v>
                </c:pt>
                <c:pt idx="13770">
                  <c:v>9.2826435189635959E-2</c:v>
                </c:pt>
                <c:pt idx="13771">
                  <c:v>0.12231263888679678</c:v>
                </c:pt>
                <c:pt idx="13772">
                  <c:v>2.156250411644578E-5</c:v>
                </c:pt>
                <c:pt idx="13773">
                  <c:v>3.8695259490705212</c:v>
                </c:pt>
                <c:pt idx="13774">
                  <c:v>12.90724031249556</c:v>
                </c:pt>
                <c:pt idx="13775">
                  <c:v>0.1155488888907712</c:v>
                </c:pt>
                <c:pt idx="13776">
                  <c:v>9.1074282412591856E-2</c:v>
                </c:pt>
                <c:pt idx="13777">
                  <c:v>0.10082692129799398</c:v>
                </c:pt>
                <c:pt idx="13778">
                  <c:v>9.9210243060952052E-2</c:v>
                </c:pt>
                <c:pt idx="13779">
                  <c:v>0.11250787036988186</c:v>
                </c:pt>
                <c:pt idx="13780">
                  <c:v>0.11539769676164724</c:v>
                </c:pt>
                <c:pt idx="13781">
                  <c:v>0.11452915509289596</c:v>
                </c:pt>
                <c:pt idx="13782">
                  <c:v>0.11253554397990229</c:v>
                </c:pt>
                <c:pt idx="13783">
                  <c:v>0.10966156249924097</c:v>
                </c:pt>
                <c:pt idx="13784">
                  <c:v>0.1148661921324674</c:v>
                </c:pt>
                <c:pt idx="13785">
                  <c:v>0.15078905092377681</c:v>
                </c:pt>
                <c:pt idx="13786">
                  <c:v>0.11958275462529855</c:v>
                </c:pt>
                <c:pt idx="13787">
                  <c:v>0.11065957175742369</c:v>
                </c:pt>
                <c:pt idx="13788">
                  <c:v>0.11474559028283693</c:v>
                </c:pt>
                <c:pt idx="13789">
                  <c:v>0.11667964120715624</c:v>
                </c:pt>
                <c:pt idx="13790">
                  <c:v>0.11652456018782686</c:v>
                </c:pt>
                <c:pt idx="13791">
                  <c:v>0.11578767361061182</c:v>
                </c:pt>
                <c:pt idx="13792">
                  <c:v>0.12037935185071547</c:v>
                </c:pt>
                <c:pt idx="13793">
                  <c:v>0.11768895833665738</c:v>
                </c:pt>
                <c:pt idx="13794">
                  <c:v>0.11409851851931307</c:v>
                </c:pt>
                <c:pt idx="13795">
                  <c:v>9.8128784724394791E-2</c:v>
                </c:pt>
                <c:pt idx="13796">
                  <c:v>2.4803244741633534E-5</c:v>
                </c:pt>
                <c:pt idx="13797">
                  <c:v>2.6631947548594326E-5</c:v>
                </c:pt>
                <c:pt idx="13798">
                  <c:v>0.13117394676373806</c:v>
                </c:pt>
                <c:pt idx="13799">
                  <c:v>1.9513892766553909E-5</c:v>
                </c:pt>
                <c:pt idx="13800">
                  <c:v>1.9791667000390589E-5</c:v>
                </c:pt>
                <c:pt idx="13801">
                  <c:v>2.3564811272080988E-5</c:v>
                </c:pt>
                <c:pt idx="13802">
                  <c:v>0.11035854166402714</c:v>
                </c:pt>
                <c:pt idx="13803">
                  <c:v>0.12075127314165002</c:v>
                </c:pt>
                <c:pt idx="13804">
                  <c:v>2.3344907407590654E-2</c:v>
                </c:pt>
                <c:pt idx="13805">
                  <c:v>4.1264953702921048E-2</c:v>
                </c:pt>
                <c:pt idx="13806">
                  <c:v>0</c:v>
                </c:pt>
                <c:pt idx="13807">
                  <c:v>4.7866319444437977E-2</c:v>
                </c:pt>
                <c:pt idx="13808">
                  <c:v>5.323520833189832E-2</c:v>
                </c:pt>
                <c:pt idx="13809">
                  <c:v>0.12199510416394332</c:v>
                </c:pt>
                <c:pt idx="13810">
                  <c:v>0.11684365740802605</c:v>
                </c:pt>
                <c:pt idx="13811">
                  <c:v>0.11825195601704763</c:v>
                </c:pt>
                <c:pt idx="13812">
                  <c:v>0.11409697916678851</c:v>
                </c:pt>
                <c:pt idx="13813">
                  <c:v>0.12062984953809064</c:v>
                </c:pt>
                <c:pt idx="13814">
                  <c:v>0.11668978009402053</c:v>
                </c:pt>
                <c:pt idx="13815">
                  <c:v>0.11424506944604218</c:v>
                </c:pt>
                <c:pt idx="13816">
                  <c:v>0.11538874999678228</c:v>
                </c:pt>
                <c:pt idx="13817">
                  <c:v>0.10621600694139488</c:v>
                </c:pt>
                <c:pt idx="13818">
                  <c:v>9.8254768512560986E-2</c:v>
                </c:pt>
                <c:pt idx="13819">
                  <c:v>0.11836078704072861</c:v>
                </c:pt>
                <c:pt idx="13820">
                  <c:v>8.6970671298331581E-2</c:v>
                </c:pt>
                <c:pt idx="13821">
                  <c:v>9.5672407405800186E-2</c:v>
                </c:pt>
                <c:pt idx="13822">
                  <c:v>0.1240143518516561</c:v>
                </c:pt>
                <c:pt idx="13823">
                  <c:v>0.11546231481770519</c:v>
                </c:pt>
                <c:pt idx="13824">
                  <c:v>3.2406446756795049E-2</c:v>
                </c:pt>
                <c:pt idx="13825">
                  <c:v>0</c:v>
                </c:pt>
                <c:pt idx="13826">
                  <c:v>0.11268041666335193</c:v>
                </c:pt>
                <c:pt idx="13827">
                  <c:v>0</c:v>
                </c:pt>
                <c:pt idx="13828">
                  <c:v>0</c:v>
                </c:pt>
                <c:pt idx="13829">
                  <c:v>0.10501133101934101</c:v>
                </c:pt>
                <c:pt idx="13830">
                  <c:v>0.10047043981467141</c:v>
                </c:pt>
                <c:pt idx="13831">
                  <c:v>0</c:v>
                </c:pt>
                <c:pt idx="13832">
                  <c:v>0.10600673611043021</c:v>
                </c:pt>
                <c:pt idx="13833">
                  <c:v>0.12728532407345483</c:v>
                </c:pt>
                <c:pt idx="13834">
                  <c:v>0</c:v>
                </c:pt>
                <c:pt idx="13835">
                  <c:v>0.10794127314875368</c:v>
                </c:pt>
                <c:pt idx="13836">
                  <c:v>0.12412594907073071</c:v>
                </c:pt>
                <c:pt idx="13837">
                  <c:v>0.11390435184875969</c:v>
                </c:pt>
                <c:pt idx="13838">
                  <c:v>0.12304232639144175</c:v>
                </c:pt>
                <c:pt idx="13839">
                  <c:v>2.7245368983130902E-5</c:v>
                </c:pt>
                <c:pt idx="13840">
                  <c:v>4.5605648148921318E-2</c:v>
                </c:pt>
                <c:pt idx="13841">
                  <c:v>0</c:v>
                </c:pt>
                <c:pt idx="13842">
                  <c:v>0.1198097916712868</c:v>
                </c:pt>
                <c:pt idx="13843">
                  <c:v>0.12344346065219725</c:v>
                </c:pt>
                <c:pt idx="13844">
                  <c:v>0.12451672453607898</c:v>
                </c:pt>
                <c:pt idx="13845">
                  <c:v>0.12845995370298624</c:v>
                </c:pt>
                <c:pt idx="13846">
                  <c:v>0.11141480324295117</c:v>
                </c:pt>
                <c:pt idx="13847">
                  <c:v>0.11440942130138865</c:v>
                </c:pt>
                <c:pt idx="13848">
                  <c:v>109.81889777777542</c:v>
                </c:pt>
                <c:pt idx="13849">
                  <c:v>2.0863877311057877E-2</c:v>
                </c:pt>
                <c:pt idx="13850">
                  <c:v>0.12138459490961395</c:v>
                </c:pt>
                <c:pt idx="13851">
                  <c:v>109.7563596875043</c:v>
                </c:pt>
                <c:pt idx="13852">
                  <c:v>109.75620510416775</c:v>
                </c:pt>
                <c:pt idx="13853">
                  <c:v>109.71583939815173</c:v>
                </c:pt>
                <c:pt idx="13854">
                  <c:v>1.8074999970849603E-3</c:v>
                </c:pt>
                <c:pt idx="13855">
                  <c:v>0.23502203703537816</c:v>
                </c:pt>
                <c:pt idx="13856">
                  <c:v>0.11030094907619059</c:v>
                </c:pt>
                <c:pt idx="13857">
                  <c:v>0.11687868055742001</c:v>
                </c:pt>
                <c:pt idx="13858">
                  <c:v>2.2372689272742718E-5</c:v>
                </c:pt>
                <c:pt idx="13859">
                  <c:v>1.9907405658159405E-5</c:v>
                </c:pt>
                <c:pt idx="13860">
                  <c:v>0.23772592592285946</c:v>
                </c:pt>
                <c:pt idx="13861">
                  <c:v>0.11161203703522915</c:v>
                </c:pt>
                <c:pt idx="13862">
                  <c:v>9.4660277776711155E-2</c:v>
                </c:pt>
                <c:pt idx="13863">
                  <c:v>0</c:v>
                </c:pt>
                <c:pt idx="13864">
                  <c:v>0</c:v>
                </c:pt>
                <c:pt idx="13865">
                  <c:v>1.8078710127156228E-5</c:v>
                </c:pt>
                <c:pt idx="13866">
                  <c:v>0.11588753472460667</c:v>
                </c:pt>
                <c:pt idx="13867">
                  <c:v>0.11043701388553018</c:v>
                </c:pt>
                <c:pt idx="13868">
                  <c:v>8.3100972224201541E-2</c:v>
                </c:pt>
                <c:pt idx="13869">
                  <c:v>0</c:v>
                </c:pt>
                <c:pt idx="13870">
                  <c:v>0.11850694444729015</c:v>
                </c:pt>
                <c:pt idx="13871">
                  <c:v>0</c:v>
                </c:pt>
                <c:pt idx="13872">
                  <c:v>1.5370365872513503E-5</c:v>
                </c:pt>
                <c:pt idx="13873">
                  <c:v>0</c:v>
                </c:pt>
                <c:pt idx="13874">
                  <c:v>29.09365229166724</c:v>
                </c:pt>
                <c:pt idx="13875">
                  <c:v>7.4175115732941777E-3</c:v>
                </c:pt>
                <c:pt idx="13876">
                  <c:v>0.12124682870489778</c:v>
                </c:pt>
                <c:pt idx="13877">
                  <c:v>3.9027778257150203E-5</c:v>
                </c:pt>
                <c:pt idx="13878">
                  <c:v>2.3055559722706676E-5</c:v>
                </c:pt>
                <c:pt idx="13879">
                  <c:v>2.7896678935139789</c:v>
                </c:pt>
                <c:pt idx="13880">
                  <c:v>0</c:v>
                </c:pt>
                <c:pt idx="13881">
                  <c:v>0</c:v>
                </c:pt>
                <c:pt idx="13882">
                  <c:v>0</c:v>
                </c:pt>
                <c:pt idx="13883">
                  <c:v>1.9768522179219872E-5</c:v>
                </c:pt>
                <c:pt idx="13884">
                  <c:v>28.98585231481411</c:v>
                </c:pt>
                <c:pt idx="13885">
                  <c:v>7.9093553234997671E-2</c:v>
                </c:pt>
                <c:pt idx="13886">
                  <c:v>9.8135358792205807E-2</c:v>
                </c:pt>
                <c:pt idx="13887">
                  <c:v>2.4224536900874227E-5</c:v>
                </c:pt>
                <c:pt idx="13888">
                  <c:v>0</c:v>
                </c:pt>
                <c:pt idx="13889">
                  <c:v>7.7083194446458947E-2</c:v>
                </c:pt>
                <c:pt idx="13890">
                  <c:v>0</c:v>
                </c:pt>
                <c:pt idx="13891">
                  <c:v>0.19560837963217637</c:v>
                </c:pt>
                <c:pt idx="13892">
                  <c:v>9.7264293981424998E-2</c:v>
                </c:pt>
                <c:pt idx="13893">
                  <c:v>0</c:v>
                </c:pt>
                <c:pt idx="13894">
                  <c:v>0.11495793981885072</c:v>
                </c:pt>
                <c:pt idx="13895">
                  <c:v>0.21801915509422543</c:v>
                </c:pt>
                <c:pt idx="13896">
                  <c:v>8.1038113421527669E-2</c:v>
                </c:pt>
                <c:pt idx="13897">
                  <c:v>0.11187071759195533</c:v>
                </c:pt>
                <c:pt idx="13898">
                  <c:v>0.10959163193911081</c:v>
                </c:pt>
                <c:pt idx="13899">
                  <c:v>0.20295719907880994</c:v>
                </c:pt>
                <c:pt idx="13900">
                  <c:v>0</c:v>
                </c:pt>
                <c:pt idx="13901">
                  <c:v>0.12169340277614538</c:v>
                </c:pt>
                <c:pt idx="13902">
                  <c:v>0.10310649305756669</c:v>
                </c:pt>
                <c:pt idx="13903">
                  <c:v>28.128720694447111</c:v>
                </c:pt>
                <c:pt idx="13904">
                  <c:v>0.64933201389067108</c:v>
                </c:pt>
                <c:pt idx="13905">
                  <c:v>3.1631941965315491E-5</c:v>
                </c:pt>
                <c:pt idx="13906">
                  <c:v>9.8128229161375202E-2</c:v>
                </c:pt>
                <c:pt idx="13907">
                  <c:v>0.1175896874992759</c:v>
                </c:pt>
                <c:pt idx="13908">
                  <c:v>0.11817680555395782</c:v>
                </c:pt>
                <c:pt idx="13909">
                  <c:v>0.12199596064601792</c:v>
                </c:pt>
                <c:pt idx="13910">
                  <c:v>0.11290491898398614</c:v>
                </c:pt>
                <c:pt idx="13911">
                  <c:v>8.0216041664243676E-2</c:v>
                </c:pt>
                <c:pt idx="13912">
                  <c:v>8.1806423615489621E-2</c:v>
                </c:pt>
                <c:pt idx="13913">
                  <c:v>8.4090648146229796E-2</c:v>
                </c:pt>
                <c:pt idx="13914">
                  <c:v>0.10038356481527444</c:v>
                </c:pt>
                <c:pt idx="13915">
                  <c:v>0.11225253472366603</c:v>
                </c:pt>
                <c:pt idx="13916">
                  <c:v>2.6435183826833963E-5</c:v>
                </c:pt>
                <c:pt idx="13917">
                  <c:v>2.2951382561586797E-5</c:v>
                </c:pt>
                <c:pt idx="13918">
                  <c:v>0.12305715277761919</c:v>
                </c:pt>
                <c:pt idx="13919">
                  <c:v>0.11386008102272172</c:v>
                </c:pt>
                <c:pt idx="13920">
                  <c:v>2.9305556381586939E-5</c:v>
                </c:pt>
                <c:pt idx="13921">
                  <c:v>0.117169907403877</c:v>
                </c:pt>
                <c:pt idx="13922">
                  <c:v>9.8744444447220303E-2</c:v>
                </c:pt>
                <c:pt idx="13923">
                  <c:v>7.7590925924596377E-2</c:v>
                </c:pt>
                <c:pt idx="13924">
                  <c:v>0.16030671296175569</c:v>
                </c:pt>
                <c:pt idx="13925">
                  <c:v>0.22694964120455552</c:v>
                </c:pt>
                <c:pt idx="13926">
                  <c:v>0.10105512731388444</c:v>
                </c:pt>
                <c:pt idx="13927">
                  <c:v>0.11064821759646293</c:v>
                </c:pt>
                <c:pt idx="13928">
                  <c:v>27.320953217589704</c:v>
                </c:pt>
                <c:pt idx="13929">
                  <c:v>1.924768730532378E-5</c:v>
                </c:pt>
                <c:pt idx="13930">
                  <c:v>1.0744216319435509</c:v>
                </c:pt>
                <c:pt idx="13931">
                  <c:v>0</c:v>
                </c:pt>
                <c:pt idx="13932">
                  <c:v>0</c:v>
                </c:pt>
                <c:pt idx="13933">
                  <c:v>0</c:v>
                </c:pt>
                <c:pt idx="13934">
                  <c:v>0</c:v>
                </c:pt>
                <c:pt idx="13935">
                  <c:v>0</c:v>
                </c:pt>
                <c:pt idx="13936">
                  <c:v>4.2934062497806735E-2</c:v>
                </c:pt>
                <c:pt idx="13937">
                  <c:v>0.10464633101946674</c:v>
                </c:pt>
                <c:pt idx="13938">
                  <c:v>0</c:v>
                </c:pt>
                <c:pt idx="13939">
                  <c:v>2.6446759875398129E-5</c:v>
                </c:pt>
                <c:pt idx="13940">
                  <c:v>2.4120367015711963E-5</c:v>
                </c:pt>
                <c:pt idx="13941">
                  <c:v>0</c:v>
                </c:pt>
                <c:pt idx="13942">
                  <c:v>0</c:v>
                </c:pt>
                <c:pt idx="13943">
                  <c:v>0</c:v>
                </c:pt>
                <c:pt idx="13944">
                  <c:v>1.0657986058504321E-3</c:v>
                </c:pt>
                <c:pt idx="13945">
                  <c:v>1.716600104169629</c:v>
                </c:pt>
                <c:pt idx="13946">
                  <c:v>0.10840196759090759</c:v>
                </c:pt>
                <c:pt idx="13947">
                  <c:v>1.8912040104623884E-5</c:v>
                </c:pt>
                <c:pt idx="13948">
                  <c:v>0.11562128471996402</c:v>
                </c:pt>
                <c:pt idx="13949">
                  <c:v>0.16376872685214039</c:v>
                </c:pt>
                <c:pt idx="13950">
                  <c:v>0.16367313657246996</c:v>
                </c:pt>
                <c:pt idx="13951">
                  <c:v>0.16247909722005716</c:v>
                </c:pt>
                <c:pt idx="13952">
                  <c:v>0</c:v>
                </c:pt>
                <c:pt idx="13953">
                  <c:v>0.17796864583215211</c:v>
                </c:pt>
                <c:pt idx="13954">
                  <c:v>6.1296297644730657E-5</c:v>
                </c:pt>
                <c:pt idx="13955">
                  <c:v>0.12741530092898756</c:v>
                </c:pt>
                <c:pt idx="13956">
                  <c:v>0.12258273148472654</c:v>
                </c:pt>
                <c:pt idx="13957">
                  <c:v>0.11562503471941454</c:v>
                </c:pt>
                <c:pt idx="13958">
                  <c:v>26.178308460650442</c:v>
                </c:pt>
                <c:pt idx="13959">
                  <c:v>0</c:v>
                </c:pt>
                <c:pt idx="13960">
                  <c:v>0.11974959490908077</c:v>
                </c:pt>
                <c:pt idx="13961">
                  <c:v>0.11394657407799968</c:v>
                </c:pt>
                <c:pt idx="13962">
                  <c:v>0</c:v>
                </c:pt>
                <c:pt idx="13963">
                  <c:v>0</c:v>
                </c:pt>
                <c:pt idx="13964">
                  <c:v>0</c:v>
                </c:pt>
                <c:pt idx="13965">
                  <c:v>2.6851848815567791E-5</c:v>
                </c:pt>
                <c:pt idx="13966">
                  <c:v>2.5011577236000448E-5</c:v>
                </c:pt>
                <c:pt idx="13967">
                  <c:v>0</c:v>
                </c:pt>
                <c:pt idx="13968">
                  <c:v>3.0798604711890221E-5</c:v>
                </c:pt>
                <c:pt idx="13969">
                  <c:v>0</c:v>
                </c:pt>
                <c:pt idx="13970">
                  <c:v>0.22814218750136206</c:v>
                </c:pt>
                <c:pt idx="13971">
                  <c:v>7.8645648150995839E-2</c:v>
                </c:pt>
                <c:pt idx="13972">
                  <c:v>0</c:v>
                </c:pt>
                <c:pt idx="13973">
                  <c:v>0</c:v>
                </c:pt>
                <c:pt idx="13974">
                  <c:v>2.7159386576386169E-2</c:v>
                </c:pt>
                <c:pt idx="13975">
                  <c:v>0</c:v>
                </c:pt>
                <c:pt idx="13976">
                  <c:v>0.20632560185185866</c:v>
                </c:pt>
                <c:pt idx="13977">
                  <c:v>0</c:v>
                </c:pt>
                <c:pt idx="13978">
                  <c:v>0</c:v>
                </c:pt>
                <c:pt idx="13979">
                  <c:v>0</c:v>
                </c:pt>
                <c:pt idx="13980">
                  <c:v>0</c:v>
                </c:pt>
                <c:pt idx="13981">
                  <c:v>0</c:v>
                </c:pt>
                <c:pt idx="13982">
                  <c:v>3.3495365642011166E-5</c:v>
                </c:pt>
                <c:pt idx="13983">
                  <c:v>0</c:v>
                </c:pt>
                <c:pt idx="13984">
                  <c:v>1.8827002313628327E-2</c:v>
                </c:pt>
                <c:pt idx="13985">
                  <c:v>0</c:v>
                </c:pt>
                <c:pt idx="13986">
                  <c:v>3.7002311728429049E-5</c:v>
                </c:pt>
                <c:pt idx="13987">
                  <c:v>0</c:v>
                </c:pt>
                <c:pt idx="13988">
                  <c:v>0</c:v>
                </c:pt>
                <c:pt idx="13989">
                  <c:v>0.11955690972536104</c:v>
                </c:pt>
                <c:pt idx="13990">
                  <c:v>0.11540008101292187</c:v>
                </c:pt>
                <c:pt idx="13991">
                  <c:v>0</c:v>
                </c:pt>
                <c:pt idx="13992">
                  <c:v>0.11185153934638947</c:v>
                </c:pt>
                <c:pt idx="13993">
                  <c:v>9.7460740740643814E-2</c:v>
                </c:pt>
                <c:pt idx="13994">
                  <c:v>0</c:v>
                </c:pt>
                <c:pt idx="13995">
                  <c:v>0.1172390046340297</c:v>
                </c:pt>
                <c:pt idx="13996">
                  <c:v>0</c:v>
                </c:pt>
                <c:pt idx="13997">
                  <c:v>24.486496793986589</c:v>
                </c:pt>
                <c:pt idx="13998">
                  <c:v>0.10984732638462447</c:v>
                </c:pt>
                <c:pt idx="13999">
                  <c:v>0</c:v>
                </c:pt>
                <c:pt idx="14000">
                  <c:v>0</c:v>
                </c:pt>
                <c:pt idx="14001">
                  <c:v>0</c:v>
                </c:pt>
                <c:pt idx="14002">
                  <c:v>4.0700960649701301E-2</c:v>
                </c:pt>
                <c:pt idx="14003">
                  <c:v>6.2467638890666422E-2</c:v>
                </c:pt>
                <c:pt idx="14004">
                  <c:v>0.26535122685163515</c:v>
                </c:pt>
                <c:pt idx="14005">
                  <c:v>4.151619941694662E-5</c:v>
                </c:pt>
                <c:pt idx="14006">
                  <c:v>8.0960914347087964E-2</c:v>
                </c:pt>
                <c:pt idx="14007">
                  <c:v>3.5208337067160755E-5</c:v>
                </c:pt>
                <c:pt idx="14008">
                  <c:v>0</c:v>
                </c:pt>
                <c:pt idx="14009">
                  <c:v>0</c:v>
                </c:pt>
                <c:pt idx="14010">
                  <c:v>3.9050930354278535E-5</c:v>
                </c:pt>
                <c:pt idx="14011">
                  <c:v>0</c:v>
                </c:pt>
                <c:pt idx="14012">
                  <c:v>8.77788541620248E-2</c:v>
                </c:pt>
                <c:pt idx="14013">
                  <c:v>9.1139803240366746E-2</c:v>
                </c:pt>
                <c:pt idx="14014">
                  <c:v>0</c:v>
                </c:pt>
                <c:pt idx="14015">
                  <c:v>0</c:v>
                </c:pt>
                <c:pt idx="14016">
                  <c:v>0</c:v>
                </c:pt>
                <c:pt idx="14017">
                  <c:v>8.5190972225973383E-2</c:v>
                </c:pt>
                <c:pt idx="14018">
                  <c:v>0</c:v>
                </c:pt>
                <c:pt idx="14019">
                  <c:v>0</c:v>
                </c:pt>
                <c:pt idx="14020">
                  <c:v>0</c:v>
                </c:pt>
                <c:pt idx="14021">
                  <c:v>0</c:v>
                </c:pt>
                <c:pt idx="14022">
                  <c:v>9.0625682874815539E-2</c:v>
                </c:pt>
                <c:pt idx="14023">
                  <c:v>0</c:v>
                </c:pt>
                <c:pt idx="14024">
                  <c:v>0</c:v>
                </c:pt>
                <c:pt idx="14025">
                  <c:v>0.1223210300959181</c:v>
                </c:pt>
                <c:pt idx="14026">
                  <c:v>0</c:v>
                </c:pt>
                <c:pt idx="14027">
                  <c:v>103.68128069444356</c:v>
                </c:pt>
                <c:pt idx="14028">
                  <c:v>0</c:v>
                </c:pt>
                <c:pt idx="14029">
                  <c:v>0</c:v>
                </c:pt>
                <c:pt idx="14030">
                  <c:v>0</c:v>
                </c:pt>
                <c:pt idx="14031">
                  <c:v>0.12115259259007871</c:v>
                </c:pt>
                <c:pt idx="14032">
                  <c:v>0.10722130786598427</c:v>
                </c:pt>
                <c:pt idx="14033">
                  <c:v>0.10800923610804603</c:v>
                </c:pt>
                <c:pt idx="14034">
                  <c:v>0</c:v>
                </c:pt>
                <c:pt idx="14035">
                  <c:v>0</c:v>
                </c:pt>
                <c:pt idx="14036">
                  <c:v>0</c:v>
                </c:pt>
                <c:pt idx="14037">
                  <c:v>0</c:v>
                </c:pt>
                <c:pt idx="14038">
                  <c:v>8.596465278242249E-2</c:v>
                </c:pt>
                <c:pt idx="14039">
                  <c:v>0</c:v>
                </c:pt>
                <c:pt idx="14040">
                  <c:v>0</c:v>
                </c:pt>
                <c:pt idx="14041">
                  <c:v>0</c:v>
                </c:pt>
                <c:pt idx="14042">
                  <c:v>1.9431087959674187E-2</c:v>
                </c:pt>
                <c:pt idx="14043">
                  <c:v>0.11025688656809507</c:v>
                </c:pt>
                <c:pt idx="14044">
                  <c:v>4.3072407410363667E-2</c:v>
                </c:pt>
                <c:pt idx="14045">
                  <c:v>8.0965370369085576E-2</c:v>
                </c:pt>
                <c:pt idx="14046">
                  <c:v>0</c:v>
                </c:pt>
                <c:pt idx="14047">
                  <c:v>0</c:v>
                </c:pt>
                <c:pt idx="14048">
                  <c:v>0.10001268517953577</c:v>
                </c:pt>
                <c:pt idx="14049">
                  <c:v>0.12511403935059207</c:v>
                </c:pt>
                <c:pt idx="14050">
                  <c:v>0</c:v>
                </c:pt>
                <c:pt idx="14051">
                  <c:v>4.2952430558216292E-2</c:v>
                </c:pt>
                <c:pt idx="14052">
                  <c:v>0.11036438657174585</c:v>
                </c:pt>
                <c:pt idx="14053">
                  <c:v>0.10840988425479736</c:v>
                </c:pt>
                <c:pt idx="14054">
                  <c:v>1.3903877312259283E-2</c:v>
                </c:pt>
                <c:pt idx="14055">
                  <c:v>0</c:v>
                </c:pt>
                <c:pt idx="14056">
                  <c:v>4.136921270401217E-4</c:v>
                </c:pt>
                <c:pt idx="14057">
                  <c:v>0</c:v>
                </c:pt>
                <c:pt idx="14058">
                  <c:v>3.9003692130791023E-2</c:v>
                </c:pt>
                <c:pt idx="14059">
                  <c:v>0</c:v>
                </c:pt>
                <c:pt idx="14060">
                  <c:v>8.1577546297921799E-2</c:v>
                </c:pt>
                <c:pt idx="14061">
                  <c:v>0.12409087963169441</c:v>
                </c:pt>
                <c:pt idx="14062">
                  <c:v>0.11401776620186865</c:v>
                </c:pt>
                <c:pt idx="14063">
                  <c:v>0.1127046759283985</c:v>
                </c:pt>
                <c:pt idx="14064">
                  <c:v>9.2767083333455957E-2</c:v>
                </c:pt>
                <c:pt idx="14065">
                  <c:v>8.218486111582024E-2</c:v>
                </c:pt>
                <c:pt idx="14066">
                  <c:v>3.8265729162958451E-2</c:v>
                </c:pt>
                <c:pt idx="14067">
                  <c:v>8.6569224535196554E-2</c:v>
                </c:pt>
                <c:pt idx="14068">
                  <c:v>0.11384638888557674</c:v>
                </c:pt>
                <c:pt idx="14069">
                  <c:v>9.4229479167552199E-2</c:v>
                </c:pt>
                <c:pt idx="14070">
                  <c:v>2.002489583537681E-2</c:v>
                </c:pt>
                <c:pt idx="14071">
                  <c:v>8.2129606482340023E-2</c:v>
                </c:pt>
                <c:pt idx="14072">
                  <c:v>0</c:v>
                </c:pt>
                <c:pt idx="14073">
                  <c:v>7.5067974539706483E-2</c:v>
                </c:pt>
                <c:pt idx="14074">
                  <c:v>9.9453784721845295E-2</c:v>
                </c:pt>
                <c:pt idx="14075">
                  <c:v>0</c:v>
                </c:pt>
                <c:pt idx="14076">
                  <c:v>1.9590960648201872E-2</c:v>
                </c:pt>
                <c:pt idx="14077">
                  <c:v>0</c:v>
                </c:pt>
                <c:pt idx="14078">
                  <c:v>0</c:v>
                </c:pt>
                <c:pt idx="14079">
                  <c:v>8.4363379624846857E-2</c:v>
                </c:pt>
                <c:pt idx="14080">
                  <c:v>9.3136377312475815E-2</c:v>
                </c:pt>
                <c:pt idx="14081">
                  <c:v>0</c:v>
                </c:pt>
                <c:pt idx="14082">
                  <c:v>9.7152708331122994E-2</c:v>
                </c:pt>
                <c:pt idx="14083">
                  <c:v>0.11068695602443768</c:v>
                </c:pt>
                <c:pt idx="14084">
                  <c:v>0</c:v>
                </c:pt>
                <c:pt idx="14085">
                  <c:v>0.10128457176324446</c:v>
                </c:pt>
                <c:pt idx="14086">
                  <c:v>0</c:v>
                </c:pt>
                <c:pt idx="14087">
                  <c:v>0.10918650463281665</c:v>
                </c:pt>
                <c:pt idx="14088">
                  <c:v>0.13931034722190816</c:v>
                </c:pt>
                <c:pt idx="14089">
                  <c:v>1.5785081021022052E-2</c:v>
                </c:pt>
                <c:pt idx="14090">
                  <c:v>1.1285937500360887E-2</c:v>
                </c:pt>
                <c:pt idx="14091">
                  <c:v>6.5631828765617684E-3</c:v>
                </c:pt>
                <c:pt idx="14092">
                  <c:v>0</c:v>
                </c:pt>
                <c:pt idx="14093">
                  <c:v>2.4212963035097346E-4</c:v>
                </c:pt>
                <c:pt idx="14094">
                  <c:v>7.8938078659120947E-3</c:v>
                </c:pt>
                <c:pt idx="14095">
                  <c:v>2.8231365744431969E-2</c:v>
                </c:pt>
                <c:pt idx="14096">
                  <c:v>0.12649756944301771</c:v>
                </c:pt>
                <c:pt idx="14097">
                  <c:v>2.0614583627320826E-4</c:v>
                </c:pt>
                <c:pt idx="14098">
                  <c:v>1.8360868059971835E-2</c:v>
                </c:pt>
                <c:pt idx="14099">
                  <c:v>0</c:v>
                </c:pt>
                <c:pt idx="14100">
                  <c:v>0.10764644676237367</c:v>
                </c:pt>
                <c:pt idx="14101">
                  <c:v>0</c:v>
                </c:pt>
                <c:pt idx="14102">
                  <c:v>0.21796796296257526</c:v>
                </c:pt>
                <c:pt idx="14103">
                  <c:v>0.17594827546417946</c:v>
                </c:pt>
                <c:pt idx="14104">
                  <c:v>0.1110243634248036</c:v>
                </c:pt>
                <c:pt idx="14105">
                  <c:v>0.11815245370235061</c:v>
                </c:pt>
                <c:pt idx="14106">
                  <c:v>0</c:v>
                </c:pt>
                <c:pt idx="14107">
                  <c:v>0.11942928240750916</c:v>
                </c:pt>
                <c:pt idx="14108">
                  <c:v>0</c:v>
                </c:pt>
                <c:pt idx="14109">
                  <c:v>0.10341791666724021</c:v>
                </c:pt>
                <c:pt idx="14110">
                  <c:v>5.659722228301689E-5</c:v>
                </c:pt>
                <c:pt idx="14111">
                  <c:v>0</c:v>
                </c:pt>
                <c:pt idx="14112">
                  <c:v>0</c:v>
                </c:pt>
                <c:pt idx="14113">
                  <c:v>0</c:v>
                </c:pt>
                <c:pt idx="14114">
                  <c:v>0</c:v>
                </c:pt>
                <c:pt idx="14115">
                  <c:v>0</c:v>
                </c:pt>
                <c:pt idx="14116">
                  <c:v>0</c:v>
                </c:pt>
                <c:pt idx="14117">
                  <c:v>0</c:v>
                </c:pt>
                <c:pt idx="14118">
                  <c:v>0</c:v>
                </c:pt>
                <c:pt idx="14119">
                  <c:v>0.76804371527396142</c:v>
                </c:pt>
                <c:pt idx="14120">
                  <c:v>4.4004635128658265E-5</c:v>
                </c:pt>
                <c:pt idx="14121">
                  <c:v>8.7905578708159737E-2</c:v>
                </c:pt>
                <c:pt idx="14122">
                  <c:v>0</c:v>
                </c:pt>
                <c:pt idx="14123">
                  <c:v>8.6677013889129739E-2</c:v>
                </c:pt>
                <c:pt idx="14124">
                  <c:v>0</c:v>
                </c:pt>
                <c:pt idx="14125">
                  <c:v>9.8055868053052109E-2</c:v>
                </c:pt>
                <c:pt idx="14126">
                  <c:v>0</c:v>
                </c:pt>
                <c:pt idx="14127">
                  <c:v>1.3526979171729181E-2</c:v>
                </c:pt>
                <c:pt idx="14128">
                  <c:v>0</c:v>
                </c:pt>
                <c:pt idx="14129">
                  <c:v>9.8948460647079628E-2</c:v>
                </c:pt>
                <c:pt idx="14130">
                  <c:v>99.70882864583109</c:v>
                </c:pt>
                <c:pt idx="14131">
                  <c:v>3.4254664351465181E-2</c:v>
                </c:pt>
                <c:pt idx="14132">
                  <c:v>0.12188581018563127</c:v>
                </c:pt>
                <c:pt idx="14133">
                  <c:v>0</c:v>
                </c:pt>
                <c:pt idx="14134">
                  <c:v>8.8351458332908805E-2</c:v>
                </c:pt>
                <c:pt idx="14135">
                  <c:v>0</c:v>
                </c:pt>
                <c:pt idx="14136">
                  <c:v>0</c:v>
                </c:pt>
                <c:pt idx="14137">
                  <c:v>0</c:v>
                </c:pt>
                <c:pt idx="14138">
                  <c:v>8.0022928239486646E-2</c:v>
                </c:pt>
                <c:pt idx="14139">
                  <c:v>0</c:v>
                </c:pt>
                <c:pt idx="14140">
                  <c:v>0</c:v>
                </c:pt>
                <c:pt idx="14141">
                  <c:v>0.10384782407345483</c:v>
                </c:pt>
                <c:pt idx="14142">
                  <c:v>1.7777783796191216E-5</c:v>
                </c:pt>
                <c:pt idx="14143">
                  <c:v>1.7060185200534761E-5</c:v>
                </c:pt>
                <c:pt idx="14144">
                  <c:v>0.10249968749849359</c:v>
                </c:pt>
                <c:pt idx="14145">
                  <c:v>0.10699100694182562</c:v>
                </c:pt>
                <c:pt idx="14146">
                  <c:v>8.2737280092260335E-2</c:v>
                </c:pt>
                <c:pt idx="14147">
                  <c:v>0</c:v>
                </c:pt>
                <c:pt idx="14148">
                  <c:v>0</c:v>
                </c:pt>
                <c:pt idx="14149">
                  <c:v>0</c:v>
                </c:pt>
                <c:pt idx="14150">
                  <c:v>5.8662777781137265E-2</c:v>
                </c:pt>
                <c:pt idx="14151">
                  <c:v>2.0682877220679075E-5</c:v>
                </c:pt>
                <c:pt idx="14152">
                  <c:v>2.0613428205251694E-5</c:v>
                </c:pt>
                <c:pt idx="14153">
                  <c:v>4.6787060186034068E-2</c:v>
                </c:pt>
                <c:pt idx="14154">
                  <c:v>0</c:v>
                </c:pt>
                <c:pt idx="14155">
                  <c:v>0</c:v>
                </c:pt>
                <c:pt idx="14156">
                  <c:v>6.6355474533338565E-2</c:v>
                </c:pt>
                <c:pt idx="14157">
                  <c:v>9.6404062504007015E-2</c:v>
                </c:pt>
                <c:pt idx="14158">
                  <c:v>7.4734675923536997E-2</c:v>
                </c:pt>
                <c:pt idx="14159">
                  <c:v>0.10040052083058981</c:v>
                </c:pt>
                <c:pt idx="14160">
                  <c:v>0</c:v>
                </c:pt>
                <c:pt idx="14161">
                  <c:v>7.4196956018568017E-2</c:v>
                </c:pt>
                <c:pt idx="14162">
                  <c:v>0.10322094907314749</c:v>
                </c:pt>
                <c:pt idx="14163">
                  <c:v>7.9135416664939839E-2</c:v>
                </c:pt>
                <c:pt idx="14164">
                  <c:v>3.035122685105307E-2</c:v>
                </c:pt>
                <c:pt idx="14165">
                  <c:v>0.11360025462636258</c:v>
                </c:pt>
                <c:pt idx="14166">
                  <c:v>0.10955211805412546</c:v>
                </c:pt>
                <c:pt idx="14167">
                  <c:v>2.8071226857719012E-2</c:v>
                </c:pt>
                <c:pt idx="14168">
                  <c:v>2.1850451390491799E-2</c:v>
                </c:pt>
                <c:pt idx="14169">
                  <c:v>2.0083981486095581E-2</c:v>
                </c:pt>
                <c:pt idx="14170">
                  <c:v>8.1983807867800351E-2</c:v>
                </c:pt>
                <c:pt idx="14171">
                  <c:v>1.0941874999844003E-2</c:v>
                </c:pt>
                <c:pt idx="14172">
                  <c:v>0.1104829976829933</c:v>
                </c:pt>
                <c:pt idx="14173">
                  <c:v>8.3848703710827976E-2</c:v>
                </c:pt>
                <c:pt idx="14174">
                  <c:v>1.580008101882413E-2</c:v>
                </c:pt>
                <c:pt idx="14175">
                  <c:v>0.11613451388984686</c:v>
                </c:pt>
                <c:pt idx="14176">
                  <c:v>3.1192546295642387E-2</c:v>
                </c:pt>
                <c:pt idx="14177">
                  <c:v>0.10524231481394963</c:v>
                </c:pt>
                <c:pt idx="14178">
                  <c:v>2.8103865741286427E-2</c:v>
                </c:pt>
                <c:pt idx="14179">
                  <c:v>7.911550925928168E-2</c:v>
                </c:pt>
                <c:pt idx="14180">
                  <c:v>3.0456793974735774E-2</c:v>
                </c:pt>
                <c:pt idx="14181">
                  <c:v>2.5682407409476582E-2</c:v>
                </c:pt>
                <c:pt idx="14182">
                  <c:v>2.7355231482943054E-2</c:v>
                </c:pt>
                <c:pt idx="14183">
                  <c:v>7.1459386570495553E-2</c:v>
                </c:pt>
                <c:pt idx="14184">
                  <c:v>0.11142467592435423</c:v>
                </c:pt>
                <c:pt idx="14185">
                  <c:v>2.8577824072272051E-2</c:v>
                </c:pt>
                <c:pt idx="14186">
                  <c:v>0.11543311342393281</c:v>
                </c:pt>
                <c:pt idx="14187">
                  <c:v>0.1066030092551955</c:v>
                </c:pt>
                <c:pt idx="14188">
                  <c:v>9.9716898184851743E-3</c:v>
                </c:pt>
                <c:pt idx="14189">
                  <c:v>3.0675462963699829E-2</c:v>
                </c:pt>
                <c:pt idx="14190">
                  <c:v>9.8966087971348315E-3</c:v>
                </c:pt>
                <c:pt idx="14191">
                  <c:v>0.11030261573614553</c:v>
                </c:pt>
                <c:pt idx="14192">
                  <c:v>0.10862851852289168</c:v>
                </c:pt>
                <c:pt idx="14193">
                  <c:v>2.9081192129524425E-2</c:v>
                </c:pt>
                <c:pt idx="14194">
                  <c:v>0.11034769676189171</c:v>
                </c:pt>
                <c:pt idx="14195">
                  <c:v>9.9431041664502118E-2</c:v>
                </c:pt>
                <c:pt idx="14196">
                  <c:v>0.10935292823705822</c:v>
                </c:pt>
                <c:pt idx="14197">
                  <c:v>0.11363402778079035</c:v>
                </c:pt>
                <c:pt idx="14198">
                  <c:v>0.10592293981608236</c:v>
                </c:pt>
                <c:pt idx="14199">
                  <c:v>0.11504924768814817</c:v>
                </c:pt>
                <c:pt idx="14200">
                  <c:v>9.2871967593964655E-2</c:v>
                </c:pt>
                <c:pt idx="14201">
                  <c:v>0.66592512731585884</c:v>
                </c:pt>
                <c:pt idx="14202">
                  <c:v>9.6766516209754627E-2</c:v>
                </c:pt>
                <c:pt idx="14203">
                  <c:v>7.5743668981886003E-2</c:v>
                </c:pt>
                <c:pt idx="14204">
                  <c:v>4.0724849539401475E-2</c:v>
                </c:pt>
                <c:pt idx="14205">
                  <c:v>0</c:v>
                </c:pt>
                <c:pt idx="14206">
                  <c:v>0.1106720601892448</c:v>
                </c:pt>
                <c:pt idx="14207">
                  <c:v>8.6060497684229631E-2</c:v>
                </c:pt>
                <c:pt idx="14208">
                  <c:v>8.474281249800697E-2</c:v>
                </c:pt>
                <c:pt idx="14209">
                  <c:v>0.10314665509213228</c:v>
                </c:pt>
                <c:pt idx="14210">
                  <c:v>7.431952546176035E-2</c:v>
                </c:pt>
                <c:pt idx="14211">
                  <c:v>8.2294675921730231E-2</c:v>
                </c:pt>
                <c:pt idx="14212">
                  <c:v>2.1437513773125829</c:v>
                </c:pt>
                <c:pt idx="14213">
                  <c:v>0.10832414351898478</c:v>
                </c:pt>
                <c:pt idx="14214">
                  <c:v>0.11628394675790332</c:v>
                </c:pt>
                <c:pt idx="14215">
                  <c:v>8.9658298609720077E-2</c:v>
                </c:pt>
                <c:pt idx="14216">
                  <c:v>0.10984186342830071</c:v>
                </c:pt>
                <c:pt idx="14217">
                  <c:v>2.9017349537753034E-2</c:v>
                </c:pt>
                <c:pt idx="14218">
                  <c:v>1.2418448842581711</c:v>
                </c:pt>
                <c:pt idx="14219">
                  <c:v>0.10894790509337327</c:v>
                </c:pt>
                <c:pt idx="14220">
                  <c:v>9.3651828705333173E-2</c:v>
                </c:pt>
                <c:pt idx="14221">
                  <c:v>0.10866488425381249</c:v>
                </c:pt>
                <c:pt idx="14222">
                  <c:v>0.10941346064646496</c:v>
                </c:pt>
                <c:pt idx="14223">
                  <c:v>0.10708712963241851</c:v>
                </c:pt>
                <c:pt idx="14224">
                  <c:v>0.10338718749699183</c:v>
                </c:pt>
                <c:pt idx="14225">
                  <c:v>0.11027854166604811</c:v>
                </c:pt>
                <c:pt idx="14226">
                  <c:v>8.9519618057238404E-2</c:v>
                </c:pt>
                <c:pt idx="14227">
                  <c:v>9.0520694444421679E-2</c:v>
                </c:pt>
                <c:pt idx="14228">
                  <c:v>8.7796782405348495E-2</c:v>
                </c:pt>
                <c:pt idx="14229">
                  <c:v>0.10811711805581581</c:v>
                </c:pt>
                <c:pt idx="14230">
                  <c:v>0.11200491897761822</c:v>
                </c:pt>
                <c:pt idx="14231">
                  <c:v>7.7818460653361399E-2</c:v>
                </c:pt>
                <c:pt idx="14232">
                  <c:v>0.1068006250061444</c:v>
                </c:pt>
                <c:pt idx="14233">
                  <c:v>0.10155714120628545</c:v>
                </c:pt>
                <c:pt idx="14234">
                  <c:v>7.5552986112597864E-2</c:v>
                </c:pt>
                <c:pt idx="14235">
                  <c:v>0.10676072916248813</c:v>
                </c:pt>
                <c:pt idx="14236">
                  <c:v>0.10641138888604473</c:v>
                </c:pt>
                <c:pt idx="14237">
                  <c:v>0.10807944444968598</c:v>
                </c:pt>
                <c:pt idx="14238">
                  <c:v>0.10156932870449964</c:v>
                </c:pt>
                <c:pt idx="14239">
                  <c:v>0.10824564814538462</c:v>
                </c:pt>
                <c:pt idx="14240">
                  <c:v>8.9827766205416992E-2</c:v>
                </c:pt>
                <c:pt idx="14241">
                  <c:v>0.15372732638934394</c:v>
                </c:pt>
                <c:pt idx="14242">
                  <c:v>0.15112736111041158</c:v>
                </c:pt>
                <c:pt idx="14243">
                  <c:v>8.017053240473615E-2</c:v>
                </c:pt>
                <c:pt idx="14244">
                  <c:v>0.15080398147983942</c:v>
                </c:pt>
                <c:pt idx="14245">
                  <c:v>0.15856447917030891</c:v>
                </c:pt>
                <c:pt idx="14246">
                  <c:v>0.15046909722877899</c:v>
                </c:pt>
                <c:pt idx="14247">
                  <c:v>0.12609796295873821</c:v>
                </c:pt>
                <c:pt idx="14248">
                  <c:v>7.9393148145754822E-2</c:v>
                </c:pt>
                <c:pt idx="14249">
                  <c:v>4.1495868055790197E-2</c:v>
                </c:pt>
                <c:pt idx="14250">
                  <c:v>4.1172361110511702E-2</c:v>
                </c:pt>
                <c:pt idx="14251">
                  <c:v>0.11137422453612089</c:v>
                </c:pt>
                <c:pt idx="14252">
                  <c:v>0.14615942129603354</c:v>
                </c:pt>
                <c:pt idx="14253">
                  <c:v>1.4942132111173123E-5</c:v>
                </c:pt>
                <c:pt idx="14254">
                  <c:v>0.10844112268387107</c:v>
                </c:pt>
                <c:pt idx="14255">
                  <c:v>0.11319684027694166</c:v>
                </c:pt>
                <c:pt idx="14256">
                  <c:v>8.8659166664001532E-2</c:v>
                </c:pt>
                <c:pt idx="14257">
                  <c:v>0</c:v>
                </c:pt>
                <c:pt idx="14258">
                  <c:v>0.12120747685548849</c:v>
                </c:pt>
                <c:pt idx="14259">
                  <c:v>0.1009617245363188</c:v>
                </c:pt>
                <c:pt idx="14260">
                  <c:v>1.7858794308267534E-5</c:v>
                </c:pt>
                <c:pt idx="14261">
                  <c:v>0</c:v>
                </c:pt>
                <c:pt idx="14262">
                  <c:v>8.0526574078248814E-2</c:v>
                </c:pt>
                <c:pt idx="14263">
                  <c:v>0.10847054397891043</c:v>
                </c:pt>
                <c:pt idx="14264">
                  <c:v>8.0219155090162531E-2</c:v>
                </c:pt>
                <c:pt idx="14265">
                  <c:v>0.10823826388514135</c:v>
                </c:pt>
                <c:pt idx="14266">
                  <c:v>0.10054194444819586</c:v>
                </c:pt>
                <c:pt idx="14267">
                  <c:v>1.7979050920985173E-2</c:v>
                </c:pt>
                <c:pt idx="14268">
                  <c:v>9.3754131943569519E-2</c:v>
                </c:pt>
                <c:pt idx="14269">
                  <c:v>9.9027847223624121E-2</c:v>
                </c:pt>
                <c:pt idx="14270">
                  <c:v>0.12544822916970588</c:v>
                </c:pt>
                <c:pt idx="14271">
                  <c:v>9.8498206018120982E-2</c:v>
                </c:pt>
                <c:pt idx="14272">
                  <c:v>0.10263934027898358</c:v>
                </c:pt>
                <c:pt idx="14273">
                  <c:v>0.11089496527711162</c:v>
                </c:pt>
                <c:pt idx="14274">
                  <c:v>0.11575325231387978</c:v>
                </c:pt>
                <c:pt idx="14275">
                  <c:v>0.1055839236069005</c:v>
                </c:pt>
                <c:pt idx="14276">
                  <c:v>9.553114583104616E-2</c:v>
                </c:pt>
                <c:pt idx="14277">
                  <c:v>8.6334745370550081E-2</c:v>
                </c:pt>
                <c:pt idx="14278">
                  <c:v>0.11705443287064554</c:v>
                </c:pt>
                <c:pt idx="14279">
                  <c:v>8.9663888888026122E-2</c:v>
                </c:pt>
                <c:pt idx="14280">
                  <c:v>0.10639230324159143</c:v>
                </c:pt>
                <c:pt idx="14281">
                  <c:v>0.11033231481269468</c:v>
                </c:pt>
                <c:pt idx="14282">
                  <c:v>0.10659568287519505</c:v>
                </c:pt>
                <c:pt idx="14283">
                  <c:v>0.114460555552796</c:v>
                </c:pt>
                <c:pt idx="14284">
                  <c:v>8.5566215282597113E-2</c:v>
                </c:pt>
                <c:pt idx="14285">
                  <c:v>0.11050982639426365</c:v>
                </c:pt>
                <c:pt idx="14286">
                  <c:v>4.0793275460600853E-2</c:v>
                </c:pt>
                <c:pt idx="14287">
                  <c:v>4.2106053238967434E-2</c:v>
                </c:pt>
                <c:pt idx="14288">
                  <c:v>2.9338229163840879E-2</c:v>
                </c:pt>
                <c:pt idx="14289">
                  <c:v>2.1481597221281845E-2</c:v>
                </c:pt>
                <c:pt idx="14290">
                  <c:v>0</c:v>
                </c:pt>
                <c:pt idx="14291">
                  <c:v>0</c:v>
                </c:pt>
                <c:pt idx="14292">
                  <c:v>0.11282028935238486</c:v>
                </c:pt>
                <c:pt idx="14293">
                  <c:v>0.11221847222623182</c:v>
                </c:pt>
                <c:pt idx="14294">
                  <c:v>0.10538585648464505</c:v>
                </c:pt>
                <c:pt idx="14295">
                  <c:v>0.11199379630124895</c:v>
                </c:pt>
                <c:pt idx="14296">
                  <c:v>8.4309236110129859E-2</c:v>
                </c:pt>
                <c:pt idx="14297">
                  <c:v>8.8036828710755799E-2</c:v>
                </c:pt>
                <c:pt idx="14298">
                  <c:v>8.8536759256385267E-2</c:v>
                </c:pt>
                <c:pt idx="14299">
                  <c:v>9.4841261576220859E-2</c:v>
                </c:pt>
                <c:pt idx="14300">
                  <c:v>0.21998053241259186</c:v>
                </c:pt>
                <c:pt idx="14301">
                  <c:v>0.11439284722291632</c:v>
                </c:pt>
                <c:pt idx="14302">
                  <c:v>9.370916666375706E-2</c:v>
                </c:pt>
                <c:pt idx="14303">
                  <c:v>3.5997013888845686E-2</c:v>
                </c:pt>
                <c:pt idx="14304">
                  <c:v>0</c:v>
                </c:pt>
                <c:pt idx="14305">
                  <c:v>0</c:v>
                </c:pt>
                <c:pt idx="14306">
                  <c:v>0</c:v>
                </c:pt>
                <c:pt idx="14307">
                  <c:v>0.12050121527863666</c:v>
                </c:pt>
                <c:pt idx="14308">
                  <c:v>0.10114040509506594</c:v>
                </c:pt>
                <c:pt idx="14309">
                  <c:v>0.10082726852124324</c:v>
                </c:pt>
                <c:pt idx="14310">
                  <c:v>0</c:v>
                </c:pt>
                <c:pt idx="14311">
                  <c:v>7.1826342587883119E-2</c:v>
                </c:pt>
                <c:pt idx="14312">
                  <c:v>8.1643321755109355E-2</c:v>
                </c:pt>
                <c:pt idx="14313">
                  <c:v>8.506474536989117E-2</c:v>
                </c:pt>
                <c:pt idx="14314">
                  <c:v>6.7855706016416661E-2</c:v>
                </c:pt>
                <c:pt idx="14315">
                  <c:v>9.5321203705680091E-2</c:v>
                </c:pt>
                <c:pt idx="14316">
                  <c:v>8.1321759258571547E-2</c:v>
                </c:pt>
                <c:pt idx="14317">
                  <c:v>8.0074733792571351E-2</c:v>
                </c:pt>
                <c:pt idx="14318">
                  <c:v>1.8375486113654915E-2</c:v>
                </c:pt>
                <c:pt idx="14319">
                  <c:v>9.284550926531665E-2</c:v>
                </c:pt>
                <c:pt idx="14320">
                  <c:v>8.6148090274946298E-2</c:v>
                </c:pt>
                <c:pt idx="14321">
                  <c:v>7.5436550927406643E-2</c:v>
                </c:pt>
                <c:pt idx="14322">
                  <c:v>7.9438645829213783E-2</c:v>
                </c:pt>
                <c:pt idx="14323">
                  <c:v>8.2442025464843027E-2</c:v>
                </c:pt>
                <c:pt idx="14324">
                  <c:v>7.6995185183477588E-2</c:v>
                </c:pt>
                <c:pt idx="14325">
                  <c:v>7.9589189816033468E-2</c:v>
                </c:pt>
                <c:pt idx="14326">
                  <c:v>8.0546446755761281E-2</c:v>
                </c:pt>
                <c:pt idx="14327">
                  <c:v>8.2325972223770805E-2</c:v>
                </c:pt>
                <c:pt idx="14328">
                  <c:v>7.2937743054353632E-2</c:v>
                </c:pt>
                <c:pt idx="14329">
                  <c:v>0</c:v>
                </c:pt>
                <c:pt idx="14330">
                  <c:v>9.3255868050619029E-2</c:v>
                </c:pt>
                <c:pt idx="14331">
                  <c:v>9.9538148147985339E-2</c:v>
                </c:pt>
                <c:pt idx="14332">
                  <c:v>0.12484082175797084</c:v>
                </c:pt>
                <c:pt idx="14333">
                  <c:v>0.22744064814469311</c:v>
                </c:pt>
                <c:pt idx="14334">
                  <c:v>3.444434027915122E-2</c:v>
                </c:pt>
                <c:pt idx="14335">
                  <c:v>0.18833770833589369</c:v>
                </c:pt>
                <c:pt idx="14336">
                  <c:v>0</c:v>
                </c:pt>
                <c:pt idx="14337">
                  <c:v>0</c:v>
                </c:pt>
                <c:pt idx="14338">
                  <c:v>0.82426337963261176</c:v>
                </c:pt>
                <c:pt idx="14339">
                  <c:v>0.1512273379630642</c:v>
                </c:pt>
                <c:pt idx="14340">
                  <c:v>9.7207060185610317E-2</c:v>
                </c:pt>
                <c:pt idx="14341">
                  <c:v>0.10920064814854413</c:v>
                </c:pt>
                <c:pt idx="14342">
                  <c:v>8.8760335653205402E-2</c:v>
                </c:pt>
                <c:pt idx="14343">
                  <c:v>0</c:v>
                </c:pt>
                <c:pt idx="14344">
                  <c:v>1.0679529745393666</c:v>
                </c:pt>
                <c:pt idx="14345">
                  <c:v>39.338047418983479</c:v>
                </c:pt>
                <c:pt idx="14346">
                  <c:v>0</c:v>
                </c:pt>
                <c:pt idx="14347">
                  <c:v>0</c:v>
                </c:pt>
                <c:pt idx="14348">
                  <c:v>0</c:v>
                </c:pt>
                <c:pt idx="14349">
                  <c:v>3.9220833336003125E-2</c:v>
                </c:pt>
                <c:pt idx="14350">
                  <c:v>0.21603523148223758</c:v>
                </c:pt>
                <c:pt idx="14351">
                  <c:v>0</c:v>
                </c:pt>
                <c:pt idx="14352">
                  <c:v>9.2307974540744908E-2</c:v>
                </c:pt>
                <c:pt idx="14353">
                  <c:v>0</c:v>
                </c:pt>
                <c:pt idx="14354">
                  <c:v>0</c:v>
                </c:pt>
                <c:pt idx="14355">
                  <c:v>0</c:v>
                </c:pt>
                <c:pt idx="14356">
                  <c:v>0.11114627314964309</c:v>
                </c:pt>
                <c:pt idx="14357">
                  <c:v>0</c:v>
                </c:pt>
                <c:pt idx="14358">
                  <c:v>0</c:v>
                </c:pt>
                <c:pt idx="14359">
                  <c:v>4.0334050921956077E-2</c:v>
                </c:pt>
                <c:pt idx="14360">
                  <c:v>2.579861757112667E-5</c:v>
                </c:pt>
                <c:pt idx="14361">
                  <c:v>2.7210648113396019E-5</c:v>
                </c:pt>
                <c:pt idx="14362">
                  <c:v>2.3935186618473381E-5</c:v>
                </c:pt>
                <c:pt idx="14363">
                  <c:v>0</c:v>
                </c:pt>
                <c:pt idx="14364">
                  <c:v>0</c:v>
                </c:pt>
                <c:pt idx="14365">
                  <c:v>0</c:v>
                </c:pt>
                <c:pt idx="14366">
                  <c:v>0</c:v>
                </c:pt>
                <c:pt idx="14367">
                  <c:v>0.11697518518485595</c:v>
                </c:pt>
                <c:pt idx="14368">
                  <c:v>2.2407410142477602E-5</c:v>
                </c:pt>
                <c:pt idx="14369">
                  <c:v>7.7742847221088596E-2</c:v>
                </c:pt>
                <c:pt idx="14370">
                  <c:v>0.11885807870567078</c:v>
                </c:pt>
                <c:pt idx="14371">
                  <c:v>9.8990127313300036E-2</c:v>
                </c:pt>
                <c:pt idx="14372">
                  <c:v>0</c:v>
                </c:pt>
                <c:pt idx="14373">
                  <c:v>9.9117743062379304E-2</c:v>
                </c:pt>
                <c:pt idx="14374">
                  <c:v>0.11750658565142658</c:v>
                </c:pt>
                <c:pt idx="14375">
                  <c:v>0.11927781250415137</c:v>
                </c:pt>
                <c:pt idx="14376">
                  <c:v>0.12973991897888482</c:v>
                </c:pt>
                <c:pt idx="14377">
                  <c:v>0.24783182870305609</c:v>
                </c:pt>
                <c:pt idx="14378">
                  <c:v>1.233728749997681</c:v>
                </c:pt>
                <c:pt idx="14379">
                  <c:v>0.12000953703682171</c:v>
                </c:pt>
                <c:pt idx="14380">
                  <c:v>8.4635393519420177E-2</c:v>
                </c:pt>
                <c:pt idx="14381">
                  <c:v>0</c:v>
                </c:pt>
                <c:pt idx="14382">
                  <c:v>0.11359811342845205</c:v>
                </c:pt>
                <c:pt idx="14383">
                  <c:v>8.7346655091096181E-2</c:v>
                </c:pt>
                <c:pt idx="14384">
                  <c:v>1.9314629629661795E-2</c:v>
                </c:pt>
                <c:pt idx="14385">
                  <c:v>0</c:v>
                </c:pt>
                <c:pt idx="14386">
                  <c:v>0</c:v>
                </c:pt>
                <c:pt idx="14387">
                  <c:v>3.8484421296743676E-2</c:v>
                </c:pt>
                <c:pt idx="14388">
                  <c:v>0</c:v>
                </c:pt>
                <c:pt idx="14389">
                  <c:v>0</c:v>
                </c:pt>
                <c:pt idx="14390">
                  <c:v>3.0306828703032807E-2</c:v>
                </c:pt>
                <c:pt idx="14391">
                  <c:v>0</c:v>
                </c:pt>
                <c:pt idx="14392">
                  <c:v>0</c:v>
                </c:pt>
                <c:pt idx="14393">
                  <c:v>0</c:v>
                </c:pt>
                <c:pt idx="14394">
                  <c:v>0</c:v>
                </c:pt>
                <c:pt idx="14395">
                  <c:v>0.1186276620355784</c:v>
                </c:pt>
                <c:pt idx="14396">
                  <c:v>6.9859710652963258E-2</c:v>
                </c:pt>
                <c:pt idx="14397">
                  <c:v>0.11389618055545725</c:v>
                </c:pt>
                <c:pt idx="14398">
                  <c:v>0.13240542824496515</c:v>
                </c:pt>
                <c:pt idx="14399">
                  <c:v>0.14630070601560874</c:v>
                </c:pt>
                <c:pt idx="14400">
                  <c:v>0.10703574073704658</c:v>
                </c:pt>
                <c:pt idx="14401">
                  <c:v>8.1437951390398666E-2</c:v>
                </c:pt>
                <c:pt idx="14402">
                  <c:v>0.1217915162051213</c:v>
                </c:pt>
                <c:pt idx="14403">
                  <c:v>0.10762756945041474</c:v>
                </c:pt>
                <c:pt idx="14404">
                  <c:v>0.11861403934744885</c:v>
                </c:pt>
                <c:pt idx="14405">
                  <c:v>0.11903212962351972</c:v>
                </c:pt>
                <c:pt idx="14406">
                  <c:v>2.2673608327750117E-5</c:v>
                </c:pt>
                <c:pt idx="14407">
                  <c:v>2.4351851607207209E-5</c:v>
                </c:pt>
                <c:pt idx="14408">
                  <c:v>7.0305812268488808</c:v>
                </c:pt>
                <c:pt idx="14409">
                  <c:v>2.3298605810850859E-5</c:v>
                </c:pt>
                <c:pt idx="14410">
                  <c:v>3.3645839721430093E-5</c:v>
                </c:pt>
                <c:pt idx="14411">
                  <c:v>2.8587965061888099E-5</c:v>
                </c:pt>
                <c:pt idx="14412">
                  <c:v>2.2418986191041768E-5</c:v>
                </c:pt>
                <c:pt idx="14413">
                  <c:v>2.133101224899292E-5</c:v>
                </c:pt>
                <c:pt idx="14414">
                  <c:v>0.10731244213093305</c:v>
                </c:pt>
                <c:pt idx="14415">
                  <c:v>3.3832870372862089E-2</c:v>
                </c:pt>
                <c:pt idx="14416">
                  <c:v>3.3403796296624932E-2</c:v>
                </c:pt>
                <c:pt idx="14417">
                  <c:v>2.8437498258426785E-5</c:v>
                </c:pt>
                <c:pt idx="14418">
                  <c:v>0.3798760185163701</c:v>
                </c:pt>
                <c:pt idx="14419">
                  <c:v>0.11073775462864432</c:v>
                </c:pt>
                <c:pt idx="14420">
                  <c:v>0</c:v>
                </c:pt>
                <c:pt idx="14421">
                  <c:v>0.11891440972249256</c:v>
                </c:pt>
                <c:pt idx="14422">
                  <c:v>0.13067994212906342</c:v>
                </c:pt>
                <c:pt idx="14423">
                  <c:v>8.873762731673196E-2</c:v>
                </c:pt>
                <c:pt idx="14424">
                  <c:v>0.12712258101964835</c:v>
                </c:pt>
                <c:pt idx="14425">
                  <c:v>7.0006319445383269E-2</c:v>
                </c:pt>
                <c:pt idx="14426">
                  <c:v>1.4976852980908006E-5</c:v>
                </c:pt>
                <c:pt idx="14427">
                  <c:v>8.1284189815050922E-2</c:v>
                </c:pt>
                <c:pt idx="14428">
                  <c:v>9.8006863430782687E-2</c:v>
                </c:pt>
                <c:pt idx="14429">
                  <c:v>9.3332314812869299E-2</c:v>
                </c:pt>
                <c:pt idx="14430">
                  <c:v>7.3168344904843252E-2</c:v>
                </c:pt>
                <c:pt idx="14431">
                  <c:v>7.6364259257388767E-2</c:v>
                </c:pt>
                <c:pt idx="14432">
                  <c:v>0</c:v>
                </c:pt>
                <c:pt idx="14433">
                  <c:v>0.10941644675767748</c:v>
                </c:pt>
                <c:pt idx="14434">
                  <c:v>8.5323356477601919E-2</c:v>
                </c:pt>
                <c:pt idx="14435">
                  <c:v>7.981467592617264E-2</c:v>
                </c:pt>
                <c:pt idx="14436">
                  <c:v>0</c:v>
                </c:pt>
                <c:pt idx="14437">
                  <c:v>8.4364988426386844E-2</c:v>
                </c:pt>
                <c:pt idx="14438">
                  <c:v>8.9502384260413237E-2</c:v>
                </c:pt>
                <c:pt idx="14439">
                  <c:v>9.9552835650683846E-2</c:v>
                </c:pt>
                <c:pt idx="14440">
                  <c:v>4.1590590277337469E-2</c:v>
                </c:pt>
                <c:pt idx="14441">
                  <c:v>0.11282781250338303</c:v>
                </c:pt>
                <c:pt idx="14442">
                  <c:v>4.0629050927236676E-2</c:v>
                </c:pt>
                <c:pt idx="14443">
                  <c:v>0.14365935185196577</c:v>
                </c:pt>
                <c:pt idx="14444">
                  <c:v>0.10173475695046363</c:v>
                </c:pt>
                <c:pt idx="14445">
                  <c:v>9.8202627312275581E-2</c:v>
                </c:pt>
                <c:pt idx="14446">
                  <c:v>1.4812766203249339E-2</c:v>
                </c:pt>
                <c:pt idx="14447">
                  <c:v>1.4976852980908006E-5</c:v>
                </c:pt>
                <c:pt idx="14448">
                  <c:v>8.4149131944286637E-2</c:v>
                </c:pt>
                <c:pt idx="14449">
                  <c:v>0</c:v>
                </c:pt>
                <c:pt idx="14450">
                  <c:v>8.7041585647966713E-2</c:v>
                </c:pt>
                <c:pt idx="14451">
                  <c:v>0.10899425925890682</c:v>
                </c:pt>
                <c:pt idx="14452">
                  <c:v>8.5713310181745328E-2</c:v>
                </c:pt>
                <c:pt idx="14453">
                  <c:v>0.11184822916402481</c:v>
                </c:pt>
                <c:pt idx="14454">
                  <c:v>9.4042581018584315E-2</c:v>
                </c:pt>
                <c:pt idx="14455">
                  <c:v>8.221871528076008E-2</c:v>
                </c:pt>
                <c:pt idx="14456">
                  <c:v>1.8562800927611534E-2</c:v>
                </c:pt>
                <c:pt idx="14457">
                  <c:v>1.9665370375150815E-2</c:v>
                </c:pt>
                <c:pt idx="14458">
                  <c:v>0</c:v>
                </c:pt>
                <c:pt idx="14459">
                  <c:v>0.11224547454185085</c:v>
                </c:pt>
                <c:pt idx="14460">
                  <c:v>0</c:v>
                </c:pt>
                <c:pt idx="14461">
                  <c:v>0</c:v>
                </c:pt>
                <c:pt idx="14462">
                  <c:v>0</c:v>
                </c:pt>
                <c:pt idx="14463">
                  <c:v>0</c:v>
                </c:pt>
                <c:pt idx="14464">
                  <c:v>0</c:v>
                </c:pt>
                <c:pt idx="14465">
                  <c:v>8.675750000111293E-2</c:v>
                </c:pt>
                <c:pt idx="14466">
                  <c:v>0</c:v>
                </c:pt>
                <c:pt idx="14467">
                  <c:v>9.5642129628686234E-2</c:v>
                </c:pt>
                <c:pt idx="14468">
                  <c:v>0</c:v>
                </c:pt>
                <c:pt idx="14469">
                  <c:v>0</c:v>
                </c:pt>
                <c:pt idx="14470">
                  <c:v>0</c:v>
                </c:pt>
                <c:pt idx="14471">
                  <c:v>0</c:v>
                </c:pt>
                <c:pt idx="14472">
                  <c:v>0</c:v>
                </c:pt>
                <c:pt idx="14473">
                  <c:v>0</c:v>
                </c:pt>
                <c:pt idx="14474">
                  <c:v>0</c:v>
                </c:pt>
                <c:pt idx="14475">
                  <c:v>8.4152766205079388E-2</c:v>
                </c:pt>
                <c:pt idx="14476">
                  <c:v>0.10012069444201188</c:v>
                </c:pt>
                <c:pt idx="14477">
                  <c:v>8.6969907410093583E-2</c:v>
                </c:pt>
                <c:pt idx="14478">
                  <c:v>9.7403622690762859E-2</c:v>
                </c:pt>
                <c:pt idx="14479">
                  <c:v>0</c:v>
                </c:pt>
                <c:pt idx="14480">
                  <c:v>0.11773282407375518</c:v>
                </c:pt>
                <c:pt idx="14481">
                  <c:v>0</c:v>
                </c:pt>
                <c:pt idx="14482">
                  <c:v>4.0539097222790588E-2</c:v>
                </c:pt>
                <c:pt idx="14483">
                  <c:v>0.11770462962886086</c:v>
                </c:pt>
                <c:pt idx="14484">
                  <c:v>0</c:v>
                </c:pt>
                <c:pt idx="14485">
                  <c:v>0</c:v>
                </c:pt>
                <c:pt idx="14486">
                  <c:v>0.11506320601620246</c:v>
                </c:pt>
                <c:pt idx="14487">
                  <c:v>0.11758140046003973</c:v>
                </c:pt>
                <c:pt idx="14488">
                  <c:v>0</c:v>
                </c:pt>
                <c:pt idx="14489">
                  <c:v>0</c:v>
                </c:pt>
                <c:pt idx="14490">
                  <c:v>9.3454259258578531E-2</c:v>
                </c:pt>
                <c:pt idx="14491">
                  <c:v>9.7083773151098285E-2</c:v>
                </c:pt>
                <c:pt idx="14492">
                  <c:v>8.8426469905243721E-2</c:v>
                </c:pt>
                <c:pt idx="14493">
                  <c:v>0</c:v>
                </c:pt>
                <c:pt idx="14494">
                  <c:v>0</c:v>
                </c:pt>
                <c:pt idx="14495">
                  <c:v>0</c:v>
                </c:pt>
                <c:pt idx="14496">
                  <c:v>0.11599535879213363</c:v>
                </c:pt>
                <c:pt idx="14497">
                  <c:v>0</c:v>
                </c:pt>
                <c:pt idx="14498">
                  <c:v>0</c:v>
                </c:pt>
                <c:pt idx="14499">
                  <c:v>0</c:v>
                </c:pt>
                <c:pt idx="14500">
                  <c:v>0</c:v>
                </c:pt>
                <c:pt idx="14501">
                  <c:v>9.5642199070425704E-2</c:v>
                </c:pt>
                <c:pt idx="14502">
                  <c:v>4.5688449077715632E-2</c:v>
                </c:pt>
                <c:pt idx="14503">
                  <c:v>0.11499995370832039</c:v>
                </c:pt>
                <c:pt idx="14504">
                  <c:v>0.10778525462956168</c:v>
                </c:pt>
                <c:pt idx="14505">
                  <c:v>0.10781679398496635</c:v>
                </c:pt>
                <c:pt idx="14506">
                  <c:v>0.10846746528113727</c:v>
                </c:pt>
                <c:pt idx="14507">
                  <c:v>0</c:v>
                </c:pt>
                <c:pt idx="14508">
                  <c:v>9.4696215281146578E-2</c:v>
                </c:pt>
                <c:pt idx="14509">
                  <c:v>9.1290393524104729E-2</c:v>
                </c:pt>
                <c:pt idx="14510">
                  <c:v>0.11898729166568955</c:v>
                </c:pt>
                <c:pt idx="14511">
                  <c:v>9.6555995369271841E-2</c:v>
                </c:pt>
                <c:pt idx="14512">
                  <c:v>4.0805277778417803E-2</c:v>
                </c:pt>
                <c:pt idx="14513">
                  <c:v>4.0645439810759854E-2</c:v>
                </c:pt>
                <c:pt idx="14514">
                  <c:v>4.0698483797314111E-2</c:v>
                </c:pt>
                <c:pt idx="14515">
                  <c:v>3.1701458334282506E-2</c:v>
                </c:pt>
                <c:pt idx="14516">
                  <c:v>0</c:v>
                </c:pt>
                <c:pt idx="14517">
                  <c:v>0</c:v>
                </c:pt>
                <c:pt idx="14518">
                  <c:v>0.1391682407411281</c:v>
                </c:pt>
                <c:pt idx="14519">
                  <c:v>0</c:v>
                </c:pt>
                <c:pt idx="14520">
                  <c:v>0</c:v>
                </c:pt>
                <c:pt idx="14521">
                  <c:v>0.11623788194265217</c:v>
                </c:pt>
                <c:pt idx="14522">
                  <c:v>0.11715761573577765</c:v>
                </c:pt>
                <c:pt idx="14523">
                  <c:v>9.4784178247209638E-2</c:v>
                </c:pt>
                <c:pt idx="14524">
                  <c:v>0.11761795138590969</c:v>
                </c:pt>
                <c:pt idx="14525">
                  <c:v>9.7011030091380235E-2</c:v>
                </c:pt>
                <c:pt idx="14526">
                  <c:v>0</c:v>
                </c:pt>
                <c:pt idx="14527">
                  <c:v>0</c:v>
                </c:pt>
                <c:pt idx="14528">
                  <c:v>0</c:v>
                </c:pt>
                <c:pt idx="14529">
                  <c:v>0</c:v>
                </c:pt>
                <c:pt idx="14530">
                  <c:v>7.2217708337120712E-2</c:v>
                </c:pt>
                <c:pt idx="14531">
                  <c:v>0</c:v>
                </c:pt>
                <c:pt idx="14532">
                  <c:v>9.9312152779020835E-2</c:v>
                </c:pt>
                <c:pt idx="14533">
                  <c:v>0</c:v>
                </c:pt>
                <c:pt idx="14534">
                  <c:v>0</c:v>
                </c:pt>
                <c:pt idx="14535">
                  <c:v>2.2256943339016289E-5</c:v>
                </c:pt>
                <c:pt idx="14536">
                  <c:v>0</c:v>
                </c:pt>
                <c:pt idx="14537">
                  <c:v>0</c:v>
                </c:pt>
                <c:pt idx="14538">
                  <c:v>0</c:v>
                </c:pt>
                <c:pt idx="14539">
                  <c:v>0</c:v>
                </c:pt>
                <c:pt idx="14540">
                  <c:v>2.9942129913251847E-5</c:v>
                </c:pt>
                <c:pt idx="14541">
                  <c:v>2.5324079615529627E-5</c:v>
                </c:pt>
                <c:pt idx="14542">
                  <c:v>0.11386386574304197</c:v>
                </c:pt>
                <c:pt idx="14543">
                  <c:v>3.2939817174337804E-5</c:v>
                </c:pt>
                <c:pt idx="14544">
                  <c:v>0</c:v>
                </c:pt>
                <c:pt idx="14545">
                  <c:v>1.4700624997203704E-2</c:v>
                </c:pt>
                <c:pt idx="14546">
                  <c:v>8.9430451385851484E-2</c:v>
                </c:pt>
                <c:pt idx="14547">
                  <c:v>0.14433765046123881</c:v>
                </c:pt>
                <c:pt idx="14548">
                  <c:v>9.2573310190346092E-2</c:v>
                </c:pt>
                <c:pt idx="14549">
                  <c:v>0</c:v>
                </c:pt>
                <c:pt idx="14550">
                  <c:v>4.3006145831895992E-2</c:v>
                </c:pt>
                <c:pt idx="14551">
                  <c:v>0</c:v>
                </c:pt>
                <c:pt idx="14552">
                  <c:v>0</c:v>
                </c:pt>
                <c:pt idx="14553">
                  <c:v>0</c:v>
                </c:pt>
                <c:pt idx="14554">
                  <c:v>0</c:v>
                </c:pt>
                <c:pt idx="14555">
                  <c:v>0</c:v>
                </c:pt>
                <c:pt idx="14556">
                  <c:v>2.2690879632136784E-2</c:v>
                </c:pt>
                <c:pt idx="14557">
                  <c:v>0</c:v>
                </c:pt>
                <c:pt idx="14558">
                  <c:v>0</c:v>
                </c:pt>
                <c:pt idx="14559">
                  <c:v>0</c:v>
                </c:pt>
                <c:pt idx="14560">
                  <c:v>0.11574876157828839</c:v>
                </c:pt>
                <c:pt idx="14561">
                  <c:v>0</c:v>
                </c:pt>
                <c:pt idx="14562">
                  <c:v>0</c:v>
                </c:pt>
                <c:pt idx="14563">
                  <c:v>0</c:v>
                </c:pt>
                <c:pt idx="14564">
                  <c:v>83.022182546294061</c:v>
                </c:pt>
                <c:pt idx="14565">
                  <c:v>0.11657731480954681</c:v>
                </c:pt>
                <c:pt idx="14566">
                  <c:v>9.6384467593452428E-2</c:v>
                </c:pt>
                <c:pt idx="14567">
                  <c:v>0.11770451389020309</c:v>
                </c:pt>
                <c:pt idx="14568">
                  <c:v>0.12517263888730668</c:v>
                </c:pt>
                <c:pt idx="14569">
                  <c:v>0.20339065972075332</c:v>
                </c:pt>
                <c:pt idx="14570">
                  <c:v>0</c:v>
                </c:pt>
                <c:pt idx="14571">
                  <c:v>1.9710649212356657E-5</c:v>
                </c:pt>
                <c:pt idx="14572">
                  <c:v>0</c:v>
                </c:pt>
                <c:pt idx="14573">
                  <c:v>1.7430560546927154E-5</c:v>
                </c:pt>
                <c:pt idx="14574">
                  <c:v>0</c:v>
                </c:pt>
                <c:pt idx="14575">
                  <c:v>0.28152439814584795</c:v>
                </c:pt>
                <c:pt idx="14576">
                  <c:v>7.96412059571594E-5</c:v>
                </c:pt>
                <c:pt idx="14577">
                  <c:v>9.3506550925667398E-2</c:v>
                </c:pt>
                <c:pt idx="14578">
                  <c:v>0.22559805555647472</c:v>
                </c:pt>
                <c:pt idx="14579">
                  <c:v>0.2349496643510065</c:v>
                </c:pt>
                <c:pt idx="14580">
                  <c:v>2.4537032004445791E-5</c:v>
                </c:pt>
                <c:pt idx="14581">
                  <c:v>1.6354162653442472E-5</c:v>
                </c:pt>
                <c:pt idx="14582">
                  <c:v>1.6145830159075558E-5</c:v>
                </c:pt>
                <c:pt idx="14583">
                  <c:v>9.8451828700490296E-2</c:v>
                </c:pt>
                <c:pt idx="14584">
                  <c:v>0.1068012963005458</c:v>
                </c:pt>
                <c:pt idx="14585">
                  <c:v>0</c:v>
                </c:pt>
                <c:pt idx="14586">
                  <c:v>9.7507488426344935E-2</c:v>
                </c:pt>
                <c:pt idx="14587">
                  <c:v>0.10245604166266276</c:v>
                </c:pt>
                <c:pt idx="14588">
                  <c:v>0.1217819560188218</c:v>
                </c:pt>
                <c:pt idx="14589">
                  <c:v>9.71871527726762E-2</c:v>
                </c:pt>
                <c:pt idx="14590">
                  <c:v>0.11638106482132571</c:v>
                </c:pt>
                <c:pt idx="14591">
                  <c:v>8.3445115742506459E-2</c:v>
                </c:pt>
                <c:pt idx="14592">
                  <c:v>0.11951818287343485</c:v>
                </c:pt>
                <c:pt idx="14593">
                  <c:v>9.6830162037804257E-2</c:v>
                </c:pt>
                <c:pt idx="14594">
                  <c:v>0.11316726851509884</c:v>
                </c:pt>
                <c:pt idx="14595">
                  <c:v>81.479231874996913</c:v>
                </c:pt>
                <c:pt idx="14596">
                  <c:v>0.11093165509373648</c:v>
                </c:pt>
                <c:pt idx="14597">
                  <c:v>0.11900398148281965</c:v>
                </c:pt>
                <c:pt idx="14598">
                  <c:v>81.270649699079513</c:v>
                </c:pt>
                <c:pt idx="14599">
                  <c:v>8.0457673611817881E-2</c:v>
                </c:pt>
                <c:pt idx="14600">
                  <c:v>81.200070428239997</c:v>
                </c:pt>
                <c:pt idx="14601">
                  <c:v>8.2133912037534174E-2</c:v>
                </c:pt>
                <c:pt idx="14602">
                  <c:v>81.170299479163077</c:v>
                </c:pt>
                <c:pt idx="14603">
                  <c:v>81.156994479169953</c:v>
                </c:pt>
                <c:pt idx="14604">
                  <c:v>81.097469861117133</c:v>
                </c:pt>
                <c:pt idx="14605">
                  <c:v>0</c:v>
                </c:pt>
                <c:pt idx="14606">
                  <c:v>3.9401476851853658</c:v>
                </c:pt>
                <c:pt idx="14607">
                  <c:v>1.4085642760619521E-5</c:v>
                </c:pt>
                <c:pt idx="14608">
                  <c:v>1.8252314475830644E-5</c:v>
                </c:pt>
                <c:pt idx="14609">
                  <c:v>80.928196643515548</c:v>
                </c:pt>
                <c:pt idx="14610">
                  <c:v>2.1643521904479712E-5</c:v>
                </c:pt>
                <c:pt idx="14611">
                  <c:v>8.7085646990744863</c:v>
                </c:pt>
                <c:pt idx="14612">
                  <c:v>80.896385590276623</c:v>
                </c:pt>
                <c:pt idx="14613">
                  <c:v>2.2199077648110688E-5</c:v>
                </c:pt>
                <c:pt idx="14614">
                  <c:v>2.1979161829221994E-5</c:v>
                </c:pt>
                <c:pt idx="14615">
                  <c:v>1.4340272173285484E-5</c:v>
                </c:pt>
                <c:pt idx="14616">
                  <c:v>9.0973645834310446E-2</c:v>
                </c:pt>
                <c:pt idx="14617">
                  <c:v>0.15002975694369525</c:v>
                </c:pt>
                <c:pt idx="14618">
                  <c:v>2.2685184376314282E-5</c:v>
                </c:pt>
                <c:pt idx="14619">
                  <c:v>0</c:v>
                </c:pt>
                <c:pt idx="14620">
                  <c:v>0.13568391204171348</c:v>
                </c:pt>
                <c:pt idx="14621">
                  <c:v>0.10887525462749181</c:v>
                </c:pt>
                <c:pt idx="14622">
                  <c:v>1.4212964742910117E-5</c:v>
                </c:pt>
                <c:pt idx="14623">
                  <c:v>1.4884259144309908E-5</c:v>
                </c:pt>
                <c:pt idx="14624">
                  <c:v>1.79282360477373E-5</c:v>
                </c:pt>
                <c:pt idx="14625">
                  <c:v>0</c:v>
                </c:pt>
                <c:pt idx="14626">
                  <c:v>0.11689658564864658</c:v>
                </c:pt>
                <c:pt idx="14627">
                  <c:v>9.8260115737502929E-2</c:v>
                </c:pt>
                <c:pt idx="14628">
                  <c:v>0.12523701389000053</c:v>
                </c:pt>
                <c:pt idx="14629">
                  <c:v>8.1707071760320105E-2</c:v>
                </c:pt>
                <c:pt idx="14630">
                  <c:v>2.3599532141815871E-5</c:v>
                </c:pt>
                <c:pt idx="14631">
                  <c:v>0</c:v>
                </c:pt>
                <c:pt idx="14632">
                  <c:v>0</c:v>
                </c:pt>
                <c:pt idx="14633">
                  <c:v>0</c:v>
                </c:pt>
                <c:pt idx="14634">
                  <c:v>3.0833332857582718E-5</c:v>
                </c:pt>
                <c:pt idx="14635">
                  <c:v>4.7592591727152467E-5</c:v>
                </c:pt>
                <c:pt idx="14636">
                  <c:v>1.9918981706723571E-5</c:v>
                </c:pt>
                <c:pt idx="14637">
                  <c:v>0</c:v>
                </c:pt>
                <c:pt idx="14638">
                  <c:v>0</c:v>
                </c:pt>
                <c:pt idx="14639">
                  <c:v>9.9264814816706348E-2</c:v>
                </c:pt>
                <c:pt idx="14640">
                  <c:v>0</c:v>
                </c:pt>
                <c:pt idx="14641">
                  <c:v>2.3078704543877393E-5</c:v>
                </c:pt>
                <c:pt idx="14642">
                  <c:v>2.255384363430494</c:v>
                </c:pt>
                <c:pt idx="14643">
                  <c:v>0</c:v>
                </c:pt>
                <c:pt idx="14644">
                  <c:v>0</c:v>
                </c:pt>
                <c:pt idx="14645">
                  <c:v>0</c:v>
                </c:pt>
                <c:pt idx="14646">
                  <c:v>0</c:v>
                </c:pt>
                <c:pt idx="14647">
                  <c:v>0.11722243055555737</c:v>
                </c:pt>
                <c:pt idx="14648">
                  <c:v>79.737434965274588</c:v>
                </c:pt>
                <c:pt idx="14649">
                  <c:v>0</c:v>
                </c:pt>
                <c:pt idx="14650">
                  <c:v>0</c:v>
                </c:pt>
                <c:pt idx="14651">
                  <c:v>9.6442326394026168E-2</c:v>
                </c:pt>
                <c:pt idx="14652">
                  <c:v>0.12307854166283505</c:v>
                </c:pt>
                <c:pt idx="14653">
                  <c:v>0</c:v>
                </c:pt>
                <c:pt idx="14654">
                  <c:v>0.11957285879907431</c:v>
                </c:pt>
                <c:pt idx="14655">
                  <c:v>0.11944249999942258</c:v>
                </c:pt>
                <c:pt idx="14656">
                  <c:v>0.21387664351641433</c:v>
                </c:pt>
                <c:pt idx="14657">
                  <c:v>79.113637233800546</c:v>
                </c:pt>
                <c:pt idx="14658">
                  <c:v>0.11901626157487044</c:v>
                </c:pt>
                <c:pt idx="14659">
                  <c:v>0.12335641203389969</c:v>
                </c:pt>
                <c:pt idx="14660">
                  <c:v>0.39394082175567746</c:v>
                </c:pt>
                <c:pt idx="14661">
                  <c:v>2.5457361109147314E-2</c:v>
                </c:pt>
                <c:pt idx="14662">
                  <c:v>0.12200186342670349</c:v>
                </c:pt>
                <c:pt idx="14663">
                  <c:v>0.12084265046723885</c:v>
                </c:pt>
                <c:pt idx="14664">
                  <c:v>0.11885864583746297</c:v>
                </c:pt>
                <c:pt idx="14665">
                  <c:v>78.894358171295607</c:v>
                </c:pt>
                <c:pt idx="14666">
                  <c:v>0.11218171296059154</c:v>
                </c:pt>
                <c:pt idx="14667">
                  <c:v>2.777777990559116E-5</c:v>
                </c:pt>
                <c:pt idx="14668">
                  <c:v>9.4020104166702367E-2</c:v>
                </c:pt>
                <c:pt idx="14669">
                  <c:v>0.11676270833413582</c:v>
                </c:pt>
                <c:pt idx="14670">
                  <c:v>2.3263884941115975E-5</c:v>
                </c:pt>
                <c:pt idx="14671">
                  <c:v>0</c:v>
                </c:pt>
                <c:pt idx="14672">
                  <c:v>0</c:v>
                </c:pt>
                <c:pt idx="14673">
                  <c:v>0.10845146991050569</c:v>
                </c:pt>
                <c:pt idx="14674">
                  <c:v>0.10549255787191214</c:v>
                </c:pt>
                <c:pt idx="14675">
                  <c:v>0</c:v>
                </c:pt>
                <c:pt idx="14676">
                  <c:v>9.7099548613186926E-2</c:v>
                </c:pt>
                <c:pt idx="14677">
                  <c:v>0.10822930555150378</c:v>
                </c:pt>
                <c:pt idx="14678">
                  <c:v>9.5341412037669215E-2</c:v>
                </c:pt>
                <c:pt idx="14679">
                  <c:v>0.11274236111057689</c:v>
                </c:pt>
                <c:pt idx="14680">
                  <c:v>0</c:v>
                </c:pt>
                <c:pt idx="14681">
                  <c:v>0</c:v>
                </c:pt>
                <c:pt idx="14682">
                  <c:v>1.6261576092801988E-5</c:v>
                </c:pt>
                <c:pt idx="14683">
                  <c:v>1.7256941646337509E-5</c:v>
                </c:pt>
                <c:pt idx="14684">
                  <c:v>1.7291669792030007E-5</c:v>
                </c:pt>
                <c:pt idx="14685">
                  <c:v>0</c:v>
                </c:pt>
                <c:pt idx="14686">
                  <c:v>0</c:v>
                </c:pt>
                <c:pt idx="14687">
                  <c:v>0</c:v>
                </c:pt>
                <c:pt idx="14688">
                  <c:v>0</c:v>
                </c:pt>
                <c:pt idx="14689">
                  <c:v>0.10103046296717366</c:v>
                </c:pt>
                <c:pt idx="14690">
                  <c:v>78.099283668983844</c:v>
                </c:pt>
                <c:pt idx="14691">
                  <c:v>0.11019732638669666</c:v>
                </c:pt>
                <c:pt idx="14692">
                  <c:v>0</c:v>
                </c:pt>
                <c:pt idx="14693">
                  <c:v>0</c:v>
                </c:pt>
                <c:pt idx="14694">
                  <c:v>0</c:v>
                </c:pt>
                <c:pt idx="14695">
                  <c:v>0</c:v>
                </c:pt>
                <c:pt idx="14696">
                  <c:v>0</c:v>
                </c:pt>
                <c:pt idx="14697">
                  <c:v>0.11831505787267815</c:v>
                </c:pt>
                <c:pt idx="14698">
                  <c:v>0</c:v>
                </c:pt>
                <c:pt idx="14699">
                  <c:v>2.2928245016373694E-5</c:v>
                </c:pt>
                <c:pt idx="14700">
                  <c:v>0</c:v>
                </c:pt>
                <c:pt idx="14701">
                  <c:v>0</c:v>
                </c:pt>
                <c:pt idx="14702">
                  <c:v>7.8630381940456573E-2</c:v>
                </c:pt>
                <c:pt idx="14703">
                  <c:v>0</c:v>
                </c:pt>
                <c:pt idx="14704">
                  <c:v>0</c:v>
                </c:pt>
                <c:pt idx="14705">
                  <c:v>0</c:v>
                </c:pt>
                <c:pt idx="14706">
                  <c:v>0</c:v>
                </c:pt>
                <c:pt idx="14707">
                  <c:v>0</c:v>
                </c:pt>
                <c:pt idx="14708">
                  <c:v>0</c:v>
                </c:pt>
                <c:pt idx="14709">
                  <c:v>0.10913180555508006</c:v>
                </c:pt>
                <c:pt idx="14710">
                  <c:v>0</c:v>
                </c:pt>
                <c:pt idx="14711">
                  <c:v>0</c:v>
                </c:pt>
                <c:pt idx="14712">
                  <c:v>0.1178162037031143</c:v>
                </c:pt>
                <c:pt idx="14713">
                  <c:v>0</c:v>
                </c:pt>
                <c:pt idx="14714">
                  <c:v>0</c:v>
                </c:pt>
                <c:pt idx="14715">
                  <c:v>0</c:v>
                </c:pt>
                <c:pt idx="14716">
                  <c:v>0</c:v>
                </c:pt>
                <c:pt idx="14717">
                  <c:v>0.1146069560199976</c:v>
                </c:pt>
                <c:pt idx="14718">
                  <c:v>0</c:v>
                </c:pt>
                <c:pt idx="14719">
                  <c:v>0</c:v>
                </c:pt>
                <c:pt idx="14720">
                  <c:v>0</c:v>
                </c:pt>
                <c:pt idx="14721">
                  <c:v>8.9109652777551673E-2</c:v>
                </c:pt>
                <c:pt idx="14722">
                  <c:v>0.11839599537051981</c:v>
                </c:pt>
                <c:pt idx="14723">
                  <c:v>0</c:v>
                </c:pt>
                <c:pt idx="14724">
                  <c:v>0</c:v>
                </c:pt>
                <c:pt idx="14725">
                  <c:v>1.9097220501862466E-5</c:v>
                </c:pt>
                <c:pt idx="14726">
                  <c:v>0</c:v>
                </c:pt>
                <c:pt idx="14727">
                  <c:v>0.11962208332988666</c:v>
                </c:pt>
                <c:pt idx="14728">
                  <c:v>0</c:v>
                </c:pt>
                <c:pt idx="14729">
                  <c:v>0</c:v>
                </c:pt>
                <c:pt idx="14730">
                  <c:v>7.9862187500111759E-2</c:v>
                </c:pt>
                <c:pt idx="14731">
                  <c:v>0.12270240740326699</c:v>
                </c:pt>
                <c:pt idx="14732">
                  <c:v>1.9050930859521031E-5</c:v>
                </c:pt>
                <c:pt idx="14733">
                  <c:v>0</c:v>
                </c:pt>
                <c:pt idx="14734">
                  <c:v>0</c:v>
                </c:pt>
                <c:pt idx="14735">
                  <c:v>0</c:v>
                </c:pt>
                <c:pt idx="14736">
                  <c:v>1.9849539967253804E-5</c:v>
                </c:pt>
                <c:pt idx="14737">
                  <c:v>0.1140149421262322</c:v>
                </c:pt>
                <c:pt idx="14738">
                  <c:v>0</c:v>
                </c:pt>
                <c:pt idx="14739">
                  <c:v>0.14282341435318813</c:v>
                </c:pt>
                <c:pt idx="14740">
                  <c:v>1.191550909425132E-4</c:v>
                </c:pt>
                <c:pt idx="14741">
                  <c:v>0.11467111111414852</c:v>
                </c:pt>
                <c:pt idx="14742">
                  <c:v>0.11366934028046671</c:v>
                </c:pt>
                <c:pt idx="14743">
                  <c:v>0.11688162037171423</c:v>
                </c:pt>
                <c:pt idx="14744">
                  <c:v>0.16615221064421348</c:v>
                </c:pt>
                <c:pt idx="14745">
                  <c:v>0</c:v>
                </c:pt>
                <c:pt idx="14746">
                  <c:v>0</c:v>
                </c:pt>
                <c:pt idx="14747">
                  <c:v>9.644961806043284E-2</c:v>
                </c:pt>
                <c:pt idx="14748">
                  <c:v>1.6782403690740466E-5</c:v>
                </c:pt>
                <c:pt idx="14749">
                  <c:v>0</c:v>
                </c:pt>
                <c:pt idx="14750">
                  <c:v>0</c:v>
                </c:pt>
                <c:pt idx="14751">
                  <c:v>9.5564664356061257E-2</c:v>
                </c:pt>
                <c:pt idx="14752">
                  <c:v>76.899556562500948</c:v>
                </c:pt>
                <c:pt idx="14753">
                  <c:v>0.14034997684939299</c:v>
                </c:pt>
                <c:pt idx="14754">
                  <c:v>0.12526953703491017</c:v>
                </c:pt>
                <c:pt idx="14755">
                  <c:v>0.13379914351389743</c:v>
                </c:pt>
                <c:pt idx="14756">
                  <c:v>5.3868645838520024E-2</c:v>
                </c:pt>
                <c:pt idx="14757">
                  <c:v>2.2199070372153074E-5</c:v>
                </c:pt>
                <c:pt idx="14758">
                  <c:v>0.12373511573969154</c:v>
                </c:pt>
                <c:pt idx="14759">
                  <c:v>0.10088657407322899</c:v>
                </c:pt>
                <c:pt idx="14760">
                  <c:v>0.12478215277224081</c:v>
                </c:pt>
                <c:pt idx="14761">
                  <c:v>1.435088067126344</c:v>
                </c:pt>
                <c:pt idx="14762">
                  <c:v>9.606232638907386E-2</c:v>
                </c:pt>
                <c:pt idx="14763">
                  <c:v>1.4016201021149755E-5</c:v>
                </c:pt>
                <c:pt idx="14764">
                  <c:v>0</c:v>
                </c:pt>
                <c:pt idx="14765">
                  <c:v>2.7870373742189258E-5</c:v>
                </c:pt>
                <c:pt idx="14766">
                  <c:v>0</c:v>
                </c:pt>
                <c:pt idx="14767">
                  <c:v>0</c:v>
                </c:pt>
                <c:pt idx="14768">
                  <c:v>2.1556111110839993E-2</c:v>
                </c:pt>
                <c:pt idx="14769">
                  <c:v>0</c:v>
                </c:pt>
                <c:pt idx="14770">
                  <c:v>0</c:v>
                </c:pt>
                <c:pt idx="14771">
                  <c:v>0</c:v>
                </c:pt>
                <c:pt idx="14772">
                  <c:v>0</c:v>
                </c:pt>
                <c:pt idx="14773">
                  <c:v>9.4329988423851319E-2</c:v>
                </c:pt>
                <c:pt idx="14774">
                  <c:v>9.8853437499201391E-2</c:v>
                </c:pt>
                <c:pt idx="14775">
                  <c:v>0</c:v>
                </c:pt>
                <c:pt idx="14776">
                  <c:v>0</c:v>
                </c:pt>
                <c:pt idx="14777">
                  <c:v>0</c:v>
                </c:pt>
                <c:pt idx="14778">
                  <c:v>0</c:v>
                </c:pt>
                <c:pt idx="14779">
                  <c:v>0</c:v>
                </c:pt>
                <c:pt idx="14780">
                  <c:v>2.4768516595941037E-5</c:v>
                </c:pt>
                <c:pt idx="14781">
                  <c:v>9.6652106483816169E-2</c:v>
                </c:pt>
                <c:pt idx="14782">
                  <c:v>0</c:v>
                </c:pt>
                <c:pt idx="14783">
                  <c:v>0.1174932754584006</c:v>
                </c:pt>
                <c:pt idx="14784">
                  <c:v>0.12042604166344972</c:v>
                </c:pt>
                <c:pt idx="14785">
                  <c:v>0.10044106481655035</c:v>
                </c:pt>
                <c:pt idx="14786">
                  <c:v>4.134787037037313E-2</c:v>
                </c:pt>
                <c:pt idx="14787">
                  <c:v>9.6128923607466277E-2</c:v>
                </c:pt>
                <c:pt idx="14788">
                  <c:v>2.0081017282791436E-5</c:v>
                </c:pt>
                <c:pt idx="14789">
                  <c:v>0.11606456018489553</c:v>
                </c:pt>
                <c:pt idx="14790">
                  <c:v>0.14644689815031597</c:v>
                </c:pt>
                <c:pt idx="14791">
                  <c:v>0.18909244212409249</c:v>
                </c:pt>
                <c:pt idx="14792">
                  <c:v>0.10780476851505227</c:v>
                </c:pt>
                <c:pt idx="14793">
                  <c:v>0.15171245369856479</c:v>
                </c:pt>
                <c:pt idx="14794">
                  <c:v>0.15029766203952022</c:v>
                </c:pt>
                <c:pt idx="14795">
                  <c:v>0</c:v>
                </c:pt>
                <c:pt idx="14796">
                  <c:v>0.109915555556654</c:v>
                </c:pt>
                <c:pt idx="14797">
                  <c:v>0.16782263889035676</c:v>
                </c:pt>
                <c:pt idx="14798">
                  <c:v>0.10389186342945322</c:v>
                </c:pt>
                <c:pt idx="14799">
                  <c:v>8.1022384263633285E-2</c:v>
                </c:pt>
                <c:pt idx="14800">
                  <c:v>0.11620943286834517</c:v>
                </c:pt>
                <c:pt idx="14801">
                  <c:v>9.7461724537424743E-2</c:v>
                </c:pt>
                <c:pt idx="14802">
                  <c:v>0.10585783565329621</c:v>
                </c:pt>
                <c:pt idx="14803">
                  <c:v>9.712618056073552E-2</c:v>
                </c:pt>
                <c:pt idx="14804">
                  <c:v>0.11658327546319924</c:v>
                </c:pt>
                <c:pt idx="14805">
                  <c:v>9.5649803239211906E-2</c:v>
                </c:pt>
                <c:pt idx="14806">
                  <c:v>8.6111134252860211E-2</c:v>
                </c:pt>
                <c:pt idx="14807">
                  <c:v>8.5375000002386514E-2</c:v>
                </c:pt>
                <c:pt idx="14808">
                  <c:v>7.3161446758604143E-2</c:v>
                </c:pt>
                <c:pt idx="14809">
                  <c:v>7.8954259261081461E-2</c:v>
                </c:pt>
                <c:pt idx="14810">
                  <c:v>0.10966814815037651</c:v>
                </c:pt>
                <c:pt idx="14811">
                  <c:v>3.7051672337911441</c:v>
                </c:pt>
                <c:pt idx="14812">
                  <c:v>0.12130959490605164</c:v>
                </c:pt>
                <c:pt idx="14813">
                  <c:v>8.7825543974759057E-2</c:v>
                </c:pt>
                <c:pt idx="14814">
                  <c:v>0.14779268518759636</c:v>
                </c:pt>
                <c:pt idx="14815">
                  <c:v>0.14829250000184402</c:v>
                </c:pt>
                <c:pt idx="14816">
                  <c:v>0.88502809027704643</c:v>
                </c:pt>
                <c:pt idx="14817">
                  <c:v>9.8814583332568873E-2</c:v>
                </c:pt>
                <c:pt idx="14818">
                  <c:v>0</c:v>
                </c:pt>
                <c:pt idx="14819">
                  <c:v>0.1173095023186761</c:v>
                </c:pt>
                <c:pt idx="14820">
                  <c:v>0.11077540508995298</c:v>
                </c:pt>
                <c:pt idx="14821">
                  <c:v>8.2177881944517139E-2</c:v>
                </c:pt>
                <c:pt idx="14822">
                  <c:v>7.9527337962645106E-2</c:v>
                </c:pt>
                <c:pt idx="14823">
                  <c:v>0.11766348379751435</c:v>
                </c:pt>
                <c:pt idx="14824">
                  <c:v>9.8117152774648275E-2</c:v>
                </c:pt>
                <c:pt idx="14825">
                  <c:v>0.11117907407606253</c:v>
                </c:pt>
                <c:pt idx="14826">
                  <c:v>4.2618085069407243</c:v>
                </c:pt>
                <c:pt idx="14827">
                  <c:v>2.7878709606520715</c:v>
                </c:pt>
                <c:pt idx="14828">
                  <c:v>9.9884317132818978E-2</c:v>
                </c:pt>
                <c:pt idx="14829">
                  <c:v>8.7514826387632638E-2</c:v>
                </c:pt>
                <c:pt idx="14830">
                  <c:v>8.095840277383104E-2</c:v>
                </c:pt>
                <c:pt idx="14831">
                  <c:v>8.7868981485371478E-2</c:v>
                </c:pt>
                <c:pt idx="14832">
                  <c:v>8.4698287042556331E-2</c:v>
                </c:pt>
                <c:pt idx="14833">
                  <c:v>8.0296435182390269E-2</c:v>
                </c:pt>
                <c:pt idx="14834">
                  <c:v>0.10020047453872394</c:v>
                </c:pt>
                <c:pt idx="14835">
                  <c:v>7.9567395834601484E-2</c:v>
                </c:pt>
                <c:pt idx="14836">
                  <c:v>0</c:v>
                </c:pt>
                <c:pt idx="14837">
                  <c:v>8.9233715276350267E-2</c:v>
                </c:pt>
                <c:pt idx="14838">
                  <c:v>0</c:v>
                </c:pt>
                <c:pt idx="14839">
                  <c:v>0.10017292823613388</c:v>
                </c:pt>
                <c:pt idx="14840">
                  <c:v>0.3408917708293302</c:v>
                </c:pt>
                <c:pt idx="14841">
                  <c:v>0.11670458332810085</c:v>
                </c:pt>
                <c:pt idx="14842">
                  <c:v>0.11535682870453456</c:v>
                </c:pt>
                <c:pt idx="14843">
                  <c:v>0.11054738425445976</c:v>
                </c:pt>
                <c:pt idx="14844">
                  <c:v>8.985896990634501E-2</c:v>
                </c:pt>
                <c:pt idx="14845">
                  <c:v>0</c:v>
                </c:pt>
                <c:pt idx="14846">
                  <c:v>0</c:v>
                </c:pt>
                <c:pt idx="14847">
                  <c:v>0.10115373842563713</c:v>
                </c:pt>
                <c:pt idx="14848">
                  <c:v>0</c:v>
                </c:pt>
                <c:pt idx="14849">
                  <c:v>0</c:v>
                </c:pt>
                <c:pt idx="14850">
                  <c:v>0.11773314814490732</c:v>
                </c:pt>
                <c:pt idx="14851">
                  <c:v>0</c:v>
                </c:pt>
                <c:pt idx="14852">
                  <c:v>9.8681064817355946E-2</c:v>
                </c:pt>
                <c:pt idx="14853">
                  <c:v>9.278541667299578E-2</c:v>
                </c:pt>
                <c:pt idx="14854">
                  <c:v>8.1808564820676111E-2</c:v>
                </c:pt>
                <c:pt idx="14855">
                  <c:v>4.8090274503920227E-5</c:v>
                </c:pt>
                <c:pt idx="14856">
                  <c:v>0</c:v>
                </c:pt>
                <c:pt idx="14857">
                  <c:v>0.10849271990446141</c:v>
                </c:pt>
                <c:pt idx="14858">
                  <c:v>9.4512337964260951E-2</c:v>
                </c:pt>
                <c:pt idx="14859">
                  <c:v>8.5611030095606111E-2</c:v>
                </c:pt>
                <c:pt idx="14860">
                  <c:v>0</c:v>
                </c:pt>
                <c:pt idx="14861">
                  <c:v>0</c:v>
                </c:pt>
                <c:pt idx="14862">
                  <c:v>0</c:v>
                </c:pt>
                <c:pt idx="14863">
                  <c:v>0.11568145833734889</c:v>
                </c:pt>
                <c:pt idx="14864">
                  <c:v>0.11471071759297047</c:v>
                </c:pt>
                <c:pt idx="14865">
                  <c:v>0</c:v>
                </c:pt>
                <c:pt idx="14866">
                  <c:v>8.8668287033215165E-2</c:v>
                </c:pt>
                <c:pt idx="14867">
                  <c:v>3.8344907807186246E-5</c:v>
                </c:pt>
                <c:pt idx="14868">
                  <c:v>0</c:v>
                </c:pt>
                <c:pt idx="14869">
                  <c:v>9.5085069442575332E-2</c:v>
                </c:pt>
                <c:pt idx="14870">
                  <c:v>0</c:v>
                </c:pt>
                <c:pt idx="14871">
                  <c:v>0.43037986111448845</c:v>
                </c:pt>
                <c:pt idx="14872">
                  <c:v>0</c:v>
                </c:pt>
                <c:pt idx="14873">
                  <c:v>0</c:v>
                </c:pt>
                <c:pt idx="14874">
                  <c:v>0</c:v>
                </c:pt>
                <c:pt idx="14875">
                  <c:v>0</c:v>
                </c:pt>
                <c:pt idx="14876">
                  <c:v>9.9082314816769212E-2</c:v>
                </c:pt>
                <c:pt idx="14877">
                  <c:v>0</c:v>
                </c:pt>
                <c:pt idx="14878">
                  <c:v>0.1176585185166914</c:v>
                </c:pt>
                <c:pt idx="14879">
                  <c:v>0.10043782407592516</c:v>
                </c:pt>
                <c:pt idx="14880">
                  <c:v>0.13107319444679888</c:v>
                </c:pt>
                <c:pt idx="14881">
                  <c:v>0</c:v>
                </c:pt>
                <c:pt idx="14882">
                  <c:v>0.83282818287261762</c:v>
                </c:pt>
                <c:pt idx="14883">
                  <c:v>0</c:v>
                </c:pt>
                <c:pt idx="14884">
                  <c:v>0.12966148147825152</c:v>
                </c:pt>
                <c:pt idx="14885">
                  <c:v>0</c:v>
                </c:pt>
                <c:pt idx="14886">
                  <c:v>0</c:v>
                </c:pt>
                <c:pt idx="14887">
                  <c:v>2.3344910005107522E-5</c:v>
                </c:pt>
                <c:pt idx="14888">
                  <c:v>0.11421719907957595</c:v>
                </c:pt>
                <c:pt idx="14889">
                  <c:v>0</c:v>
                </c:pt>
                <c:pt idx="14890">
                  <c:v>0</c:v>
                </c:pt>
                <c:pt idx="14891">
                  <c:v>0</c:v>
                </c:pt>
                <c:pt idx="14892">
                  <c:v>2.0324070646893233E-5</c:v>
                </c:pt>
                <c:pt idx="14893">
                  <c:v>0</c:v>
                </c:pt>
                <c:pt idx="14894">
                  <c:v>2.4654270833707415E-2</c:v>
                </c:pt>
                <c:pt idx="14895">
                  <c:v>0</c:v>
                </c:pt>
                <c:pt idx="14896">
                  <c:v>0.13454153935163049</c:v>
                </c:pt>
                <c:pt idx="14897">
                  <c:v>0</c:v>
                </c:pt>
                <c:pt idx="14898">
                  <c:v>0</c:v>
                </c:pt>
                <c:pt idx="14899">
                  <c:v>7.940567129116971E-2</c:v>
                </c:pt>
                <c:pt idx="14900">
                  <c:v>7.5352696752815973E-2</c:v>
                </c:pt>
                <c:pt idx="14901">
                  <c:v>0.19915084491367452</c:v>
                </c:pt>
                <c:pt idx="14902">
                  <c:v>3.700094907253515E-2</c:v>
                </c:pt>
                <c:pt idx="14903">
                  <c:v>0.14791953703388572</c:v>
                </c:pt>
                <c:pt idx="14904">
                  <c:v>4.232496528129559E-2</c:v>
                </c:pt>
                <c:pt idx="14905">
                  <c:v>0.16697562500485219</c:v>
                </c:pt>
                <c:pt idx="14906">
                  <c:v>0.14280045138730202</c:v>
                </c:pt>
                <c:pt idx="14907">
                  <c:v>0</c:v>
                </c:pt>
                <c:pt idx="14908">
                  <c:v>0</c:v>
                </c:pt>
                <c:pt idx="14909">
                  <c:v>0.12439519676263444</c:v>
                </c:pt>
                <c:pt idx="14910">
                  <c:v>0.11687009259185288</c:v>
                </c:pt>
                <c:pt idx="14911">
                  <c:v>0</c:v>
                </c:pt>
                <c:pt idx="14912">
                  <c:v>2.6134264771826565E-5</c:v>
                </c:pt>
                <c:pt idx="14913">
                  <c:v>0</c:v>
                </c:pt>
                <c:pt idx="14914">
                  <c:v>0</c:v>
                </c:pt>
                <c:pt idx="14915">
                  <c:v>0.11462974536698312</c:v>
                </c:pt>
                <c:pt idx="14916">
                  <c:v>0</c:v>
                </c:pt>
                <c:pt idx="14917">
                  <c:v>0.12754494213004364</c:v>
                </c:pt>
                <c:pt idx="14918">
                  <c:v>2.1656666664057411E-2</c:v>
                </c:pt>
                <c:pt idx="14919">
                  <c:v>1.9710649212356657E-5</c:v>
                </c:pt>
                <c:pt idx="14920">
                  <c:v>0.29885160879348405</c:v>
                </c:pt>
                <c:pt idx="14921">
                  <c:v>6.0680059606529539</c:v>
                </c:pt>
                <c:pt idx="14922">
                  <c:v>1.920139038702473E-5</c:v>
                </c:pt>
                <c:pt idx="14923">
                  <c:v>3.1284725992009044E-5</c:v>
                </c:pt>
                <c:pt idx="14924">
                  <c:v>2.3402775696013123E-5</c:v>
                </c:pt>
                <c:pt idx="14925">
                  <c:v>0.18771763888798887</c:v>
                </c:pt>
                <c:pt idx="14926">
                  <c:v>1.8611113773658872E-5</c:v>
                </c:pt>
                <c:pt idx="14927">
                  <c:v>0.20468576389248483</c:v>
                </c:pt>
                <c:pt idx="14928">
                  <c:v>2.2083331714384258E-5</c:v>
                </c:pt>
                <c:pt idx="14929">
                  <c:v>0.11432348379457835</c:v>
                </c:pt>
                <c:pt idx="14930">
                  <c:v>3.4768519981298596E-5</c:v>
                </c:pt>
                <c:pt idx="14931">
                  <c:v>0.19987645833316492</c:v>
                </c:pt>
                <c:pt idx="14932">
                  <c:v>1.8703700334299356E-5</c:v>
                </c:pt>
                <c:pt idx="14933">
                  <c:v>0</c:v>
                </c:pt>
                <c:pt idx="14934">
                  <c:v>0</c:v>
                </c:pt>
                <c:pt idx="14935">
                  <c:v>0.11883871527970769</c:v>
                </c:pt>
                <c:pt idx="14936">
                  <c:v>9.1830254626984242E-2</c:v>
                </c:pt>
                <c:pt idx="14937">
                  <c:v>0</c:v>
                </c:pt>
                <c:pt idx="14938">
                  <c:v>0</c:v>
                </c:pt>
                <c:pt idx="14939">
                  <c:v>0</c:v>
                </c:pt>
                <c:pt idx="14940">
                  <c:v>0</c:v>
                </c:pt>
                <c:pt idx="14941">
                  <c:v>9.8244930559303612E-2</c:v>
                </c:pt>
                <c:pt idx="14942">
                  <c:v>0.10038770833489252</c:v>
                </c:pt>
                <c:pt idx="14943">
                  <c:v>0.16403960648312932</c:v>
                </c:pt>
                <c:pt idx="14944">
                  <c:v>0.15809211805753876</c:v>
                </c:pt>
                <c:pt idx="14945">
                  <c:v>0.15678917823970551</c:v>
                </c:pt>
                <c:pt idx="14946">
                  <c:v>0</c:v>
                </c:pt>
                <c:pt idx="14947">
                  <c:v>0</c:v>
                </c:pt>
                <c:pt idx="14948">
                  <c:v>0.28564207175804768</c:v>
                </c:pt>
                <c:pt idx="14949">
                  <c:v>0.14213351852231426</c:v>
                </c:pt>
                <c:pt idx="14950">
                  <c:v>0.14157870370399905</c:v>
                </c:pt>
                <c:pt idx="14951">
                  <c:v>0</c:v>
                </c:pt>
                <c:pt idx="14952">
                  <c:v>0.16533748842630303</c:v>
                </c:pt>
                <c:pt idx="14953">
                  <c:v>0.16519178240559995</c:v>
                </c:pt>
                <c:pt idx="14954">
                  <c:v>0.17138851851632353</c:v>
                </c:pt>
                <c:pt idx="14955">
                  <c:v>0</c:v>
                </c:pt>
                <c:pt idx="14956">
                  <c:v>19.245520613425469</c:v>
                </c:pt>
                <c:pt idx="14957">
                  <c:v>0</c:v>
                </c:pt>
                <c:pt idx="14958">
                  <c:v>2.8888884116895497E-5</c:v>
                </c:pt>
                <c:pt idx="14959">
                  <c:v>2.6793975848704576E-5</c:v>
                </c:pt>
                <c:pt idx="14960">
                  <c:v>4.8321759095415473E-5</c:v>
                </c:pt>
                <c:pt idx="14961">
                  <c:v>9.1781435185112059E-2</c:v>
                </c:pt>
                <c:pt idx="14962">
                  <c:v>0.11703493056120351</c:v>
                </c:pt>
                <c:pt idx="14963">
                  <c:v>0</c:v>
                </c:pt>
                <c:pt idx="14964">
                  <c:v>0</c:v>
                </c:pt>
                <c:pt idx="14965">
                  <c:v>0</c:v>
                </c:pt>
                <c:pt idx="14966">
                  <c:v>0.10275210648251232</c:v>
                </c:pt>
                <c:pt idx="14967">
                  <c:v>0</c:v>
                </c:pt>
                <c:pt idx="14968">
                  <c:v>0</c:v>
                </c:pt>
                <c:pt idx="14969">
                  <c:v>0.11842262731806841</c:v>
                </c:pt>
                <c:pt idx="14970">
                  <c:v>2.1689811546821147E-5</c:v>
                </c:pt>
                <c:pt idx="14971">
                  <c:v>2.1410081018984783E-2</c:v>
                </c:pt>
                <c:pt idx="14972">
                  <c:v>3.0312497983686626E-5</c:v>
                </c:pt>
                <c:pt idx="14973">
                  <c:v>0</c:v>
                </c:pt>
                <c:pt idx="14974">
                  <c:v>0</c:v>
                </c:pt>
                <c:pt idx="14975">
                  <c:v>0</c:v>
                </c:pt>
                <c:pt idx="14976">
                  <c:v>1.9364050924195908E-2</c:v>
                </c:pt>
                <c:pt idx="14977">
                  <c:v>2.0785856482689269E-2</c:v>
                </c:pt>
                <c:pt idx="14978">
                  <c:v>2.0145231479546055E-2</c:v>
                </c:pt>
                <c:pt idx="14979">
                  <c:v>6.0259733800194226E-2</c:v>
                </c:pt>
                <c:pt idx="14980">
                  <c:v>4.9853680560772773E-2</c:v>
                </c:pt>
                <c:pt idx="14981">
                  <c:v>1.1417256944696419E-2</c:v>
                </c:pt>
                <c:pt idx="14982">
                  <c:v>0.10023909722076496</c:v>
                </c:pt>
                <c:pt idx="14983">
                  <c:v>0.11381141203310108</c:v>
                </c:pt>
                <c:pt idx="14984">
                  <c:v>8.2007164346578065E-2</c:v>
                </c:pt>
                <c:pt idx="14985">
                  <c:v>0</c:v>
                </c:pt>
                <c:pt idx="14986">
                  <c:v>0</c:v>
                </c:pt>
                <c:pt idx="14987">
                  <c:v>9.4395509258902166E-2</c:v>
                </c:pt>
                <c:pt idx="14988">
                  <c:v>0</c:v>
                </c:pt>
                <c:pt idx="14989">
                  <c:v>0</c:v>
                </c:pt>
                <c:pt idx="14990">
                  <c:v>1.993880786903901E-2</c:v>
                </c:pt>
                <c:pt idx="14991">
                  <c:v>0</c:v>
                </c:pt>
                <c:pt idx="14992">
                  <c:v>0.22851784722297452</c:v>
                </c:pt>
                <c:pt idx="14993">
                  <c:v>9.8900069446244743E-2</c:v>
                </c:pt>
                <c:pt idx="14994">
                  <c:v>8.9223472226876765E-2</c:v>
                </c:pt>
                <c:pt idx="14995">
                  <c:v>0.10759440972469747</c:v>
                </c:pt>
                <c:pt idx="14996">
                  <c:v>0</c:v>
                </c:pt>
                <c:pt idx="14997">
                  <c:v>0</c:v>
                </c:pt>
                <c:pt idx="14998">
                  <c:v>8.4643993053759914E-2</c:v>
                </c:pt>
                <c:pt idx="14999">
                  <c:v>0</c:v>
                </c:pt>
                <c:pt idx="15000">
                  <c:v>0.10341734953544801</c:v>
                </c:pt>
                <c:pt idx="15001">
                  <c:v>0.10183175926067634</c:v>
                </c:pt>
                <c:pt idx="15002">
                  <c:v>8.6644548609910998E-2</c:v>
                </c:pt>
                <c:pt idx="15003">
                  <c:v>0.10378978009975981</c:v>
                </c:pt>
                <c:pt idx="15004">
                  <c:v>9.1289490745111834E-2</c:v>
                </c:pt>
                <c:pt idx="15005">
                  <c:v>2.9721782404521946E-2</c:v>
                </c:pt>
                <c:pt idx="15006">
                  <c:v>7.3742256943660323E-2</c:v>
                </c:pt>
                <c:pt idx="15007">
                  <c:v>0</c:v>
                </c:pt>
                <c:pt idx="15008">
                  <c:v>36.216887488422799</c:v>
                </c:pt>
                <c:pt idx="15009">
                  <c:v>9.7568969911662862E-2</c:v>
                </c:pt>
                <c:pt idx="15010">
                  <c:v>4.8630869328699191</c:v>
                </c:pt>
                <c:pt idx="15011">
                  <c:v>0.11312421296315733</c:v>
                </c:pt>
                <c:pt idx="15012">
                  <c:v>0.10132017361320322</c:v>
                </c:pt>
                <c:pt idx="15013">
                  <c:v>2.4776332754627219</c:v>
                </c:pt>
                <c:pt idx="15014">
                  <c:v>0</c:v>
                </c:pt>
                <c:pt idx="15015">
                  <c:v>0.16292346065165475</c:v>
                </c:pt>
                <c:pt idx="15016">
                  <c:v>0</c:v>
                </c:pt>
                <c:pt idx="15017">
                  <c:v>8.2634409722231794E-2</c:v>
                </c:pt>
                <c:pt idx="15018">
                  <c:v>8.1261574072414078E-2</c:v>
                </c:pt>
                <c:pt idx="15019">
                  <c:v>4.6080254629487172E-2</c:v>
                </c:pt>
                <c:pt idx="15020">
                  <c:v>5.192107488423062</c:v>
                </c:pt>
                <c:pt idx="15021">
                  <c:v>0.10556825232197298</c:v>
                </c:pt>
                <c:pt idx="15022">
                  <c:v>3.041666786884889E-5</c:v>
                </c:pt>
                <c:pt idx="15023">
                  <c:v>0</c:v>
                </c:pt>
                <c:pt idx="15024">
                  <c:v>2.5231478502973914E-5</c:v>
                </c:pt>
                <c:pt idx="15025">
                  <c:v>69.083556990743091</c:v>
                </c:pt>
                <c:pt idx="15026">
                  <c:v>0.15280468749551801</c:v>
                </c:pt>
                <c:pt idx="15027">
                  <c:v>0.13627260416251374</c:v>
                </c:pt>
                <c:pt idx="15028">
                  <c:v>9.7849131947441492E-2</c:v>
                </c:pt>
                <c:pt idx="15029">
                  <c:v>0.11964212962629972</c:v>
                </c:pt>
                <c:pt idx="15030">
                  <c:v>0</c:v>
                </c:pt>
                <c:pt idx="15031">
                  <c:v>1.6458332538604736E-5</c:v>
                </c:pt>
                <c:pt idx="15032">
                  <c:v>0.17771973379421979</c:v>
                </c:pt>
                <c:pt idx="15033">
                  <c:v>0</c:v>
                </c:pt>
                <c:pt idx="15034">
                  <c:v>0</c:v>
                </c:pt>
                <c:pt idx="15035">
                  <c:v>0</c:v>
                </c:pt>
                <c:pt idx="15036">
                  <c:v>2.2210653696674854E-5</c:v>
                </c:pt>
                <c:pt idx="15037">
                  <c:v>0</c:v>
                </c:pt>
                <c:pt idx="15038">
                  <c:v>11.973742569447495</c:v>
                </c:pt>
                <c:pt idx="15039">
                  <c:v>2.310920139279915E-2</c:v>
                </c:pt>
                <c:pt idx="15040">
                  <c:v>8.3705474542512093E-2</c:v>
                </c:pt>
                <c:pt idx="15041">
                  <c:v>0</c:v>
                </c:pt>
                <c:pt idx="15042">
                  <c:v>8.0281805552658625E-2</c:v>
                </c:pt>
                <c:pt idx="15043">
                  <c:v>9.538080428239482</c:v>
                </c:pt>
                <c:pt idx="15044">
                  <c:v>1.7025464330799878E-5</c:v>
                </c:pt>
                <c:pt idx="15045">
                  <c:v>2.3935179342515767E-5</c:v>
                </c:pt>
                <c:pt idx="15046">
                  <c:v>0</c:v>
                </c:pt>
                <c:pt idx="15047">
                  <c:v>0</c:v>
                </c:pt>
                <c:pt idx="15048">
                  <c:v>7.837630787253147E-2</c:v>
                </c:pt>
                <c:pt idx="15049">
                  <c:v>0</c:v>
                </c:pt>
                <c:pt idx="15050">
                  <c:v>0</c:v>
                </c:pt>
                <c:pt idx="15051">
                  <c:v>0</c:v>
                </c:pt>
                <c:pt idx="15052">
                  <c:v>0</c:v>
                </c:pt>
                <c:pt idx="15053">
                  <c:v>0.16502119212964317</c:v>
                </c:pt>
                <c:pt idx="15054">
                  <c:v>0.20980288194550667</c:v>
                </c:pt>
                <c:pt idx="15055">
                  <c:v>0</c:v>
                </c:pt>
                <c:pt idx="15056">
                  <c:v>0.11376239583478309</c:v>
                </c:pt>
                <c:pt idx="15057">
                  <c:v>0</c:v>
                </c:pt>
                <c:pt idx="15058">
                  <c:v>0</c:v>
                </c:pt>
                <c:pt idx="15059">
                  <c:v>0.11716909722599667</c:v>
                </c:pt>
                <c:pt idx="15060">
                  <c:v>0</c:v>
                </c:pt>
                <c:pt idx="15061">
                  <c:v>0</c:v>
                </c:pt>
                <c:pt idx="15062">
                  <c:v>0</c:v>
                </c:pt>
                <c:pt idx="15063">
                  <c:v>0.1164896759291878</c:v>
                </c:pt>
                <c:pt idx="15064">
                  <c:v>6.8198819441022351E-2</c:v>
                </c:pt>
                <c:pt idx="15065">
                  <c:v>8.6073541671794374E-2</c:v>
                </c:pt>
                <c:pt idx="15066">
                  <c:v>7.9268449073424563E-2</c:v>
                </c:pt>
                <c:pt idx="15067">
                  <c:v>3.6104039347264916E-2</c:v>
                </c:pt>
                <c:pt idx="15068">
                  <c:v>8.4833576387609355E-2</c:v>
                </c:pt>
                <c:pt idx="15069">
                  <c:v>7.8912523153121583E-2</c:v>
                </c:pt>
                <c:pt idx="15070">
                  <c:v>7.8257523127831519E-3</c:v>
                </c:pt>
                <c:pt idx="15071">
                  <c:v>0.10394350694696186</c:v>
                </c:pt>
                <c:pt idx="15072">
                  <c:v>0.10420465277275071</c:v>
                </c:pt>
                <c:pt idx="15073">
                  <c:v>8.2103518521762453E-2</c:v>
                </c:pt>
                <c:pt idx="15074">
                  <c:v>8.1954108798527159E-2</c:v>
                </c:pt>
                <c:pt idx="15075">
                  <c:v>8.0968564812792465E-2</c:v>
                </c:pt>
                <c:pt idx="15076">
                  <c:v>8.4049907403823454E-2</c:v>
                </c:pt>
                <c:pt idx="15077">
                  <c:v>8.2513726854813285E-2</c:v>
                </c:pt>
                <c:pt idx="15078">
                  <c:v>8.060314814792946E-2</c:v>
                </c:pt>
                <c:pt idx="15079">
                  <c:v>8.165064814966172E-2</c:v>
                </c:pt>
                <c:pt idx="15080">
                  <c:v>8.2499131938675418E-2</c:v>
                </c:pt>
                <c:pt idx="15081">
                  <c:v>0</c:v>
                </c:pt>
                <c:pt idx="15082">
                  <c:v>8.4255949077487458E-2</c:v>
                </c:pt>
                <c:pt idx="15083">
                  <c:v>0.10214141204050975</c:v>
                </c:pt>
                <c:pt idx="15084">
                  <c:v>9.4711655096034519E-2</c:v>
                </c:pt>
                <c:pt idx="15085">
                  <c:v>0.10325828703207662</c:v>
                </c:pt>
                <c:pt idx="15086">
                  <c:v>9.6465277776587754E-2</c:v>
                </c:pt>
                <c:pt idx="15087">
                  <c:v>9.368615740822861E-2</c:v>
                </c:pt>
                <c:pt idx="15088">
                  <c:v>0</c:v>
                </c:pt>
                <c:pt idx="15089">
                  <c:v>0</c:v>
                </c:pt>
                <c:pt idx="15090">
                  <c:v>8.9381874997343402E-2</c:v>
                </c:pt>
                <c:pt idx="15091">
                  <c:v>0.10713670138648013</c:v>
                </c:pt>
                <c:pt idx="15092">
                  <c:v>8.3702349533268716E-2</c:v>
                </c:pt>
                <c:pt idx="15093">
                  <c:v>0.10387346064817393</c:v>
                </c:pt>
                <c:pt idx="15094">
                  <c:v>0</c:v>
                </c:pt>
                <c:pt idx="15095">
                  <c:v>0.11586703704233514</c:v>
                </c:pt>
                <c:pt idx="15096">
                  <c:v>0</c:v>
                </c:pt>
                <c:pt idx="15097">
                  <c:v>0.11076379629957955</c:v>
                </c:pt>
                <c:pt idx="15098">
                  <c:v>0.1068383680540137</c:v>
                </c:pt>
                <c:pt idx="15099">
                  <c:v>2.3310189135372639E-5</c:v>
                </c:pt>
                <c:pt idx="15100">
                  <c:v>0</c:v>
                </c:pt>
                <c:pt idx="15101">
                  <c:v>14.930533124999783</c:v>
                </c:pt>
                <c:pt idx="15102">
                  <c:v>8.4173749994079117E-2</c:v>
                </c:pt>
                <c:pt idx="15103">
                  <c:v>0.6958353587979218</c:v>
                </c:pt>
                <c:pt idx="15104">
                  <c:v>0</c:v>
                </c:pt>
                <c:pt idx="15105">
                  <c:v>0</c:v>
                </c:pt>
                <c:pt idx="15106">
                  <c:v>8.8918917013870669</c:v>
                </c:pt>
                <c:pt idx="15107">
                  <c:v>8.2396145829989109E-2</c:v>
                </c:pt>
                <c:pt idx="15108">
                  <c:v>9.7774502311949618E-2</c:v>
                </c:pt>
                <c:pt idx="15109">
                  <c:v>9.8581944446777925E-2</c:v>
                </c:pt>
                <c:pt idx="15110">
                  <c:v>8.4317268519953359E-2</c:v>
                </c:pt>
                <c:pt idx="15111">
                  <c:v>3.0399259259866085E-2</c:v>
                </c:pt>
                <c:pt idx="15112">
                  <c:v>8.1407627316366415E-2</c:v>
                </c:pt>
                <c:pt idx="15113">
                  <c:v>0.10025196759670507</c:v>
                </c:pt>
                <c:pt idx="15114">
                  <c:v>0.1032107175924466</c:v>
                </c:pt>
                <c:pt idx="15115">
                  <c:v>8.6433391203172505E-2</c:v>
                </c:pt>
                <c:pt idx="15116">
                  <c:v>8.418407406861661E-2</c:v>
                </c:pt>
                <c:pt idx="15117">
                  <c:v>0.10609990740340436</c:v>
                </c:pt>
                <c:pt idx="15118">
                  <c:v>8.6426180554553866E-2</c:v>
                </c:pt>
                <c:pt idx="15119">
                  <c:v>8.3583900464873295E-2</c:v>
                </c:pt>
                <c:pt idx="15120">
                  <c:v>8.2616307867283467E-2</c:v>
                </c:pt>
                <c:pt idx="15121">
                  <c:v>0.98326599536812864</c:v>
                </c:pt>
                <c:pt idx="15122">
                  <c:v>7.8056944446871057E-2</c:v>
                </c:pt>
                <c:pt idx="15123">
                  <c:v>8.3931469911476597E-2</c:v>
                </c:pt>
                <c:pt idx="15124">
                  <c:v>0.10141812499932712</c:v>
                </c:pt>
                <c:pt idx="15125">
                  <c:v>9.4034317131445277E-2</c:v>
                </c:pt>
                <c:pt idx="15126">
                  <c:v>8.0885462964943144E-2</c:v>
                </c:pt>
                <c:pt idx="15127">
                  <c:v>3.1759097219037358E-2</c:v>
                </c:pt>
                <c:pt idx="15128">
                  <c:v>8.1439062501885928E-2</c:v>
                </c:pt>
                <c:pt idx="15129">
                  <c:v>0</c:v>
                </c:pt>
                <c:pt idx="15130">
                  <c:v>8.1667280093824957E-2</c:v>
                </c:pt>
                <c:pt idx="15131">
                  <c:v>7.9764942129258998E-2</c:v>
                </c:pt>
                <c:pt idx="15132">
                  <c:v>0.10408620370435528</c:v>
                </c:pt>
                <c:pt idx="15133">
                  <c:v>0.10153424768213881</c:v>
                </c:pt>
                <c:pt idx="15134">
                  <c:v>8.2027638891304377E-2</c:v>
                </c:pt>
                <c:pt idx="15135">
                  <c:v>9.6109201389481314E-2</c:v>
                </c:pt>
                <c:pt idx="15136">
                  <c:v>7.9606712963141035E-2</c:v>
                </c:pt>
                <c:pt idx="15137">
                  <c:v>0.10689484953763895</c:v>
                </c:pt>
                <c:pt idx="15138">
                  <c:v>8.2192662041052245E-2</c:v>
                </c:pt>
                <c:pt idx="15139">
                  <c:v>9.2076469903986435E-2</c:v>
                </c:pt>
                <c:pt idx="15140">
                  <c:v>9.3421400459192228E-2</c:v>
                </c:pt>
                <c:pt idx="15141">
                  <c:v>0.10860862268600613</c:v>
                </c:pt>
                <c:pt idx="15142">
                  <c:v>8.3825277775758877E-2</c:v>
                </c:pt>
                <c:pt idx="15143">
                  <c:v>8.5700914351036772E-2</c:v>
                </c:pt>
                <c:pt idx="15144">
                  <c:v>8.0669976850913372E-2</c:v>
                </c:pt>
                <c:pt idx="15145">
                  <c:v>0</c:v>
                </c:pt>
                <c:pt idx="15146">
                  <c:v>8.3453668979927897E-2</c:v>
                </c:pt>
                <c:pt idx="15147">
                  <c:v>8.3788275464030448E-2</c:v>
                </c:pt>
                <c:pt idx="15148">
                  <c:v>8.1116076391481329E-2</c:v>
                </c:pt>
                <c:pt idx="15149">
                  <c:v>7.7690462960163131E-2</c:v>
                </c:pt>
                <c:pt idx="15150">
                  <c:v>9.4000347227847669E-2</c:v>
                </c:pt>
                <c:pt idx="15151">
                  <c:v>8.2179513890878297E-2</c:v>
                </c:pt>
                <c:pt idx="15152">
                  <c:v>8.7382708334189374E-2</c:v>
                </c:pt>
                <c:pt idx="15153">
                  <c:v>0.10159333333285758</c:v>
                </c:pt>
                <c:pt idx="15154">
                  <c:v>7.2613321761309635E-2</c:v>
                </c:pt>
                <c:pt idx="15155">
                  <c:v>8.179643518087687E-2</c:v>
                </c:pt>
                <c:pt idx="15156">
                  <c:v>0.10213290509273065</c:v>
                </c:pt>
                <c:pt idx="15157">
                  <c:v>9.1255844912666362E-2</c:v>
                </c:pt>
                <c:pt idx="15158">
                  <c:v>7.527464120357763E-2</c:v>
                </c:pt>
                <c:pt idx="15159">
                  <c:v>8.1485995367984287E-2</c:v>
                </c:pt>
                <c:pt idx="15160">
                  <c:v>8.7590104165428784E-2</c:v>
                </c:pt>
                <c:pt idx="15161">
                  <c:v>0.10131737268238794</c:v>
                </c:pt>
                <c:pt idx="15162">
                  <c:v>0.1069427314796485</c:v>
                </c:pt>
                <c:pt idx="15163">
                  <c:v>8.0239155096933246E-2</c:v>
                </c:pt>
                <c:pt idx="15164">
                  <c:v>8.2098229162511416E-2</c:v>
                </c:pt>
                <c:pt idx="15165">
                  <c:v>3.914283564517973E-2</c:v>
                </c:pt>
                <c:pt idx="15166">
                  <c:v>3.7276689814461861E-2</c:v>
                </c:pt>
                <c:pt idx="15167">
                  <c:v>9.6045277772645932E-2</c:v>
                </c:pt>
                <c:pt idx="15168">
                  <c:v>8.1094398148707114E-2</c:v>
                </c:pt>
                <c:pt idx="15169">
                  <c:v>8.4006828699784819E-2</c:v>
                </c:pt>
                <c:pt idx="15170">
                  <c:v>3.7993784724676516E-2</c:v>
                </c:pt>
                <c:pt idx="15171">
                  <c:v>7.6282754627754912E-2</c:v>
                </c:pt>
                <c:pt idx="15172">
                  <c:v>9.9073634257365484E-2</c:v>
                </c:pt>
                <c:pt idx="15173">
                  <c:v>9.778364583326038E-2</c:v>
                </c:pt>
                <c:pt idx="15174">
                  <c:v>2.0812870367080905E-2</c:v>
                </c:pt>
                <c:pt idx="15175">
                  <c:v>9.8492685181554407E-2</c:v>
                </c:pt>
                <c:pt idx="15176">
                  <c:v>0.10691988425969612</c:v>
                </c:pt>
                <c:pt idx="15177">
                  <c:v>0</c:v>
                </c:pt>
                <c:pt idx="15178">
                  <c:v>0</c:v>
                </c:pt>
                <c:pt idx="15179">
                  <c:v>0</c:v>
                </c:pt>
                <c:pt idx="15180">
                  <c:v>9.0224050924007315E-2</c:v>
                </c:pt>
                <c:pt idx="15181">
                  <c:v>0</c:v>
                </c:pt>
                <c:pt idx="15182">
                  <c:v>0</c:v>
                </c:pt>
                <c:pt idx="15183">
                  <c:v>0</c:v>
                </c:pt>
                <c:pt idx="15184">
                  <c:v>0</c:v>
                </c:pt>
                <c:pt idx="15185">
                  <c:v>0</c:v>
                </c:pt>
                <c:pt idx="15186">
                  <c:v>0.10001819444732973</c:v>
                </c:pt>
                <c:pt idx="15187">
                  <c:v>0</c:v>
                </c:pt>
                <c:pt idx="15188">
                  <c:v>0</c:v>
                </c:pt>
                <c:pt idx="15189">
                  <c:v>0</c:v>
                </c:pt>
                <c:pt idx="15190">
                  <c:v>3.6325069442682434E-2</c:v>
                </c:pt>
                <c:pt idx="15191">
                  <c:v>3.7649502315616701E-2</c:v>
                </c:pt>
                <c:pt idx="15192">
                  <c:v>9.6426076386705972E-2</c:v>
                </c:pt>
                <c:pt idx="15193">
                  <c:v>0.11531475694209803</c:v>
                </c:pt>
                <c:pt idx="15194">
                  <c:v>0</c:v>
                </c:pt>
                <c:pt idx="15195">
                  <c:v>0.11955658564693294</c:v>
                </c:pt>
                <c:pt idx="15196">
                  <c:v>0</c:v>
                </c:pt>
                <c:pt idx="15197">
                  <c:v>0</c:v>
                </c:pt>
                <c:pt idx="15198">
                  <c:v>0</c:v>
                </c:pt>
                <c:pt idx="15199">
                  <c:v>2.3726854124106467E-5</c:v>
                </c:pt>
                <c:pt idx="15200">
                  <c:v>0</c:v>
                </c:pt>
                <c:pt idx="15201">
                  <c:v>1.3611112080980092E-5</c:v>
                </c:pt>
                <c:pt idx="15202">
                  <c:v>0.14461951389239402</c:v>
                </c:pt>
                <c:pt idx="15203">
                  <c:v>1.8738428479991853E-5</c:v>
                </c:pt>
                <c:pt idx="15204">
                  <c:v>0.4927694791695103</c:v>
                </c:pt>
                <c:pt idx="15205">
                  <c:v>7.7627210652281065E-2</c:v>
                </c:pt>
                <c:pt idx="15206">
                  <c:v>8.6294282409653533E-2</c:v>
                </c:pt>
                <c:pt idx="15207">
                  <c:v>7.6741099532227963E-2</c:v>
                </c:pt>
                <c:pt idx="15208">
                  <c:v>0</c:v>
                </c:pt>
                <c:pt idx="15209">
                  <c:v>0</c:v>
                </c:pt>
                <c:pt idx="15210">
                  <c:v>0</c:v>
                </c:pt>
                <c:pt idx="15211">
                  <c:v>0.10912369213474449</c:v>
                </c:pt>
                <c:pt idx="15212">
                  <c:v>9.7772418987005949E-2</c:v>
                </c:pt>
                <c:pt idx="15213">
                  <c:v>0</c:v>
                </c:pt>
                <c:pt idx="15214">
                  <c:v>0</c:v>
                </c:pt>
                <c:pt idx="15215">
                  <c:v>0.10891017361427657</c:v>
                </c:pt>
                <c:pt idx="15216">
                  <c:v>0.11977752314851386</c:v>
                </c:pt>
                <c:pt idx="15217">
                  <c:v>0</c:v>
                </c:pt>
                <c:pt idx="15218">
                  <c:v>0</c:v>
                </c:pt>
                <c:pt idx="15219">
                  <c:v>0</c:v>
                </c:pt>
                <c:pt idx="15220">
                  <c:v>3.7001481476181652E-2</c:v>
                </c:pt>
                <c:pt idx="15221">
                  <c:v>6.6625347244553268E-3</c:v>
                </c:pt>
                <c:pt idx="15222">
                  <c:v>1.9509305559040513E-2</c:v>
                </c:pt>
                <c:pt idx="15223">
                  <c:v>3.7621944444254041E-2</c:v>
                </c:pt>
                <c:pt idx="15224">
                  <c:v>0</c:v>
                </c:pt>
                <c:pt idx="15225">
                  <c:v>0.11860291666380363</c:v>
                </c:pt>
                <c:pt idx="15226">
                  <c:v>9.9978784724953584E-2</c:v>
                </c:pt>
                <c:pt idx="15227">
                  <c:v>9.5264421295723878E-2</c:v>
                </c:pt>
                <c:pt idx="15228">
                  <c:v>0.10091987268242519</c:v>
                </c:pt>
                <c:pt idx="15229">
                  <c:v>9.3468310187745374E-2</c:v>
                </c:pt>
                <c:pt idx="15230">
                  <c:v>0</c:v>
                </c:pt>
                <c:pt idx="15231">
                  <c:v>0</c:v>
                </c:pt>
                <c:pt idx="15232">
                  <c:v>0</c:v>
                </c:pt>
                <c:pt idx="15233">
                  <c:v>0</c:v>
                </c:pt>
                <c:pt idx="15234">
                  <c:v>0</c:v>
                </c:pt>
                <c:pt idx="15235">
                  <c:v>0</c:v>
                </c:pt>
                <c:pt idx="15236">
                  <c:v>8.2653703699179459E-2</c:v>
                </c:pt>
                <c:pt idx="15237">
                  <c:v>0</c:v>
                </c:pt>
                <c:pt idx="15238">
                  <c:v>8.0172685185971204E-2</c:v>
                </c:pt>
                <c:pt idx="15239">
                  <c:v>0.11446607638936257</c:v>
                </c:pt>
                <c:pt idx="15240">
                  <c:v>9.0901458330336027E-2</c:v>
                </c:pt>
                <c:pt idx="15241">
                  <c:v>0</c:v>
                </c:pt>
                <c:pt idx="15242">
                  <c:v>0</c:v>
                </c:pt>
                <c:pt idx="15243">
                  <c:v>0.10095988425746327</c:v>
                </c:pt>
                <c:pt idx="15244">
                  <c:v>0</c:v>
                </c:pt>
                <c:pt idx="15245">
                  <c:v>7.8359340273891576E-2</c:v>
                </c:pt>
                <c:pt idx="15246">
                  <c:v>0</c:v>
                </c:pt>
                <c:pt idx="15247">
                  <c:v>9.9838483794883359E-2</c:v>
                </c:pt>
                <c:pt idx="15248">
                  <c:v>0</c:v>
                </c:pt>
                <c:pt idx="15249">
                  <c:v>0</c:v>
                </c:pt>
                <c:pt idx="15250">
                  <c:v>0</c:v>
                </c:pt>
                <c:pt idx="15251">
                  <c:v>0</c:v>
                </c:pt>
                <c:pt idx="15252">
                  <c:v>0</c:v>
                </c:pt>
                <c:pt idx="15253">
                  <c:v>0.11586598379653879</c:v>
                </c:pt>
                <c:pt idx="15254">
                  <c:v>0</c:v>
                </c:pt>
                <c:pt idx="15255">
                  <c:v>0</c:v>
                </c:pt>
                <c:pt idx="15256">
                  <c:v>4.9456015403848141E-5</c:v>
                </c:pt>
                <c:pt idx="15257">
                  <c:v>2.6192130462732166E-5</c:v>
                </c:pt>
                <c:pt idx="15258">
                  <c:v>0.13636962963209953</c:v>
                </c:pt>
                <c:pt idx="15259">
                  <c:v>0.14511688657512423</c:v>
                </c:pt>
                <c:pt idx="15260">
                  <c:v>0</c:v>
                </c:pt>
                <c:pt idx="15261">
                  <c:v>2.9143520805519074E-5</c:v>
                </c:pt>
                <c:pt idx="15262">
                  <c:v>0.57016228009160841</c:v>
                </c:pt>
                <c:pt idx="15263">
                  <c:v>2.2175925550982356E-5</c:v>
                </c:pt>
                <c:pt idx="15264">
                  <c:v>0</c:v>
                </c:pt>
                <c:pt idx="15265">
                  <c:v>8.1902395832003094E-2</c:v>
                </c:pt>
                <c:pt idx="15266">
                  <c:v>1.873418981267605E-2</c:v>
                </c:pt>
                <c:pt idx="15267">
                  <c:v>9.5437430551100988E-2</c:v>
                </c:pt>
                <c:pt idx="15268">
                  <c:v>0</c:v>
                </c:pt>
                <c:pt idx="15269">
                  <c:v>0</c:v>
                </c:pt>
                <c:pt idx="15270">
                  <c:v>0.75404401620471617</c:v>
                </c:pt>
                <c:pt idx="15271">
                  <c:v>0</c:v>
                </c:pt>
                <c:pt idx="15272">
                  <c:v>0.10031658564548707</c:v>
                </c:pt>
                <c:pt idx="15273">
                  <c:v>3.9704386574157979E-2</c:v>
                </c:pt>
                <c:pt idx="15274">
                  <c:v>0</c:v>
                </c:pt>
                <c:pt idx="15275">
                  <c:v>3.1329131947131827E-2</c:v>
                </c:pt>
                <c:pt idx="15276">
                  <c:v>0</c:v>
                </c:pt>
                <c:pt idx="15277">
                  <c:v>7.5837696756934747E-2</c:v>
                </c:pt>
                <c:pt idx="15278">
                  <c:v>0</c:v>
                </c:pt>
                <c:pt idx="15279">
                  <c:v>0</c:v>
                </c:pt>
                <c:pt idx="15280">
                  <c:v>0</c:v>
                </c:pt>
                <c:pt idx="15281">
                  <c:v>0</c:v>
                </c:pt>
                <c:pt idx="15282">
                  <c:v>0.11846754629368661</c:v>
                </c:pt>
                <c:pt idx="15283">
                  <c:v>0.97162315971945645</c:v>
                </c:pt>
                <c:pt idx="15284">
                  <c:v>0</c:v>
                </c:pt>
                <c:pt idx="15285">
                  <c:v>0</c:v>
                </c:pt>
                <c:pt idx="15286">
                  <c:v>0.10965542824123986</c:v>
                </c:pt>
                <c:pt idx="15287">
                  <c:v>0.11506387731060386</c:v>
                </c:pt>
                <c:pt idx="15288">
                  <c:v>0.11044599537126487</c:v>
                </c:pt>
                <c:pt idx="15289">
                  <c:v>0.10608766203949926</c:v>
                </c:pt>
                <c:pt idx="15290">
                  <c:v>0.11700648147962056</c:v>
                </c:pt>
                <c:pt idx="15291">
                  <c:v>0</c:v>
                </c:pt>
                <c:pt idx="15292">
                  <c:v>0</c:v>
                </c:pt>
                <c:pt idx="15293">
                  <c:v>0.10218537037144415</c:v>
                </c:pt>
                <c:pt idx="15294">
                  <c:v>5.0541296295705251E-2</c:v>
                </c:pt>
                <c:pt idx="15295">
                  <c:v>0</c:v>
                </c:pt>
                <c:pt idx="15296">
                  <c:v>0</c:v>
                </c:pt>
                <c:pt idx="15297">
                  <c:v>0</c:v>
                </c:pt>
                <c:pt idx="15298">
                  <c:v>0.12838657407701248</c:v>
                </c:pt>
                <c:pt idx="15299">
                  <c:v>8.289758101454936E-2</c:v>
                </c:pt>
                <c:pt idx="15300">
                  <c:v>9.8308738430205267E-2</c:v>
                </c:pt>
                <c:pt idx="15301">
                  <c:v>7.9395855555558228</c:v>
                </c:pt>
                <c:pt idx="15302">
                  <c:v>7.2004212961473968E-2</c:v>
                </c:pt>
                <c:pt idx="15303">
                  <c:v>0</c:v>
                </c:pt>
                <c:pt idx="15304">
                  <c:v>8.3131782404961996E-2</c:v>
                </c:pt>
                <c:pt idx="15305">
                  <c:v>0.19519593750010245</c:v>
                </c:pt>
                <c:pt idx="15306">
                  <c:v>1.782407343853265E-5</c:v>
                </c:pt>
                <c:pt idx="15307">
                  <c:v>0</c:v>
                </c:pt>
                <c:pt idx="15308">
                  <c:v>0.11642959491291549</c:v>
                </c:pt>
                <c:pt idx="15309">
                  <c:v>0</c:v>
                </c:pt>
                <c:pt idx="15310">
                  <c:v>3.4670763889153022E-2</c:v>
                </c:pt>
                <c:pt idx="15311">
                  <c:v>0</c:v>
                </c:pt>
                <c:pt idx="15312">
                  <c:v>0.11196321759780403</c:v>
                </c:pt>
                <c:pt idx="15313">
                  <c:v>0</c:v>
                </c:pt>
                <c:pt idx="15314">
                  <c:v>0.1103630902725854</c:v>
                </c:pt>
                <c:pt idx="15315">
                  <c:v>0</c:v>
                </c:pt>
                <c:pt idx="15316">
                  <c:v>9.242844907566905E-2</c:v>
                </c:pt>
                <c:pt idx="15317">
                  <c:v>0.12155103008990409</c:v>
                </c:pt>
                <c:pt idx="15318">
                  <c:v>0</c:v>
                </c:pt>
                <c:pt idx="15319">
                  <c:v>1.457175676478073E-5</c:v>
                </c:pt>
                <c:pt idx="15320">
                  <c:v>2.822389212968119</c:v>
                </c:pt>
                <c:pt idx="15321">
                  <c:v>3.0868053727317601E-5</c:v>
                </c:pt>
                <c:pt idx="15322">
                  <c:v>0</c:v>
                </c:pt>
                <c:pt idx="15323">
                  <c:v>0</c:v>
                </c:pt>
                <c:pt idx="15324">
                  <c:v>0</c:v>
                </c:pt>
                <c:pt idx="15325">
                  <c:v>0</c:v>
                </c:pt>
                <c:pt idx="15326">
                  <c:v>0.11490255787066417</c:v>
                </c:pt>
                <c:pt idx="15327">
                  <c:v>2.0241238431481179E-2</c:v>
                </c:pt>
                <c:pt idx="15328">
                  <c:v>9.0052395833481569E-2</c:v>
                </c:pt>
                <c:pt idx="15329">
                  <c:v>0.11799199074448552</c:v>
                </c:pt>
                <c:pt idx="15330">
                  <c:v>0.11829869213397615</c:v>
                </c:pt>
                <c:pt idx="15331">
                  <c:v>0</c:v>
                </c:pt>
                <c:pt idx="15332">
                  <c:v>3.5322326388268266E-2</c:v>
                </c:pt>
                <c:pt idx="15333">
                  <c:v>0.11977087962441146</c:v>
                </c:pt>
                <c:pt idx="15334">
                  <c:v>0.11357667823904194</c:v>
                </c:pt>
                <c:pt idx="15335">
                  <c:v>0</c:v>
                </c:pt>
                <c:pt idx="15336">
                  <c:v>0</c:v>
                </c:pt>
                <c:pt idx="15337">
                  <c:v>0</c:v>
                </c:pt>
                <c:pt idx="15338">
                  <c:v>0</c:v>
                </c:pt>
                <c:pt idx="15339">
                  <c:v>0</c:v>
                </c:pt>
                <c:pt idx="15340">
                  <c:v>8.0417372686497401E-2</c:v>
                </c:pt>
                <c:pt idx="15341">
                  <c:v>0</c:v>
                </c:pt>
                <c:pt idx="15342">
                  <c:v>0</c:v>
                </c:pt>
                <c:pt idx="15343">
                  <c:v>0</c:v>
                </c:pt>
                <c:pt idx="15344">
                  <c:v>0</c:v>
                </c:pt>
                <c:pt idx="15345">
                  <c:v>0.11115826389141148</c:v>
                </c:pt>
                <c:pt idx="15346">
                  <c:v>0.11558456018246943</c:v>
                </c:pt>
                <c:pt idx="15347">
                  <c:v>0.10486584490718087</c:v>
                </c:pt>
                <c:pt idx="15348">
                  <c:v>0.12081850694812601</c:v>
                </c:pt>
                <c:pt idx="15349">
                  <c:v>3.7054710643133149E-2</c:v>
                </c:pt>
                <c:pt idx="15350">
                  <c:v>3.8674513889418449E-2</c:v>
                </c:pt>
                <c:pt idx="15351">
                  <c:v>0.10992333332978887</c:v>
                </c:pt>
                <c:pt idx="15352">
                  <c:v>0.13015832175733522</c:v>
                </c:pt>
                <c:pt idx="15353">
                  <c:v>0.12329193287587259</c:v>
                </c:pt>
                <c:pt idx="15354">
                  <c:v>0.10208038194832625</c:v>
                </c:pt>
                <c:pt idx="15355">
                  <c:v>9.3487592595920432E-2</c:v>
                </c:pt>
                <c:pt idx="15356">
                  <c:v>0.11974123842810513</c:v>
                </c:pt>
                <c:pt idx="15357">
                  <c:v>1.5694444300606847E-5</c:v>
                </c:pt>
                <c:pt idx="15358">
                  <c:v>8.8996400460018776E-2</c:v>
                </c:pt>
                <c:pt idx="15359">
                  <c:v>8.4465625004668254E-2</c:v>
                </c:pt>
                <c:pt idx="15360">
                  <c:v>0.1150069444483961</c:v>
                </c:pt>
                <c:pt idx="15361">
                  <c:v>7.2227569442475215E-2</c:v>
                </c:pt>
                <c:pt idx="15362">
                  <c:v>8.265760416543344E-2</c:v>
                </c:pt>
                <c:pt idx="15363">
                  <c:v>0.11480782407306833</c:v>
                </c:pt>
                <c:pt idx="15364">
                  <c:v>0.11641938656975981</c:v>
                </c:pt>
                <c:pt idx="15365">
                  <c:v>9.296092592558125E-2</c:v>
                </c:pt>
                <c:pt idx="15366">
                  <c:v>9.7515486108022742E-2</c:v>
                </c:pt>
                <c:pt idx="15367">
                  <c:v>0.11182564814953366</c:v>
                </c:pt>
                <c:pt idx="15368">
                  <c:v>0.12142039351601852</c:v>
                </c:pt>
                <c:pt idx="15369">
                  <c:v>9.0954988423618488E-2</c:v>
                </c:pt>
                <c:pt idx="15370">
                  <c:v>7.7520532402559184E-2</c:v>
                </c:pt>
                <c:pt idx="15371">
                  <c:v>9.3288136573391967E-2</c:v>
                </c:pt>
                <c:pt idx="15372">
                  <c:v>0.10043668981234077</c:v>
                </c:pt>
                <c:pt idx="15373">
                  <c:v>3.9441446759155951E-2</c:v>
                </c:pt>
                <c:pt idx="15374">
                  <c:v>9.2451400458230637E-2</c:v>
                </c:pt>
                <c:pt idx="15375">
                  <c:v>0.12312778935302049</c:v>
                </c:pt>
                <c:pt idx="15376">
                  <c:v>9.4054826389765367E-2</c:v>
                </c:pt>
                <c:pt idx="15377">
                  <c:v>0.10971468749630731</c:v>
                </c:pt>
                <c:pt idx="15378">
                  <c:v>0.1099483217622037</c:v>
                </c:pt>
                <c:pt idx="15379">
                  <c:v>9.6105844910198357E-2</c:v>
                </c:pt>
                <c:pt idx="15380">
                  <c:v>3.5688784722879063E-2</c:v>
                </c:pt>
                <c:pt idx="15381">
                  <c:v>9.9874293977336492E-2</c:v>
                </c:pt>
                <c:pt idx="15382">
                  <c:v>8.8195254647871479E-3</c:v>
                </c:pt>
                <c:pt idx="15383">
                  <c:v>0.12476302083814517</c:v>
                </c:pt>
                <c:pt idx="15384">
                  <c:v>0.21742599536810303</c:v>
                </c:pt>
                <c:pt idx="15385">
                  <c:v>0.8553291898133466</c:v>
                </c:pt>
                <c:pt idx="15386">
                  <c:v>9.5579363427532371E-2</c:v>
                </c:pt>
                <c:pt idx="15387">
                  <c:v>0.10066599537094589</c:v>
                </c:pt>
                <c:pt idx="15388">
                  <c:v>9.5367071764485445E-2</c:v>
                </c:pt>
                <c:pt idx="15389">
                  <c:v>9.8833078700408805E-2</c:v>
                </c:pt>
                <c:pt idx="15390">
                  <c:v>7.984545138606336E-2</c:v>
                </c:pt>
                <c:pt idx="15391">
                  <c:v>0.16909017360740108</c:v>
                </c:pt>
                <c:pt idx="15392">
                  <c:v>0.17634136573906289</c:v>
                </c:pt>
                <c:pt idx="15393">
                  <c:v>0.10812406249897322</c:v>
                </c:pt>
                <c:pt idx="15394">
                  <c:v>0.11075076388806337</c:v>
                </c:pt>
                <c:pt idx="15395">
                  <c:v>0.11288115740171634</c:v>
                </c:pt>
                <c:pt idx="15396">
                  <c:v>0.18428865740861511</c:v>
                </c:pt>
                <c:pt idx="15397">
                  <c:v>2.1493055101018399E-5</c:v>
                </c:pt>
                <c:pt idx="15398">
                  <c:v>1.6450097916676896</c:v>
                </c:pt>
                <c:pt idx="15399">
                  <c:v>9.7479189818841405E-2</c:v>
                </c:pt>
                <c:pt idx="15400">
                  <c:v>0.10383178240590496</c:v>
                </c:pt>
                <c:pt idx="15401">
                  <c:v>1.215277734445408E-5</c:v>
                </c:pt>
                <c:pt idx="15402">
                  <c:v>1.2500000593718141E-5</c:v>
                </c:pt>
                <c:pt idx="15403">
                  <c:v>0.1204050694432226</c:v>
                </c:pt>
                <c:pt idx="15404">
                  <c:v>1.1990741768386215E-5</c:v>
                </c:pt>
                <c:pt idx="15405">
                  <c:v>0.11387728009140119</c:v>
                </c:pt>
                <c:pt idx="15406">
                  <c:v>1.3587967259809375E-5</c:v>
                </c:pt>
                <c:pt idx="15407">
                  <c:v>1.2719909136649221E-5</c:v>
                </c:pt>
                <c:pt idx="15408">
                  <c:v>9.6518634258245584E-2</c:v>
                </c:pt>
                <c:pt idx="15409">
                  <c:v>0.12238019676442491</c:v>
                </c:pt>
                <c:pt idx="15410">
                  <c:v>9.3985405095736496E-2</c:v>
                </c:pt>
                <c:pt idx="15411">
                  <c:v>0.20356645833089715</c:v>
                </c:pt>
                <c:pt idx="15412">
                  <c:v>0.12188738425902557</c:v>
                </c:pt>
                <c:pt idx="15413">
                  <c:v>0.11918341434648028</c:v>
                </c:pt>
                <c:pt idx="15414">
                  <c:v>8.7386412036721595E-2</c:v>
                </c:pt>
                <c:pt idx="15415">
                  <c:v>0.90542663194355555</c:v>
                </c:pt>
                <c:pt idx="15416">
                  <c:v>2.2152773453854024E-5</c:v>
                </c:pt>
                <c:pt idx="15417">
                  <c:v>1.8865735910367221E-5</c:v>
                </c:pt>
                <c:pt idx="15418">
                  <c:v>1.8321756215300411E-5</c:v>
                </c:pt>
                <c:pt idx="15419">
                  <c:v>0.11508057870378252</c:v>
                </c:pt>
                <c:pt idx="15420">
                  <c:v>2.0925923308823258E-5</c:v>
                </c:pt>
                <c:pt idx="15421">
                  <c:v>9.3193958331539761E-2</c:v>
                </c:pt>
                <c:pt idx="15422">
                  <c:v>0.10859408564283513</c:v>
                </c:pt>
                <c:pt idx="15423">
                  <c:v>0.12354716435220325</c:v>
                </c:pt>
                <c:pt idx="15424">
                  <c:v>4.2558923611068167E-2</c:v>
                </c:pt>
                <c:pt idx="15425">
                  <c:v>9.449939814658137E-2</c:v>
                </c:pt>
                <c:pt idx="15426">
                  <c:v>0.11861090278398478</c:v>
                </c:pt>
                <c:pt idx="15427">
                  <c:v>0.11733141203148989</c:v>
                </c:pt>
                <c:pt idx="15428">
                  <c:v>3.1099538318812847E-5</c:v>
                </c:pt>
                <c:pt idx="15429">
                  <c:v>0.12759840278158663</c:v>
                </c:pt>
                <c:pt idx="15430">
                  <c:v>9.6119444446230773E-2</c:v>
                </c:pt>
                <c:pt idx="15431">
                  <c:v>1.7511578334961087E-5</c:v>
                </c:pt>
                <c:pt idx="15432">
                  <c:v>0.12550244212616235</c:v>
                </c:pt>
                <c:pt idx="15433">
                  <c:v>2.5057866878341883E-5</c:v>
                </c:pt>
                <c:pt idx="15434">
                  <c:v>4.3032407120335847E-5</c:v>
                </c:pt>
                <c:pt idx="15435">
                  <c:v>2.1597224986180663E-5</c:v>
                </c:pt>
                <c:pt idx="15436">
                  <c:v>2.810185105772689E-5</c:v>
                </c:pt>
                <c:pt idx="15437">
                  <c:v>1.8993057892657816E-5</c:v>
                </c:pt>
                <c:pt idx="15438">
                  <c:v>0.7603773495357018</c:v>
                </c:pt>
                <c:pt idx="15439">
                  <c:v>0.10490417823893949</c:v>
                </c:pt>
                <c:pt idx="15440">
                  <c:v>0.12052001157280756</c:v>
                </c:pt>
                <c:pt idx="15441">
                  <c:v>0.12257709490950219</c:v>
                </c:pt>
                <c:pt idx="15442">
                  <c:v>6.7666544212988811</c:v>
                </c:pt>
                <c:pt idx="15443">
                  <c:v>9.6745960647240281E-2</c:v>
                </c:pt>
                <c:pt idx="15444">
                  <c:v>0</c:v>
                </c:pt>
                <c:pt idx="15445">
                  <c:v>0.11861879629577743</c:v>
                </c:pt>
                <c:pt idx="15446">
                  <c:v>2.884901620564051E-2</c:v>
                </c:pt>
                <c:pt idx="15447">
                  <c:v>0</c:v>
                </c:pt>
                <c:pt idx="15448">
                  <c:v>2.0027430560730863E-2</c:v>
                </c:pt>
                <c:pt idx="15449">
                  <c:v>0.12341583333181916</c:v>
                </c:pt>
                <c:pt idx="15450">
                  <c:v>6.3833935186266899E-2</c:v>
                </c:pt>
                <c:pt idx="15451">
                  <c:v>0</c:v>
                </c:pt>
                <c:pt idx="15452">
                  <c:v>9.5876157407474238E-2</c:v>
                </c:pt>
                <c:pt idx="15453">
                  <c:v>0.22328869213379221</c:v>
                </c:pt>
                <c:pt idx="15454">
                  <c:v>2.8020833269692957E-5</c:v>
                </c:pt>
                <c:pt idx="15455">
                  <c:v>8.1401539355283603E-2</c:v>
                </c:pt>
                <c:pt idx="15456">
                  <c:v>0.10820865740970476</c:v>
                </c:pt>
                <c:pt idx="15457">
                  <c:v>2.590278018033132E-5</c:v>
                </c:pt>
                <c:pt idx="15458">
                  <c:v>1.432854652775859</c:v>
                </c:pt>
                <c:pt idx="15459">
                  <c:v>3.4780088753905147E-5</c:v>
                </c:pt>
                <c:pt idx="15460">
                  <c:v>0.15783917824592208</c:v>
                </c:pt>
                <c:pt idx="15461">
                  <c:v>51.231715428242751</c:v>
                </c:pt>
                <c:pt idx="15462">
                  <c:v>0.14342464121000376</c:v>
                </c:pt>
                <c:pt idx="15463">
                  <c:v>51.226275925931986</c:v>
                </c:pt>
                <c:pt idx="15464">
                  <c:v>0.12638938656891696</c:v>
                </c:pt>
                <c:pt idx="15465">
                  <c:v>0.10172883101768093</c:v>
                </c:pt>
                <c:pt idx="15466">
                  <c:v>0.10415578703396022</c:v>
                </c:pt>
                <c:pt idx="15467">
                  <c:v>7.8762372686469462E-2</c:v>
                </c:pt>
                <c:pt idx="15468">
                  <c:v>2.6371666666818783E-2</c:v>
                </c:pt>
                <c:pt idx="15469">
                  <c:v>1.5034718671813607E-5</c:v>
                </c:pt>
                <c:pt idx="15470">
                  <c:v>2.7037036488763988E-5</c:v>
                </c:pt>
                <c:pt idx="15471">
                  <c:v>2.1087958884891123E-5</c:v>
                </c:pt>
                <c:pt idx="15472">
                  <c:v>2.3819440684746951E-5</c:v>
                </c:pt>
                <c:pt idx="15473">
                  <c:v>1.2618859143549344</c:v>
                </c:pt>
                <c:pt idx="15474">
                  <c:v>0.81315918981272262</c:v>
                </c:pt>
                <c:pt idx="15475">
                  <c:v>1.2345403703729971</c:v>
                </c:pt>
                <c:pt idx="15476">
                  <c:v>0.121528993055108</c:v>
                </c:pt>
                <c:pt idx="15477">
                  <c:v>0.75677092593105044</c:v>
                </c:pt>
                <c:pt idx="15478">
                  <c:v>0</c:v>
                </c:pt>
                <c:pt idx="15479">
                  <c:v>0.11600611111498438</c:v>
                </c:pt>
                <c:pt idx="15480">
                  <c:v>0</c:v>
                </c:pt>
                <c:pt idx="15481">
                  <c:v>0</c:v>
                </c:pt>
                <c:pt idx="15482">
                  <c:v>0</c:v>
                </c:pt>
                <c:pt idx="15483">
                  <c:v>0</c:v>
                </c:pt>
                <c:pt idx="15484">
                  <c:v>0</c:v>
                </c:pt>
                <c:pt idx="15485">
                  <c:v>0</c:v>
                </c:pt>
                <c:pt idx="15486">
                  <c:v>0.12307895832782378</c:v>
                </c:pt>
                <c:pt idx="15487">
                  <c:v>0</c:v>
                </c:pt>
                <c:pt idx="15488">
                  <c:v>0.10019071758870268</c:v>
                </c:pt>
                <c:pt idx="15489">
                  <c:v>1.1732506481494056</c:v>
                </c:pt>
                <c:pt idx="15490">
                  <c:v>0.1002361689825193</c:v>
                </c:pt>
                <c:pt idx="15491">
                  <c:v>0.12277670139155816</c:v>
                </c:pt>
                <c:pt idx="15492">
                  <c:v>0.12392010416806443</c:v>
                </c:pt>
                <c:pt idx="15493">
                  <c:v>0.1241129745321814</c:v>
                </c:pt>
                <c:pt idx="15494">
                  <c:v>0.11140350694040535</c:v>
                </c:pt>
                <c:pt idx="15495">
                  <c:v>0.10255537036573514</c:v>
                </c:pt>
                <c:pt idx="15496">
                  <c:v>0.10857375000341563</c:v>
                </c:pt>
                <c:pt idx="15497">
                  <c:v>0.1090775578704779</c:v>
                </c:pt>
                <c:pt idx="15498">
                  <c:v>9.2959016204986256E-2</c:v>
                </c:pt>
                <c:pt idx="15499">
                  <c:v>0.62484578703879379</c:v>
                </c:pt>
                <c:pt idx="15500">
                  <c:v>0.12160553240391891</c:v>
                </c:pt>
                <c:pt idx="15501">
                  <c:v>9.6943599535734393E-2</c:v>
                </c:pt>
                <c:pt idx="15502">
                  <c:v>0.10079532406962244</c:v>
                </c:pt>
                <c:pt idx="15503">
                  <c:v>0.11346157407388091</c:v>
                </c:pt>
                <c:pt idx="15504">
                  <c:v>0.12574579860665835</c:v>
                </c:pt>
                <c:pt idx="15505">
                  <c:v>0.12374347222066717</c:v>
                </c:pt>
                <c:pt idx="15506">
                  <c:v>9.9433831019268837E-2</c:v>
                </c:pt>
                <c:pt idx="15507">
                  <c:v>0.1180761111099855</c:v>
                </c:pt>
                <c:pt idx="15508">
                  <c:v>9.5243831019615754E-2</c:v>
                </c:pt>
                <c:pt idx="15509">
                  <c:v>9.5773414352152031E-2</c:v>
                </c:pt>
                <c:pt idx="15510">
                  <c:v>9.9517719907453284E-2</c:v>
                </c:pt>
                <c:pt idx="15511">
                  <c:v>0.11208177082880866</c:v>
                </c:pt>
                <c:pt idx="15512">
                  <c:v>8.6081273148010951E-2</c:v>
                </c:pt>
                <c:pt idx="15513">
                  <c:v>0.1731988888932392</c:v>
                </c:pt>
                <c:pt idx="15514">
                  <c:v>4.9807199073256925E-2</c:v>
                </c:pt>
                <c:pt idx="15515">
                  <c:v>3.963922453840496E-2</c:v>
                </c:pt>
                <c:pt idx="15516">
                  <c:v>0.17915781249757856</c:v>
                </c:pt>
                <c:pt idx="15517">
                  <c:v>0.12219364583143033</c:v>
                </c:pt>
                <c:pt idx="15518">
                  <c:v>0.12639636574022006</c:v>
                </c:pt>
                <c:pt idx="15519">
                  <c:v>9.9103749998903368E-2</c:v>
                </c:pt>
                <c:pt idx="15520">
                  <c:v>9.2769432871136814E-2</c:v>
                </c:pt>
                <c:pt idx="15521">
                  <c:v>0.1244049652814283</c:v>
                </c:pt>
                <c:pt idx="15522">
                  <c:v>0.11332008101453539</c:v>
                </c:pt>
                <c:pt idx="15523">
                  <c:v>8.4490740846376866E-5</c:v>
                </c:pt>
                <c:pt idx="15524">
                  <c:v>0.91939001157879829</c:v>
                </c:pt>
                <c:pt idx="15525">
                  <c:v>0.12752981481025927</c:v>
                </c:pt>
                <c:pt idx="15526">
                  <c:v>9.6589166671037674E-2</c:v>
                </c:pt>
                <c:pt idx="15527">
                  <c:v>0.10130172454228159</c:v>
                </c:pt>
                <c:pt idx="15528">
                  <c:v>0.10368523147917585</c:v>
                </c:pt>
                <c:pt idx="15529">
                  <c:v>9.0300370371551253E-2</c:v>
                </c:pt>
                <c:pt idx="15530">
                  <c:v>9.9506678241596092E-2</c:v>
                </c:pt>
                <c:pt idx="15531">
                  <c:v>0.11791767361137317</c:v>
                </c:pt>
                <c:pt idx="15532">
                  <c:v>0.11959070602460997</c:v>
                </c:pt>
                <c:pt idx="15533">
                  <c:v>9.6239259262802079E-2</c:v>
                </c:pt>
                <c:pt idx="15534">
                  <c:v>0.1173438541663927</c:v>
                </c:pt>
                <c:pt idx="15535">
                  <c:v>9.7493553243111819E-2</c:v>
                </c:pt>
                <c:pt idx="15536">
                  <c:v>9.8237511578190606E-2</c:v>
                </c:pt>
                <c:pt idx="15537">
                  <c:v>8.4212511574150994E-2</c:v>
                </c:pt>
                <c:pt idx="15538">
                  <c:v>0.10373769675788935</c:v>
                </c:pt>
                <c:pt idx="15539">
                  <c:v>0</c:v>
                </c:pt>
                <c:pt idx="15540">
                  <c:v>0</c:v>
                </c:pt>
                <c:pt idx="15541">
                  <c:v>0</c:v>
                </c:pt>
                <c:pt idx="15542">
                  <c:v>0.10014820601645624</c:v>
                </c:pt>
                <c:pt idx="15543">
                  <c:v>0.10371222222602228</c:v>
                </c:pt>
                <c:pt idx="15544">
                  <c:v>0</c:v>
                </c:pt>
                <c:pt idx="15545">
                  <c:v>0</c:v>
                </c:pt>
                <c:pt idx="15546">
                  <c:v>0</c:v>
                </c:pt>
                <c:pt idx="15547">
                  <c:v>0.1253747337977984</c:v>
                </c:pt>
                <c:pt idx="15548">
                  <c:v>0.13039063657197403</c:v>
                </c:pt>
                <c:pt idx="15549">
                  <c:v>0</c:v>
                </c:pt>
                <c:pt idx="15550">
                  <c:v>0</c:v>
                </c:pt>
                <c:pt idx="15551">
                  <c:v>0</c:v>
                </c:pt>
                <c:pt idx="15552">
                  <c:v>0</c:v>
                </c:pt>
                <c:pt idx="15553">
                  <c:v>0</c:v>
                </c:pt>
                <c:pt idx="15554">
                  <c:v>0.12488475694408407</c:v>
                </c:pt>
                <c:pt idx="15555">
                  <c:v>7.9765023147047032E-2</c:v>
                </c:pt>
                <c:pt idx="15556">
                  <c:v>0</c:v>
                </c:pt>
                <c:pt idx="15557">
                  <c:v>0</c:v>
                </c:pt>
                <c:pt idx="15558">
                  <c:v>0.12192680555745028</c:v>
                </c:pt>
                <c:pt idx="15559">
                  <c:v>0</c:v>
                </c:pt>
                <c:pt idx="15560">
                  <c:v>0</c:v>
                </c:pt>
                <c:pt idx="15561">
                  <c:v>0</c:v>
                </c:pt>
                <c:pt idx="15562">
                  <c:v>0.10329445602110354</c:v>
                </c:pt>
                <c:pt idx="15563">
                  <c:v>9.193283565400634E-2</c:v>
                </c:pt>
                <c:pt idx="15564">
                  <c:v>0</c:v>
                </c:pt>
                <c:pt idx="15565">
                  <c:v>0.10110339120001299</c:v>
                </c:pt>
                <c:pt idx="15566">
                  <c:v>0</c:v>
                </c:pt>
                <c:pt idx="15567">
                  <c:v>0</c:v>
                </c:pt>
                <c:pt idx="15568">
                  <c:v>0.12602752315433463</c:v>
                </c:pt>
                <c:pt idx="15569">
                  <c:v>0</c:v>
                </c:pt>
                <c:pt idx="15570">
                  <c:v>0.10432680555823026</c:v>
                </c:pt>
                <c:pt idx="15571">
                  <c:v>0</c:v>
                </c:pt>
                <c:pt idx="15572">
                  <c:v>0</c:v>
                </c:pt>
                <c:pt idx="15573">
                  <c:v>0</c:v>
                </c:pt>
                <c:pt idx="15574">
                  <c:v>0</c:v>
                </c:pt>
                <c:pt idx="15575">
                  <c:v>0</c:v>
                </c:pt>
                <c:pt idx="15576">
                  <c:v>0</c:v>
                </c:pt>
                <c:pt idx="15577">
                  <c:v>0.10841982638521586</c:v>
                </c:pt>
                <c:pt idx="15578">
                  <c:v>0.12756581018766155</c:v>
                </c:pt>
                <c:pt idx="15579">
                  <c:v>9.7746967592684086E-2</c:v>
                </c:pt>
                <c:pt idx="15580">
                  <c:v>0</c:v>
                </c:pt>
                <c:pt idx="15581">
                  <c:v>0</c:v>
                </c:pt>
                <c:pt idx="15582">
                  <c:v>0.26376770833303453</c:v>
                </c:pt>
                <c:pt idx="15583">
                  <c:v>0</c:v>
                </c:pt>
                <c:pt idx="15584">
                  <c:v>0.10766015046829125</c:v>
                </c:pt>
                <c:pt idx="15585">
                  <c:v>0</c:v>
                </c:pt>
                <c:pt idx="15586">
                  <c:v>0</c:v>
                </c:pt>
                <c:pt idx="15587">
                  <c:v>0.11499664351867978</c:v>
                </c:pt>
                <c:pt idx="15588">
                  <c:v>0.10067753472685581</c:v>
                </c:pt>
                <c:pt idx="15589">
                  <c:v>3.3175879631016869E-2</c:v>
                </c:pt>
                <c:pt idx="15590">
                  <c:v>0</c:v>
                </c:pt>
                <c:pt idx="15591">
                  <c:v>0.14051961805671453</c:v>
                </c:pt>
                <c:pt idx="15592">
                  <c:v>0</c:v>
                </c:pt>
                <c:pt idx="15593">
                  <c:v>8.4279583330499008E-2</c:v>
                </c:pt>
                <c:pt idx="15594">
                  <c:v>8.6437789352203254E-2</c:v>
                </c:pt>
                <c:pt idx="15595">
                  <c:v>0</c:v>
                </c:pt>
                <c:pt idx="15596">
                  <c:v>0.10986018518451601</c:v>
                </c:pt>
                <c:pt idx="15597">
                  <c:v>0</c:v>
                </c:pt>
                <c:pt idx="15598">
                  <c:v>2.3391199647448957E-5</c:v>
                </c:pt>
                <c:pt idx="15599">
                  <c:v>3.6203702620696276E-5</c:v>
                </c:pt>
                <c:pt idx="15600">
                  <c:v>2.4131943064276129E-5</c:v>
                </c:pt>
                <c:pt idx="15601">
                  <c:v>0</c:v>
                </c:pt>
                <c:pt idx="15602">
                  <c:v>0</c:v>
                </c:pt>
                <c:pt idx="15603">
                  <c:v>0.12025262731185649</c:v>
                </c:pt>
                <c:pt idx="15604">
                  <c:v>0</c:v>
                </c:pt>
                <c:pt idx="15605">
                  <c:v>0.12648458333569579</c:v>
                </c:pt>
                <c:pt idx="15606">
                  <c:v>0.2364934259239817</c:v>
                </c:pt>
                <c:pt idx="15607">
                  <c:v>0.12999182870407822</c:v>
                </c:pt>
                <c:pt idx="15608">
                  <c:v>0</c:v>
                </c:pt>
                <c:pt idx="15609">
                  <c:v>9.6996435182518326E-2</c:v>
                </c:pt>
                <c:pt idx="15610">
                  <c:v>0.12566773148137145</c:v>
                </c:pt>
                <c:pt idx="15611">
                  <c:v>0.26913712963141734</c:v>
                </c:pt>
                <c:pt idx="15612">
                  <c:v>1.3229167961981148E-5</c:v>
                </c:pt>
                <c:pt idx="15613">
                  <c:v>0.2697236689782585</c:v>
                </c:pt>
                <c:pt idx="15614">
                  <c:v>0.27107378472283017</c:v>
                </c:pt>
                <c:pt idx="15615">
                  <c:v>0.12415033565048361</c:v>
                </c:pt>
                <c:pt idx="15616">
                  <c:v>1.5254634490702301E-5</c:v>
                </c:pt>
                <c:pt idx="15617">
                  <c:v>0.2727130439816392</c:v>
                </c:pt>
                <c:pt idx="15618">
                  <c:v>1.9270832126494497E-5</c:v>
                </c:pt>
                <c:pt idx="15619">
                  <c:v>0</c:v>
                </c:pt>
                <c:pt idx="15620">
                  <c:v>0.10028628472355194</c:v>
                </c:pt>
                <c:pt idx="15621">
                  <c:v>0</c:v>
                </c:pt>
                <c:pt idx="15622">
                  <c:v>0.11664504629152361</c:v>
                </c:pt>
                <c:pt idx="15623">
                  <c:v>0.11009429398109205</c:v>
                </c:pt>
                <c:pt idx="15624">
                  <c:v>0</c:v>
                </c:pt>
                <c:pt idx="15625">
                  <c:v>0</c:v>
                </c:pt>
                <c:pt idx="15626">
                  <c:v>0</c:v>
                </c:pt>
                <c:pt idx="15627">
                  <c:v>0.11503809027635725</c:v>
                </c:pt>
                <c:pt idx="15628">
                  <c:v>0</c:v>
                </c:pt>
                <c:pt idx="15629">
                  <c:v>0</c:v>
                </c:pt>
                <c:pt idx="15630">
                  <c:v>0</c:v>
                </c:pt>
                <c:pt idx="15631">
                  <c:v>0</c:v>
                </c:pt>
                <c:pt idx="15632">
                  <c:v>0.11168714120140066</c:v>
                </c:pt>
                <c:pt idx="15633">
                  <c:v>8.3125798606488388E-2</c:v>
                </c:pt>
                <c:pt idx="15634">
                  <c:v>0.11923952546203509</c:v>
                </c:pt>
                <c:pt idx="15635">
                  <c:v>0.1320213194412645</c:v>
                </c:pt>
                <c:pt idx="15636">
                  <c:v>2.2615742636844516E-5</c:v>
                </c:pt>
                <c:pt idx="15637">
                  <c:v>5.8680561778601259E-5</c:v>
                </c:pt>
                <c:pt idx="15638">
                  <c:v>2.2766202164348215E-5</c:v>
                </c:pt>
                <c:pt idx="15639">
                  <c:v>0.30040958333120216</c:v>
                </c:pt>
                <c:pt idx="15640">
                  <c:v>2.0694445993285626E-5</c:v>
                </c:pt>
                <c:pt idx="15641">
                  <c:v>0.2612376388933626</c:v>
                </c:pt>
                <c:pt idx="15642">
                  <c:v>0</c:v>
                </c:pt>
                <c:pt idx="15643">
                  <c:v>0.1063834722226602</c:v>
                </c:pt>
                <c:pt idx="15644">
                  <c:v>0.1062631828681333</c:v>
                </c:pt>
                <c:pt idx="15645">
                  <c:v>8.3557465281046461E-2</c:v>
                </c:pt>
                <c:pt idx="15646">
                  <c:v>0</c:v>
                </c:pt>
                <c:pt idx="15647">
                  <c:v>3.2812502468004823E-5</c:v>
                </c:pt>
                <c:pt idx="15648">
                  <c:v>0.27080689814465586</c:v>
                </c:pt>
                <c:pt idx="15649">
                  <c:v>2.6898145733866841E-5</c:v>
                </c:pt>
                <c:pt idx="15650">
                  <c:v>0</c:v>
                </c:pt>
                <c:pt idx="15651">
                  <c:v>2.1192128770053387E-5</c:v>
                </c:pt>
                <c:pt idx="15652">
                  <c:v>0.29754702546779299</c:v>
                </c:pt>
                <c:pt idx="15653">
                  <c:v>1.3391203538049012E-5</c:v>
                </c:pt>
                <c:pt idx="15654">
                  <c:v>1.2916672858409584E-5</c:v>
                </c:pt>
                <c:pt idx="15655">
                  <c:v>0</c:v>
                </c:pt>
                <c:pt idx="15656">
                  <c:v>1.1805561371147633E-5</c:v>
                </c:pt>
                <c:pt idx="15657">
                  <c:v>0</c:v>
                </c:pt>
                <c:pt idx="15658">
                  <c:v>9.9111956020351499E-2</c:v>
                </c:pt>
                <c:pt idx="15659">
                  <c:v>0</c:v>
                </c:pt>
                <c:pt idx="15660">
                  <c:v>4.5444305556884501E-2</c:v>
                </c:pt>
                <c:pt idx="15661">
                  <c:v>0</c:v>
                </c:pt>
                <c:pt idx="15662">
                  <c:v>0</c:v>
                </c:pt>
                <c:pt idx="15663">
                  <c:v>0</c:v>
                </c:pt>
                <c:pt idx="15664">
                  <c:v>8.1831932868226431E-2</c:v>
                </c:pt>
                <c:pt idx="15665">
                  <c:v>0</c:v>
                </c:pt>
                <c:pt idx="15666">
                  <c:v>2.4502318410668522E-5</c:v>
                </c:pt>
                <c:pt idx="15667">
                  <c:v>0</c:v>
                </c:pt>
                <c:pt idx="15668">
                  <c:v>0</c:v>
                </c:pt>
                <c:pt idx="15669">
                  <c:v>0</c:v>
                </c:pt>
                <c:pt idx="15670">
                  <c:v>0</c:v>
                </c:pt>
                <c:pt idx="15671">
                  <c:v>0.10287646990764188</c:v>
                </c:pt>
                <c:pt idx="15672">
                  <c:v>2.6319445169065148E-5</c:v>
                </c:pt>
                <c:pt idx="15673">
                  <c:v>9.7093587966810446E-2</c:v>
                </c:pt>
                <c:pt idx="15674">
                  <c:v>7.9571756941732019E-5</c:v>
                </c:pt>
                <c:pt idx="15675">
                  <c:v>5.3287039918359369E-5</c:v>
                </c:pt>
                <c:pt idx="15676">
                  <c:v>6.4085645135492086E-5</c:v>
                </c:pt>
                <c:pt idx="15677">
                  <c:v>0.12032932870351942</c:v>
                </c:pt>
                <c:pt idx="15678">
                  <c:v>0</c:v>
                </c:pt>
                <c:pt idx="15679">
                  <c:v>0.11460937499941792</c:v>
                </c:pt>
                <c:pt idx="15680">
                  <c:v>0</c:v>
                </c:pt>
                <c:pt idx="15681">
                  <c:v>0.13252913194446592</c:v>
                </c:pt>
                <c:pt idx="15682">
                  <c:v>0</c:v>
                </c:pt>
                <c:pt idx="15683">
                  <c:v>0.10572141203738283</c:v>
                </c:pt>
                <c:pt idx="15684">
                  <c:v>0</c:v>
                </c:pt>
                <c:pt idx="15685">
                  <c:v>0</c:v>
                </c:pt>
                <c:pt idx="15686">
                  <c:v>0</c:v>
                </c:pt>
                <c:pt idx="15687">
                  <c:v>0.10916039352014195</c:v>
                </c:pt>
                <c:pt idx="15688">
                  <c:v>8.5550185183819849E-2</c:v>
                </c:pt>
                <c:pt idx="15689">
                  <c:v>0</c:v>
                </c:pt>
                <c:pt idx="15690">
                  <c:v>0</c:v>
                </c:pt>
                <c:pt idx="15691">
                  <c:v>0.10453315971972188</c:v>
                </c:pt>
                <c:pt idx="15692">
                  <c:v>0</c:v>
                </c:pt>
                <c:pt idx="15693">
                  <c:v>0.12412469907576451</c:v>
                </c:pt>
                <c:pt idx="15694">
                  <c:v>0.12499409721931443</c:v>
                </c:pt>
                <c:pt idx="15695">
                  <c:v>9.5130428242555354E-2</c:v>
                </c:pt>
                <c:pt idx="15696">
                  <c:v>0</c:v>
                </c:pt>
                <c:pt idx="15697">
                  <c:v>0</c:v>
                </c:pt>
                <c:pt idx="15698">
                  <c:v>0</c:v>
                </c:pt>
                <c:pt idx="15699">
                  <c:v>0</c:v>
                </c:pt>
                <c:pt idx="15700">
                  <c:v>0.12587175925727934</c:v>
                </c:pt>
                <c:pt idx="15701">
                  <c:v>0</c:v>
                </c:pt>
                <c:pt idx="15702">
                  <c:v>8.6078472217195667E-2</c:v>
                </c:pt>
                <c:pt idx="15703">
                  <c:v>7.5375381944468245E-2</c:v>
                </c:pt>
                <c:pt idx="15704">
                  <c:v>2.8750000637955964E-5</c:v>
                </c:pt>
                <c:pt idx="15705">
                  <c:v>5.3229166951496154E-5</c:v>
                </c:pt>
                <c:pt idx="15706">
                  <c:v>0</c:v>
                </c:pt>
                <c:pt idx="15707">
                  <c:v>0</c:v>
                </c:pt>
                <c:pt idx="15708">
                  <c:v>4.7766203351784497E-5</c:v>
                </c:pt>
                <c:pt idx="15709">
                  <c:v>5.7905097492039204E-5</c:v>
                </c:pt>
                <c:pt idx="15710">
                  <c:v>1.4430069444642868E-2</c:v>
                </c:pt>
                <c:pt idx="15711">
                  <c:v>0</c:v>
                </c:pt>
                <c:pt idx="15712">
                  <c:v>3.2615115742373746E-2</c:v>
                </c:pt>
                <c:pt idx="15713">
                  <c:v>0</c:v>
                </c:pt>
                <c:pt idx="15714">
                  <c:v>9.6554155097692274E-2</c:v>
                </c:pt>
                <c:pt idx="15715">
                  <c:v>0</c:v>
                </c:pt>
                <c:pt idx="15716">
                  <c:v>0.10385283564392012</c:v>
                </c:pt>
                <c:pt idx="15717">
                  <c:v>0.11484811342961621</c:v>
                </c:pt>
                <c:pt idx="15718">
                  <c:v>0.12216019675543066</c:v>
                </c:pt>
                <c:pt idx="15719">
                  <c:v>0.10312105324555887</c:v>
                </c:pt>
                <c:pt idx="15720">
                  <c:v>0</c:v>
                </c:pt>
                <c:pt idx="15721">
                  <c:v>0.12290791666600853</c:v>
                </c:pt>
                <c:pt idx="15722">
                  <c:v>0</c:v>
                </c:pt>
                <c:pt idx="15723">
                  <c:v>0.11694936342973961</c:v>
                </c:pt>
                <c:pt idx="15724">
                  <c:v>0</c:v>
                </c:pt>
                <c:pt idx="15725">
                  <c:v>0</c:v>
                </c:pt>
                <c:pt idx="15726">
                  <c:v>0</c:v>
                </c:pt>
                <c:pt idx="15727">
                  <c:v>0.11993589120538672</c:v>
                </c:pt>
                <c:pt idx="15728">
                  <c:v>0.12687442129390547</c:v>
                </c:pt>
                <c:pt idx="15729">
                  <c:v>0.1134289930560044</c:v>
                </c:pt>
                <c:pt idx="15730">
                  <c:v>1.9131948647554964E-5</c:v>
                </c:pt>
                <c:pt idx="15731">
                  <c:v>0</c:v>
                </c:pt>
                <c:pt idx="15732">
                  <c:v>0</c:v>
                </c:pt>
                <c:pt idx="15733">
                  <c:v>0.10024023148434935</c:v>
                </c:pt>
                <c:pt idx="15734">
                  <c:v>0</c:v>
                </c:pt>
                <c:pt idx="15735">
                  <c:v>0.10088442129199393</c:v>
                </c:pt>
                <c:pt idx="15736">
                  <c:v>0.10285578703769716</c:v>
                </c:pt>
                <c:pt idx="15737">
                  <c:v>0.12568359953729669</c:v>
                </c:pt>
                <c:pt idx="15738">
                  <c:v>0</c:v>
                </c:pt>
                <c:pt idx="15739">
                  <c:v>0.12898318287625443</c:v>
                </c:pt>
                <c:pt idx="15740">
                  <c:v>0.12307306713046273</c:v>
                </c:pt>
                <c:pt idx="15741">
                  <c:v>0.12220679398160428</c:v>
                </c:pt>
                <c:pt idx="15742">
                  <c:v>0.10768885417201091</c:v>
                </c:pt>
                <c:pt idx="15743">
                  <c:v>0.10372347222437384</c:v>
                </c:pt>
                <c:pt idx="15744">
                  <c:v>0.10530391203792533</c:v>
                </c:pt>
                <c:pt idx="15745">
                  <c:v>0.13238667824771255</c:v>
                </c:pt>
                <c:pt idx="15746">
                  <c:v>0.12299113425979158</c:v>
                </c:pt>
                <c:pt idx="15747">
                  <c:v>0.12933472222357523</c:v>
                </c:pt>
                <c:pt idx="15748">
                  <c:v>0.12845413194736466</c:v>
                </c:pt>
                <c:pt idx="15749">
                  <c:v>0.10658278935443377</c:v>
                </c:pt>
                <c:pt idx="15750">
                  <c:v>0.11442445602006046</c:v>
                </c:pt>
                <c:pt idx="15751">
                  <c:v>0.12825659722147975</c:v>
                </c:pt>
                <c:pt idx="15752">
                  <c:v>1.511573645984754E-5</c:v>
                </c:pt>
                <c:pt idx="15753">
                  <c:v>0.11542024305526866</c:v>
                </c:pt>
                <c:pt idx="15754">
                  <c:v>0.2006481597200036</c:v>
                </c:pt>
                <c:pt idx="15755">
                  <c:v>40.072952418981004</c:v>
                </c:pt>
                <c:pt idx="15756">
                  <c:v>0</c:v>
                </c:pt>
                <c:pt idx="15757">
                  <c:v>8.6597523142700084E-2</c:v>
                </c:pt>
                <c:pt idx="15758">
                  <c:v>0</c:v>
                </c:pt>
                <c:pt idx="15759">
                  <c:v>0</c:v>
                </c:pt>
                <c:pt idx="15760">
                  <c:v>3.6905937500705477E-2</c:v>
                </c:pt>
                <c:pt idx="15761">
                  <c:v>0</c:v>
                </c:pt>
                <c:pt idx="15762">
                  <c:v>0</c:v>
                </c:pt>
                <c:pt idx="15763">
                  <c:v>0</c:v>
                </c:pt>
                <c:pt idx="15764">
                  <c:v>0.13361842592712492</c:v>
                </c:pt>
                <c:pt idx="15765">
                  <c:v>0</c:v>
                </c:pt>
                <c:pt idx="15766">
                  <c:v>0</c:v>
                </c:pt>
                <c:pt idx="15767">
                  <c:v>2.3835370375309139E-2</c:v>
                </c:pt>
                <c:pt idx="15768">
                  <c:v>0</c:v>
                </c:pt>
                <c:pt idx="15769">
                  <c:v>0</c:v>
                </c:pt>
                <c:pt idx="15770">
                  <c:v>8.1799363426398486E-2</c:v>
                </c:pt>
                <c:pt idx="15771">
                  <c:v>7.2533472222858109E-2</c:v>
                </c:pt>
                <c:pt idx="15772">
                  <c:v>0</c:v>
                </c:pt>
                <c:pt idx="15773">
                  <c:v>8.6861365743970964E-2</c:v>
                </c:pt>
                <c:pt idx="15774">
                  <c:v>0</c:v>
                </c:pt>
                <c:pt idx="15775">
                  <c:v>0.1263604861087515</c:v>
                </c:pt>
                <c:pt idx="15776">
                  <c:v>0</c:v>
                </c:pt>
                <c:pt idx="15777">
                  <c:v>0</c:v>
                </c:pt>
                <c:pt idx="15778">
                  <c:v>0</c:v>
                </c:pt>
                <c:pt idx="15779">
                  <c:v>0</c:v>
                </c:pt>
                <c:pt idx="15780">
                  <c:v>0</c:v>
                </c:pt>
                <c:pt idx="15781">
                  <c:v>0</c:v>
                </c:pt>
                <c:pt idx="15782">
                  <c:v>0.12232694444537628</c:v>
                </c:pt>
                <c:pt idx="15783">
                  <c:v>2.0278599542507436E-2</c:v>
                </c:pt>
                <c:pt idx="15784">
                  <c:v>3.0087384293437935E-3</c:v>
                </c:pt>
                <c:pt idx="15785">
                  <c:v>0.12606937500095228</c:v>
                </c:pt>
                <c:pt idx="15786">
                  <c:v>0</c:v>
                </c:pt>
                <c:pt idx="15787">
                  <c:v>0.10029505786951631</c:v>
                </c:pt>
                <c:pt idx="15788">
                  <c:v>3.6238807864720002E-2</c:v>
                </c:pt>
                <c:pt idx="15789">
                  <c:v>0</c:v>
                </c:pt>
                <c:pt idx="15790">
                  <c:v>0.12631111111113569</c:v>
                </c:pt>
                <c:pt idx="15791">
                  <c:v>0</c:v>
                </c:pt>
                <c:pt idx="15792">
                  <c:v>0.11446888888895046</c:v>
                </c:pt>
                <c:pt idx="15793">
                  <c:v>0</c:v>
                </c:pt>
                <c:pt idx="15794">
                  <c:v>0</c:v>
                </c:pt>
                <c:pt idx="15795">
                  <c:v>0</c:v>
                </c:pt>
                <c:pt idx="15796">
                  <c:v>0.14182612268632511</c:v>
                </c:pt>
                <c:pt idx="15797">
                  <c:v>8.0705752319772728E-2</c:v>
                </c:pt>
                <c:pt idx="15798">
                  <c:v>8.8494247684138827E-2</c:v>
                </c:pt>
                <c:pt idx="15799">
                  <c:v>7.7203171298606321E-2</c:v>
                </c:pt>
                <c:pt idx="15800">
                  <c:v>1.4143515727482736E-5</c:v>
                </c:pt>
                <c:pt idx="15801">
                  <c:v>0</c:v>
                </c:pt>
                <c:pt idx="15802">
                  <c:v>0.11859763888787711</c:v>
                </c:pt>
                <c:pt idx="15803">
                  <c:v>0</c:v>
                </c:pt>
                <c:pt idx="15804">
                  <c:v>0.1008735763898585</c:v>
                </c:pt>
                <c:pt idx="15805">
                  <c:v>0.12328687500121305</c:v>
                </c:pt>
                <c:pt idx="15806">
                  <c:v>0.10838931713078637</c:v>
                </c:pt>
                <c:pt idx="15807">
                  <c:v>0</c:v>
                </c:pt>
                <c:pt idx="15808">
                  <c:v>3.4853807868785225E-2</c:v>
                </c:pt>
                <c:pt idx="15809">
                  <c:v>1.2984143540961668E-3</c:v>
                </c:pt>
                <c:pt idx="15810">
                  <c:v>2.0896956018987112E-2</c:v>
                </c:pt>
                <c:pt idx="15811">
                  <c:v>0</c:v>
                </c:pt>
                <c:pt idx="15812">
                  <c:v>0.11576760416210163</c:v>
                </c:pt>
                <c:pt idx="15813">
                  <c:v>9.9820590272429399E-2</c:v>
                </c:pt>
                <c:pt idx="15814">
                  <c:v>0.11814866898203036</c:v>
                </c:pt>
                <c:pt idx="15815">
                  <c:v>0.1230370254634181</c:v>
                </c:pt>
                <c:pt idx="15816">
                  <c:v>3.1256122681952547E-2</c:v>
                </c:pt>
                <c:pt idx="15817">
                  <c:v>3.0700243056344334E-2</c:v>
                </c:pt>
                <c:pt idx="15818">
                  <c:v>0</c:v>
                </c:pt>
                <c:pt idx="15819">
                  <c:v>0.12739695602067513</c:v>
                </c:pt>
                <c:pt idx="15820">
                  <c:v>4.6510995372955222E-2</c:v>
                </c:pt>
                <c:pt idx="15821">
                  <c:v>0</c:v>
                </c:pt>
                <c:pt idx="15822">
                  <c:v>0</c:v>
                </c:pt>
                <c:pt idx="15823">
                  <c:v>0</c:v>
                </c:pt>
                <c:pt idx="15824">
                  <c:v>1.7997685063164681E-5</c:v>
                </c:pt>
                <c:pt idx="15825">
                  <c:v>2.1759260562248528E-5</c:v>
                </c:pt>
                <c:pt idx="15826">
                  <c:v>2.2743057343177497E-5</c:v>
                </c:pt>
                <c:pt idx="15827">
                  <c:v>0</c:v>
                </c:pt>
                <c:pt idx="15828">
                  <c:v>0.10121084490674548</c:v>
                </c:pt>
                <c:pt idx="15829">
                  <c:v>0.12094167823670432</c:v>
                </c:pt>
                <c:pt idx="15830">
                  <c:v>0</c:v>
                </c:pt>
                <c:pt idx="15831">
                  <c:v>0</c:v>
                </c:pt>
                <c:pt idx="15832">
                  <c:v>0.11386723379109753</c:v>
                </c:pt>
                <c:pt idx="15833">
                  <c:v>0.10764336805732455</c:v>
                </c:pt>
                <c:pt idx="15834">
                  <c:v>0.1286007638918818</c:v>
                </c:pt>
                <c:pt idx="15835">
                  <c:v>9.7720173609559424E-2</c:v>
                </c:pt>
                <c:pt idx="15836">
                  <c:v>0</c:v>
                </c:pt>
                <c:pt idx="15837">
                  <c:v>0</c:v>
                </c:pt>
                <c:pt idx="15838">
                  <c:v>0.12759664352051914</c:v>
                </c:pt>
                <c:pt idx="15839">
                  <c:v>0</c:v>
                </c:pt>
                <c:pt idx="15840">
                  <c:v>0.10339488425233867</c:v>
                </c:pt>
                <c:pt idx="15841">
                  <c:v>9.8622407407674473E-2</c:v>
                </c:pt>
                <c:pt idx="15842">
                  <c:v>7.4083252315176651E-2</c:v>
                </c:pt>
                <c:pt idx="15843">
                  <c:v>0.1058271759247873</c:v>
                </c:pt>
                <c:pt idx="15844">
                  <c:v>0.11934052083233837</c:v>
                </c:pt>
                <c:pt idx="15845">
                  <c:v>0.12371650462591788</c:v>
                </c:pt>
                <c:pt idx="15846">
                  <c:v>0</c:v>
                </c:pt>
                <c:pt idx="15847">
                  <c:v>0.10541078703681706</c:v>
                </c:pt>
                <c:pt idx="15848">
                  <c:v>0</c:v>
                </c:pt>
                <c:pt idx="15849">
                  <c:v>0</c:v>
                </c:pt>
                <c:pt idx="15850">
                  <c:v>9.9491493056120817E-2</c:v>
                </c:pt>
                <c:pt idx="15851">
                  <c:v>3.9269675908144563E-3</c:v>
                </c:pt>
                <c:pt idx="15852">
                  <c:v>1.1461689791758545E-3</c:v>
                </c:pt>
                <c:pt idx="15853">
                  <c:v>0</c:v>
                </c:pt>
                <c:pt idx="15854">
                  <c:v>1.7939317134732846E-2</c:v>
                </c:pt>
                <c:pt idx="15855">
                  <c:v>5.5576504673808813E-3</c:v>
                </c:pt>
                <c:pt idx="15856">
                  <c:v>3.6221759219188243E-3</c:v>
                </c:pt>
                <c:pt idx="15857">
                  <c:v>3.4989351843250915E-3</c:v>
                </c:pt>
                <c:pt idx="15858">
                  <c:v>3.3286342586507089E-3</c:v>
                </c:pt>
                <c:pt idx="15859">
                  <c:v>4.938692130963318E-3</c:v>
                </c:pt>
                <c:pt idx="15860">
                  <c:v>2.9346550923946779E-2</c:v>
                </c:pt>
                <c:pt idx="15861">
                  <c:v>2.9540312505559996E-2</c:v>
                </c:pt>
                <c:pt idx="15862">
                  <c:v>9.9404675929690711E-2</c:v>
                </c:pt>
                <c:pt idx="15863">
                  <c:v>4.9504108792461921E-2</c:v>
                </c:pt>
                <c:pt idx="15864">
                  <c:v>0.11090562499884982</c:v>
                </c:pt>
                <c:pt idx="15865">
                  <c:v>0.12865269675239688</c:v>
                </c:pt>
                <c:pt idx="15866">
                  <c:v>0.12243961805506842</c:v>
                </c:pt>
                <c:pt idx="15867">
                  <c:v>0.11413121527584735</c:v>
                </c:pt>
                <c:pt idx="15868">
                  <c:v>0</c:v>
                </c:pt>
                <c:pt idx="15869">
                  <c:v>0.11703164351638407</c:v>
                </c:pt>
                <c:pt idx="15870">
                  <c:v>0</c:v>
                </c:pt>
                <c:pt idx="15871">
                  <c:v>0</c:v>
                </c:pt>
                <c:pt idx="15872">
                  <c:v>0</c:v>
                </c:pt>
                <c:pt idx="15873">
                  <c:v>1.5868055925238878E-5</c:v>
                </c:pt>
                <c:pt idx="15874">
                  <c:v>2.2881948098074645E-5</c:v>
                </c:pt>
                <c:pt idx="15875">
                  <c:v>0</c:v>
                </c:pt>
                <c:pt idx="15876">
                  <c:v>9.2854594906384591E-2</c:v>
                </c:pt>
                <c:pt idx="15877">
                  <c:v>2.1244212985038757E-4</c:v>
                </c:pt>
                <c:pt idx="15878">
                  <c:v>0.18755520833656192</c:v>
                </c:pt>
                <c:pt idx="15879">
                  <c:v>5.9585648705251515E-4</c:v>
                </c:pt>
                <c:pt idx="15880">
                  <c:v>9.0022789350769017E-2</c:v>
                </c:pt>
                <c:pt idx="15881">
                  <c:v>3.6785914351639803E-2</c:v>
                </c:pt>
                <c:pt idx="15882">
                  <c:v>0.11026681712974096</c:v>
                </c:pt>
                <c:pt idx="15883">
                  <c:v>0</c:v>
                </c:pt>
                <c:pt idx="15884">
                  <c:v>0.13048469907516846</c:v>
                </c:pt>
                <c:pt idx="15885">
                  <c:v>0.11223458333552117</c:v>
                </c:pt>
                <c:pt idx="15886">
                  <c:v>0</c:v>
                </c:pt>
                <c:pt idx="15887">
                  <c:v>1.2303236871957779E-5</c:v>
                </c:pt>
                <c:pt idx="15888">
                  <c:v>1.6157406207639724E-5</c:v>
                </c:pt>
                <c:pt idx="15889">
                  <c:v>7.5867442130402196E-2</c:v>
                </c:pt>
                <c:pt idx="15890">
                  <c:v>8.058449074451346E-2</c:v>
                </c:pt>
                <c:pt idx="15891">
                  <c:v>0.10027467592590256</c:v>
                </c:pt>
                <c:pt idx="15892">
                  <c:v>7.6422928243118804E-2</c:v>
                </c:pt>
                <c:pt idx="15893">
                  <c:v>0</c:v>
                </c:pt>
                <c:pt idx="15894">
                  <c:v>0.10449002314999234</c:v>
                </c:pt>
                <c:pt idx="15895">
                  <c:v>0.11133341435197508</c:v>
                </c:pt>
                <c:pt idx="15896">
                  <c:v>0.11121603009087266</c:v>
                </c:pt>
                <c:pt idx="15897">
                  <c:v>9.6625451391446404E-2</c:v>
                </c:pt>
                <c:pt idx="15898">
                  <c:v>8.4781284727796447E-2</c:v>
                </c:pt>
                <c:pt idx="15899">
                  <c:v>8.954622685268987E-2</c:v>
                </c:pt>
                <c:pt idx="15900">
                  <c:v>9.074613426491851E-2</c:v>
                </c:pt>
                <c:pt idx="15901">
                  <c:v>8.2083912042435259E-2</c:v>
                </c:pt>
                <c:pt idx="15902">
                  <c:v>8.6678587962524034E-2</c:v>
                </c:pt>
                <c:pt idx="15903">
                  <c:v>8.6694722223910503E-2</c:v>
                </c:pt>
                <c:pt idx="15904">
                  <c:v>9.6676724533608649E-2</c:v>
                </c:pt>
                <c:pt idx="15905">
                  <c:v>9.0072002312808763E-2</c:v>
                </c:pt>
                <c:pt idx="15906">
                  <c:v>8.6461886574397795E-2</c:v>
                </c:pt>
                <c:pt idx="15907">
                  <c:v>0</c:v>
                </c:pt>
                <c:pt idx="15908">
                  <c:v>0</c:v>
                </c:pt>
                <c:pt idx="15909">
                  <c:v>1.6122685337904841E-5</c:v>
                </c:pt>
                <c:pt idx="15910">
                  <c:v>8.3590624999487773E-2</c:v>
                </c:pt>
                <c:pt idx="15911">
                  <c:v>8.7373622685845476E-2</c:v>
                </c:pt>
                <c:pt idx="15912">
                  <c:v>7.5573657406494021E-2</c:v>
                </c:pt>
                <c:pt idx="15913">
                  <c:v>0</c:v>
                </c:pt>
                <c:pt idx="15914">
                  <c:v>8.4022291666769888E-2</c:v>
                </c:pt>
                <c:pt idx="15915">
                  <c:v>0</c:v>
                </c:pt>
                <c:pt idx="15916">
                  <c:v>0</c:v>
                </c:pt>
                <c:pt idx="15917">
                  <c:v>0.10321336805645842</c:v>
                </c:pt>
                <c:pt idx="15918">
                  <c:v>0.24532354166149162</c:v>
                </c:pt>
                <c:pt idx="15919">
                  <c:v>0</c:v>
                </c:pt>
                <c:pt idx="15920">
                  <c:v>0.12788960648322245</c:v>
                </c:pt>
                <c:pt idx="15921">
                  <c:v>0.11993871528102318</c:v>
                </c:pt>
                <c:pt idx="15922">
                  <c:v>7.4475891204201616E-2</c:v>
                </c:pt>
                <c:pt idx="15923">
                  <c:v>0.10482040509668877</c:v>
                </c:pt>
                <c:pt idx="15924">
                  <c:v>0.10897048611514037</c:v>
                </c:pt>
                <c:pt idx="15925">
                  <c:v>1.9791667000390589E-5</c:v>
                </c:pt>
                <c:pt idx="15926">
                  <c:v>9.6719328706967644E-2</c:v>
                </c:pt>
                <c:pt idx="15927">
                  <c:v>2.5856475986074656E-5</c:v>
                </c:pt>
                <c:pt idx="15928">
                  <c:v>0</c:v>
                </c:pt>
                <c:pt idx="15929">
                  <c:v>7.9136516207654495E-2</c:v>
                </c:pt>
                <c:pt idx="15930">
                  <c:v>0</c:v>
                </c:pt>
                <c:pt idx="15931">
                  <c:v>4.818159722344717E-2</c:v>
                </c:pt>
                <c:pt idx="15932">
                  <c:v>0</c:v>
                </c:pt>
                <c:pt idx="15933">
                  <c:v>0</c:v>
                </c:pt>
                <c:pt idx="15934">
                  <c:v>0</c:v>
                </c:pt>
                <c:pt idx="15935">
                  <c:v>0.1176414351866697</c:v>
                </c:pt>
                <c:pt idx="15936">
                  <c:v>0.10722278935281793</c:v>
                </c:pt>
                <c:pt idx="15937">
                  <c:v>9.1589305549860001E-2</c:v>
                </c:pt>
                <c:pt idx="15938">
                  <c:v>9.6148865741270129E-2</c:v>
                </c:pt>
                <c:pt idx="15939">
                  <c:v>9.7726365740527399E-2</c:v>
                </c:pt>
                <c:pt idx="15940">
                  <c:v>9.6116701388382353E-2</c:v>
                </c:pt>
                <c:pt idx="15941">
                  <c:v>0.12764878472080454</c:v>
                </c:pt>
                <c:pt idx="15942">
                  <c:v>0.12251053240470355</c:v>
                </c:pt>
                <c:pt idx="15943">
                  <c:v>0.11496067130065057</c:v>
                </c:pt>
                <c:pt idx="15944">
                  <c:v>8.4387395836529322E-2</c:v>
                </c:pt>
                <c:pt idx="15945">
                  <c:v>0</c:v>
                </c:pt>
                <c:pt idx="15946">
                  <c:v>7.3240821759100072E-2</c:v>
                </c:pt>
                <c:pt idx="15947">
                  <c:v>2.768054398620734E-2</c:v>
                </c:pt>
                <c:pt idx="15948">
                  <c:v>9.8943877310375683E-2</c:v>
                </c:pt>
                <c:pt idx="15949">
                  <c:v>0</c:v>
                </c:pt>
                <c:pt idx="15950">
                  <c:v>0</c:v>
                </c:pt>
                <c:pt idx="15951">
                  <c:v>0</c:v>
                </c:pt>
                <c:pt idx="15952">
                  <c:v>0</c:v>
                </c:pt>
                <c:pt idx="15953">
                  <c:v>0.11981578703853302</c:v>
                </c:pt>
                <c:pt idx="15954">
                  <c:v>0</c:v>
                </c:pt>
                <c:pt idx="15955">
                  <c:v>0</c:v>
                </c:pt>
                <c:pt idx="15956">
                  <c:v>0.19235225694137625</c:v>
                </c:pt>
                <c:pt idx="15957">
                  <c:v>0</c:v>
                </c:pt>
                <c:pt idx="15958">
                  <c:v>0</c:v>
                </c:pt>
                <c:pt idx="15959">
                  <c:v>0.17220984953746665</c:v>
                </c:pt>
                <c:pt idx="15960">
                  <c:v>1.3275464880280197E-5</c:v>
                </c:pt>
                <c:pt idx="15961">
                  <c:v>8.6446770837937947E-2</c:v>
                </c:pt>
                <c:pt idx="15962">
                  <c:v>0.1149462152752676</c:v>
                </c:pt>
                <c:pt idx="15963">
                  <c:v>9.9090555551811121E-2</c:v>
                </c:pt>
                <c:pt idx="15964">
                  <c:v>0.89410724536719499</c:v>
                </c:pt>
                <c:pt idx="15965">
                  <c:v>0.12549155092710862</c:v>
                </c:pt>
                <c:pt idx="15966">
                  <c:v>0.1681076851891703</c:v>
                </c:pt>
                <c:pt idx="15967">
                  <c:v>0.15375494212639751</c:v>
                </c:pt>
                <c:pt idx="15968">
                  <c:v>0.1488110879654414</c:v>
                </c:pt>
                <c:pt idx="15969">
                  <c:v>0.11421023147704545</c:v>
                </c:pt>
                <c:pt idx="15970">
                  <c:v>0.14044630787248025</c:v>
                </c:pt>
                <c:pt idx="15971">
                  <c:v>0.11323649305268191</c:v>
                </c:pt>
                <c:pt idx="15972">
                  <c:v>0.14427495370182442</c:v>
                </c:pt>
                <c:pt idx="15973">
                  <c:v>0.11425908564706333</c:v>
                </c:pt>
                <c:pt idx="15974">
                  <c:v>0.11506515045766719</c:v>
                </c:pt>
                <c:pt idx="15975">
                  <c:v>0.1193906713015167</c:v>
                </c:pt>
                <c:pt idx="15976">
                  <c:v>2.9213645830168389E-2</c:v>
                </c:pt>
                <c:pt idx="15977">
                  <c:v>0.14552597222791519</c:v>
                </c:pt>
                <c:pt idx="15978">
                  <c:v>0</c:v>
                </c:pt>
                <c:pt idx="15979">
                  <c:v>0.18924489583878312</c:v>
                </c:pt>
                <c:pt idx="15980">
                  <c:v>1.0106201157395844</c:v>
                </c:pt>
                <c:pt idx="15981">
                  <c:v>5.1175844906538259E-2</c:v>
                </c:pt>
                <c:pt idx="15982">
                  <c:v>0.14225591435388196</c:v>
                </c:pt>
                <c:pt idx="15983">
                  <c:v>0.14602815972466487</c:v>
                </c:pt>
                <c:pt idx="15984">
                  <c:v>0.11402747684769565</c:v>
                </c:pt>
                <c:pt idx="15985">
                  <c:v>0.14390730324521428</c:v>
                </c:pt>
                <c:pt idx="15986">
                  <c:v>0.14017557870829478</c:v>
                </c:pt>
                <c:pt idx="15987">
                  <c:v>2.6054317939779139</c:v>
                </c:pt>
                <c:pt idx="15988">
                  <c:v>0.69181364583346294</c:v>
                </c:pt>
                <c:pt idx="15989">
                  <c:v>0.12045750000106636</c:v>
                </c:pt>
                <c:pt idx="15990">
                  <c:v>1.0763884347397834E-5</c:v>
                </c:pt>
                <c:pt idx="15991">
                  <c:v>0.10500184027478099</c:v>
                </c:pt>
                <c:pt idx="15992">
                  <c:v>0.1449666319458629</c:v>
                </c:pt>
                <c:pt idx="15993">
                  <c:v>3.8551574070879724E-2</c:v>
                </c:pt>
                <c:pt idx="15994">
                  <c:v>2.0668449069489725E-2</c:v>
                </c:pt>
                <c:pt idx="15995">
                  <c:v>0.11036990740831243</c:v>
                </c:pt>
                <c:pt idx="15996">
                  <c:v>0.1438234837987693</c:v>
                </c:pt>
                <c:pt idx="15997">
                  <c:v>0.14058849537104834</c:v>
                </c:pt>
                <c:pt idx="15998">
                  <c:v>8.7062928243540227E-2</c:v>
                </c:pt>
                <c:pt idx="15999">
                  <c:v>0.14512059027765645</c:v>
                </c:pt>
                <c:pt idx="16000">
                  <c:v>1.5972225810401142E-5</c:v>
                </c:pt>
                <c:pt idx="16001">
                  <c:v>0.18639402777625946</c:v>
                </c:pt>
                <c:pt idx="16002">
                  <c:v>1.2205331018485595</c:v>
                </c:pt>
                <c:pt idx="16003">
                  <c:v>2.7361107640899718E-5</c:v>
                </c:pt>
                <c:pt idx="16004">
                  <c:v>0.11405990740604466</c:v>
                </c:pt>
                <c:pt idx="16005">
                  <c:v>0.11823534721770557</c:v>
                </c:pt>
                <c:pt idx="16006">
                  <c:v>0.13925077545718523</c:v>
                </c:pt>
                <c:pt idx="16007">
                  <c:v>0.14894637731777038</c:v>
                </c:pt>
                <c:pt idx="16008">
                  <c:v>0.11465299769042758</c:v>
                </c:pt>
                <c:pt idx="16009">
                  <c:v>0.10677899305301253</c:v>
                </c:pt>
                <c:pt idx="16010">
                  <c:v>0.13327465277689043</c:v>
                </c:pt>
                <c:pt idx="16011">
                  <c:v>3.7769462615760858</c:v>
                </c:pt>
                <c:pt idx="16012">
                  <c:v>0.11994236111058854</c:v>
                </c:pt>
                <c:pt idx="16013">
                  <c:v>0.13842185185058042</c:v>
                </c:pt>
                <c:pt idx="16014">
                  <c:v>0.17199434027861571</c:v>
                </c:pt>
                <c:pt idx="16015">
                  <c:v>0.15921049768076045</c:v>
                </c:pt>
                <c:pt idx="16016">
                  <c:v>0.11272672453924315</c:v>
                </c:pt>
                <c:pt idx="16017">
                  <c:v>0.57524796295911074</c:v>
                </c:pt>
                <c:pt idx="16018">
                  <c:v>30.67332634259219</c:v>
                </c:pt>
                <c:pt idx="16019">
                  <c:v>0.14106181713577826</c:v>
                </c:pt>
                <c:pt idx="16020">
                  <c:v>0.13862179397983709</c:v>
                </c:pt>
                <c:pt idx="16021">
                  <c:v>0.11443490740202833</c:v>
                </c:pt>
                <c:pt idx="16022">
                  <c:v>6.8725243057997432E-2</c:v>
                </c:pt>
                <c:pt idx="16023">
                  <c:v>8.1161481481103692E-2</c:v>
                </c:pt>
                <c:pt idx="16024">
                  <c:v>0.11750574073812459</c:v>
                </c:pt>
                <c:pt idx="16025">
                  <c:v>0.1158791435227613</c:v>
                </c:pt>
                <c:pt idx="16026">
                  <c:v>0.10340300926327473</c:v>
                </c:pt>
                <c:pt idx="16027">
                  <c:v>0.14580333333287854</c:v>
                </c:pt>
                <c:pt idx="16028">
                  <c:v>0.10712928241264308</c:v>
                </c:pt>
                <c:pt idx="16029">
                  <c:v>0.11564261573948897</c:v>
                </c:pt>
                <c:pt idx="16030">
                  <c:v>0.16181623842567205</c:v>
                </c:pt>
                <c:pt idx="16031">
                  <c:v>0.14843896990350913</c:v>
                </c:pt>
                <c:pt idx="16032">
                  <c:v>3.6818136577494442E-2</c:v>
                </c:pt>
                <c:pt idx="16033">
                  <c:v>0.12682230324571719</c:v>
                </c:pt>
                <c:pt idx="16034">
                  <c:v>0.14359767361020204</c:v>
                </c:pt>
                <c:pt idx="16035">
                  <c:v>0.16134373842942296</c:v>
                </c:pt>
                <c:pt idx="16036">
                  <c:v>0.16321803240862209</c:v>
                </c:pt>
                <c:pt idx="16037">
                  <c:v>0.10295473379665054</c:v>
                </c:pt>
                <c:pt idx="16038">
                  <c:v>0.1520041666663019</c:v>
                </c:pt>
                <c:pt idx="16039">
                  <c:v>0.29943265046313172</c:v>
                </c:pt>
                <c:pt idx="16040">
                  <c:v>1.7523147107567638E-5</c:v>
                </c:pt>
                <c:pt idx="16041">
                  <c:v>0.10430961805832339</c:v>
                </c:pt>
                <c:pt idx="16042">
                  <c:v>1.8518519937060773E-5</c:v>
                </c:pt>
                <c:pt idx="16043">
                  <c:v>0.11987103008868871</c:v>
                </c:pt>
                <c:pt idx="16044">
                  <c:v>3.4192326391348615E-2</c:v>
                </c:pt>
                <c:pt idx="16045">
                  <c:v>0.62820486111013452</c:v>
                </c:pt>
                <c:pt idx="16046">
                  <c:v>0.13627189814724261</c:v>
                </c:pt>
                <c:pt idx="16047">
                  <c:v>0.13717537037155125</c:v>
                </c:pt>
                <c:pt idx="16048">
                  <c:v>0.15723856481781695</c:v>
                </c:pt>
                <c:pt idx="16049">
                  <c:v>1.1493058991618454E-5</c:v>
                </c:pt>
                <c:pt idx="16050">
                  <c:v>1.6828707884997129E-5</c:v>
                </c:pt>
                <c:pt idx="16051">
                  <c:v>0.19150916666694684</c:v>
                </c:pt>
                <c:pt idx="16052">
                  <c:v>0.16613953703927109</c:v>
                </c:pt>
                <c:pt idx="16053">
                  <c:v>2.0208339265082031E-5</c:v>
                </c:pt>
                <c:pt idx="16054">
                  <c:v>1.4849530998617411E-5</c:v>
                </c:pt>
                <c:pt idx="16055">
                  <c:v>0.60642912037292263</c:v>
                </c:pt>
                <c:pt idx="16056">
                  <c:v>0.14244347222120268</c:v>
                </c:pt>
                <c:pt idx="16057">
                  <c:v>1.7025464330799878E-5</c:v>
                </c:pt>
                <c:pt idx="16058">
                  <c:v>0.15543880787299713</c:v>
                </c:pt>
                <c:pt idx="16059">
                  <c:v>0.1333003009276581</c:v>
                </c:pt>
                <c:pt idx="16060">
                  <c:v>0.10676850694289897</c:v>
                </c:pt>
                <c:pt idx="16061">
                  <c:v>7.395972222002456E-2</c:v>
                </c:pt>
                <c:pt idx="16062">
                  <c:v>0.12615932870539837</c:v>
                </c:pt>
                <c:pt idx="16063">
                  <c:v>0.1581582638900727</c:v>
                </c:pt>
                <c:pt idx="16064">
                  <c:v>0.16984200230945135</c:v>
                </c:pt>
                <c:pt idx="16065">
                  <c:v>0.15257305555860512</c:v>
                </c:pt>
                <c:pt idx="16066">
                  <c:v>0.27246817130071577</c:v>
                </c:pt>
                <c:pt idx="16067">
                  <c:v>0.16966663194762077</c:v>
                </c:pt>
                <c:pt idx="16068">
                  <c:v>0.17619462963193655</c:v>
                </c:pt>
                <c:pt idx="16069">
                  <c:v>3.5625002055894583E-5</c:v>
                </c:pt>
                <c:pt idx="16070">
                  <c:v>3.9560189179610461E-5</c:v>
                </c:pt>
                <c:pt idx="16071">
                  <c:v>3.1770832720212638E-5</c:v>
                </c:pt>
                <c:pt idx="16072">
                  <c:v>2.3606482136528939E-4</c:v>
                </c:pt>
                <c:pt idx="16073">
                  <c:v>1.9085651729255915E-5</c:v>
                </c:pt>
                <c:pt idx="16074">
                  <c:v>1.9837963918689638E-5</c:v>
                </c:pt>
                <c:pt idx="16075">
                  <c:v>0.58531174768722849</c:v>
                </c:pt>
                <c:pt idx="16076">
                  <c:v>0.37766296296467772</c:v>
                </c:pt>
                <c:pt idx="16077">
                  <c:v>1.9606479327194393E-5</c:v>
                </c:pt>
                <c:pt idx="16078">
                  <c:v>0.14079567129374482</c:v>
                </c:pt>
                <c:pt idx="16079">
                  <c:v>0.123369386572449</c:v>
                </c:pt>
                <c:pt idx="16080">
                  <c:v>0.13316340278106509</c:v>
                </c:pt>
                <c:pt idx="16081">
                  <c:v>0.13200254629919073</c:v>
                </c:pt>
                <c:pt idx="16082">
                  <c:v>2.5115739845205098E-5</c:v>
                </c:pt>
                <c:pt idx="16083">
                  <c:v>1.3735309490803047</c:v>
                </c:pt>
                <c:pt idx="16084">
                  <c:v>2.3645836336072534E-5</c:v>
                </c:pt>
                <c:pt idx="16085">
                  <c:v>4.3611114961095154E-5</c:v>
                </c:pt>
                <c:pt idx="16086">
                  <c:v>2.199073787778616E-5</c:v>
                </c:pt>
                <c:pt idx="16087">
                  <c:v>2.7800924726761878E-5</c:v>
                </c:pt>
                <c:pt idx="16088">
                  <c:v>9.3886863425723277E-2</c:v>
                </c:pt>
                <c:pt idx="16089">
                  <c:v>0.1264304050928331</c:v>
                </c:pt>
                <c:pt idx="16090">
                  <c:v>0.11246527777984738</c:v>
                </c:pt>
                <c:pt idx="16091">
                  <c:v>3.1111180556763429E-2</c:v>
                </c:pt>
                <c:pt idx="16092">
                  <c:v>0.13245967592229135</c:v>
                </c:pt>
                <c:pt idx="16093">
                  <c:v>2.0497682271525264E-5</c:v>
                </c:pt>
                <c:pt idx="16094">
                  <c:v>10.365950949075341</c:v>
                </c:pt>
                <c:pt idx="16095">
                  <c:v>0.1381562847236637</c:v>
                </c:pt>
                <c:pt idx="16096">
                  <c:v>0.14737864583003102</c:v>
                </c:pt>
                <c:pt idx="16097">
                  <c:v>1.9983884143512114</c:v>
                </c:pt>
                <c:pt idx="16098">
                  <c:v>0.14370581018738449</c:v>
                </c:pt>
                <c:pt idx="16099">
                  <c:v>0.12653906249761349</c:v>
                </c:pt>
                <c:pt idx="16100">
                  <c:v>0.14359255786985159</c:v>
                </c:pt>
                <c:pt idx="16101">
                  <c:v>0.10578256944427267</c:v>
                </c:pt>
                <c:pt idx="16102">
                  <c:v>0.14645655092317611</c:v>
                </c:pt>
                <c:pt idx="16103">
                  <c:v>0.14297491898469161</c:v>
                </c:pt>
                <c:pt idx="16104">
                  <c:v>0.11769729166553589</c:v>
                </c:pt>
                <c:pt idx="16105">
                  <c:v>0.14630749999923864</c:v>
                </c:pt>
                <c:pt idx="16106">
                  <c:v>0.14145106481737457</c:v>
                </c:pt>
                <c:pt idx="16107">
                  <c:v>0.1216441550932359</c:v>
                </c:pt>
                <c:pt idx="16108">
                  <c:v>1.4517612384297536</c:v>
                </c:pt>
                <c:pt idx="16109">
                  <c:v>6.8322939812787808E-2</c:v>
                </c:pt>
                <c:pt idx="16110">
                  <c:v>0.16894950230926042</c:v>
                </c:pt>
                <c:pt idx="16111">
                  <c:v>0.12498594907083316</c:v>
                </c:pt>
                <c:pt idx="16112">
                  <c:v>0.15469137731270166</c:v>
                </c:pt>
                <c:pt idx="16113">
                  <c:v>0</c:v>
                </c:pt>
                <c:pt idx="16114">
                  <c:v>0</c:v>
                </c:pt>
                <c:pt idx="16115">
                  <c:v>0</c:v>
                </c:pt>
                <c:pt idx="16116">
                  <c:v>0</c:v>
                </c:pt>
                <c:pt idx="16117">
                  <c:v>0</c:v>
                </c:pt>
                <c:pt idx="16118">
                  <c:v>0</c:v>
                </c:pt>
                <c:pt idx="16119">
                  <c:v>2.6956018700730056E-5</c:v>
                </c:pt>
                <c:pt idx="16120">
                  <c:v>3.4849537769332528E-5</c:v>
                </c:pt>
                <c:pt idx="16121">
                  <c:v>0.20360789351980202</c:v>
                </c:pt>
                <c:pt idx="16122">
                  <c:v>0.39481256944418419</c:v>
                </c:pt>
                <c:pt idx="16123">
                  <c:v>0.15047048610722413</c:v>
                </c:pt>
                <c:pt idx="16124">
                  <c:v>3.8472222513519228E-5</c:v>
                </c:pt>
                <c:pt idx="16125">
                  <c:v>0</c:v>
                </c:pt>
                <c:pt idx="16126">
                  <c:v>0.19714778934576316</c:v>
                </c:pt>
                <c:pt idx="16127">
                  <c:v>3.3622687624301761E-5</c:v>
                </c:pt>
                <c:pt idx="16128">
                  <c:v>0.22257043981517199</c:v>
                </c:pt>
                <c:pt idx="16129">
                  <c:v>3.123842179775238E-5</c:v>
                </c:pt>
                <c:pt idx="16130">
                  <c:v>0.20123819444415858</c:v>
                </c:pt>
                <c:pt idx="16131">
                  <c:v>0.23209975694771856</c:v>
                </c:pt>
                <c:pt idx="16132">
                  <c:v>0.19084614582970971</c:v>
                </c:pt>
                <c:pt idx="16133">
                  <c:v>2.5567132979631424E-5</c:v>
                </c:pt>
                <c:pt idx="16134">
                  <c:v>3.0150462407618761E-5</c:v>
                </c:pt>
                <c:pt idx="16135">
                  <c:v>0.17939656250382541</c:v>
                </c:pt>
                <c:pt idx="16136">
                  <c:v>1.6319441783707589E-5</c:v>
                </c:pt>
                <c:pt idx="16137">
                  <c:v>0</c:v>
                </c:pt>
                <c:pt idx="16138">
                  <c:v>3.0914350645616651E-5</c:v>
                </c:pt>
                <c:pt idx="16139">
                  <c:v>1.594907371327281E-5</c:v>
                </c:pt>
                <c:pt idx="16140">
                  <c:v>1.413193967891857E-5</c:v>
                </c:pt>
                <c:pt idx="16141">
                  <c:v>0.13911143517907476</c:v>
                </c:pt>
                <c:pt idx="16142">
                  <c:v>2.2870372049510479E-5</c:v>
                </c:pt>
                <c:pt idx="16143">
                  <c:v>1.9212966435588896E-5</c:v>
                </c:pt>
                <c:pt idx="16144">
                  <c:v>1.1391840278520249E-2</c:v>
                </c:pt>
                <c:pt idx="16145">
                  <c:v>0</c:v>
                </c:pt>
                <c:pt idx="16146">
                  <c:v>2.4363427655771375E-5</c:v>
                </c:pt>
                <c:pt idx="16147">
                  <c:v>0.17158370370452758</c:v>
                </c:pt>
                <c:pt idx="16148">
                  <c:v>1.8194441508967429E-5</c:v>
                </c:pt>
                <c:pt idx="16149">
                  <c:v>1.8518519937060773E-5</c:v>
                </c:pt>
                <c:pt idx="16150">
                  <c:v>0.71868453703791602</c:v>
                </c:pt>
                <c:pt idx="16151">
                  <c:v>0.81479508101620013</c:v>
                </c:pt>
                <c:pt idx="16152">
                  <c:v>0.17289152777811978</c:v>
                </c:pt>
                <c:pt idx="16153">
                  <c:v>0</c:v>
                </c:pt>
                <c:pt idx="16154">
                  <c:v>0.14532840277388459</c:v>
                </c:pt>
                <c:pt idx="16155">
                  <c:v>0.12366938657214632</c:v>
                </c:pt>
                <c:pt idx="16156">
                  <c:v>0.14725965277466457</c:v>
                </c:pt>
                <c:pt idx="16157">
                  <c:v>0.82684866897761822</c:v>
                </c:pt>
                <c:pt idx="16158">
                  <c:v>0</c:v>
                </c:pt>
                <c:pt idx="16159">
                  <c:v>0</c:v>
                </c:pt>
                <c:pt idx="16160">
                  <c:v>0</c:v>
                </c:pt>
                <c:pt idx="16161">
                  <c:v>3.810519675607793E-2</c:v>
                </c:pt>
                <c:pt idx="16162">
                  <c:v>0</c:v>
                </c:pt>
                <c:pt idx="16163">
                  <c:v>4.6858217589033302E-2</c:v>
                </c:pt>
                <c:pt idx="16164">
                  <c:v>4.7061747682164423E-2</c:v>
                </c:pt>
                <c:pt idx="16165">
                  <c:v>0</c:v>
                </c:pt>
                <c:pt idx="16166">
                  <c:v>1.5578698366880417E-5</c:v>
                </c:pt>
                <c:pt idx="16167">
                  <c:v>0</c:v>
                </c:pt>
                <c:pt idx="16168">
                  <c:v>4.7964618061087094E-2</c:v>
                </c:pt>
                <c:pt idx="16169">
                  <c:v>4.3307881940563675E-2</c:v>
                </c:pt>
                <c:pt idx="16170">
                  <c:v>4.5249756949488074E-2</c:v>
                </c:pt>
                <c:pt idx="16171">
                  <c:v>4.6695081022335216E-2</c:v>
                </c:pt>
                <c:pt idx="16172">
                  <c:v>0.14097615741047775</c:v>
                </c:pt>
                <c:pt idx="16173">
                  <c:v>0.14647789351874962</c:v>
                </c:pt>
                <c:pt idx="16174">
                  <c:v>0.12006217592715984</c:v>
                </c:pt>
                <c:pt idx="16175">
                  <c:v>0.12674496527324663</c:v>
                </c:pt>
                <c:pt idx="16176">
                  <c:v>0.14650839120440651</c:v>
                </c:pt>
                <c:pt idx="16177">
                  <c:v>0</c:v>
                </c:pt>
                <c:pt idx="16178">
                  <c:v>0</c:v>
                </c:pt>
                <c:pt idx="16179">
                  <c:v>0</c:v>
                </c:pt>
                <c:pt idx="16180">
                  <c:v>1.7453705368097872E-5</c:v>
                </c:pt>
                <c:pt idx="16181">
                  <c:v>0</c:v>
                </c:pt>
                <c:pt idx="16182">
                  <c:v>0</c:v>
                </c:pt>
                <c:pt idx="16183">
                  <c:v>0</c:v>
                </c:pt>
                <c:pt idx="16184">
                  <c:v>0.86963875000219559</c:v>
                </c:pt>
                <c:pt idx="16185">
                  <c:v>1.2824071745853871E-5</c:v>
                </c:pt>
                <c:pt idx="16186">
                  <c:v>0</c:v>
                </c:pt>
                <c:pt idx="16187">
                  <c:v>0.76188010416808538</c:v>
                </c:pt>
                <c:pt idx="16188">
                  <c:v>0</c:v>
                </c:pt>
                <c:pt idx="16189">
                  <c:v>0</c:v>
                </c:pt>
                <c:pt idx="16190">
                  <c:v>3.2238020830845926E-2</c:v>
                </c:pt>
                <c:pt idx="16191">
                  <c:v>0</c:v>
                </c:pt>
                <c:pt idx="16192">
                  <c:v>3.4285474539501593E-2</c:v>
                </c:pt>
                <c:pt idx="16193">
                  <c:v>0.14327290509390878</c:v>
                </c:pt>
                <c:pt idx="16194">
                  <c:v>0.11427144675690215</c:v>
                </c:pt>
                <c:pt idx="16195">
                  <c:v>1.0045891205663793E-2</c:v>
                </c:pt>
                <c:pt idx="16196">
                  <c:v>1.6295775458274875E-2</c:v>
                </c:pt>
                <c:pt idx="16197">
                  <c:v>0.14024908564897487</c:v>
                </c:pt>
                <c:pt idx="16198">
                  <c:v>0</c:v>
                </c:pt>
                <c:pt idx="16199">
                  <c:v>1.3287033652886748E-5</c:v>
                </c:pt>
                <c:pt idx="16200">
                  <c:v>0.12607340277463663</c:v>
                </c:pt>
                <c:pt idx="16201">
                  <c:v>0.14863618055096595</c:v>
                </c:pt>
                <c:pt idx="16202">
                  <c:v>1.7670777083330904</c:v>
                </c:pt>
                <c:pt idx="16203">
                  <c:v>0.16219195602025138</c:v>
                </c:pt>
                <c:pt idx="16204">
                  <c:v>0</c:v>
                </c:pt>
                <c:pt idx="16205">
                  <c:v>0.13347488426370546</c:v>
                </c:pt>
                <c:pt idx="16206">
                  <c:v>1.402777706971392E-5</c:v>
                </c:pt>
                <c:pt idx="16207">
                  <c:v>0</c:v>
                </c:pt>
                <c:pt idx="16208">
                  <c:v>0</c:v>
                </c:pt>
                <c:pt idx="16209">
                  <c:v>0.1193910069487174</c:v>
                </c:pt>
                <c:pt idx="16210">
                  <c:v>1.5659155091270804E-2</c:v>
                </c:pt>
                <c:pt idx="16211">
                  <c:v>0.11418269675777992</c:v>
                </c:pt>
                <c:pt idx="16212">
                  <c:v>0.11835809027252253</c:v>
                </c:pt>
                <c:pt idx="16213">
                  <c:v>0</c:v>
                </c:pt>
                <c:pt idx="16214">
                  <c:v>0.12153828703594627</c:v>
                </c:pt>
                <c:pt idx="16215">
                  <c:v>1.4363424270413816E-5</c:v>
                </c:pt>
                <c:pt idx="16216">
                  <c:v>1.331018575001508E-5</c:v>
                </c:pt>
                <c:pt idx="16217">
                  <c:v>0.16245390046242392</c:v>
                </c:pt>
                <c:pt idx="16218">
                  <c:v>1.3078701158519834E-5</c:v>
                </c:pt>
                <c:pt idx="16219">
                  <c:v>1.3217591913416982E-5</c:v>
                </c:pt>
                <c:pt idx="16220">
                  <c:v>0.12343924768356374</c:v>
                </c:pt>
                <c:pt idx="16221">
                  <c:v>0.70685214120749151</c:v>
                </c:pt>
                <c:pt idx="16222">
                  <c:v>0.12204065972036915</c:v>
                </c:pt>
                <c:pt idx="16223">
                  <c:v>0.44083613426482771</c:v>
                </c:pt>
                <c:pt idx="16224">
                  <c:v>0.14476097222359385</c:v>
                </c:pt>
                <c:pt idx="16225">
                  <c:v>0.10405241898115491</c:v>
                </c:pt>
                <c:pt idx="16226">
                  <c:v>0.13559711805282859</c:v>
                </c:pt>
                <c:pt idx="16227">
                  <c:v>8.6684317124309018E-2</c:v>
                </c:pt>
                <c:pt idx="16228">
                  <c:v>0.11047422453702893</c:v>
                </c:pt>
                <c:pt idx="16229">
                  <c:v>0.13754684027662734</c:v>
                </c:pt>
                <c:pt idx="16230">
                  <c:v>0.11991275463515194</c:v>
                </c:pt>
                <c:pt idx="16231">
                  <c:v>0.12062276620417833</c:v>
                </c:pt>
                <c:pt idx="16232">
                  <c:v>6.7040520836599171E-2</c:v>
                </c:pt>
                <c:pt idx="16233">
                  <c:v>0.1471554629606544</c:v>
                </c:pt>
                <c:pt idx="16234">
                  <c:v>4.1674282409076113E-2</c:v>
                </c:pt>
                <c:pt idx="16235">
                  <c:v>9.5429131943092216E-2</c:v>
                </c:pt>
                <c:pt idx="16236">
                  <c:v>0.13955045138573041</c:v>
                </c:pt>
                <c:pt idx="16237">
                  <c:v>2.5451388501096517E-4</c:v>
                </c:pt>
                <c:pt idx="16238">
                  <c:v>0.18669395833421731</c:v>
                </c:pt>
                <c:pt idx="16239">
                  <c:v>0</c:v>
                </c:pt>
                <c:pt idx="16240">
                  <c:v>0.12313884258765029</c:v>
                </c:pt>
                <c:pt idx="16241">
                  <c:v>2.0017962960992008E-2</c:v>
                </c:pt>
                <c:pt idx="16242">
                  <c:v>0.15767288194911089</c:v>
                </c:pt>
                <c:pt idx="16243">
                  <c:v>0.14295100694289431</c:v>
                </c:pt>
                <c:pt idx="16244">
                  <c:v>0</c:v>
                </c:pt>
                <c:pt idx="16245">
                  <c:v>8.8369803241221234E-2</c:v>
                </c:pt>
                <c:pt idx="16246">
                  <c:v>0.12989451389148599</c:v>
                </c:pt>
                <c:pt idx="16247">
                  <c:v>0</c:v>
                </c:pt>
                <c:pt idx="16248">
                  <c:v>0.14635467592597706</c:v>
                </c:pt>
                <c:pt idx="16249">
                  <c:v>0</c:v>
                </c:pt>
                <c:pt idx="16250">
                  <c:v>0.13851613426231779</c:v>
                </c:pt>
                <c:pt idx="16251">
                  <c:v>0.14885083333501825</c:v>
                </c:pt>
                <c:pt idx="16252">
                  <c:v>0.12222221064439509</c:v>
                </c:pt>
                <c:pt idx="16253">
                  <c:v>8.8059236113622319E-2</c:v>
                </c:pt>
                <c:pt idx="16254">
                  <c:v>0.13774776620266493</c:v>
                </c:pt>
                <c:pt idx="16255">
                  <c:v>0</c:v>
                </c:pt>
                <c:pt idx="16256">
                  <c:v>2.0243060134816915E-5</c:v>
                </c:pt>
                <c:pt idx="16257">
                  <c:v>1.8333332263864577E-5</c:v>
                </c:pt>
                <c:pt idx="16258">
                  <c:v>1.9918981706723571E-5</c:v>
                </c:pt>
                <c:pt idx="16259">
                  <c:v>0.16218027777358657</c:v>
                </c:pt>
                <c:pt idx="16260">
                  <c:v>0.26277751157613238</c:v>
                </c:pt>
                <c:pt idx="16261">
                  <c:v>2.9826391255483031E-5</c:v>
                </c:pt>
                <c:pt idx="16262">
                  <c:v>0</c:v>
                </c:pt>
                <c:pt idx="16263">
                  <c:v>0.14490505786670838</c:v>
                </c:pt>
                <c:pt idx="16264">
                  <c:v>2.1979169105179608E-5</c:v>
                </c:pt>
                <c:pt idx="16265">
                  <c:v>0</c:v>
                </c:pt>
                <c:pt idx="16266">
                  <c:v>0</c:v>
                </c:pt>
                <c:pt idx="16267">
                  <c:v>0.1512725810171105</c:v>
                </c:pt>
                <c:pt idx="16268">
                  <c:v>2.0856481569353491E-5</c:v>
                </c:pt>
                <c:pt idx="16269">
                  <c:v>0.14650833333143964</c:v>
                </c:pt>
                <c:pt idx="16270">
                  <c:v>0.14702634259447223</c:v>
                </c:pt>
                <c:pt idx="16271">
                  <c:v>0.13635688657086575</c:v>
                </c:pt>
                <c:pt idx="16272">
                  <c:v>8.629629883216694E-5</c:v>
                </c:pt>
                <c:pt idx="16273">
                  <c:v>3.9236110751517117E-5</c:v>
                </c:pt>
                <c:pt idx="16274">
                  <c:v>3.1759256671648473E-5</c:v>
                </c:pt>
                <c:pt idx="16275">
                  <c:v>0.13809699074045056</c:v>
                </c:pt>
                <c:pt idx="16276">
                  <c:v>2.2812506358604878E-5</c:v>
                </c:pt>
                <c:pt idx="16277">
                  <c:v>1.4780089259147644E-5</c:v>
                </c:pt>
                <c:pt idx="16278">
                  <c:v>0.12463133101846324</c:v>
                </c:pt>
                <c:pt idx="16279">
                  <c:v>2.2673608327750117E-5</c:v>
                </c:pt>
                <c:pt idx="16280">
                  <c:v>1.7453698092140257E-5</c:v>
                </c:pt>
                <c:pt idx="16281">
                  <c:v>1.402210647938773E-3</c:v>
                </c:pt>
                <c:pt idx="16282">
                  <c:v>1.7777776520233601E-5</c:v>
                </c:pt>
                <c:pt idx="16283">
                  <c:v>4.6071412070887163E-3</c:v>
                </c:pt>
                <c:pt idx="16284">
                  <c:v>0.12754630787094356</c:v>
                </c:pt>
                <c:pt idx="16285">
                  <c:v>0.11792078703729203</c:v>
                </c:pt>
                <c:pt idx="16286">
                  <c:v>9.5956018776632845E-4</c:v>
                </c:pt>
                <c:pt idx="16287">
                  <c:v>5.2199537021806464E-3</c:v>
                </c:pt>
                <c:pt idx="16288">
                  <c:v>0.13508179398195352</c:v>
                </c:pt>
                <c:pt idx="16289">
                  <c:v>1.9444443751126528E-5</c:v>
                </c:pt>
                <c:pt idx="16290">
                  <c:v>0</c:v>
                </c:pt>
                <c:pt idx="16291">
                  <c:v>0</c:v>
                </c:pt>
                <c:pt idx="16292">
                  <c:v>5.6565393533674069E-3</c:v>
                </c:pt>
                <c:pt idx="16293">
                  <c:v>0.11325103008857695</c:v>
                </c:pt>
                <c:pt idx="16294">
                  <c:v>3.9108333337935619E-2</c:v>
                </c:pt>
                <c:pt idx="16295">
                  <c:v>0.18097273148305248</c:v>
                </c:pt>
                <c:pt idx="16296">
                  <c:v>0</c:v>
                </c:pt>
                <c:pt idx="16297">
                  <c:v>0.12192321759357583</c:v>
                </c:pt>
                <c:pt idx="16298">
                  <c:v>2.7937847262364812E-3</c:v>
                </c:pt>
                <c:pt idx="16299">
                  <c:v>6.8822037042991724E-2</c:v>
                </c:pt>
                <c:pt idx="16300">
                  <c:v>0.14159331018163357</c:v>
                </c:pt>
                <c:pt idx="16301">
                  <c:v>0.68319045138923684</c:v>
                </c:pt>
                <c:pt idx="16302">
                  <c:v>0</c:v>
                </c:pt>
                <c:pt idx="16303">
                  <c:v>2.7439814584795386E-4</c:v>
                </c:pt>
                <c:pt idx="16304">
                  <c:v>0.58515381944016553</c:v>
                </c:pt>
                <c:pt idx="16305">
                  <c:v>3.9750243056914769E-2</c:v>
                </c:pt>
                <c:pt idx="16306">
                  <c:v>3.9978194443392567E-2</c:v>
                </c:pt>
                <c:pt idx="16307">
                  <c:v>0.10147534722636919</c:v>
                </c:pt>
                <c:pt idx="16308">
                  <c:v>0.12507989582809387</c:v>
                </c:pt>
                <c:pt idx="16309">
                  <c:v>0.11419315972307231</c:v>
                </c:pt>
                <c:pt idx="16310">
                  <c:v>0</c:v>
                </c:pt>
                <c:pt idx="16311">
                  <c:v>0.10864826389297377</c:v>
                </c:pt>
                <c:pt idx="16312">
                  <c:v>0</c:v>
                </c:pt>
                <c:pt idx="16313">
                  <c:v>0.1088052662089467</c:v>
                </c:pt>
                <c:pt idx="16314">
                  <c:v>0.12464005786750931</c:v>
                </c:pt>
                <c:pt idx="16315">
                  <c:v>0.13873946759122191</c:v>
                </c:pt>
                <c:pt idx="16316">
                  <c:v>4.3861689810000826E-2</c:v>
                </c:pt>
                <c:pt idx="16317">
                  <c:v>0.11845483796059852</c:v>
                </c:pt>
                <c:pt idx="16318">
                  <c:v>1.1059247692173813E-2</c:v>
                </c:pt>
                <c:pt idx="16319">
                  <c:v>0</c:v>
                </c:pt>
                <c:pt idx="16320">
                  <c:v>0</c:v>
                </c:pt>
                <c:pt idx="16321">
                  <c:v>0</c:v>
                </c:pt>
                <c:pt idx="16322">
                  <c:v>0.12983306712703779</c:v>
                </c:pt>
                <c:pt idx="16323">
                  <c:v>0.14403108796250308</c:v>
                </c:pt>
                <c:pt idx="16324">
                  <c:v>0.11100626156985527</c:v>
                </c:pt>
                <c:pt idx="16325">
                  <c:v>0.14345156250055879</c:v>
                </c:pt>
                <c:pt idx="16326">
                  <c:v>6.0751157434424385E-4</c:v>
                </c:pt>
                <c:pt idx="16327">
                  <c:v>0</c:v>
                </c:pt>
                <c:pt idx="16328">
                  <c:v>0.60530563657084713</c:v>
                </c:pt>
                <c:pt idx="16329">
                  <c:v>0</c:v>
                </c:pt>
                <c:pt idx="16330">
                  <c:v>3.1183553241135087E-2</c:v>
                </c:pt>
                <c:pt idx="16331">
                  <c:v>0</c:v>
                </c:pt>
                <c:pt idx="16332">
                  <c:v>0</c:v>
                </c:pt>
                <c:pt idx="16333">
                  <c:v>0.11926083332946291</c:v>
                </c:pt>
                <c:pt idx="16334">
                  <c:v>0</c:v>
                </c:pt>
                <c:pt idx="16335">
                  <c:v>0</c:v>
                </c:pt>
                <c:pt idx="16336">
                  <c:v>0</c:v>
                </c:pt>
                <c:pt idx="16337">
                  <c:v>0</c:v>
                </c:pt>
                <c:pt idx="16338">
                  <c:v>0</c:v>
                </c:pt>
                <c:pt idx="16339">
                  <c:v>8.132847221713746E-2</c:v>
                </c:pt>
                <c:pt idx="16340">
                  <c:v>0</c:v>
                </c:pt>
                <c:pt idx="16341">
                  <c:v>0</c:v>
                </c:pt>
                <c:pt idx="16342">
                  <c:v>0</c:v>
                </c:pt>
                <c:pt idx="16343">
                  <c:v>0</c:v>
                </c:pt>
                <c:pt idx="16344">
                  <c:v>0.13773295138526009</c:v>
                </c:pt>
                <c:pt idx="16345">
                  <c:v>0</c:v>
                </c:pt>
                <c:pt idx="16346">
                  <c:v>0</c:v>
                </c:pt>
                <c:pt idx="16347">
                  <c:v>4.2447592597454786E-2</c:v>
                </c:pt>
                <c:pt idx="16348">
                  <c:v>0</c:v>
                </c:pt>
                <c:pt idx="16349">
                  <c:v>2.9169837966037448E-2</c:v>
                </c:pt>
                <c:pt idx="16350">
                  <c:v>0.25868099537183298</c:v>
                </c:pt>
                <c:pt idx="16351">
                  <c:v>2.7862696755619254E-2</c:v>
                </c:pt>
                <c:pt idx="16352">
                  <c:v>2.0099490742722992E-2</c:v>
                </c:pt>
                <c:pt idx="16353">
                  <c:v>0</c:v>
                </c:pt>
                <c:pt idx="16354">
                  <c:v>0</c:v>
                </c:pt>
                <c:pt idx="16355">
                  <c:v>0.11832738425437128</c:v>
                </c:pt>
                <c:pt idx="16356">
                  <c:v>0.15706001157377614</c:v>
                </c:pt>
                <c:pt idx="16357">
                  <c:v>0</c:v>
                </c:pt>
                <c:pt idx="16358">
                  <c:v>0</c:v>
                </c:pt>
                <c:pt idx="16359">
                  <c:v>0</c:v>
                </c:pt>
                <c:pt idx="16360">
                  <c:v>0</c:v>
                </c:pt>
                <c:pt idx="16361">
                  <c:v>21.990471377321228</c:v>
                </c:pt>
                <c:pt idx="16362">
                  <c:v>0.14159864583052695</c:v>
                </c:pt>
                <c:pt idx="16363">
                  <c:v>0</c:v>
                </c:pt>
                <c:pt idx="16364">
                  <c:v>0</c:v>
                </c:pt>
                <c:pt idx="16365">
                  <c:v>0.14472123842278961</c:v>
                </c:pt>
                <c:pt idx="16366">
                  <c:v>0.11075364583666669</c:v>
                </c:pt>
                <c:pt idx="16367">
                  <c:v>0.12812368055892875</c:v>
                </c:pt>
                <c:pt idx="16368">
                  <c:v>0.15432384259474929</c:v>
                </c:pt>
                <c:pt idx="16369">
                  <c:v>0.15415262732130941</c:v>
                </c:pt>
                <c:pt idx="16370">
                  <c:v>0</c:v>
                </c:pt>
                <c:pt idx="16371">
                  <c:v>0</c:v>
                </c:pt>
                <c:pt idx="16372">
                  <c:v>0</c:v>
                </c:pt>
                <c:pt idx="16373">
                  <c:v>0.14076611110795056</c:v>
                </c:pt>
                <c:pt idx="16374">
                  <c:v>0</c:v>
                </c:pt>
                <c:pt idx="16375">
                  <c:v>21.104774166662537</c:v>
                </c:pt>
                <c:pt idx="16376">
                  <c:v>0.11547355324000819</c:v>
                </c:pt>
                <c:pt idx="16377">
                  <c:v>21.089211458333011</c:v>
                </c:pt>
                <c:pt idx="16378">
                  <c:v>0.13165120370831573</c:v>
                </c:pt>
                <c:pt idx="16379">
                  <c:v>21.07902942130022</c:v>
                </c:pt>
                <c:pt idx="16380">
                  <c:v>1.8148151866625994E-5</c:v>
                </c:pt>
                <c:pt idx="16381">
                  <c:v>0</c:v>
                </c:pt>
                <c:pt idx="16382">
                  <c:v>4.233549768832745E-2</c:v>
                </c:pt>
                <c:pt idx="16383">
                  <c:v>0</c:v>
                </c:pt>
                <c:pt idx="16384">
                  <c:v>0.14424899305595318</c:v>
                </c:pt>
                <c:pt idx="16385">
                  <c:v>0</c:v>
                </c:pt>
                <c:pt idx="16386">
                  <c:v>0</c:v>
                </c:pt>
                <c:pt idx="16387">
                  <c:v>0</c:v>
                </c:pt>
                <c:pt idx="16388">
                  <c:v>0</c:v>
                </c:pt>
                <c:pt idx="16389">
                  <c:v>3.0171990802045912E-3</c:v>
                </c:pt>
                <c:pt idx="16390">
                  <c:v>1.1263888882240281E-4</c:v>
                </c:pt>
                <c:pt idx="16391">
                  <c:v>0.18605665508948732</c:v>
                </c:pt>
                <c:pt idx="16392">
                  <c:v>0.13091152777633397</c:v>
                </c:pt>
                <c:pt idx="16393">
                  <c:v>0</c:v>
                </c:pt>
                <c:pt idx="16394">
                  <c:v>4.9951689812587574E-2</c:v>
                </c:pt>
                <c:pt idx="16395">
                  <c:v>3.923905092960922E-2</c:v>
                </c:pt>
                <c:pt idx="16396">
                  <c:v>0</c:v>
                </c:pt>
                <c:pt idx="16397">
                  <c:v>0.15853627314936602</c:v>
                </c:pt>
                <c:pt idx="16398">
                  <c:v>0</c:v>
                </c:pt>
                <c:pt idx="16399">
                  <c:v>18.844083263888024</c:v>
                </c:pt>
                <c:pt idx="16400">
                  <c:v>0.9614891087912838</c:v>
                </c:pt>
                <c:pt idx="16401">
                  <c:v>8.3659340278245509E-2</c:v>
                </c:pt>
                <c:pt idx="16402">
                  <c:v>9.2951851853285916E-2</c:v>
                </c:pt>
                <c:pt idx="16403">
                  <c:v>0</c:v>
                </c:pt>
                <c:pt idx="16404">
                  <c:v>2.261921254103072E-4</c:v>
                </c:pt>
                <c:pt idx="16405">
                  <c:v>0.12815813657653052</c:v>
                </c:pt>
                <c:pt idx="16406">
                  <c:v>2.0672939812357072E-2</c:v>
                </c:pt>
                <c:pt idx="16407">
                  <c:v>8.3471307872969192E-2</c:v>
                </c:pt>
                <c:pt idx="16408">
                  <c:v>8.6995636578649282E-2</c:v>
                </c:pt>
                <c:pt idx="16409">
                  <c:v>8.6374803242506459E-2</c:v>
                </c:pt>
                <c:pt idx="16410">
                  <c:v>0.33761675925779855</c:v>
                </c:pt>
                <c:pt idx="16411">
                  <c:v>9.9362789347651415E-2</c:v>
                </c:pt>
                <c:pt idx="16412">
                  <c:v>7.8235277775092982E-2</c:v>
                </c:pt>
                <c:pt idx="16413">
                  <c:v>9.2868726853339467E-2</c:v>
                </c:pt>
                <c:pt idx="16414">
                  <c:v>0</c:v>
                </c:pt>
                <c:pt idx="16415">
                  <c:v>8.642162036994705E-2</c:v>
                </c:pt>
                <c:pt idx="16416">
                  <c:v>2.1736805560067296E-2</c:v>
                </c:pt>
                <c:pt idx="16417">
                  <c:v>8.7819386571936775E-2</c:v>
                </c:pt>
                <c:pt idx="16418">
                  <c:v>8.4626307863800321E-2</c:v>
                </c:pt>
                <c:pt idx="16419">
                  <c:v>0.10440563657175517</c:v>
                </c:pt>
                <c:pt idx="16420">
                  <c:v>17.120571678242413</c:v>
                </c:pt>
                <c:pt idx="16421">
                  <c:v>9.983743055636296E-2</c:v>
                </c:pt>
                <c:pt idx="16422">
                  <c:v>17.72006855323707</c:v>
                </c:pt>
                <c:pt idx="16423">
                  <c:v>0.11232368055789266</c:v>
                </c:pt>
                <c:pt idx="16424">
                  <c:v>0.10032396990573034</c:v>
                </c:pt>
                <c:pt idx="16425">
                  <c:v>8.6522418983804528E-2</c:v>
                </c:pt>
                <c:pt idx="16426">
                  <c:v>0.10255179398518521</c:v>
                </c:pt>
                <c:pt idx="16427">
                  <c:v>8.7978819443378597E-2</c:v>
                </c:pt>
                <c:pt idx="16428">
                  <c:v>17.48885265046556</c:v>
                </c:pt>
                <c:pt idx="16429">
                  <c:v>17.465764872686123</c:v>
                </c:pt>
                <c:pt idx="16430">
                  <c:v>9.0515381947625428E-2</c:v>
                </c:pt>
                <c:pt idx="16431">
                  <c:v>9.3684652776573785E-2</c:v>
                </c:pt>
                <c:pt idx="16432">
                  <c:v>8.4005208336748183E-2</c:v>
                </c:pt>
                <c:pt idx="16433">
                  <c:v>17.005980555557471</c:v>
                </c:pt>
                <c:pt idx="16434">
                  <c:v>9.1275995371688623E-2</c:v>
                </c:pt>
                <c:pt idx="16435">
                  <c:v>5.759494212543359E-2</c:v>
                </c:pt>
                <c:pt idx="16436">
                  <c:v>0.13676475694228429</c:v>
                </c:pt>
                <c:pt idx="16437">
                  <c:v>0.47650921296008164</c:v>
                </c:pt>
                <c:pt idx="16438">
                  <c:v>0.26976990740513429</c:v>
                </c:pt>
                <c:pt idx="16439">
                  <c:v>8.7047500004700851E-2</c:v>
                </c:pt>
                <c:pt idx="16440">
                  <c:v>0.42392012731579598</c:v>
                </c:pt>
                <c:pt idx="16441">
                  <c:v>0.11230597222311189</c:v>
                </c:pt>
                <c:pt idx="16442">
                  <c:v>0</c:v>
                </c:pt>
                <c:pt idx="16443">
                  <c:v>0</c:v>
                </c:pt>
                <c:pt idx="16444">
                  <c:v>0.14458812500379281</c:v>
                </c:pt>
                <c:pt idx="16445">
                  <c:v>0</c:v>
                </c:pt>
                <c:pt idx="16446">
                  <c:v>2.5208333681803197E-5</c:v>
                </c:pt>
                <c:pt idx="16447">
                  <c:v>3.9062499126885086E-5</c:v>
                </c:pt>
                <c:pt idx="16448">
                  <c:v>8.0694537035014946E-2</c:v>
                </c:pt>
                <c:pt idx="16449">
                  <c:v>8.2895682870002929E-2</c:v>
                </c:pt>
                <c:pt idx="16450">
                  <c:v>3.9931724539201241E-2</c:v>
                </c:pt>
                <c:pt idx="16451">
                  <c:v>0.10445792823884403</c:v>
                </c:pt>
                <c:pt idx="16452">
                  <c:v>8.2007245371642057E-2</c:v>
                </c:pt>
                <c:pt idx="16453">
                  <c:v>8.1594745366601273E-2</c:v>
                </c:pt>
                <c:pt idx="16454">
                  <c:v>0.1104546296337503</c:v>
                </c:pt>
                <c:pt idx="16455">
                  <c:v>0.100794652782497</c:v>
                </c:pt>
                <c:pt idx="16456">
                  <c:v>0</c:v>
                </c:pt>
                <c:pt idx="16457">
                  <c:v>0.10113234954042127</c:v>
                </c:pt>
                <c:pt idx="16458">
                  <c:v>7.8712488430028316E-2</c:v>
                </c:pt>
                <c:pt idx="16459">
                  <c:v>9.144459490198642E-2</c:v>
                </c:pt>
                <c:pt idx="16460">
                  <c:v>0</c:v>
                </c:pt>
                <c:pt idx="16461">
                  <c:v>9.0755706019990612E-2</c:v>
                </c:pt>
                <c:pt idx="16462">
                  <c:v>8.7548437499208376E-2</c:v>
                </c:pt>
                <c:pt idx="16463">
                  <c:v>0.10173104166460689</c:v>
                </c:pt>
                <c:pt idx="16464">
                  <c:v>9.4153726851800457E-2</c:v>
                </c:pt>
                <c:pt idx="16465">
                  <c:v>9.9908321761176921E-2</c:v>
                </c:pt>
                <c:pt idx="16466">
                  <c:v>4.0255092593724839E-2</c:v>
                </c:pt>
                <c:pt idx="16467">
                  <c:v>4.8133113421499729E-2</c:v>
                </c:pt>
                <c:pt idx="16468">
                  <c:v>8.5859282407909632E-2</c:v>
                </c:pt>
                <c:pt idx="16469">
                  <c:v>0</c:v>
                </c:pt>
                <c:pt idx="16470">
                  <c:v>2.585918981640134E-2</c:v>
                </c:pt>
                <c:pt idx="16471">
                  <c:v>7.7385879631037824E-2</c:v>
                </c:pt>
                <c:pt idx="16472">
                  <c:v>8.1766423616500106E-2</c:v>
                </c:pt>
                <c:pt idx="16473">
                  <c:v>8.204358796501765E-2</c:v>
                </c:pt>
                <c:pt idx="16474">
                  <c:v>8.6341157402785029E-2</c:v>
                </c:pt>
                <c:pt idx="16475">
                  <c:v>7.6551446756639052E-2</c:v>
                </c:pt>
                <c:pt idx="16476">
                  <c:v>0.103751180555264</c:v>
                </c:pt>
                <c:pt idx="16477">
                  <c:v>8.7118391202238854E-2</c:v>
                </c:pt>
                <c:pt idx="16478">
                  <c:v>8.9591990741610061E-2</c:v>
                </c:pt>
                <c:pt idx="16479">
                  <c:v>9.5867418982379604E-2</c:v>
                </c:pt>
                <c:pt idx="16480">
                  <c:v>7.6651701383525506E-2</c:v>
                </c:pt>
                <c:pt idx="16481">
                  <c:v>9.9255671295395587E-2</c:v>
                </c:pt>
                <c:pt idx="16482">
                  <c:v>8.6406423615699168E-2</c:v>
                </c:pt>
                <c:pt idx="16483">
                  <c:v>0.11478423610969912</c:v>
                </c:pt>
                <c:pt idx="16484">
                  <c:v>8.3377245369774755E-2</c:v>
                </c:pt>
                <c:pt idx="16485">
                  <c:v>8.5591898154234514E-2</c:v>
                </c:pt>
                <c:pt idx="16486">
                  <c:v>0.11007585648621898</c:v>
                </c:pt>
                <c:pt idx="16487">
                  <c:v>8.7918229168280959E-2</c:v>
                </c:pt>
                <c:pt idx="16488">
                  <c:v>0.10644824073824566</c:v>
                </c:pt>
                <c:pt idx="16489">
                  <c:v>8.333577546000015E-2</c:v>
                </c:pt>
                <c:pt idx="16490">
                  <c:v>6.6285706023336388E-2</c:v>
                </c:pt>
                <c:pt idx="16491">
                  <c:v>0.10338135416532168</c:v>
                </c:pt>
                <c:pt idx="16492">
                  <c:v>9.2891076390515082E-2</c:v>
                </c:pt>
                <c:pt idx="16493">
                  <c:v>8.6659027772839181E-2</c:v>
                </c:pt>
                <c:pt idx="16494">
                  <c:v>0.1071851273154607</c:v>
                </c:pt>
                <c:pt idx="16495">
                  <c:v>9.7960300925478805E-2</c:v>
                </c:pt>
                <c:pt idx="16496">
                  <c:v>0.25311563657305669</c:v>
                </c:pt>
                <c:pt idx="16497">
                  <c:v>7.3867280094418675E-2</c:v>
                </c:pt>
                <c:pt idx="16498">
                  <c:v>9.6744247683091089E-2</c:v>
                </c:pt>
                <c:pt idx="16499">
                  <c:v>3.873835648118984E-2</c:v>
                </c:pt>
                <c:pt idx="16500">
                  <c:v>3.3498009722243296</c:v>
                </c:pt>
                <c:pt idx="16501">
                  <c:v>1.7703703706501983E-3</c:v>
                </c:pt>
                <c:pt idx="16502">
                  <c:v>1.3043055514572188E-3</c:v>
                </c:pt>
                <c:pt idx="16503">
                  <c:v>4.7321273144916631E-2</c:v>
                </c:pt>
                <c:pt idx="16504">
                  <c:v>1.9867291666741949E-2</c:v>
                </c:pt>
                <c:pt idx="16505">
                  <c:v>1.3266446760098916E-2</c:v>
                </c:pt>
                <c:pt idx="16506">
                  <c:v>5.502565971983131E-2</c:v>
                </c:pt>
                <c:pt idx="16507">
                  <c:v>9.9503553239628673E-2</c:v>
                </c:pt>
                <c:pt idx="16508">
                  <c:v>88.15543670138868</c:v>
                </c:pt>
                <c:pt idx="16509">
                  <c:v>8.6296585643140133E-2</c:v>
                </c:pt>
                <c:pt idx="16510">
                  <c:v>8.3565717592136934E-2</c:v>
                </c:pt>
                <c:pt idx="16511">
                  <c:v>4.0159953699912876E-2</c:v>
                </c:pt>
                <c:pt idx="16512">
                  <c:v>0.12066024305386236</c:v>
                </c:pt>
                <c:pt idx="16513">
                  <c:v>0.11813225694641005</c:v>
                </c:pt>
                <c:pt idx="16514">
                  <c:v>8.617803240485955E-2</c:v>
                </c:pt>
                <c:pt idx="16515">
                  <c:v>7.8223240743682254E-2</c:v>
                </c:pt>
                <c:pt idx="16516">
                  <c:v>8.2722766208462417E-2</c:v>
                </c:pt>
                <c:pt idx="16517">
                  <c:v>8.351513888919726E-2</c:v>
                </c:pt>
                <c:pt idx="16518">
                  <c:v>0.11661888888920657</c:v>
                </c:pt>
                <c:pt idx="16519">
                  <c:v>7.410991898359498E-2</c:v>
                </c:pt>
                <c:pt idx="16520">
                  <c:v>8.7938148149987683E-2</c:v>
                </c:pt>
                <c:pt idx="16521">
                  <c:v>0.10064910879736999</c:v>
                </c:pt>
                <c:pt idx="16522">
                  <c:v>8.4142893523676321E-2</c:v>
                </c:pt>
                <c:pt idx="16523">
                  <c:v>9.749136574100703E-2</c:v>
                </c:pt>
                <c:pt idx="16524">
                  <c:v>0.83787576388567686</c:v>
                </c:pt>
                <c:pt idx="16525">
                  <c:v>0.1099409953749273</c:v>
                </c:pt>
                <c:pt idx="16526">
                  <c:v>8.7672569439746439E-2</c:v>
                </c:pt>
                <c:pt idx="16527">
                  <c:v>8.7034386575396638E-2</c:v>
                </c:pt>
                <c:pt idx="16528">
                  <c:v>0.113423495364259</c:v>
                </c:pt>
                <c:pt idx="16529">
                  <c:v>1.987670139351394E-2</c:v>
                </c:pt>
                <c:pt idx="16530">
                  <c:v>4.484819444041932E-2</c:v>
                </c:pt>
                <c:pt idx="16531">
                  <c:v>9.576756944443332E-2</c:v>
                </c:pt>
                <c:pt idx="16532">
                  <c:v>0.1184340972249629</c:v>
                </c:pt>
                <c:pt idx="16533">
                  <c:v>8.5869456015643664E-2</c:v>
                </c:pt>
                <c:pt idx="16534">
                  <c:v>0.15304741897853091</c:v>
                </c:pt>
                <c:pt idx="16535">
                  <c:v>0.11378458332910668</c:v>
                </c:pt>
                <c:pt idx="16536">
                  <c:v>0</c:v>
                </c:pt>
                <c:pt idx="16537">
                  <c:v>0</c:v>
                </c:pt>
                <c:pt idx="16538">
                  <c:v>0</c:v>
                </c:pt>
                <c:pt idx="16539">
                  <c:v>0</c:v>
                </c:pt>
                <c:pt idx="16540">
                  <c:v>0</c:v>
                </c:pt>
                <c:pt idx="16541">
                  <c:v>3.8973449074546807E-2</c:v>
                </c:pt>
                <c:pt idx="16542">
                  <c:v>0.11207876157277497</c:v>
                </c:pt>
                <c:pt idx="16543">
                  <c:v>0</c:v>
                </c:pt>
                <c:pt idx="16544">
                  <c:v>0.1162126620329218</c:v>
                </c:pt>
                <c:pt idx="16545">
                  <c:v>0.12033872685424285</c:v>
                </c:pt>
                <c:pt idx="16546">
                  <c:v>0.10849348379269941</c:v>
                </c:pt>
                <c:pt idx="16547">
                  <c:v>0.12222826389188413</c:v>
                </c:pt>
                <c:pt idx="16548">
                  <c:v>0.12475181712943595</c:v>
                </c:pt>
                <c:pt idx="16549">
                  <c:v>0.10740800925850635</c:v>
                </c:pt>
                <c:pt idx="16550">
                  <c:v>2.6006942789535969E-5</c:v>
                </c:pt>
                <c:pt idx="16551">
                  <c:v>9.7918009261775296E-2</c:v>
                </c:pt>
                <c:pt idx="16552">
                  <c:v>3.6921301216352731E-5</c:v>
                </c:pt>
                <c:pt idx="16553">
                  <c:v>2.9826391255483031E-5</c:v>
                </c:pt>
                <c:pt idx="16554">
                  <c:v>2.2986110707279295E-5</c:v>
                </c:pt>
                <c:pt idx="16555">
                  <c:v>0</c:v>
                </c:pt>
                <c:pt idx="16556">
                  <c:v>4.4529745355248451E-3</c:v>
                </c:pt>
                <c:pt idx="16557">
                  <c:v>8.1801041669677943E-2</c:v>
                </c:pt>
                <c:pt idx="16558">
                  <c:v>9.2764131943113171E-2</c:v>
                </c:pt>
                <c:pt idx="16559">
                  <c:v>0</c:v>
                </c:pt>
                <c:pt idx="16560">
                  <c:v>4.0795833338052034E-3</c:v>
                </c:pt>
                <c:pt idx="16561">
                  <c:v>0</c:v>
                </c:pt>
                <c:pt idx="16562">
                  <c:v>0.10512871527316747</c:v>
                </c:pt>
                <c:pt idx="16563">
                  <c:v>0</c:v>
                </c:pt>
                <c:pt idx="16564">
                  <c:v>6.2001018523005769E-2</c:v>
                </c:pt>
                <c:pt idx="16565">
                  <c:v>7.6107268519990612E-2</c:v>
                </c:pt>
                <c:pt idx="16566">
                  <c:v>9.2120370369229931E-2</c:v>
                </c:pt>
                <c:pt idx="16567">
                  <c:v>0</c:v>
                </c:pt>
                <c:pt idx="16568">
                  <c:v>3.8969803237705491E-2</c:v>
                </c:pt>
                <c:pt idx="16569">
                  <c:v>0</c:v>
                </c:pt>
                <c:pt idx="16570">
                  <c:v>4.0486076388333458E-2</c:v>
                </c:pt>
                <c:pt idx="16571">
                  <c:v>0.10080243055563187</c:v>
                </c:pt>
                <c:pt idx="16572">
                  <c:v>0</c:v>
                </c:pt>
                <c:pt idx="16573">
                  <c:v>1.7250000382773578E-4</c:v>
                </c:pt>
                <c:pt idx="16574">
                  <c:v>0</c:v>
                </c:pt>
                <c:pt idx="16575">
                  <c:v>5.8448599535040557E-2</c:v>
                </c:pt>
                <c:pt idx="16576">
                  <c:v>0</c:v>
                </c:pt>
                <c:pt idx="16577">
                  <c:v>9.5604675923823379E-2</c:v>
                </c:pt>
                <c:pt idx="16578">
                  <c:v>0.10969667824247153</c:v>
                </c:pt>
                <c:pt idx="16579">
                  <c:v>8.3065729166264646E-2</c:v>
                </c:pt>
                <c:pt idx="16580">
                  <c:v>0</c:v>
                </c:pt>
                <c:pt idx="16581">
                  <c:v>5.504011574521428E-2</c:v>
                </c:pt>
                <c:pt idx="16582">
                  <c:v>6.8354768518474884E-2</c:v>
                </c:pt>
                <c:pt idx="16583">
                  <c:v>6.5686793983331881E-2</c:v>
                </c:pt>
                <c:pt idx="16584">
                  <c:v>0.11237671296839835</c:v>
                </c:pt>
                <c:pt idx="16585">
                  <c:v>0</c:v>
                </c:pt>
                <c:pt idx="16586">
                  <c:v>2.9625231480167713E-2</c:v>
                </c:pt>
                <c:pt idx="16587">
                  <c:v>9.4771539348585065E-2</c:v>
                </c:pt>
                <c:pt idx="16588">
                  <c:v>2.4417766202532221E-2</c:v>
                </c:pt>
                <c:pt idx="16589">
                  <c:v>8.4290138889627997E-2</c:v>
                </c:pt>
                <c:pt idx="16590">
                  <c:v>0</c:v>
                </c:pt>
                <c:pt idx="16591">
                  <c:v>5.5117800926382188E-2</c:v>
                </c:pt>
                <c:pt idx="16592">
                  <c:v>0</c:v>
                </c:pt>
                <c:pt idx="16593">
                  <c:v>0</c:v>
                </c:pt>
                <c:pt idx="16594">
                  <c:v>0</c:v>
                </c:pt>
                <c:pt idx="16595">
                  <c:v>0</c:v>
                </c:pt>
                <c:pt idx="16596">
                  <c:v>0</c:v>
                </c:pt>
                <c:pt idx="16597">
                  <c:v>0</c:v>
                </c:pt>
                <c:pt idx="16598">
                  <c:v>0</c:v>
                </c:pt>
                <c:pt idx="16599">
                  <c:v>0</c:v>
                </c:pt>
                <c:pt idx="16600">
                  <c:v>0</c:v>
                </c:pt>
                <c:pt idx="16601">
                  <c:v>0</c:v>
                </c:pt>
                <c:pt idx="16602">
                  <c:v>4.2013368052721489E-2</c:v>
                </c:pt>
                <c:pt idx="16603">
                  <c:v>8.4052986108872574E-2</c:v>
                </c:pt>
                <c:pt idx="16604">
                  <c:v>0</c:v>
                </c:pt>
                <c:pt idx="16605">
                  <c:v>0</c:v>
                </c:pt>
                <c:pt idx="16606">
                  <c:v>0.32226875000196742</c:v>
                </c:pt>
                <c:pt idx="16607">
                  <c:v>0.30757783564331476</c:v>
                </c:pt>
                <c:pt idx="16608">
                  <c:v>0</c:v>
                </c:pt>
                <c:pt idx="16609">
                  <c:v>0</c:v>
                </c:pt>
                <c:pt idx="16610">
                  <c:v>3.9775034718331881E-2</c:v>
                </c:pt>
                <c:pt idx="16611">
                  <c:v>0</c:v>
                </c:pt>
                <c:pt idx="16612">
                  <c:v>6.2963437500002328E-2</c:v>
                </c:pt>
                <c:pt idx="16613">
                  <c:v>0.2547879166668281</c:v>
                </c:pt>
                <c:pt idx="16614">
                  <c:v>0.23847201388707617</c:v>
                </c:pt>
                <c:pt idx="16615">
                  <c:v>0.22540981481142808</c:v>
                </c:pt>
                <c:pt idx="16616">
                  <c:v>0</c:v>
                </c:pt>
                <c:pt idx="16617">
                  <c:v>6.6655312504735775E-2</c:v>
                </c:pt>
                <c:pt idx="16618">
                  <c:v>4.5696724533627275E-2</c:v>
                </c:pt>
                <c:pt idx="16619">
                  <c:v>2.7885257291709422</c:v>
                </c:pt>
                <c:pt idx="16620">
                  <c:v>0</c:v>
                </c:pt>
                <c:pt idx="16621">
                  <c:v>0</c:v>
                </c:pt>
                <c:pt idx="16622">
                  <c:v>1.5902776794973761E-5</c:v>
                </c:pt>
                <c:pt idx="16623">
                  <c:v>0.10281303240481066</c:v>
                </c:pt>
                <c:pt idx="16624">
                  <c:v>0.17532207176554948</c:v>
                </c:pt>
                <c:pt idx="16625">
                  <c:v>0</c:v>
                </c:pt>
                <c:pt idx="16626">
                  <c:v>1.8299768271390349E-4</c:v>
                </c:pt>
                <c:pt idx="16627">
                  <c:v>0</c:v>
                </c:pt>
                <c:pt idx="16628">
                  <c:v>3.8164270830748137E-2</c:v>
                </c:pt>
                <c:pt idx="16629">
                  <c:v>0.10323247685300885</c:v>
                </c:pt>
                <c:pt idx="16630">
                  <c:v>3.6509340279735625E-2</c:v>
                </c:pt>
                <c:pt idx="16631">
                  <c:v>0</c:v>
                </c:pt>
                <c:pt idx="16632">
                  <c:v>4.0362372688832693E-2</c:v>
                </c:pt>
                <c:pt idx="16633">
                  <c:v>3.8318715276545845E-2</c:v>
                </c:pt>
                <c:pt idx="16634">
                  <c:v>0.10833164351788582</c:v>
                </c:pt>
                <c:pt idx="16635">
                  <c:v>0</c:v>
                </c:pt>
                <c:pt idx="16636">
                  <c:v>4.6464444443699904E-2</c:v>
                </c:pt>
                <c:pt idx="16637">
                  <c:v>3.7491608796699438E-2</c:v>
                </c:pt>
                <c:pt idx="16638">
                  <c:v>0.11097038194566267</c:v>
                </c:pt>
                <c:pt idx="16639">
                  <c:v>0</c:v>
                </c:pt>
                <c:pt idx="16640">
                  <c:v>0</c:v>
                </c:pt>
                <c:pt idx="16641">
                  <c:v>0</c:v>
                </c:pt>
                <c:pt idx="16642">
                  <c:v>0</c:v>
                </c:pt>
                <c:pt idx="16643">
                  <c:v>0.11605929398501758</c:v>
                </c:pt>
                <c:pt idx="16644">
                  <c:v>0</c:v>
                </c:pt>
                <c:pt idx="16645">
                  <c:v>4.6885717594705056E-2</c:v>
                </c:pt>
                <c:pt idx="16646">
                  <c:v>3.8902129628695548E-2</c:v>
                </c:pt>
                <c:pt idx="16647">
                  <c:v>0.11846984953444917</c:v>
                </c:pt>
                <c:pt idx="16648">
                  <c:v>8.0570949074171949E-2</c:v>
                </c:pt>
                <c:pt idx="16649">
                  <c:v>8.0000173613370862E-2</c:v>
                </c:pt>
                <c:pt idx="16650">
                  <c:v>6.8729953702131752E-2</c:v>
                </c:pt>
                <c:pt idx="16651">
                  <c:v>7.9885763887432404E-2</c:v>
                </c:pt>
                <c:pt idx="16652">
                  <c:v>7.8953344906040002E-2</c:v>
                </c:pt>
                <c:pt idx="16653">
                  <c:v>0.11317452546791174</c:v>
                </c:pt>
                <c:pt idx="16654">
                  <c:v>0</c:v>
                </c:pt>
                <c:pt idx="16655">
                  <c:v>0</c:v>
                </c:pt>
                <c:pt idx="16656">
                  <c:v>0</c:v>
                </c:pt>
                <c:pt idx="16657">
                  <c:v>9.8282430561084766E-2</c:v>
                </c:pt>
                <c:pt idx="16658">
                  <c:v>0</c:v>
                </c:pt>
                <c:pt idx="16659">
                  <c:v>0.10976313657010905</c:v>
                </c:pt>
                <c:pt idx="16660">
                  <c:v>0.10025906249938998</c:v>
                </c:pt>
                <c:pt idx="16661">
                  <c:v>9.6772418983164243E-2</c:v>
                </c:pt>
                <c:pt idx="16662">
                  <c:v>9.2769398150267079E-2</c:v>
                </c:pt>
                <c:pt idx="16663">
                  <c:v>0.1059390509253717</c:v>
                </c:pt>
                <c:pt idx="16664">
                  <c:v>0.1201764004654251</c:v>
                </c:pt>
                <c:pt idx="16665">
                  <c:v>0.10323795139265712</c:v>
                </c:pt>
                <c:pt idx="16666">
                  <c:v>0.11625462962547317</c:v>
                </c:pt>
                <c:pt idx="16667">
                  <c:v>4.9816307873697951E-2</c:v>
                </c:pt>
                <c:pt idx="16668">
                  <c:v>0.11193950231972849</c:v>
                </c:pt>
                <c:pt idx="16669">
                  <c:v>0</c:v>
                </c:pt>
                <c:pt idx="16670">
                  <c:v>0.10903189815144287</c:v>
                </c:pt>
                <c:pt idx="16671">
                  <c:v>7.8499907409423031E-2</c:v>
                </c:pt>
                <c:pt idx="16672">
                  <c:v>0.10706212963123107</c:v>
                </c:pt>
                <c:pt idx="16673">
                  <c:v>1.8571296299342066E-2</c:v>
                </c:pt>
                <c:pt idx="16674">
                  <c:v>5.2490567126369569E-2</c:v>
                </c:pt>
                <c:pt idx="16675">
                  <c:v>0.11650195602123858</c:v>
                </c:pt>
                <c:pt idx="16676">
                  <c:v>2.0937499357387424E-5</c:v>
                </c:pt>
                <c:pt idx="16677">
                  <c:v>0</c:v>
                </c:pt>
                <c:pt idx="16678">
                  <c:v>2.0851909721386619E-2</c:v>
                </c:pt>
                <c:pt idx="16679">
                  <c:v>0.11660621527698822</c:v>
                </c:pt>
                <c:pt idx="16680">
                  <c:v>0.11664447916700738</c:v>
                </c:pt>
                <c:pt idx="16681">
                  <c:v>0.11220062500069616</c:v>
                </c:pt>
                <c:pt idx="16682">
                  <c:v>0</c:v>
                </c:pt>
                <c:pt idx="16683">
                  <c:v>5.3116122682695277E-2</c:v>
                </c:pt>
                <c:pt idx="16684">
                  <c:v>2.1424085643957369E-2</c:v>
                </c:pt>
                <c:pt idx="16685">
                  <c:v>0</c:v>
                </c:pt>
                <c:pt idx="16686">
                  <c:v>0</c:v>
                </c:pt>
                <c:pt idx="16687">
                  <c:v>0</c:v>
                </c:pt>
                <c:pt idx="16688">
                  <c:v>0</c:v>
                </c:pt>
                <c:pt idx="16689">
                  <c:v>8.219305555394385E-2</c:v>
                </c:pt>
                <c:pt idx="16690">
                  <c:v>8.1589270834228955E-2</c:v>
                </c:pt>
                <c:pt idx="16691">
                  <c:v>9.8362986107531469E-2</c:v>
                </c:pt>
                <c:pt idx="16692">
                  <c:v>0.11462481481430586</c:v>
                </c:pt>
                <c:pt idx="16693">
                  <c:v>1.9587696755479556E-2</c:v>
                </c:pt>
                <c:pt idx="16694">
                  <c:v>6.2306713007274084E-3</c:v>
                </c:pt>
                <c:pt idx="16695">
                  <c:v>0</c:v>
                </c:pt>
                <c:pt idx="16696">
                  <c:v>0</c:v>
                </c:pt>
                <c:pt idx="16697">
                  <c:v>0.11649348379432922</c:v>
                </c:pt>
                <c:pt idx="16698">
                  <c:v>0</c:v>
                </c:pt>
                <c:pt idx="16699">
                  <c:v>0.16851627315190854</c:v>
                </c:pt>
                <c:pt idx="16700">
                  <c:v>7.1853032408398576E-2</c:v>
                </c:pt>
                <c:pt idx="16701">
                  <c:v>0.13786574074038072</c:v>
                </c:pt>
                <c:pt idx="16702">
                  <c:v>0.13489665509405313</c:v>
                </c:pt>
                <c:pt idx="16703">
                  <c:v>0</c:v>
                </c:pt>
                <c:pt idx="16704">
                  <c:v>0</c:v>
                </c:pt>
                <c:pt idx="16705">
                  <c:v>0.10156969907984603</c:v>
                </c:pt>
                <c:pt idx="16706">
                  <c:v>0</c:v>
                </c:pt>
                <c:pt idx="16707">
                  <c:v>0.1015350462985225</c:v>
                </c:pt>
                <c:pt idx="16708">
                  <c:v>0</c:v>
                </c:pt>
                <c:pt idx="16709">
                  <c:v>0</c:v>
                </c:pt>
                <c:pt idx="16710">
                  <c:v>0</c:v>
                </c:pt>
                <c:pt idx="16711">
                  <c:v>0</c:v>
                </c:pt>
                <c:pt idx="16712">
                  <c:v>7.3739282408496365E-2</c:v>
                </c:pt>
                <c:pt idx="16713">
                  <c:v>0</c:v>
                </c:pt>
                <c:pt idx="16714">
                  <c:v>0</c:v>
                </c:pt>
                <c:pt idx="16715">
                  <c:v>0</c:v>
                </c:pt>
                <c:pt idx="16716">
                  <c:v>0</c:v>
                </c:pt>
                <c:pt idx="16717">
                  <c:v>0</c:v>
                </c:pt>
                <c:pt idx="16718">
                  <c:v>4.7041192126926035E-2</c:v>
                </c:pt>
                <c:pt idx="16719">
                  <c:v>0</c:v>
                </c:pt>
                <c:pt idx="16720">
                  <c:v>0</c:v>
                </c:pt>
                <c:pt idx="16721">
                  <c:v>0</c:v>
                </c:pt>
                <c:pt idx="16722">
                  <c:v>0</c:v>
                </c:pt>
                <c:pt idx="16723">
                  <c:v>7.4414780094230082E-2</c:v>
                </c:pt>
                <c:pt idx="16724">
                  <c:v>0.10142072916642064</c:v>
                </c:pt>
                <c:pt idx="16725">
                  <c:v>0.11433879630203592</c:v>
                </c:pt>
                <c:pt idx="16726">
                  <c:v>0.11796378472354263</c:v>
                </c:pt>
                <c:pt idx="16727">
                  <c:v>8.1073900459159631E-2</c:v>
                </c:pt>
                <c:pt idx="16728">
                  <c:v>0</c:v>
                </c:pt>
                <c:pt idx="16729">
                  <c:v>0.11942304397962289</c:v>
                </c:pt>
                <c:pt idx="16730">
                  <c:v>7.9837511577352416E-2</c:v>
                </c:pt>
                <c:pt idx="16731">
                  <c:v>3.964554397680331E-2</c:v>
                </c:pt>
                <c:pt idx="16732">
                  <c:v>0.10426997685135575</c:v>
                </c:pt>
                <c:pt idx="16733">
                  <c:v>0.14462726851343177</c:v>
                </c:pt>
                <c:pt idx="16734">
                  <c:v>8.4169351852324326E-2</c:v>
                </c:pt>
                <c:pt idx="16735">
                  <c:v>1.948262731457362E-2</c:v>
                </c:pt>
                <c:pt idx="16736">
                  <c:v>0.11721344907709863</c:v>
                </c:pt>
                <c:pt idx="16737">
                  <c:v>0.4466034837969346</c:v>
                </c:pt>
                <c:pt idx="16738">
                  <c:v>0.10322461805480998</c:v>
                </c:pt>
                <c:pt idx="16739">
                  <c:v>0</c:v>
                </c:pt>
                <c:pt idx="16740">
                  <c:v>8.8952037040144205E-2</c:v>
                </c:pt>
                <c:pt idx="16741">
                  <c:v>0</c:v>
                </c:pt>
                <c:pt idx="16742">
                  <c:v>2.8393379630870186E-2</c:v>
                </c:pt>
                <c:pt idx="16743">
                  <c:v>0.10759208333911374</c:v>
                </c:pt>
                <c:pt idx="16744">
                  <c:v>0</c:v>
                </c:pt>
                <c:pt idx="16745">
                  <c:v>0</c:v>
                </c:pt>
                <c:pt idx="16746">
                  <c:v>0</c:v>
                </c:pt>
                <c:pt idx="16747">
                  <c:v>0</c:v>
                </c:pt>
                <c:pt idx="16748">
                  <c:v>9.4220706014311872E-2</c:v>
                </c:pt>
                <c:pt idx="16749">
                  <c:v>0</c:v>
                </c:pt>
                <c:pt idx="16750">
                  <c:v>0</c:v>
                </c:pt>
                <c:pt idx="16751">
                  <c:v>0</c:v>
                </c:pt>
                <c:pt idx="16752">
                  <c:v>0</c:v>
                </c:pt>
                <c:pt idx="16753">
                  <c:v>9.8098993061285E-2</c:v>
                </c:pt>
                <c:pt idx="16754">
                  <c:v>0</c:v>
                </c:pt>
                <c:pt idx="16755">
                  <c:v>0.69187010416499106</c:v>
                </c:pt>
                <c:pt idx="16756">
                  <c:v>4.9606412037974223E-2</c:v>
                </c:pt>
                <c:pt idx="16757">
                  <c:v>9.6674756940046791E-2</c:v>
                </c:pt>
                <c:pt idx="16758">
                  <c:v>0.12400241898285458</c:v>
                </c:pt>
                <c:pt idx="16759">
                  <c:v>0.10621240740874782</c:v>
                </c:pt>
                <c:pt idx="16760">
                  <c:v>0</c:v>
                </c:pt>
                <c:pt idx="16761">
                  <c:v>0.1028271296308958</c:v>
                </c:pt>
                <c:pt idx="16762">
                  <c:v>9.7091909723530989E-2</c:v>
                </c:pt>
                <c:pt idx="16763">
                  <c:v>9.7479120369825978E-2</c:v>
                </c:pt>
                <c:pt idx="16764">
                  <c:v>0</c:v>
                </c:pt>
                <c:pt idx="16765">
                  <c:v>0.16693642361497041</c:v>
                </c:pt>
                <c:pt idx="16766">
                  <c:v>0.17543586805550149</c:v>
                </c:pt>
                <c:pt idx="16767">
                  <c:v>0</c:v>
                </c:pt>
                <c:pt idx="16768">
                  <c:v>0.10310459491302026</c:v>
                </c:pt>
                <c:pt idx="16769">
                  <c:v>0</c:v>
                </c:pt>
                <c:pt idx="16770">
                  <c:v>0</c:v>
                </c:pt>
                <c:pt idx="16771">
                  <c:v>8.7953148147789761E-2</c:v>
                </c:pt>
                <c:pt idx="16772">
                  <c:v>0.10501667824428296</c:v>
                </c:pt>
                <c:pt idx="16773">
                  <c:v>0.13905472222540993</c:v>
                </c:pt>
                <c:pt idx="16774">
                  <c:v>9.3087604167521931E-2</c:v>
                </c:pt>
                <c:pt idx="16775">
                  <c:v>0.10023152778012445</c:v>
                </c:pt>
                <c:pt idx="16776">
                  <c:v>8.5486469906754792E-2</c:v>
                </c:pt>
                <c:pt idx="16777">
                  <c:v>0.1048306250013411</c:v>
                </c:pt>
                <c:pt idx="16778">
                  <c:v>4.1056643516640179E-2</c:v>
                </c:pt>
                <c:pt idx="16779">
                  <c:v>9.4330150466703344E-2</c:v>
                </c:pt>
                <c:pt idx="16780">
                  <c:v>0.1148068865732057</c:v>
                </c:pt>
                <c:pt idx="16781">
                  <c:v>0</c:v>
                </c:pt>
                <c:pt idx="16782">
                  <c:v>0.11719104166695615</c:v>
                </c:pt>
                <c:pt idx="16783">
                  <c:v>6.8575590281398036E-2</c:v>
                </c:pt>
                <c:pt idx="16784">
                  <c:v>5.4387627315009013E-2</c:v>
                </c:pt>
                <c:pt idx="16785">
                  <c:v>0.10044684028252959</c:v>
                </c:pt>
                <c:pt idx="16786">
                  <c:v>7.7534374999231659E-2</c:v>
                </c:pt>
                <c:pt idx="16787">
                  <c:v>1.01862710648129</c:v>
                </c:pt>
                <c:pt idx="16788">
                  <c:v>0.10680375000083586</c:v>
                </c:pt>
                <c:pt idx="16789">
                  <c:v>9.6755462967848871E-2</c:v>
                </c:pt>
                <c:pt idx="16790">
                  <c:v>0.38421847222343786</c:v>
                </c:pt>
                <c:pt idx="16791">
                  <c:v>2.4859108794771601E-2</c:v>
                </c:pt>
                <c:pt idx="16792">
                  <c:v>0.11368247684731614</c:v>
                </c:pt>
                <c:pt idx="16793">
                  <c:v>0.11449105323845288</c:v>
                </c:pt>
                <c:pt idx="16794">
                  <c:v>8.0517372683971189E-2</c:v>
                </c:pt>
                <c:pt idx="16795">
                  <c:v>0.11162771990348119</c:v>
                </c:pt>
                <c:pt idx="16796">
                  <c:v>0</c:v>
                </c:pt>
                <c:pt idx="16797">
                  <c:v>0</c:v>
                </c:pt>
                <c:pt idx="16798">
                  <c:v>0</c:v>
                </c:pt>
                <c:pt idx="16799">
                  <c:v>0</c:v>
                </c:pt>
                <c:pt idx="16800">
                  <c:v>8.9153541666746605E-2</c:v>
                </c:pt>
                <c:pt idx="16801">
                  <c:v>0.10171364583220566</c:v>
                </c:pt>
                <c:pt idx="16802">
                  <c:v>0</c:v>
                </c:pt>
                <c:pt idx="16803">
                  <c:v>6.9142060187004972E-2</c:v>
                </c:pt>
                <c:pt idx="16804">
                  <c:v>0</c:v>
                </c:pt>
                <c:pt idx="16805">
                  <c:v>0</c:v>
                </c:pt>
                <c:pt idx="16806">
                  <c:v>9.0942962968256325E-2</c:v>
                </c:pt>
                <c:pt idx="16807">
                  <c:v>0.116385231478489</c:v>
                </c:pt>
                <c:pt idx="16808">
                  <c:v>0</c:v>
                </c:pt>
                <c:pt idx="16809">
                  <c:v>0</c:v>
                </c:pt>
                <c:pt idx="16810">
                  <c:v>0.10202565972576849</c:v>
                </c:pt>
                <c:pt idx="16811">
                  <c:v>8.5456493055971805E-2</c:v>
                </c:pt>
                <c:pt idx="16812">
                  <c:v>0</c:v>
                </c:pt>
                <c:pt idx="16813">
                  <c:v>0</c:v>
                </c:pt>
                <c:pt idx="16814">
                  <c:v>2.0666585648141336</c:v>
                </c:pt>
                <c:pt idx="16815">
                  <c:v>3.6956022086087614E-5</c:v>
                </c:pt>
                <c:pt idx="16816">
                  <c:v>2.0162035070825368E-5</c:v>
                </c:pt>
                <c:pt idx="16817">
                  <c:v>6.5255127316049766E-2</c:v>
                </c:pt>
                <c:pt idx="16818">
                  <c:v>0</c:v>
                </c:pt>
                <c:pt idx="16819">
                  <c:v>0.12356995369918877</c:v>
                </c:pt>
                <c:pt idx="16820">
                  <c:v>0.11649899305484723</c:v>
                </c:pt>
                <c:pt idx="16821">
                  <c:v>0.11515893518662779</c:v>
                </c:pt>
                <c:pt idx="16822">
                  <c:v>1.9768514903262258E-5</c:v>
                </c:pt>
                <c:pt idx="16823">
                  <c:v>3.5439814382698387E-5</c:v>
                </c:pt>
                <c:pt idx="16824">
                  <c:v>0.10051490740443114</c:v>
                </c:pt>
                <c:pt idx="16825">
                  <c:v>1.5439814887940884E-5</c:v>
                </c:pt>
                <c:pt idx="16826">
                  <c:v>0.10614606481976807</c:v>
                </c:pt>
                <c:pt idx="16827">
                  <c:v>7.8543287090724334E-3</c:v>
                </c:pt>
                <c:pt idx="16828">
                  <c:v>0.11130788194714114</c:v>
                </c:pt>
                <c:pt idx="16829">
                  <c:v>0</c:v>
                </c:pt>
                <c:pt idx="16830">
                  <c:v>0.42315495369985001</c:v>
                </c:pt>
                <c:pt idx="16831">
                  <c:v>0</c:v>
                </c:pt>
                <c:pt idx="16832">
                  <c:v>0</c:v>
                </c:pt>
                <c:pt idx="16833">
                  <c:v>8.7410416672355495E-3</c:v>
                </c:pt>
                <c:pt idx="16834">
                  <c:v>0</c:v>
                </c:pt>
                <c:pt idx="16835">
                  <c:v>0</c:v>
                </c:pt>
                <c:pt idx="16836">
                  <c:v>0</c:v>
                </c:pt>
                <c:pt idx="16837">
                  <c:v>8.5999155096942559E-2</c:v>
                </c:pt>
                <c:pt idx="16838">
                  <c:v>0</c:v>
                </c:pt>
                <c:pt idx="16839">
                  <c:v>0.11593890046060551</c:v>
                </c:pt>
                <c:pt idx="16840">
                  <c:v>9.930254629580304E-2</c:v>
                </c:pt>
                <c:pt idx="16841">
                  <c:v>0</c:v>
                </c:pt>
                <c:pt idx="16842">
                  <c:v>1.9720416668860707E-2</c:v>
                </c:pt>
                <c:pt idx="16843">
                  <c:v>9.6869826382317115E-2</c:v>
                </c:pt>
                <c:pt idx="16844">
                  <c:v>8.4496238421706948E-2</c:v>
                </c:pt>
                <c:pt idx="16845">
                  <c:v>9.7052673612779472E-2</c:v>
                </c:pt>
                <c:pt idx="16846">
                  <c:v>4.8442662038723938E-2</c:v>
                </c:pt>
                <c:pt idx="16847">
                  <c:v>0.11099410879978677</c:v>
                </c:pt>
                <c:pt idx="16848">
                  <c:v>0.18143633101863088</c:v>
                </c:pt>
                <c:pt idx="16849">
                  <c:v>8.3232696757477242E-2</c:v>
                </c:pt>
                <c:pt idx="16850">
                  <c:v>0</c:v>
                </c:pt>
                <c:pt idx="16851">
                  <c:v>0.17103590277838521</c:v>
                </c:pt>
                <c:pt idx="16852">
                  <c:v>0.11445190972153796</c:v>
                </c:pt>
                <c:pt idx="16853">
                  <c:v>0</c:v>
                </c:pt>
                <c:pt idx="16854">
                  <c:v>1.6333784726157319E-2</c:v>
                </c:pt>
                <c:pt idx="16855">
                  <c:v>0</c:v>
                </c:pt>
                <c:pt idx="16856">
                  <c:v>0</c:v>
                </c:pt>
                <c:pt idx="16857">
                  <c:v>0</c:v>
                </c:pt>
                <c:pt idx="16858">
                  <c:v>0.11521590277698124</c:v>
                </c:pt>
                <c:pt idx="16859">
                  <c:v>0</c:v>
                </c:pt>
                <c:pt idx="16860">
                  <c:v>9.2533136579731945E-2</c:v>
                </c:pt>
                <c:pt idx="16861">
                  <c:v>0</c:v>
                </c:pt>
                <c:pt idx="16862">
                  <c:v>2.1932326388196088E-2</c:v>
                </c:pt>
                <c:pt idx="16863">
                  <c:v>0</c:v>
                </c:pt>
                <c:pt idx="16864">
                  <c:v>0.10747850694315275</c:v>
                </c:pt>
                <c:pt idx="16865">
                  <c:v>3.3492534726974554E-2</c:v>
                </c:pt>
                <c:pt idx="16866">
                  <c:v>0</c:v>
                </c:pt>
                <c:pt idx="16867">
                  <c:v>0</c:v>
                </c:pt>
                <c:pt idx="16868">
                  <c:v>7.7618240735318977E-2</c:v>
                </c:pt>
                <c:pt idx="16869">
                  <c:v>8.1240937506663613E-2</c:v>
                </c:pt>
                <c:pt idx="16870">
                  <c:v>7.5148379626625683E-2</c:v>
                </c:pt>
                <c:pt idx="16871">
                  <c:v>0</c:v>
                </c:pt>
                <c:pt idx="16872">
                  <c:v>0</c:v>
                </c:pt>
                <c:pt idx="16873">
                  <c:v>0</c:v>
                </c:pt>
                <c:pt idx="16874">
                  <c:v>0.10627187500358559</c:v>
                </c:pt>
                <c:pt idx="16875">
                  <c:v>0</c:v>
                </c:pt>
                <c:pt idx="16876">
                  <c:v>0</c:v>
                </c:pt>
                <c:pt idx="16877">
                  <c:v>0</c:v>
                </c:pt>
                <c:pt idx="16878">
                  <c:v>0</c:v>
                </c:pt>
                <c:pt idx="16879">
                  <c:v>0</c:v>
                </c:pt>
                <c:pt idx="16880">
                  <c:v>0</c:v>
                </c:pt>
                <c:pt idx="16881">
                  <c:v>0</c:v>
                </c:pt>
                <c:pt idx="16882">
                  <c:v>0.11067552083113696</c:v>
                </c:pt>
                <c:pt idx="16883">
                  <c:v>0</c:v>
                </c:pt>
                <c:pt idx="16884">
                  <c:v>9.6445196759304963E-2</c:v>
                </c:pt>
                <c:pt idx="16885">
                  <c:v>0.10924631945090368</c:v>
                </c:pt>
                <c:pt idx="16886">
                  <c:v>9.1023356486402918E-2</c:v>
                </c:pt>
                <c:pt idx="16887">
                  <c:v>0.11978156249824679</c:v>
                </c:pt>
                <c:pt idx="16888">
                  <c:v>9.808949074067641E-2</c:v>
                </c:pt>
                <c:pt idx="16889">
                  <c:v>8.0461608798941597E-2</c:v>
                </c:pt>
                <c:pt idx="16890">
                  <c:v>0</c:v>
                </c:pt>
                <c:pt idx="16891">
                  <c:v>0</c:v>
                </c:pt>
                <c:pt idx="16892">
                  <c:v>0</c:v>
                </c:pt>
                <c:pt idx="16893">
                  <c:v>0.11226423611515202</c:v>
                </c:pt>
                <c:pt idx="16894">
                  <c:v>0.11042501157498918</c:v>
                </c:pt>
                <c:pt idx="16895">
                  <c:v>0.11748378472111654</c:v>
                </c:pt>
                <c:pt idx="16896">
                  <c:v>0.11813299768255092</c:v>
                </c:pt>
                <c:pt idx="16897">
                  <c:v>9.8131481485324912E-2</c:v>
                </c:pt>
                <c:pt idx="16898">
                  <c:v>0.11203243055933854</c:v>
                </c:pt>
                <c:pt idx="16899">
                  <c:v>9.0399699074623641E-2</c:v>
                </c:pt>
                <c:pt idx="16900">
                  <c:v>9.3321585649391636E-2</c:v>
                </c:pt>
                <c:pt idx="16901">
                  <c:v>1.7175312495965045E-2</c:v>
                </c:pt>
                <c:pt idx="16902">
                  <c:v>0.11881203703524079</c:v>
                </c:pt>
                <c:pt idx="16903">
                  <c:v>9.5438888885837514E-2</c:v>
                </c:pt>
                <c:pt idx="16904">
                  <c:v>7.6142951387737412E-2</c:v>
                </c:pt>
                <c:pt idx="16905">
                  <c:v>2.0431967597687617E-2</c:v>
                </c:pt>
                <c:pt idx="16906">
                  <c:v>2.1499293980014045E-2</c:v>
                </c:pt>
                <c:pt idx="16907">
                  <c:v>0</c:v>
                </c:pt>
                <c:pt idx="16908">
                  <c:v>8.5440740745980293E-2</c:v>
                </c:pt>
                <c:pt idx="16909">
                  <c:v>0</c:v>
                </c:pt>
                <c:pt idx="16910">
                  <c:v>0</c:v>
                </c:pt>
                <c:pt idx="16911">
                  <c:v>0</c:v>
                </c:pt>
                <c:pt idx="16912">
                  <c:v>0</c:v>
                </c:pt>
                <c:pt idx="16913">
                  <c:v>0</c:v>
                </c:pt>
                <c:pt idx="16914">
                  <c:v>0</c:v>
                </c:pt>
                <c:pt idx="16915">
                  <c:v>8.1968912039883435E-2</c:v>
                </c:pt>
                <c:pt idx="16916">
                  <c:v>0.1065253356428002</c:v>
                </c:pt>
                <c:pt idx="16917">
                  <c:v>0.10147136574232718</c:v>
                </c:pt>
                <c:pt idx="16918">
                  <c:v>2.6967594749294221E-5</c:v>
                </c:pt>
                <c:pt idx="16919">
                  <c:v>0</c:v>
                </c:pt>
                <c:pt idx="16920">
                  <c:v>4.1076389607042074E-5</c:v>
                </c:pt>
                <c:pt idx="16921">
                  <c:v>2.4074077373370528E-5</c:v>
                </c:pt>
                <c:pt idx="16922">
                  <c:v>7.4495949076663237E-2</c:v>
                </c:pt>
                <c:pt idx="16923">
                  <c:v>2.1504631149582565E-5</c:v>
                </c:pt>
                <c:pt idx="16924">
                  <c:v>4.7233792429324239E-5</c:v>
                </c:pt>
                <c:pt idx="16925">
                  <c:v>2.354166645091027E-5</c:v>
                </c:pt>
                <c:pt idx="16926">
                  <c:v>0</c:v>
                </c:pt>
                <c:pt idx="16927">
                  <c:v>0.12466557870357065</c:v>
                </c:pt>
                <c:pt idx="16928">
                  <c:v>2.7747245367208961E-2</c:v>
                </c:pt>
                <c:pt idx="16929">
                  <c:v>0</c:v>
                </c:pt>
                <c:pt idx="16930">
                  <c:v>0</c:v>
                </c:pt>
                <c:pt idx="16931">
                  <c:v>0</c:v>
                </c:pt>
                <c:pt idx="16932">
                  <c:v>0</c:v>
                </c:pt>
                <c:pt idx="16933">
                  <c:v>0.10176723379845498</c:v>
                </c:pt>
                <c:pt idx="16934">
                  <c:v>0</c:v>
                </c:pt>
                <c:pt idx="16935">
                  <c:v>0</c:v>
                </c:pt>
                <c:pt idx="16936">
                  <c:v>0.16452899306023028</c:v>
                </c:pt>
                <c:pt idx="16937">
                  <c:v>7.0820451393956318E-2</c:v>
                </c:pt>
                <c:pt idx="16938">
                  <c:v>7.3086701391730458E-2</c:v>
                </c:pt>
                <c:pt idx="16939">
                  <c:v>8.1064143516414333E-2</c:v>
                </c:pt>
                <c:pt idx="16940">
                  <c:v>0.16727252315467922</c:v>
                </c:pt>
                <c:pt idx="16941">
                  <c:v>0</c:v>
                </c:pt>
                <c:pt idx="16942">
                  <c:v>1.5860150459047873E-2</c:v>
                </c:pt>
                <c:pt idx="16943">
                  <c:v>0.11218520833062939</c:v>
                </c:pt>
                <c:pt idx="16944">
                  <c:v>0</c:v>
                </c:pt>
                <c:pt idx="16945">
                  <c:v>9.30523726856336E-2</c:v>
                </c:pt>
                <c:pt idx="16946">
                  <c:v>0.13827268518070923</c:v>
                </c:pt>
                <c:pt idx="16947">
                  <c:v>0.10995188657398103</c:v>
                </c:pt>
                <c:pt idx="16948">
                  <c:v>0.11243743055820232</c:v>
                </c:pt>
                <c:pt idx="16949">
                  <c:v>6.1583946757309604E-2</c:v>
                </c:pt>
                <c:pt idx="16950">
                  <c:v>7.4294513884524349E-2</c:v>
                </c:pt>
                <c:pt idx="16951">
                  <c:v>3.2071064815681893E-2</c:v>
                </c:pt>
                <c:pt idx="16952">
                  <c:v>3.0609201392508112E-2</c:v>
                </c:pt>
                <c:pt idx="16953">
                  <c:v>0.10076050925272284</c:v>
                </c:pt>
                <c:pt idx="16954">
                  <c:v>4.3483194443979301E-2</c:v>
                </c:pt>
                <c:pt idx="16955">
                  <c:v>0.12409663194557652</c:v>
                </c:pt>
                <c:pt idx="16956">
                  <c:v>0.10544236111309147</c:v>
                </c:pt>
                <c:pt idx="16957">
                  <c:v>0.11008719907840714</c:v>
                </c:pt>
                <c:pt idx="16958">
                  <c:v>3.4710647014435381E-5</c:v>
                </c:pt>
                <c:pt idx="16959">
                  <c:v>0.76559432870271849</c:v>
                </c:pt>
                <c:pt idx="16960">
                  <c:v>0.10380951388651738</c:v>
                </c:pt>
                <c:pt idx="16961">
                  <c:v>0.17156541666918201</c:v>
                </c:pt>
                <c:pt idx="16962">
                  <c:v>0.19245342592330417</c:v>
                </c:pt>
                <c:pt idx="16963">
                  <c:v>7.4561805551638827E-2</c:v>
                </c:pt>
                <c:pt idx="16964">
                  <c:v>1.9631513541608001</c:v>
                </c:pt>
                <c:pt idx="16965">
                  <c:v>0.11034612268122146</c:v>
                </c:pt>
                <c:pt idx="16966">
                  <c:v>0</c:v>
                </c:pt>
                <c:pt idx="16967">
                  <c:v>9.6349108796857763E-2</c:v>
                </c:pt>
                <c:pt idx="16968">
                  <c:v>8.0371087962703314E-2</c:v>
                </c:pt>
                <c:pt idx="16969">
                  <c:v>3.3622680348344147E-5</c:v>
                </c:pt>
                <c:pt idx="16970">
                  <c:v>0</c:v>
                </c:pt>
                <c:pt idx="16971">
                  <c:v>0</c:v>
                </c:pt>
                <c:pt idx="16972">
                  <c:v>0.10822541666129837</c:v>
                </c:pt>
                <c:pt idx="16973">
                  <c:v>9.9984861109987833E-2</c:v>
                </c:pt>
                <c:pt idx="16974">
                  <c:v>0.10238958333502524</c:v>
                </c:pt>
                <c:pt idx="16975">
                  <c:v>0.10098141204070998</c:v>
                </c:pt>
                <c:pt idx="16976">
                  <c:v>0.11229233796620974</c:v>
                </c:pt>
                <c:pt idx="16977">
                  <c:v>8.1387962964072358E-2</c:v>
                </c:pt>
                <c:pt idx="16978">
                  <c:v>7.760586805670755E-2</c:v>
                </c:pt>
                <c:pt idx="16979">
                  <c:v>2.2877337964018807E-2</c:v>
                </c:pt>
                <c:pt idx="16980">
                  <c:v>2.1108518521941733E-2</c:v>
                </c:pt>
                <c:pt idx="16981">
                  <c:v>9.9519224539108109E-2</c:v>
                </c:pt>
                <c:pt idx="16982">
                  <c:v>9.5035185186134186E-2</c:v>
                </c:pt>
                <c:pt idx="16983">
                  <c:v>8.6117442129761912E-2</c:v>
                </c:pt>
                <c:pt idx="16984">
                  <c:v>9.2994733800878748E-2</c:v>
                </c:pt>
                <c:pt idx="16985">
                  <c:v>0.12414567129599163</c:v>
                </c:pt>
                <c:pt idx="16986">
                  <c:v>8.0364074077806436E-2</c:v>
                </c:pt>
                <c:pt idx="16987">
                  <c:v>9.9798634262697306E-2</c:v>
                </c:pt>
                <c:pt idx="16988">
                  <c:v>0.10989094906835817</c:v>
                </c:pt>
                <c:pt idx="16989">
                  <c:v>0.10779406249639578</c:v>
                </c:pt>
                <c:pt idx="16990">
                  <c:v>0</c:v>
                </c:pt>
                <c:pt idx="16991">
                  <c:v>0.16763784721842967</c:v>
                </c:pt>
                <c:pt idx="16992">
                  <c:v>0.68116034722334007</c:v>
                </c:pt>
                <c:pt idx="16993">
                  <c:v>8.8608796300832182E-2</c:v>
                </c:pt>
                <c:pt idx="16994">
                  <c:v>1.5937950000006822</c:v>
                </c:pt>
                <c:pt idx="16995">
                  <c:v>0.11512528935418231</c:v>
                </c:pt>
                <c:pt idx="16996">
                  <c:v>0.13788886574184289</c:v>
                </c:pt>
                <c:pt idx="16997">
                  <c:v>0</c:v>
                </c:pt>
                <c:pt idx="16998">
                  <c:v>0</c:v>
                </c:pt>
                <c:pt idx="16999">
                  <c:v>0.13684598379768431</c:v>
                </c:pt>
                <c:pt idx="17000">
                  <c:v>0.10375413194560679</c:v>
                </c:pt>
                <c:pt idx="17001">
                  <c:v>8.1523020839085802E-2</c:v>
                </c:pt>
                <c:pt idx="17002">
                  <c:v>0</c:v>
                </c:pt>
                <c:pt idx="17003">
                  <c:v>0.1164014351888909</c:v>
                </c:pt>
                <c:pt idx="17004">
                  <c:v>0</c:v>
                </c:pt>
                <c:pt idx="17005">
                  <c:v>0.16467763888795162</c:v>
                </c:pt>
                <c:pt idx="17006">
                  <c:v>0.24525103009364102</c:v>
                </c:pt>
                <c:pt idx="17007">
                  <c:v>0.11534865741123213</c:v>
                </c:pt>
                <c:pt idx="17008">
                  <c:v>3.1650960649130866E-2</c:v>
                </c:pt>
                <c:pt idx="17009">
                  <c:v>0.11655612268077675</c:v>
                </c:pt>
                <c:pt idx="17010">
                  <c:v>0</c:v>
                </c:pt>
                <c:pt idx="17011">
                  <c:v>7.3258136573713273E-2</c:v>
                </c:pt>
                <c:pt idx="17012">
                  <c:v>9.1440763892023824E-2</c:v>
                </c:pt>
                <c:pt idx="17013">
                  <c:v>0</c:v>
                </c:pt>
                <c:pt idx="17014">
                  <c:v>9.6755335653142538E-2</c:v>
                </c:pt>
                <c:pt idx="17015">
                  <c:v>0</c:v>
                </c:pt>
                <c:pt idx="17016">
                  <c:v>5.0755439813656267E-2</c:v>
                </c:pt>
                <c:pt idx="17017">
                  <c:v>0</c:v>
                </c:pt>
                <c:pt idx="17018">
                  <c:v>8.0406342589412816E-2</c:v>
                </c:pt>
                <c:pt idx="17019">
                  <c:v>9.0672905098472256E-2</c:v>
                </c:pt>
                <c:pt idx="17020">
                  <c:v>7.0356863427150529E-2</c:v>
                </c:pt>
                <c:pt idx="17021">
                  <c:v>1.3280844905239064E-2</c:v>
                </c:pt>
                <c:pt idx="17022">
                  <c:v>0.20683109953824896</c:v>
                </c:pt>
                <c:pt idx="17023">
                  <c:v>7.9789375005930196E-2</c:v>
                </c:pt>
                <c:pt idx="17024">
                  <c:v>6.9629988422093447E-2</c:v>
                </c:pt>
                <c:pt idx="17025">
                  <c:v>0.1102643634294509</c:v>
                </c:pt>
                <c:pt idx="17026">
                  <c:v>0.10124380786874099</c:v>
                </c:pt>
                <c:pt idx="17027">
                  <c:v>8.4074050930212252E-2</c:v>
                </c:pt>
                <c:pt idx="17028">
                  <c:v>0.10957922453235369</c:v>
                </c:pt>
                <c:pt idx="17029">
                  <c:v>8.9240185181552079E-2</c:v>
                </c:pt>
                <c:pt idx="17030">
                  <c:v>1.0266428703689598</c:v>
                </c:pt>
                <c:pt idx="17031">
                  <c:v>8.029545138560934E-2</c:v>
                </c:pt>
                <c:pt idx="17032">
                  <c:v>3.8530095480382442E-5</c:v>
                </c:pt>
                <c:pt idx="17033">
                  <c:v>2.4293978640343994E-5</c:v>
                </c:pt>
                <c:pt idx="17034">
                  <c:v>0</c:v>
                </c:pt>
                <c:pt idx="17035">
                  <c:v>0</c:v>
                </c:pt>
                <c:pt idx="17036">
                  <c:v>1.5246217013918795</c:v>
                </c:pt>
                <c:pt idx="17037">
                  <c:v>7.1520026736106956</c:v>
                </c:pt>
                <c:pt idx="17038">
                  <c:v>0</c:v>
                </c:pt>
                <c:pt idx="17039">
                  <c:v>0.16460888888832415</c:v>
                </c:pt>
                <c:pt idx="17040">
                  <c:v>0.15227814814716112</c:v>
                </c:pt>
                <c:pt idx="17041">
                  <c:v>0.15315784722042736</c:v>
                </c:pt>
                <c:pt idx="17042">
                  <c:v>0.13919035880098818</c:v>
                </c:pt>
                <c:pt idx="17043">
                  <c:v>0.14545815972087439</c:v>
                </c:pt>
                <c:pt idx="17044">
                  <c:v>0.10917722222075099</c:v>
                </c:pt>
                <c:pt idx="17045">
                  <c:v>0.10315922454174142</c:v>
                </c:pt>
                <c:pt idx="17046">
                  <c:v>0.12855711805605097</c:v>
                </c:pt>
                <c:pt idx="17047">
                  <c:v>0.31533539351949003</c:v>
                </c:pt>
                <c:pt idx="17048">
                  <c:v>9.5466516206215601E-2</c:v>
                </c:pt>
                <c:pt idx="17049">
                  <c:v>0.10388177083223127</c:v>
                </c:pt>
                <c:pt idx="17050">
                  <c:v>0.10889196759671904</c:v>
                </c:pt>
                <c:pt idx="17051">
                  <c:v>0</c:v>
                </c:pt>
                <c:pt idx="17052">
                  <c:v>8.8866006946773268E-2</c:v>
                </c:pt>
                <c:pt idx="17053">
                  <c:v>9.6214166660502087E-2</c:v>
                </c:pt>
                <c:pt idx="17054">
                  <c:v>0.11450131944729947</c:v>
                </c:pt>
                <c:pt idx="17055">
                  <c:v>0</c:v>
                </c:pt>
                <c:pt idx="17056">
                  <c:v>0</c:v>
                </c:pt>
                <c:pt idx="17057">
                  <c:v>0.13012283564603422</c:v>
                </c:pt>
                <c:pt idx="17058">
                  <c:v>0</c:v>
                </c:pt>
                <c:pt idx="17059">
                  <c:v>0</c:v>
                </c:pt>
                <c:pt idx="17060">
                  <c:v>0.12955356481688796</c:v>
                </c:pt>
                <c:pt idx="17061">
                  <c:v>0</c:v>
                </c:pt>
                <c:pt idx="17062">
                  <c:v>0</c:v>
                </c:pt>
                <c:pt idx="17063">
                  <c:v>0.11887225694954395</c:v>
                </c:pt>
                <c:pt idx="17064">
                  <c:v>0.21686710647918517</c:v>
                </c:pt>
                <c:pt idx="17065">
                  <c:v>0</c:v>
                </c:pt>
                <c:pt idx="17066">
                  <c:v>0</c:v>
                </c:pt>
                <c:pt idx="17067">
                  <c:v>0</c:v>
                </c:pt>
                <c:pt idx="17068">
                  <c:v>4.4749398148269393E-2</c:v>
                </c:pt>
                <c:pt idx="17069">
                  <c:v>0</c:v>
                </c:pt>
                <c:pt idx="17070">
                  <c:v>0</c:v>
                </c:pt>
                <c:pt idx="17071">
                  <c:v>0</c:v>
                </c:pt>
                <c:pt idx="17072">
                  <c:v>0</c:v>
                </c:pt>
                <c:pt idx="17073">
                  <c:v>0</c:v>
                </c:pt>
                <c:pt idx="17074">
                  <c:v>0</c:v>
                </c:pt>
                <c:pt idx="17075">
                  <c:v>0.11885660879488569</c:v>
                </c:pt>
                <c:pt idx="17076">
                  <c:v>7.9170902776240837E-2</c:v>
                </c:pt>
                <c:pt idx="17077">
                  <c:v>0</c:v>
                </c:pt>
                <c:pt idx="17078">
                  <c:v>0</c:v>
                </c:pt>
                <c:pt idx="17079">
                  <c:v>0</c:v>
                </c:pt>
                <c:pt idx="17080">
                  <c:v>0</c:v>
                </c:pt>
                <c:pt idx="17081">
                  <c:v>0</c:v>
                </c:pt>
                <c:pt idx="17082">
                  <c:v>0</c:v>
                </c:pt>
                <c:pt idx="17083">
                  <c:v>0.10764254630339565</c:v>
                </c:pt>
                <c:pt idx="17084">
                  <c:v>3.0334386574395467E-2</c:v>
                </c:pt>
                <c:pt idx="17085">
                  <c:v>0.13012460648315027</c:v>
                </c:pt>
                <c:pt idx="17086">
                  <c:v>2.9895832994952798E-5</c:v>
                </c:pt>
                <c:pt idx="17087">
                  <c:v>0</c:v>
                </c:pt>
                <c:pt idx="17088">
                  <c:v>0.10632393518608296</c:v>
                </c:pt>
                <c:pt idx="17089">
                  <c:v>0</c:v>
                </c:pt>
                <c:pt idx="17090">
                  <c:v>0.10970384259417187</c:v>
                </c:pt>
                <c:pt idx="17091">
                  <c:v>2.5219909730367362E-5</c:v>
                </c:pt>
                <c:pt idx="17092">
                  <c:v>4.1590682871174067E-2</c:v>
                </c:pt>
                <c:pt idx="17093">
                  <c:v>0</c:v>
                </c:pt>
                <c:pt idx="17094">
                  <c:v>4.0520833863411099E-5</c:v>
                </c:pt>
                <c:pt idx="17095">
                  <c:v>0.10901291666959878</c:v>
                </c:pt>
                <c:pt idx="17096">
                  <c:v>0</c:v>
                </c:pt>
                <c:pt idx="17097">
                  <c:v>0.10822718749841442</c:v>
                </c:pt>
                <c:pt idx="17098">
                  <c:v>0.10959844906756189</c:v>
                </c:pt>
                <c:pt idx="17099">
                  <c:v>0</c:v>
                </c:pt>
                <c:pt idx="17100">
                  <c:v>8.1319456017808989E-2</c:v>
                </c:pt>
                <c:pt idx="17101">
                  <c:v>0</c:v>
                </c:pt>
                <c:pt idx="17102">
                  <c:v>0.28444283565477235</c:v>
                </c:pt>
                <c:pt idx="17103">
                  <c:v>4.2097233796084765E-2</c:v>
                </c:pt>
                <c:pt idx="17104">
                  <c:v>0.1242763078698772</c:v>
                </c:pt>
                <c:pt idx="17105">
                  <c:v>0.28506053241289919</c:v>
                </c:pt>
                <c:pt idx="17106">
                  <c:v>0</c:v>
                </c:pt>
                <c:pt idx="17107">
                  <c:v>0.11283445601293352</c:v>
                </c:pt>
                <c:pt idx="17108">
                  <c:v>0.12377284722606419</c:v>
                </c:pt>
                <c:pt idx="17109">
                  <c:v>9.3939733793376945E-2</c:v>
                </c:pt>
                <c:pt idx="17110">
                  <c:v>0.10598659722018056</c:v>
                </c:pt>
                <c:pt idx="17111">
                  <c:v>0.12268618055531988</c:v>
                </c:pt>
                <c:pt idx="17112">
                  <c:v>0.10901760416891193</c:v>
                </c:pt>
                <c:pt idx="17113">
                  <c:v>8.5291666669945698E-2</c:v>
                </c:pt>
                <c:pt idx="17114">
                  <c:v>0.11008990740810987</c:v>
                </c:pt>
                <c:pt idx="17115">
                  <c:v>5.9977418975904584E-2</c:v>
                </c:pt>
                <c:pt idx="17116">
                  <c:v>9.9938680556078907E-2</c:v>
                </c:pt>
                <c:pt idx="17117">
                  <c:v>0.11681645833596122</c:v>
                </c:pt>
                <c:pt idx="17118">
                  <c:v>0.10775296296924353</c:v>
                </c:pt>
                <c:pt idx="17119">
                  <c:v>0.1156432523202966</c:v>
                </c:pt>
                <c:pt idx="17120">
                  <c:v>0.11876892361033242</c:v>
                </c:pt>
                <c:pt idx="17121">
                  <c:v>9.6266319444112014E-2</c:v>
                </c:pt>
                <c:pt idx="17122">
                  <c:v>0.10218738425464835</c:v>
                </c:pt>
                <c:pt idx="17123">
                  <c:v>0.11456672453641659</c:v>
                </c:pt>
                <c:pt idx="17124">
                  <c:v>0.11298489582986804</c:v>
                </c:pt>
                <c:pt idx="17125">
                  <c:v>0.12496182870381745</c:v>
                </c:pt>
                <c:pt idx="17126">
                  <c:v>0</c:v>
                </c:pt>
                <c:pt idx="17127">
                  <c:v>0.10642187499615829</c:v>
                </c:pt>
                <c:pt idx="17128">
                  <c:v>0</c:v>
                </c:pt>
                <c:pt idx="17129">
                  <c:v>0</c:v>
                </c:pt>
                <c:pt idx="17130">
                  <c:v>0.10028784722089767</c:v>
                </c:pt>
                <c:pt idx="17131">
                  <c:v>7.8506412035494577E-2</c:v>
                </c:pt>
                <c:pt idx="17132">
                  <c:v>0</c:v>
                </c:pt>
                <c:pt idx="17133">
                  <c:v>0</c:v>
                </c:pt>
                <c:pt idx="17134">
                  <c:v>4.4587615746422671E-2</c:v>
                </c:pt>
                <c:pt idx="17135">
                  <c:v>0</c:v>
                </c:pt>
                <c:pt idx="17136">
                  <c:v>0</c:v>
                </c:pt>
                <c:pt idx="17137">
                  <c:v>0.12242026620515389</c:v>
                </c:pt>
                <c:pt idx="17138">
                  <c:v>0</c:v>
                </c:pt>
                <c:pt idx="17139">
                  <c:v>0</c:v>
                </c:pt>
                <c:pt idx="17140">
                  <c:v>0.11291379629983567</c:v>
                </c:pt>
                <c:pt idx="17141">
                  <c:v>1.0020581481439876</c:v>
                </c:pt>
                <c:pt idx="17142">
                  <c:v>0.12019788194447756</c:v>
                </c:pt>
                <c:pt idx="17143">
                  <c:v>0.11160885416757083</c:v>
                </c:pt>
                <c:pt idx="17144">
                  <c:v>9.4641365743882488E-2</c:v>
                </c:pt>
                <c:pt idx="17145">
                  <c:v>9.7497997681784909E-2</c:v>
                </c:pt>
                <c:pt idx="17146">
                  <c:v>8.1041018514952157E-2</c:v>
                </c:pt>
                <c:pt idx="17147">
                  <c:v>0.11282094907801365</c:v>
                </c:pt>
                <c:pt idx="17148">
                  <c:v>0.11500936342054047</c:v>
                </c:pt>
                <c:pt idx="17149">
                  <c:v>0.12531068286625668</c:v>
                </c:pt>
                <c:pt idx="17150">
                  <c:v>0.11160106481838739</c:v>
                </c:pt>
                <c:pt idx="17151">
                  <c:v>0.11289508101617685</c:v>
                </c:pt>
                <c:pt idx="17152">
                  <c:v>9.9000057867669966E-2</c:v>
                </c:pt>
                <c:pt idx="17153">
                  <c:v>0.98915511573432013</c:v>
                </c:pt>
                <c:pt idx="17154">
                  <c:v>0.10785435185243841</c:v>
                </c:pt>
                <c:pt idx="17155">
                  <c:v>7.9689004625834059E-2</c:v>
                </c:pt>
                <c:pt idx="17156">
                  <c:v>0.11205886574316537</c:v>
                </c:pt>
                <c:pt idx="17157">
                  <c:v>0.11558833333401708</c:v>
                </c:pt>
                <c:pt idx="17158">
                  <c:v>0.1163416550916736</c:v>
                </c:pt>
                <c:pt idx="17159">
                  <c:v>0.11435145833092974</c:v>
                </c:pt>
                <c:pt idx="17160">
                  <c:v>0.12134782407520106</c:v>
                </c:pt>
                <c:pt idx="17161">
                  <c:v>0.11958129629783798</c:v>
                </c:pt>
                <c:pt idx="17162">
                  <c:v>0.11671979166567326</c:v>
                </c:pt>
                <c:pt idx="17163">
                  <c:v>0.12326996528281597</c:v>
                </c:pt>
                <c:pt idx="17164">
                  <c:v>0.1102092245419044</c:v>
                </c:pt>
                <c:pt idx="17165">
                  <c:v>0.12542670138645917</c:v>
                </c:pt>
                <c:pt idx="17166">
                  <c:v>0.11360053240787238</c:v>
                </c:pt>
                <c:pt idx="17167">
                  <c:v>4.843701388745103E-2</c:v>
                </c:pt>
                <c:pt idx="17168">
                  <c:v>0</c:v>
                </c:pt>
                <c:pt idx="17169">
                  <c:v>0.13526854166411795</c:v>
                </c:pt>
                <c:pt idx="17170">
                  <c:v>8.1272731476929039E-2</c:v>
                </c:pt>
                <c:pt idx="17171">
                  <c:v>0.10273250000318512</c:v>
                </c:pt>
                <c:pt idx="17172">
                  <c:v>8.0914803242194466E-2</c:v>
                </c:pt>
                <c:pt idx="17173">
                  <c:v>1.0363626273101545</c:v>
                </c:pt>
                <c:pt idx="17174">
                  <c:v>0</c:v>
                </c:pt>
                <c:pt idx="17175">
                  <c:v>7.8654942131834105E-2</c:v>
                </c:pt>
                <c:pt idx="17176">
                  <c:v>7.4164594909234438E-2</c:v>
                </c:pt>
                <c:pt idx="17177">
                  <c:v>0.56057833333034068</c:v>
                </c:pt>
                <c:pt idx="17178">
                  <c:v>8.6951388890156522E-2</c:v>
                </c:pt>
                <c:pt idx="17179">
                  <c:v>0.5202981365728192</c:v>
                </c:pt>
                <c:pt idx="17180">
                  <c:v>0.65169917824096046</c:v>
                </c:pt>
                <c:pt idx="17181">
                  <c:v>0.80337812499783468</c:v>
                </c:pt>
                <c:pt idx="17182">
                  <c:v>7.9308263892016839E-2</c:v>
                </c:pt>
                <c:pt idx="17183">
                  <c:v>0.10699924768414348</c:v>
                </c:pt>
                <c:pt idx="17184">
                  <c:v>0.10531195601652144</c:v>
                </c:pt>
                <c:pt idx="17185">
                  <c:v>0.11149072916305158</c:v>
                </c:pt>
                <c:pt idx="17186">
                  <c:v>0.12063856481108814</c:v>
                </c:pt>
                <c:pt idx="17187">
                  <c:v>0.16515971065382473</c:v>
                </c:pt>
                <c:pt idx="17188">
                  <c:v>7.9382129631994758E-2</c:v>
                </c:pt>
                <c:pt idx="17189">
                  <c:v>0.11860383101884509</c:v>
                </c:pt>
                <c:pt idx="17190">
                  <c:v>0.12544910879660165</c:v>
                </c:pt>
                <c:pt idx="17191">
                  <c:v>0.11314613425929565</c:v>
                </c:pt>
                <c:pt idx="17192">
                  <c:v>0.12148069444810972</c:v>
                </c:pt>
                <c:pt idx="17193">
                  <c:v>0.12934803240932524</c:v>
                </c:pt>
                <c:pt idx="17194">
                  <c:v>0.13370457175915362</c:v>
                </c:pt>
                <c:pt idx="17195">
                  <c:v>0.14838762731960742</c:v>
                </c:pt>
                <c:pt idx="17196">
                  <c:v>0.12455585647694534</c:v>
                </c:pt>
                <c:pt idx="17197">
                  <c:v>0.10905530092713889</c:v>
                </c:pt>
                <c:pt idx="17198">
                  <c:v>0.10502783564152196</c:v>
                </c:pt>
                <c:pt idx="17199">
                  <c:v>0.12618799768097233</c:v>
                </c:pt>
                <c:pt idx="17200">
                  <c:v>0.11324165508995065</c:v>
                </c:pt>
                <c:pt idx="17201">
                  <c:v>0.11214248842588859</c:v>
                </c:pt>
                <c:pt idx="17202">
                  <c:v>0.12024012731853873</c:v>
                </c:pt>
                <c:pt idx="17203">
                  <c:v>0.10839847222086973</c:v>
                </c:pt>
                <c:pt idx="17204">
                  <c:v>0.1228208911998081</c:v>
                </c:pt>
                <c:pt idx="17205">
                  <c:v>0.11519797453365754</c:v>
                </c:pt>
                <c:pt idx="17206">
                  <c:v>0.12135508101346204</c:v>
                </c:pt>
                <c:pt idx="17207">
                  <c:v>0.11868836805660976</c:v>
                </c:pt>
                <c:pt idx="17208">
                  <c:v>0.11952053241111571</c:v>
                </c:pt>
                <c:pt idx="17209">
                  <c:v>0.12273655092576519</c:v>
                </c:pt>
                <c:pt idx="17210">
                  <c:v>0.11449165509111481</c:v>
                </c:pt>
                <c:pt idx="17211">
                  <c:v>0.11564341435587266</c:v>
                </c:pt>
                <c:pt idx="17212">
                  <c:v>0.12220927083399147</c:v>
                </c:pt>
                <c:pt idx="17213">
                  <c:v>0.11650982638821006</c:v>
                </c:pt>
                <c:pt idx="17214">
                  <c:v>8.1249374998151325E-2</c:v>
                </c:pt>
                <c:pt idx="17215">
                  <c:v>0.12000879629340488</c:v>
                </c:pt>
                <c:pt idx="17216">
                  <c:v>8.1009166671719868E-2</c:v>
                </c:pt>
                <c:pt idx="17217">
                  <c:v>0.10724680555722443</c:v>
                </c:pt>
                <c:pt idx="17218">
                  <c:v>0.12082586805627216</c:v>
                </c:pt>
                <c:pt idx="17219">
                  <c:v>8.0830949074879754E-2</c:v>
                </c:pt>
                <c:pt idx="17220">
                  <c:v>0.1212330324051436</c:v>
                </c:pt>
                <c:pt idx="17221">
                  <c:v>0.12034704860707279</c:v>
                </c:pt>
                <c:pt idx="17222">
                  <c:v>7.9510856478009373E-2</c:v>
                </c:pt>
                <c:pt idx="17223">
                  <c:v>7.7603900463145692E-2</c:v>
                </c:pt>
                <c:pt idx="17224">
                  <c:v>0.12140177083347226</c:v>
                </c:pt>
                <c:pt idx="17225">
                  <c:v>9.5483217592118308E-2</c:v>
                </c:pt>
                <c:pt idx="17226">
                  <c:v>0.11930254629260162</c:v>
                </c:pt>
                <c:pt idx="17227">
                  <c:v>9.6822916668315884E-2</c:v>
                </c:pt>
                <c:pt idx="17228">
                  <c:v>0.12320497685141163</c:v>
                </c:pt>
                <c:pt idx="17229">
                  <c:v>0.10289406250376487</c:v>
                </c:pt>
                <c:pt idx="17230">
                  <c:v>0</c:v>
                </c:pt>
                <c:pt idx="17231">
                  <c:v>0</c:v>
                </c:pt>
                <c:pt idx="17232">
                  <c:v>0</c:v>
                </c:pt>
                <c:pt idx="17233">
                  <c:v>0</c:v>
                </c:pt>
                <c:pt idx="17234">
                  <c:v>0.12791371528146556</c:v>
                </c:pt>
                <c:pt idx="17235">
                  <c:v>0.11275190972082783</c:v>
                </c:pt>
                <c:pt idx="17236">
                  <c:v>0.10716515046806308</c:v>
                </c:pt>
                <c:pt idx="17237">
                  <c:v>0.11358049768750789</c:v>
                </c:pt>
                <c:pt idx="17238">
                  <c:v>0.12631395833159331</c:v>
                </c:pt>
                <c:pt idx="17239">
                  <c:v>0.11728462962491903</c:v>
                </c:pt>
                <c:pt idx="17240">
                  <c:v>1.9379201388801448E-2</c:v>
                </c:pt>
                <c:pt idx="17241">
                  <c:v>0</c:v>
                </c:pt>
                <c:pt idx="17242">
                  <c:v>1.9847558680557995</c:v>
                </c:pt>
                <c:pt idx="17243">
                  <c:v>0.83530723379226401</c:v>
                </c:pt>
                <c:pt idx="17244">
                  <c:v>0.16785131944925524</c:v>
                </c:pt>
                <c:pt idx="17245">
                  <c:v>0.12378103008813923</c:v>
                </c:pt>
                <c:pt idx="17246">
                  <c:v>0.10085458333196584</c:v>
                </c:pt>
                <c:pt idx="17247">
                  <c:v>0.11361790508817649</c:v>
                </c:pt>
                <c:pt idx="17248">
                  <c:v>0.10642283564811805</c:v>
                </c:pt>
                <c:pt idx="17249">
                  <c:v>0.11408392361045117</c:v>
                </c:pt>
                <c:pt idx="17250">
                  <c:v>0.10738070601655636</c:v>
                </c:pt>
                <c:pt idx="17251">
                  <c:v>0.11548896991007496</c:v>
                </c:pt>
                <c:pt idx="17252">
                  <c:v>0.1168308912019711</c:v>
                </c:pt>
                <c:pt idx="17253">
                  <c:v>9.8340856486174744E-2</c:v>
                </c:pt>
                <c:pt idx="17254">
                  <c:v>0.87012679398321779</c:v>
                </c:pt>
                <c:pt idx="17255">
                  <c:v>0.11847665509412764</c:v>
                </c:pt>
                <c:pt idx="17256">
                  <c:v>0.11513665509119164</c:v>
                </c:pt>
                <c:pt idx="17257">
                  <c:v>0.11705709490342997</c:v>
                </c:pt>
                <c:pt idx="17258">
                  <c:v>0.11825393518665805</c:v>
                </c:pt>
                <c:pt idx="17259">
                  <c:v>0.17604574074357515</c:v>
                </c:pt>
                <c:pt idx="17260">
                  <c:v>0.11434836805710802</c:v>
                </c:pt>
                <c:pt idx="17261">
                  <c:v>0.11712305555556668</c:v>
                </c:pt>
                <c:pt idx="17262">
                  <c:v>0.16915814815001795</c:v>
                </c:pt>
                <c:pt idx="17263">
                  <c:v>0.10854452546482207</c:v>
                </c:pt>
                <c:pt idx="17264">
                  <c:v>0.10022609953739448</c:v>
                </c:pt>
                <c:pt idx="17265">
                  <c:v>0.124156354162551</c:v>
                </c:pt>
                <c:pt idx="17266">
                  <c:v>0.11623458333633607</c:v>
                </c:pt>
                <c:pt idx="17267">
                  <c:v>0.10974910879303934</c:v>
                </c:pt>
                <c:pt idx="17268">
                  <c:v>0.10586694444646128</c:v>
                </c:pt>
                <c:pt idx="17269">
                  <c:v>0.10389874999964377</c:v>
                </c:pt>
                <c:pt idx="17270">
                  <c:v>0.12470068287075264</c:v>
                </c:pt>
                <c:pt idx="17271">
                  <c:v>0.12125020832900191</c:v>
                </c:pt>
                <c:pt idx="17272">
                  <c:v>0.1090618749949499</c:v>
                </c:pt>
                <c:pt idx="17273">
                  <c:v>4.0943055551906582E-2</c:v>
                </c:pt>
                <c:pt idx="17274">
                  <c:v>0.1181024074103334</c:v>
                </c:pt>
                <c:pt idx="17275">
                  <c:v>0.10819348380027805</c:v>
                </c:pt>
                <c:pt idx="17276">
                  <c:v>0.10462878472026205</c:v>
                </c:pt>
                <c:pt idx="17277">
                  <c:v>0.11726791666296776</c:v>
                </c:pt>
                <c:pt idx="17278">
                  <c:v>8.0093483797099907E-2</c:v>
                </c:pt>
                <c:pt idx="17279">
                  <c:v>0.10077074074069969</c:v>
                </c:pt>
                <c:pt idx="17280">
                  <c:v>0.10571533565234859</c:v>
                </c:pt>
                <c:pt idx="17281">
                  <c:v>20.224637708335649</c:v>
                </c:pt>
                <c:pt idx="17282">
                  <c:v>0.11796420138853136</c:v>
                </c:pt>
                <c:pt idx="17283">
                  <c:v>0.1142416087895981</c:v>
                </c:pt>
                <c:pt idx="17284">
                  <c:v>0.11807930556096835</c:v>
                </c:pt>
                <c:pt idx="17285">
                  <c:v>8.4160671292920597E-2</c:v>
                </c:pt>
                <c:pt idx="17286">
                  <c:v>0.13210333332972368</c:v>
                </c:pt>
                <c:pt idx="17287">
                  <c:v>0.11649627314181998</c:v>
                </c:pt>
                <c:pt idx="17288">
                  <c:v>0.11853366898139939</c:v>
                </c:pt>
                <c:pt idx="17289">
                  <c:v>8.2946724534849636E-2</c:v>
                </c:pt>
                <c:pt idx="17290">
                  <c:v>0.11888575230841525</c:v>
                </c:pt>
                <c:pt idx="17291">
                  <c:v>0.11543998842535075</c:v>
                </c:pt>
                <c:pt idx="17292">
                  <c:v>0.10952697916945908</c:v>
                </c:pt>
                <c:pt idx="17293">
                  <c:v>0.10910468750080327</c:v>
                </c:pt>
                <c:pt idx="17294">
                  <c:v>0.11435070601874031</c:v>
                </c:pt>
                <c:pt idx="17295">
                  <c:v>0.10623096064955462</c:v>
                </c:pt>
                <c:pt idx="17296">
                  <c:v>0.11731112268171273</c:v>
                </c:pt>
                <c:pt idx="17297">
                  <c:v>9.6034872680320404E-2</c:v>
                </c:pt>
                <c:pt idx="17298">
                  <c:v>0.11249991897784639</c:v>
                </c:pt>
                <c:pt idx="17299">
                  <c:v>21.35172487267846</c:v>
                </c:pt>
                <c:pt idx="17300">
                  <c:v>0.1121753124971292</c:v>
                </c:pt>
                <c:pt idx="17301">
                  <c:v>0.17396636574267177</c:v>
                </c:pt>
                <c:pt idx="17302">
                  <c:v>0.11897244212741498</c:v>
                </c:pt>
                <c:pt idx="17303">
                  <c:v>0.12439260417158948</c:v>
                </c:pt>
                <c:pt idx="17304">
                  <c:v>0.11698457175953081</c:v>
                </c:pt>
                <c:pt idx="17305">
                  <c:v>6.7357638909015805E-4</c:v>
                </c:pt>
                <c:pt idx="17306">
                  <c:v>2.5663193810032681E-4</c:v>
                </c:pt>
                <c:pt idx="17307">
                  <c:v>0.18808226851979271</c:v>
                </c:pt>
                <c:pt idx="17308">
                  <c:v>0.11491949074115837</c:v>
                </c:pt>
                <c:pt idx="17309">
                  <c:v>0.12163380787387723</c:v>
                </c:pt>
                <c:pt idx="17310">
                  <c:v>0.11194974536920199</c:v>
                </c:pt>
                <c:pt idx="17311">
                  <c:v>0.10835226852213964</c:v>
                </c:pt>
                <c:pt idx="17312">
                  <c:v>2.0590283384080976E-5</c:v>
                </c:pt>
                <c:pt idx="17313">
                  <c:v>0.10906763888488058</c:v>
                </c:pt>
                <c:pt idx="17314">
                  <c:v>0.11348603008809732</c:v>
                </c:pt>
                <c:pt idx="17315">
                  <c:v>8.1624849539366551E-2</c:v>
                </c:pt>
                <c:pt idx="17316">
                  <c:v>2.76657291688025E-2</c:v>
                </c:pt>
                <c:pt idx="17317">
                  <c:v>2.6999189816706348E-2</c:v>
                </c:pt>
                <c:pt idx="17318">
                  <c:v>2.3230914353916887E-2</c:v>
                </c:pt>
                <c:pt idx="17319">
                  <c:v>4.0946215274743736E-2</c:v>
                </c:pt>
                <c:pt idx="17320">
                  <c:v>3.4482939809095114E-2</c:v>
                </c:pt>
                <c:pt idx="17321">
                  <c:v>3.1372465280583128E-2</c:v>
                </c:pt>
                <c:pt idx="17322">
                  <c:v>2.0836261574004311E-2</c:v>
                </c:pt>
                <c:pt idx="17323">
                  <c:v>0</c:v>
                </c:pt>
                <c:pt idx="17324">
                  <c:v>0</c:v>
                </c:pt>
                <c:pt idx="17325">
                  <c:v>0.70965040509327082</c:v>
                </c:pt>
                <c:pt idx="17326">
                  <c:v>0.1103957523155259</c:v>
                </c:pt>
                <c:pt idx="17327">
                  <c:v>0.11249945602321532</c:v>
                </c:pt>
                <c:pt idx="17328">
                  <c:v>0</c:v>
                </c:pt>
                <c:pt idx="17329">
                  <c:v>0</c:v>
                </c:pt>
                <c:pt idx="17330">
                  <c:v>0.13291611111344537</c:v>
                </c:pt>
                <c:pt idx="17331">
                  <c:v>0</c:v>
                </c:pt>
                <c:pt idx="17332">
                  <c:v>2.1030085918027908E-5</c:v>
                </c:pt>
                <c:pt idx="17333">
                  <c:v>1.9537037587724626E-5</c:v>
                </c:pt>
                <c:pt idx="17334">
                  <c:v>1.0432781597191934</c:v>
                </c:pt>
                <c:pt idx="17335">
                  <c:v>0.77053898148005828</c:v>
                </c:pt>
                <c:pt idx="17336">
                  <c:v>0.12691774305130821</c:v>
                </c:pt>
                <c:pt idx="17337">
                  <c:v>6.3004282405017875E-2</c:v>
                </c:pt>
                <c:pt idx="17338">
                  <c:v>0.12287289352389053</c:v>
                </c:pt>
                <c:pt idx="17339">
                  <c:v>0.10153108796657762</c:v>
                </c:pt>
                <c:pt idx="17340">
                  <c:v>0</c:v>
                </c:pt>
                <c:pt idx="17341">
                  <c:v>1.9976854673586786E-5</c:v>
                </c:pt>
                <c:pt idx="17342">
                  <c:v>0.19803335647884523</c:v>
                </c:pt>
                <c:pt idx="17343">
                  <c:v>1.9571758457459509E-5</c:v>
                </c:pt>
                <c:pt idx="17344">
                  <c:v>2.2303240257315338E-5</c:v>
                </c:pt>
                <c:pt idx="17345">
                  <c:v>0.10447686342376983</c:v>
                </c:pt>
                <c:pt idx="17346">
                  <c:v>0</c:v>
                </c:pt>
                <c:pt idx="17347">
                  <c:v>0</c:v>
                </c:pt>
                <c:pt idx="17348">
                  <c:v>0</c:v>
                </c:pt>
                <c:pt idx="17349">
                  <c:v>0.1152066782451584</c:v>
                </c:pt>
                <c:pt idx="17350">
                  <c:v>0</c:v>
                </c:pt>
                <c:pt idx="17351">
                  <c:v>0</c:v>
                </c:pt>
                <c:pt idx="17352">
                  <c:v>0.16574819444940658</c:v>
                </c:pt>
                <c:pt idx="17353">
                  <c:v>0.71004686342348577</c:v>
                </c:pt>
                <c:pt idx="17354">
                  <c:v>0</c:v>
                </c:pt>
                <c:pt idx="17355">
                  <c:v>0.61390133101667743</c:v>
                </c:pt>
                <c:pt idx="17356">
                  <c:v>0</c:v>
                </c:pt>
                <c:pt idx="17357">
                  <c:v>0</c:v>
                </c:pt>
                <c:pt idx="17358">
                  <c:v>0</c:v>
                </c:pt>
                <c:pt idx="17359">
                  <c:v>0.10080734953226056</c:v>
                </c:pt>
                <c:pt idx="17360">
                  <c:v>0.1057144907390466</c:v>
                </c:pt>
                <c:pt idx="17361">
                  <c:v>0</c:v>
                </c:pt>
                <c:pt idx="17362">
                  <c:v>0</c:v>
                </c:pt>
                <c:pt idx="17363">
                  <c:v>0</c:v>
                </c:pt>
                <c:pt idx="17364">
                  <c:v>0</c:v>
                </c:pt>
                <c:pt idx="17365">
                  <c:v>0</c:v>
                </c:pt>
                <c:pt idx="17366">
                  <c:v>0</c:v>
                </c:pt>
                <c:pt idx="17367">
                  <c:v>0</c:v>
                </c:pt>
                <c:pt idx="17368">
                  <c:v>0</c:v>
                </c:pt>
                <c:pt idx="17369">
                  <c:v>0.10285584490338806</c:v>
                </c:pt>
                <c:pt idx="17370">
                  <c:v>0</c:v>
                </c:pt>
                <c:pt idx="17371">
                  <c:v>0.18213453703356208</c:v>
                </c:pt>
                <c:pt idx="17372">
                  <c:v>4.7265891204006039E-2</c:v>
                </c:pt>
                <c:pt idx="17373">
                  <c:v>0.13956179398519453</c:v>
                </c:pt>
                <c:pt idx="17374">
                  <c:v>0</c:v>
                </c:pt>
                <c:pt idx="17375">
                  <c:v>0.13863106480857823</c:v>
                </c:pt>
                <c:pt idx="17376">
                  <c:v>3.2404305558884516E-2</c:v>
                </c:pt>
                <c:pt idx="17377">
                  <c:v>2.4097222194541246E-5</c:v>
                </c:pt>
                <c:pt idx="17378">
                  <c:v>9.343136574170785E-2</c:v>
                </c:pt>
                <c:pt idx="17379">
                  <c:v>2.1377316443249583E-5</c:v>
                </c:pt>
                <c:pt idx="17380">
                  <c:v>1.9687497115228325E-5</c:v>
                </c:pt>
                <c:pt idx="17381">
                  <c:v>0</c:v>
                </c:pt>
                <c:pt idx="17382">
                  <c:v>3.8643067127850372E-2</c:v>
                </c:pt>
                <c:pt idx="17383">
                  <c:v>0.13209123842534609</c:v>
                </c:pt>
                <c:pt idx="17384">
                  <c:v>0</c:v>
                </c:pt>
                <c:pt idx="17385">
                  <c:v>0</c:v>
                </c:pt>
                <c:pt idx="17386">
                  <c:v>0</c:v>
                </c:pt>
                <c:pt idx="17387">
                  <c:v>0.11643077546614222</c:v>
                </c:pt>
                <c:pt idx="17388">
                  <c:v>0</c:v>
                </c:pt>
                <c:pt idx="17389">
                  <c:v>0</c:v>
                </c:pt>
                <c:pt idx="17390">
                  <c:v>1.8171296687796712E-5</c:v>
                </c:pt>
                <c:pt idx="17391">
                  <c:v>0</c:v>
                </c:pt>
                <c:pt idx="17392">
                  <c:v>0</c:v>
                </c:pt>
                <c:pt idx="17393">
                  <c:v>0.10662077546294313</c:v>
                </c:pt>
                <c:pt idx="17394">
                  <c:v>3.4212060185382143E-2</c:v>
                </c:pt>
                <c:pt idx="17395">
                  <c:v>0.14654769675689749</c:v>
                </c:pt>
                <c:pt idx="17396">
                  <c:v>0</c:v>
                </c:pt>
                <c:pt idx="17397">
                  <c:v>0</c:v>
                </c:pt>
                <c:pt idx="17398">
                  <c:v>0</c:v>
                </c:pt>
                <c:pt idx="17399">
                  <c:v>0</c:v>
                </c:pt>
                <c:pt idx="17400">
                  <c:v>0</c:v>
                </c:pt>
                <c:pt idx="17401">
                  <c:v>0</c:v>
                </c:pt>
                <c:pt idx="17402">
                  <c:v>0</c:v>
                </c:pt>
                <c:pt idx="17403">
                  <c:v>0</c:v>
                </c:pt>
                <c:pt idx="17404">
                  <c:v>0</c:v>
                </c:pt>
                <c:pt idx="17405">
                  <c:v>2.3865737603046E-5</c:v>
                </c:pt>
                <c:pt idx="17406">
                  <c:v>0</c:v>
                </c:pt>
                <c:pt idx="17407">
                  <c:v>0.11637112269090721</c:v>
                </c:pt>
                <c:pt idx="17408">
                  <c:v>2.0949075405951589E-5</c:v>
                </c:pt>
                <c:pt idx="17409">
                  <c:v>0</c:v>
                </c:pt>
                <c:pt idx="17410">
                  <c:v>9.7085451387101784E-2</c:v>
                </c:pt>
                <c:pt idx="17411">
                  <c:v>0.12382230324146803</c:v>
                </c:pt>
                <c:pt idx="17412">
                  <c:v>0</c:v>
                </c:pt>
                <c:pt idx="17413">
                  <c:v>0.13189026620239019</c:v>
                </c:pt>
                <c:pt idx="17414">
                  <c:v>0.11995714120712364</c:v>
                </c:pt>
                <c:pt idx="17415">
                  <c:v>0</c:v>
                </c:pt>
                <c:pt idx="17416">
                  <c:v>0</c:v>
                </c:pt>
                <c:pt idx="17417">
                  <c:v>1.1858706712955609</c:v>
                </c:pt>
                <c:pt idx="17418">
                  <c:v>0</c:v>
                </c:pt>
                <c:pt idx="17419">
                  <c:v>0</c:v>
                </c:pt>
                <c:pt idx="17420">
                  <c:v>0</c:v>
                </c:pt>
                <c:pt idx="17421">
                  <c:v>0</c:v>
                </c:pt>
                <c:pt idx="17422">
                  <c:v>0.11292232638515998</c:v>
                </c:pt>
                <c:pt idx="17423">
                  <c:v>0.13135589120793156</c:v>
                </c:pt>
                <c:pt idx="17424">
                  <c:v>0.10419685185479466</c:v>
                </c:pt>
                <c:pt idx="17425">
                  <c:v>0</c:v>
                </c:pt>
                <c:pt idx="17426">
                  <c:v>0.76410993055469589</c:v>
                </c:pt>
                <c:pt idx="17427">
                  <c:v>3.1088831019587815E-2</c:v>
                </c:pt>
                <c:pt idx="17428">
                  <c:v>0.11503931712650228</c:v>
                </c:pt>
                <c:pt idx="17429">
                  <c:v>0</c:v>
                </c:pt>
                <c:pt idx="17430">
                  <c:v>0.11077357639442198</c:v>
                </c:pt>
                <c:pt idx="17431">
                  <c:v>0</c:v>
                </c:pt>
                <c:pt idx="17432">
                  <c:v>0.10944896990986308</c:v>
                </c:pt>
                <c:pt idx="17433">
                  <c:v>0.10633493055502186</c:v>
                </c:pt>
                <c:pt idx="17434">
                  <c:v>0.11245884259551531</c:v>
                </c:pt>
                <c:pt idx="17435">
                  <c:v>0.10157568287104368</c:v>
                </c:pt>
                <c:pt idx="17436">
                  <c:v>0.11333715277578449</c:v>
                </c:pt>
                <c:pt idx="17437">
                  <c:v>9.5370335649931803E-2</c:v>
                </c:pt>
                <c:pt idx="17438">
                  <c:v>0</c:v>
                </c:pt>
                <c:pt idx="17439">
                  <c:v>0.11560037036542781</c:v>
                </c:pt>
                <c:pt idx="17440">
                  <c:v>0.1039596180562512</c:v>
                </c:pt>
                <c:pt idx="17441">
                  <c:v>9.9120949067582842E-2</c:v>
                </c:pt>
                <c:pt idx="17442">
                  <c:v>0</c:v>
                </c:pt>
                <c:pt idx="17443">
                  <c:v>1.0160069505218416E-3</c:v>
                </c:pt>
                <c:pt idx="17444">
                  <c:v>0.6682556250016205</c:v>
                </c:pt>
                <c:pt idx="17445">
                  <c:v>0</c:v>
                </c:pt>
                <c:pt idx="17446">
                  <c:v>0.11548969907744322</c:v>
                </c:pt>
                <c:pt idx="17447">
                  <c:v>0.12486569444445195</c:v>
                </c:pt>
                <c:pt idx="17448">
                  <c:v>4.1912650463928003E-2</c:v>
                </c:pt>
                <c:pt idx="17449">
                  <c:v>0</c:v>
                </c:pt>
                <c:pt idx="17450">
                  <c:v>4.0876666666008532E-2</c:v>
                </c:pt>
                <c:pt idx="17451">
                  <c:v>4.0468993058311753E-2</c:v>
                </c:pt>
                <c:pt idx="17452">
                  <c:v>2.0277773728594184E-5</c:v>
                </c:pt>
                <c:pt idx="17453">
                  <c:v>0</c:v>
                </c:pt>
                <c:pt idx="17454">
                  <c:v>1.5706020349171013E-5</c:v>
                </c:pt>
                <c:pt idx="17455">
                  <c:v>20.214225810188509</c:v>
                </c:pt>
                <c:pt idx="17456">
                  <c:v>0</c:v>
                </c:pt>
                <c:pt idx="17457">
                  <c:v>9.8810787036200054E-2</c:v>
                </c:pt>
                <c:pt idx="17458">
                  <c:v>0.11886320601479383</c:v>
                </c:pt>
                <c:pt idx="17459">
                  <c:v>8.2482546298706438E-2</c:v>
                </c:pt>
                <c:pt idx="17460">
                  <c:v>0</c:v>
                </c:pt>
                <c:pt idx="17461">
                  <c:v>10.47117849537608</c:v>
                </c:pt>
                <c:pt idx="17462">
                  <c:v>8.1383715274569113E-2</c:v>
                </c:pt>
                <c:pt idx="17463">
                  <c:v>0.11743500000011409</c:v>
                </c:pt>
                <c:pt idx="17464">
                  <c:v>0.10733033564611105</c:v>
                </c:pt>
                <c:pt idx="17465">
                  <c:v>0</c:v>
                </c:pt>
                <c:pt idx="17466">
                  <c:v>0.10111305555619765</c:v>
                </c:pt>
                <c:pt idx="17467">
                  <c:v>1.7816203704569489E-2</c:v>
                </c:pt>
                <c:pt idx="17468">
                  <c:v>0.10287521991267568</c:v>
                </c:pt>
                <c:pt idx="17469">
                  <c:v>0.11534099536947906</c:v>
                </c:pt>
                <c:pt idx="17470">
                  <c:v>17.972888993055676</c:v>
                </c:pt>
                <c:pt idx="17471">
                  <c:v>0</c:v>
                </c:pt>
                <c:pt idx="17472">
                  <c:v>0.11514975694444729</c:v>
                </c:pt>
                <c:pt idx="17473">
                  <c:v>0</c:v>
                </c:pt>
                <c:pt idx="17474">
                  <c:v>0.10632353009714279</c:v>
                </c:pt>
                <c:pt idx="17475">
                  <c:v>0.12268694444355788</c:v>
                </c:pt>
                <c:pt idx="17476">
                  <c:v>0.10195150462823221</c:v>
                </c:pt>
                <c:pt idx="17477">
                  <c:v>0</c:v>
                </c:pt>
                <c:pt idx="17478">
                  <c:v>0</c:v>
                </c:pt>
                <c:pt idx="17479">
                  <c:v>0</c:v>
                </c:pt>
                <c:pt idx="17480">
                  <c:v>0</c:v>
                </c:pt>
                <c:pt idx="17481">
                  <c:v>0</c:v>
                </c:pt>
                <c:pt idx="17482">
                  <c:v>0</c:v>
                </c:pt>
                <c:pt idx="17483">
                  <c:v>0</c:v>
                </c:pt>
                <c:pt idx="17484">
                  <c:v>0</c:v>
                </c:pt>
                <c:pt idx="17485">
                  <c:v>0.10780528934992617</c:v>
                </c:pt>
                <c:pt idx="17486">
                  <c:v>0</c:v>
                </c:pt>
                <c:pt idx="17487">
                  <c:v>0</c:v>
                </c:pt>
                <c:pt idx="17488">
                  <c:v>0</c:v>
                </c:pt>
                <c:pt idx="17489">
                  <c:v>0.11423571759223705</c:v>
                </c:pt>
                <c:pt idx="17490">
                  <c:v>0</c:v>
                </c:pt>
                <c:pt idx="17491">
                  <c:v>0</c:v>
                </c:pt>
                <c:pt idx="17492">
                  <c:v>0.22366924768721219</c:v>
                </c:pt>
                <c:pt idx="17493">
                  <c:v>0</c:v>
                </c:pt>
                <c:pt idx="17494">
                  <c:v>0.11230594907101477</c:v>
                </c:pt>
                <c:pt idx="17495">
                  <c:v>0</c:v>
                </c:pt>
                <c:pt idx="17496">
                  <c:v>0</c:v>
                </c:pt>
                <c:pt idx="17497">
                  <c:v>0</c:v>
                </c:pt>
                <c:pt idx="17498">
                  <c:v>0</c:v>
                </c:pt>
                <c:pt idx="17499">
                  <c:v>0</c:v>
                </c:pt>
                <c:pt idx="17500">
                  <c:v>0</c:v>
                </c:pt>
                <c:pt idx="17501">
                  <c:v>0</c:v>
                </c:pt>
                <c:pt idx="17502">
                  <c:v>0.11066775462677469</c:v>
                </c:pt>
                <c:pt idx="17503">
                  <c:v>0</c:v>
                </c:pt>
                <c:pt idx="17504">
                  <c:v>0.10413938657438848</c:v>
                </c:pt>
                <c:pt idx="17505">
                  <c:v>0</c:v>
                </c:pt>
                <c:pt idx="17506">
                  <c:v>89.017258344909351</c:v>
                </c:pt>
                <c:pt idx="17507">
                  <c:v>9.4524247688241303E-2</c:v>
                </c:pt>
                <c:pt idx="17508">
                  <c:v>0</c:v>
                </c:pt>
                <c:pt idx="17509">
                  <c:v>0</c:v>
                </c:pt>
                <c:pt idx="17510">
                  <c:v>0.16217689814948244</c:v>
                </c:pt>
                <c:pt idx="17511">
                  <c:v>8.2766284722310957E-2</c:v>
                </c:pt>
                <c:pt idx="17512">
                  <c:v>0.10327953703381354</c:v>
                </c:pt>
                <c:pt idx="17513">
                  <c:v>0</c:v>
                </c:pt>
                <c:pt idx="17514">
                  <c:v>0.66332787037390517</c:v>
                </c:pt>
                <c:pt idx="17515">
                  <c:v>3.9048009261023253E-2</c:v>
                </c:pt>
                <c:pt idx="17516">
                  <c:v>0</c:v>
                </c:pt>
                <c:pt idx="17517">
                  <c:v>0</c:v>
                </c:pt>
                <c:pt idx="17518">
                  <c:v>0.10613879629818257</c:v>
                </c:pt>
                <c:pt idx="17519">
                  <c:v>0</c:v>
                </c:pt>
                <c:pt idx="17520">
                  <c:v>0</c:v>
                </c:pt>
                <c:pt idx="17521">
                  <c:v>0</c:v>
                </c:pt>
                <c:pt idx="17522">
                  <c:v>0</c:v>
                </c:pt>
                <c:pt idx="17523">
                  <c:v>0</c:v>
                </c:pt>
                <c:pt idx="17524">
                  <c:v>0</c:v>
                </c:pt>
                <c:pt idx="17525">
                  <c:v>0.10334484953637002</c:v>
                </c:pt>
                <c:pt idx="17526">
                  <c:v>0.12170034722657874</c:v>
                </c:pt>
                <c:pt idx="17527">
                  <c:v>0.17861028935294598</c:v>
                </c:pt>
                <c:pt idx="17528">
                  <c:v>0</c:v>
                </c:pt>
                <c:pt idx="17529">
                  <c:v>0.6636857060220791</c:v>
                </c:pt>
                <c:pt idx="17530">
                  <c:v>0.10251664351380896</c:v>
                </c:pt>
                <c:pt idx="17531">
                  <c:v>0</c:v>
                </c:pt>
                <c:pt idx="17532">
                  <c:v>0</c:v>
                </c:pt>
                <c:pt idx="17533">
                  <c:v>0</c:v>
                </c:pt>
                <c:pt idx="17534">
                  <c:v>0</c:v>
                </c:pt>
                <c:pt idx="17535">
                  <c:v>0.13629971064801794</c:v>
                </c:pt>
                <c:pt idx="17536">
                  <c:v>0.62865597222844372</c:v>
                </c:pt>
                <c:pt idx="17537">
                  <c:v>8.3064375001413282E-2</c:v>
                </c:pt>
                <c:pt idx="17538">
                  <c:v>0.11194238426105585</c:v>
                </c:pt>
                <c:pt idx="17539">
                  <c:v>0</c:v>
                </c:pt>
                <c:pt idx="17540">
                  <c:v>0</c:v>
                </c:pt>
                <c:pt idx="17541">
                  <c:v>2.1550928067881614E-5</c:v>
                </c:pt>
                <c:pt idx="17542">
                  <c:v>0</c:v>
                </c:pt>
                <c:pt idx="17543">
                  <c:v>1.9143517420161515E-5</c:v>
                </c:pt>
                <c:pt idx="17544">
                  <c:v>2.7718402780010365E-2</c:v>
                </c:pt>
                <c:pt idx="17545">
                  <c:v>0.10789899305382278</c:v>
                </c:pt>
                <c:pt idx="17546">
                  <c:v>0.11679091435507871</c:v>
                </c:pt>
                <c:pt idx="17547">
                  <c:v>0.10524864582839655</c:v>
                </c:pt>
                <c:pt idx="17548">
                  <c:v>0</c:v>
                </c:pt>
                <c:pt idx="17549">
                  <c:v>0.10754899305175059</c:v>
                </c:pt>
                <c:pt idx="17550">
                  <c:v>0</c:v>
                </c:pt>
                <c:pt idx="17551">
                  <c:v>9.6874780094367452E-2</c:v>
                </c:pt>
                <c:pt idx="17552">
                  <c:v>0</c:v>
                </c:pt>
                <c:pt idx="17553">
                  <c:v>0</c:v>
                </c:pt>
                <c:pt idx="17554">
                  <c:v>0</c:v>
                </c:pt>
                <c:pt idx="17555">
                  <c:v>0</c:v>
                </c:pt>
                <c:pt idx="17556">
                  <c:v>0</c:v>
                </c:pt>
                <c:pt idx="17557">
                  <c:v>0</c:v>
                </c:pt>
                <c:pt idx="17558">
                  <c:v>0</c:v>
                </c:pt>
                <c:pt idx="17559">
                  <c:v>0</c:v>
                </c:pt>
                <c:pt idx="17560">
                  <c:v>0</c:v>
                </c:pt>
                <c:pt idx="17561">
                  <c:v>0</c:v>
                </c:pt>
                <c:pt idx="17562">
                  <c:v>0</c:v>
                </c:pt>
                <c:pt idx="17563">
                  <c:v>8.3022569444437977E-2</c:v>
                </c:pt>
                <c:pt idx="17564">
                  <c:v>0</c:v>
                </c:pt>
                <c:pt idx="17565">
                  <c:v>0</c:v>
                </c:pt>
                <c:pt idx="17566">
                  <c:v>0.12365239583596122</c:v>
                </c:pt>
                <c:pt idx="17567">
                  <c:v>9.4228113426652271E-2</c:v>
                </c:pt>
                <c:pt idx="17568">
                  <c:v>0.14492456018342637</c:v>
                </c:pt>
                <c:pt idx="17569">
                  <c:v>0</c:v>
                </c:pt>
                <c:pt idx="17570">
                  <c:v>0</c:v>
                </c:pt>
                <c:pt idx="17571">
                  <c:v>1.9083148152276408E-2</c:v>
                </c:pt>
                <c:pt idx="17572">
                  <c:v>0.11540232638799353</c:v>
                </c:pt>
                <c:pt idx="17573">
                  <c:v>0.12084575230983319</c:v>
                </c:pt>
                <c:pt idx="17574">
                  <c:v>0.10860986111219972</c:v>
                </c:pt>
                <c:pt idx="17575">
                  <c:v>0.12813378472492332</c:v>
                </c:pt>
                <c:pt idx="17576">
                  <c:v>0.14601913194201188</c:v>
                </c:pt>
                <c:pt idx="17577">
                  <c:v>2.2407402866519988E-5</c:v>
                </c:pt>
                <c:pt idx="17578">
                  <c:v>1.9623238194471924</c:v>
                </c:pt>
                <c:pt idx="17579">
                  <c:v>2.0451392629183829E-5</c:v>
                </c:pt>
                <c:pt idx="17580">
                  <c:v>8.5885509259242099E-2</c:v>
                </c:pt>
                <c:pt idx="17581">
                  <c:v>9.3537627311889082E-2</c:v>
                </c:pt>
                <c:pt idx="17582">
                  <c:v>0</c:v>
                </c:pt>
                <c:pt idx="17583">
                  <c:v>0</c:v>
                </c:pt>
                <c:pt idx="17584">
                  <c:v>0</c:v>
                </c:pt>
                <c:pt idx="17585">
                  <c:v>0.12294497685070382</c:v>
                </c:pt>
                <c:pt idx="17586">
                  <c:v>0.12311001157650026</c:v>
                </c:pt>
                <c:pt idx="17587">
                  <c:v>0</c:v>
                </c:pt>
                <c:pt idx="17588">
                  <c:v>0</c:v>
                </c:pt>
                <c:pt idx="17589">
                  <c:v>0</c:v>
                </c:pt>
                <c:pt idx="17590">
                  <c:v>0</c:v>
                </c:pt>
                <c:pt idx="17591">
                  <c:v>0.12502709490945563</c:v>
                </c:pt>
                <c:pt idx="17592">
                  <c:v>0.12019863425666699</c:v>
                </c:pt>
                <c:pt idx="17593">
                  <c:v>0.10230586805118946</c:v>
                </c:pt>
                <c:pt idx="17594">
                  <c:v>0.10212583333486691</c:v>
                </c:pt>
                <c:pt idx="17595">
                  <c:v>0.10255313657398801</c:v>
                </c:pt>
                <c:pt idx="17596">
                  <c:v>0.12860141203418607</c:v>
                </c:pt>
                <c:pt idx="17597">
                  <c:v>0.1257339814765146</c:v>
                </c:pt>
                <c:pt idx="17598">
                  <c:v>0</c:v>
                </c:pt>
                <c:pt idx="17599">
                  <c:v>0</c:v>
                </c:pt>
                <c:pt idx="17600">
                  <c:v>4.4259293979848735E-2</c:v>
                </c:pt>
                <c:pt idx="17601">
                  <c:v>0</c:v>
                </c:pt>
                <c:pt idx="17602">
                  <c:v>0</c:v>
                </c:pt>
                <c:pt idx="17603">
                  <c:v>0</c:v>
                </c:pt>
                <c:pt idx="17604">
                  <c:v>0</c:v>
                </c:pt>
                <c:pt idx="17605">
                  <c:v>0</c:v>
                </c:pt>
                <c:pt idx="17606">
                  <c:v>0</c:v>
                </c:pt>
                <c:pt idx="17607">
                  <c:v>0</c:v>
                </c:pt>
                <c:pt idx="17608">
                  <c:v>1.8738428479991853E-5</c:v>
                </c:pt>
                <c:pt idx="17609">
                  <c:v>0.10671292823826661</c:v>
                </c:pt>
                <c:pt idx="17610">
                  <c:v>0</c:v>
                </c:pt>
                <c:pt idx="17611">
                  <c:v>0</c:v>
                </c:pt>
                <c:pt idx="17612">
                  <c:v>0</c:v>
                </c:pt>
                <c:pt idx="17613">
                  <c:v>0</c:v>
                </c:pt>
                <c:pt idx="17614">
                  <c:v>0</c:v>
                </c:pt>
                <c:pt idx="17615">
                  <c:v>0</c:v>
                </c:pt>
                <c:pt idx="17616">
                  <c:v>0</c:v>
                </c:pt>
                <c:pt idx="17617">
                  <c:v>8.511478008585982E-2</c:v>
                </c:pt>
                <c:pt idx="17618">
                  <c:v>1.7893515178002417E-5</c:v>
                </c:pt>
                <c:pt idx="17619">
                  <c:v>0.11523310185293667</c:v>
                </c:pt>
                <c:pt idx="17620">
                  <c:v>0</c:v>
                </c:pt>
                <c:pt idx="17621">
                  <c:v>0.11761643518548226</c:v>
                </c:pt>
                <c:pt idx="17622">
                  <c:v>0</c:v>
                </c:pt>
                <c:pt idx="17623">
                  <c:v>0.11246863425913034</c:v>
                </c:pt>
                <c:pt idx="17624">
                  <c:v>0</c:v>
                </c:pt>
                <c:pt idx="17625">
                  <c:v>0</c:v>
                </c:pt>
                <c:pt idx="17626">
                  <c:v>0</c:v>
                </c:pt>
                <c:pt idx="17627">
                  <c:v>0</c:v>
                </c:pt>
                <c:pt idx="17628">
                  <c:v>2.1817126253154129E-5</c:v>
                </c:pt>
                <c:pt idx="17629">
                  <c:v>1.6087964468169957E-5</c:v>
                </c:pt>
                <c:pt idx="17630">
                  <c:v>2.0821760699618608E-5</c:v>
                </c:pt>
                <c:pt idx="17631">
                  <c:v>1.1757471874952898</c:v>
                </c:pt>
                <c:pt idx="17632">
                  <c:v>0.12368119212624151</c:v>
                </c:pt>
                <c:pt idx="17633">
                  <c:v>0.14251488426089054</c:v>
                </c:pt>
                <c:pt idx="17634">
                  <c:v>0</c:v>
                </c:pt>
                <c:pt idx="17635">
                  <c:v>1.9953709852416068E-5</c:v>
                </c:pt>
                <c:pt idx="17636">
                  <c:v>5.07325075231347</c:v>
                </c:pt>
                <c:pt idx="17637">
                  <c:v>0.83195550926029682</c:v>
                </c:pt>
                <c:pt idx="17638">
                  <c:v>0</c:v>
                </c:pt>
                <c:pt idx="17639">
                  <c:v>0.11822077546094079</c:v>
                </c:pt>
                <c:pt idx="17640">
                  <c:v>0.70962462962779682</c:v>
                </c:pt>
                <c:pt idx="17641">
                  <c:v>0</c:v>
                </c:pt>
                <c:pt idx="17642">
                  <c:v>0.12150156250572763</c:v>
                </c:pt>
                <c:pt idx="17643">
                  <c:v>0.10909510416240664</c:v>
                </c:pt>
                <c:pt idx="17644">
                  <c:v>0.10659903935447801</c:v>
                </c:pt>
                <c:pt idx="17645">
                  <c:v>0.11694230324064847</c:v>
                </c:pt>
                <c:pt idx="17646">
                  <c:v>0.12390692129702074</c:v>
                </c:pt>
                <c:pt idx="17647">
                  <c:v>0</c:v>
                </c:pt>
                <c:pt idx="17648">
                  <c:v>2.2706805553752929E-2</c:v>
                </c:pt>
                <c:pt idx="17649">
                  <c:v>2.5336990736832377E-2</c:v>
                </c:pt>
                <c:pt idx="17650">
                  <c:v>0</c:v>
                </c:pt>
                <c:pt idx="17651">
                  <c:v>0.12505056712689111</c:v>
                </c:pt>
                <c:pt idx="17652">
                  <c:v>9.9628796298929956E-2</c:v>
                </c:pt>
                <c:pt idx="17653">
                  <c:v>6.4656481481506489E-2</c:v>
                </c:pt>
                <c:pt idx="17654">
                  <c:v>0</c:v>
                </c:pt>
                <c:pt idx="17655">
                  <c:v>0.11472428240813315</c:v>
                </c:pt>
                <c:pt idx="17656">
                  <c:v>0</c:v>
                </c:pt>
                <c:pt idx="17657">
                  <c:v>0.13661931712704245</c:v>
                </c:pt>
                <c:pt idx="17658">
                  <c:v>8.2484652775747236E-2</c:v>
                </c:pt>
                <c:pt idx="17659">
                  <c:v>0</c:v>
                </c:pt>
                <c:pt idx="17660">
                  <c:v>0.11181407407275401</c:v>
                </c:pt>
                <c:pt idx="17661">
                  <c:v>0.14423960648127832</c:v>
                </c:pt>
                <c:pt idx="17662">
                  <c:v>0</c:v>
                </c:pt>
                <c:pt idx="17663">
                  <c:v>0</c:v>
                </c:pt>
                <c:pt idx="17664">
                  <c:v>0</c:v>
                </c:pt>
                <c:pt idx="17665">
                  <c:v>2.5393521354999393E-5</c:v>
                </c:pt>
                <c:pt idx="17666">
                  <c:v>2.6273148250766098E-5</c:v>
                </c:pt>
                <c:pt idx="17667">
                  <c:v>0</c:v>
                </c:pt>
                <c:pt idx="17668">
                  <c:v>0</c:v>
                </c:pt>
                <c:pt idx="17669">
                  <c:v>0</c:v>
                </c:pt>
                <c:pt idx="17670">
                  <c:v>0</c:v>
                </c:pt>
                <c:pt idx="17671">
                  <c:v>0</c:v>
                </c:pt>
                <c:pt idx="17672">
                  <c:v>0.10416825231368421</c:v>
                </c:pt>
                <c:pt idx="17673">
                  <c:v>0</c:v>
                </c:pt>
                <c:pt idx="17674">
                  <c:v>0</c:v>
                </c:pt>
                <c:pt idx="17675">
                  <c:v>0.10663746528007323</c:v>
                </c:pt>
                <c:pt idx="17676">
                  <c:v>0</c:v>
                </c:pt>
                <c:pt idx="17677">
                  <c:v>0.10083090278203599</c:v>
                </c:pt>
                <c:pt idx="17678">
                  <c:v>0</c:v>
                </c:pt>
                <c:pt idx="17679">
                  <c:v>0</c:v>
                </c:pt>
                <c:pt idx="17680">
                  <c:v>0</c:v>
                </c:pt>
                <c:pt idx="17681">
                  <c:v>0</c:v>
                </c:pt>
                <c:pt idx="17682">
                  <c:v>5.1873865741072223E-2</c:v>
                </c:pt>
                <c:pt idx="17683">
                  <c:v>2.0150459022261202E-5</c:v>
                </c:pt>
                <c:pt idx="17684">
                  <c:v>0.10032873843010748</c:v>
                </c:pt>
                <c:pt idx="17685">
                  <c:v>0.12505171296652406</c:v>
                </c:pt>
                <c:pt idx="17686">
                  <c:v>0</c:v>
                </c:pt>
                <c:pt idx="17687">
                  <c:v>0.10075584491278278</c:v>
                </c:pt>
                <c:pt idx="17688">
                  <c:v>0</c:v>
                </c:pt>
                <c:pt idx="17689">
                  <c:v>0.10429420139553258</c:v>
                </c:pt>
                <c:pt idx="17690">
                  <c:v>0</c:v>
                </c:pt>
                <c:pt idx="17691">
                  <c:v>7.8785289355437271E-2</c:v>
                </c:pt>
                <c:pt idx="17692">
                  <c:v>0.11921996527235024</c:v>
                </c:pt>
                <c:pt idx="17693">
                  <c:v>0.12339459490613081</c:v>
                </c:pt>
                <c:pt idx="17694">
                  <c:v>0</c:v>
                </c:pt>
                <c:pt idx="17695">
                  <c:v>0.12037262731610099</c:v>
                </c:pt>
                <c:pt idx="17696">
                  <c:v>0</c:v>
                </c:pt>
                <c:pt idx="17697">
                  <c:v>0</c:v>
                </c:pt>
                <c:pt idx="17698">
                  <c:v>0.1343746759230271</c:v>
                </c:pt>
                <c:pt idx="17699">
                  <c:v>0.12869043981481809</c:v>
                </c:pt>
                <c:pt idx="17700">
                  <c:v>0.11363741898094304</c:v>
                </c:pt>
                <c:pt idx="17701">
                  <c:v>0.11930857638799353</c:v>
                </c:pt>
                <c:pt idx="17702">
                  <c:v>0.12190186342195375</c:v>
                </c:pt>
                <c:pt idx="17703">
                  <c:v>0.11878916667046724</c:v>
                </c:pt>
                <c:pt idx="17704">
                  <c:v>5.1194918982218951E-2</c:v>
                </c:pt>
                <c:pt idx="17705">
                  <c:v>0</c:v>
                </c:pt>
                <c:pt idx="17706">
                  <c:v>0.10491388888476649</c:v>
                </c:pt>
                <c:pt idx="17707">
                  <c:v>4.6536053239833564E-2</c:v>
                </c:pt>
                <c:pt idx="17708">
                  <c:v>0.12288532406819286</c:v>
                </c:pt>
                <c:pt idx="17709">
                  <c:v>0.11968619212711928</c:v>
                </c:pt>
                <c:pt idx="17710">
                  <c:v>0.11115688657446299</c:v>
                </c:pt>
                <c:pt idx="17711">
                  <c:v>0.12799665509373881</c:v>
                </c:pt>
                <c:pt idx="17712">
                  <c:v>0.12568408565130085</c:v>
                </c:pt>
                <c:pt idx="17713">
                  <c:v>0.11653589120396646</c:v>
                </c:pt>
                <c:pt idx="17714">
                  <c:v>3.2569449103903025E-5</c:v>
                </c:pt>
                <c:pt idx="17715">
                  <c:v>0</c:v>
                </c:pt>
                <c:pt idx="17716">
                  <c:v>0.10603936342522502</c:v>
                </c:pt>
                <c:pt idx="17717">
                  <c:v>0.11612643518310506</c:v>
                </c:pt>
                <c:pt idx="17718">
                  <c:v>2.5451394321862608E-5</c:v>
                </c:pt>
                <c:pt idx="17719">
                  <c:v>0.74063187499996275</c:v>
                </c:pt>
                <c:pt idx="17720">
                  <c:v>0.12275464120466495</c:v>
                </c:pt>
                <c:pt idx="17721">
                  <c:v>0.71287001157179475</c:v>
                </c:pt>
                <c:pt idx="17722">
                  <c:v>0.4004957060169545</c:v>
                </c:pt>
                <c:pt idx="17723">
                  <c:v>1.1831787847186206</c:v>
                </c:pt>
                <c:pt idx="17724">
                  <c:v>2.2916668967809528E-5</c:v>
                </c:pt>
                <c:pt idx="17725">
                  <c:v>2.0694445993285626E-5</c:v>
                </c:pt>
                <c:pt idx="17726">
                  <c:v>1.061058599538228</c:v>
                </c:pt>
                <c:pt idx="17727">
                  <c:v>1.9340281141921878E-5</c:v>
                </c:pt>
                <c:pt idx="17728">
                  <c:v>0.11371343749488005</c:v>
                </c:pt>
                <c:pt idx="17729">
                  <c:v>1.8217593606095761E-5</c:v>
                </c:pt>
                <c:pt idx="17730">
                  <c:v>0.12842290509433951</c:v>
                </c:pt>
                <c:pt idx="17731">
                  <c:v>0.74596452546393266</c:v>
                </c:pt>
                <c:pt idx="17732">
                  <c:v>9.6787187503650784E-2</c:v>
                </c:pt>
                <c:pt idx="17733">
                  <c:v>0.53229707176069496</c:v>
                </c:pt>
                <c:pt idx="17734">
                  <c:v>0.11623315972246928</c:v>
                </c:pt>
                <c:pt idx="17735">
                  <c:v>0</c:v>
                </c:pt>
                <c:pt idx="17736">
                  <c:v>0.1271719444412156</c:v>
                </c:pt>
                <c:pt idx="17737">
                  <c:v>0.11935593749512918</c:v>
                </c:pt>
                <c:pt idx="17738">
                  <c:v>8.3407604164676741E-2</c:v>
                </c:pt>
                <c:pt idx="17739">
                  <c:v>0</c:v>
                </c:pt>
                <c:pt idx="17740">
                  <c:v>2.0873378240721649</c:v>
                </c:pt>
                <c:pt idx="17741">
                  <c:v>0.11269116897892673</c:v>
                </c:pt>
                <c:pt idx="17742">
                  <c:v>0.14003447916911682</c:v>
                </c:pt>
                <c:pt idx="17743">
                  <c:v>0.12040015046659391</c:v>
                </c:pt>
                <c:pt idx="17744">
                  <c:v>0.13702211805502884</c:v>
                </c:pt>
                <c:pt idx="17745">
                  <c:v>0</c:v>
                </c:pt>
                <c:pt idx="17746">
                  <c:v>0</c:v>
                </c:pt>
                <c:pt idx="17747">
                  <c:v>0</c:v>
                </c:pt>
                <c:pt idx="17748">
                  <c:v>0</c:v>
                </c:pt>
                <c:pt idx="17749">
                  <c:v>0</c:v>
                </c:pt>
                <c:pt idx="17750">
                  <c:v>2.7337962819729E-5</c:v>
                </c:pt>
                <c:pt idx="17751">
                  <c:v>1.9930557755287737E-5</c:v>
                </c:pt>
                <c:pt idx="17752">
                  <c:v>0</c:v>
                </c:pt>
                <c:pt idx="17753">
                  <c:v>1.7488426237832755E-5</c:v>
                </c:pt>
                <c:pt idx="17754">
                  <c:v>2.4374996428377926E-5</c:v>
                </c:pt>
                <c:pt idx="17755">
                  <c:v>2.0023144315928221E-5</c:v>
                </c:pt>
                <c:pt idx="17756">
                  <c:v>1.6527781554032117E-5</c:v>
                </c:pt>
                <c:pt idx="17757">
                  <c:v>0</c:v>
                </c:pt>
                <c:pt idx="17758">
                  <c:v>0</c:v>
                </c:pt>
                <c:pt idx="17759">
                  <c:v>1.6064812371041626E-5</c:v>
                </c:pt>
                <c:pt idx="17760">
                  <c:v>0.10900086805486353</c:v>
                </c:pt>
                <c:pt idx="17761">
                  <c:v>4.1053237509913743E-5</c:v>
                </c:pt>
                <c:pt idx="17762">
                  <c:v>0</c:v>
                </c:pt>
                <c:pt idx="17763">
                  <c:v>2.4861110432539135E-5</c:v>
                </c:pt>
                <c:pt idx="17764">
                  <c:v>0</c:v>
                </c:pt>
                <c:pt idx="17765">
                  <c:v>2.4988425138872117E-5</c:v>
                </c:pt>
                <c:pt idx="17766">
                  <c:v>0</c:v>
                </c:pt>
                <c:pt idx="17767">
                  <c:v>1.9004633941221982E-5</c:v>
                </c:pt>
                <c:pt idx="17768">
                  <c:v>1.6458332538604736E-5</c:v>
                </c:pt>
                <c:pt idx="17769">
                  <c:v>0</c:v>
                </c:pt>
                <c:pt idx="17770">
                  <c:v>0</c:v>
                </c:pt>
                <c:pt idx="17771">
                  <c:v>7.8005532406677958E-2</c:v>
                </c:pt>
                <c:pt idx="17772">
                  <c:v>3.1192132155410945E-5</c:v>
                </c:pt>
                <c:pt idx="17773">
                  <c:v>0</c:v>
                </c:pt>
                <c:pt idx="17774">
                  <c:v>0.30580740740697365</c:v>
                </c:pt>
                <c:pt idx="17775">
                  <c:v>0</c:v>
                </c:pt>
                <c:pt idx="17776">
                  <c:v>0</c:v>
                </c:pt>
                <c:pt idx="17777">
                  <c:v>1.8437494873069227E-5</c:v>
                </c:pt>
                <c:pt idx="17778">
                  <c:v>1.6238423995673656E-5</c:v>
                </c:pt>
                <c:pt idx="17779">
                  <c:v>0</c:v>
                </c:pt>
                <c:pt idx="17780">
                  <c:v>0</c:v>
                </c:pt>
                <c:pt idx="17781">
                  <c:v>0.11936987268563826</c:v>
                </c:pt>
                <c:pt idx="17782">
                  <c:v>0</c:v>
                </c:pt>
                <c:pt idx="17783">
                  <c:v>0</c:v>
                </c:pt>
                <c:pt idx="17784">
                  <c:v>0</c:v>
                </c:pt>
                <c:pt idx="17785">
                  <c:v>0</c:v>
                </c:pt>
                <c:pt idx="17786">
                  <c:v>0</c:v>
                </c:pt>
                <c:pt idx="17787">
                  <c:v>0</c:v>
                </c:pt>
                <c:pt idx="17788">
                  <c:v>0</c:v>
                </c:pt>
                <c:pt idx="17789">
                  <c:v>0.29599774305825122</c:v>
                </c:pt>
                <c:pt idx="17790">
                  <c:v>0</c:v>
                </c:pt>
                <c:pt idx="17791">
                  <c:v>0</c:v>
                </c:pt>
                <c:pt idx="17792">
                  <c:v>0</c:v>
                </c:pt>
                <c:pt idx="17793">
                  <c:v>0.10977671296859626</c:v>
                </c:pt>
                <c:pt idx="17794">
                  <c:v>0.11482861111289822</c:v>
                </c:pt>
                <c:pt idx="17795">
                  <c:v>0.11572128472471377</c:v>
                </c:pt>
                <c:pt idx="17796">
                  <c:v>0.10762023147981381</c:v>
                </c:pt>
                <c:pt idx="17797">
                  <c:v>0</c:v>
                </c:pt>
                <c:pt idx="17798">
                  <c:v>0.13415143518795958</c:v>
                </c:pt>
                <c:pt idx="17799">
                  <c:v>0</c:v>
                </c:pt>
                <c:pt idx="17800">
                  <c:v>1.1379930561815854E-2</c:v>
                </c:pt>
                <c:pt idx="17801">
                  <c:v>0</c:v>
                </c:pt>
                <c:pt idx="17802">
                  <c:v>0</c:v>
                </c:pt>
                <c:pt idx="17803">
                  <c:v>7.8266134260047693E-2</c:v>
                </c:pt>
                <c:pt idx="17804">
                  <c:v>0</c:v>
                </c:pt>
                <c:pt idx="17805">
                  <c:v>0</c:v>
                </c:pt>
                <c:pt idx="17806">
                  <c:v>0</c:v>
                </c:pt>
                <c:pt idx="17807">
                  <c:v>0</c:v>
                </c:pt>
                <c:pt idx="17808">
                  <c:v>1.2190688657428836</c:v>
                </c:pt>
                <c:pt idx="17809">
                  <c:v>0</c:v>
                </c:pt>
                <c:pt idx="17810">
                  <c:v>0</c:v>
                </c:pt>
                <c:pt idx="17811">
                  <c:v>0.1272332060179906</c:v>
                </c:pt>
                <c:pt idx="17812">
                  <c:v>0</c:v>
                </c:pt>
                <c:pt idx="17813">
                  <c:v>0</c:v>
                </c:pt>
                <c:pt idx="17814">
                  <c:v>7.7723229165712837E-2</c:v>
                </c:pt>
                <c:pt idx="17815">
                  <c:v>1.6840276657603681E-5</c:v>
                </c:pt>
                <c:pt idx="17816">
                  <c:v>4.0630439812957775E-2</c:v>
                </c:pt>
                <c:pt idx="17817">
                  <c:v>0</c:v>
                </c:pt>
                <c:pt idx="17818">
                  <c:v>2.310184936504811E-5</c:v>
                </c:pt>
                <c:pt idx="17819">
                  <c:v>2.1574072889052331E-5</c:v>
                </c:pt>
                <c:pt idx="17820">
                  <c:v>0.17436848379293224</c:v>
                </c:pt>
                <c:pt idx="17821">
                  <c:v>0.10632699073903495</c:v>
                </c:pt>
                <c:pt idx="17822">
                  <c:v>0</c:v>
                </c:pt>
                <c:pt idx="17823">
                  <c:v>2.1481486328411847E-5</c:v>
                </c:pt>
                <c:pt idx="17824">
                  <c:v>2.0798608602490276E-5</c:v>
                </c:pt>
                <c:pt idx="17825">
                  <c:v>1.8032413208857179E-5</c:v>
                </c:pt>
                <c:pt idx="17826">
                  <c:v>0</c:v>
                </c:pt>
                <c:pt idx="17827">
                  <c:v>3.4305558074265718E-5</c:v>
                </c:pt>
                <c:pt idx="17828">
                  <c:v>0</c:v>
                </c:pt>
                <c:pt idx="17829">
                  <c:v>4.1493101157466299</c:v>
                </c:pt>
                <c:pt idx="17830">
                  <c:v>1.8101854948326945E-5</c:v>
                </c:pt>
                <c:pt idx="17831">
                  <c:v>1.8715276382863522E-5</c:v>
                </c:pt>
                <c:pt idx="17832">
                  <c:v>0</c:v>
                </c:pt>
                <c:pt idx="17833">
                  <c:v>0</c:v>
                </c:pt>
                <c:pt idx="17834">
                  <c:v>0</c:v>
                </c:pt>
                <c:pt idx="17835">
                  <c:v>0</c:v>
                </c:pt>
                <c:pt idx="17836">
                  <c:v>0</c:v>
                </c:pt>
                <c:pt idx="17837">
                  <c:v>8.9301782405527774E-2</c:v>
                </c:pt>
                <c:pt idx="17838">
                  <c:v>0</c:v>
                </c:pt>
                <c:pt idx="17839">
                  <c:v>2.325230889255181E-5</c:v>
                </c:pt>
                <c:pt idx="17840">
                  <c:v>0</c:v>
                </c:pt>
                <c:pt idx="17841">
                  <c:v>0</c:v>
                </c:pt>
                <c:pt idx="17842">
                  <c:v>0.1078839467591024</c:v>
                </c:pt>
                <c:pt idx="17843">
                  <c:v>0</c:v>
                </c:pt>
                <c:pt idx="17844">
                  <c:v>0</c:v>
                </c:pt>
                <c:pt idx="17845">
                  <c:v>0.11771701388352085</c:v>
                </c:pt>
                <c:pt idx="17846">
                  <c:v>0</c:v>
                </c:pt>
                <c:pt idx="17847">
                  <c:v>0.11285214120289311</c:v>
                </c:pt>
                <c:pt idx="17848">
                  <c:v>0</c:v>
                </c:pt>
                <c:pt idx="17849">
                  <c:v>0</c:v>
                </c:pt>
                <c:pt idx="17850">
                  <c:v>2.9618826620426262</c:v>
                </c:pt>
                <c:pt idx="17851">
                  <c:v>0</c:v>
                </c:pt>
                <c:pt idx="17852">
                  <c:v>0.11713946759118699</c:v>
                </c:pt>
                <c:pt idx="17853">
                  <c:v>8.8262048615433741E-2</c:v>
                </c:pt>
                <c:pt idx="17854">
                  <c:v>0</c:v>
                </c:pt>
                <c:pt idx="17855">
                  <c:v>0</c:v>
                </c:pt>
                <c:pt idx="17856">
                  <c:v>1.8680555513128638E-5</c:v>
                </c:pt>
                <c:pt idx="17857">
                  <c:v>1.858796167653054E-5</c:v>
                </c:pt>
                <c:pt idx="17858">
                  <c:v>0.10544121528073447</c:v>
                </c:pt>
                <c:pt idx="17859">
                  <c:v>0.38979372684843838</c:v>
                </c:pt>
                <c:pt idx="17860">
                  <c:v>2.2141204681247473E-5</c:v>
                </c:pt>
                <c:pt idx="17861">
                  <c:v>0.19124672454199754</c:v>
                </c:pt>
                <c:pt idx="17862">
                  <c:v>0.14843097222183133</c:v>
                </c:pt>
                <c:pt idx="17863">
                  <c:v>8.2281585651799105E-2</c:v>
                </c:pt>
                <c:pt idx="17864">
                  <c:v>7.7876944444142282E-2</c:v>
                </c:pt>
                <c:pt idx="17865">
                  <c:v>7.9220706014893949E-2</c:v>
                </c:pt>
                <c:pt idx="17866">
                  <c:v>0</c:v>
                </c:pt>
                <c:pt idx="17867">
                  <c:v>0.74729732638661517</c:v>
                </c:pt>
                <c:pt idx="17868">
                  <c:v>0.10123418980947463</c:v>
                </c:pt>
                <c:pt idx="17869">
                  <c:v>9.7727372682129499E-2</c:v>
                </c:pt>
                <c:pt idx="17870">
                  <c:v>9.8215578706003726E-2</c:v>
                </c:pt>
                <c:pt idx="17871">
                  <c:v>9.6502256943495013E-2</c:v>
                </c:pt>
                <c:pt idx="17872">
                  <c:v>8.2166574073198717E-2</c:v>
                </c:pt>
                <c:pt idx="17873">
                  <c:v>8.0392256946652196E-2</c:v>
                </c:pt>
                <c:pt idx="17874">
                  <c:v>0</c:v>
                </c:pt>
                <c:pt idx="17875">
                  <c:v>0</c:v>
                </c:pt>
                <c:pt idx="17876">
                  <c:v>8.7837499995657708E-2</c:v>
                </c:pt>
                <c:pt idx="17877">
                  <c:v>7.8992418981215451E-2</c:v>
                </c:pt>
                <c:pt idx="17878">
                  <c:v>9.4105972224497236E-2</c:v>
                </c:pt>
                <c:pt idx="17879">
                  <c:v>8.2717280092765577E-2</c:v>
                </c:pt>
                <c:pt idx="17880">
                  <c:v>5.0447708330466412E-2</c:v>
                </c:pt>
                <c:pt idx="17881">
                  <c:v>7.2567118055303581E-2</c:v>
                </c:pt>
                <c:pt idx="17882">
                  <c:v>8.5899733800033573E-2</c:v>
                </c:pt>
                <c:pt idx="17883">
                  <c:v>0</c:v>
                </c:pt>
                <c:pt idx="17884">
                  <c:v>6.312512731528841E-2</c:v>
                </c:pt>
                <c:pt idx="17885">
                  <c:v>0</c:v>
                </c:pt>
                <c:pt idx="17886">
                  <c:v>0</c:v>
                </c:pt>
                <c:pt idx="17887">
                  <c:v>0</c:v>
                </c:pt>
                <c:pt idx="17888">
                  <c:v>0</c:v>
                </c:pt>
                <c:pt idx="17889">
                  <c:v>0</c:v>
                </c:pt>
                <c:pt idx="17890">
                  <c:v>1.9652776245493442E-5</c:v>
                </c:pt>
                <c:pt idx="17891">
                  <c:v>0.12886184027593117</c:v>
                </c:pt>
                <c:pt idx="17892">
                  <c:v>0</c:v>
                </c:pt>
                <c:pt idx="17893">
                  <c:v>0</c:v>
                </c:pt>
                <c:pt idx="17894">
                  <c:v>0</c:v>
                </c:pt>
                <c:pt idx="17895">
                  <c:v>0</c:v>
                </c:pt>
                <c:pt idx="17896">
                  <c:v>0</c:v>
                </c:pt>
                <c:pt idx="17897">
                  <c:v>0.16302811342757195</c:v>
                </c:pt>
                <c:pt idx="17898">
                  <c:v>0.10006528935628012</c:v>
                </c:pt>
                <c:pt idx="17899">
                  <c:v>0</c:v>
                </c:pt>
                <c:pt idx="17900">
                  <c:v>0</c:v>
                </c:pt>
                <c:pt idx="17901">
                  <c:v>0</c:v>
                </c:pt>
                <c:pt idx="17902">
                  <c:v>0</c:v>
                </c:pt>
                <c:pt idx="17903">
                  <c:v>7.6960509264608845E-2</c:v>
                </c:pt>
                <c:pt idx="17904">
                  <c:v>0.12028519676096039</c:v>
                </c:pt>
                <c:pt idx="17905">
                  <c:v>0</c:v>
                </c:pt>
                <c:pt idx="17906">
                  <c:v>8.9747962963883765E-2</c:v>
                </c:pt>
                <c:pt idx="17907">
                  <c:v>0</c:v>
                </c:pt>
                <c:pt idx="17908">
                  <c:v>8.1285740743624046E-2</c:v>
                </c:pt>
                <c:pt idx="17909">
                  <c:v>5.4634386571706273E-2</c:v>
                </c:pt>
                <c:pt idx="17910">
                  <c:v>0.11526627314742655</c:v>
                </c:pt>
                <c:pt idx="17911">
                  <c:v>3.2099155090691056E-2</c:v>
                </c:pt>
                <c:pt idx="17912">
                  <c:v>0</c:v>
                </c:pt>
                <c:pt idx="17913">
                  <c:v>0</c:v>
                </c:pt>
                <c:pt idx="17914">
                  <c:v>0</c:v>
                </c:pt>
                <c:pt idx="17915">
                  <c:v>0</c:v>
                </c:pt>
                <c:pt idx="17916">
                  <c:v>0</c:v>
                </c:pt>
                <c:pt idx="17917">
                  <c:v>2.5548188773100264</c:v>
                </c:pt>
                <c:pt idx="17918">
                  <c:v>7.4940902777598239E-2</c:v>
                </c:pt>
                <c:pt idx="17919">
                  <c:v>0</c:v>
                </c:pt>
                <c:pt idx="17920">
                  <c:v>0</c:v>
                </c:pt>
                <c:pt idx="17921">
                  <c:v>0</c:v>
                </c:pt>
                <c:pt idx="17922">
                  <c:v>0.11084488426422467</c:v>
                </c:pt>
                <c:pt idx="17923">
                  <c:v>0.11313795138994465</c:v>
                </c:pt>
                <c:pt idx="17924">
                  <c:v>0.12161583333363524</c:v>
                </c:pt>
                <c:pt idx="17925">
                  <c:v>0</c:v>
                </c:pt>
                <c:pt idx="17926">
                  <c:v>0.11729695602116408</c:v>
                </c:pt>
                <c:pt idx="17927">
                  <c:v>0</c:v>
                </c:pt>
                <c:pt idx="17928">
                  <c:v>0.11118773148336913</c:v>
                </c:pt>
                <c:pt idx="17929">
                  <c:v>9.801545138907386E-2</c:v>
                </c:pt>
                <c:pt idx="17930">
                  <c:v>5.3049421294417698E-2</c:v>
                </c:pt>
                <c:pt idx="17931">
                  <c:v>7.4888530092721339E-2</c:v>
                </c:pt>
                <c:pt idx="17932">
                  <c:v>0</c:v>
                </c:pt>
                <c:pt idx="17933">
                  <c:v>0</c:v>
                </c:pt>
                <c:pt idx="17934">
                  <c:v>0.12252086805528961</c:v>
                </c:pt>
                <c:pt idx="17935">
                  <c:v>0.10146377314958954</c:v>
                </c:pt>
                <c:pt idx="17936">
                  <c:v>9.6297604162828065E-2</c:v>
                </c:pt>
                <c:pt idx="17937">
                  <c:v>0</c:v>
                </c:pt>
                <c:pt idx="17938">
                  <c:v>0</c:v>
                </c:pt>
                <c:pt idx="17939">
                  <c:v>9.4845300925953779E-2</c:v>
                </c:pt>
                <c:pt idx="17940">
                  <c:v>0.80502018518018303</c:v>
                </c:pt>
                <c:pt idx="17941">
                  <c:v>8.5082835648790933E-2</c:v>
                </c:pt>
                <c:pt idx="17942">
                  <c:v>0</c:v>
                </c:pt>
                <c:pt idx="17943">
                  <c:v>7.1361331021762453E-2</c:v>
                </c:pt>
                <c:pt idx="17944">
                  <c:v>0.22894528935285052</c:v>
                </c:pt>
                <c:pt idx="17945">
                  <c:v>0.10559925925917923</c:v>
                </c:pt>
                <c:pt idx="17946">
                  <c:v>0.28675814814778278</c:v>
                </c:pt>
                <c:pt idx="17947">
                  <c:v>0</c:v>
                </c:pt>
                <c:pt idx="17948">
                  <c:v>0.12011966435238719</c:v>
                </c:pt>
                <c:pt idx="17949">
                  <c:v>1.5128056018511415</c:v>
                </c:pt>
                <c:pt idx="17950">
                  <c:v>7.9579652781831101E-2</c:v>
                </c:pt>
                <c:pt idx="17951">
                  <c:v>0</c:v>
                </c:pt>
                <c:pt idx="17952">
                  <c:v>0</c:v>
                </c:pt>
                <c:pt idx="17953">
                  <c:v>0</c:v>
                </c:pt>
                <c:pt idx="17954">
                  <c:v>0</c:v>
                </c:pt>
                <c:pt idx="17955">
                  <c:v>1.8317686805530684</c:v>
                </c:pt>
                <c:pt idx="17956">
                  <c:v>0</c:v>
                </c:pt>
                <c:pt idx="17957">
                  <c:v>0</c:v>
                </c:pt>
                <c:pt idx="17958">
                  <c:v>0</c:v>
                </c:pt>
                <c:pt idx="17959">
                  <c:v>0</c:v>
                </c:pt>
                <c:pt idx="17960">
                  <c:v>0</c:v>
                </c:pt>
                <c:pt idx="17961">
                  <c:v>0</c:v>
                </c:pt>
                <c:pt idx="17962">
                  <c:v>0.31834055555373197</c:v>
                </c:pt>
                <c:pt idx="17963">
                  <c:v>0</c:v>
                </c:pt>
                <c:pt idx="17964">
                  <c:v>0</c:v>
                </c:pt>
                <c:pt idx="17965">
                  <c:v>3.5868055419996381E-5</c:v>
                </c:pt>
                <c:pt idx="17966">
                  <c:v>0</c:v>
                </c:pt>
                <c:pt idx="17967">
                  <c:v>1.8078702851198614E-5</c:v>
                </c:pt>
                <c:pt idx="17968">
                  <c:v>2.7026828705857042E-2</c:v>
                </c:pt>
                <c:pt idx="17969">
                  <c:v>0.46216064815234859</c:v>
                </c:pt>
                <c:pt idx="17970">
                  <c:v>0</c:v>
                </c:pt>
                <c:pt idx="17971">
                  <c:v>1.1655381946184207E-2</c:v>
                </c:pt>
                <c:pt idx="17972">
                  <c:v>0</c:v>
                </c:pt>
                <c:pt idx="17973">
                  <c:v>0.11394722222030396</c:v>
                </c:pt>
                <c:pt idx="17974">
                  <c:v>0</c:v>
                </c:pt>
                <c:pt idx="17975">
                  <c:v>0</c:v>
                </c:pt>
                <c:pt idx="17976">
                  <c:v>0.11744756944244727</c:v>
                </c:pt>
                <c:pt idx="17977">
                  <c:v>0</c:v>
                </c:pt>
                <c:pt idx="17978">
                  <c:v>0</c:v>
                </c:pt>
                <c:pt idx="17979">
                  <c:v>2.0879626390524209E-5</c:v>
                </c:pt>
                <c:pt idx="17980">
                  <c:v>0</c:v>
                </c:pt>
                <c:pt idx="17981">
                  <c:v>0.11503278934833361</c:v>
                </c:pt>
                <c:pt idx="17982">
                  <c:v>0</c:v>
                </c:pt>
                <c:pt idx="17983">
                  <c:v>0</c:v>
                </c:pt>
                <c:pt idx="17984">
                  <c:v>0</c:v>
                </c:pt>
                <c:pt idx="17985">
                  <c:v>0</c:v>
                </c:pt>
                <c:pt idx="17986">
                  <c:v>0</c:v>
                </c:pt>
                <c:pt idx="17987">
                  <c:v>0</c:v>
                </c:pt>
                <c:pt idx="17988">
                  <c:v>2.5320046297565568E-2</c:v>
                </c:pt>
                <c:pt idx="17989">
                  <c:v>0.11488194444973487</c:v>
                </c:pt>
                <c:pt idx="17990">
                  <c:v>0</c:v>
                </c:pt>
                <c:pt idx="17991">
                  <c:v>0.11472581018460914</c:v>
                </c:pt>
                <c:pt idx="17992">
                  <c:v>0</c:v>
                </c:pt>
                <c:pt idx="17993">
                  <c:v>0</c:v>
                </c:pt>
                <c:pt idx="17994">
                  <c:v>9.0565775462891906E-2</c:v>
                </c:pt>
                <c:pt idx="17995">
                  <c:v>6.1424456020176876E-2</c:v>
                </c:pt>
                <c:pt idx="17996">
                  <c:v>0</c:v>
                </c:pt>
                <c:pt idx="17997">
                  <c:v>1.7997685063164681E-5</c:v>
                </c:pt>
                <c:pt idx="17998">
                  <c:v>0</c:v>
                </c:pt>
                <c:pt idx="17999">
                  <c:v>0.1134978588015656</c:v>
                </c:pt>
                <c:pt idx="18000">
                  <c:v>2.3414074072206859E-2</c:v>
                </c:pt>
                <c:pt idx="18001">
                  <c:v>2.0671293896157295E-5</c:v>
                </c:pt>
                <c:pt idx="18002">
                  <c:v>0</c:v>
                </c:pt>
                <c:pt idx="18003">
                  <c:v>0</c:v>
                </c:pt>
                <c:pt idx="18004">
                  <c:v>0</c:v>
                </c:pt>
                <c:pt idx="18005">
                  <c:v>0</c:v>
                </c:pt>
                <c:pt idx="18006">
                  <c:v>0</c:v>
                </c:pt>
                <c:pt idx="18007">
                  <c:v>0.10720868055068422</c:v>
                </c:pt>
                <c:pt idx="18008">
                  <c:v>0</c:v>
                </c:pt>
                <c:pt idx="18009">
                  <c:v>9.8570810187084135E-2</c:v>
                </c:pt>
                <c:pt idx="18010">
                  <c:v>0.11941526620648801</c:v>
                </c:pt>
                <c:pt idx="18011">
                  <c:v>0.12141658564360114</c:v>
                </c:pt>
                <c:pt idx="18012">
                  <c:v>0</c:v>
                </c:pt>
                <c:pt idx="18013">
                  <c:v>0.11141937499633059</c:v>
                </c:pt>
                <c:pt idx="18014">
                  <c:v>0</c:v>
                </c:pt>
                <c:pt idx="18015">
                  <c:v>0.10873741898103617</c:v>
                </c:pt>
                <c:pt idx="18016">
                  <c:v>0</c:v>
                </c:pt>
                <c:pt idx="18017">
                  <c:v>0</c:v>
                </c:pt>
                <c:pt idx="18018">
                  <c:v>5.4408565483754501E-4</c:v>
                </c:pt>
                <c:pt idx="18019">
                  <c:v>0.17583190972072771</c:v>
                </c:pt>
                <c:pt idx="18020">
                  <c:v>1.5584074077196419E-2</c:v>
                </c:pt>
                <c:pt idx="18021">
                  <c:v>0</c:v>
                </c:pt>
                <c:pt idx="18022">
                  <c:v>1.3952557870652527E-2</c:v>
                </c:pt>
                <c:pt idx="18023">
                  <c:v>0</c:v>
                </c:pt>
                <c:pt idx="18024">
                  <c:v>2.7776157403422985E-2</c:v>
                </c:pt>
                <c:pt idx="18025">
                  <c:v>0.11201412036461988</c:v>
                </c:pt>
                <c:pt idx="18026">
                  <c:v>0</c:v>
                </c:pt>
                <c:pt idx="18027">
                  <c:v>4.1832361108390614E-2</c:v>
                </c:pt>
                <c:pt idx="18028">
                  <c:v>3.1488206019275822E-2</c:v>
                </c:pt>
                <c:pt idx="18029">
                  <c:v>2.0607546292012557E-2</c:v>
                </c:pt>
                <c:pt idx="18030">
                  <c:v>3.0694016204506624E-2</c:v>
                </c:pt>
                <c:pt idx="18031">
                  <c:v>0.12531812499946682</c:v>
                </c:pt>
                <c:pt idx="18032">
                  <c:v>3.2623217586660758E-2</c:v>
                </c:pt>
                <c:pt idx="18033">
                  <c:v>0</c:v>
                </c:pt>
                <c:pt idx="18034">
                  <c:v>0</c:v>
                </c:pt>
                <c:pt idx="18035">
                  <c:v>0.10139265046018409</c:v>
                </c:pt>
                <c:pt idx="18036">
                  <c:v>0</c:v>
                </c:pt>
                <c:pt idx="18037">
                  <c:v>0</c:v>
                </c:pt>
                <c:pt idx="18038">
                  <c:v>0.11674224537273403</c:v>
                </c:pt>
                <c:pt idx="18039">
                  <c:v>0</c:v>
                </c:pt>
                <c:pt idx="18040">
                  <c:v>5.7035879653994925E-3</c:v>
                </c:pt>
                <c:pt idx="18041">
                  <c:v>0.11647118055407191</c:v>
                </c:pt>
                <c:pt idx="18042">
                  <c:v>0</c:v>
                </c:pt>
                <c:pt idx="18043">
                  <c:v>0</c:v>
                </c:pt>
                <c:pt idx="18044">
                  <c:v>0</c:v>
                </c:pt>
                <c:pt idx="18045">
                  <c:v>9.5734317132155411E-2</c:v>
                </c:pt>
                <c:pt idx="18046">
                  <c:v>0.12315787037368864</c:v>
                </c:pt>
                <c:pt idx="18047">
                  <c:v>0</c:v>
                </c:pt>
                <c:pt idx="18048">
                  <c:v>0.10957771990797482</c:v>
                </c:pt>
                <c:pt idx="18049">
                  <c:v>0.11144732638786081</c:v>
                </c:pt>
                <c:pt idx="18050">
                  <c:v>0.10991055555496132</c:v>
                </c:pt>
                <c:pt idx="18051">
                  <c:v>0.10697315972356591</c:v>
                </c:pt>
                <c:pt idx="18052">
                  <c:v>3.7992118050169665E-2</c:v>
                </c:pt>
                <c:pt idx="18053">
                  <c:v>2.1296291379258037E-5</c:v>
                </c:pt>
                <c:pt idx="18054">
                  <c:v>3.2604169973637909E-5</c:v>
                </c:pt>
                <c:pt idx="18055">
                  <c:v>0.26088787036860595</c:v>
                </c:pt>
                <c:pt idx="18056">
                  <c:v>1.8402774003334343E-5</c:v>
                </c:pt>
                <c:pt idx="18057">
                  <c:v>0.18175717592384899</c:v>
                </c:pt>
                <c:pt idx="18058">
                  <c:v>0.42213302083109738</c:v>
                </c:pt>
                <c:pt idx="18059">
                  <c:v>0.11384837963123573</c:v>
                </c:pt>
                <c:pt idx="18060">
                  <c:v>7.0490833335497882E-2</c:v>
                </c:pt>
                <c:pt idx="18061">
                  <c:v>0.10815770833141869</c:v>
                </c:pt>
                <c:pt idx="18062">
                  <c:v>0</c:v>
                </c:pt>
                <c:pt idx="18063">
                  <c:v>0</c:v>
                </c:pt>
                <c:pt idx="18064">
                  <c:v>0</c:v>
                </c:pt>
                <c:pt idx="18065">
                  <c:v>0.11466047453723149</c:v>
                </c:pt>
                <c:pt idx="18066">
                  <c:v>0.10712887731642695</c:v>
                </c:pt>
                <c:pt idx="18067">
                  <c:v>0.12102553241129499</c:v>
                </c:pt>
                <c:pt idx="18068">
                  <c:v>2.1923865744611248E-2</c:v>
                </c:pt>
                <c:pt idx="18069">
                  <c:v>0.10531415509467479</c:v>
                </c:pt>
                <c:pt idx="18070">
                  <c:v>0.11025295138824731</c:v>
                </c:pt>
                <c:pt idx="18071">
                  <c:v>2.1873182864510454E-2</c:v>
                </c:pt>
                <c:pt idx="18072">
                  <c:v>0.62255501157051185</c:v>
                </c:pt>
                <c:pt idx="18073">
                  <c:v>0.11185273148294073</c:v>
                </c:pt>
                <c:pt idx="18074">
                  <c:v>0</c:v>
                </c:pt>
                <c:pt idx="18075">
                  <c:v>0.10590348379628267</c:v>
                </c:pt>
                <c:pt idx="18076">
                  <c:v>0.10445456018351251</c:v>
                </c:pt>
                <c:pt idx="18077">
                  <c:v>0.12163173611043021</c:v>
                </c:pt>
                <c:pt idx="18078">
                  <c:v>0.17917408564971993</c:v>
                </c:pt>
                <c:pt idx="18079">
                  <c:v>0</c:v>
                </c:pt>
                <c:pt idx="18080">
                  <c:v>2.1500509261386469E-2</c:v>
                </c:pt>
                <c:pt idx="18081">
                  <c:v>0.47822771990468027</c:v>
                </c:pt>
                <c:pt idx="18082">
                  <c:v>0</c:v>
                </c:pt>
                <c:pt idx="18083">
                  <c:v>3.184682870778488E-2</c:v>
                </c:pt>
                <c:pt idx="18084">
                  <c:v>2.1932864910922945E-5</c:v>
                </c:pt>
                <c:pt idx="18085">
                  <c:v>7.3766724533925299E-2</c:v>
                </c:pt>
                <c:pt idx="18086">
                  <c:v>0.10402877314481884</c:v>
                </c:pt>
                <c:pt idx="18087">
                  <c:v>0.11663420138938818</c:v>
                </c:pt>
                <c:pt idx="18088">
                  <c:v>0</c:v>
                </c:pt>
                <c:pt idx="18089">
                  <c:v>0.10643745370180113</c:v>
                </c:pt>
                <c:pt idx="18090">
                  <c:v>0.11470732639281778</c:v>
                </c:pt>
                <c:pt idx="18091">
                  <c:v>0</c:v>
                </c:pt>
                <c:pt idx="18092">
                  <c:v>0.11330035879655043</c:v>
                </c:pt>
                <c:pt idx="18093">
                  <c:v>0</c:v>
                </c:pt>
                <c:pt idx="18094">
                  <c:v>0.1101427893518121</c:v>
                </c:pt>
                <c:pt idx="18095">
                  <c:v>0.11415578703599749</c:v>
                </c:pt>
                <c:pt idx="18096">
                  <c:v>0</c:v>
                </c:pt>
                <c:pt idx="18097">
                  <c:v>0.700131458339456</c:v>
                </c:pt>
                <c:pt idx="18098">
                  <c:v>7.3509363421180751E-2</c:v>
                </c:pt>
                <c:pt idx="18099">
                  <c:v>0</c:v>
                </c:pt>
                <c:pt idx="18100">
                  <c:v>0</c:v>
                </c:pt>
                <c:pt idx="18101">
                  <c:v>0.1160636226850329</c:v>
                </c:pt>
                <c:pt idx="18102">
                  <c:v>0.10021789351594634</c:v>
                </c:pt>
                <c:pt idx="18103">
                  <c:v>0</c:v>
                </c:pt>
                <c:pt idx="18104">
                  <c:v>0</c:v>
                </c:pt>
                <c:pt idx="18105">
                  <c:v>5.4449074377771467E-4</c:v>
                </c:pt>
                <c:pt idx="18106">
                  <c:v>3.8385995358112268E-3</c:v>
                </c:pt>
                <c:pt idx="18107">
                  <c:v>0.62354282407613937</c:v>
                </c:pt>
                <c:pt idx="18108">
                  <c:v>9.5736840274184942E-2</c:v>
                </c:pt>
                <c:pt idx="18109">
                  <c:v>0.11354377315001329</c:v>
                </c:pt>
                <c:pt idx="18110">
                  <c:v>0.11063305555580882</c:v>
                </c:pt>
                <c:pt idx="18111">
                  <c:v>8.1221458334766794E-2</c:v>
                </c:pt>
                <c:pt idx="18112">
                  <c:v>0</c:v>
                </c:pt>
                <c:pt idx="18113">
                  <c:v>0</c:v>
                </c:pt>
                <c:pt idx="18114">
                  <c:v>0</c:v>
                </c:pt>
                <c:pt idx="18115">
                  <c:v>0</c:v>
                </c:pt>
                <c:pt idx="18116">
                  <c:v>0</c:v>
                </c:pt>
                <c:pt idx="18117">
                  <c:v>0</c:v>
                </c:pt>
                <c:pt idx="18118">
                  <c:v>0.29999791667069076</c:v>
                </c:pt>
                <c:pt idx="18119">
                  <c:v>0</c:v>
                </c:pt>
                <c:pt idx="18120">
                  <c:v>0</c:v>
                </c:pt>
                <c:pt idx="18121">
                  <c:v>3.2235613427474163E-2</c:v>
                </c:pt>
                <c:pt idx="18122">
                  <c:v>0.62667160879209405</c:v>
                </c:pt>
                <c:pt idx="18123">
                  <c:v>0.12119585648179054</c:v>
                </c:pt>
                <c:pt idx="18124">
                  <c:v>7.7608090272406116E-2</c:v>
                </c:pt>
                <c:pt idx="18125">
                  <c:v>0.11555781250353903</c:v>
                </c:pt>
                <c:pt idx="18126">
                  <c:v>0.1175540046315291</c:v>
                </c:pt>
                <c:pt idx="18127">
                  <c:v>0</c:v>
                </c:pt>
                <c:pt idx="18128">
                  <c:v>0</c:v>
                </c:pt>
                <c:pt idx="18129">
                  <c:v>0</c:v>
                </c:pt>
                <c:pt idx="18130">
                  <c:v>0</c:v>
                </c:pt>
                <c:pt idx="18131">
                  <c:v>0</c:v>
                </c:pt>
                <c:pt idx="18132">
                  <c:v>0</c:v>
                </c:pt>
                <c:pt idx="18133">
                  <c:v>0.10909833333425922</c:v>
                </c:pt>
                <c:pt idx="18134">
                  <c:v>0</c:v>
                </c:pt>
                <c:pt idx="18135">
                  <c:v>0</c:v>
                </c:pt>
                <c:pt idx="18136">
                  <c:v>0</c:v>
                </c:pt>
                <c:pt idx="18137">
                  <c:v>0</c:v>
                </c:pt>
                <c:pt idx="18138">
                  <c:v>0</c:v>
                </c:pt>
                <c:pt idx="18139">
                  <c:v>0.12012486111052567</c:v>
                </c:pt>
                <c:pt idx="18140">
                  <c:v>0.11159606480941875</c:v>
                </c:pt>
                <c:pt idx="18141">
                  <c:v>0</c:v>
                </c:pt>
                <c:pt idx="18142">
                  <c:v>0</c:v>
                </c:pt>
                <c:pt idx="18143">
                  <c:v>0</c:v>
                </c:pt>
                <c:pt idx="18144">
                  <c:v>1.4837963026366197E-3</c:v>
                </c:pt>
                <c:pt idx="18145">
                  <c:v>0</c:v>
                </c:pt>
                <c:pt idx="18146">
                  <c:v>0</c:v>
                </c:pt>
                <c:pt idx="18147">
                  <c:v>0</c:v>
                </c:pt>
                <c:pt idx="18148">
                  <c:v>0</c:v>
                </c:pt>
                <c:pt idx="18149">
                  <c:v>0</c:v>
                </c:pt>
                <c:pt idx="18150">
                  <c:v>1.329571758833481E-2</c:v>
                </c:pt>
                <c:pt idx="18151">
                  <c:v>0</c:v>
                </c:pt>
                <c:pt idx="18152">
                  <c:v>0.15698832175985444</c:v>
                </c:pt>
                <c:pt idx="18153">
                  <c:v>0.12612098379031522</c:v>
                </c:pt>
                <c:pt idx="18154">
                  <c:v>0</c:v>
                </c:pt>
                <c:pt idx="18155">
                  <c:v>0</c:v>
                </c:pt>
                <c:pt idx="18156">
                  <c:v>0</c:v>
                </c:pt>
                <c:pt idx="18157">
                  <c:v>0</c:v>
                </c:pt>
                <c:pt idx="18158">
                  <c:v>0.13999523148231674</c:v>
                </c:pt>
                <c:pt idx="18159">
                  <c:v>0.1070972569505102</c:v>
                </c:pt>
                <c:pt idx="18160">
                  <c:v>0.11374096064537298</c:v>
                </c:pt>
                <c:pt idx="18161">
                  <c:v>3.4601481478603091E-2</c:v>
                </c:pt>
                <c:pt idx="18162">
                  <c:v>7.4276388913858682E-3</c:v>
                </c:pt>
                <c:pt idx="18163">
                  <c:v>3.2881562496186234E-2</c:v>
                </c:pt>
                <c:pt idx="18164">
                  <c:v>0</c:v>
                </c:pt>
                <c:pt idx="18165">
                  <c:v>4.0347708330955356E-2</c:v>
                </c:pt>
                <c:pt idx="18166">
                  <c:v>0</c:v>
                </c:pt>
                <c:pt idx="18167">
                  <c:v>0.12423552083782852</c:v>
                </c:pt>
                <c:pt idx="18168">
                  <c:v>0</c:v>
                </c:pt>
                <c:pt idx="18169">
                  <c:v>0</c:v>
                </c:pt>
                <c:pt idx="18170">
                  <c:v>0.102459907408047</c:v>
                </c:pt>
                <c:pt idx="18171">
                  <c:v>2.3196759138954803E-4</c:v>
                </c:pt>
                <c:pt idx="18172">
                  <c:v>0</c:v>
                </c:pt>
                <c:pt idx="18173">
                  <c:v>0.11815976851357846</c:v>
                </c:pt>
                <c:pt idx="18174">
                  <c:v>0.11186664351407671</c:v>
                </c:pt>
                <c:pt idx="18175">
                  <c:v>4.0868043979571667E-2</c:v>
                </c:pt>
                <c:pt idx="18176">
                  <c:v>0.16565428241301561</c:v>
                </c:pt>
                <c:pt idx="18177">
                  <c:v>0.10733760416769655</c:v>
                </c:pt>
                <c:pt idx="18178">
                  <c:v>4.0727175924985204E-2</c:v>
                </c:pt>
                <c:pt idx="18179">
                  <c:v>4.0341493055166211E-2</c:v>
                </c:pt>
                <c:pt idx="18180">
                  <c:v>4.1503402775560971E-2</c:v>
                </c:pt>
                <c:pt idx="18181">
                  <c:v>0.1547840046332567</c:v>
                </c:pt>
                <c:pt idx="18182">
                  <c:v>0</c:v>
                </c:pt>
                <c:pt idx="18183">
                  <c:v>0.13129182870034128</c:v>
                </c:pt>
                <c:pt idx="18184">
                  <c:v>7.5475636571354698E-2</c:v>
                </c:pt>
                <c:pt idx="18185">
                  <c:v>8.5214317128702533E-2</c:v>
                </c:pt>
                <c:pt idx="18186">
                  <c:v>0.19751163194450783</c:v>
                </c:pt>
                <c:pt idx="18187">
                  <c:v>0.12209686342976056</c:v>
                </c:pt>
                <c:pt idx="18188">
                  <c:v>9.7643009263265412E-2</c:v>
                </c:pt>
                <c:pt idx="18189">
                  <c:v>0.11217784722248325</c:v>
                </c:pt>
                <c:pt idx="18190">
                  <c:v>0.11715155092679197</c:v>
                </c:pt>
                <c:pt idx="18191">
                  <c:v>0.1268234143499285</c:v>
                </c:pt>
                <c:pt idx="18192">
                  <c:v>0.11344843749975553</c:v>
                </c:pt>
                <c:pt idx="18193">
                  <c:v>0.10200836805597646</c:v>
                </c:pt>
                <c:pt idx="18194">
                  <c:v>0.12469211805728264</c:v>
                </c:pt>
                <c:pt idx="18195">
                  <c:v>0.12385417824407341</c:v>
                </c:pt>
                <c:pt idx="18196">
                  <c:v>0</c:v>
                </c:pt>
                <c:pt idx="18197">
                  <c:v>0.118479537035455</c:v>
                </c:pt>
                <c:pt idx="18198">
                  <c:v>0.11417679398437031</c:v>
                </c:pt>
                <c:pt idx="18199">
                  <c:v>0.11576371527917217</c:v>
                </c:pt>
                <c:pt idx="18200">
                  <c:v>0.10984746528265532</c:v>
                </c:pt>
                <c:pt idx="18201">
                  <c:v>0.10441285879642237</c:v>
                </c:pt>
                <c:pt idx="18202">
                  <c:v>0.10034756944514811</c:v>
                </c:pt>
                <c:pt idx="18203">
                  <c:v>0</c:v>
                </c:pt>
                <c:pt idx="18204">
                  <c:v>0.12322108796070097</c:v>
                </c:pt>
                <c:pt idx="18205">
                  <c:v>2.2129131946712732E-2</c:v>
                </c:pt>
                <c:pt idx="18206">
                  <c:v>0</c:v>
                </c:pt>
                <c:pt idx="18207">
                  <c:v>0.12220277777669253</c:v>
                </c:pt>
                <c:pt idx="18208">
                  <c:v>0</c:v>
                </c:pt>
                <c:pt idx="18209">
                  <c:v>0</c:v>
                </c:pt>
                <c:pt idx="18210">
                  <c:v>0.11590898147551343</c:v>
                </c:pt>
                <c:pt idx="18211">
                  <c:v>0.12486622685537441</c:v>
                </c:pt>
                <c:pt idx="18212">
                  <c:v>1.7719910829328001E-5</c:v>
                </c:pt>
                <c:pt idx="18213">
                  <c:v>2.6273148250766098E-5</c:v>
                </c:pt>
                <c:pt idx="18214">
                  <c:v>0</c:v>
                </c:pt>
                <c:pt idx="18215">
                  <c:v>0.13878047453908948</c:v>
                </c:pt>
                <c:pt idx="18216">
                  <c:v>0</c:v>
                </c:pt>
                <c:pt idx="18217">
                  <c:v>0</c:v>
                </c:pt>
                <c:pt idx="18218">
                  <c:v>0</c:v>
                </c:pt>
                <c:pt idx="18219">
                  <c:v>0</c:v>
                </c:pt>
                <c:pt idx="18220">
                  <c:v>0</c:v>
                </c:pt>
                <c:pt idx="18221">
                  <c:v>0</c:v>
                </c:pt>
                <c:pt idx="18222">
                  <c:v>5.028418981237337E-2</c:v>
                </c:pt>
                <c:pt idx="18223">
                  <c:v>0.11924629630084382</c:v>
                </c:pt>
                <c:pt idx="18224">
                  <c:v>0.12075642361014616</c:v>
                </c:pt>
                <c:pt idx="18225">
                  <c:v>1.4699071471113712E-5</c:v>
                </c:pt>
                <c:pt idx="18226">
                  <c:v>1.8240738427266479E-5</c:v>
                </c:pt>
                <c:pt idx="18227">
                  <c:v>0.1164713078760542</c:v>
                </c:pt>
                <c:pt idx="18228">
                  <c:v>0</c:v>
                </c:pt>
                <c:pt idx="18229">
                  <c:v>0.13932671296788612</c:v>
                </c:pt>
                <c:pt idx="18230">
                  <c:v>0</c:v>
                </c:pt>
                <c:pt idx="18231">
                  <c:v>0</c:v>
                </c:pt>
                <c:pt idx="18232">
                  <c:v>0</c:v>
                </c:pt>
                <c:pt idx="18233">
                  <c:v>0</c:v>
                </c:pt>
                <c:pt idx="18234">
                  <c:v>0.12546160879719537</c:v>
                </c:pt>
                <c:pt idx="18235">
                  <c:v>0</c:v>
                </c:pt>
                <c:pt idx="18236">
                  <c:v>0</c:v>
                </c:pt>
                <c:pt idx="18237">
                  <c:v>0.11820938657183433</c:v>
                </c:pt>
                <c:pt idx="18238">
                  <c:v>0</c:v>
                </c:pt>
                <c:pt idx="18239">
                  <c:v>6.9808900465432089E-2</c:v>
                </c:pt>
                <c:pt idx="18240">
                  <c:v>0</c:v>
                </c:pt>
                <c:pt idx="18241">
                  <c:v>0</c:v>
                </c:pt>
                <c:pt idx="18242">
                  <c:v>0</c:v>
                </c:pt>
                <c:pt idx="18243">
                  <c:v>0</c:v>
                </c:pt>
                <c:pt idx="18244">
                  <c:v>0.17146887731360039</c:v>
                </c:pt>
                <c:pt idx="18245">
                  <c:v>0</c:v>
                </c:pt>
                <c:pt idx="18246">
                  <c:v>0</c:v>
                </c:pt>
                <c:pt idx="18247">
                  <c:v>0</c:v>
                </c:pt>
                <c:pt idx="18248">
                  <c:v>0</c:v>
                </c:pt>
                <c:pt idx="18249">
                  <c:v>9.9587349533976521E-2</c:v>
                </c:pt>
                <c:pt idx="18250">
                  <c:v>0.6123392245353898</c:v>
                </c:pt>
                <c:pt idx="18251">
                  <c:v>0</c:v>
                </c:pt>
                <c:pt idx="18252">
                  <c:v>0</c:v>
                </c:pt>
                <c:pt idx="18253">
                  <c:v>7.3673171296832152E-2</c:v>
                </c:pt>
                <c:pt idx="18254">
                  <c:v>0.11067445602384396</c:v>
                </c:pt>
                <c:pt idx="18255">
                  <c:v>0.12685200231499039</c:v>
                </c:pt>
                <c:pt idx="18256">
                  <c:v>0.1157230902754236</c:v>
                </c:pt>
                <c:pt idx="18257">
                  <c:v>0.62445250000018859</c:v>
                </c:pt>
                <c:pt idx="18258">
                  <c:v>0.10888716435147217</c:v>
                </c:pt>
                <c:pt idx="18259">
                  <c:v>1.4272060187067837E-2</c:v>
                </c:pt>
                <c:pt idx="18260">
                  <c:v>0.12150089120405028</c:v>
                </c:pt>
                <c:pt idx="18261">
                  <c:v>0.10654223379970063</c:v>
                </c:pt>
                <c:pt idx="18262">
                  <c:v>0.11384488426119788</c:v>
                </c:pt>
                <c:pt idx="18263">
                  <c:v>0.1198195023171138</c:v>
                </c:pt>
                <c:pt idx="18264">
                  <c:v>0</c:v>
                </c:pt>
                <c:pt idx="18265">
                  <c:v>0.10635218749666819</c:v>
                </c:pt>
                <c:pt idx="18266">
                  <c:v>0.11244880787126021</c:v>
                </c:pt>
                <c:pt idx="18267">
                  <c:v>0.12799126157187857</c:v>
                </c:pt>
                <c:pt idx="18268">
                  <c:v>0.1081603935235762</c:v>
                </c:pt>
                <c:pt idx="18269">
                  <c:v>7.97998611087678E-2</c:v>
                </c:pt>
                <c:pt idx="18270">
                  <c:v>0.10439038194454042</c:v>
                </c:pt>
                <c:pt idx="18271">
                  <c:v>0.10080357638798887</c:v>
                </c:pt>
                <c:pt idx="18272">
                  <c:v>0.1313295833315351</c:v>
                </c:pt>
                <c:pt idx="18273">
                  <c:v>0.12471688657387858</c:v>
                </c:pt>
                <c:pt idx="18274">
                  <c:v>0.11899429398181383</c:v>
                </c:pt>
                <c:pt idx="18275">
                  <c:v>0.11941995370580116</c:v>
                </c:pt>
                <c:pt idx="18276">
                  <c:v>0.11053613426338416</c:v>
                </c:pt>
                <c:pt idx="18277">
                  <c:v>2.4050925276242197E-5</c:v>
                </c:pt>
                <c:pt idx="18278">
                  <c:v>0.10836927083437331</c:v>
                </c:pt>
                <c:pt idx="18279">
                  <c:v>0.13920429398422129</c:v>
                </c:pt>
                <c:pt idx="18280">
                  <c:v>0.11427848379389616</c:v>
                </c:pt>
                <c:pt idx="18281">
                  <c:v>9.9375254634651355E-2</c:v>
                </c:pt>
                <c:pt idx="18282">
                  <c:v>9.5769004627072718E-2</c:v>
                </c:pt>
                <c:pt idx="18283">
                  <c:v>0.24469031249464024</c:v>
                </c:pt>
                <c:pt idx="18284">
                  <c:v>8.1489259260706604E-2</c:v>
                </c:pt>
                <c:pt idx="18285">
                  <c:v>0.11036900462931953</c:v>
                </c:pt>
                <c:pt idx="18286">
                  <c:v>0.11674010416754754</c:v>
                </c:pt>
                <c:pt idx="18287">
                  <c:v>0.11219434028316755</c:v>
                </c:pt>
                <c:pt idx="18288">
                  <c:v>9.9902372683573049E-2</c:v>
                </c:pt>
                <c:pt idx="18289">
                  <c:v>0.12218546296207933</c:v>
                </c:pt>
                <c:pt idx="18290">
                  <c:v>0.12124516203766689</c:v>
                </c:pt>
                <c:pt idx="18291">
                  <c:v>0.10631327546434477</c:v>
                </c:pt>
                <c:pt idx="18292">
                  <c:v>0.1162892245411058</c:v>
                </c:pt>
                <c:pt idx="18293">
                  <c:v>0.11645790508919163</c:v>
                </c:pt>
                <c:pt idx="18294">
                  <c:v>1.0225655902831932</c:v>
                </c:pt>
                <c:pt idx="18295">
                  <c:v>0.11693465277494397</c:v>
                </c:pt>
                <c:pt idx="18296">
                  <c:v>0.12194472222472541</c:v>
                </c:pt>
                <c:pt idx="18297">
                  <c:v>0.1219402199058095</c:v>
                </c:pt>
                <c:pt idx="18298">
                  <c:v>0.11814888888329733</c:v>
                </c:pt>
                <c:pt idx="18299">
                  <c:v>0.10961314814630896</c:v>
                </c:pt>
                <c:pt idx="18300">
                  <c:v>0.11862501157884253</c:v>
                </c:pt>
                <c:pt idx="18301">
                  <c:v>0.18595856481260853</c:v>
                </c:pt>
                <c:pt idx="18302">
                  <c:v>0.11780124999495456</c:v>
                </c:pt>
                <c:pt idx="18303">
                  <c:v>0.11128009259118699</c:v>
                </c:pt>
                <c:pt idx="18304">
                  <c:v>0.12403149305464467</c:v>
                </c:pt>
                <c:pt idx="18305">
                  <c:v>1.8437502149026841E-5</c:v>
                </c:pt>
                <c:pt idx="18306">
                  <c:v>0.86221769676194526</c:v>
                </c:pt>
                <c:pt idx="18307">
                  <c:v>0.11768783564912155</c:v>
                </c:pt>
                <c:pt idx="18308">
                  <c:v>3.2465271942783147E-5</c:v>
                </c:pt>
                <c:pt idx="18309">
                  <c:v>0.10144358796242159</c:v>
                </c:pt>
                <c:pt idx="18310">
                  <c:v>0.1201879745349288</c:v>
                </c:pt>
                <c:pt idx="18311">
                  <c:v>0.12489015046594432</c:v>
                </c:pt>
                <c:pt idx="18312">
                  <c:v>0.12369458332977956</c:v>
                </c:pt>
                <c:pt idx="18313">
                  <c:v>0.17529400462808553</c:v>
                </c:pt>
                <c:pt idx="18314">
                  <c:v>0.12329421296453802</c:v>
                </c:pt>
                <c:pt idx="18315">
                  <c:v>0.12780697916605277</c:v>
                </c:pt>
                <c:pt idx="18316">
                  <c:v>0.11516140046296641</c:v>
                </c:pt>
                <c:pt idx="18317">
                  <c:v>0.10659747685713228</c:v>
                </c:pt>
                <c:pt idx="18318">
                  <c:v>1.7407408449798822E-5</c:v>
                </c:pt>
                <c:pt idx="18319">
                  <c:v>0.31826637731865048</c:v>
                </c:pt>
                <c:pt idx="18320">
                  <c:v>0.19359778935177019</c:v>
                </c:pt>
                <c:pt idx="18321">
                  <c:v>0.12296951388998423</c:v>
                </c:pt>
                <c:pt idx="18322">
                  <c:v>0.23515633101487765</c:v>
                </c:pt>
                <c:pt idx="18323">
                  <c:v>0.10465358796500368</c:v>
                </c:pt>
                <c:pt idx="18324">
                  <c:v>7.8469710642821155E-2</c:v>
                </c:pt>
                <c:pt idx="18325">
                  <c:v>0.11789164351648651</c:v>
                </c:pt>
                <c:pt idx="18326">
                  <c:v>0.65651438657368999</c:v>
                </c:pt>
                <c:pt idx="18327">
                  <c:v>0.1064528240749496</c:v>
                </c:pt>
                <c:pt idx="18328">
                  <c:v>0.12121030093112495</c:v>
                </c:pt>
                <c:pt idx="18329">
                  <c:v>0.4112830439771642</c:v>
                </c:pt>
                <c:pt idx="18330">
                  <c:v>9.678255787002854E-2</c:v>
                </c:pt>
                <c:pt idx="18331">
                  <c:v>2.1251423611829523E-2</c:v>
                </c:pt>
                <c:pt idx="18332">
                  <c:v>0</c:v>
                </c:pt>
                <c:pt idx="18333">
                  <c:v>6.0766527778469026E-2</c:v>
                </c:pt>
                <c:pt idx="18334">
                  <c:v>0</c:v>
                </c:pt>
                <c:pt idx="18335">
                  <c:v>2.0445115740585607E-2</c:v>
                </c:pt>
                <c:pt idx="18336">
                  <c:v>0</c:v>
                </c:pt>
                <c:pt idx="18337">
                  <c:v>0.1549155902757775</c:v>
                </c:pt>
                <c:pt idx="18338">
                  <c:v>0</c:v>
                </c:pt>
                <c:pt idx="18339">
                  <c:v>0.11176244213129394</c:v>
                </c:pt>
                <c:pt idx="18340">
                  <c:v>0.12339393518777797</c:v>
                </c:pt>
                <c:pt idx="18341">
                  <c:v>0</c:v>
                </c:pt>
                <c:pt idx="18342">
                  <c:v>0</c:v>
                </c:pt>
                <c:pt idx="18343">
                  <c:v>0.12119680555770174</c:v>
                </c:pt>
                <c:pt idx="18344">
                  <c:v>0</c:v>
                </c:pt>
                <c:pt idx="18345">
                  <c:v>7.5267083338985685E-2</c:v>
                </c:pt>
                <c:pt idx="18346">
                  <c:v>0</c:v>
                </c:pt>
                <c:pt idx="18347">
                  <c:v>0</c:v>
                </c:pt>
                <c:pt idx="18348">
                  <c:v>7.6412800925027113E-2</c:v>
                </c:pt>
                <c:pt idx="18349">
                  <c:v>0</c:v>
                </c:pt>
                <c:pt idx="18350">
                  <c:v>2.3591562501678709E-2</c:v>
                </c:pt>
                <c:pt idx="18351">
                  <c:v>0</c:v>
                </c:pt>
                <c:pt idx="18352">
                  <c:v>0.1022507986126584</c:v>
                </c:pt>
                <c:pt idx="18353">
                  <c:v>7.7378240748657845E-3</c:v>
                </c:pt>
                <c:pt idx="18354">
                  <c:v>0.12178178240719717</c:v>
                </c:pt>
                <c:pt idx="18355">
                  <c:v>0.13231329860718688</c:v>
                </c:pt>
                <c:pt idx="18356">
                  <c:v>0</c:v>
                </c:pt>
                <c:pt idx="18357">
                  <c:v>0</c:v>
                </c:pt>
                <c:pt idx="18358">
                  <c:v>0.11132646990881767</c:v>
                </c:pt>
                <c:pt idx="18359">
                  <c:v>0.12442699074017582</c:v>
                </c:pt>
                <c:pt idx="18360">
                  <c:v>0.11916097222274402</c:v>
                </c:pt>
                <c:pt idx="18361">
                  <c:v>0</c:v>
                </c:pt>
                <c:pt idx="18362">
                  <c:v>1.924768730532378E-5</c:v>
                </c:pt>
                <c:pt idx="18363">
                  <c:v>0</c:v>
                </c:pt>
                <c:pt idx="18364">
                  <c:v>0</c:v>
                </c:pt>
                <c:pt idx="18365">
                  <c:v>0.12285296296613524</c:v>
                </c:pt>
                <c:pt idx="18366">
                  <c:v>0.12815986110945232</c:v>
                </c:pt>
                <c:pt idx="18367">
                  <c:v>0</c:v>
                </c:pt>
                <c:pt idx="18368">
                  <c:v>2.1097673612530343E-2</c:v>
                </c:pt>
                <c:pt idx="18369">
                  <c:v>1.0940023152215872E-2</c:v>
                </c:pt>
                <c:pt idx="18370">
                  <c:v>5.2980555556132458E-3</c:v>
                </c:pt>
                <c:pt idx="18371">
                  <c:v>4.3757291714427993E-3</c:v>
                </c:pt>
                <c:pt idx="18372">
                  <c:v>0.12129121527686948</c:v>
                </c:pt>
                <c:pt idx="18373">
                  <c:v>0</c:v>
                </c:pt>
                <c:pt idx="18374">
                  <c:v>0</c:v>
                </c:pt>
                <c:pt idx="18375">
                  <c:v>9.8943680561205838E-2</c:v>
                </c:pt>
                <c:pt idx="18376">
                  <c:v>0</c:v>
                </c:pt>
                <c:pt idx="18377">
                  <c:v>0</c:v>
                </c:pt>
                <c:pt idx="18378">
                  <c:v>0.10433841435587965</c:v>
                </c:pt>
                <c:pt idx="18379">
                  <c:v>0.13154542823758675</c:v>
                </c:pt>
                <c:pt idx="18380">
                  <c:v>0.10734032407344785</c:v>
                </c:pt>
                <c:pt idx="18381">
                  <c:v>0</c:v>
                </c:pt>
                <c:pt idx="18382">
                  <c:v>0</c:v>
                </c:pt>
                <c:pt idx="18383">
                  <c:v>0.12116883101407439</c:v>
                </c:pt>
                <c:pt idx="18384">
                  <c:v>0</c:v>
                </c:pt>
                <c:pt idx="18385">
                  <c:v>7.4754467590537388E-2</c:v>
                </c:pt>
                <c:pt idx="18386">
                  <c:v>0.19066877314617159</c:v>
                </c:pt>
                <c:pt idx="18387">
                  <c:v>0</c:v>
                </c:pt>
                <c:pt idx="18388">
                  <c:v>0</c:v>
                </c:pt>
                <c:pt idx="18389">
                  <c:v>0</c:v>
                </c:pt>
                <c:pt idx="18390">
                  <c:v>2.0750358795339707E-2</c:v>
                </c:pt>
                <c:pt idx="18391">
                  <c:v>1.7442129319533706E-5</c:v>
                </c:pt>
                <c:pt idx="18392">
                  <c:v>9.1328101851104293E-2</c:v>
                </c:pt>
                <c:pt idx="18393">
                  <c:v>0</c:v>
                </c:pt>
                <c:pt idx="18394">
                  <c:v>0.10990531249990454</c:v>
                </c:pt>
                <c:pt idx="18395">
                  <c:v>0.11892532407364342</c:v>
                </c:pt>
                <c:pt idx="18396">
                  <c:v>0.102033611110528</c:v>
                </c:pt>
                <c:pt idx="18397">
                  <c:v>0</c:v>
                </c:pt>
                <c:pt idx="18398">
                  <c:v>0</c:v>
                </c:pt>
                <c:pt idx="18399">
                  <c:v>0</c:v>
                </c:pt>
                <c:pt idx="18400">
                  <c:v>0</c:v>
                </c:pt>
                <c:pt idx="18401">
                  <c:v>0</c:v>
                </c:pt>
                <c:pt idx="18402">
                  <c:v>0.11776537037076196</c:v>
                </c:pt>
                <c:pt idx="18403">
                  <c:v>0.113133796294278</c:v>
                </c:pt>
                <c:pt idx="18404">
                  <c:v>2.3023564812319819E-2</c:v>
                </c:pt>
                <c:pt idx="18405">
                  <c:v>8.1180590277654119E-2</c:v>
                </c:pt>
                <c:pt idx="18406">
                  <c:v>9.189690972561948E-2</c:v>
                </c:pt>
                <c:pt idx="18407">
                  <c:v>0.12258508102240739</c:v>
                </c:pt>
                <c:pt idx="18408">
                  <c:v>0.10980672454024898</c:v>
                </c:pt>
                <c:pt idx="18409">
                  <c:v>0.10912765046668937</c:v>
                </c:pt>
                <c:pt idx="18410">
                  <c:v>0.1203258680543513</c:v>
                </c:pt>
                <c:pt idx="18411">
                  <c:v>0</c:v>
                </c:pt>
                <c:pt idx="18412">
                  <c:v>0.10433116897911532</c:v>
                </c:pt>
                <c:pt idx="18413">
                  <c:v>0</c:v>
                </c:pt>
                <c:pt idx="18414">
                  <c:v>0</c:v>
                </c:pt>
                <c:pt idx="18415">
                  <c:v>0.10833866898610722</c:v>
                </c:pt>
                <c:pt idx="18416">
                  <c:v>0</c:v>
                </c:pt>
                <c:pt idx="18417">
                  <c:v>0.11570163194119232</c:v>
                </c:pt>
                <c:pt idx="18418">
                  <c:v>0</c:v>
                </c:pt>
                <c:pt idx="18419">
                  <c:v>0</c:v>
                </c:pt>
                <c:pt idx="18420">
                  <c:v>0</c:v>
                </c:pt>
                <c:pt idx="18421">
                  <c:v>0</c:v>
                </c:pt>
                <c:pt idx="18422">
                  <c:v>0</c:v>
                </c:pt>
                <c:pt idx="18423">
                  <c:v>0</c:v>
                </c:pt>
                <c:pt idx="18424">
                  <c:v>2.177189815120073E-2</c:v>
                </c:pt>
                <c:pt idx="18425">
                  <c:v>0</c:v>
                </c:pt>
                <c:pt idx="18426">
                  <c:v>0</c:v>
                </c:pt>
                <c:pt idx="18427">
                  <c:v>0</c:v>
                </c:pt>
                <c:pt idx="18428">
                  <c:v>0.12116481481643859</c:v>
                </c:pt>
                <c:pt idx="18429">
                  <c:v>0</c:v>
                </c:pt>
                <c:pt idx="18430">
                  <c:v>0.11574898148683133</c:v>
                </c:pt>
                <c:pt idx="18431">
                  <c:v>0</c:v>
                </c:pt>
                <c:pt idx="18432">
                  <c:v>0.13627329861628823</c:v>
                </c:pt>
                <c:pt idx="18433">
                  <c:v>0</c:v>
                </c:pt>
                <c:pt idx="18434">
                  <c:v>0</c:v>
                </c:pt>
                <c:pt idx="18435">
                  <c:v>5.1596666203695349</c:v>
                </c:pt>
                <c:pt idx="18436">
                  <c:v>2.7268521080259234E-5</c:v>
                </c:pt>
                <c:pt idx="18437">
                  <c:v>5.0446666667994577E-2</c:v>
                </c:pt>
                <c:pt idx="18438">
                  <c:v>0.20190412036754424</c:v>
                </c:pt>
                <c:pt idx="18439">
                  <c:v>8.9621215280203614E-2</c:v>
                </c:pt>
                <c:pt idx="18440">
                  <c:v>1.544971898154472</c:v>
                </c:pt>
                <c:pt idx="18441">
                  <c:v>0</c:v>
                </c:pt>
                <c:pt idx="18442">
                  <c:v>0</c:v>
                </c:pt>
                <c:pt idx="18443">
                  <c:v>0</c:v>
                </c:pt>
                <c:pt idx="18444">
                  <c:v>0</c:v>
                </c:pt>
                <c:pt idx="18445">
                  <c:v>0</c:v>
                </c:pt>
                <c:pt idx="18446">
                  <c:v>0</c:v>
                </c:pt>
                <c:pt idx="18447">
                  <c:v>0</c:v>
                </c:pt>
                <c:pt idx="18448">
                  <c:v>2.9234918984002434E-2</c:v>
                </c:pt>
                <c:pt idx="18449">
                  <c:v>0</c:v>
                </c:pt>
                <c:pt idx="18450">
                  <c:v>0</c:v>
                </c:pt>
                <c:pt idx="18451">
                  <c:v>0</c:v>
                </c:pt>
                <c:pt idx="18452">
                  <c:v>0</c:v>
                </c:pt>
                <c:pt idx="18453">
                  <c:v>0</c:v>
                </c:pt>
                <c:pt idx="18454">
                  <c:v>0</c:v>
                </c:pt>
                <c:pt idx="18455">
                  <c:v>7.4356990742671769E-2</c:v>
                </c:pt>
                <c:pt idx="18456">
                  <c:v>0</c:v>
                </c:pt>
                <c:pt idx="18457">
                  <c:v>2.2951412036491092E-2</c:v>
                </c:pt>
                <c:pt idx="18458">
                  <c:v>8.423334490362322E-2</c:v>
                </c:pt>
                <c:pt idx="18459">
                  <c:v>8.4172060182027053E-2</c:v>
                </c:pt>
                <c:pt idx="18460">
                  <c:v>2.2990798606770113E-2</c:v>
                </c:pt>
                <c:pt idx="18461">
                  <c:v>2.6193680554570165E-2</c:v>
                </c:pt>
                <c:pt idx="18462">
                  <c:v>2.0037407412019093E-2</c:v>
                </c:pt>
                <c:pt idx="18463">
                  <c:v>7.5549131943262182E-2</c:v>
                </c:pt>
                <c:pt idx="18464">
                  <c:v>0.12103039351495681</c:v>
                </c:pt>
                <c:pt idx="18465">
                  <c:v>1.8142800923669711E-2</c:v>
                </c:pt>
                <c:pt idx="18466">
                  <c:v>0</c:v>
                </c:pt>
                <c:pt idx="18467">
                  <c:v>9.4406018513836898E-2</c:v>
                </c:pt>
                <c:pt idx="18468">
                  <c:v>0.11470773148175795</c:v>
                </c:pt>
                <c:pt idx="18469">
                  <c:v>9.1534201390459202E-2</c:v>
                </c:pt>
                <c:pt idx="18470">
                  <c:v>0</c:v>
                </c:pt>
                <c:pt idx="18471">
                  <c:v>0</c:v>
                </c:pt>
                <c:pt idx="18472">
                  <c:v>0.12672302083228715</c:v>
                </c:pt>
                <c:pt idx="18473">
                  <c:v>1.8736759258899838E-2</c:v>
                </c:pt>
                <c:pt idx="18474">
                  <c:v>0</c:v>
                </c:pt>
                <c:pt idx="18475">
                  <c:v>1.3465081014146563E-2</c:v>
                </c:pt>
                <c:pt idx="18476">
                  <c:v>0</c:v>
                </c:pt>
                <c:pt idx="18477">
                  <c:v>0</c:v>
                </c:pt>
                <c:pt idx="18478">
                  <c:v>0</c:v>
                </c:pt>
                <c:pt idx="18479">
                  <c:v>0</c:v>
                </c:pt>
                <c:pt idx="18480">
                  <c:v>0</c:v>
                </c:pt>
                <c:pt idx="18481">
                  <c:v>0</c:v>
                </c:pt>
                <c:pt idx="18482">
                  <c:v>0</c:v>
                </c:pt>
                <c:pt idx="18483">
                  <c:v>0</c:v>
                </c:pt>
                <c:pt idx="18484">
                  <c:v>1.0022661689799861</c:v>
                </c:pt>
                <c:pt idx="18485">
                  <c:v>0</c:v>
                </c:pt>
                <c:pt idx="18486">
                  <c:v>9.15696875017602E-2</c:v>
                </c:pt>
                <c:pt idx="18487">
                  <c:v>8.1945381942205131E-2</c:v>
                </c:pt>
                <c:pt idx="18488">
                  <c:v>8.0184722217381932E-2</c:v>
                </c:pt>
                <c:pt idx="18489">
                  <c:v>9.7235729168460239E-2</c:v>
                </c:pt>
                <c:pt idx="18490">
                  <c:v>0</c:v>
                </c:pt>
                <c:pt idx="18491">
                  <c:v>0</c:v>
                </c:pt>
                <c:pt idx="18492">
                  <c:v>0</c:v>
                </c:pt>
                <c:pt idx="18493">
                  <c:v>0</c:v>
                </c:pt>
                <c:pt idx="18494">
                  <c:v>0.11342144676018506</c:v>
                </c:pt>
                <c:pt idx="18495">
                  <c:v>0</c:v>
                </c:pt>
                <c:pt idx="18496">
                  <c:v>0.11019268518430181</c:v>
                </c:pt>
                <c:pt idx="18497">
                  <c:v>2.1979502314934507E-2</c:v>
                </c:pt>
                <c:pt idx="18498">
                  <c:v>2.021245370269753E-2</c:v>
                </c:pt>
                <c:pt idx="18499">
                  <c:v>2.1463483790284954E-2</c:v>
                </c:pt>
                <c:pt idx="18500">
                  <c:v>0</c:v>
                </c:pt>
                <c:pt idx="18501">
                  <c:v>0.13462729167076759</c:v>
                </c:pt>
                <c:pt idx="18502">
                  <c:v>0</c:v>
                </c:pt>
                <c:pt idx="18503">
                  <c:v>0</c:v>
                </c:pt>
                <c:pt idx="18504">
                  <c:v>0</c:v>
                </c:pt>
                <c:pt idx="18505">
                  <c:v>0</c:v>
                </c:pt>
                <c:pt idx="18506">
                  <c:v>1.5439814887940884E-5</c:v>
                </c:pt>
                <c:pt idx="18507">
                  <c:v>1.4699071471113712E-5</c:v>
                </c:pt>
                <c:pt idx="18508">
                  <c:v>1.9884253561031073E-5</c:v>
                </c:pt>
                <c:pt idx="18509">
                  <c:v>1.6388883523177356E-5</c:v>
                </c:pt>
                <c:pt idx="18510">
                  <c:v>0</c:v>
                </c:pt>
                <c:pt idx="18511">
                  <c:v>0</c:v>
                </c:pt>
                <c:pt idx="18512">
                  <c:v>0</c:v>
                </c:pt>
                <c:pt idx="18513">
                  <c:v>8.3925613427709322E-2</c:v>
                </c:pt>
                <c:pt idx="18514">
                  <c:v>0</c:v>
                </c:pt>
                <c:pt idx="18515">
                  <c:v>9.4245081018016208E-2</c:v>
                </c:pt>
                <c:pt idx="18516">
                  <c:v>0.12470387731445953</c:v>
                </c:pt>
                <c:pt idx="18517">
                  <c:v>0.1264395949037862</c:v>
                </c:pt>
                <c:pt idx="18518">
                  <c:v>0.12102725694421679</c:v>
                </c:pt>
                <c:pt idx="18519">
                  <c:v>0.10566341435333015</c:v>
                </c:pt>
                <c:pt idx="18520">
                  <c:v>0</c:v>
                </c:pt>
                <c:pt idx="18521">
                  <c:v>0.1359257523145061</c:v>
                </c:pt>
                <c:pt idx="18522">
                  <c:v>0.11958511573902797</c:v>
                </c:pt>
                <c:pt idx="18523">
                  <c:v>0.15106545139133232</c:v>
                </c:pt>
                <c:pt idx="18524">
                  <c:v>0</c:v>
                </c:pt>
                <c:pt idx="18525">
                  <c:v>0.11406972222175682</c:v>
                </c:pt>
                <c:pt idx="18526">
                  <c:v>0.81558030092855915</c:v>
                </c:pt>
                <c:pt idx="18527">
                  <c:v>0.114694583331584</c:v>
                </c:pt>
                <c:pt idx="18528">
                  <c:v>0</c:v>
                </c:pt>
                <c:pt idx="18529">
                  <c:v>0.10724923610541737</c:v>
                </c:pt>
                <c:pt idx="18530">
                  <c:v>0.11680605323635973</c:v>
                </c:pt>
                <c:pt idx="18531">
                  <c:v>0.10828487268736353</c:v>
                </c:pt>
                <c:pt idx="18532">
                  <c:v>0.11791476851794869</c:v>
                </c:pt>
                <c:pt idx="18533">
                  <c:v>0</c:v>
                </c:pt>
                <c:pt idx="18534">
                  <c:v>0</c:v>
                </c:pt>
                <c:pt idx="18535">
                  <c:v>0.10512309027399169</c:v>
                </c:pt>
                <c:pt idx="18536">
                  <c:v>2.7766203857026994E-5</c:v>
                </c:pt>
                <c:pt idx="18537">
                  <c:v>1.562500256113708E-5</c:v>
                </c:pt>
                <c:pt idx="18538">
                  <c:v>7.5322997690818738E-2</c:v>
                </c:pt>
                <c:pt idx="18539">
                  <c:v>0.11654978009028127</c:v>
                </c:pt>
                <c:pt idx="18540">
                  <c:v>0.10706410879356554</c:v>
                </c:pt>
                <c:pt idx="18541">
                  <c:v>0</c:v>
                </c:pt>
                <c:pt idx="18542">
                  <c:v>0</c:v>
                </c:pt>
                <c:pt idx="18543">
                  <c:v>0</c:v>
                </c:pt>
                <c:pt idx="18544">
                  <c:v>0</c:v>
                </c:pt>
                <c:pt idx="18545">
                  <c:v>8.7517372681759298E-2</c:v>
                </c:pt>
                <c:pt idx="18546">
                  <c:v>0.13903240740910405</c:v>
                </c:pt>
                <c:pt idx="18547">
                  <c:v>0.13512182870181277</c:v>
                </c:pt>
                <c:pt idx="18548">
                  <c:v>0</c:v>
                </c:pt>
                <c:pt idx="18549">
                  <c:v>0.14039773148397217</c:v>
                </c:pt>
                <c:pt idx="18550">
                  <c:v>0</c:v>
                </c:pt>
                <c:pt idx="18551">
                  <c:v>0</c:v>
                </c:pt>
                <c:pt idx="18552">
                  <c:v>0</c:v>
                </c:pt>
                <c:pt idx="18553">
                  <c:v>0.11431307870225282</c:v>
                </c:pt>
                <c:pt idx="18554">
                  <c:v>0.12734383101633284</c:v>
                </c:pt>
                <c:pt idx="18555">
                  <c:v>2.7455317361091147</c:v>
                </c:pt>
                <c:pt idx="18556">
                  <c:v>0</c:v>
                </c:pt>
                <c:pt idx="18557">
                  <c:v>0.59469649305538042</c:v>
                </c:pt>
                <c:pt idx="18558">
                  <c:v>0</c:v>
                </c:pt>
                <c:pt idx="18559">
                  <c:v>0</c:v>
                </c:pt>
                <c:pt idx="18560">
                  <c:v>0</c:v>
                </c:pt>
                <c:pt idx="18561">
                  <c:v>0</c:v>
                </c:pt>
                <c:pt idx="18562">
                  <c:v>0.21607518518430879</c:v>
                </c:pt>
                <c:pt idx="18563">
                  <c:v>0.11630045138736023</c:v>
                </c:pt>
                <c:pt idx="18564">
                  <c:v>0</c:v>
                </c:pt>
                <c:pt idx="18565">
                  <c:v>0.65059512731386349</c:v>
                </c:pt>
                <c:pt idx="18566">
                  <c:v>0.62074768518505152</c:v>
                </c:pt>
                <c:pt idx="18567">
                  <c:v>0.10436222222779179</c:v>
                </c:pt>
                <c:pt idx="18568">
                  <c:v>8.1527118054509629E-2</c:v>
                </c:pt>
                <c:pt idx="18569">
                  <c:v>0.12240561343060108</c:v>
                </c:pt>
                <c:pt idx="18570">
                  <c:v>0.11030261574342148</c:v>
                </c:pt>
                <c:pt idx="18571">
                  <c:v>0.12182276620296761</c:v>
                </c:pt>
                <c:pt idx="18572">
                  <c:v>7.1903344913152978E-2</c:v>
                </c:pt>
                <c:pt idx="18573">
                  <c:v>0.10456696759501938</c:v>
                </c:pt>
                <c:pt idx="18574">
                  <c:v>0.12637943286972586</c:v>
                </c:pt>
                <c:pt idx="18575">
                  <c:v>1.5682875528000295E-5</c:v>
                </c:pt>
                <c:pt idx="18576">
                  <c:v>2.1109363425930496</c:v>
                </c:pt>
                <c:pt idx="18577">
                  <c:v>0.12354878472251585</c:v>
                </c:pt>
                <c:pt idx="18578">
                  <c:v>0.11650390046270331</c:v>
                </c:pt>
                <c:pt idx="18579">
                  <c:v>0</c:v>
                </c:pt>
                <c:pt idx="18580">
                  <c:v>0.11016999999992549</c:v>
                </c:pt>
                <c:pt idx="18581">
                  <c:v>0</c:v>
                </c:pt>
                <c:pt idx="18582">
                  <c:v>0.10145112268219236</c:v>
                </c:pt>
                <c:pt idx="18583">
                  <c:v>7.5617847222019918E-2</c:v>
                </c:pt>
                <c:pt idx="18584">
                  <c:v>0.10817089120246237</c:v>
                </c:pt>
                <c:pt idx="18585">
                  <c:v>0</c:v>
                </c:pt>
                <c:pt idx="18586">
                  <c:v>0</c:v>
                </c:pt>
                <c:pt idx="18587">
                  <c:v>0</c:v>
                </c:pt>
                <c:pt idx="18588">
                  <c:v>0</c:v>
                </c:pt>
                <c:pt idx="18589">
                  <c:v>0.11880248842498986</c:v>
                </c:pt>
                <c:pt idx="18590">
                  <c:v>0</c:v>
                </c:pt>
                <c:pt idx="18591">
                  <c:v>0</c:v>
                </c:pt>
                <c:pt idx="18592">
                  <c:v>0</c:v>
                </c:pt>
                <c:pt idx="18593">
                  <c:v>9.9829305552702863E-2</c:v>
                </c:pt>
                <c:pt idx="18594">
                  <c:v>0.11919839120673714</c:v>
                </c:pt>
                <c:pt idx="18595">
                  <c:v>0.1062256365767098</c:v>
                </c:pt>
                <c:pt idx="18596">
                  <c:v>0.12066476851759944</c:v>
                </c:pt>
                <c:pt idx="18597">
                  <c:v>0.11583439815149177</c:v>
                </c:pt>
                <c:pt idx="18598">
                  <c:v>0</c:v>
                </c:pt>
                <c:pt idx="18599">
                  <c:v>0</c:v>
                </c:pt>
                <c:pt idx="18600">
                  <c:v>0.10382902777928393</c:v>
                </c:pt>
                <c:pt idx="18601">
                  <c:v>1.347047013892734</c:v>
                </c:pt>
                <c:pt idx="18602">
                  <c:v>0.10546526620601071</c:v>
                </c:pt>
                <c:pt idx="18603">
                  <c:v>9.9838854170229752E-2</c:v>
                </c:pt>
                <c:pt idx="18604">
                  <c:v>0.11316846065165009</c:v>
                </c:pt>
                <c:pt idx="18605">
                  <c:v>0</c:v>
                </c:pt>
                <c:pt idx="18606">
                  <c:v>0</c:v>
                </c:pt>
                <c:pt idx="18607">
                  <c:v>0.12362542824121192</c:v>
                </c:pt>
                <c:pt idx="18608">
                  <c:v>0</c:v>
                </c:pt>
                <c:pt idx="18609">
                  <c:v>0</c:v>
                </c:pt>
                <c:pt idx="18610">
                  <c:v>0</c:v>
                </c:pt>
                <c:pt idx="18611">
                  <c:v>2.5527002318995073E-2</c:v>
                </c:pt>
                <c:pt idx="18612">
                  <c:v>0</c:v>
                </c:pt>
                <c:pt idx="18613">
                  <c:v>0.18052560185606126</c:v>
                </c:pt>
                <c:pt idx="18614">
                  <c:v>0</c:v>
                </c:pt>
                <c:pt idx="18615">
                  <c:v>2.0903935364913195E-4</c:v>
                </c:pt>
                <c:pt idx="18616">
                  <c:v>0</c:v>
                </c:pt>
                <c:pt idx="18617">
                  <c:v>0.11553549768723315</c:v>
                </c:pt>
                <c:pt idx="18618">
                  <c:v>0.10027312499732943</c:v>
                </c:pt>
                <c:pt idx="18619">
                  <c:v>0</c:v>
                </c:pt>
                <c:pt idx="18620">
                  <c:v>0</c:v>
                </c:pt>
                <c:pt idx="18621">
                  <c:v>0.12090163194079651</c:v>
                </c:pt>
                <c:pt idx="18622">
                  <c:v>0.11491025462601101</c:v>
                </c:pt>
                <c:pt idx="18623">
                  <c:v>0.12442668981384486</c:v>
                </c:pt>
                <c:pt idx="18624">
                  <c:v>0.11492245370754972</c:v>
                </c:pt>
                <c:pt idx="18625">
                  <c:v>0</c:v>
                </c:pt>
                <c:pt idx="18626">
                  <c:v>1.5275290277713793</c:v>
                </c:pt>
                <c:pt idx="18627">
                  <c:v>2.1157407900318503E-5</c:v>
                </c:pt>
                <c:pt idx="18628">
                  <c:v>2.0127314201090485E-5</c:v>
                </c:pt>
                <c:pt idx="18629">
                  <c:v>1.9571758457459509E-5</c:v>
                </c:pt>
                <c:pt idx="18630">
                  <c:v>0.90183428241289221</c:v>
                </c:pt>
                <c:pt idx="18631">
                  <c:v>9.4251759262988344E-2</c:v>
                </c:pt>
                <c:pt idx="18632">
                  <c:v>0.11170967592624947</c:v>
                </c:pt>
                <c:pt idx="18633">
                  <c:v>0.1066729282392771</c:v>
                </c:pt>
                <c:pt idx="18634">
                  <c:v>0.1190352083358448</c:v>
                </c:pt>
                <c:pt idx="18635">
                  <c:v>0.11492709490266861</c:v>
                </c:pt>
                <c:pt idx="18636">
                  <c:v>0</c:v>
                </c:pt>
                <c:pt idx="18637">
                  <c:v>0.57069652777863666</c:v>
                </c:pt>
                <c:pt idx="18638">
                  <c:v>0.10666135416249745</c:v>
                </c:pt>
                <c:pt idx="18639">
                  <c:v>7.9911562497727573E-2</c:v>
                </c:pt>
                <c:pt idx="18640">
                  <c:v>0.12991734954266576</c:v>
                </c:pt>
                <c:pt idx="18641">
                  <c:v>0.12105297453672392</c:v>
                </c:pt>
                <c:pt idx="18642">
                  <c:v>0</c:v>
                </c:pt>
                <c:pt idx="18643">
                  <c:v>0.10194600694376277</c:v>
                </c:pt>
                <c:pt idx="18644">
                  <c:v>0.11211386573995696</c:v>
                </c:pt>
                <c:pt idx="18645">
                  <c:v>0</c:v>
                </c:pt>
                <c:pt idx="18646">
                  <c:v>9.00532870364259E-2</c:v>
                </c:pt>
                <c:pt idx="18647">
                  <c:v>0.16216554398124572</c:v>
                </c:pt>
                <c:pt idx="18648">
                  <c:v>0</c:v>
                </c:pt>
                <c:pt idx="18649">
                  <c:v>0</c:v>
                </c:pt>
                <c:pt idx="18650">
                  <c:v>0</c:v>
                </c:pt>
                <c:pt idx="18651">
                  <c:v>0.16413035879668314</c:v>
                </c:pt>
                <c:pt idx="18652">
                  <c:v>0</c:v>
                </c:pt>
                <c:pt idx="18653">
                  <c:v>2.2229710652027279E-2</c:v>
                </c:pt>
                <c:pt idx="18654">
                  <c:v>0.10534527777781477</c:v>
                </c:pt>
                <c:pt idx="18655">
                  <c:v>0</c:v>
                </c:pt>
                <c:pt idx="18656">
                  <c:v>0</c:v>
                </c:pt>
                <c:pt idx="18657">
                  <c:v>0</c:v>
                </c:pt>
                <c:pt idx="18658">
                  <c:v>0</c:v>
                </c:pt>
                <c:pt idx="18659">
                  <c:v>0</c:v>
                </c:pt>
                <c:pt idx="18660">
                  <c:v>0</c:v>
                </c:pt>
                <c:pt idx="18661">
                  <c:v>0</c:v>
                </c:pt>
                <c:pt idx="18662">
                  <c:v>0.1129153587971814</c:v>
                </c:pt>
                <c:pt idx="18663">
                  <c:v>0</c:v>
                </c:pt>
                <c:pt idx="18664">
                  <c:v>0</c:v>
                </c:pt>
                <c:pt idx="18665">
                  <c:v>0</c:v>
                </c:pt>
                <c:pt idx="18666">
                  <c:v>0</c:v>
                </c:pt>
                <c:pt idx="18667">
                  <c:v>0</c:v>
                </c:pt>
                <c:pt idx="18668">
                  <c:v>0</c:v>
                </c:pt>
                <c:pt idx="18669">
                  <c:v>0</c:v>
                </c:pt>
                <c:pt idx="18670">
                  <c:v>0</c:v>
                </c:pt>
                <c:pt idx="18671">
                  <c:v>0</c:v>
                </c:pt>
                <c:pt idx="18672">
                  <c:v>0.1239720254598069</c:v>
                </c:pt>
                <c:pt idx="18673">
                  <c:v>0</c:v>
                </c:pt>
                <c:pt idx="18674">
                  <c:v>0</c:v>
                </c:pt>
                <c:pt idx="18675">
                  <c:v>0</c:v>
                </c:pt>
                <c:pt idx="18676">
                  <c:v>8.0466516206797678E-2</c:v>
                </c:pt>
                <c:pt idx="18677">
                  <c:v>8.4590543985541444E-2</c:v>
                </c:pt>
                <c:pt idx="18678">
                  <c:v>0.12485392361122649</c:v>
                </c:pt>
                <c:pt idx="18679">
                  <c:v>0</c:v>
                </c:pt>
                <c:pt idx="18680">
                  <c:v>0.10945934028131887</c:v>
                </c:pt>
                <c:pt idx="18681">
                  <c:v>0.20426519676402677</c:v>
                </c:pt>
                <c:pt idx="18682">
                  <c:v>0</c:v>
                </c:pt>
                <c:pt idx="18683">
                  <c:v>0</c:v>
                </c:pt>
                <c:pt idx="18684">
                  <c:v>9.3922523148648906E-2</c:v>
                </c:pt>
                <c:pt idx="18685">
                  <c:v>0.1217827199070598</c:v>
                </c:pt>
                <c:pt idx="18686">
                  <c:v>0.1892339699115837</c:v>
                </c:pt>
                <c:pt idx="18687">
                  <c:v>0</c:v>
                </c:pt>
                <c:pt idx="18688">
                  <c:v>6.0501435182231944E-2</c:v>
                </c:pt>
                <c:pt idx="18689">
                  <c:v>8.9747847225225996E-2</c:v>
                </c:pt>
                <c:pt idx="18690">
                  <c:v>0</c:v>
                </c:pt>
                <c:pt idx="18691">
                  <c:v>0</c:v>
                </c:pt>
                <c:pt idx="18692">
                  <c:v>3.7136817132704891E-2</c:v>
                </c:pt>
                <c:pt idx="18693">
                  <c:v>0</c:v>
                </c:pt>
                <c:pt idx="18694">
                  <c:v>0</c:v>
                </c:pt>
                <c:pt idx="18695">
                  <c:v>0.17669365740584908</c:v>
                </c:pt>
                <c:pt idx="18696">
                  <c:v>2.4226087960414588E-2</c:v>
                </c:pt>
                <c:pt idx="18697">
                  <c:v>0</c:v>
                </c:pt>
                <c:pt idx="18698">
                  <c:v>0</c:v>
                </c:pt>
                <c:pt idx="18699">
                  <c:v>0</c:v>
                </c:pt>
                <c:pt idx="18700">
                  <c:v>0</c:v>
                </c:pt>
                <c:pt idx="18701">
                  <c:v>0</c:v>
                </c:pt>
                <c:pt idx="18702">
                  <c:v>2.6641226853826083E-2</c:v>
                </c:pt>
                <c:pt idx="18703">
                  <c:v>0</c:v>
                </c:pt>
                <c:pt idx="18704">
                  <c:v>0.11490824074280681</c:v>
                </c:pt>
                <c:pt idx="18705">
                  <c:v>2.3159722331911325E-5</c:v>
                </c:pt>
                <c:pt idx="18706">
                  <c:v>8.9299270832270849E-2</c:v>
                </c:pt>
                <c:pt idx="18707">
                  <c:v>0.12096923610806698</c:v>
                </c:pt>
                <c:pt idx="18708">
                  <c:v>0.10289631944033317</c:v>
                </c:pt>
                <c:pt idx="18709">
                  <c:v>0.10411819443834247</c:v>
                </c:pt>
                <c:pt idx="18710">
                  <c:v>0.10490387731260853</c:v>
                </c:pt>
                <c:pt idx="18711">
                  <c:v>0</c:v>
                </c:pt>
                <c:pt idx="18712">
                  <c:v>0</c:v>
                </c:pt>
                <c:pt idx="18713">
                  <c:v>0</c:v>
                </c:pt>
                <c:pt idx="18714">
                  <c:v>0.11976890046935296</c:v>
                </c:pt>
                <c:pt idx="18715">
                  <c:v>0.10756878472602693</c:v>
                </c:pt>
                <c:pt idx="18716">
                  <c:v>0</c:v>
                </c:pt>
                <c:pt idx="18717">
                  <c:v>0</c:v>
                </c:pt>
                <c:pt idx="18718">
                  <c:v>0.11877004629786825</c:v>
                </c:pt>
                <c:pt idx="18719">
                  <c:v>0.11222372685006121</c:v>
                </c:pt>
                <c:pt idx="18720">
                  <c:v>8.0981111110304482E-2</c:v>
                </c:pt>
                <c:pt idx="18721">
                  <c:v>0.11466428240237292</c:v>
                </c:pt>
                <c:pt idx="18722">
                  <c:v>0</c:v>
                </c:pt>
                <c:pt idx="18723">
                  <c:v>9.556827546475688E-2</c:v>
                </c:pt>
                <c:pt idx="18724">
                  <c:v>8.4514872687577736E-2</c:v>
                </c:pt>
                <c:pt idx="18725">
                  <c:v>0</c:v>
                </c:pt>
                <c:pt idx="18726">
                  <c:v>0</c:v>
                </c:pt>
                <c:pt idx="18727">
                  <c:v>0</c:v>
                </c:pt>
                <c:pt idx="18728">
                  <c:v>0</c:v>
                </c:pt>
                <c:pt idx="18729">
                  <c:v>0.13447604166867677</c:v>
                </c:pt>
                <c:pt idx="18730">
                  <c:v>0</c:v>
                </c:pt>
                <c:pt idx="18731">
                  <c:v>0</c:v>
                </c:pt>
                <c:pt idx="18732">
                  <c:v>0</c:v>
                </c:pt>
                <c:pt idx="18733">
                  <c:v>7.5969351855746936E-2</c:v>
                </c:pt>
                <c:pt idx="18734">
                  <c:v>0.10825942129304167</c:v>
                </c:pt>
                <c:pt idx="18735">
                  <c:v>0</c:v>
                </c:pt>
                <c:pt idx="18736">
                  <c:v>7.9341388889588416E-2</c:v>
                </c:pt>
                <c:pt idx="18737">
                  <c:v>0.11575825231557246</c:v>
                </c:pt>
                <c:pt idx="18738">
                  <c:v>0</c:v>
                </c:pt>
                <c:pt idx="18739">
                  <c:v>0</c:v>
                </c:pt>
                <c:pt idx="18740">
                  <c:v>0</c:v>
                </c:pt>
                <c:pt idx="18741">
                  <c:v>0</c:v>
                </c:pt>
                <c:pt idx="18742">
                  <c:v>0</c:v>
                </c:pt>
                <c:pt idx="18743">
                  <c:v>0</c:v>
                </c:pt>
                <c:pt idx="18744">
                  <c:v>0.12046317129716044</c:v>
                </c:pt>
                <c:pt idx="18745">
                  <c:v>0</c:v>
                </c:pt>
                <c:pt idx="18746">
                  <c:v>1.7789352568797767E-5</c:v>
                </c:pt>
                <c:pt idx="18747">
                  <c:v>1.984953269129619E-5</c:v>
                </c:pt>
                <c:pt idx="18748">
                  <c:v>2.2187501599546522E-5</c:v>
                </c:pt>
                <c:pt idx="18749">
                  <c:v>0</c:v>
                </c:pt>
                <c:pt idx="18750">
                  <c:v>0</c:v>
                </c:pt>
                <c:pt idx="18751">
                  <c:v>0.12136636573995929</c:v>
                </c:pt>
                <c:pt idx="18752">
                  <c:v>0</c:v>
                </c:pt>
                <c:pt idx="18753">
                  <c:v>0</c:v>
                </c:pt>
                <c:pt idx="18754">
                  <c:v>9.9430497684807051E-2</c:v>
                </c:pt>
                <c:pt idx="18755">
                  <c:v>0</c:v>
                </c:pt>
                <c:pt idx="18756">
                  <c:v>0.14434895833255723</c:v>
                </c:pt>
                <c:pt idx="18757">
                  <c:v>0</c:v>
                </c:pt>
                <c:pt idx="18758">
                  <c:v>0.12208498842664994</c:v>
                </c:pt>
                <c:pt idx="18759">
                  <c:v>0</c:v>
                </c:pt>
                <c:pt idx="18760">
                  <c:v>0</c:v>
                </c:pt>
                <c:pt idx="18761">
                  <c:v>2.0775463781319559E-5</c:v>
                </c:pt>
                <c:pt idx="18762">
                  <c:v>0.11530288194626337</c:v>
                </c:pt>
                <c:pt idx="18763">
                  <c:v>2.6018518838100135E-5</c:v>
                </c:pt>
                <c:pt idx="18764">
                  <c:v>2.0023151591885835E-5</c:v>
                </c:pt>
                <c:pt idx="18765">
                  <c:v>2.0138890249654651E-5</c:v>
                </c:pt>
                <c:pt idx="18766">
                  <c:v>1.9236111256759614E-5</c:v>
                </c:pt>
                <c:pt idx="18767">
                  <c:v>0</c:v>
                </c:pt>
                <c:pt idx="18768">
                  <c:v>1.6932870494201779E-5</c:v>
                </c:pt>
                <c:pt idx="18769">
                  <c:v>0.10722739583434304</c:v>
                </c:pt>
                <c:pt idx="18770">
                  <c:v>0</c:v>
                </c:pt>
                <c:pt idx="18771">
                  <c:v>0</c:v>
                </c:pt>
                <c:pt idx="18772">
                  <c:v>0</c:v>
                </c:pt>
                <c:pt idx="18773">
                  <c:v>9.9501562501245644E-2</c:v>
                </c:pt>
                <c:pt idx="18774">
                  <c:v>0</c:v>
                </c:pt>
                <c:pt idx="18775">
                  <c:v>0.1097418402787298</c:v>
                </c:pt>
                <c:pt idx="18776">
                  <c:v>0</c:v>
                </c:pt>
                <c:pt idx="18777">
                  <c:v>0</c:v>
                </c:pt>
                <c:pt idx="18778">
                  <c:v>0</c:v>
                </c:pt>
                <c:pt idx="18779">
                  <c:v>1.891203282866627E-5</c:v>
                </c:pt>
                <c:pt idx="18780">
                  <c:v>4.0717372685321607E-2</c:v>
                </c:pt>
                <c:pt idx="18781">
                  <c:v>0</c:v>
                </c:pt>
                <c:pt idx="18782">
                  <c:v>4.4676759258436505E-2</c:v>
                </c:pt>
                <c:pt idx="18783">
                  <c:v>7.6519259258930106E-2</c:v>
                </c:pt>
                <c:pt idx="18784">
                  <c:v>0.11089451389125315</c:v>
                </c:pt>
                <c:pt idx="18785">
                  <c:v>0</c:v>
                </c:pt>
                <c:pt idx="18786">
                  <c:v>0.11385093750141095</c:v>
                </c:pt>
                <c:pt idx="18787">
                  <c:v>0</c:v>
                </c:pt>
                <c:pt idx="18788">
                  <c:v>0</c:v>
                </c:pt>
                <c:pt idx="18789">
                  <c:v>0.11857863426121185</c:v>
                </c:pt>
                <c:pt idx="18790">
                  <c:v>0</c:v>
                </c:pt>
                <c:pt idx="18791">
                  <c:v>0</c:v>
                </c:pt>
                <c:pt idx="18792">
                  <c:v>0</c:v>
                </c:pt>
                <c:pt idx="18793">
                  <c:v>0.11215193287353031</c:v>
                </c:pt>
                <c:pt idx="18794">
                  <c:v>0</c:v>
                </c:pt>
                <c:pt idx="18795">
                  <c:v>0.1011356712988345</c:v>
                </c:pt>
                <c:pt idx="18796">
                  <c:v>0</c:v>
                </c:pt>
                <c:pt idx="18797">
                  <c:v>1.8749997252598405E-5</c:v>
                </c:pt>
                <c:pt idx="18798">
                  <c:v>0.1058518634235952</c:v>
                </c:pt>
                <c:pt idx="18799">
                  <c:v>0</c:v>
                </c:pt>
                <c:pt idx="18800">
                  <c:v>0</c:v>
                </c:pt>
                <c:pt idx="18801">
                  <c:v>0</c:v>
                </c:pt>
                <c:pt idx="18802">
                  <c:v>0.7167530092629022</c:v>
                </c:pt>
                <c:pt idx="18803">
                  <c:v>0</c:v>
                </c:pt>
                <c:pt idx="18804">
                  <c:v>0</c:v>
                </c:pt>
                <c:pt idx="18805">
                  <c:v>7.6924675922782626E-2</c:v>
                </c:pt>
                <c:pt idx="18806">
                  <c:v>0.12247722222673474</c:v>
                </c:pt>
                <c:pt idx="18807">
                  <c:v>0</c:v>
                </c:pt>
                <c:pt idx="18808">
                  <c:v>0</c:v>
                </c:pt>
                <c:pt idx="18809">
                  <c:v>0</c:v>
                </c:pt>
                <c:pt idx="18810">
                  <c:v>0</c:v>
                </c:pt>
                <c:pt idx="18811">
                  <c:v>7.6992824077024125E-2</c:v>
                </c:pt>
                <c:pt idx="18812">
                  <c:v>8.4865000004356261E-2</c:v>
                </c:pt>
                <c:pt idx="18813">
                  <c:v>0</c:v>
                </c:pt>
                <c:pt idx="18814">
                  <c:v>0</c:v>
                </c:pt>
                <c:pt idx="18815">
                  <c:v>0</c:v>
                </c:pt>
                <c:pt idx="18816">
                  <c:v>0</c:v>
                </c:pt>
                <c:pt idx="18817">
                  <c:v>0.61691541666368721</c:v>
                </c:pt>
                <c:pt idx="18818">
                  <c:v>0</c:v>
                </c:pt>
                <c:pt idx="18819">
                  <c:v>0.19919827546254965</c:v>
                </c:pt>
                <c:pt idx="18820">
                  <c:v>0</c:v>
                </c:pt>
                <c:pt idx="18821">
                  <c:v>0</c:v>
                </c:pt>
                <c:pt idx="18822">
                  <c:v>1.9930550479330122E-5</c:v>
                </c:pt>
                <c:pt idx="18823">
                  <c:v>2.3900465748738497E-5</c:v>
                </c:pt>
                <c:pt idx="18824">
                  <c:v>0</c:v>
                </c:pt>
                <c:pt idx="18825">
                  <c:v>2.2569438442587852E-5</c:v>
                </c:pt>
                <c:pt idx="18826">
                  <c:v>13.283895671294886</c:v>
                </c:pt>
                <c:pt idx="18827">
                  <c:v>1.8530088709667325E-5</c:v>
                </c:pt>
                <c:pt idx="18828">
                  <c:v>0</c:v>
                </c:pt>
                <c:pt idx="18829">
                  <c:v>0.10477719907066785</c:v>
                </c:pt>
                <c:pt idx="18830">
                  <c:v>0</c:v>
                </c:pt>
                <c:pt idx="18831">
                  <c:v>5.1550923672039062E-5</c:v>
                </c:pt>
                <c:pt idx="18832">
                  <c:v>2.310184936504811E-5</c:v>
                </c:pt>
                <c:pt idx="18833">
                  <c:v>2.7650457923300564E-5</c:v>
                </c:pt>
                <c:pt idx="18834">
                  <c:v>2.2048610844649374E-5</c:v>
                </c:pt>
                <c:pt idx="18835">
                  <c:v>0</c:v>
                </c:pt>
                <c:pt idx="18836">
                  <c:v>2.3968765277822968</c:v>
                </c:pt>
                <c:pt idx="18837">
                  <c:v>0.12193215277511626</c:v>
                </c:pt>
                <c:pt idx="18838">
                  <c:v>0</c:v>
                </c:pt>
                <c:pt idx="18839">
                  <c:v>0</c:v>
                </c:pt>
                <c:pt idx="18840">
                  <c:v>0</c:v>
                </c:pt>
                <c:pt idx="18841">
                  <c:v>0</c:v>
                </c:pt>
                <c:pt idx="18842">
                  <c:v>9.4698807872191537E-2</c:v>
                </c:pt>
                <c:pt idx="18843">
                  <c:v>1.5983801858965307E-5</c:v>
                </c:pt>
                <c:pt idx="18844">
                  <c:v>0.81412785879365401</c:v>
                </c:pt>
                <c:pt idx="18845">
                  <c:v>6.7407403548713773E-5</c:v>
                </c:pt>
                <c:pt idx="18846">
                  <c:v>1.79907063657447</c:v>
                </c:pt>
                <c:pt idx="18847">
                  <c:v>0</c:v>
                </c:pt>
                <c:pt idx="18848">
                  <c:v>2.0115738152526319E-5</c:v>
                </c:pt>
                <c:pt idx="18849">
                  <c:v>3.179398481734097E-5</c:v>
                </c:pt>
                <c:pt idx="18850">
                  <c:v>0.12593570601893589</c:v>
                </c:pt>
                <c:pt idx="18851">
                  <c:v>0</c:v>
                </c:pt>
                <c:pt idx="18852">
                  <c:v>11.915050462957879</c:v>
                </c:pt>
                <c:pt idx="18853">
                  <c:v>0</c:v>
                </c:pt>
                <c:pt idx="18854">
                  <c:v>0</c:v>
                </c:pt>
                <c:pt idx="18855">
                  <c:v>0.11992646990256617</c:v>
                </c:pt>
                <c:pt idx="18856">
                  <c:v>0</c:v>
                </c:pt>
                <c:pt idx="18857">
                  <c:v>0</c:v>
                </c:pt>
                <c:pt idx="18858">
                  <c:v>7.5189004630374257E-2</c:v>
                </c:pt>
                <c:pt idx="18859">
                  <c:v>0</c:v>
                </c:pt>
                <c:pt idx="18860">
                  <c:v>3.7637152774550486E-2</c:v>
                </c:pt>
                <c:pt idx="18861">
                  <c:v>0.1880342476797523</c:v>
                </c:pt>
                <c:pt idx="18862">
                  <c:v>0.12265106481208932</c:v>
                </c:pt>
                <c:pt idx="18863">
                  <c:v>6.812013888702495E-2</c:v>
                </c:pt>
                <c:pt idx="18864">
                  <c:v>0.17407579861173872</c:v>
                </c:pt>
                <c:pt idx="18865">
                  <c:v>0</c:v>
                </c:pt>
                <c:pt idx="18866">
                  <c:v>0</c:v>
                </c:pt>
                <c:pt idx="18867">
                  <c:v>0</c:v>
                </c:pt>
                <c:pt idx="18868">
                  <c:v>0</c:v>
                </c:pt>
                <c:pt idx="18869">
                  <c:v>7.9658715272671543E-2</c:v>
                </c:pt>
                <c:pt idx="18870">
                  <c:v>0</c:v>
                </c:pt>
                <c:pt idx="18871">
                  <c:v>0.10659083333302988</c:v>
                </c:pt>
                <c:pt idx="18872">
                  <c:v>1.7997685063164681E-5</c:v>
                </c:pt>
                <c:pt idx="18873">
                  <c:v>1.9386570784263313E-5</c:v>
                </c:pt>
                <c:pt idx="18874">
                  <c:v>0.60817065971787088</c:v>
                </c:pt>
                <c:pt idx="18875">
                  <c:v>0.11995624999690335</c:v>
                </c:pt>
                <c:pt idx="18876">
                  <c:v>9.6922777775034774E-2</c:v>
                </c:pt>
                <c:pt idx="18877">
                  <c:v>0</c:v>
                </c:pt>
                <c:pt idx="18878">
                  <c:v>2.2071493054681923E-2</c:v>
                </c:pt>
                <c:pt idx="18879">
                  <c:v>0.12066952546592802</c:v>
                </c:pt>
                <c:pt idx="18880">
                  <c:v>0.18508039351581829</c:v>
                </c:pt>
                <c:pt idx="18881">
                  <c:v>0.11846307870291639</c:v>
                </c:pt>
                <c:pt idx="18882">
                  <c:v>0.11591640046390239</c:v>
                </c:pt>
                <c:pt idx="18883">
                  <c:v>0.12190697916958015</c:v>
                </c:pt>
                <c:pt idx="18884">
                  <c:v>0</c:v>
                </c:pt>
                <c:pt idx="18885">
                  <c:v>0</c:v>
                </c:pt>
                <c:pt idx="18886">
                  <c:v>0</c:v>
                </c:pt>
                <c:pt idx="18887">
                  <c:v>0.11115685185359325</c:v>
                </c:pt>
                <c:pt idx="18888">
                  <c:v>0.10740914352209074</c:v>
                </c:pt>
                <c:pt idx="18889">
                  <c:v>0.12646800925722346</c:v>
                </c:pt>
                <c:pt idx="18890">
                  <c:v>0.11661883102351567</c:v>
                </c:pt>
                <c:pt idx="18891">
                  <c:v>0.12551513889047783</c:v>
                </c:pt>
                <c:pt idx="18892">
                  <c:v>0.11901260416925652</c:v>
                </c:pt>
                <c:pt idx="18893">
                  <c:v>0.14501677083171671</c:v>
                </c:pt>
                <c:pt idx="18894">
                  <c:v>0.13495288194826571</c:v>
                </c:pt>
                <c:pt idx="18895">
                  <c:v>8.5919317127263639E-2</c:v>
                </c:pt>
                <c:pt idx="18896">
                  <c:v>0.1127833564823959</c:v>
                </c:pt>
                <c:pt idx="18897">
                  <c:v>0</c:v>
                </c:pt>
                <c:pt idx="18898">
                  <c:v>0</c:v>
                </c:pt>
                <c:pt idx="18899">
                  <c:v>0.10274787036905764</c:v>
                </c:pt>
                <c:pt idx="18900">
                  <c:v>0.12404673611308681</c:v>
                </c:pt>
                <c:pt idx="18901">
                  <c:v>2.1932847223069984E-2</c:v>
                </c:pt>
                <c:pt idx="18902">
                  <c:v>0</c:v>
                </c:pt>
                <c:pt idx="18903">
                  <c:v>101.8846118750007</c:v>
                </c:pt>
                <c:pt idx="18904">
                  <c:v>0</c:v>
                </c:pt>
                <c:pt idx="18905">
                  <c:v>0.11625878472113982</c:v>
                </c:pt>
                <c:pt idx="18906">
                  <c:v>0</c:v>
                </c:pt>
                <c:pt idx="18907">
                  <c:v>0.11702212962700287</c:v>
                </c:pt>
                <c:pt idx="18908">
                  <c:v>0</c:v>
                </c:pt>
                <c:pt idx="18909">
                  <c:v>0.182706817126018</c:v>
                </c:pt>
                <c:pt idx="18910">
                  <c:v>0.12224496527778683</c:v>
                </c:pt>
                <c:pt idx="18911">
                  <c:v>0</c:v>
                </c:pt>
                <c:pt idx="18912">
                  <c:v>0</c:v>
                </c:pt>
                <c:pt idx="18913">
                  <c:v>0</c:v>
                </c:pt>
                <c:pt idx="18914">
                  <c:v>3.7070092592330184E-2</c:v>
                </c:pt>
                <c:pt idx="18915">
                  <c:v>0</c:v>
                </c:pt>
                <c:pt idx="18916">
                  <c:v>0</c:v>
                </c:pt>
                <c:pt idx="18917">
                  <c:v>0</c:v>
                </c:pt>
                <c:pt idx="18918">
                  <c:v>2.2312646180507727</c:v>
                </c:pt>
                <c:pt idx="18919">
                  <c:v>2.6608795451465994E-5</c:v>
                </c:pt>
                <c:pt idx="18920">
                  <c:v>0.11423206018662313</c:v>
                </c:pt>
                <c:pt idx="18921">
                  <c:v>0</c:v>
                </c:pt>
                <c:pt idx="18922">
                  <c:v>0.12501576388604008</c:v>
                </c:pt>
                <c:pt idx="18923">
                  <c:v>0.12122878472291632</c:v>
                </c:pt>
                <c:pt idx="18924">
                  <c:v>0</c:v>
                </c:pt>
                <c:pt idx="18925">
                  <c:v>0</c:v>
                </c:pt>
                <c:pt idx="18926">
                  <c:v>0.10087560184911126</c:v>
                </c:pt>
                <c:pt idx="18927">
                  <c:v>0</c:v>
                </c:pt>
                <c:pt idx="18928">
                  <c:v>0</c:v>
                </c:pt>
                <c:pt idx="18929">
                  <c:v>0.10348407407582272</c:v>
                </c:pt>
                <c:pt idx="18930">
                  <c:v>0.10228379629552364</c:v>
                </c:pt>
                <c:pt idx="18931">
                  <c:v>8.8051192135026213E-2</c:v>
                </c:pt>
                <c:pt idx="18932">
                  <c:v>0.12142862268228782</c:v>
                </c:pt>
                <c:pt idx="18933">
                  <c:v>0.12393460648308974</c:v>
                </c:pt>
                <c:pt idx="18934">
                  <c:v>0.10387951389566297</c:v>
                </c:pt>
                <c:pt idx="18935">
                  <c:v>0</c:v>
                </c:pt>
                <c:pt idx="18936">
                  <c:v>0.10327880786644528</c:v>
                </c:pt>
                <c:pt idx="18937">
                  <c:v>1.8779837962938473E-2</c:v>
                </c:pt>
                <c:pt idx="18938">
                  <c:v>0</c:v>
                </c:pt>
                <c:pt idx="18939">
                  <c:v>0.12737518519134028</c:v>
                </c:pt>
                <c:pt idx="18940">
                  <c:v>0.11490396990120644</c:v>
                </c:pt>
                <c:pt idx="18941">
                  <c:v>0.10309534722182434</c:v>
                </c:pt>
                <c:pt idx="18942">
                  <c:v>0.12382083333068294</c:v>
                </c:pt>
                <c:pt idx="18943">
                  <c:v>0</c:v>
                </c:pt>
                <c:pt idx="18944">
                  <c:v>0.24898572916572448</c:v>
                </c:pt>
                <c:pt idx="18945">
                  <c:v>0.11258092593197944</c:v>
                </c:pt>
                <c:pt idx="18946">
                  <c:v>20.549962812496233</c:v>
                </c:pt>
                <c:pt idx="18947">
                  <c:v>0.1085125115714618</c:v>
                </c:pt>
                <c:pt idx="18948">
                  <c:v>0</c:v>
                </c:pt>
                <c:pt idx="18949">
                  <c:v>0.10866869212622987</c:v>
                </c:pt>
                <c:pt idx="18950">
                  <c:v>7.5029713078693021</c:v>
                </c:pt>
                <c:pt idx="18951">
                  <c:v>1.7615740944165736E-5</c:v>
                </c:pt>
                <c:pt idx="18952">
                  <c:v>1.9722225260920823E-5</c:v>
                </c:pt>
                <c:pt idx="18953">
                  <c:v>1.984953269129619E-5</c:v>
                </c:pt>
                <c:pt idx="18954">
                  <c:v>0.11353688657254679</c:v>
                </c:pt>
                <c:pt idx="18955">
                  <c:v>0</c:v>
                </c:pt>
                <c:pt idx="18956">
                  <c:v>0</c:v>
                </c:pt>
                <c:pt idx="18957">
                  <c:v>0</c:v>
                </c:pt>
                <c:pt idx="18958">
                  <c:v>0</c:v>
                </c:pt>
                <c:pt idx="18959">
                  <c:v>0</c:v>
                </c:pt>
                <c:pt idx="18960">
                  <c:v>0</c:v>
                </c:pt>
                <c:pt idx="18961">
                  <c:v>0.11296519675670424</c:v>
                </c:pt>
                <c:pt idx="18962">
                  <c:v>0.12007288194581633</c:v>
                </c:pt>
                <c:pt idx="18963">
                  <c:v>4.7828900460444856E-2</c:v>
                </c:pt>
                <c:pt idx="18964">
                  <c:v>0</c:v>
                </c:pt>
                <c:pt idx="18965">
                  <c:v>0.10787293981411494</c:v>
                </c:pt>
                <c:pt idx="18966">
                  <c:v>2.629630034789443E-5</c:v>
                </c:pt>
                <c:pt idx="18967">
                  <c:v>2.6527777663432062E-5</c:v>
                </c:pt>
                <c:pt idx="18968">
                  <c:v>0</c:v>
                </c:pt>
                <c:pt idx="18969">
                  <c:v>0</c:v>
                </c:pt>
                <c:pt idx="18970">
                  <c:v>0</c:v>
                </c:pt>
                <c:pt idx="18971">
                  <c:v>0.11814993056032108</c:v>
                </c:pt>
                <c:pt idx="18972">
                  <c:v>2.1699722223274875E-2</c:v>
                </c:pt>
                <c:pt idx="18973">
                  <c:v>7.3911041668907274E-2</c:v>
                </c:pt>
                <c:pt idx="18974">
                  <c:v>8.3057939817081206E-2</c:v>
                </c:pt>
                <c:pt idx="18975">
                  <c:v>4.4686539353278931E-2</c:v>
                </c:pt>
                <c:pt idx="18976">
                  <c:v>4.0574988430307712E-2</c:v>
                </c:pt>
                <c:pt idx="18977">
                  <c:v>0.13466826389048947</c:v>
                </c:pt>
                <c:pt idx="18978">
                  <c:v>4.2755081020004582E-2</c:v>
                </c:pt>
                <c:pt idx="18979">
                  <c:v>4.0323703702597413E-2</c:v>
                </c:pt>
                <c:pt idx="18980">
                  <c:v>0.13548773148067994</c:v>
                </c:pt>
                <c:pt idx="18981">
                  <c:v>0.11098953703913139</c:v>
                </c:pt>
                <c:pt idx="18982">
                  <c:v>0.10928105324273929</c:v>
                </c:pt>
                <c:pt idx="18983">
                  <c:v>0</c:v>
                </c:pt>
                <c:pt idx="18984">
                  <c:v>0</c:v>
                </c:pt>
                <c:pt idx="18985">
                  <c:v>0</c:v>
                </c:pt>
                <c:pt idx="18986">
                  <c:v>0</c:v>
                </c:pt>
                <c:pt idx="18987">
                  <c:v>0.11494739583577029</c:v>
                </c:pt>
                <c:pt idx="18988">
                  <c:v>0.10723386573954485</c:v>
                </c:pt>
                <c:pt idx="18989">
                  <c:v>0.13562373842432862</c:v>
                </c:pt>
                <c:pt idx="18990">
                  <c:v>0.12295914351852844</c:v>
                </c:pt>
                <c:pt idx="18991">
                  <c:v>0.12291990740050096</c:v>
                </c:pt>
                <c:pt idx="18992">
                  <c:v>0.12272540509002283</c:v>
                </c:pt>
                <c:pt idx="18993">
                  <c:v>8.4414907410973683E-2</c:v>
                </c:pt>
                <c:pt idx="18994">
                  <c:v>15.562180000000808</c:v>
                </c:pt>
                <c:pt idx="18995">
                  <c:v>0.11336384258902399</c:v>
                </c:pt>
                <c:pt idx="18996">
                  <c:v>0.12080049768701429</c:v>
                </c:pt>
                <c:pt idx="18997">
                  <c:v>8.5360590273921844E-2</c:v>
                </c:pt>
                <c:pt idx="18998">
                  <c:v>0.1252818055509124</c:v>
                </c:pt>
                <c:pt idx="18999">
                  <c:v>9.646363426145399E-2</c:v>
                </c:pt>
                <c:pt idx="19000">
                  <c:v>0.10903969906939892</c:v>
                </c:pt>
                <c:pt idx="19001">
                  <c:v>0.13458187500509666</c:v>
                </c:pt>
                <c:pt idx="19002">
                  <c:v>0.1176667476829607</c:v>
                </c:pt>
                <c:pt idx="19003">
                  <c:v>0.11167351852054708</c:v>
                </c:pt>
                <c:pt idx="19004">
                  <c:v>0.19313321759545943</c:v>
                </c:pt>
                <c:pt idx="19005">
                  <c:v>0.11768096064770361</c:v>
                </c:pt>
                <c:pt idx="19006">
                  <c:v>0.16660189814865589</c:v>
                </c:pt>
                <c:pt idx="19007">
                  <c:v>0.1172661805539974</c:v>
                </c:pt>
                <c:pt idx="19008">
                  <c:v>0.1667066550871823</c:v>
                </c:pt>
                <c:pt idx="19009">
                  <c:v>0.60426363426086027</c:v>
                </c:pt>
                <c:pt idx="19010">
                  <c:v>0.14564510416676058</c:v>
                </c:pt>
                <c:pt idx="19011">
                  <c:v>2.9196180556027684E-2</c:v>
                </c:pt>
                <c:pt idx="19012">
                  <c:v>0.1561541550909169</c:v>
                </c:pt>
                <c:pt idx="19013">
                  <c:v>0</c:v>
                </c:pt>
                <c:pt idx="19014">
                  <c:v>0.11568097222334472</c:v>
                </c:pt>
                <c:pt idx="19015">
                  <c:v>1.8888895283453166E-5</c:v>
                </c:pt>
                <c:pt idx="19016">
                  <c:v>2.4722219677641988E-5</c:v>
                </c:pt>
                <c:pt idx="19017">
                  <c:v>1.6967591363936663E-5</c:v>
                </c:pt>
                <c:pt idx="19018">
                  <c:v>1.858796167653054E-5</c:v>
                </c:pt>
                <c:pt idx="19019">
                  <c:v>3.3113421523012221E-5</c:v>
                </c:pt>
                <c:pt idx="19020">
                  <c:v>1.0679410532393376</c:v>
                </c:pt>
                <c:pt idx="19021">
                  <c:v>8.180500000162283E-2</c:v>
                </c:pt>
                <c:pt idx="19022">
                  <c:v>2.5460682867560536E-2</c:v>
                </c:pt>
                <c:pt idx="19023">
                  <c:v>2.3695138886978384E-2</c:v>
                </c:pt>
                <c:pt idx="19024">
                  <c:v>0.10792571759520797</c:v>
                </c:pt>
                <c:pt idx="19025">
                  <c:v>0.31218321758933598</c:v>
                </c:pt>
                <c:pt idx="19026">
                  <c:v>0.10752883101667976</c:v>
                </c:pt>
                <c:pt idx="19027">
                  <c:v>0.12339978009549668</c:v>
                </c:pt>
                <c:pt idx="19028">
                  <c:v>0.38377795138512738</c:v>
                </c:pt>
                <c:pt idx="19029">
                  <c:v>0.12468366898247041</c:v>
                </c:pt>
                <c:pt idx="19030">
                  <c:v>0.13567293981759576</c:v>
                </c:pt>
                <c:pt idx="19031">
                  <c:v>1.6944446542765945E-5</c:v>
                </c:pt>
                <c:pt idx="19032">
                  <c:v>0.11707041667250451</c:v>
                </c:pt>
                <c:pt idx="19033">
                  <c:v>0.11562701388902497</c:v>
                </c:pt>
                <c:pt idx="19034">
                  <c:v>2.2245374566409737E-5</c:v>
                </c:pt>
                <c:pt idx="19035">
                  <c:v>0.11628243055019993</c:v>
                </c:pt>
                <c:pt idx="19036">
                  <c:v>2.3634260287508368E-5</c:v>
                </c:pt>
                <c:pt idx="19037">
                  <c:v>0.9033376273146132</c:v>
                </c:pt>
                <c:pt idx="19038">
                  <c:v>0.11820531250123167</c:v>
                </c:pt>
                <c:pt idx="19039">
                  <c:v>0.116925023146905</c:v>
                </c:pt>
                <c:pt idx="19040">
                  <c:v>0.12035172453761334</c:v>
                </c:pt>
                <c:pt idx="19041">
                  <c:v>0.11351759258832317</c:v>
                </c:pt>
                <c:pt idx="19042">
                  <c:v>0.11768326388846617</c:v>
                </c:pt>
                <c:pt idx="19043">
                  <c:v>0.21762534722074633</c:v>
                </c:pt>
                <c:pt idx="19044">
                  <c:v>0.1307287615709356</c:v>
                </c:pt>
                <c:pt idx="19045">
                  <c:v>0.12050692129560048</c:v>
                </c:pt>
                <c:pt idx="19046">
                  <c:v>0.11800997685350012</c:v>
                </c:pt>
                <c:pt idx="19047">
                  <c:v>0.12313075231213588</c:v>
                </c:pt>
                <c:pt idx="19048">
                  <c:v>0.1130382291667047</c:v>
                </c:pt>
                <c:pt idx="19049">
                  <c:v>9.8231215277337469E-2</c:v>
                </c:pt>
                <c:pt idx="19050">
                  <c:v>0.10256762731296476</c:v>
                </c:pt>
                <c:pt idx="19051">
                  <c:v>0.10774773148295935</c:v>
                </c:pt>
                <c:pt idx="19052">
                  <c:v>0.11221619213029044</c:v>
                </c:pt>
                <c:pt idx="19053">
                  <c:v>2.0274513888580259E-2</c:v>
                </c:pt>
                <c:pt idx="19054">
                  <c:v>0.1243990393486456</c:v>
                </c:pt>
                <c:pt idx="19055">
                  <c:v>0.10179386573872762</c:v>
                </c:pt>
                <c:pt idx="19056">
                  <c:v>0.1193248148119892</c:v>
                </c:pt>
                <c:pt idx="19057">
                  <c:v>0.11866814814857207</c:v>
                </c:pt>
                <c:pt idx="19058">
                  <c:v>0.12326862268673722</c:v>
                </c:pt>
                <c:pt idx="19059">
                  <c:v>0.11015012731513707</c:v>
                </c:pt>
                <c:pt idx="19060">
                  <c:v>0.13974273148050997</c:v>
                </c:pt>
                <c:pt idx="19061">
                  <c:v>0</c:v>
                </c:pt>
                <c:pt idx="19062">
                  <c:v>0.11829096065048361</c:v>
                </c:pt>
                <c:pt idx="19063">
                  <c:v>0.12419097222300479</c:v>
                </c:pt>
                <c:pt idx="19064">
                  <c:v>1.9988423446193337E-5</c:v>
                </c:pt>
                <c:pt idx="19065">
                  <c:v>0.11691050925583113</c:v>
                </c:pt>
                <c:pt idx="19066">
                  <c:v>0.1455682175947004</c:v>
                </c:pt>
                <c:pt idx="19067">
                  <c:v>0.50831223379645962</c:v>
                </c:pt>
                <c:pt idx="19068">
                  <c:v>0.11716719907417428</c:v>
                </c:pt>
                <c:pt idx="19069">
                  <c:v>0</c:v>
                </c:pt>
                <c:pt idx="19070">
                  <c:v>0.10784612268616911</c:v>
                </c:pt>
                <c:pt idx="19071">
                  <c:v>0.11471798610728001</c:v>
                </c:pt>
                <c:pt idx="19072">
                  <c:v>0.1138288888905663</c:v>
                </c:pt>
                <c:pt idx="19073">
                  <c:v>0.14615770833188435</c:v>
                </c:pt>
                <c:pt idx="19074">
                  <c:v>0.18577873842878034</c:v>
                </c:pt>
                <c:pt idx="19075">
                  <c:v>0.56926331018621568</c:v>
                </c:pt>
                <c:pt idx="19076">
                  <c:v>0.1264279166716733</c:v>
                </c:pt>
                <c:pt idx="19077">
                  <c:v>0.11665388888650341</c:v>
                </c:pt>
                <c:pt idx="19078">
                  <c:v>0.10792425926047144</c:v>
                </c:pt>
                <c:pt idx="19079">
                  <c:v>0.10880362268653698</c:v>
                </c:pt>
                <c:pt idx="19080">
                  <c:v>7.994976852205582E-2</c:v>
                </c:pt>
                <c:pt idx="19081">
                  <c:v>7.8520925926568452E-2</c:v>
                </c:pt>
                <c:pt idx="19082">
                  <c:v>0.96521288194344379</c:v>
                </c:pt>
                <c:pt idx="19083">
                  <c:v>0</c:v>
                </c:pt>
                <c:pt idx="19084">
                  <c:v>0</c:v>
                </c:pt>
                <c:pt idx="19085">
                  <c:v>0</c:v>
                </c:pt>
                <c:pt idx="19086">
                  <c:v>0.15115372685249895</c:v>
                </c:pt>
                <c:pt idx="19087">
                  <c:v>0.12247456018667435</c:v>
                </c:pt>
                <c:pt idx="19088">
                  <c:v>0</c:v>
                </c:pt>
                <c:pt idx="19089">
                  <c:v>0</c:v>
                </c:pt>
                <c:pt idx="19090">
                  <c:v>0</c:v>
                </c:pt>
                <c:pt idx="19091">
                  <c:v>0</c:v>
                </c:pt>
                <c:pt idx="19092">
                  <c:v>0.10599184027523734</c:v>
                </c:pt>
                <c:pt idx="19093">
                  <c:v>0.10681873842258938</c:v>
                </c:pt>
                <c:pt idx="19094">
                  <c:v>0</c:v>
                </c:pt>
                <c:pt idx="19095">
                  <c:v>0</c:v>
                </c:pt>
                <c:pt idx="19096">
                  <c:v>0.12058696759777376</c:v>
                </c:pt>
                <c:pt idx="19097">
                  <c:v>1.455561238428345</c:v>
                </c:pt>
                <c:pt idx="19098">
                  <c:v>0.18622275462985272</c:v>
                </c:pt>
                <c:pt idx="19099">
                  <c:v>0.18690119212988066</c:v>
                </c:pt>
                <c:pt idx="19100">
                  <c:v>0.11556966435455251</c:v>
                </c:pt>
                <c:pt idx="19101">
                  <c:v>0.15971984953648644</c:v>
                </c:pt>
                <c:pt idx="19102">
                  <c:v>2.2037034796085209E-5</c:v>
                </c:pt>
                <c:pt idx="19103">
                  <c:v>1.0801631828653626</c:v>
                </c:pt>
                <c:pt idx="19104">
                  <c:v>2.7060181309934705E-5</c:v>
                </c:pt>
                <c:pt idx="19105">
                  <c:v>0.11058346064965008</c:v>
                </c:pt>
                <c:pt idx="19106">
                  <c:v>0.12094625000463566</c:v>
                </c:pt>
                <c:pt idx="19107">
                  <c:v>0</c:v>
                </c:pt>
                <c:pt idx="19108">
                  <c:v>7.7905879625177477E-2</c:v>
                </c:pt>
                <c:pt idx="19109">
                  <c:v>8.2379328698152676E-2</c:v>
                </c:pt>
                <c:pt idx="19110">
                  <c:v>0.16703690972644836</c:v>
                </c:pt>
                <c:pt idx="19111">
                  <c:v>0.17819353008962935</c:v>
                </c:pt>
                <c:pt idx="19112">
                  <c:v>0.16135776620649267</c:v>
                </c:pt>
                <c:pt idx="19113">
                  <c:v>0.92800746527791489</c:v>
                </c:pt>
                <c:pt idx="19114">
                  <c:v>0.13967180555482628</c:v>
                </c:pt>
                <c:pt idx="19115">
                  <c:v>0.11665767360682366</c:v>
                </c:pt>
                <c:pt idx="19116">
                  <c:v>0.10360226851480547</c:v>
                </c:pt>
                <c:pt idx="19117">
                  <c:v>0.11800704861525446</c:v>
                </c:pt>
                <c:pt idx="19118">
                  <c:v>0</c:v>
                </c:pt>
                <c:pt idx="19119">
                  <c:v>9.1892986114544328E-2</c:v>
                </c:pt>
                <c:pt idx="19120">
                  <c:v>4.0797974535962567E-2</c:v>
                </c:pt>
                <c:pt idx="19121">
                  <c:v>1.05308923611301</c:v>
                </c:pt>
                <c:pt idx="19122">
                  <c:v>0.10632182870176621</c:v>
                </c:pt>
                <c:pt idx="19123">
                  <c:v>1.1992656944421469</c:v>
                </c:pt>
                <c:pt idx="19124">
                  <c:v>9.8852013892610557E-2</c:v>
                </c:pt>
                <c:pt idx="19125">
                  <c:v>0.1099584143521497</c:v>
                </c:pt>
                <c:pt idx="19126">
                  <c:v>0.11052403935173061</c:v>
                </c:pt>
                <c:pt idx="19127">
                  <c:v>1.1345904513873393</c:v>
                </c:pt>
                <c:pt idx="19128">
                  <c:v>0.11796583332761656</c:v>
                </c:pt>
                <c:pt idx="19129">
                  <c:v>0.12316464119794546</c:v>
                </c:pt>
                <c:pt idx="19130">
                  <c:v>0.11324756944668479</c:v>
                </c:pt>
                <c:pt idx="19131">
                  <c:v>0.11664672453480307</c:v>
                </c:pt>
                <c:pt idx="19132">
                  <c:v>0.1039065277800546</c:v>
                </c:pt>
                <c:pt idx="19133">
                  <c:v>0</c:v>
                </c:pt>
                <c:pt idx="19134">
                  <c:v>0.226134675926005</c:v>
                </c:pt>
                <c:pt idx="19135">
                  <c:v>0.59514990740717622</c:v>
                </c:pt>
                <c:pt idx="19136">
                  <c:v>0.10879490740626352</c:v>
                </c:pt>
                <c:pt idx="19137">
                  <c:v>0.12127738425624557</c:v>
                </c:pt>
                <c:pt idx="19138">
                  <c:v>0.10756379630038282</c:v>
                </c:pt>
                <c:pt idx="19139">
                  <c:v>0.1128180324085406</c:v>
                </c:pt>
                <c:pt idx="19140">
                  <c:v>0.11101414352015126</c:v>
                </c:pt>
                <c:pt idx="19141">
                  <c:v>0.11719313657522434</c:v>
                </c:pt>
                <c:pt idx="19142">
                  <c:v>0.12365364583820337</c:v>
                </c:pt>
                <c:pt idx="19143">
                  <c:v>0.11303175926150288</c:v>
                </c:pt>
                <c:pt idx="19144">
                  <c:v>0.11051696759386687</c:v>
                </c:pt>
                <c:pt idx="19145">
                  <c:v>0.79574686342675705</c:v>
                </c:pt>
                <c:pt idx="19146">
                  <c:v>0</c:v>
                </c:pt>
                <c:pt idx="19147">
                  <c:v>0.12614665509318002</c:v>
                </c:pt>
                <c:pt idx="19148">
                  <c:v>0.10761616898525972</c:v>
                </c:pt>
                <c:pt idx="19149">
                  <c:v>0.24505020833021263</c:v>
                </c:pt>
                <c:pt idx="19150">
                  <c:v>0.11877290509437444</c:v>
                </c:pt>
                <c:pt idx="19151">
                  <c:v>0.11695743056043284</c:v>
                </c:pt>
                <c:pt idx="19152">
                  <c:v>0.11288826388772577</c:v>
                </c:pt>
                <c:pt idx="19153">
                  <c:v>0.115947013895493</c:v>
                </c:pt>
                <c:pt idx="19154">
                  <c:v>0</c:v>
                </c:pt>
                <c:pt idx="19155">
                  <c:v>8.3555243058071937E-2</c:v>
                </c:pt>
                <c:pt idx="19156">
                  <c:v>0.12868517361494014</c:v>
                </c:pt>
                <c:pt idx="19157">
                  <c:v>0.22092084491305286</c:v>
                </c:pt>
                <c:pt idx="19158">
                  <c:v>0.59499902778043179</c:v>
                </c:pt>
                <c:pt idx="19159">
                  <c:v>0</c:v>
                </c:pt>
                <c:pt idx="19160">
                  <c:v>0.10929831018438563</c:v>
                </c:pt>
                <c:pt idx="19161">
                  <c:v>0.2562783101820969</c:v>
                </c:pt>
                <c:pt idx="19162">
                  <c:v>0</c:v>
                </c:pt>
                <c:pt idx="19163">
                  <c:v>0.20289465277892305</c:v>
                </c:pt>
                <c:pt idx="19164">
                  <c:v>0.12451978009630693</c:v>
                </c:pt>
                <c:pt idx="19165">
                  <c:v>9.1340787039371207E-2</c:v>
                </c:pt>
                <c:pt idx="19166">
                  <c:v>2.4039356503635645E-5</c:v>
                </c:pt>
                <c:pt idx="19167">
                  <c:v>0</c:v>
                </c:pt>
                <c:pt idx="19168">
                  <c:v>0.12358388888969785</c:v>
                </c:pt>
                <c:pt idx="19169">
                  <c:v>2.3368054826278239E-5</c:v>
                </c:pt>
                <c:pt idx="19170">
                  <c:v>0.10237620370025979</c:v>
                </c:pt>
                <c:pt idx="19171">
                  <c:v>0.10947368056076812</c:v>
                </c:pt>
                <c:pt idx="19172">
                  <c:v>0</c:v>
                </c:pt>
                <c:pt idx="19173">
                  <c:v>0.12724204861297039</c:v>
                </c:pt>
                <c:pt idx="19174">
                  <c:v>3.3421516200178303E-2</c:v>
                </c:pt>
                <c:pt idx="19175">
                  <c:v>3.8683831015077885E-2</c:v>
                </c:pt>
                <c:pt idx="19176">
                  <c:v>9.9102002321160398E-2</c:v>
                </c:pt>
                <c:pt idx="19177">
                  <c:v>0.11066179398767417</c:v>
                </c:pt>
                <c:pt idx="19178">
                  <c:v>0.80907521990593523</c:v>
                </c:pt>
                <c:pt idx="19179">
                  <c:v>7.6746759259549435E-2</c:v>
                </c:pt>
                <c:pt idx="19180">
                  <c:v>0.12098997685097856</c:v>
                </c:pt>
                <c:pt idx="19181">
                  <c:v>0.1246341550940997</c:v>
                </c:pt>
                <c:pt idx="19182">
                  <c:v>0.10932451389089692</c:v>
                </c:pt>
                <c:pt idx="19183">
                  <c:v>0.11040155092632631</c:v>
                </c:pt>
                <c:pt idx="19184">
                  <c:v>0.11947711805260042</c:v>
                </c:pt>
                <c:pt idx="19185">
                  <c:v>7.8507754631573334E-2</c:v>
                </c:pt>
                <c:pt idx="19186">
                  <c:v>1.5196754247881472E-5</c:v>
                </c:pt>
                <c:pt idx="19187">
                  <c:v>0.84115696759545244</c:v>
                </c:pt>
                <c:pt idx="19188">
                  <c:v>0.58003579861542676</c:v>
                </c:pt>
                <c:pt idx="19189">
                  <c:v>0.12401723379298346</c:v>
                </c:pt>
                <c:pt idx="19190">
                  <c:v>0.11911802083341172</c:v>
                </c:pt>
                <c:pt idx="19191">
                  <c:v>0.14816957175935386</c:v>
                </c:pt>
                <c:pt idx="19192">
                  <c:v>0.6312097685149638</c:v>
                </c:pt>
                <c:pt idx="19193">
                  <c:v>7.192291574072442</c:v>
                </c:pt>
                <c:pt idx="19194">
                  <c:v>0.60430079861544073</c:v>
                </c:pt>
                <c:pt idx="19195">
                  <c:v>1.8857025462930324</c:v>
                </c:pt>
                <c:pt idx="19196">
                  <c:v>8.0995416661608033E-2</c:v>
                </c:pt>
                <c:pt idx="19197">
                  <c:v>1.6759258869569749E-5</c:v>
                </c:pt>
                <c:pt idx="19198">
                  <c:v>1.9548606360331178E-5</c:v>
                </c:pt>
                <c:pt idx="19199">
                  <c:v>0.14884626157436287</c:v>
                </c:pt>
                <c:pt idx="19200">
                  <c:v>0.12175800925615476</c:v>
                </c:pt>
                <c:pt idx="19201">
                  <c:v>0.12221350694744615</c:v>
                </c:pt>
                <c:pt idx="19202">
                  <c:v>8.507842592371162E-2</c:v>
                </c:pt>
                <c:pt idx="19203">
                  <c:v>0.10623550925811287</c:v>
                </c:pt>
                <c:pt idx="19204">
                  <c:v>0</c:v>
                </c:pt>
                <c:pt idx="19205">
                  <c:v>0.12686018519161735</c:v>
                </c:pt>
                <c:pt idx="19206">
                  <c:v>0</c:v>
                </c:pt>
                <c:pt idx="19207">
                  <c:v>0.60314891203597654</c:v>
                </c:pt>
                <c:pt idx="19208">
                  <c:v>1.9386076390219387E-2</c:v>
                </c:pt>
                <c:pt idx="19209">
                  <c:v>0.11518287037324626</c:v>
                </c:pt>
                <c:pt idx="19210">
                  <c:v>0.22608671296620741</c:v>
                </c:pt>
                <c:pt idx="19211">
                  <c:v>0.32022973379207542</c:v>
                </c:pt>
                <c:pt idx="19212">
                  <c:v>0.15344005786755588</c:v>
                </c:pt>
                <c:pt idx="19213">
                  <c:v>2.0828136577620171E-2</c:v>
                </c:pt>
                <c:pt idx="19214">
                  <c:v>0.14672010416688863</c:v>
                </c:pt>
                <c:pt idx="19215">
                  <c:v>0.12800420138955815</c:v>
                </c:pt>
                <c:pt idx="19216">
                  <c:v>0.10811495370580815</c:v>
                </c:pt>
                <c:pt idx="19217">
                  <c:v>0.12779692129697651</c:v>
                </c:pt>
                <c:pt idx="19218">
                  <c:v>2.1759260562248528E-5</c:v>
                </c:pt>
                <c:pt idx="19219">
                  <c:v>3.3794421295169741E-2</c:v>
                </c:pt>
                <c:pt idx="19220">
                  <c:v>2.1898144041188061E-5</c:v>
                </c:pt>
                <c:pt idx="19221">
                  <c:v>0.1361431828700006</c:v>
                </c:pt>
                <c:pt idx="19222">
                  <c:v>0</c:v>
                </c:pt>
                <c:pt idx="19223">
                  <c:v>2.3854161554481834E-5</c:v>
                </c:pt>
                <c:pt idx="19224">
                  <c:v>0</c:v>
                </c:pt>
                <c:pt idx="19225">
                  <c:v>2.1967593056615442E-5</c:v>
                </c:pt>
                <c:pt idx="19226">
                  <c:v>0</c:v>
                </c:pt>
                <c:pt idx="19227">
                  <c:v>0</c:v>
                </c:pt>
                <c:pt idx="19228">
                  <c:v>2.3275460989680141E-5</c:v>
                </c:pt>
                <c:pt idx="19229">
                  <c:v>2.0613428205251694E-5</c:v>
                </c:pt>
                <c:pt idx="19230">
                  <c:v>0</c:v>
                </c:pt>
                <c:pt idx="19231">
                  <c:v>0</c:v>
                </c:pt>
                <c:pt idx="19232">
                  <c:v>0.11318344907340361</c:v>
                </c:pt>
                <c:pt idx="19233">
                  <c:v>4.4685914348519873E-2</c:v>
                </c:pt>
                <c:pt idx="19234">
                  <c:v>0</c:v>
                </c:pt>
                <c:pt idx="19235">
                  <c:v>0</c:v>
                </c:pt>
                <c:pt idx="19236">
                  <c:v>0.10168820602120832</c:v>
                </c:pt>
                <c:pt idx="19237">
                  <c:v>8.4412893513217568E-2</c:v>
                </c:pt>
                <c:pt idx="19238">
                  <c:v>0.10128695601451909</c:v>
                </c:pt>
                <c:pt idx="19239">
                  <c:v>0.10655027777829673</c:v>
                </c:pt>
                <c:pt idx="19240">
                  <c:v>0.97187252315052319</c:v>
                </c:pt>
                <c:pt idx="19241">
                  <c:v>1.678241096669808E-5</c:v>
                </c:pt>
                <c:pt idx="19242">
                  <c:v>0.12134285879437812</c:v>
                </c:pt>
                <c:pt idx="19243">
                  <c:v>1.6493060684297234E-5</c:v>
                </c:pt>
                <c:pt idx="19244">
                  <c:v>0.11610932870098623</c:v>
                </c:pt>
                <c:pt idx="19245">
                  <c:v>0.50366702545579756</c:v>
                </c:pt>
                <c:pt idx="19246">
                  <c:v>0.10261054398142733</c:v>
                </c:pt>
                <c:pt idx="19247">
                  <c:v>0.11354015045799315</c:v>
                </c:pt>
                <c:pt idx="19248">
                  <c:v>8.3373263893008698E-2</c:v>
                </c:pt>
                <c:pt idx="19249">
                  <c:v>0</c:v>
                </c:pt>
                <c:pt idx="19250">
                  <c:v>0</c:v>
                </c:pt>
                <c:pt idx="19251">
                  <c:v>0</c:v>
                </c:pt>
                <c:pt idx="19252">
                  <c:v>0</c:v>
                </c:pt>
                <c:pt idx="19253">
                  <c:v>0.1486019791700528</c:v>
                </c:pt>
                <c:pt idx="19254">
                  <c:v>0</c:v>
                </c:pt>
                <c:pt idx="19255">
                  <c:v>0</c:v>
                </c:pt>
                <c:pt idx="19256">
                  <c:v>0.2068675810151035</c:v>
                </c:pt>
                <c:pt idx="19257">
                  <c:v>0</c:v>
                </c:pt>
                <c:pt idx="19258">
                  <c:v>0</c:v>
                </c:pt>
                <c:pt idx="19259">
                  <c:v>0.11137267360754777</c:v>
                </c:pt>
                <c:pt idx="19260">
                  <c:v>0</c:v>
                </c:pt>
                <c:pt idx="19261">
                  <c:v>0.13648980324069271</c:v>
                </c:pt>
                <c:pt idx="19262">
                  <c:v>0</c:v>
                </c:pt>
                <c:pt idx="19263">
                  <c:v>0.2399815509270411</c:v>
                </c:pt>
                <c:pt idx="19264">
                  <c:v>0</c:v>
                </c:pt>
                <c:pt idx="19265">
                  <c:v>1.0518951504636789</c:v>
                </c:pt>
                <c:pt idx="19266">
                  <c:v>0</c:v>
                </c:pt>
                <c:pt idx="19267">
                  <c:v>0.11347460647812113</c:v>
                </c:pt>
                <c:pt idx="19268">
                  <c:v>0.12686886574374512</c:v>
                </c:pt>
                <c:pt idx="19269">
                  <c:v>0</c:v>
                </c:pt>
                <c:pt idx="19270">
                  <c:v>4.6949675925134216E-2</c:v>
                </c:pt>
                <c:pt idx="19271">
                  <c:v>0.1147708680582582</c:v>
                </c:pt>
                <c:pt idx="19272">
                  <c:v>0.11813505786994938</c:v>
                </c:pt>
                <c:pt idx="19273">
                  <c:v>0</c:v>
                </c:pt>
                <c:pt idx="19274">
                  <c:v>1.8089305551256984E-2</c:v>
                </c:pt>
                <c:pt idx="19275">
                  <c:v>0.10994135416694917</c:v>
                </c:pt>
                <c:pt idx="19276">
                  <c:v>0</c:v>
                </c:pt>
                <c:pt idx="19277">
                  <c:v>0.11022247685468756</c:v>
                </c:pt>
                <c:pt idx="19278">
                  <c:v>9.7384085645899177E-2</c:v>
                </c:pt>
                <c:pt idx="19279">
                  <c:v>0</c:v>
                </c:pt>
                <c:pt idx="19280">
                  <c:v>4.6878796296368819E-2</c:v>
                </c:pt>
                <c:pt idx="19281">
                  <c:v>2.2915914349141531E-2</c:v>
                </c:pt>
                <c:pt idx="19282">
                  <c:v>1.8024895834969357E-2</c:v>
                </c:pt>
                <c:pt idx="19283">
                  <c:v>0.11258049769094214</c:v>
                </c:pt>
                <c:pt idx="19284">
                  <c:v>0</c:v>
                </c:pt>
                <c:pt idx="19285">
                  <c:v>0</c:v>
                </c:pt>
                <c:pt idx="19286">
                  <c:v>9.3949120368051808E-2</c:v>
                </c:pt>
                <c:pt idx="19287">
                  <c:v>0.10984960648784181</c:v>
                </c:pt>
                <c:pt idx="19288">
                  <c:v>8.0974675925972406E-2</c:v>
                </c:pt>
                <c:pt idx="19289">
                  <c:v>0.10497842592303641</c:v>
                </c:pt>
                <c:pt idx="19290">
                  <c:v>0.1118418518526596</c:v>
                </c:pt>
                <c:pt idx="19291">
                  <c:v>8.6455486110935453E-2</c:v>
                </c:pt>
                <c:pt idx="19292">
                  <c:v>8.0793125001946464E-2</c:v>
                </c:pt>
                <c:pt idx="19293">
                  <c:v>8.0903182868496515E-2</c:v>
                </c:pt>
                <c:pt idx="19294">
                  <c:v>1.987801956020121</c:v>
                </c:pt>
                <c:pt idx="19295">
                  <c:v>0</c:v>
                </c:pt>
                <c:pt idx="19296">
                  <c:v>2.634237268648576E-2</c:v>
                </c:pt>
                <c:pt idx="19297">
                  <c:v>0.19225425925833406</c:v>
                </c:pt>
                <c:pt idx="19298">
                  <c:v>0</c:v>
                </c:pt>
                <c:pt idx="19299">
                  <c:v>0</c:v>
                </c:pt>
                <c:pt idx="19300">
                  <c:v>6.4144849537115078E-2</c:v>
                </c:pt>
                <c:pt idx="19301">
                  <c:v>1.8591727314851596</c:v>
                </c:pt>
                <c:pt idx="19302">
                  <c:v>0</c:v>
                </c:pt>
                <c:pt idx="19303">
                  <c:v>0.1187753587946645</c:v>
                </c:pt>
                <c:pt idx="19304">
                  <c:v>0.10741995370335644</c:v>
                </c:pt>
                <c:pt idx="19305">
                  <c:v>0.11457932869961951</c:v>
                </c:pt>
                <c:pt idx="19306">
                  <c:v>0</c:v>
                </c:pt>
                <c:pt idx="19307">
                  <c:v>7.6000081018719357E-2</c:v>
                </c:pt>
                <c:pt idx="19308">
                  <c:v>0.11719776620157063</c:v>
                </c:pt>
                <c:pt idx="19309">
                  <c:v>7.7910324071126524E-2</c:v>
                </c:pt>
                <c:pt idx="19310">
                  <c:v>0.11534185185155366</c:v>
                </c:pt>
                <c:pt idx="19311">
                  <c:v>8.1075798610982019E-2</c:v>
                </c:pt>
                <c:pt idx="19312">
                  <c:v>0</c:v>
                </c:pt>
                <c:pt idx="19313">
                  <c:v>0.87936146990978159</c:v>
                </c:pt>
                <c:pt idx="19314">
                  <c:v>0.1168317013871274</c:v>
                </c:pt>
                <c:pt idx="19315">
                  <c:v>0.11036678240634501</c:v>
                </c:pt>
                <c:pt idx="19316">
                  <c:v>0.12508703704224899</c:v>
                </c:pt>
                <c:pt idx="19317">
                  <c:v>0.11418732638412621</c:v>
                </c:pt>
                <c:pt idx="19318">
                  <c:v>0</c:v>
                </c:pt>
                <c:pt idx="19319">
                  <c:v>0.67557896990911104</c:v>
                </c:pt>
                <c:pt idx="19320">
                  <c:v>0.1120416319463402</c:v>
                </c:pt>
                <c:pt idx="19321">
                  <c:v>0</c:v>
                </c:pt>
                <c:pt idx="19322">
                  <c:v>0.12268244212464197</c:v>
                </c:pt>
                <c:pt idx="19323">
                  <c:v>0.10846222221880453</c:v>
                </c:pt>
                <c:pt idx="19324">
                  <c:v>0</c:v>
                </c:pt>
                <c:pt idx="19325">
                  <c:v>0.10892700231488561</c:v>
                </c:pt>
                <c:pt idx="19326">
                  <c:v>0.11173659722408047</c:v>
                </c:pt>
                <c:pt idx="19327">
                  <c:v>5.1601608793134801E-2</c:v>
                </c:pt>
                <c:pt idx="19328">
                  <c:v>5.1086388892144896E-2</c:v>
                </c:pt>
                <c:pt idx="19329">
                  <c:v>0.11225972222018754</c:v>
                </c:pt>
                <c:pt idx="19330">
                  <c:v>1.8665763891476672E-2</c:v>
                </c:pt>
                <c:pt idx="19331">
                  <c:v>0</c:v>
                </c:pt>
                <c:pt idx="19332">
                  <c:v>0.13133471064793412</c:v>
                </c:pt>
                <c:pt idx="19333">
                  <c:v>0.12165313657897059</c:v>
                </c:pt>
                <c:pt idx="19334">
                  <c:v>0.12056437499995809</c:v>
                </c:pt>
                <c:pt idx="19335">
                  <c:v>0.176357291667955</c:v>
                </c:pt>
                <c:pt idx="19336">
                  <c:v>0</c:v>
                </c:pt>
                <c:pt idx="19337">
                  <c:v>0</c:v>
                </c:pt>
                <c:pt idx="19338">
                  <c:v>3.19782101851888</c:v>
                </c:pt>
                <c:pt idx="19339">
                  <c:v>0.11096244212967576</c:v>
                </c:pt>
                <c:pt idx="19340">
                  <c:v>0</c:v>
                </c:pt>
                <c:pt idx="19341">
                  <c:v>0.1089637731492985</c:v>
                </c:pt>
                <c:pt idx="19342">
                  <c:v>0.12188032406993443</c:v>
                </c:pt>
                <c:pt idx="19343">
                  <c:v>0</c:v>
                </c:pt>
                <c:pt idx="19344">
                  <c:v>0.13416006944316905</c:v>
                </c:pt>
                <c:pt idx="19345">
                  <c:v>0.12343063658045139</c:v>
                </c:pt>
                <c:pt idx="19346">
                  <c:v>0.12523658564896323</c:v>
                </c:pt>
                <c:pt idx="19347">
                  <c:v>0</c:v>
                </c:pt>
                <c:pt idx="19348">
                  <c:v>9.1646261578716803E-2</c:v>
                </c:pt>
                <c:pt idx="19349">
                  <c:v>0</c:v>
                </c:pt>
                <c:pt idx="19350">
                  <c:v>0.81262653935118578</c:v>
                </c:pt>
                <c:pt idx="19351">
                  <c:v>0.1053198611116386</c:v>
                </c:pt>
                <c:pt idx="19352">
                  <c:v>0</c:v>
                </c:pt>
                <c:pt idx="19353">
                  <c:v>0</c:v>
                </c:pt>
                <c:pt idx="19354">
                  <c:v>0.1224978472237126</c:v>
                </c:pt>
                <c:pt idx="19355">
                  <c:v>0.11969394675543299</c:v>
                </c:pt>
                <c:pt idx="19356">
                  <c:v>0.14868011574435513</c:v>
                </c:pt>
                <c:pt idx="19357">
                  <c:v>0.11751987268507946</c:v>
                </c:pt>
                <c:pt idx="19358">
                  <c:v>0.14587800925801275</c:v>
                </c:pt>
                <c:pt idx="19359">
                  <c:v>0</c:v>
                </c:pt>
                <c:pt idx="19360">
                  <c:v>0.11983113425958436</c:v>
                </c:pt>
                <c:pt idx="19361">
                  <c:v>0</c:v>
                </c:pt>
                <c:pt idx="19362">
                  <c:v>0</c:v>
                </c:pt>
                <c:pt idx="19363">
                  <c:v>0.25851810185122304</c:v>
                </c:pt>
                <c:pt idx="19364">
                  <c:v>0.12348325231869239</c:v>
                </c:pt>
                <c:pt idx="19365">
                  <c:v>0.11557216435176088</c:v>
                </c:pt>
                <c:pt idx="19366">
                  <c:v>3.0655173606646713E-2</c:v>
                </c:pt>
                <c:pt idx="19367">
                  <c:v>0.12293456018232973</c:v>
                </c:pt>
                <c:pt idx="19368">
                  <c:v>0.12726967592607252</c:v>
                </c:pt>
                <c:pt idx="19369">
                  <c:v>0.12434497685171664</c:v>
                </c:pt>
                <c:pt idx="19370">
                  <c:v>0.14660326389275724</c:v>
                </c:pt>
                <c:pt idx="19371">
                  <c:v>0.12307714120106539</c:v>
                </c:pt>
                <c:pt idx="19372">
                  <c:v>3.1893694675891311</c:v>
                </c:pt>
                <c:pt idx="19373">
                  <c:v>0.27914754629455274</c:v>
                </c:pt>
                <c:pt idx="19374">
                  <c:v>8.2630659722781274E-2</c:v>
                </c:pt>
                <c:pt idx="19375">
                  <c:v>0.15228410880081356</c:v>
                </c:pt>
                <c:pt idx="19376">
                  <c:v>0.61407285879249685</c:v>
                </c:pt>
                <c:pt idx="19377">
                  <c:v>0.12887629629403818</c:v>
                </c:pt>
                <c:pt idx="19378">
                  <c:v>0</c:v>
                </c:pt>
                <c:pt idx="19379">
                  <c:v>9.086087963078171E-2</c:v>
                </c:pt>
                <c:pt idx="19380">
                  <c:v>0</c:v>
                </c:pt>
                <c:pt idx="19381">
                  <c:v>9.2745011577790137E-2</c:v>
                </c:pt>
                <c:pt idx="19382">
                  <c:v>0</c:v>
                </c:pt>
                <c:pt idx="19383">
                  <c:v>0.11694511574023636</c:v>
                </c:pt>
                <c:pt idx="19384">
                  <c:v>9.5188958330254536E-2</c:v>
                </c:pt>
                <c:pt idx="19385">
                  <c:v>0</c:v>
                </c:pt>
                <c:pt idx="19386">
                  <c:v>0</c:v>
                </c:pt>
                <c:pt idx="19387">
                  <c:v>0</c:v>
                </c:pt>
                <c:pt idx="19388">
                  <c:v>0</c:v>
                </c:pt>
                <c:pt idx="19389">
                  <c:v>0.10292925925750751</c:v>
                </c:pt>
                <c:pt idx="19390">
                  <c:v>0</c:v>
                </c:pt>
                <c:pt idx="19391">
                  <c:v>0.12561725694831694</c:v>
                </c:pt>
                <c:pt idx="19392">
                  <c:v>0.12413920139078982</c:v>
                </c:pt>
                <c:pt idx="19393">
                  <c:v>0.11006596064544283</c:v>
                </c:pt>
                <c:pt idx="19394">
                  <c:v>0</c:v>
                </c:pt>
                <c:pt idx="19395">
                  <c:v>0.1139097685154411</c:v>
                </c:pt>
                <c:pt idx="19396">
                  <c:v>0</c:v>
                </c:pt>
                <c:pt idx="19397">
                  <c:v>0</c:v>
                </c:pt>
                <c:pt idx="19398">
                  <c:v>0</c:v>
                </c:pt>
                <c:pt idx="19399">
                  <c:v>0.11500512731436174</c:v>
                </c:pt>
                <c:pt idx="19400">
                  <c:v>0</c:v>
                </c:pt>
                <c:pt idx="19401">
                  <c:v>0</c:v>
                </c:pt>
                <c:pt idx="19402">
                  <c:v>0</c:v>
                </c:pt>
                <c:pt idx="19403">
                  <c:v>0.10533278935326962</c:v>
                </c:pt>
                <c:pt idx="19404">
                  <c:v>0.10464592592325062</c:v>
                </c:pt>
                <c:pt idx="19405">
                  <c:v>3.5749027782003395E-2</c:v>
                </c:pt>
                <c:pt idx="19406">
                  <c:v>0</c:v>
                </c:pt>
                <c:pt idx="19407">
                  <c:v>0</c:v>
                </c:pt>
                <c:pt idx="19408">
                  <c:v>0.11851837963331491</c:v>
                </c:pt>
                <c:pt idx="19409">
                  <c:v>0</c:v>
                </c:pt>
                <c:pt idx="19410">
                  <c:v>0.15309208333201241</c:v>
                </c:pt>
                <c:pt idx="19411">
                  <c:v>4.2699247685959563E-2</c:v>
                </c:pt>
                <c:pt idx="19412">
                  <c:v>0</c:v>
                </c:pt>
                <c:pt idx="19413">
                  <c:v>0</c:v>
                </c:pt>
                <c:pt idx="19414">
                  <c:v>0</c:v>
                </c:pt>
                <c:pt idx="19415">
                  <c:v>0</c:v>
                </c:pt>
                <c:pt idx="19416">
                  <c:v>5.8000833327241708E-2</c:v>
                </c:pt>
                <c:pt idx="19417">
                  <c:v>0</c:v>
                </c:pt>
                <c:pt idx="19418">
                  <c:v>0.92603980324201984</c:v>
                </c:pt>
                <c:pt idx="19419">
                  <c:v>0.1050178703662823</c:v>
                </c:pt>
                <c:pt idx="19420">
                  <c:v>0.11144524305564119</c:v>
                </c:pt>
                <c:pt idx="19421">
                  <c:v>0</c:v>
                </c:pt>
                <c:pt idx="19422">
                  <c:v>0.12217938657704508</c:v>
                </c:pt>
                <c:pt idx="19423">
                  <c:v>0</c:v>
                </c:pt>
                <c:pt idx="19424">
                  <c:v>0</c:v>
                </c:pt>
                <c:pt idx="19425">
                  <c:v>0.15098835648677777</c:v>
                </c:pt>
                <c:pt idx="19426">
                  <c:v>5.0536235069448594</c:v>
                </c:pt>
                <c:pt idx="19427">
                  <c:v>0</c:v>
                </c:pt>
                <c:pt idx="19428">
                  <c:v>0.80372394675941905</c:v>
                </c:pt>
                <c:pt idx="19429">
                  <c:v>0</c:v>
                </c:pt>
                <c:pt idx="19430">
                  <c:v>1.0056107523123501</c:v>
                </c:pt>
                <c:pt idx="19431">
                  <c:v>0</c:v>
                </c:pt>
                <c:pt idx="19432">
                  <c:v>0.12182730324275326</c:v>
                </c:pt>
                <c:pt idx="19433">
                  <c:v>2.0457978240738157</c:v>
                </c:pt>
                <c:pt idx="19434">
                  <c:v>0.62957278935209615</c:v>
                </c:pt>
                <c:pt idx="19435">
                  <c:v>0.13492454860534053</c:v>
                </c:pt>
                <c:pt idx="19436">
                  <c:v>0.1129573032449116</c:v>
                </c:pt>
                <c:pt idx="19437">
                  <c:v>0.12020215277880197</c:v>
                </c:pt>
                <c:pt idx="19438">
                  <c:v>0.12369158564979443</c:v>
                </c:pt>
                <c:pt idx="19439">
                  <c:v>0.10187947916710982</c:v>
                </c:pt>
                <c:pt idx="19440">
                  <c:v>0.10648431713343598</c:v>
                </c:pt>
                <c:pt idx="19441">
                  <c:v>0.10480944444134366</c:v>
                </c:pt>
                <c:pt idx="19442">
                  <c:v>0.11473991897946689</c:v>
                </c:pt>
                <c:pt idx="19443">
                  <c:v>2.0966597221558914E-2</c:v>
                </c:pt>
                <c:pt idx="19444">
                  <c:v>0.11430787036806578</c:v>
                </c:pt>
                <c:pt idx="19445">
                  <c:v>0.10554158564627869</c:v>
                </c:pt>
                <c:pt idx="19446">
                  <c:v>0.12162664352217689</c:v>
                </c:pt>
                <c:pt idx="19447">
                  <c:v>0.11806160879496019</c:v>
                </c:pt>
                <c:pt idx="19448">
                  <c:v>2.1994372800909332</c:v>
                </c:pt>
                <c:pt idx="19449">
                  <c:v>0.11824833333230345</c:v>
                </c:pt>
                <c:pt idx="19450">
                  <c:v>0.11643348379584495</c:v>
                </c:pt>
                <c:pt idx="19451">
                  <c:v>0</c:v>
                </c:pt>
                <c:pt idx="19452">
                  <c:v>0</c:v>
                </c:pt>
                <c:pt idx="19453">
                  <c:v>0.12868568287376547</c:v>
                </c:pt>
                <c:pt idx="19454">
                  <c:v>1.154655254627869</c:v>
                </c:pt>
                <c:pt idx="19455">
                  <c:v>0.10152873842889676</c:v>
                </c:pt>
                <c:pt idx="19456">
                  <c:v>2.2738391206075903E-2</c:v>
                </c:pt>
                <c:pt idx="19457">
                  <c:v>0.11241319444525288</c:v>
                </c:pt>
                <c:pt idx="19458">
                  <c:v>3.8930717593757436E-2</c:v>
                </c:pt>
                <c:pt idx="19459">
                  <c:v>0.11070607638976071</c:v>
                </c:pt>
                <c:pt idx="19460">
                  <c:v>6.9030277780257165E-2</c:v>
                </c:pt>
                <c:pt idx="19461">
                  <c:v>1.9094380555616226</c:v>
                </c:pt>
                <c:pt idx="19462">
                  <c:v>9.6474942132772412E-2</c:v>
                </c:pt>
                <c:pt idx="19463">
                  <c:v>0.12510945602116408</c:v>
                </c:pt>
                <c:pt idx="19464">
                  <c:v>9.7018495369411539E-2</c:v>
                </c:pt>
                <c:pt idx="19465">
                  <c:v>0.11859416666266043</c:v>
                </c:pt>
                <c:pt idx="19466">
                  <c:v>9.7319143518689089E-2</c:v>
                </c:pt>
                <c:pt idx="19467">
                  <c:v>0.45905660879361676</c:v>
                </c:pt>
                <c:pt idx="19468">
                  <c:v>7.5090879625349771E-2</c:v>
                </c:pt>
                <c:pt idx="19469">
                  <c:v>0.14731478009343846</c:v>
                </c:pt>
                <c:pt idx="19470">
                  <c:v>9.599018518201774E-2</c:v>
                </c:pt>
                <c:pt idx="19471">
                  <c:v>0.10075530092581175</c:v>
                </c:pt>
                <c:pt idx="19472">
                  <c:v>9.8231041665712837E-2</c:v>
                </c:pt>
                <c:pt idx="19473">
                  <c:v>0.1069939583321684</c:v>
                </c:pt>
                <c:pt idx="19474">
                  <c:v>6.5743159721023403E-2</c:v>
                </c:pt>
                <c:pt idx="19475">
                  <c:v>9.4348020829784218E-2</c:v>
                </c:pt>
                <c:pt idx="19476">
                  <c:v>0.11160434027988231</c:v>
                </c:pt>
                <c:pt idx="19477">
                  <c:v>0.12192659722495591</c:v>
                </c:pt>
                <c:pt idx="19478">
                  <c:v>0</c:v>
                </c:pt>
                <c:pt idx="19479">
                  <c:v>5.1503572569417884</c:v>
                </c:pt>
                <c:pt idx="19480">
                  <c:v>0</c:v>
                </c:pt>
                <c:pt idx="19481">
                  <c:v>1.0826719212927856</c:v>
                </c:pt>
                <c:pt idx="19482">
                  <c:v>7.6090624999778811E-2</c:v>
                </c:pt>
                <c:pt idx="19483">
                  <c:v>0.11225899306009524</c:v>
                </c:pt>
                <c:pt idx="19484">
                  <c:v>7.5263333332259208E-2</c:v>
                </c:pt>
                <c:pt idx="19485">
                  <c:v>7.699810185295064E-2</c:v>
                </c:pt>
                <c:pt idx="19486">
                  <c:v>9.3566493051184807E-2</c:v>
                </c:pt>
                <c:pt idx="19487">
                  <c:v>7.8678877318452578E-2</c:v>
                </c:pt>
                <c:pt idx="19488">
                  <c:v>1.2698287268576678</c:v>
                </c:pt>
                <c:pt idx="19489">
                  <c:v>0</c:v>
                </c:pt>
                <c:pt idx="19490">
                  <c:v>0.17564479166321689</c:v>
                </c:pt>
                <c:pt idx="19491">
                  <c:v>0.56747097222250886</c:v>
                </c:pt>
                <c:pt idx="19492">
                  <c:v>0</c:v>
                </c:pt>
                <c:pt idx="19493">
                  <c:v>0.56154315972526092</c:v>
                </c:pt>
                <c:pt idx="19494">
                  <c:v>1.0125073611052358</c:v>
                </c:pt>
                <c:pt idx="19495">
                  <c:v>8.7818460648122709E-2</c:v>
                </c:pt>
                <c:pt idx="19496">
                  <c:v>0</c:v>
                </c:pt>
                <c:pt idx="19497">
                  <c:v>8.8747118061291985E-2</c:v>
                </c:pt>
                <c:pt idx="19498">
                  <c:v>0</c:v>
                </c:pt>
                <c:pt idx="19499">
                  <c:v>0.60527508101949934</c:v>
                </c:pt>
                <c:pt idx="19500">
                  <c:v>0.47507694444357185</c:v>
                </c:pt>
                <c:pt idx="19501">
                  <c:v>0.11997027777397307</c:v>
                </c:pt>
                <c:pt idx="19502">
                  <c:v>0.11979229166172445</c:v>
                </c:pt>
                <c:pt idx="19503">
                  <c:v>0.11856726851692656</c:v>
                </c:pt>
                <c:pt idx="19504">
                  <c:v>6.0751863427867647E-2</c:v>
                </c:pt>
                <c:pt idx="19505">
                  <c:v>0.12970590277836891</c:v>
                </c:pt>
                <c:pt idx="19506">
                  <c:v>5.2071550919208676E-2</c:v>
                </c:pt>
                <c:pt idx="19507">
                  <c:v>0.10926445601944579</c:v>
                </c:pt>
                <c:pt idx="19508">
                  <c:v>3.8156064809300005E-2</c:v>
                </c:pt>
                <c:pt idx="19509">
                  <c:v>0.13690392361604609</c:v>
                </c:pt>
                <c:pt idx="19510">
                  <c:v>0.11687392360909143</c:v>
                </c:pt>
                <c:pt idx="19511">
                  <c:v>0.1137016203647363</c:v>
                </c:pt>
                <c:pt idx="19512">
                  <c:v>0.35862285879557021</c:v>
                </c:pt>
                <c:pt idx="19513">
                  <c:v>0</c:v>
                </c:pt>
                <c:pt idx="19514">
                  <c:v>3.8071249997301493E-2</c:v>
                </c:pt>
                <c:pt idx="19515">
                  <c:v>3.5667349533468951E-2</c:v>
                </c:pt>
                <c:pt idx="19516">
                  <c:v>0.63928931712871417</c:v>
                </c:pt>
                <c:pt idx="19517">
                  <c:v>0.14859489583614049</c:v>
                </c:pt>
                <c:pt idx="19518">
                  <c:v>0.60551781250251224</c:v>
                </c:pt>
                <c:pt idx="19519">
                  <c:v>1.5603804282363853</c:v>
                </c:pt>
                <c:pt idx="19520">
                  <c:v>0.10253766203095438</c:v>
                </c:pt>
                <c:pt idx="19521">
                  <c:v>0.11971306712803198</c:v>
                </c:pt>
                <c:pt idx="19522">
                  <c:v>0.27062917824514443</c:v>
                </c:pt>
                <c:pt idx="19523">
                  <c:v>0.26186776620306773</c:v>
                </c:pt>
                <c:pt idx="19524">
                  <c:v>0</c:v>
                </c:pt>
                <c:pt idx="19525">
                  <c:v>0.25024027777544688</c:v>
                </c:pt>
                <c:pt idx="19526">
                  <c:v>0</c:v>
                </c:pt>
                <c:pt idx="19527">
                  <c:v>0</c:v>
                </c:pt>
                <c:pt idx="19528">
                  <c:v>0</c:v>
                </c:pt>
                <c:pt idx="19529">
                  <c:v>0</c:v>
                </c:pt>
                <c:pt idx="19530">
                  <c:v>0.18638225694303401</c:v>
                </c:pt>
                <c:pt idx="19531">
                  <c:v>0</c:v>
                </c:pt>
                <c:pt idx="19532">
                  <c:v>0</c:v>
                </c:pt>
                <c:pt idx="19533">
                  <c:v>0</c:v>
                </c:pt>
                <c:pt idx="19534">
                  <c:v>0</c:v>
                </c:pt>
                <c:pt idx="19535">
                  <c:v>0</c:v>
                </c:pt>
                <c:pt idx="19536">
                  <c:v>0</c:v>
                </c:pt>
                <c:pt idx="19537">
                  <c:v>0.12018472221825505</c:v>
                </c:pt>
                <c:pt idx="19538">
                  <c:v>0.13784229166049045</c:v>
                </c:pt>
                <c:pt idx="19539">
                  <c:v>0.131322303241177</c:v>
                </c:pt>
                <c:pt idx="19540">
                  <c:v>0.78819741898041684</c:v>
                </c:pt>
                <c:pt idx="19541">
                  <c:v>1.9529942132066935E-2</c:v>
                </c:pt>
                <c:pt idx="19542">
                  <c:v>0.30936673610995058</c:v>
                </c:pt>
                <c:pt idx="19543">
                  <c:v>3.2338078744942322E-3</c:v>
                </c:pt>
                <c:pt idx="19544">
                  <c:v>5.5987037048907951E-3</c:v>
                </c:pt>
                <c:pt idx="19545">
                  <c:v>0.44558548610802973</c:v>
                </c:pt>
                <c:pt idx="19546">
                  <c:v>0.11052528934669681</c:v>
                </c:pt>
                <c:pt idx="19547">
                  <c:v>0</c:v>
                </c:pt>
                <c:pt idx="19548">
                  <c:v>0.30794364583562128</c:v>
                </c:pt>
                <c:pt idx="19549">
                  <c:v>0.12240452546393499</c:v>
                </c:pt>
                <c:pt idx="19550">
                  <c:v>2.1805543976370245E-2</c:v>
                </c:pt>
                <c:pt idx="19551">
                  <c:v>0</c:v>
                </c:pt>
                <c:pt idx="19552">
                  <c:v>2.6189409720245749E-2</c:v>
                </c:pt>
                <c:pt idx="19553">
                  <c:v>4.1075740744417999E-2</c:v>
                </c:pt>
                <c:pt idx="19554">
                  <c:v>0</c:v>
                </c:pt>
                <c:pt idx="19555">
                  <c:v>0.32961203703598585</c:v>
                </c:pt>
                <c:pt idx="19556">
                  <c:v>0</c:v>
                </c:pt>
                <c:pt idx="19557">
                  <c:v>7.3242916667368263E-2</c:v>
                </c:pt>
                <c:pt idx="19558">
                  <c:v>0.7945294907403877</c:v>
                </c:pt>
                <c:pt idx="19559">
                  <c:v>3.2716030094888993E-2</c:v>
                </c:pt>
                <c:pt idx="19560">
                  <c:v>1.7062187500414439E-2</c:v>
                </c:pt>
                <c:pt idx="19561">
                  <c:v>2.3502407406340353E-2</c:v>
                </c:pt>
                <c:pt idx="19562">
                  <c:v>0.23280201388843125</c:v>
                </c:pt>
                <c:pt idx="19563">
                  <c:v>0</c:v>
                </c:pt>
                <c:pt idx="19564">
                  <c:v>2.8840347222285345E-2</c:v>
                </c:pt>
                <c:pt idx="19565">
                  <c:v>0.69961405092180939</c:v>
                </c:pt>
                <c:pt idx="19566">
                  <c:v>4.1527546301949769E-2</c:v>
                </c:pt>
                <c:pt idx="19567">
                  <c:v>0.84781549768376863</c:v>
                </c:pt>
                <c:pt idx="19568">
                  <c:v>0</c:v>
                </c:pt>
                <c:pt idx="19569">
                  <c:v>0</c:v>
                </c:pt>
                <c:pt idx="19570">
                  <c:v>0</c:v>
                </c:pt>
                <c:pt idx="19571">
                  <c:v>0.118302187504014</c:v>
                </c:pt>
                <c:pt idx="19572">
                  <c:v>0.66707401620078599</c:v>
                </c:pt>
                <c:pt idx="19573">
                  <c:v>0</c:v>
                </c:pt>
                <c:pt idx="19574">
                  <c:v>0.82105991897697095</c:v>
                </c:pt>
                <c:pt idx="19575">
                  <c:v>0</c:v>
                </c:pt>
                <c:pt idx="19576">
                  <c:v>0.75778467592317611</c:v>
                </c:pt>
                <c:pt idx="19577">
                  <c:v>0</c:v>
                </c:pt>
                <c:pt idx="19578">
                  <c:v>0</c:v>
                </c:pt>
                <c:pt idx="19579">
                  <c:v>0.55116655092569999</c:v>
                </c:pt>
                <c:pt idx="19580">
                  <c:v>2.8995949076488614E-2</c:v>
                </c:pt>
                <c:pt idx="19581">
                  <c:v>0</c:v>
                </c:pt>
                <c:pt idx="19582">
                  <c:v>5.6401770831143949E-2</c:v>
                </c:pt>
                <c:pt idx="19583">
                  <c:v>0</c:v>
                </c:pt>
                <c:pt idx="19584">
                  <c:v>0</c:v>
                </c:pt>
                <c:pt idx="19585">
                  <c:v>0</c:v>
                </c:pt>
                <c:pt idx="19586">
                  <c:v>0</c:v>
                </c:pt>
                <c:pt idx="19587">
                  <c:v>0</c:v>
                </c:pt>
                <c:pt idx="19588">
                  <c:v>0.47555123842175817</c:v>
                </c:pt>
                <c:pt idx="19589">
                  <c:v>0</c:v>
                </c:pt>
                <c:pt idx="19590">
                  <c:v>0</c:v>
                </c:pt>
                <c:pt idx="19591">
                  <c:v>0.20006119213212514</c:v>
                </c:pt>
                <c:pt idx="19592">
                  <c:v>0</c:v>
                </c:pt>
                <c:pt idx="19593">
                  <c:v>0</c:v>
                </c:pt>
                <c:pt idx="19594">
                  <c:v>0</c:v>
                </c:pt>
                <c:pt idx="19595">
                  <c:v>0</c:v>
                </c:pt>
                <c:pt idx="19596">
                  <c:v>0</c:v>
                </c:pt>
                <c:pt idx="19597">
                  <c:v>0</c:v>
                </c:pt>
                <c:pt idx="19598">
                  <c:v>0</c:v>
                </c:pt>
                <c:pt idx="19599">
                  <c:v>0</c:v>
                </c:pt>
                <c:pt idx="19600">
                  <c:v>1.5324368981455336</c:v>
                </c:pt>
                <c:pt idx="19601">
                  <c:v>0</c:v>
                </c:pt>
                <c:pt idx="19602">
                  <c:v>0</c:v>
                </c:pt>
                <c:pt idx="19603">
                  <c:v>0</c:v>
                </c:pt>
                <c:pt idx="19604">
                  <c:v>0</c:v>
                </c:pt>
                <c:pt idx="19605">
                  <c:v>0</c:v>
                </c:pt>
                <c:pt idx="19606">
                  <c:v>0.11857174768374534</c:v>
                </c:pt>
                <c:pt idx="19607">
                  <c:v>0</c:v>
                </c:pt>
                <c:pt idx="19608">
                  <c:v>0</c:v>
                </c:pt>
                <c:pt idx="19609">
                  <c:v>0</c:v>
                </c:pt>
                <c:pt idx="19610">
                  <c:v>0</c:v>
                </c:pt>
                <c:pt idx="19611">
                  <c:v>0</c:v>
                </c:pt>
                <c:pt idx="19612">
                  <c:v>0</c:v>
                </c:pt>
                <c:pt idx="19613">
                  <c:v>0</c:v>
                </c:pt>
                <c:pt idx="19614">
                  <c:v>0</c:v>
                </c:pt>
                <c:pt idx="19615">
                  <c:v>0</c:v>
                </c:pt>
                <c:pt idx="19616">
                  <c:v>0</c:v>
                </c:pt>
                <c:pt idx="19617">
                  <c:v>0</c:v>
                </c:pt>
                <c:pt idx="19618">
                  <c:v>0</c:v>
                </c:pt>
                <c:pt idx="19619">
                  <c:v>0</c:v>
                </c:pt>
                <c:pt idx="19620">
                  <c:v>0</c:v>
                </c:pt>
                <c:pt idx="19621">
                  <c:v>0</c:v>
                </c:pt>
                <c:pt idx="19622">
                  <c:v>0</c:v>
                </c:pt>
                <c:pt idx="19623">
                  <c:v>0</c:v>
                </c:pt>
                <c:pt idx="19624">
                  <c:v>0</c:v>
                </c:pt>
                <c:pt idx="19625">
                  <c:v>0</c:v>
                </c:pt>
                <c:pt idx="19626">
                  <c:v>0</c:v>
                </c:pt>
                <c:pt idx="19627">
                  <c:v>0</c:v>
                </c:pt>
                <c:pt idx="19628">
                  <c:v>0</c:v>
                </c:pt>
                <c:pt idx="19629">
                  <c:v>0</c:v>
                </c:pt>
                <c:pt idx="19630">
                  <c:v>0</c:v>
                </c:pt>
                <c:pt idx="19631">
                  <c:v>0.62310091435210779</c:v>
                </c:pt>
                <c:pt idx="19632">
                  <c:v>2.6297199074178934E-2</c:v>
                </c:pt>
                <c:pt idx="19633">
                  <c:v>0.86295487268216675</c:v>
                </c:pt>
                <c:pt idx="19634">
                  <c:v>0</c:v>
                </c:pt>
                <c:pt idx="19635">
                  <c:v>0</c:v>
                </c:pt>
                <c:pt idx="19636">
                  <c:v>0</c:v>
                </c:pt>
                <c:pt idx="19637">
                  <c:v>0</c:v>
                </c:pt>
                <c:pt idx="19638">
                  <c:v>0</c:v>
                </c:pt>
                <c:pt idx="19639">
                  <c:v>0.11571571759122889</c:v>
                </c:pt>
                <c:pt idx="19640">
                  <c:v>0</c:v>
                </c:pt>
                <c:pt idx="19641">
                  <c:v>0.11173510416119825</c:v>
                </c:pt>
                <c:pt idx="19642">
                  <c:v>0</c:v>
                </c:pt>
                <c:pt idx="19643">
                  <c:v>0</c:v>
                </c:pt>
                <c:pt idx="19644">
                  <c:v>0</c:v>
                </c:pt>
                <c:pt idx="19645">
                  <c:v>0</c:v>
                </c:pt>
                <c:pt idx="19646">
                  <c:v>0</c:v>
                </c:pt>
                <c:pt idx="19647">
                  <c:v>0</c:v>
                </c:pt>
                <c:pt idx="19648">
                  <c:v>0</c:v>
                </c:pt>
                <c:pt idx="19649">
                  <c:v>7.5511678238399327E-2</c:v>
                </c:pt>
                <c:pt idx="19650">
                  <c:v>0</c:v>
                </c:pt>
                <c:pt idx="19651">
                  <c:v>0</c:v>
                </c:pt>
                <c:pt idx="19652">
                  <c:v>0</c:v>
                </c:pt>
                <c:pt idx="19653">
                  <c:v>0</c:v>
                </c:pt>
                <c:pt idx="19654">
                  <c:v>3.0671180502395146E-3</c:v>
                </c:pt>
                <c:pt idx="19655">
                  <c:v>8.9856932871043682E-2</c:v>
                </c:pt>
                <c:pt idx="19656">
                  <c:v>2.1194270833802875E-2</c:v>
                </c:pt>
                <c:pt idx="19657">
                  <c:v>7.6728622683731373E-2</c:v>
                </c:pt>
                <c:pt idx="19658">
                  <c:v>0</c:v>
                </c:pt>
                <c:pt idx="19659">
                  <c:v>0.12123193286970491</c:v>
                </c:pt>
                <c:pt idx="19660">
                  <c:v>0</c:v>
                </c:pt>
                <c:pt idx="19661">
                  <c:v>0</c:v>
                </c:pt>
                <c:pt idx="19662">
                  <c:v>0</c:v>
                </c:pt>
                <c:pt idx="19663">
                  <c:v>0</c:v>
                </c:pt>
                <c:pt idx="19664">
                  <c:v>1.0107263425888959</c:v>
                </c:pt>
                <c:pt idx="19665">
                  <c:v>7.3410648146818858E-2</c:v>
                </c:pt>
                <c:pt idx="19666">
                  <c:v>0</c:v>
                </c:pt>
                <c:pt idx="19667">
                  <c:v>0</c:v>
                </c:pt>
                <c:pt idx="19668">
                  <c:v>0.12947943287144881</c:v>
                </c:pt>
                <c:pt idx="19669">
                  <c:v>0</c:v>
                </c:pt>
                <c:pt idx="19670">
                  <c:v>0</c:v>
                </c:pt>
                <c:pt idx="19671">
                  <c:v>0</c:v>
                </c:pt>
                <c:pt idx="19672">
                  <c:v>0</c:v>
                </c:pt>
                <c:pt idx="19673">
                  <c:v>0</c:v>
                </c:pt>
                <c:pt idx="19674">
                  <c:v>0</c:v>
                </c:pt>
                <c:pt idx="19675">
                  <c:v>0.13367038194701308</c:v>
                </c:pt>
                <c:pt idx="19676">
                  <c:v>0.11900346064794576</c:v>
                </c:pt>
                <c:pt idx="19677">
                  <c:v>0</c:v>
                </c:pt>
                <c:pt idx="19678">
                  <c:v>4.7158518515061587E-2</c:v>
                </c:pt>
                <c:pt idx="19679">
                  <c:v>0</c:v>
                </c:pt>
                <c:pt idx="19680">
                  <c:v>3.0555558623746037E-5</c:v>
                </c:pt>
                <c:pt idx="19681">
                  <c:v>2.2349537175614387E-5</c:v>
                </c:pt>
                <c:pt idx="19682">
                  <c:v>0.11705134258954786</c:v>
                </c:pt>
                <c:pt idx="19683">
                  <c:v>7.799209490622161E-2</c:v>
                </c:pt>
                <c:pt idx="19684">
                  <c:v>0</c:v>
                </c:pt>
                <c:pt idx="19685">
                  <c:v>0</c:v>
                </c:pt>
                <c:pt idx="19686">
                  <c:v>0.1004289699048968</c:v>
                </c:pt>
                <c:pt idx="19687">
                  <c:v>7.3352939820324536E-2</c:v>
                </c:pt>
                <c:pt idx="19688">
                  <c:v>9.766200232115807E-2</c:v>
                </c:pt>
                <c:pt idx="19689">
                  <c:v>0</c:v>
                </c:pt>
                <c:pt idx="19690">
                  <c:v>0</c:v>
                </c:pt>
                <c:pt idx="19691">
                  <c:v>7.0031458330049645E-2</c:v>
                </c:pt>
                <c:pt idx="19692">
                  <c:v>0</c:v>
                </c:pt>
                <c:pt idx="19693">
                  <c:v>0</c:v>
                </c:pt>
                <c:pt idx="19694">
                  <c:v>0</c:v>
                </c:pt>
                <c:pt idx="19695">
                  <c:v>0</c:v>
                </c:pt>
                <c:pt idx="19696">
                  <c:v>8.0878726847004145E-2</c:v>
                </c:pt>
                <c:pt idx="19697">
                  <c:v>0.67715211805625586</c:v>
                </c:pt>
                <c:pt idx="19698">
                  <c:v>3.9438888888980728E-2</c:v>
                </c:pt>
                <c:pt idx="19699">
                  <c:v>0.11647340277704643</c:v>
                </c:pt>
                <c:pt idx="19700">
                  <c:v>0</c:v>
                </c:pt>
                <c:pt idx="19701">
                  <c:v>0</c:v>
                </c:pt>
                <c:pt idx="19702">
                  <c:v>0.14876930555328727</c:v>
                </c:pt>
                <c:pt idx="19703">
                  <c:v>9.7515671295695938E-2</c:v>
                </c:pt>
                <c:pt idx="19704">
                  <c:v>0.14245030092570232</c:v>
                </c:pt>
                <c:pt idx="19705">
                  <c:v>0.10709091435273876</c:v>
                </c:pt>
                <c:pt idx="19706">
                  <c:v>0.12027859953377629</c:v>
                </c:pt>
                <c:pt idx="19707">
                  <c:v>0.11794292824197328</c:v>
                </c:pt>
                <c:pt idx="19708">
                  <c:v>0.12520104166469537</c:v>
                </c:pt>
                <c:pt idx="19709">
                  <c:v>0.1391347685130313</c:v>
                </c:pt>
                <c:pt idx="19710">
                  <c:v>0</c:v>
                </c:pt>
                <c:pt idx="19711">
                  <c:v>0.14243159722536802</c:v>
                </c:pt>
                <c:pt idx="19712">
                  <c:v>0.24558934028027579</c:v>
                </c:pt>
                <c:pt idx="19713">
                  <c:v>0</c:v>
                </c:pt>
                <c:pt idx="19714">
                  <c:v>7.507510416326113E-2</c:v>
                </c:pt>
                <c:pt idx="19715">
                  <c:v>7.6162071760336403E-2</c:v>
                </c:pt>
                <c:pt idx="19716">
                  <c:v>0</c:v>
                </c:pt>
                <c:pt idx="19717">
                  <c:v>0</c:v>
                </c:pt>
                <c:pt idx="19718">
                  <c:v>0</c:v>
                </c:pt>
                <c:pt idx="19719">
                  <c:v>0</c:v>
                </c:pt>
                <c:pt idx="19720">
                  <c:v>6.3173020833346527E-2</c:v>
                </c:pt>
                <c:pt idx="19721">
                  <c:v>0</c:v>
                </c:pt>
                <c:pt idx="19722">
                  <c:v>5.4141203872859478E-4</c:v>
                </c:pt>
                <c:pt idx="19723">
                  <c:v>0.16493734953837702</c:v>
                </c:pt>
                <c:pt idx="19724">
                  <c:v>2.6566331828726106</c:v>
                </c:pt>
                <c:pt idx="19725">
                  <c:v>0.11005962963099591</c:v>
                </c:pt>
                <c:pt idx="19726">
                  <c:v>0</c:v>
                </c:pt>
                <c:pt idx="19727">
                  <c:v>0.12232045138807734</c:v>
                </c:pt>
                <c:pt idx="19728">
                  <c:v>7.4291956021625083E-2</c:v>
                </c:pt>
                <c:pt idx="19729">
                  <c:v>0</c:v>
                </c:pt>
                <c:pt idx="19730">
                  <c:v>7.7972731487534475E-2</c:v>
                </c:pt>
                <c:pt idx="19731">
                  <c:v>0</c:v>
                </c:pt>
                <c:pt idx="19732">
                  <c:v>0</c:v>
                </c:pt>
                <c:pt idx="19733">
                  <c:v>1.9398154108785093E-5</c:v>
                </c:pt>
                <c:pt idx="19734">
                  <c:v>2.1087966160848737E-5</c:v>
                </c:pt>
                <c:pt idx="19735">
                  <c:v>2.2719905246049166E-5</c:v>
                </c:pt>
                <c:pt idx="19736">
                  <c:v>0.15132011573587079</c:v>
                </c:pt>
                <c:pt idx="19737">
                  <c:v>0</c:v>
                </c:pt>
                <c:pt idx="19738">
                  <c:v>0</c:v>
                </c:pt>
                <c:pt idx="19739">
                  <c:v>0</c:v>
                </c:pt>
                <c:pt idx="19740">
                  <c:v>8.1911539353313856E-2</c:v>
                </c:pt>
                <c:pt idx="19741">
                  <c:v>0</c:v>
                </c:pt>
                <c:pt idx="19742">
                  <c:v>0.12787579861469567</c:v>
                </c:pt>
                <c:pt idx="19743">
                  <c:v>0.12276912036759313</c:v>
                </c:pt>
                <c:pt idx="19744">
                  <c:v>2.0567131286952645E-5</c:v>
                </c:pt>
                <c:pt idx="19745">
                  <c:v>2.4930559447966516E-5</c:v>
                </c:pt>
                <c:pt idx="19746">
                  <c:v>2.8449074306990951E-5</c:v>
                </c:pt>
                <c:pt idx="19747">
                  <c:v>2.2083331714384258E-5</c:v>
                </c:pt>
                <c:pt idx="19748">
                  <c:v>0.10418574073992204</c:v>
                </c:pt>
                <c:pt idx="19749">
                  <c:v>0</c:v>
                </c:pt>
                <c:pt idx="19750">
                  <c:v>0.3573523842569557</c:v>
                </c:pt>
                <c:pt idx="19751">
                  <c:v>0.11442512732173782</c:v>
                </c:pt>
                <c:pt idx="19752">
                  <c:v>0.16120084490830777</c:v>
                </c:pt>
                <c:pt idx="19753">
                  <c:v>2.2974534658715129E-5</c:v>
                </c:pt>
                <c:pt idx="19754">
                  <c:v>0</c:v>
                </c:pt>
                <c:pt idx="19755">
                  <c:v>0</c:v>
                </c:pt>
                <c:pt idx="19756">
                  <c:v>3.0439841793850064E-6</c:v>
                </c:pt>
                <c:pt idx="19757">
                  <c:v>0.18499069444806082</c:v>
                </c:pt>
                <c:pt idx="19758">
                  <c:v>2.5023146008607E-5</c:v>
                </c:pt>
                <c:pt idx="19759">
                  <c:v>0.13775331018405268</c:v>
                </c:pt>
                <c:pt idx="19760">
                  <c:v>0</c:v>
                </c:pt>
                <c:pt idx="19761">
                  <c:v>0.12665981481404742</c:v>
                </c:pt>
                <c:pt idx="19762">
                  <c:v>2.7430556656327099E-5</c:v>
                </c:pt>
                <c:pt idx="19763">
                  <c:v>0.7979014004667988</c:v>
                </c:pt>
                <c:pt idx="19764">
                  <c:v>0</c:v>
                </c:pt>
                <c:pt idx="19765">
                  <c:v>0.12243086805392522</c:v>
                </c:pt>
                <c:pt idx="19766">
                  <c:v>0.12742695601627929</c:v>
                </c:pt>
                <c:pt idx="19767">
                  <c:v>9.0853749999951106E-2</c:v>
                </c:pt>
                <c:pt idx="19768">
                  <c:v>0</c:v>
                </c:pt>
                <c:pt idx="19769">
                  <c:v>0.12159278934996109</c:v>
                </c:pt>
                <c:pt idx="19770">
                  <c:v>0.12272806713008322</c:v>
                </c:pt>
                <c:pt idx="19771">
                  <c:v>0.11817467592481989</c:v>
                </c:pt>
                <c:pt idx="19772">
                  <c:v>0</c:v>
                </c:pt>
                <c:pt idx="19773">
                  <c:v>0</c:v>
                </c:pt>
                <c:pt idx="19774">
                  <c:v>0</c:v>
                </c:pt>
                <c:pt idx="19775">
                  <c:v>0</c:v>
                </c:pt>
                <c:pt idx="19776">
                  <c:v>0</c:v>
                </c:pt>
                <c:pt idx="19777">
                  <c:v>0</c:v>
                </c:pt>
                <c:pt idx="19778">
                  <c:v>0.12402195601316635</c:v>
                </c:pt>
                <c:pt idx="19779">
                  <c:v>0</c:v>
                </c:pt>
                <c:pt idx="19780">
                  <c:v>0</c:v>
                </c:pt>
                <c:pt idx="19781">
                  <c:v>0</c:v>
                </c:pt>
                <c:pt idx="19782">
                  <c:v>0.10938843750045635</c:v>
                </c:pt>
                <c:pt idx="19783">
                  <c:v>0</c:v>
                </c:pt>
                <c:pt idx="19784">
                  <c:v>0.12084832175605698</c:v>
                </c:pt>
                <c:pt idx="19785">
                  <c:v>1.8287035345565528E-5</c:v>
                </c:pt>
                <c:pt idx="19786">
                  <c:v>1.3152083338354714E-3</c:v>
                </c:pt>
                <c:pt idx="19787">
                  <c:v>0</c:v>
                </c:pt>
                <c:pt idx="19788">
                  <c:v>1.9050923583563417E-5</c:v>
                </c:pt>
                <c:pt idx="19789">
                  <c:v>2.0092593331355602E-5</c:v>
                </c:pt>
                <c:pt idx="19790">
                  <c:v>1.9386578060220927E-5</c:v>
                </c:pt>
                <c:pt idx="19791">
                  <c:v>3.2928241125773638E-5</c:v>
                </c:pt>
                <c:pt idx="19792">
                  <c:v>2.2152780729811639E-5</c:v>
                </c:pt>
                <c:pt idx="19793">
                  <c:v>0.15956273148185574</c:v>
                </c:pt>
                <c:pt idx="19794">
                  <c:v>0</c:v>
                </c:pt>
                <c:pt idx="19795">
                  <c:v>0</c:v>
                </c:pt>
                <c:pt idx="19796">
                  <c:v>2.5300927518401295E-5</c:v>
                </c:pt>
                <c:pt idx="19797">
                  <c:v>9.7660972227458842E-2</c:v>
                </c:pt>
                <c:pt idx="19798">
                  <c:v>0</c:v>
                </c:pt>
                <c:pt idx="19799">
                  <c:v>0.12939017361350125</c:v>
                </c:pt>
                <c:pt idx="19800">
                  <c:v>0</c:v>
                </c:pt>
                <c:pt idx="19801">
                  <c:v>7.3342627321835607E-2</c:v>
                </c:pt>
                <c:pt idx="19802">
                  <c:v>2.1678235498256981E-5</c:v>
                </c:pt>
                <c:pt idx="19803">
                  <c:v>3.4074073482770473E-5</c:v>
                </c:pt>
                <c:pt idx="19804">
                  <c:v>0</c:v>
                </c:pt>
                <c:pt idx="19805">
                  <c:v>0.12207180555560626</c:v>
                </c:pt>
                <c:pt idx="19806">
                  <c:v>2.7199072064831853E-5</c:v>
                </c:pt>
                <c:pt idx="19807">
                  <c:v>0.11232716435188195</c:v>
                </c:pt>
                <c:pt idx="19808">
                  <c:v>0</c:v>
                </c:pt>
                <c:pt idx="19809">
                  <c:v>4.558107638877118E-2</c:v>
                </c:pt>
                <c:pt idx="19810">
                  <c:v>1.9155093468725681E-5</c:v>
                </c:pt>
                <c:pt idx="19811">
                  <c:v>0.10833637731411727</c:v>
                </c:pt>
                <c:pt idx="19812">
                  <c:v>2.4756940547376871E-5</c:v>
                </c:pt>
                <c:pt idx="19813">
                  <c:v>43.086478854165762</c:v>
                </c:pt>
                <c:pt idx="19814">
                  <c:v>2.0739664352731779E-2</c:v>
                </c:pt>
                <c:pt idx="19815">
                  <c:v>0</c:v>
                </c:pt>
                <c:pt idx="19816">
                  <c:v>0.112383078703715</c:v>
                </c:pt>
                <c:pt idx="19817">
                  <c:v>0</c:v>
                </c:pt>
                <c:pt idx="19818">
                  <c:v>0.10821009259234415</c:v>
                </c:pt>
                <c:pt idx="19819">
                  <c:v>0</c:v>
                </c:pt>
                <c:pt idx="19820">
                  <c:v>2.5046296650543809E-4</c:v>
                </c:pt>
                <c:pt idx="19821">
                  <c:v>0.11499945601826767</c:v>
                </c:pt>
                <c:pt idx="19822">
                  <c:v>0</c:v>
                </c:pt>
                <c:pt idx="19823">
                  <c:v>3.8287037023110315E-4</c:v>
                </c:pt>
                <c:pt idx="19824">
                  <c:v>0.13868127315072343</c:v>
                </c:pt>
                <c:pt idx="19825">
                  <c:v>0</c:v>
                </c:pt>
                <c:pt idx="19826">
                  <c:v>0</c:v>
                </c:pt>
                <c:pt idx="19827">
                  <c:v>3.1921292247716337E-5</c:v>
                </c:pt>
                <c:pt idx="19828">
                  <c:v>0.11320975694980007</c:v>
                </c:pt>
                <c:pt idx="19829">
                  <c:v>2.7499998395796865E-5</c:v>
                </c:pt>
                <c:pt idx="19830">
                  <c:v>6.0902881945366971E-2</c:v>
                </c:pt>
                <c:pt idx="19831">
                  <c:v>0</c:v>
                </c:pt>
                <c:pt idx="19832">
                  <c:v>0.14289091435057344</c:v>
                </c:pt>
                <c:pt idx="19833">
                  <c:v>2.799768844852224E-5</c:v>
                </c:pt>
                <c:pt idx="19834">
                  <c:v>2.8993054002057761E-5</c:v>
                </c:pt>
                <c:pt idx="19835">
                  <c:v>0.42067040509573417</c:v>
                </c:pt>
                <c:pt idx="19836">
                  <c:v>0</c:v>
                </c:pt>
                <c:pt idx="19837">
                  <c:v>2.5416673452127725E-5</c:v>
                </c:pt>
                <c:pt idx="19838">
                  <c:v>0.10346872684749542</c:v>
                </c:pt>
                <c:pt idx="19839">
                  <c:v>0</c:v>
                </c:pt>
                <c:pt idx="19840">
                  <c:v>0</c:v>
                </c:pt>
                <c:pt idx="19841">
                  <c:v>0.12015127314953133</c:v>
                </c:pt>
                <c:pt idx="19842">
                  <c:v>5.7797800924163312E-2</c:v>
                </c:pt>
                <c:pt idx="19843">
                  <c:v>4.0393519157078117E-5</c:v>
                </c:pt>
                <c:pt idx="19844">
                  <c:v>2.7685462962836027E-2</c:v>
                </c:pt>
                <c:pt idx="19845">
                  <c:v>0</c:v>
                </c:pt>
                <c:pt idx="19846">
                  <c:v>1.8714502315560821E-2</c:v>
                </c:pt>
                <c:pt idx="19847">
                  <c:v>0.17359537036827533</c:v>
                </c:pt>
                <c:pt idx="19848">
                  <c:v>0</c:v>
                </c:pt>
                <c:pt idx="19849">
                  <c:v>2.4400381938903593E-2</c:v>
                </c:pt>
                <c:pt idx="19850">
                  <c:v>0</c:v>
                </c:pt>
                <c:pt idx="19851">
                  <c:v>0</c:v>
                </c:pt>
                <c:pt idx="19852">
                  <c:v>2.6018518838100135E-5</c:v>
                </c:pt>
                <c:pt idx="19853">
                  <c:v>0.1031055902785738</c:v>
                </c:pt>
                <c:pt idx="19854">
                  <c:v>0</c:v>
                </c:pt>
                <c:pt idx="19855">
                  <c:v>9.9612974532647058E-2</c:v>
                </c:pt>
                <c:pt idx="19856">
                  <c:v>7.7379745373036712E-2</c:v>
                </c:pt>
                <c:pt idx="19857">
                  <c:v>0.12743627314921468</c:v>
                </c:pt>
                <c:pt idx="19858">
                  <c:v>0</c:v>
                </c:pt>
                <c:pt idx="19859">
                  <c:v>0.14113614583766321</c:v>
                </c:pt>
                <c:pt idx="19860">
                  <c:v>2.429770833987277E-2</c:v>
                </c:pt>
                <c:pt idx="19861">
                  <c:v>2.0243060134816915E-5</c:v>
                </c:pt>
                <c:pt idx="19862">
                  <c:v>3.6849133101859479</c:v>
                </c:pt>
                <c:pt idx="19863">
                  <c:v>2.4214236109401099E-2</c:v>
                </c:pt>
                <c:pt idx="19864">
                  <c:v>0</c:v>
                </c:pt>
                <c:pt idx="19865">
                  <c:v>0</c:v>
                </c:pt>
                <c:pt idx="19866">
                  <c:v>135.04637157407706</c:v>
                </c:pt>
                <c:pt idx="19867">
                  <c:v>0.54065880787675269</c:v>
                </c:pt>
                <c:pt idx="19868">
                  <c:v>0</c:v>
                </c:pt>
                <c:pt idx="19869">
                  <c:v>0</c:v>
                </c:pt>
                <c:pt idx="19870">
                  <c:v>0.11907464120304212</c:v>
                </c:pt>
                <c:pt idx="19871">
                  <c:v>0</c:v>
                </c:pt>
                <c:pt idx="19872">
                  <c:v>0</c:v>
                </c:pt>
                <c:pt idx="19873">
                  <c:v>0</c:v>
                </c:pt>
                <c:pt idx="19874">
                  <c:v>2.5624998670537025E-5</c:v>
                </c:pt>
                <c:pt idx="19875">
                  <c:v>0</c:v>
                </c:pt>
                <c:pt idx="19876">
                  <c:v>0.12583538194303401</c:v>
                </c:pt>
                <c:pt idx="19877">
                  <c:v>0</c:v>
                </c:pt>
                <c:pt idx="19878">
                  <c:v>0</c:v>
                </c:pt>
                <c:pt idx="19879">
                  <c:v>0</c:v>
                </c:pt>
                <c:pt idx="19880">
                  <c:v>8.4142511572281364E-2</c:v>
                </c:pt>
                <c:pt idx="19881">
                  <c:v>0.11799802083260147</c:v>
                </c:pt>
                <c:pt idx="19882">
                  <c:v>0</c:v>
                </c:pt>
                <c:pt idx="19883">
                  <c:v>8.6347187498176936E-2</c:v>
                </c:pt>
                <c:pt idx="19884">
                  <c:v>0</c:v>
                </c:pt>
                <c:pt idx="19885">
                  <c:v>0</c:v>
                </c:pt>
                <c:pt idx="19886">
                  <c:v>0</c:v>
                </c:pt>
                <c:pt idx="19887">
                  <c:v>2.6226851332467049E-5</c:v>
                </c:pt>
                <c:pt idx="19888">
                  <c:v>3.0254632292781025E-5</c:v>
                </c:pt>
                <c:pt idx="19889">
                  <c:v>0</c:v>
                </c:pt>
                <c:pt idx="19890">
                  <c:v>0.10240678241098067</c:v>
                </c:pt>
                <c:pt idx="19891">
                  <c:v>0.12355856481735827</c:v>
                </c:pt>
                <c:pt idx="19892">
                  <c:v>0</c:v>
                </c:pt>
                <c:pt idx="19893">
                  <c:v>0</c:v>
                </c:pt>
                <c:pt idx="19894">
                  <c:v>8.1223472217970993E-2</c:v>
                </c:pt>
                <c:pt idx="19895">
                  <c:v>0</c:v>
                </c:pt>
                <c:pt idx="19896">
                  <c:v>0</c:v>
                </c:pt>
                <c:pt idx="19897">
                  <c:v>0.12264271990716225</c:v>
                </c:pt>
                <c:pt idx="19898">
                  <c:v>2.6377310859970748E-5</c:v>
                </c:pt>
                <c:pt idx="19899">
                  <c:v>6.9374398153740913E-2</c:v>
                </c:pt>
                <c:pt idx="19900">
                  <c:v>0</c:v>
                </c:pt>
                <c:pt idx="19901">
                  <c:v>0</c:v>
                </c:pt>
                <c:pt idx="19902">
                  <c:v>0</c:v>
                </c:pt>
                <c:pt idx="19903">
                  <c:v>0</c:v>
                </c:pt>
                <c:pt idx="19904">
                  <c:v>0</c:v>
                </c:pt>
                <c:pt idx="19905">
                  <c:v>0</c:v>
                </c:pt>
                <c:pt idx="19906">
                  <c:v>1.9255856481322553E-2</c:v>
                </c:pt>
                <c:pt idx="19907">
                  <c:v>0</c:v>
                </c:pt>
                <c:pt idx="19908">
                  <c:v>0</c:v>
                </c:pt>
                <c:pt idx="19909">
                  <c:v>8.2860474532935768E-2</c:v>
                </c:pt>
                <c:pt idx="19910">
                  <c:v>0.10529394676268566</c:v>
                </c:pt>
                <c:pt idx="19911">
                  <c:v>0</c:v>
                </c:pt>
                <c:pt idx="19912">
                  <c:v>1.9859386571624782E-2</c:v>
                </c:pt>
                <c:pt idx="19913">
                  <c:v>0</c:v>
                </c:pt>
                <c:pt idx="19914">
                  <c:v>0</c:v>
                </c:pt>
                <c:pt idx="19915">
                  <c:v>0</c:v>
                </c:pt>
                <c:pt idx="19916">
                  <c:v>1.8891446758061647E-2</c:v>
                </c:pt>
                <c:pt idx="19917">
                  <c:v>0</c:v>
                </c:pt>
                <c:pt idx="19918">
                  <c:v>8.2214259258762468E-2</c:v>
                </c:pt>
                <c:pt idx="19919">
                  <c:v>0</c:v>
                </c:pt>
                <c:pt idx="19920">
                  <c:v>0.74059305555419996</c:v>
                </c:pt>
                <c:pt idx="19921">
                  <c:v>0</c:v>
                </c:pt>
                <c:pt idx="19922">
                  <c:v>0</c:v>
                </c:pt>
                <c:pt idx="19923">
                  <c:v>0</c:v>
                </c:pt>
                <c:pt idx="19924">
                  <c:v>0</c:v>
                </c:pt>
                <c:pt idx="19925">
                  <c:v>3.3134074074041564E-2</c:v>
                </c:pt>
                <c:pt idx="19926">
                  <c:v>1.7187499906867743E-5</c:v>
                </c:pt>
                <c:pt idx="19927">
                  <c:v>0</c:v>
                </c:pt>
                <c:pt idx="19928">
                  <c:v>6.1658240745600779E-2</c:v>
                </c:pt>
                <c:pt idx="19929">
                  <c:v>0</c:v>
                </c:pt>
                <c:pt idx="19930">
                  <c:v>2.7988946763798594E-2</c:v>
                </c:pt>
                <c:pt idx="19931">
                  <c:v>0.11747880787152098</c:v>
                </c:pt>
                <c:pt idx="19932">
                  <c:v>0.12126137731684139</c:v>
                </c:pt>
                <c:pt idx="19933">
                  <c:v>0</c:v>
                </c:pt>
                <c:pt idx="19934">
                  <c:v>0.11875026619964046</c:v>
                </c:pt>
                <c:pt idx="19935">
                  <c:v>0.12246719907125225</c:v>
                </c:pt>
                <c:pt idx="19936">
                  <c:v>0.11798626157542458</c:v>
                </c:pt>
                <c:pt idx="19937">
                  <c:v>0.13052328703633975</c:v>
                </c:pt>
                <c:pt idx="19938">
                  <c:v>9.1859293977904599E-2</c:v>
                </c:pt>
                <c:pt idx="19939">
                  <c:v>0</c:v>
                </c:pt>
                <c:pt idx="19940">
                  <c:v>0</c:v>
                </c:pt>
                <c:pt idx="19941">
                  <c:v>0.12587848379916977</c:v>
                </c:pt>
                <c:pt idx="19942">
                  <c:v>0.12496520833519753</c:v>
                </c:pt>
                <c:pt idx="19943">
                  <c:v>0</c:v>
                </c:pt>
                <c:pt idx="19944">
                  <c:v>0.13698269675660413</c:v>
                </c:pt>
                <c:pt idx="19945">
                  <c:v>0</c:v>
                </c:pt>
                <c:pt idx="19946">
                  <c:v>0.83165403934981441</c:v>
                </c:pt>
                <c:pt idx="19947">
                  <c:v>0</c:v>
                </c:pt>
                <c:pt idx="19948">
                  <c:v>0</c:v>
                </c:pt>
                <c:pt idx="19949">
                  <c:v>0.10931689815333812</c:v>
                </c:pt>
                <c:pt idx="19950">
                  <c:v>0</c:v>
                </c:pt>
                <c:pt idx="19951">
                  <c:v>0.14650902777793817</c:v>
                </c:pt>
                <c:pt idx="19952">
                  <c:v>0</c:v>
                </c:pt>
                <c:pt idx="19953">
                  <c:v>7.3213032403145917E-2</c:v>
                </c:pt>
                <c:pt idx="19954">
                  <c:v>0</c:v>
                </c:pt>
                <c:pt idx="19955">
                  <c:v>2.7638889150694013E-5</c:v>
                </c:pt>
                <c:pt idx="19956">
                  <c:v>0</c:v>
                </c:pt>
                <c:pt idx="19957">
                  <c:v>0.1311719791701762</c:v>
                </c:pt>
                <c:pt idx="19958">
                  <c:v>0.14521480324037839</c:v>
                </c:pt>
                <c:pt idx="19959">
                  <c:v>7.9349872685270384E-2</c:v>
                </c:pt>
                <c:pt idx="19960">
                  <c:v>2.8888891392853111E-5</c:v>
                </c:pt>
                <c:pt idx="19961">
                  <c:v>0.83689907407824649</c:v>
                </c:pt>
                <c:pt idx="19962">
                  <c:v>0</c:v>
                </c:pt>
                <c:pt idx="19963">
                  <c:v>0.76167648148111766</c:v>
                </c:pt>
                <c:pt idx="19964">
                  <c:v>0</c:v>
                </c:pt>
                <c:pt idx="19965">
                  <c:v>0.14657645833358401</c:v>
                </c:pt>
                <c:pt idx="19966">
                  <c:v>0</c:v>
                </c:pt>
                <c:pt idx="19967">
                  <c:v>0</c:v>
                </c:pt>
                <c:pt idx="19968">
                  <c:v>0.9271854513863218</c:v>
                </c:pt>
                <c:pt idx="19969">
                  <c:v>4.1829820717612165</c:v>
                </c:pt>
                <c:pt idx="19970">
                  <c:v>0</c:v>
                </c:pt>
                <c:pt idx="19971">
                  <c:v>0</c:v>
                </c:pt>
                <c:pt idx="19972">
                  <c:v>7.9323113423015457E-2</c:v>
                </c:pt>
                <c:pt idx="19973">
                  <c:v>2.3622684238944203E-5</c:v>
                </c:pt>
                <c:pt idx="19974">
                  <c:v>1.9872684788424522E-5</c:v>
                </c:pt>
                <c:pt idx="19975">
                  <c:v>0.1568616319418652</c:v>
                </c:pt>
                <c:pt idx="19976">
                  <c:v>0</c:v>
                </c:pt>
                <c:pt idx="19977">
                  <c:v>0.58198385416471865</c:v>
                </c:pt>
                <c:pt idx="19978">
                  <c:v>3.924159722373588E-2</c:v>
                </c:pt>
                <c:pt idx="19979">
                  <c:v>2.3877313651610166E-5</c:v>
                </c:pt>
                <c:pt idx="19980">
                  <c:v>0</c:v>
                </c:pt>
                <c:pt idx="19981">
                  <c:v>0</c:v>
                </c:pt>
                <c:pt idx="19982">
                  <c:v>4.8816944443387911E-2</c:v>
                </c:pt>
                <c:pt idx="19983">
                  <c:v>0.11346497685008217</c:v>
                </c:pt>
                <c:pt idx="19984">
                  <c:v>2.2534724848810583E-5</c:v>
                </c:pt>
                <c:pt idx="19985">
                  <c:v>0</c:v>
                </c:pt>
                <c:pt idx="19986">
                  <c:v>0.10479241898428882</c:v>
                </c:pt>
                <c:pt idx="19987">
                  <c:v>0.12747019675589399</c:v>
                </c:pt>
                <c:pt idx="19988">
                  <c:v>0.98655372684879694</c:v>
                </c:pt>
                <c:pt idx="19989">
                  <c:v>0.11234537036943948</c:v>
                </c:pt>
                <c:pt idx="19990">
                  <c:v>0</c:v>
                </c:pt>
                <c:pt idx="19991">
                  <c:v>0.17263349537097383</c:v>
                </c:pt>
                <c:pt idx="19992">
                  <c:v>7.0642361111822538E-2</c:v>
                </c:pt>
                <c:pt idx="19993">
                  <c:v>0.67988027777755633</c:v>
                </c:pt>
                <c:pt idx="19994">
                  <c:v>0</c:v>
                </c:pt>
                <c:pt idx="19995">
                  <c:v>8.4415532408456784E-2</c:v>
                </c:pt>
                <c:pt idx="19996">
                  <c:v>2.0173611119389534E-5</c:v>
                </c:pt>
                <c:pt idx="19997">
                  <c:v>0</c:v>
                </c:pt>
                <c:pt idx="19998">
                  <c:v>1.3469127083299099</c:v>
                </c:pt>
                <c:pt idx="19999">
                  <c:v>0</c:v>
                </c:pt>
                <c:pt idx="20000">
                  <c:v>1.7060185200534761E-5</c:v>
                </c:pt>
                <c:pt idx="20001">
                  <c:v>0.12007611111766892</c:v>
                </c:pt>
                <c:pt idx="20002">
                  <c:v>0</c:v>
                </c:pt>
                <c:pt idx="20003">
                  <c:v>0</c:v>
                </c:pt>
                <c:pt idx="20004">
                  <c:v>0.10864487268554512</c:v>
                </c:pt>
                <c:pt idx="20005">
                  <c:v>0</c:v>
                </c:pt>
                <c:pt idx="20006">
                  <c:v>0</c:v>
                </c:pt>
                <c:pt idx="20007">
                  <c:v>0</c:v>
                </c:pt>
                <c:pt idx="20008">
                  <c:v>0.11281576388864778</c:v>
                </c:pt>
                <c:pt idx="20009">
                  <c:v>0</c:v>
                </c:pt>
                <c:pt idx="20010">
                  <c:v>0</c:v>
                </c:pt>
                <c:pt idx="20011">
                  <c:v>0</c:v>
                </c:pt>
                <c:pt idx="20012">
                  <c:v>8.2519467592646834E-2</c:v>
                </c:pt>
                <c:pt idx="20013">
                  <c:v>2.2175925550982356E-5</c:v>
                </c:pt>
                <c:pt idx="20014">
                  <c:v>0.16174575231707422</c:v>
                </c:pt>
                <c:pt idx="20015">
                  <c:v>0</c:v>
                </c:pt>
                <c:pt idx="20016">
                  <c:v>2.4456014216411859E-5</c:v>
                </c:pt>
                <c:pt idx="20017">
                  <c:v>3.6087963962927461E-5</c:v>
                </c:pt>
                <c:pt idx="20018">
                  <c:v>0</c:v>
                </c:pt>
                <c:pt idx="20019">
                  <c:v>0.14046856481581926</c:v>
                </c:pt>
                <c:pt idx="20020">
                  <c:v>0</c:v>
                </c:pt>
                <c:pt idx="20021">
                  <c:v>0</c:v>
                </c:pt>
                <c:pt idx="20022">
                  <c:v>0</c:v>
                </c:pt>
                <c:pt idx="20023">
                  <c:v>1.0430933101888513</c:v>
                </c:pt>
                <c:pt idx="20024">
                  <c:v>0</c:v>
                </c:pt>
                <c:pt idx="20025">
                  <c:v>0</c:v>
                </c:pt>
                <c:pt idx="20026">
                  <c:v>0.31036206018325174</c:v>
                </c:pt>
                <c:pt idx="20027">
                  <c:v>0</c:v>
                </c:pt>
                <c:pt idx="20028">
                  <c:v>0</c:v>
                </c:pt>
                <c:pt idx="20029">
                  <c:v>2.2534717572852969E-5</c:v>
                </c:pt>
                <c:pt idx="20030">
                  <c:v>0</c:v>
                </c:pt>
                <c:pt idx="20031">
                  <c:v>0.10640343750128523</c:v>
                </c:pt>
                <c:pt idx="20032">
                  <c:v>0.11518144675937947</c:v>
                </c:pt>
                <c:pt idx="20033">
                  <c:v>0</c:v>
                </c:pt>
                <c:pt idx="20034">
                  <c:v>0</c:v>
                </c:pt>
                <c:pt idx="20035">
                  <c:v>0</c:v>
                </c:pt>
                <c:pt idx="20036">
                  <c:v>0</c:v>
                </c:pt>
                <c:pt idx="20037">
                  <c:v>0</c:v>
                </c:pt>
                <c:pt idx="20038">
                  <c:v>0.13293480324500706</c:v>
                </c:pt>
                <c:pt idx="20039">
                  <c:v>0.12329525462700985</c:v>
                </c:pt>
                <c:pt idx="20040">
                  <c:v>3.3900231486768462E-2</c:v>
                </c:pt>
                <c:pt idx="20041">
                  <c:v>0.12871655092749279</c:v>
                </c:pt>
                <c:pt idx="20042">
                  <c:v>0.1523499189861468</c:v>
                </c:pt>
                <c:pt idx="20043">
                  <c:v>2.6238420105073601E-5</c:v>
                </c:pt>
                <c:pt idx="20044">
                  <c:v>0</c:v>
                </c:pt>
                <c:pt idx="20045">
                  <c:v>0</c:v>
                </c:pt>
                <c:pt idx="20046">
                  <c:v>0</c:v>
                </c:pt>
                <c:pt idx="20047">
                  <c:v>0.12891425925772637</c:v>
                </c:pt>
                <c:pt idx="20048">
                  <c:v>0</c:v>
                </c:pt>
                <c:pt idx="20049">
                  <c:v>0</c:v>
                </c:pt>
                <c:pt idx="20050">
                  <c:v>0</c:v>
                </c:pt>
                <c:pt idx="20051">
                  <c:v>0</c:v>
                </c:pt>
                <c:pt idx="20052">
                  <c:v>0</c:v>
                </c:pt>
                <c:pt idx="20053">
                  <c:v>0.16509600694553228</c:v>
                </c:pt>
                <c:pt idx="20054">
                  <c:v>0.16371619213168742</c:v>
                </c:pt>
                <c:pt idx="20055">
                  <c:v>0.11841355324577307</c:v>
                </c:pt>
                <c:pt idx="20056">
                  <c:v>0.1233162499993341</c:v>
                </c:pt>
                <c:pt idx="20057">
                  <c:v>2.1273146558087319E-5</c:v>
                </c:pt>
                <c:pt idx="20058">
                  <c:v>0</c:v>
                </c:pt>
                <c:pt idx="20059">
                  <c:v>0</c:v>
                </c:pt>
                <c:pt idx="20060">
                  <c:v>2.2650463506579399E-5</c:v>
                </c:pt>
                <c:pt idx="20061">
                  <c:v>0</c:v>
                </c:pt>
                <c:pt idx="20062">
                  <c:v>0.11712040509883082</c:v>
                </c:pt>
                <c:pt idx="20063">
                  <c:v>0.10167712962720543</c:v>
                </c:pt>
                <c:pt idx="20064">
                  <c:v>0</c:v>
                </c:pt>
                <c:pt idx="20065">
                  <c:v>6.344592592358822E-2</c:v>
                </c:pt>
                <c:pt idx="20066">
                  <c:v>0.22365097222063923</c:v>
                </c:pt>
                <c:pt idx="20067">
                  <c:v>0.18896637731813826</c:v>
                </c:pt>
                <c:pt idx="20068">
                  <c:v>0</c:v>
                </c:pt>
                <c:pt idx="20069">
                  <c:v>0</c:v>
                </c:pt>
                <c:pt idx="20070">
                  <c:v>0.4735978472235729</c:v>
                </c:pt>
                <c:pt idx="20071">
                  <c:v>0</c:v>
                </c:pt>
                <c:pt idx="20072">
                  <c:v>0</c:v>
                </c:pt>
                <c:pt idx="20073">
                  <c:v>0</c:v>
                </c:pt>
                <c:pt idx="20074">
                  <c:v>0.12292621527740266</c:v>
                </c:pt>
                <c:pt idx="20075">
                  <c:v>0.10844451389129972</c:v>
                </c:pt>
                <c:pt idx="20076">
                  <c:v>0</c:v>
                </c:pt>
                <c:pt idx="20077">
                  <c:v>0.10334250000596512</c:v>
                </c:pt>
                <c:pt idx="20078">
                  <c:v>0.12163104166393168</c:v>
                </c:pt>
                <c:pt idx="20079">
                  <c:v>0</c:v>
                </c:pt>
                <c:pt idx="20080">
                  <c:v>0</c:v>
                </c:pt>
                <c:pt idx="20081">
                  <c:v>0</c:v>
                </c:pt>
                <c:pt idx="20082">
                  <c:v>2.2187501599546522E-5</c:v>
                </c:pt>
                <c:pt idx="20083">
                  <c:v>0</c:v>
                </c:pt>
                <c:pt idx="20084">
                  <c:v>0.64447565971931908</c:v>
                </c:pt>
                <c:pt idx="20085">
                  <c:v>0.12498825231887167</c:v>
                </c:pt>
                <c:pt idx="20086">
                  <c:v>0</c:v>
                </c:pt>
                <c:pt idx="20087">
                  <c:v>0</c:v>
                </c:pt>
                <c:pt idx="20088">
                  <c:v>0</c:v>
                </c:pt>
                <c:pt idx="20089">
                  <c:v>0</c:v>
                </c:pt>
                <c:pt idx="20090">
                  <c:v>0.11991179398319218</c:v>
                </c:pt>
                <c:pt idx="20091">
                  <c:v>0.16057856481347699</c:v>
                </c:pt>
                <c:pt idx="20092">
                  <c:v>0</c:v>
                </c:pt>
                <c:pt idx="20093">
                  <c:v>0.11666189814422978</c:v>
                </c:pt>
                <c:pt idx="20094">
                  <c:v>0.14354207175347256</c:v>
                </c:pt>
                <c:pt idx="20095">
                  <c:v>0.13410829861095408</c:v>
                </c:pt>
                <c:pt idx="20096">
                  <c:v>0.18067505786893889</c:v>
                </c:pt>
                <c:pt idx="20097">
                  <c:v>0</c:v>
                </c:pt>
                <c:pt idx="20098">
                  <c:v>0</c:v>
                </c:pt>
                <c:pt idx="20099">
                  <c:v>0.1386013773153536</c:v>
                </c:pt>
                <c:pt idx="20100">
                  <c:v>0.44656305555690778</c:v>
                </c:pt>
                <c:pt idx="20101">
                  <c:v>0</c:v>
                </c:pt>
                <c:pt idx="20102">
                  <c:v>0.40817695601435844</c:v>
                </c:pt>
                <c:pt idx="20103">
                  <c:v>0</c:v>
                </c:pt>
                <c:pt idx="20104">
                  <c:v>0.38704243054962717</c:v>
                </c:pt>
                <c:pt idx="20105">
                  <c:v>0</c:v>
                </c:pt>
                <c:pt idx="20106">
                  <c:v>0</c:v>
                </c:pt>
                <c:pt idx="20107">
                  <c:v>0</c:v>
                </c:pt>
                <c:pt idx="20108">
                  <c:v>0.10917482638615184</c:v>
                </c:pt>
                <c:pt idx="20109">
                  <c:v>0</c:v>
                </c:pt>
                <c:pt idx="20110">
                  <c:v>0.33783372685138602</c:v>
                </c:pt>
                <c:pt idx="20111">
                  <c:v>0</c:v>
                </c:pt>
                <c:pt idx="20112">
                  <c:v>0.11688112268893747</c:v>
                </c:pt>
                <c:pt idx="20113">
                  <c:v>0</c:v>
                </c:pt>
                <c:pt idx="20114">
                  <c:v>2.8082627315598074E-2</c:v>
                </c:pt>
                <c:pt idx="20115">
                  <c:v>2.7989629626972601E-2</c:v>
                </c:pt>
                <c:pt idx="20116">
                  <c:v>4.3229027782217599E-2</c:v>
                </c:pt>
                <c:pt idx="20117">
                  <c:v>0</c:v>
                </c:pt>
                <c:pt idx="20118">
                  <c:v>0</c:v>
                </c:pt>
                <c:pt idx="20119">
                  <c:v>1.4806539351411629E-2</c:v>
                </c:pt>
                <c:pt idx="20120">
                  <c:v>0.10759782407694729</c:v>
                </c:pt>
                <c:pt idx="20121">
                  <c:v>0</c:v>
                </c:pt>
                <c:pt idx="20122">
                  <c:v>2.4140312496456318E-2</c:v>
                </c:pt>
                <c:pt idx="20123">
                  <c:v>2.1633067131915595E-2</c:v>
                </c:pt>
                <c:pt idx="20124">
                  <c:v>0</c:v>
                </c:pt>
                <c:pt idx="20125">
                  <c:v>7.5008217609138228E-3</c:v>
                </c:pt>
                <c:pt idx="20126">
                  <c:v>1.3005729168071412E-2</c:v>
                </c:pt>
                <c:pt idx="20127">
                  <c:v>0</c:v>
                </c:pt>
                <c:pt idx="20128">
                  <c:v>0.11590549768152414</c:v>
                </c:pt>
                <c:pt idx="20129">
                  <c:v>0</c:v>
                </c:pt>
                <c:pt idx="20130">
                  <c:v>0</c:v>
                </c:pt>
                <c:pt idx="20131">
                  <c:v>0</c:v>
                </c:pt>
                <c:pt idx="20132">
                  <c:v>0</c:v>
                </c:pt>
                <c:pt idx="20133">
                  <c:v>0</c:v>
                </c:pt>
                <c:pt idx="20134">
                  <c:v>9.7304386574251112E-2</c:v>
                </c:pt>
                <c:pt idx="20135">
                  <c:v>0</c:v>
                </c:pt>
                <c:pt idx="20136">
                  <c:v>6.6511967597762123E-2</c:v>
                </c:pt>
                <c:pt idx="20137">
                  <c:v>0.11678653935814509</c:v>
                </c:pt>
                <c:pt idx="20138">
                  <c:v>7.5054351851576939E-2</c:v>
                </c:pt>
                <c:pt idx="20139">
                  <c:v>0.11406715278280899</c:v>
                </c:pt>
                <c:pt idx="20140">
                  <c:v>1.4999997802078724E-5</c:v>
                </c:pt>
                <c:pt idx="20141">
                  <c:v>1.7025464330799878E-5</c:v>
                </c:pt>
                <c:pt idx="20142">
                  <c:v>0.4347270023135934</c:v>
                </c:pt>
                <c:pt idx="20143">
                  <c:v>2.0162693865713663</c:v>
                </c:pt>
                <c:pt idx="20144">
                  <c:v>0</c:v>
                </c:pt>
                <c:pt idx="20145">
                  <c:v>0</c:v>
                </c:pt>
                <c:pt idx="20146">
                  <c:v>0</c:v>
                </c:pt>
                <c:pt idx="20147">
                  <c:v>0.11604615741089219</c:v>
                </c:pt>
                <c:pt idx="20148">
                  <c:v>0.12393556712777354</c:v>
                </c:pt>
                <c:pt idx="20149">
                  <c:v>0.12794374999793945</c:v>
                </c:pt>
                <c:pt idx="20150">
                  <c:v>0.11224903935362818</c:v>
                </c:pt>
                <c:pt idx="20151">
                  <c:v>0.10641380786546506</c:v>
                </c:pt>
                <c:pt idx="20152">
                  <c:v>0.10893777777528157</c:v>
                </c:pt>
                <c:pt idx="20153">
                  <c:v>0.13358104166400153</c:v>
                </c:pt>
                <c:pt idx="20154">
                  <c:v>0.11088017361180391</c:v>
                </c:pt>
                <c:pt idx="20155">
                  <c:v>8.9373263908782974E-3</c:v>
                </c:pt>
                <c:pt idx="20156">
                  <c:v>0.12466480323928408</c:v>
                </c:pt>
                <c:pt idx="20157">
                  <c:v>9.8480208333057817E-2</c:v>
                </c:pt>
                <c:pt idx="20158">
                  <c:v>0.12547142361290753</c:v>
                </c:pt>
                <c:pt idx="20159">
                  <c:v>7.377767361322185E-2</c:v>
                </c:pt>
                <c:pt idx="20160">
                  <c:v>0.12719501157698687</c:v>
                </c:pt>
                <c:pt idx="20161">
                  <c:v>0.1301888194429921</c:v>
                </c:pt>
                <c:pt idx="20162">
                  <c:v>0.21889179398567649</c:v>
                </c:pt>
                <c:pt idx="20163">
                  <c:v>0.10477738425834104</c:v>
                </c:pt>
                <c:pt idx="20164">
                  <c:v>0.10826427083520684</c:v>
                </c:pt>
                <c:pt idx="20165">
                  <c:v>0.13383994212927064</c:v>
                </c:pt>
                <c:pt idx="20166">
                  <c:v>0.13150378472346347</c:v>
                </c:pt>
                <c:pt idx="20167">
                  <c:v>0.11768287036829861</c:v>
                </c:pt>
                <c:pt idx="20168">
                  <c:v>2.228009543614462E-5</c:v>
                </c:pt>
                <c:pt idx="20169">
                  <c:v>0.11912100694462424</c:v>
                </c:pt>
                <c:pt idx="20170">
                  <c:v>0.11641476851946209</c:v>
                </c:pt>
                <c:pt idx="20171">
                  <c:v>0.73452135416300735</c:v>
                </c:pt>
                <c:pt idx="20172">
                  <c:v>0.5324173958360916</c:v>
                </c:pt>
                <c:pt idx="20173">
                  <c:v>9.628915509529179E-2</c:v>
                </c:pt>
                <c:pt idx="20174">
                  <c:v>0.1512200231445604</c:v>
                </c:pt>
                <c:pt idx="20175">
                  <c:v>0.10923637731320923</c:v>
                </c:pt>
                <c:pt idx="20176">
                  <c:v>0.22777116898214445</c:v>
                </c:pt>
                <c:pt idx="20177">
                  <c:v>1.3277777907205746E-4</c:v>
                </c:pt>
                <c:pt idx="20178">
                  <c:v>2.3694444098509848E-4</c:v>
                </c:pt>
                <c:pt idx="20179">
                  <c:v>1.5052083472255617E-4</c:v>
                </c:pt>
                <c:pt idx="20180">
                  <c:v>1.2931712990393862E-4</c:v>
                </c:pt>
                <c:pt idx="20181">
                  <c:v>1.4501157420454547E-4</c:v>
                </c:pt>
                <c:pt idx="20182">
                  <c:v>1.2059027358191088E-4</c:v>
                </c:pt>
                <c:pt idx="20183">
                  <c:v>1.2212963338242844E-4</c:v>
                </c:pt>
                <c:pt idx="20184">
                  <c:v>1.3570601731771603E-4</c:v>
                </c:pt>
                <c:pt idx="20185">
                  <c:v>1.119097214541398E-4</c:v>
                </c:pt>
                <c:pt idx="20186">
                  <c:v>1.3269676128402352E-4</c:v>
                </c:pt>
                <c:pt idx="20187">
                  <c:v>1.1156249820487574E-4</c:v>
                </c:pt>
                <c:pt idx="20188">
                  <c:v>1.3076388859190047E-4</c:v>
                </c:pt>
                <c:pt idx="20189">
                  <c:v>1.2339120439719409E-4</c:v>
                </c:pt>
                <c:pt idx="20190">
                  <c:v>0.12823262731399154</c:v>
                </c:pt>
                <c:pt idx="20191">
                  <c:v>8.9228969904070254E-2</c:v>
                </c:pt>
                <c:pt idx="20192">
                  <c:v>2.1417823882075027E-4</c:v>
                </c:pt>
                <c:pt idx="20193">
                  <c:v>1.3368055806495249E-4</c:v>
                </c:pt>
                <c:pt idx="20194">
                  <c:v>1.1048611486330628E-4</c:v>
                </c:pt>
                <c:pt idx="20195">
                  <c:v>1.0785880294861272E-4</c:v>
                </c:pt>
                <c:pt idx="20196">
                  <c:v>1.3035879965173081E-4</c:v>
                </c:pt>
                <c:pt idx="20197">
                  <c:v>1.1986110621364787E-4</c:v>
                </c:pt>
                <c:pt idx="20198">
                  <c:v>1.2099536979803815E-4</c:v>
                </c:pt>
                <c:pt idx="20199">
                  <c:v>2.0361111091915518E-4</c:v>
                </c:pt>
                <c:pt idx="20200">
                  <c:v>1.1223379988223314E-4</c:v>
                </c:pt>
                <c:pt idx="20201">
                  <c:v>1.0145833221031353E-4</c:v>
                </c:pt>
                <c:pt idx="20202">
                  <c:v>1.1571759387152269E-4</c:v>
                </c:pt>
                <c:pt idx="20203">
                  <c:v>1.0408564412500709E-4</c:v>
                </c:pt>
                <c:pt idx="20204">
                  <c:v>1.2314815103309229E-4</c:v>
                </c:pt>
                <c:pt idx="20205">
                  <c:v>1.1677083239192143E-4</c:v>
                </c:pt>
                <c:pt idx="20206">
                  <c:v>0.11595379629579838</c:v>
                </c:pt>
                <c:pt idx="20207">
                  <c:v>5.4507523091160692E-3</c:v>
                </c:pt>
                <c:pt idx="20208">
                  <c:v>0</c:v>
                </c:pt>
                <c:pt idx="20209">
                  <c:v>5.1915625008405186E-3</c:v>
                </c:pt>
                <c:pt idx="20210">
                  <c:v>0.73625994213216472</c:v>
                </c:pt>
                <c:pt idx="20211">
                  <c:v>0.12664660879818257</c:v>
                </c:pt>
                <c:pt idx="20212">
                  <c:v>9.7414710646262392E-2</c:v>
                </c:pt>
                <c:pt idx="20213">
                  <c:v>6.7215543982456438E-2</c:v>
                </c:pt>
                <c:pt idx="20214">
                  <c:v>0.12674109953513835</c:v>
                </c:pt>
                <c:pt idx="20215">
                  <c:v>3.1886571377981454E-5</c:v>
                </c:pt>
                <c:pt idx="20216">
                  <c:v>0.10925201389181893</c:v>
                </c:pt>
                <c:pt idx="20217">
                  <c:v>9.7228263890428934E-2</c:v>
                </c:pt>
                <c:pt idx="20218">
                  <c:v>4.9786712967033964E-2</c:v>
                </c:pt>
                <c:pt idx="20219">
                  <c:v>0.10073598379676696</c:v>
                </c:pt>
                <c:pt idx="20220">
                  <c:v>0.11964832175726769</c:v>
                </c:pt>
                <c:pt idx="20221">
                  <c:v>9.7123344909050502E-2</c:v>
                </c:pt>
                <c:pt idx="20222">
                  <c:v>9.9053819445543922E-2</c:v>
                </c:pt>
                <c:pt idx="20223">
                  <c:v>5.8042962962645106E-2</c:v>
                </c:pt>
                <c:pt idx="20224">
                  <c:v>7.3662685186718591E-2</c:v>
                </c:pt>
                <c:pt idx="20225">
                  <c:v>0.11553991898108507</c:v>
                </c:pt>
                <c:pt idx="20226">
                  <c:v>7.566380787466187E-2</c:v>
                </c:pt>
                <c:pt idx="20227">
                  <c:v>1.8924126736092148</c:v>
                </c:pt>
                <c:pt idx="20228">
                  <c:v>9.8864733794471249E-2</c:v>
                </c:pt>
                <c:pt idx="20229">
                  <c:v>2.5393521354999393E-5</c:v>
                </c:pt>
                <c:pt idx="20230">
                  <c:v>0.10768886574078351</c:v>
                </c:pt>
                <c:pt idx="20231">
                  <c:v>0.11233517360960832</c:v>
                </c:pt>
                <c:pt idx="20232">
                  <c:v>0.11332618055166677</c:v>
                </c:pt>
                <c:pt idx="20233">
                  <c:v>0.10392098379816161</c:v>
                </c:pt>
                <c:pt idx="20234">
                  <c:v>5.027104166947538E-2</c:v>
                </c:pt>
                <c:pt idx="20235">
                  <c:v>6.7915798608737532E-2</c:v>
                </c:pt>
                <c:pt idx="20236">
                  <c:v>0.15669792824337492</c:v>
                </c:pt>
                <c:pt idx="20237">
                  <c:v>2.228009543614462E-5</c:v>
                </c:pt>
                <c:pt idx="20238">
                  <c:v>7.3297696762892883E-2</c:v>
                </c:pt>
                <c:pt idx="20239">
                  <c:v>0.64775223379547242</c:v>
                </c:pt>
                <c:pt idx="20240">
                  <c:v>1.8136575818061829E-5</c:v>
                </c:pt>
                <c:pt idx="20241">
                  <c:v>0.7377126620413037</c:v>
                </c:pt>
                <c:pt idx="20242">
                  <c:v>9.2697164349374361E-2</c:v>
                </c:pt>
                <c:pt idx="20243">
                  <c:v>4.9725115750334226E-3</c:v>
                </c:pt>
                <c:pt idx="20244">
                  <c:v>0.10147667823912343</c:v>
                </c:pt>
                <c:pt idx="20245">
                  <c:v>0.11771186342230067</c:v>
                </c:pt>
                <c:pt idx="20246">
                  <c:v>0.11452241897495696</c:v>
                </c:pt>
                <c:pt idx="20247">
                  <c:v>0.11772226851462619</c:v>
                </c:pt>
                <c:pt idx="20248">
                  <c:v>9.8531712967087515E-2</c:v>
                </c:pt>
                <c:pt idx="20249">
                  <c:v>0.10133151620539138</c:v>
                </c:pt>
                <c:pt idx="20250">
                  <c:v>2.0138890249654651E-5</c:v>
                </c:pt>
                <c:pt idx="20251">
                  <c:v>0</c:v>
                </c:pt>
                <c:pt idx="20252">
                  <c:v>0</c:v>
                </c:pt>
                <c:pt idx="20253">
                  <c:v>0</c:v>
                </c:pt>
                <c:pt idx="20254">
                  <c:v>1.2685949077422265E-2</c:v>
                </c:pt>
                <c:pt idx="20255">
                  <c:v>0</c:v>
                </c:pt>
                <c:pt idx="20256">
                  <c:v>0.11373392361565493</c:v>
                </c:pt>
                <c:pt idx="20257">
                  <c:v>9.6544131942209788E-2</c:v>
                </c:pt>
                <c:pt idx="20258">
                  <c:v>0.10811550926155178</c:v>
                </c:pt>
                <c:pt idx="20259">
                  <c:v>0.11015172454062849</c:v>
                </c:pt>
                <c:pt idx="20260">
                  <c:v>0.10441009259375278</c:v>
                </c:pt>
                <c:pt idx="20261">
                  <c:v>0.59566651620116318</c:v>
                </c:pt>
                <c:pt idx="20262">
                  <c:v>0.10193041666934732</c:v>
                </c:pt>
                <c:pt idx="20263">
                  <c:v>1.141740741149988E-2</c:v>
                </c:pt>
                <c:pt idx="20264">
                  <c:v>0.12410813657334074</c:v>
                </c:pt>
                <c:pt idx="20265">
                  <c:v>0.22716861111257458</c:v>
                </c:pt>
                <c:pt idx="20266">
                  <c:v>0.25189137730922084</c:v>
                </c:pt>
                <c:pt idx="20267">
                  <c:v>5.7219722220906988E-2</c:v>
                </c:pt>
                <c:pt idx="20268">
                  <c:v>0.11185006944288034</c:v>
                </c:pt>
                <c:pt idx="20269">
                  <c:v>1.9664352294057608E-5</c:v>
                </c:pt>
                <c:pt idx="20270">
                  <c:v>0.11160861110693077</c:v>
                </c:pt>
                <c:pt idx="20271">
                  <c:v>0.45062378472357523</c:v>
                </c:pt>
                <c:pt idx="20272">
                  <c:v>9.5505347228026949E-2</c:v>
                </c:pt>
                <c:pt idx="20273">
                  <c:v>0.11228986111382255</c:v>
                </c:pt>
                <c:pt idx="20274">
                  <c:v>0.10602115740766749</c:v>
                </c:pt>
                <c:pt idx="20275">
                  <c:v>0.1259772337944014</c:v>
                </c:pt>
                <c:pt idx="20276">
                  <c:v>0.11266037036693888</c:v>
                </c:pt>
                <c:pt idx="20277">
                  <c:v>0.10568221064750105</c:v>
                </c:pt>
                <c:pt idx="20278">
                  <c:v>0</c:v>
                </c:pt>
                <c:pt idx="20279">
                  <c:v>0.11035574074048782</c:v>
                </c:pt>
                <c:pt idx="20280">
                  <c:v>1.7638893041294068E-5</c:v>
                </c:pt>
                <c:pt idx="20281">
                  <c:v>2.3414351744577289E-5</c:v>
                </c:pt>
                <c:pt idx="20282">
                  <c:v>2.3310189135372639E-5</c:v>
                </c:pt>
                <c:pt idx="20283">
                  <c:v>2.4849541659932584E-5</c:v>
                </c:pt>
                <c:pt idx="20284">
                  <c:v>4.3234333217551466</c:v>
                </c:pt>
                <c:pt idx="20285">
                  <c:v>0.28969445601978805</c:v>
                </c:pt>
                <c:pt idx="20286">
                  <c:v>0.14596665509452578</c:v>
                </c:pt>
                <c:pt idx="20287">
                  <c:v>0.13455148148204898</c:v>
                </c:pt>
                <c:pt idx="20288">
                  <c:v>0.10175703703862382</c:v>
                </c:pt>
                <c:pt idx="20289">
                  <c:v>0.15097449073800817</c:v>
                </c:pt>
                <c:pt idx="20290">
                  <c:v>0.11849850694125053</c:v>
                </c:pt>
                <c:pt idx="20291">
                  <c:v>0.15210974537330912</c:v>
                </c:pt>
                <c:pt idx="20292">
                  <c:v>0.12203120370395482</c:v>
                </c:pt>
                <c:pt idx="20293">
                  <c:v>2.3333333956543356E-5</c:v>
                </c:pt>
                <c:pt idx="20294">
                  <c:v>0.15197299768624362</c:v>
                </c:pt>
                <c:pt idx="20295">
                  <c:v>1.8599530449137092E-5</c:v>
                </c:pt>
                <c:pt idx="20296">
                  <c:v>1.0328356249956414</c:v>
                </c:pt>
                <c:pt idx="20297">
                  <c:v>0.11839746527402895</c:v>
                </c:pt>
                <c:pt idx="20298">
                  <c:v>0.11081231481512077</c:v>
                </c:pt>
                <c:pt idx="20299">
                  <c:v>1.2606712967681233E-2</c:v>
                </c:pt>
                <c:pt idx="20300">
                  <c:v>0</c:v>
                </c:pt>
                <c:pt idx="20301">
                  <c:v>0.7450051273117424</c:v>
                </c:pt>
                <c:pt idx="20302">
                  <c:v>1.4618794560228707</c:v>
                </c:pt>
                <c:pt idx="20303">
                  <c:v>2.9438449884255533</c:v>
                </c:pt>
                <c:pt idx="20304">
                  <c:v>0.10426261574320961</c:v>
                </c:pt>
                <c:pt idx="20305">
                  <c:v>1.1890016898178146</c:v>
                </c:pt>
                <c:pt idx="20306">
                  <c:v>0.10366988425812451</c:v>
                </c:pt>
                <c:pt idx="20307">
                  <c:v>0.10744410879851785</c:v>
                </c:pt>
                <c:pt idx="20308">
                  <c:v>0.10296190971712349</c:v>
                </c:pt>
                <c:pt idx="20309">
                  <c:v>0.11372001156996703</c:v>
                </c:pt>
                <c:pt idx="20310">
                  <c:v>0.12424005787033821</c:v>
                </c:pt>
                <c:pt idx="20311">
                  <c:v>0.10787833332869923</c:v>
                </c:pt>
                <c:pt idx="20312">
                  <c:v>0.11506017360807164</c:v>
                </c:pt>
                <c:pt idx="20313">
                  <c:v>0</c:v>
                </c:pt>
                <c:pt idx="20314">
                  <c:v>1.5502857986066374</c:v>
                </c:pt>
                <c:pt idx="20315">
                  <c:v>9.9360023152257781E-2</c:v>
                </c:pt>
                <c:pt idx="20316">
                  <c:v>0.10670197916624602</c:v>
                </c:pt>
                <c:pt idx="20317">
                  <c:v>1.4677721412081155</c:v>
                </c:pt>
                <c:pt idx="20318">
                  <c:v>0.10961605323973345</c:v>
                </c:pt>
                <c:pt idx="20319">
                  <c:v>0.14898898147657746</c:v>
                </c:pt>
                <c:pt idx="20320">
                  <c:v>0.1273560300905956</c:v>
                </c:pt>
                <c:pt idx="20321">
                  <c:v>0.15178307870519347</c:v>
                </c:pt>
                <c:pt idx="20322">
                  <c:v>0.11591328703798354</c:v>
                </c:pt>
                <c:pt idx="20323">
                  <c:v>0.11956268518406432</c:v>
                </c:pt>
                <c:pt idx="20324">
                  <c:v>0.13222108795889653</c:v>
                </c:pt>
                <c:pt idx="20325">
                  <c:v>0.11967454861587612</c:v>
                </c:pt>
                <c:pt idx="20326">
                  <c:v>0.10512146991095506</c:v>
                </c:pt>
                <c:pt idx="20327">
                  <c:v>0.96313296296284534</c:v>
                </c:pt>
                <c:pt idx="20328">
                  <c:v>0.10268018518399913</c:v>
                </c:pt>
                <c:pt idx="20329">
                  <c:v>0.11907115740905283</c:v>
                </c:pt>
                <c:pt idx="20330">
                  <c:v>1.6330034719430842E-2</c:v>
                </c:pt>
                <c:pt idx="20331">
                  <c:v>0.11754754629509989</c:v>
                </c:pt>
                <c:pt idx="20332">
                  <c:v>0.11037317129375879</c:v>
                </c:pt>
                <c:pt idx="20333">
                  <c:v>9.8441944443038665E-2</c:v>
                </c:pt>
                <c:pt idx="20334">
                  <c:v>0.12274869212706108</c:v>
                </c:pt>
                <c:pt idx="20335">
                  <c:v>7.6035763922845945E-3</c:v>
                </c:pt>
                <c:pt idx="20336">
                  <c:v>2.5439548611757345E-2</c:v>
                </c:pt>
                <c:pt idx="20337">
                  <c:v>7.0784143536002375E-3</c:v>
                </c:pt>
                <c:pt idx="20338">
                  <c:v>1.4525092592521105E-2</c:v>
                </c:pt>
                <c:pt idx="20339">
                  <c:v>0.12751842592842877</c:v>
                </c:pt>
                <c:pt idx="20340">
                  <c:v>0.12543219907092862</c:v>
                </c:pt>
                <c:pt idx="20341">
                  <c:v>0.12188113425509073</c:v>
                </c:pt>
                <c:pt idx="20342">
                  <c:v>0.12632368055346888</c:v>
                </c:pt>
                <c:pt idx="20343">
                  <c:v>0.12244196759274928</c:v>
                </c:pt>
                <c:pt idx="20344">
                  <c:v>0.11084865740849636</c:v>
                </c:pt>
                <c:pt idx="20345">
                  <c:v>0.12691827546223067</c:v>
                </c:pt>
                <c:pt idx="20346">
                  <c:v>0.10575131943915039</c:v>
                </c:pt>
                <c:pt idx="20347">
                  <c:v>0.40483511573984288</c:v>
                </c:pt>
                <c:pt idx="20348">
                  <c:v>2.4166663934011012E-5</c:v>
                </c:pt>
                <c:pt idx="20349">
                  <c:v>0.91942538194416557</c:v>
                </c:pt>
                <c:pt idx="20350">
                  <c:v>0.10953915509890066</c:v>
                </c:pt>
                <c:pt idx="20351">
                  <c:v>0.11774728009186219</c:v>
                </c:pt>
                <c:pt idx="20352">
                  <c:v>0.10074658565281425</c:v>
                </c:pt>
                <c:pt idx="20353">
                  <c:v>9.6799502316571306E-2</c:v>
                </c:pt>
                <c:pt idx="20354">
                  <c:v>0.10143299768242287</c:v>
                </c:pt>
                <c:pt idx="20355">
                  <c:v>0.10907084490463603</c:v>
                </c:pt>
                <c:pt idx="20356">
                  <c:v>0.12661438657232793</c:v>
                </c:pt>
                <c:pt idx="20357">
                  <c:v>9.8105173608928453E-2</c:v>
                </c:pt>
                <c:pt idx="20358">
                  <c:v>5.3022662039438728E-2</c:v>
                </c:pt>
                <c:pt idx="20359">
                  <c:v>0.12524835648218868</c:v>
                </c:pt>
                <c:pt idx="20360">
                  <c:v>0.10577343749901047</c:v>
                </c:pt>
                <c:pt idx="20361">
                  <c:v>0.11134768518968485</c:v>
                </c:pt>
                <c:pt idx="20362">
                  <c:v>0.11055131944158347</c:v>
                </c:pt>
                <c:pt idx="20363">
                  <c:v>0.15222994212672347</c:v>
                </c:pt>
                <c:pt idx="20364">
                  <c:v>0.11068222222093027</c:v>
                </c:pt>
                <c:pt idx="20365">
                  <c:v>0.1504876157414401</c:v>
                </c:pt>
                <c:pt idx="20366">
                  <c:v>0.1246262268468854</c:v>
                </c:pt>
                <c:pt idx="20367">
                  <c:v>0.1515232523161103</c:v>
                </c:pt>
                <c:pt idx="20368">
                  <c:v>7.3712453704501968E-2</c:v>
                </c:pt>
                <c:pt idx="20369">
                  <c:v>0.13001781250204658</c:v>
                </c:pt>
                <c:pt idx="20370">
                  <c:v>0.10626487268746132</c:v>
                </c:pt>
                <c:pt idx="20371">
                  <c:v>7.4663078703451902E-2</c:v>
                </c:pt>
                <c:pt idx="20372">
                  <c:v>7.3234942130511627E-2</c:v>
                </c:pt>
                <c:pt idx="20373">
                  <c:v>0.161892476848152</c:v>
                </c:pt>
                <c:pt idx="20374">
                  <c:v>0.12471474536869209</c:v>
                </c:pt>
                <c:pt idx="20375">
                  <c:v>0.10206959490460576</c:v>
                </c:pt>
                <c:pt idx="20376">
                  <c:v>0.1227856828700169</c:v>
                </c:pt>
                <c:pt idx="20377">
                  <c:v>0.12466317129292293</c:v>
                </c:pt>
                <c:pt idx="20378">
                  <c:v>0.12075062499934575</c:v>
                </c:pt>
                <c:pt idx="20379">
                  <c:v>0.12799240740423556</c:v>
                </c:pt>
                <c:pt idx="20380">
                  <c:v>0.12142988426057855</c:v>
                </c:pt>
                <c:pt idx="20381">
                  <c:v>0.15059590277815005</c:v>
                </c:pt>
                <c:pt idx="20382">
                  <c:v>0.12289665509160841</c:v>
                </c:pt>
                <c:pt idx="20383">
                  <c:v>0.11285079861409031</c:v>
                </c:pt>
                <c:pt idx="20384">
                  <c:v>0.14616807870334014</c:v>
                </c:pt>
                <c:pt idx="20385">
                  <c:v>8.0208993051201105E-2</c:v>
                </c:pt>
                <c:pt idx="20386">
                  <c:v>0.10372114583151415</c:v>
                </c:pt>
                <c:pt idx="20387">
                  <c:v>3.2314812415279448E-5</c:v>
                </c:pt>
                <c:pt idx="20388">
                  <c:v>9.3574594910023734E-2</c:v>
                </c:pt>
                <c:pt idx="20389">
                  <c:v>9.7711898146371823E-2</c:v>
                </c:pt>
                <c:pt idx="20390">
                  <c:v>0.10573093749553664</c:v>
                </c:pt>
                <c:pt idx="20391">
                  <c:v>0.14272925925615709</c:v>
                </c:pt>
                <c:pt idx="20392">
                  <c:v>0.15001046295947162</c:v>
                </c:pt>
                <c:pt idx="20393">
                  <c:v>7.3121682175988099</c:v>
                </c:pt>
                <c:pt idx="20394">
                  <c:v>2.1276562496495899E-2</c:v>
                </c:pt>
                <c:pt idx="20395">
                  <c:v>0.12312484953872627</c:v>
                </c:pt>
                <c:pt idx="20396">
                  <c:v>3.2769664350780658E-2</c:v>
                </c:pt>
                <c:pt idx="20397">
                  <c:v>0.11636835648096167</c:v>
                </c:pt>
                <c:pt idx="20398">
                  <c:v>0.10859655092644971</c:v>
                </c:pt>
                <c:pt idx="20399">
                  <c:v>0.10967365740361856</c:v>
                </c:pt>
                <c:pt idx="20400">
                  <c:v>2.3138391203247011E-2</c:v>
                </c:pt>
                <c:pt idx="20401">
                  <c:v>0.22640592592506437</c:v>
                </c:pt>
                <c:pt idx="20402">
                  <c:v>0.19612858796608634</c:v>
                </c:pt>
                <c:pt idx="20403">
                  <c:v>6.6930243061506189E-2</c:v>
                </c:pt>
                <c:pt idx="20404">
                  <c:v>3.7663935188902542E-2</c:v>
                </c:pt>
                <c:pt idx="20405">
                  <c:v>0.12533519676071592</c:v>
                </c:pt>
                <c:pt idx="20406">
                  <c:v>0.10405894675932359</c:v>
                </c:pt>
                <c:pt idx="20407">
                  <c:v>9.2936875000305008E-2</c:v>
                </c:pt>
                <c:pt idx="20408">
                  <c:v>0.10373210647958331</c:v>
                </c:pt>
                <c:pt idx="20409">
                  <c:v>0.10289709491189569</c:v>
                </c:pt>
                <c:pt idx="20410">
                  <c:v>0.1158284490738879</c:v>
                </c:pt>
                <c:pt idx="20411">
                  <c:v>0.10315932870435063</c:v>
                </c:pt>
                <c:pt idx="20412">
                  <c:v>0.1273904166664579</c:v>
                </c:pt>
                <c:pt idx="20413">
                  <c:v>0.11457935185171664</c:v>
                </c:pt>
                <c:pt idx="20414">
                  <c:v>0.12029076388716931</c:v>
                </c:pt>
                <c:pt idx="20415">
                  <c:v>0.11780179398192558</c:v>
                </c:pt>
                <c:pt idx="20416">
                  <c:v>0.11543743055517552</c:v>
                </c:pt>
                <c:pt idx="20417">
                  <c:v>0.13475384259800194</c:v>
                </c:pt>
                <c:pt idx="20418">
                  <c:v>0</c:v>
                </c:pt>
                <c:pt idx="20419">
                  <c:v>0.10821504629711853</c:v>
                </c:pt>
                <c:pt idx="20420">
                  <c:v>0.12030545138986781</c:v>
                </c:pt>
                <c:pt idx="20421">
                  <c:v>0.11570964119891869</c:v>
                </c:pt>
                <c:pt idx="20422">
                  <c:v>0.11401542824023636</c:v>
                </c:pt>
                <c:pt idx="20423">
                  <c:v>9.7141967591596767E-2</c:v>
                </c:pt>
                <c:pt idx="20424">
                  <c:v>0.10977494212420424</c:v>
                </c:pt>
                <c:pt idx="20425">
                  <c:v>9.0604999997594859E-2</c:v>
                </c:pt>
                <c:pt idx="20426">
                  <c:v>0.12142960647906875</c:v>
                </c:pt>
                <c:pt idx="20427">
                  <c:v>0.10708417824207572</c:v>
                </c:pt>
                <c:pt idx="20428">
                  <c:v>0.71646849537501112</c:v>
                </c:pt>
                <c:pt idx="20429">
                  <c:v>0.10997197916731238</c:v>
                </c:pt>
                <c:pt idx="20430">
                  <c:v>0.11935222222382436</c:v>
                </c:pt>
                <c:pt idx="20431">
                  <c:v>0.112016516206495</c:v>
                </c:pt>
                <c:pt idx="20432">
                  <c:v>0.12125449073937489</c:v>
                </c:pt>
                <c:pt idx="20433">
                  <c:v>0.10156623842340196</c:v>
                </c:pt>
                <c:pt idx="20434">
                  <c:v>0.11857547453109873</c:v>
                </c:pt>
                <c:pt idx="20435">
                  <c:v>0.10765332175651565</c:v>
                </c:pt>
                <c:pt idx="20436">
                  <c:v>0.11279506944265449</c:v>
                </c:pt>
                <c:pt idx="20437">
                  <c:v>0.12144644676300231</c:v>
                </c:pt>
                <c:pt idx="20438">
                  <c:v>9.939810184732778E-2</c:v>
                </c:pt>
                <c:pt idx="20439">
                  <c:v>0.11598826388944872</c:v>
                </c:pt>
                <c:pt idx="20440">
                  <c:v>0.11655726852040971</c:v>
                </c:pt>
                <c:pt idx="20441">
                  <c:v>5.3569942123431247E-2</c:v>
                </c:pt>
                <c:pt idx="20442">
                  <c:v>0.12820616898534354</c:v>
                </c:pt>
                <c:pt idx="20443">
                  <c:v>3.4322523148148321E-2</c:v>
                </c:pt>
                <c:pt idx="20444">
                  <c:v>0.10795210648211651</c:v>
                </c:pt>
                <c:pt idx="20445">
                  <c:v>0.11778541666717501</c:v>
                </c:pt>
                <c:pt idx="20446">
                  <c:v>0.12334821759577608</c:v>
                </c:pt>
                <c:pt idx="20447">
                  <c:v>0.10921983796288259</c:v>
                </c:pt>
                <c:pt idx="20448">
                  <c:v>0.10176945602142951</c:v>
                </c:pt>
                <c:pt idx="20449">
                  <c:v>7.1969513890508097E-2</c:v>
                </c:pt>
                <c:pt idx="20450">
                  <c:v>9.911452545929933E-2</c:v>
                </c:pt>
                <c:pt idx="20451">
                  <c:v>9.9897789354145061E-2</c:v>
                </c:pt>
                <c:pt idx="20452">
                  <c:v>0.10251920139126014</c:v>
                </c:pt>
                <c:pt idx="20453">
                  <c:v>1.8027581019850913E-2</c:v>
                </c:pt>
                <c:pt idx="20454">
                  <c:v>0.12030068286549067</c:v>
                </c:pt>
                <c:pt idx="20455">
                  <c:v>4.0860743750017718</c:v>
                </c:pt>
                <c:pt idx="20456">
                  <c:v>0.10035930555750383</c:v>
                </c:pt>
                <c:pt idx="20457">
                  <c:v>0.12109836805029772</c:v>
                </c:pt>
                <c:pt idx="20458">
                  <c:v>0.1014142245403491</c:v>
                </c:pt>
                <c:pt idx="20459">
                  <c:v>0.11299870370567078</c:v>
                </c:pt>
                <c:pt idx="20460">
                  <c:v>0.10912402778194519</c:v>
                </c:pt>
                <c:pt idx="20461">
                  <c:v>0.12329048610990867</c:v>
                </c:pt>
                <c:pt idx="20462">
                  <c:v>0.13342002315039281</c:v>
                </c:pt>
                <c:pt idx="20463">
                  <c:v>0.12282765046256827</c:v>
                </c:pt>
                <c:pt idx="20464">
                  <c:v>4.0542277662025299</c:v>
                </c:pt>
                <c:pt idx="20465">
                  <c:v>0.10209098379709758</c:v>
                </c:pt>
                <c:pt idx="20466">
                  <c:v>0.10436482638760936</c:v>
                </c:pt>
                <c:pt idx="20467">
                  <c:v>0.12096737268439028</c:v>
                </c:pt>
                <c:pt idx="20468">
                  <c:v>0.72040810184989823</c:v>
                </c:pt>
                <c:pt idx="20469">
                  <c:v>0.10585870370414341</c:v>
                </c:pt>
                <c:pt idx="20470">
                  <c:v>0.24832952546421438</c:v>
                </c:pt>
                <c:pt idx="20471">
                  <c:v>4.3734456019592471E-2</c:v>
                </c:pt>
                <c:pt idx="20472">
                  <c:v>2.9826122685335577E-2</c:v>
                </c:pt>
                <c:pt idx="20473">
                  <c:v>6.8487187498249114E-2</c:v>
                </c:pt>
                <c:pt idx="20474">
                  <c:v>2.7398587961215526E-2</c:v>
                </c:pt>
                <c:pt idx="20475">
                  <c:v>5.9033402780187316E-2</c:v>
                </c:pt>
                <c:pt idx="20476">
                  <c:v>0.11870535880007083</c:v>
                </c:pt>
                <c:pt idx="20477">
                  <c:v>0.15937287037377246</c:v>
                </c:pt>
                <c:pt idx="20478">
                  <c:v>0.7835695833346108</c:v>
                </c:pt>
                <c:pt idx="20479">
                  <c:v>60.722215462963504</c:v>
                </c:pt>
                <c:pt idx="20480">
                  <c:v>2.6792314813064877E-2</c:v>
                </c:pt>
                <c:pt idx="20481">
                  <c:v>0</c:v>
                </c:pt>
                <c:pt idx="20482">
                  <c:v>3.9602673612535E-2</c:v>
                </c:pt>
                <c:pt idx="20483">
                  <c:v>0</c:v>
                </c:pt>
                <c:pt idx="20484">
                  <c:v>0</c:v>
                </c:pt>
                <c:pt idx="20485">
                  <c:v>0</c:v>
                </c:pt>
                <c:pt idx="20486">
                  <c:v>17.952485300927947</c:v>
                </c:pt>
                <c:pt idx="20487">
                  <c:v>0</c:v>
                </c:pt>
                <c:pt idx="20488">
                  <c:v>0</c:v>
                </c:pt>
                <c:pt idx="20489">
                  <c:v>0</c:v>
                </c:pt>
                <c:pt idx="20490">
                  <c:v>0.92786622684798203</c:v>
                </c:pt>
                <c:pt idx="20491">
                  <c:v>0</c:v>
                </c:pt>
                <c:pt idx="20492">
                  <c:v>0.12196628472884186</c:v>
                </c:pt>
                <c:pt idx="20493">
                  <c:v>0</c:v>
                </c:pt>
                <c:pt idx="20494">
                  <c:v>0</c:v>
                </c:pt>
                <c:pt idx="20495">
                  <c:v>0</c:v>
                </c:pt>
                <c:pt idx="20496">
                  <c:v>0</c:v>
                </c:pt>
                <c:pt idx="20497">
                  <c:v>0.10388500000408385</c:v>
                </c:pt>
                <c:pt idx="20498">
                  <c:v>0</c:v>
                </c:pt>
                <c:pt idx="20499">
                  <c:v>0.10933173611556413</c:v>
                </c:pt>
                <c:pt idx="20500">
                  <c:v>0.12289644675911404</c:v>
                </c:pt>
                <c:pt idx="20501">
                  <c:v>0.10956331018678611</c:v>
                </c:pt>
                <c:pt idx="20502">
                  <c:v>0.11505430555553176</c:v>
                </c:pt>
                <c:pt idx="20503">
                  <c:v>7.8563958333688788E-2</c:v>
                </c:pt>
                <c:pt idx="20504">
                  <c:v>0.10610315972735407</c:v>
                </c:pt>
                <c:pt idx="20505">
                  <c:v>1.7083337297663093E-5</c:v>
                </c:pt>
                <c:pt idx="20506">
                  <c:v>0</c:v>
                </c:pt>
                <c:pt idx="20507">
                  <c:v>0</c:v>
                </c:pt>
                <c:pt idx="20508">
                  <c:v>9.9683750006079208E-2</c:v>
                </c:pt>
                <c:pt idx="20509">
                  <c:v>0.10455754629947478</c:v>
                </c:pt>
                <c:pt idx="20510">
                  <c:v>0.12666173611069098</c:v>
                </c:pt>
                <c:pt idx="20511">
                  <c:v>0</c:v>
                </c:pt>
                <c:pt idx="20512">
                  <c:v>0.11705590277415467</c:v>
                </c:pt>
                <c:pt idx="20513">
                  <c:v>0.36608171296393266</c:v>
                </c:pt>
                <c:pt idx="20514">
                  <c:v>0</c:v>
                </c:pt>
                <c:pt idx="20515">
                  <c:v>0</c:v>
                </c:pt>
                <c:pt idx="20516">
                  <c:v>0</c:v>
                </c:pt>
                <c:pt idx="20517">
                  <c:v>0.11636487268697238</c:v>
                </c:pt>
                <c:pt idx="20518">
                  <c:v>0.10777902777772397</c:v>
                </c:pt>
                <c:pt idx="20519">
                  <c:v>0.12290195601963205</c:v>
                </c:pt>
                <c:pt idx="20520">
                  <c:v>0.10357012731401483</c:v>
                </c:pt>
                <c:pt idx="20521">
                  <c:v>0.10239490740787005</c:v>
                </c:pt>
                <c:pt idx="20522">
                  <c:v>0.118321608795668</c:v>
                </c:pt>
                <c:pt idx="20523">
                  <c:v>0.11053847221774049</c:v>
                </c:pt>
                <c:pt idx="20524">
                  <c:v>9.395866897830274E-2</c:v>
                </c:pt>
                <c:pt idx="20525">
                  <c:v>0.11399023148260312</c:v>
                </c:pt>
                <c:pt idx="20526">
                  <c:v>4.9906099535292014E-2</c:v>
                </c:pt>
                <c:pt idx="20527">
                  <c:v>0.11687692129635252</c:v>
                </c:pt>
                <c:pt idx="20528">
                  <c:v>0.13111699074215721</c:v>
                </c:pt>
                <c:pt idx="20529">
                  <c:v>0.13278006944892695</c:v>
                </c:pt>
                <c:pt idx="20530">
                  <c:v>9.1447928236448206E-2</c:v>
                </c:pt>
                <c:pt idx="20531">
                  <c:v>0.11341346064727986</c:v>
                </c:pt>
                <c:pt idx="20532">
                  <c:v>0.11138601852144348</c:v>
                </c:pt>
                <c:pt idx="20533">
                  <c:v>0.10531424768851139</c:v>
                </c:pt>
                <c:pt idx="20534">
                  <c:v>0.11586767360859085</c:v>
                </c:pt>
                <c:pt idx="20535">
                  <c:v>0.10123246528382879</c:v>
                </c:pt>
                <c:pt idx="20536">
                  <c:v>0.17861768518196186</c:v>
                </c:pt>
                <c:pt idx="20537">
                  <c:v>0.11918872685055248</c:v>
                </c:pt>
                <c:pt idx="20538">
                  <c:v>0.12605598379741423</c:v>
                </c:pt>
                <c:pt idx="20539">
                  <c:v>0.13358456018613651</c:v>
                </c:pt>
                <c:pt idx="20540">
                  <c:v>0.110421770834364</c:v>
                </c:pt>
                <c:pt idx="20541">
                  <c:v>0.81323394676292082</c:v>
                </c:pt>
                <c:pt idx="20542">
                  <c:v>9.9828194441215601E-2</c:v>
                </c:pt>
                <c:pt idx="20543">
                  <c:v>1.7199068679474294E-5</c:v>
                </c:pt>
                <c:pt idx="20544">
                  <c:v>0.20977821759151993</c:v>
                </c:pt>
                <c:pt idx="20545">
                  <c:v>1.8738428479991853E-5</c:v>
                </c:pt>
                <c:pt idx="20546">
                  <c:v>0.10821984953508945</c:v>
                </c:pt>
                <c:pt idx="20547">
                  <c:v>0.11228361110988772</c:v>
                </c:pt>
                <c:pt idx="20548">
                  <c:v>4.028822916734498E-2</c:v>
                </c:pt>
                <c:pt idx="20549">
                  <c:v>0.11550296296627494</c:v>
                </c:pt>
                <c:pt idx="20550">
                  <c:v>0.10691178240813315</c:v>
                </c:pt>
                <c:pt idx="20551">
                  <c:v>0.10902369212999474</c:v>
                </c:pt>
                <c:pt idx="20552">
                  <c:v>0.12298376157559687</c:v>
                </c:pt>
                <c:pt idx="20553">
                  <c:v>0.83337471065169666</c:v>
                </c:pt>
                <c:pt idx="20554">
                  <c:v>0.10675344907940598</c:v>
                </c:pt>
                <c:pt idx="20555">
                  <c:v>0.10396229166508419</c:v>
                </c:pt>
                <c:pt idx="20556">
                  <c:v>0.27666016203875188</c:v>
                </c:pt>
                <c:pt idx="20557">
                  <c:v>9.7090243056300096E-2</c:v>
                </c:pt>
                <c:pt idx="20558">
                  <c:v>0.11023621528147487</c:v>
                </c:pt>
                <c:pt idx="20559">
                  <c:v>0.10137656250299187</c:v>
                </c:pt>
                <c:pt idx="20560">
                  <c:v>0.12144464120501652</c:v>
                </c:pt>
                <c:pt idx="20561">
                  <c:v>0.12979810185061069</c:v>
                </c:pt>
                <c:pt idx="20562">
                  <c:v>0</c:v>
                </c:pt>
                <c:pt idx="20563">
                  <c:v>0</c:v>
                </c:pt>
                <c:pt idx="20564">
                  <c:v>0.12134746527590323</c:v>
                </c:pt>
                <c:pt idx="20565">
                  <c:v>0.10830033564707264</c:v>
                </c:pt>
                <c:pt idx="20566">
                  <c:v>0</c:v>
                </c:pt>
                <c:pt idx="20567">
                  <c:v>0.12819574074092088</c:v>
                </c:pt>
                <c:pt idx="20568">
                  <c:v>0.12035508101689629</c:v>
                </c:pt>
                <c:pt idx="20569">
                  <c:v>0</c:v>
                </c:pt>
                <c:pt idx="20570">
                  <c:v>0</c:v>
                </c:pt>
                <c:pt idx="20571">
                  <c:v>1.5532408724538982E-5</c:v>
                </c:pt>
                <c:pt idx="20572">
                  <c:v>0</c:v>
                </c:pt>
                <c:pt idx="20573">
                  <c:v>1.5601850464008749E-5</c:v>
                </c:pt>
                <c:pt idx="20574">
                  <c:v>0</c:v>
                </c:pt>
                <c:pt idx="20575">
                  <c:v>0</c:v>
                </c:pt>
                <c:pt idx="20576">
                  <c:v>0</c:v>
                </c:pt>
                <c:pt idx="20577">
                  <c:v>0</c:v>
                </c:pt>
                <c:pt idx="20578">
                  <c:v>0</c:v>
                </c:pt>
                <c:pt idx="20579">
                  <c:v>0.12382910879387055</c:v>
                </c:pt>
                <c:pt idx="20580">
                  <c:v>0.10187874999974156</c:v>
                </c:pt>
                <c:pt idx="20581">
                  <c:v>0</c:v>
                </c:pt>
                <c:pt idx="20582">
                  <c:v>0</c:v>
                </c:pt>
                <c:pt idx="20583">
                  <c:v>0</c:v>
                </c:pt>
                <c:pt idx="20584">
                  <c:v>0</c:v>
                </c:pt>
                <c:pt idx="20585">
                  <c:v>0.13901716435066191</c:v>
                </c:pt>
                <c:pt idx="20586">
                  <c:v>0</c:v>
                </c:pt>
                <c:pt idx="20587">
                  <c:v>0</c:v>
                </c:pt>
                <c:pt idx="20588">
                  <c:v>0</c:v>
                </c:pt>
                <c:pt idx="20589">
                  <c:v>0</c:v>
                </c:pt>
                <c:pt idx="20590">
                  <c:v>0</c:v>
                </c:pt>
                <c:pt idx="20591">
                  <c:v>0</c:v>
                </c:pt>
                <c:pt idx="20592">
                  <c:v>0.11053472221828997</c:v>
                </c:pt>
                <c:pt idx="20593">
                  <c:v>0.12033988425537245</c:v>
                </c:pt>
                <c:pt idx="20594">
                  <c:v>0</c:v>
                </c:pt>
                <c:pt idx="20595">
                  <c:v>0.1233009837960708</c:v>
                </c:pt>
                <c:pt idx="20596">
                  <c:v>7.4998900461650919E-2</c:v>
                </c:pt>
                <c:pt idx="20597">
                  <c:v>2.0196763216517866E-5</c:v>
                </c:pt>
                <c:pt idx="20598">
                  <c:v>0</c:v>
                </c:pt>
                <c:pt idx="20599">
                  <c:v>1.8645834643393755E-5</c:v>
                </c:pt>
                <c:pt idx="20600">
                  <c:v>0</c:v>
                </c:pt>
                <c:pt idx="20601">
                  <c:v>0</c:v>
                </c:pt>
                <c:pt idx="20602">
                  <c:v>0</c:v>
                </c:pt>
                <c:pt idx="20603">
                  <c:v>0</c:v>
                </c:pt>
                <c:pt idx="20604">
                  <c:v>0</c:v>
                </c:pt>
                <c:pt idx="20605">
                  <c:v>0.10654560184775619</c:v>
                </c:pt>
                <c:pt idx="20606">
                  <c:v>0</c:v>
                </c:pt>
                <c:pt idx="20607">
                  <c:v>0</c:v>
                </c:pt>
                <c:pt idx="20608">
                  <c:v>2.2246006941713858E-2</c:v>
                </c:pt>
                <c:pt idx="20609">
                  <c:v>0</c:v>
                </c:pt>
                <c:pt idx="20610">
                  <c:v>0</c:v>
                </c:pt>
                <c:pt idx="20611">
                  <c:v>0</c:v>
                </c:pt>
                <c:pt idx="20612">
                  <c:v>0.13111532407492632</c:v>
                </c:pt>
                <c:pt idx="20613">
                  <c:v>0.13126511574228061</c:v>
                </c:pt>
                <c:pt idx="20614">
                  <c:v>0</c:v>
                </c:pt>
                <c:pt idx="20615">
                  <c:v>0</c:v>
                </c:pt>
                <c:pt idx="20616">
                  <c:v>0</c:v>
                </c:pt>
                <c:pt idx="20617">
                  <c:v>9.3601817126909737E-2</c:v>
                </c:pt>
                <c:pt idx="20618">
                  <c:v>0.12316310185269685</c:v>
                </c:pt>
                <c:pt idx="20619">
                  <c:v>0.12332460648030974</c:v>
                </c:pt>
                <c:pt idx="20620">
                  <c:v>0.10441216434992384</c:v>
                </c:pt>
                <c:pt idx="20621">
                  <c:v>0.12187633102439577</c:v>
                </c:pt>
                <c:pt idx="20622">
                  <c:v>0.11462049768306315</c:v>
                </c:pt>
                <c:pt idx="20623">
                  <c:v>2.3738430172670633E-5</c:v>
                </c:pt>
                <c:pt idx="20624">
                  <c:v>2.0914347260259092E-5</c:v>
                </c:pt>
                <c:pt idx="20625">
                  <c:v>0.70182059027865762</c:v>
                </c:pt>
                <c:pt idx="20626">
                  <c:v>6.9369768520118669E-2</c:v>
                </c:pt>
                <c:pt idx="20627">
                  <c:v>4.1547592591086868E-2</c:v>
                </c:pt>
                <c:pt idx="20628">
                  <c:v>8.0487766201258637E-2</c:v>
                </c:pt>
                <c:pt idx="20629">
                  <c:v>0.12825203703687293</c:v>
                </c:pt>
                <c:pt idx="20630">
                  <c:v>0.835658275464084</c:v>
                </c:pt>
                <c:pt idx="20631">
                  <c:v>0.10007063658122206</c:v>
                </c:pt>
                <c:pt idx="20632">
                  <c:v>0.12108381944563007</c:v>
                </c:pt>
                <c:pt idx="20633">
                  <c:v>0.11274940972361946</c:v>
                </c:pt>
                <c:pt idx="20634">
                  <c:v>0.13499638889334165</c:v>
                </c:pt>
                <c:pt idx="20635">
                  <c:v>0.12202127314958489</c:v>
                </c:pt>
                <c:pt idx="20636">
                  <c:v>0.3205498726820224</c:v>
                </c:pt>
                <c:pt idx="20637">
                  <c:v>0.10399822916951962</c:v>
                </c:pt>
                <c:pt idx="20638">
                  <c:v>0.43749262731580529</c:v>
                </c:pt>
                <c:pt idx="20639">
                  <c:v>0.10553122685087146</c:v>
                </c:pt>
                <c:pt idx="20640">
                  <c:v>4.1250416667026002E-2</c:v>
                </c:pt>
                <c:pt idx="20641">
                  <c:v>0.12165189815277699</c:v>
                </c:pt>
                <c:pt idx="20642">
                  <c:v>9.897967592405621E-2</c:v>
                </c:pt>
                <c:pt idx="20643">
                  <c:v>0.95579614582675276</c:v>
                </c:pt>
                <c:pt idx="20644">
                  <c:v>0.11761516203841893</c:v>
                </c:pt>
                <c:pt idx="20645">
                  <c:v>0</c:v>
                </c:pt>
                <c:pt idx="20646">
                  <c:v>0</c:v>
                </c:pt>
                <c:pt idx="20647">
                  <c:v>0</c:v>
                </c:pt>
                <c:pt idx="20648">
                  <c:v>7.1033738429832738E-2</c:v>
                </c:pt>
                <c:pt idx="20649">
                  <c:v>0</c:v>
                </c:pt>
                <c:pt idx="20650">
                  <c:v>0</c:v>
                </c:pt>
                <c:pt idx="20651">
                  <c:v>0</c:v>
                </c:pt>
                <c:pt idx="20652">
                  <c:v>0</c:v>
                </c:pt>
                <c:pt idx="20653">
                  <c:v>0</c:v>
                </c:pt>
                <c:pt idx="20654">
                  <c:v>0.1150273726816522</c:v>
                </c:pt>
                <c:pt idx="20655">
                  <c:v>9.8601192126807291E-2</c:v>
                </c:pt>
                <c:pt idx="20656">
                  <c:v>0.1177104050948401</c:v>
                </c:pt>
                <c:pt idx="20657">
                  <c:v>0</c:v>
                </c:pt>
                <c:pt idx="20658">
                  <c:v>9.6541041668388061E-2</c:v>
                </c:pt>
                <c:pt idx="20659">
                  <c:v>6.5655520833388437E-2</c:v>
                </c:pt>
                <c:pt idx="20660">
                  <c:v>0</c:v>
                </c:pt>
                <c:pt idx="20661">
                  <c:v>0</c:v>
                </c:pt>
                <c:pt idx="20662">
                  <c:v>7.4439664349483792E-2</c:v>
                </c:pt>
                <c:pt idx="20663">
                  <c:v>0.10431611111562233</c:v>
                </c:pt>
                <c:pt idx="20664">
                  <c:v>0.11420710648235399</c:v>
                </c:pt>
                <c:pt idx="20665">
                  <c:v>0</c:v>
                </c:pt>
                <c:pt idx="20666">
                  <c:v>9.0302418982901145E-2</c:v>
                </c:pt>
                <c:pt idx="20667">
                  <c:v>0.11537739582854556</c:v>
                </c:pt>
                <c:pt idx="20668">
                  <c:v>9.8697662040649448E-2</c:v>
                </c:pt>
                <c:pt idx="20669">
                  <c:v>0.10510714120027842</c:v>
                </c:pt>
                <c:pt idx="20670">
                  <c:v>0</c:v>
                </c:pt>
                <c:pt idx="20671">
                  <c:v>0.34340462962427409</c:v>
                </c:pt>
                <c:pt idx="20672">
                  <c:v>0</c:v>
                </c:pt>
                <c:pt idx="20673">
                  <c:v>0.1214517939806683</c:v>
                </c:pt>
                <c:pt idx="20674">
                  <c:v>0.11134599537035683</c:v>
                </c:pt>
                <c:pt idx="20675">
                  <c:v>8.6275949070113711E-2</c:v>
                </c:pt>
                <c:pt idx="20676">
                  <c:v>8.5335659721749835E-2</c:v>
                </c:pt>
                <c:pt idx="20677">
                  <c:v>0.10384247684851289</c:v>
                </c:pt>
                <c:pt idx="20678">
                  <c:v>3.7833495371160097E-2</c:v>
                </c:pt>
                <c:pt idx="20679">
                  <c:v>2.0484224536630791E-2</c:v>
                </c:pt>
                <c:pt idx="20680">
                  <c:v>8.8780868056346662E-2</c:v>
                </c:pt>
                <c:pt idx="20681">
                  <c:v>0</c:v>
                </c:pt>
                <c:pt idx="20682">
                  <c:v>0.10286625000298955</c:v>
                </c:pt>
                <c:pt idx="20683">
                  <c:v>0</c:v>
                </c:pt>
                <c:pt idx="20684">
                  <c:v>0.11874390046432381</c:v>
                </c:pt>
                <c:pt idx="20685">
                  <c:v>9.6051111111592036E-2</c:v>
                </c:pt>
                <c:pt idx="20686">
                  <c:v>0</c:v>
                </c:pt>
                <c:pt idx="20687">
                  <c:v>0</c:v>
                </c:pt>
                <c:pt idx="20688">
                  <c:v>0.10803150462743361</c:v>
                </c:pt>
                <c:pt idx="20689">
                  <c:v>0</c:v>
                </c:pt>
                <c:pt idx="20690">
                  <c:v>0</c:v>
                </c:pt>
                <c:pt idx="20691">
                  <c:v>0</c:v>
                </c:pt>
                <c:pt idx="20692">
                  <c:v>0</c:v>
                </c:pt>
                <c:pt idx="20693">
                  <c:v>0</c:v>
                </c:pt>
                <c:pt idx="20694">
                  <c:v>0</c:v>
                </c:pt>
                <c:pt idx="20695">
                  <c:v>0</c:v>
                </c:pt>
                <c:pt idx="20696">
                  <c:v>0</c:v>
                </c:pt>
                <c:pt idx="20697">
                  <c:v>0.11192662037501577</c:v>
                </c:pt>
                <c:pt idx="20698">
                  <c:v>0</c:v>
                </c:pt>
                <c:pt idx="20699">
                  <c:v>9.4239131947688293E-2</c:v>
                </c:pt>
                <c:pt idx="20700">
                  <c:v>0</c:v>
                </c:pt>
                <c:pt idx="20701">
                  <c:v>0.13393625000026077</c:v>
                </c:pt>
                <c:pt idx="20702">
                  <c:v>0</c:v>
                </c:pt>
                <c:pt idx="20703">
                  <c:v>0</c:v>
                </c:pt>
                <c:pt idx="20704">
                  <c:v>0</c:v>
                </c:pt>
                <c:pt idx="20705">
                  <c:v>7.6322013890603557E-2</c:v>
                </c:pt>
                <c:pt idx="20706">
                  <c:v>0.11852108796301764</c:v>
                </c:pt>
                <c:pt idx="20707">
                  <c:v>2.1539352019317448E-5</c:v>
                </c:pt>
                <c:pt idx="20708">
                  <c:v>2.1562496840488166E-5</c:v>
                </c:pt>
                <c:pt idx="20709">
                  <c:v>0.10113025463215308</c:v>
                </c:pt>
                <c:pt idx="20710">
                  <c:v>0</c:v>
                </c:pt>
                <c:pt idx="20711">
                  <c:v>0</c:v>
                </c:pt>
                <c:pt idx="20712">
                  <c:v>0</c:v>
                </c:pt>
                <c:pt idx="20713">
                  <c:v>0</c:v>
                </c:pt>
                <c:pt idx="20714">
                  <c:v>0</c:v>
                </c:pt>
                <c:pt idx="20715">
                  <c:v>0</c:v>
                </c:pt>
                <c:pt idx="20716">
                  <c:v>0.10194986111309845</c:v>
                </c:pt>
                <c:pt idx="20717">
                  <c:v>0</c:v>
                </c:pt>
                <c:pt idx="20718">
                  <c:v>0</c:v>
                </c:pt>
                <c:pt idx="20719">
                  <c:v>0</c:v>
                </c:pt>
                <c:pt idx="20720">
                  <c:v>0</c:v>
                </c:pt>
                <c:pt idx="20721">
                  <c:v>0.11796961805521278</c:v>
                </c:pt>
                <c:pt idx="20722">
                  <c:v>0</c:v>
                </c:pt>
                <c:pt idx="20723">
                  <c:v>0</c:v>
                </c:pt>
                <c:pt idx="20724">
                  <c:v>0</c:v>
                </c:pt>
                <c:pt idx="20725">
                  <c:v>0.12210012731520692</c:v>
                </c:pt>
                <c:pt idx="20726">
                  <c:v>0</c:v>
                </c:pt>
                <c:pt idx="20727">
                  <c:v>0</c:v>
                </c:pt>
                <c:pt idx="20728">
                  <c:v>0</c:v>
                </c:pt>
                <c:pt idx="20729">
                  <c:v>2.3194443201646209E-5</c:v>
                </c:pt>
                <c:pt idx="20730">
                  <c:v>0</c:v>
                </c:pt>
                <c:pt idx="20731">
                  <c:v>7.2618923608388286E-2</c:v>
                </c:pt>
                <c:pt idx="20732">
                  <c:v>0.10297002315201098</c:v>
                </c:pt>
                <c:pt idx="20733">
                  <c:v>0.1274232291689259</c:v>
                </c:pt>
                <c:pt idx="20734">
                  <c:v>3.193923611252103E-2</c:v>
                </c:pt>
                <c:pt idx="20735">
                  <c:v>3.2238321757176891E-2</c:v>
                </c:pt>
                <c:pt idx="20736">
                  <c:v>0.6628088194411248</c:v>
                </c:pt>
                <c:pt idx="20737">
                  <c:v>0</c:v>
                </c:pt>
                <c:pt idx="20738">
                  <c:v>4.1019328709808178E-3</c:v>
                </c:pt>
                <c:pt idx="20739">
                  <c:v>1.6523657403013203E-2</c:v>
                </c:pt>
                <c:pt idx="20740">
                  <c:v>2.086138888989808E-2</c:v>
                </c:pt>
                <c:pt idx="20741">
                  <c:v>1.3377546296396758E-2</c:v>
                </c:pt>
                <c:pt idx="20742">
                  <c:v>3.4092696761945263E-2</c:v>
                </c:pt>
                <c:pt idx="20743">
                  <c:v>1.91371688657091</c:v>
                </c:pt>
                <c:pt idx="20744">
                  <c:v>3.240606481267605E-2</c:v>
                </c:pt>
                <c:pt idx="20745">
                  <c:v>1.5864432869420853E-2</c:v>
                </c:pt>
                <c:pt idx="20746">
                  <c:v>0</c:v>
                </c:pt>
                <c:pt idx="20747">
                  <c:v>0.10591783564450452</c:v>
                </c:pt>
                <c:pt idx="20748">
                  <c:v>0.10722557870030869</c:v>
                </c:pt>
                <c:pt idx="20749">
                  <c:v>0</c:v>
                </c:pt>
                <c:pt idx="20750">
                  <c:v>0.11444199074321659</c:v>
                </c:pt>
                <c:pt idx="20751">
                  <c:v>3.286001157539431E-2</c:v>
                </c:pt>
                <c:pt idx="20752">
                  <c:v>2.4099722228129394E-2</c:v>
                </c:pt>
                <c:pt idx="20753">
                  <c:v>0</c:v>
                </c:pt>
                <c:pt idx="20754">
                  <c:v>8.2954733799851965E-2</c:v>
                </c:pt>
                <c:pt idx="20755">
                  <c:v>0.1225315740739461</c:v>
                </c:pt>
                <c:pt idx="20756">
                  <c:v>0</c:v>
                </c:pt>
                <c:pt idx="20757">
                  <c:v>5.1677106479473878E-2</c:v>
                </c:pt>
                <c:pt idx="20758">
                  <c:v>5.0741087965434417E-2</c:v>
                </c:pt>
                <c:pt idx="20759">
                  <c:v>0.15405106481193798</c:v>
                </c:pt>
                <c:pt idx="20760">
                  <c:v>0</c:v>
                </c:pt>
                <c:pt idx="20761">
                  <c:v>0</c:v>
                </c:pt>
                <c:pt idx="20762">
                  <c:v>0</c:v>
                </c:pt>
                <c:pt idx="20763">
                  <c:v>0</c:v>
                </c:pt>
                <c:pt idx="20764">
                  <c:v>2.716484953998588E-2</c:v>
                </c:pt>
                <c:pt idx="20765">
                  <c:v>0</c:v>
                </c:pt>
                <c:pt idx="20766">
                  <c:v>0</c:v>
                </c:pt>
                <c:pt idx="20767">
                  <c:v>0</c:v>
                </c:pt>
                <c:pt idx="20768">
                  <c:v>0</c:v>
                </c:pt>
                <c:pt idx="20769">
                  <c:v>0</c:v>
                </c:pt>
                <c:pt idx="20770">
                  <c:v>0</c:v>
                </c:pt>
                <c:pt idx="20771">
                  <c:v>1.9295729165605735E-2</c:v>
                </c:pt>
                <c:pt idx="20772">
                  <c:v>0</c:v>
                </c:pt>
                <c:pt idx="20773">
                  <c:v>8.5592210649338085E-2</c:v>
                </c:pt>
                <c:pt idx="20774">
                  <c:v>0</c:v>
                </c:pt>
                <c:pt idx="20775">
                  <c:v>0</c:v>
                </c:pt>
                <c:pt idx="20776">
                  <c:v>0</c:v>
                </c:pt>
                <c:pt idx="20777">
                  <c:v>0</c:v>
                </c:pt>
                <c:pt idx="20778">
                  <c:v>9.3962511571589857E-2</c:v>
                </c:pt>
                <c:pt idx="20779">
                  <c:v>6.6149050930107478E-2</c:v>
                </c:pt>
                <c:pt idx="20780">
                  <c:v>0</c:v>
                </c:pt>
                <c:pt idx="20781">
                  <c:v>0.11687520833947929</c:v>
                </c:pt>
                <c:pt idx="20782">
                  <c:v>0</c:v>
                </c:pt>
                <c:pt idx="20783">
                  <c:v>1.2257939815754071E-2</c:v>
                </c:pt>
                <c:pt idx="20784">
                  <c:v>0</c:v>
                </c:pt>
                <c:pt idx="20785">
                  <c:v>0</c:v>
                </c:pt>
                <c:pt idx="20786">
                  <c:v>3.2914131945290137E-2</c:v>
                </c:pt>
                <c:pt idx="20787">
                  <c:v>6.5241608790529426E-2</c:v>
                </c:pt>
                <c:pt idx="20788">
                  <c:v>6.9434687502507586E-2</c:v>
                </c:pt>
                <c:pt idx="20789">
                  <c:v>0</c:v>
                </c:pt>
                <c:pt idx="20790">
                  <c:v>8.6520578704949003E-2</c:v>
                </c:pt>
                <c:pt idx="20791">
                  <c:v>8.0297499996959232E-2</c:v>
                </c:pt>
                <c:pt idx="20792">
                  <c:v>0.11480515046423534</c:v>
                </c:pt>
                <c:pt idx="20793">
                  <c:v>0</c:v>
                </c:pt>
                <c:pt idx="20794">
                  <c:v>0</c:v>
                </c:pt>
                <c:pt idx="20795">
                  <c:v>0</c:v>
                </c:pt>
                <c:pt idx="20796">
                  <c:v>0</c:v>
                </c:pt>
                <c:pt idx="20797">
                  <c:v>0</c:v>
                </c:pt>
                <c:pt idx="20798">
                  <c:v>7.4267997682909481E-2</c:v>
                </c:pt>
                <c:pt idx="20799">
                  <c:v>0</c:v>
                </c:pt>
                <c:pt idx="20800">
                  <c:v>0</c:v>
                </c:pt>
                <c:pt idx="20801">
                  <c:v>6.3598252316296566E-2</c:v>
                </c:pt>
                <c:pt idx="20802">
                  <c:v>0.10726290509046521</c:v>
                </c:pt>
                <c:pt idx="20803">
                  <c:v>2.9969008101907093</c:v>
                </c:pt>
                <c:pt idx="20804">
                  <c:v>0.1062607870408101</c:v>
                </c:pt>
                <c:pt idx="20805">
                  <c:v>0.12645304398756707</c:v>
                </c:pt>
                <c:pt idx="20806">
                  <c:v>0</c:v>
                </c:pt>
                <c:pt idx="20807">
                  <c:v>0</c:v>
                </c:pt>
                <c:pt idx="20808">
                  <c:v>0</c:v>
                </c:pt>
                <c:pt idx="20809">
                  <c:v>1.7213912040460855E-2</c:v>
                </c:pt>
                <c:pt idx="20810">
                  <c:v>4.963304397824686E-2</c:v>
                </c:pt>
                <c:pt idx="20811">
                  <c:v>0</c:v>
                </c:pt>
                <c:pt idx="20812">
                  <c:v>0</c:v>
                </c:pt>
                <c:pt idx="20813">
                  <c:v>6.7646249997778796E-2</c:v>
                </c:pt>
                <c:pt idx="20814">
                  <c:v>0</c:v>
                </c:pt>
                <c:pt idx="20815">
                  <c:v>3.4453657412086613E-2</c:v>
                </c:pt>
                <c:pt idx="20816">
                  <c:v>3.234616898407694E-2</c:v>
                </c:pt>
                <c:pt idx="20817">
                  <c:v>0.10004202546406304</c:v>
                </c:pt>
                <c:pt idx="20818">
                  <c:v>0.10907244213012746</c:v>
                </c:pt>
                <c:pt idx="20819">
                  <c:v>0</c:v>
                </c:pt>
                <c:pt idx="20820">
                  <c:v>0</c:v>
                </c:pt>
                <c:pt idx="20821">
                  <c:v>0.10615879629767733</c:v>
                </c:pt>
                <c:pt idx="20822">
                  <c:v>0</c:v>
                </c:pt>
                <c:pt idx="20823">
                  <c:v>0</c:v>
                </c:pt>
                <c:pt idx="20824">
                  <c:v>0</c:v>
                </c:pt>
                <c:pt idx="20825">
                  <c:v>0</c:v>
                </c:pt>
                <c:pt idx="20826">
                  <c:v>0.12682708333159098</c:v>
                </c:pt>
                <c:pt idx="20827">
                  <c:v>0</c:v>
                </c:pt>
                <c:pt idx="20828">
                  <c:v>0</c:v>
                </c:pt>
                <c:pt idx="20829">
                  <c:v>7.6404062499932479E-2</c:v>
                </c:pt>
                <c:pt idx="20830">
                  <c:v>0</c:v>
                </c:pt>
                <c:pt idx="20831">
                  <c:v>9.4741678243735805E-2</c:v>
                </c:pt>
                <c:pt idx="20832">
                  <c:v>0</c:v>
                </c:pt>
                <c:pt idx="20833">
                  <c:v>0</c:v>
                </c:pt>
                <c:pt idx="20834">
                  <c:v>0.10875222222239245</c:v>
                </c:pt>
                <c:pt idx="20835">
                  <c:v>0</c:v>
                </c:pt>
                <c:pt idx="20836">
                  <c:v>0</c:v>
                </c:pt>
                <c:pt idx="20837">
                  <c:v>0</c:v>
                </c:pt>
                <c:pt idx="20838">
                  <c:v>0</c:v>
                </c:pt>
                <c:pt idx="20839">
                  <c:v>0</c:v>
                </c:pt>
                <c:pt idx="20840">
                  <c:v>0</c:v>
                </c:pt>
                <c:pt idx="20841">
                  <c:v>0.11217724536982132</c:v>
                </c:pt>
                <c:pt idx="20842">
                  <c:v>0</c:v>
                </c:pt>
                <c:pt idx="20843">
                  <c:v>0</c:v>
                </c:pt>
                <c:pt idx="20844">
                  <c:v>0</c:v>
                </c:pt>
                <c:pt idx="20845">
                  <c:v>3.4211620368296281E-2</c:v>
                </c:pt>
                <c:pt idx="20846">
                  <c:v>0</c:v>
                </c:pt>
                <c:pt idx="20847">
                  <c:v>0</c:v>
                </c:pt>
                <c:pt idx="20848">
                  <c:v>0</c:v>
                </c:pt>
                <c:pt idx="20849">
                  <c:v>0.10401627315150108</c:v>
                </c:pt>
                <c:pt idx="20850">
                  <c:v>0</c:v>
                </c:pt>
                <c:pt idx="20851">
                  <c:v>9.7688541667594109E-2</c:v>
                </c:pt>
                <c:pt idx="20852">
                  <c:v>0</c:v>
                </c:pt>
                <c:pt idx="20853">
                  <c:v>0</c:v>
                </c:pt>
                <c:pt idx="20854">
                  <c:v>8.5418333335837815E-2</c:v>
                </c:pt>
                <c:pt idx="20855">
                  <c:v>0</c:v>
                </c:pt>
                <c:pt idx="20856">
                  <c:v>0</c:v>
                </c:pt>
                <c:pt idx="20857">
                  <c:v>0</c:v>
                </c:pt>
                <c:pt idx="20858">
                  <c:v>0</c:v>
                </c:pt>
                <c:pt idx="20859">
                  <c:v>0</c:v>
                </c:pt>
                <c:pt idx="20860">
                  <c:v>0</c:v>
                </c:pt>
                <c:pt idx="20861">
                  <c:v>3.1221354161971249E-2</c:v>
                </c:pt>
                <c:pt idx="20862">
                  <c:v>1.6394201389630325E-2</c:v>
                </c:pt>
                <c:pt idx="20863">
                  <c:v>2.5212731488863938E-3</c:v>
                </c:pt>
                <c:pt idx="20864">
                  <c:v>0.63984746527421521</c:v>
                </c:pt>
                <c:pt idx="20865">
                  <c:v>0</c:v>
                </c:pt>
                <c:pt idx="20866">
                  <c:v>0.10260295138868969</c:v>
                </c:pt>
                <c:pt idx="20867">
                  <c:v>9.7233483793388586E-2</c:v>
                </c:pt>
                <c:pt idx="20868">
                  <c:v>0</c:v>
                </c:pt>
                <c:pt idx="20869">
                  <c:v>0.57643895833462011</c:v>
                </c:pt>
                <c:pt idx="20870">
                  <c:v>0.69147628472273936</c:v>
                </c:pt>
                <c:pt idx="20871">
                  <c:v>0</c:v>
                </c:pt>
                <c:pt idx="20872">
                  <c:v>0.10133781250624452</c:v>
                </c:pt>
                <c:pt idx="20873">
                  <c:v>9.3178506940603256E-2</c:v>
                </c:pt>
                <c:pt idx="20874">
                  <c:v>0</c:v>
                </c:pt>
                <c:pt idx="20875">
                  <c:v>0.11733631944662193</c:v>
                </c:pt>
                <c:pt idx="20876">
                  <c:v>0.1120089699033997</c:v>
                </c:pt>
                <c:pt idx="20877">
                  <c:v>0</c:v>
                </c:pt>
                <c:pt idx="20878">
                  <c:v>0</c:v>
                </c:pt>
                <c:pt idx="20879">
                  <c:v>3.4314965276280418E-2</c:v>
                </c:pt>
                <c:pt idx="20880">
                  <c:v>3.4940405093948357E-2</c:v>
                </c:pt>
                <c:pt idx="20881">
                  <c:v>9.613583332975395E-2</c:v>
                </c:pt>
                <c:pt idx="20882">
                  <c:v>1.1379780095012393E-2</c:v>
                </c:pt>
                <c:pt idx="20883">
                  <c:v>0.32776550926064374</c:v>
                </c:pt>
                <c:pt idx="20884">
                  <c:v>6.5395335652283393E-2</c:v>
                </c:pt>
                <c:pt idx="20885">
                  <c:v>6.6273391203139909E-2</c:v>
                </c:pt>
                <c:pt idx="20886">
                  <c:v>0.10672237268590834</c:v>
                </c:pt>
                <c:pt idx="20887">
                  <c:v>0.1905085069447523</c:v>
                </c:pt>
                <c:pt idx="20888">
                  <c:v>0.10741226851678221</c:v>
                </c:pt>
                <c:pt idx="20889">
                  <c:v>0.112061631938559</c:v>
                </c:pt>
                <c:pt idx="20890">
                  <c:v>4.670824074128177E-2</c:v>
                </c:pt>
                <c:pt idx="20891">
                  <c:v>0.1172582870349288</c:v>
                </c:pt>
                <c:pt idx="20892">
                  <c:v>0.11898057869984768</c:v>
                </c:pt>
                <c:pt idx="20893">
                  <c:v>9.9267881945706904E-2</c:v>
                </c:pt>
                <c:pt idx="20894">
                  <c:v>0.6536527314747218</c:v>
                </c:pt>
                <c:pt idx="20895">
                  <c:v>0.11499561342498055</c:v>
                </c:pt>
                <c:pt idx="20896">
                  <c:v>0.12505072916974314</c:v>
                </c:pt>
                <c:pt idx="20897">
                  <c:v>0.10781883102026768</c:v>
                </c:pt>
                <c:pt idx="20898">
                  <c:v>0.10401859953708481</c:v>
                </c:pt>
                <c:pt idx="20899">
                  <c:v>0.10482559027877869</c:v>
                </c:pt>
                <c:pt idx="20900">
                  <c:v>9.952074073953554E-2</c:v>
                </c:pt>
                <c:pt idx="20901">
                  <c:v>3.4342604165431112E-2</c:v>
                </c:pt>
                <c:pt idx="20902">
                  <c:v>0</c:v>
                </c:pt>
                <c:pt idx="20903">
                  <c:v>7.1642511575191747E-2</c:v>
                </c:pt>
                <c:pt idx="20904">
                  <c:v>0</c:v>
                </c:pt>
                <c:pt idx="20905">
                  <c:v>0</c:v>
                </c:pt>
                <c:pt idx="20906">
                  <c:v>0.11009243055741535</c:v>
                </c:pt>
                <c:pt idx="20907">
                  <c:v>0.10978813657857245</c:v>
                </c:pt>
                <c:pt idx="20908">
                  <c:v>0</c:v>
                </c:pt>
                <c:pt idx="20909">
                  <c:v>0.10731111111090286</c:v>
                </c:pt>
                <c:pt idx="20910">
                  <c:v>0.64045688656915445</c:v>
                </c:pt>
                <c:pt idx="20911">
                  <c:v>0.78428162037016591</c:v>
                </c:pt>
                <c:pt idx="20912">
                  <c:v>0</c:v>
                </c:pt>
                <c:pt idx="20913">
                  <c:v>0</c:v>
                </c:pt>
                <c:pt idx="20914">
                  <c:v>6.2047881947364658E-2</c:v>
                </c:pt>
                <c:pt idx="20915">
                  <c:v>0.11373645833373303</c:v>
                </c:pt>
                <c:pt idx="20916">
                  <c:v>0</c:v>
                </c:pt>
                <c:pt idx="20917">
                  <c:v>0.12850167824217351</c:v>
                </c:pt>
                <c:pt idx="20918">
                  <c:v>0.10515290509647457</c:v>
                </c:pt>
                <c:pt idx="20919">
                  <c:v>0.11193340277532116</c:v>
                </c:pt>
                <c:pt idx="20920">
                  <c:v>0</c:v>
                </c:pt>
                <c:pt idx="20921">
                  <c:v>0.10104777777451091</c:v>
                </c:pt>
                <c:pt idx="20922">
                  <c:v>0.10234025463432772</c:v>
                </c:pt>
                <c:pt idx="20923">
                  <c:v>0.10042484953737585</c:v>
                </c:pt>
                <c:pt idx="20924">
                  <c:v>0.10625631944276392</c:v>
                </c:pt>
                <c:pt idx="20925">
                  <c:v>0.10908171296614455</c:v>
                </c:pt>
                <c:pt idx="20926">
                  <c:v>0</c:v>
                </c:pt>
                <c:pt idx="20927">
                  <c:v>0</c:v>
                </c:pt>
                <c:pt idx="20928">
                  <c:v>0</c:v>
                </c:pt>
                <c:pt idx="20929">
                  <c:v>0.11150271991209593</c:v>
                </c:pt>
                <c:pt idx="20930">
                  <c:v>6.8809803240583278E-2</c:v>
                </c:pt>
                <c:pt idx="20931">
                  <c:v>0</c:v>
                </c:pt>
                <c:pt idx="20932">
                  <c:v>4.8986064815835562E-2</c:v>
                </c:pt>
                <c:pt idx="20933">
                  <c:v>0</c:v>
                </c:pt>
                <c:pt idx="20934">
                  <c:v>0.10689439814450452</c:v>
                </c:pt>
                <c:pt idx="20935">
                  <c:v>9.0754282406123821E-2</c:v>
                </c:pt>
                <c:pt idx="20936">
                  <c:v>0</c:v>
                </c:pt>
                <c:pt idx="20937">
                  <c:v>0.11071019675728166</c:v>
                </c:pt>
                <c:pt idx="20938">
                  <c:v>0.12081064814265119</c:v>
                </c:pt>
                <c:pt idx="20939">
                  <c:v>8.7391562497941777E-2</c:v>
                </c:pt>
                <c:pt idx="20940">
                  <c:v>4.0173610614147037E-5</c:v>
                </c:pt>
                <c:pt idx="20941">
                  <c:v>2.0451385353226215E-5</c:v>
                </c:pt>
                <c:pt idx="20942">
                  <c:v>0.12454151620477205</c:v>
                </c:pt>
                <c:pt idx="20943">
                  <c:v>0</c:v>
                </c:pt>
                <c:pt idx="20944">
                  <c:v>7.0498483801202383E-2</c:v>
                </c:pt>
                <c:pt idx="20945">
                  <c:v>0</c:v>
                </c:pt>
                <c:pt idx="20946">
                  <c:v>0.12390045139181893</c:v>
                </c:pt>
                <c:pt idx="20947">
                  <c:v>0.12173456018354045</c:v>
                </c:pt>
                <c:pt idx="20948">
                  <c:v>9.9834641201596241E-2</c:v>
                </c:pt>
                <c:pt idx="20949">
                  <c:v>0.10996572916337755</c:v>
                </c:pt>
                <c:pt idx="20950">
                  <c:v>0.11192247685539769</c:v>
                </c:pt>
                <c:pt idx="20951">
                  <c:v>0.3625052314819186</c:v>
                </c:pt>
                <c:pt idx="20952">
                  <c:v>0</c:v>
                </c:pt>
                <c:pt idx="20953">
                  <c:v>0.11694715277553769</c:v>
                </c:pt>
                <c:pt idx="20954">
                  <c:v>7.2203738425741903E-2</c:v>
                </c:pt>
                <c:pt idx="20955">
                  <c:v>0.12454575231822673</c:v>
                </c:pt>
                <c:pt idx="20956">
                  <c:v>0</c:v>
                </c:pt>
                <c:pt idx="20957">
                  <c:v>0</c:v>
                </c:pt>
                <c:pt idx="20958">
                  <c:v>3.305555583210662E-5</c:v>
                </c:pt>
                <c:pt idx="20959">
                  <c:v>0.10848465278104413</c:v>
                </c:pt>
                <c:pt idx="20960">
                  <c:v>6.2742986112425569E-2</c:v>
                </c:pt>
                <c:pt idx="20961">
                  <c:v>0.10251174768200144</c:v>
                </c:pt>
                <c:pt idx="20962">
                  <c:v>0</c:v>
                </c:pt>
                <c:pt idx="20963">
                  <c:v>3.2923506943916436E-2</c:v>
                </c:pt>
                <c:pt idx="20964">
                  <c:v>3.3511782407003921E-2</c:v>
                </c:pt>
                <c:pt idx="20965">
                  <c:v>6.2626435188576579E-2</c:v>
                </c:pt>
                <c:pt idx="20966">
                  <c:v>0</c:v>
                </c:pt>
                <c:pt idx="20967">
                  <c:v>9.6346157406514976E-2</c:v>
                </c:pt>
                <c:pt idx="20968">
                  <c:v>0.10978596064524027</c:v>
                </c:pt>
                <c:pt idx="20969">
                  <c:v>0.12515436342073372</c:v>
                </c:pt>
                <c:pt idx="20970">
                  <c:v>0.12425651620287681</c:v>
                </c:pt>
                <c:pt idx="20971">
                  <c:v>0.11140064815117512</c:v>
                </c:pt>
                <c:pt idx="20972">
                  <c:v>0.12055038194375811</c:v>
                </c:pt>
                <c:pt idx="20973">
                  <c:v>0.10768706018279772</c:v>
                </c:pt>
                <c:pt idx="20974">
                  <c:v>0</c:v>
                </c:pt>
                <c:pt idx="20975">
                  <c:v>3.4502314520068467E-5</c:v>
                </c:pt>
                <c:pt idx="20976">
                  <c:v>2.8298614779487252E-5</c:v>
                </c:pt>
                <c:pt idx="20977">
                  <c:v>7.5450115764397196E-3</c:v>
                </c:pt>
                <c:pt idx="20978">
                  <c:v>7.1892592604854144E-3</c:v>
                </c:pt>
                <c:pt idx="20979">
                  <c:v>9.3579305561434012E-2</c:v>
                </c:pt>
                <c:pt idx="20980">
                  <c:v>2.3310181859415025E-5</c:v>
                </c:pt>
                <c:pt idx="20981">
                  <c:v>0</c:v>
                </c:pt>
                <c:pt idx="20982">
                  <c:v>0.11342716435319744</c:v>
                </c:pt>
                <c:pt idx="20983">
                  <c:v>0.11451483796554385</c:v>
                </c:pt>
                <c:pt idx="20984">
                  <c:v>0.11025833333405899</c:v>
                </c:pt>
                <c:pt idx="20985">
                  <c:v>3.4282928245374933E-2</c:v>
                </c:pt>
                <c:pt idx="20986">
                  <c:v>0.12126224537496455</c:v>
                </c:pt>
                <c:pt idx="20987">
                  <c:v>0</c:v>
                </c:pt>
                <c:pt idx="20988">
                  <c:v>0</c:v>
                </c:pt>
                <c:pt idx="20989">
                  <c:v>0</c:v>
                </c:pt>
                <c:pt idx="20990">
                  <c:v>0.10232711805292638</c:v>
                </c:pt>
                <c:pt idx="20991">
                  <c:v>0.40205353008786915</c:v>
                </c:pt>
                <c:pt idx="20992">
                  <c:v>0</c:v>
                </c:pt>
                <c:pt idx="20993">
                  <c:v>2.5077581012737937E-2</c:v>
                </c:pt>
                <c:pt idx="20994">
                  <c:v>0</c:v>
                </c:pt>
                <c:pt idx="20995">
                  <c:v>1.2628101852897089E-2</c:v>
                </c:pt>
                <c:pt idx="20996">
                  <c:v>0.12243216435308568</c:v>
                </c:pt>
                <c:pt idx="20997">
                  <c:v>3.5686770832398906E-2</c:v>
                </c:pt>
                <c:pt idx="20998">
                  <c:v>5.4215972268139012E-3</c:v>
                </c:pt>
                <c:pt idx="20999">
                  <c:v>3.9252569447853602E-2</c:v>
                </c:pt>
                <c:pt idx="21000">
                  <c:v>8.256827546574641E-2</c:v>
                </c:pt>
                <c:pt idx="21001">
                  <c:v>0</c:v>
                </c:pt>
                <c:pt idx="21002">
                  <c:v>0</c:v>
                </c:pt>
                <c:pt idx="21003">
                  <c:v>9.7544467593252193E-2</c:v>
                </c:pt>
                <c:pt idx="21004">
                  <c:v>8.6355324019677937E-3</c:v>
                </c:pt>
                <c:pt idx="21005">
                  <c:v>0.10561098379548639</c:v>
                </c:pt>
                <c:pt idx="21006">
                  <c:v>0</c:v>
                </c:pt>
                <c:pt idx="21007">
                  <c:v>0</c:v>
                </c:pt>
                <c:pt idx="21008">
                  <c:v>0</c:v>
                </c:pt>
                <c:pt idx="21009">
                  <c:v>0.12661949074390577</c:v>
                </c:pt>
                <c:pt idx="21010">
                  <c:v>0</c:v>
                </c:pt>
                <c:pt idx="21011">
                  <c:v>0.10709362268971745</c:v>
                </c:pt>
                <c:pt idx="21012">
                  <c:v>3.2843622684595175E-2</c:v>
                </c:pt>
                <c:pt idx="21013">
                  <c:v>0</c:v>
                </c:pt>
                <c:pt idx="21014">
                  <c:v>2.8217589715495706E-5</c:v>
                </c:pt>
                <c:pt idx="21015">
                  <c:v>0</c:v>
                </c:pt>
                <c:pt idx="21016">
                  <c:v>0</c:v>
                </c:pt>
                <c:pt idx="21017">
                  <c:v>0.1825409953671624</c:v>
                </c:pt>
                <c:pt idx="21018">
                  <c:v>2.0949814817868173E-2</c:v>
                </c:pt>
                <c:pt idx="21019">
                  <c:v>9.6998321765568107E-2</c:v>
                </c:pt>
                <c:pt idx="21020">
                  <c:v>0.10643285879632458</c:v>
                </c:pt>
                <c:pt idx="21021">
                  <c:v>1.7186574041261338E-3</c:v>
                </c:pt>
                <c:pt idx="21022">
                  <c:v>3.4460613431292586E-2</c:v>
                </c:pt>
                <c:pt idx="21023">
                  <c:v>4.2573773142066784E-2</c:v>
                </c:pt>
                <c:pt idx="21024">
                  <c:v>1.7308460650383495E-2</c:v>
                </c:pt>
                <c:pt idx="21025">
                  <c:v>0.10387363425979856</c:v>
                </c:pt>
                <c:pt idx="21026">
                  <c:v>4.5455833329469897E-2</c:v>
                </c:pt>
                <c:pt idx="21027">
                  <c:v>1.8783912033541128E-2</c:v>
                </c:pt>
                <c:pt idx="21028">
                  <c:v>0.11292753471934702</c:v>
                </c:pt>
                <c:pt idx="21029">
                  <c:v>1.7790381942177191E-2</c:v>
                </c:pt>
                <c:pt idx="21030">
                  <c:v>3.3199432873516344E-2</c:v>
                </c:pt>
                <c:pt idx="21031">
                  <c:v>0.11514275462832302</c:v>
                </c:pt>
                <c:pt idx="21032">
                  <c:v>8.5776435182197019E-2</c:v>
                </c:pt>
                <c:pt idx="21033">
                  <c:v>0.10069300925533753</c:v>
                </c:pt>
                <c:pt idx="21034">
                  <c:v>0</c:v>
                </c:pt>
                <c:pt idx="21035">
                  <c:v>0.1117217013888876</c:v>
                </c:pt>
                <c:pt idx="21036">
                  <c:v>0.10521788194455439</c:v>
                </c:pt>
                <c:pt idx="21037">
                  <c:v>0.11875055555719882</c:v>
                </c:pt>
                <c:pt idx="21038">
                  <c:v>0.10120739583362592</c:v>
                </c:pt>
                <c:pt idx="21039">
                  <c:v>9.7720277772168629E-2</c:v>
                </c:pt>
                <c:pt idx="21040">
                  <c:v>0.13148857638589107</c:v>
                </c:pt>
                <c:pt idx="21041">
                  <c:v>9.9566655087983236E-2</c:v>
                </c:pt>
                <c:pt idx="21042">
                  <c:v>0</c:v>
                </c:pt>
                <c:pt idx="21043">
                  <c:v>0.10588372685015202</c:v>
                </c:pt>
                <c:pt idx="21044">
                  <c:v>9.8651331012661103E-2</c:v>
                </c:pt>
                <c:pt idx="21045">
                  <c:v>0.10406947916635545</c:v>
                </c:pt>
                <c:pt idx="21046">
                  <c:v>0</c:v>
                </c:pt>
                <c:pt idx="21047">
                  <c:v>0</c:v>
                </c:pt>
                <c:pt idx="21048">
                  <c:v>0.68968047453381587</c:v>
                </c:pt>
                <c:pt idx="21049">
                  <c:v>0.11173818287352333</c:v>
                </c:pt>
                <c:pt idx="21050">
                  <c:v>0.11972564814641373</c:v>
                </c:pt>
                <c:pt idx="21051">
                  <c:v>0</c:v>
                </c:pt>
                <c:pt idx="21052">
                  <c:v>0</c:v>
                </c:pt>
                <c:pt idx="21053">
                  <c:v>0.11360516203421867</c:v>
                </c:pt>
                <c:pt idx="21054">
                  <c:v>0.10194049769052071</c:v>
                </c:pt>
                <c:pt idx="21055">
                  <c:v>0.10356456018052995</c:v>
                </c:pt>
                <c:pt idx="21056">
                  <c:v>0.10654721064202022</c:v>
                </c:pt>
                <c:pt idx="21057">
                  <c:v>0.10414628472790355</c:v>
                </c:pt>
                <c:pt idx="21058">
                  <c:v>0.10759103009331739</c:v>
                </c:pt>
                <c:pt idx="21059">
                  <c:v>0</c:v>
                </c:pt>
                <c:pt idx="21060">
                  <c:v>7.3088877317786682E-2</c:v>
                </c:pt>
                <c:pt idx="21061">
                  <c:v>0.11855880787334172</c:v>
                </c:pt>
                <c:pt idx="21062">
                  <c:v>0</c:v>
                </c:pt>
                <c:pt idx="21063">
                  <c:v>9.9875497682660352E-2</c:v>
                </c:pt>
                <c:pt idx="21064">
                  <c:v>0.1221070949031855</c:v>
                </c:pt>
                <c:pt idx="21065">
                  <c:v>0</c:v>
                </c:pt>
                <c:pt idx="21066">
                  <c:v>0.10466001157328719</c:v>
                </c:pt>
                <c:pt idx="21067">
                  <c:v>0.12947487268684199</c:v>
                </c:pt>
                <c:pt idx="21068">
                  <c:v>0.11207302083494142</c:v>
                </c:pt>
                <c:pt idx="21069">
                  <c:v>0</c:v>
                </c:pt>
                <c:pt idx="21070">
                  <c:v>9.8918344905541744E-2</c:v>
                </c:pt>
                <c:pt idx="21071">
                  <c:v>0</c:v>
                </c:pt>
                <c:pt idx="21072">
                  <c:v>0.10036047454195796</c:v>
                </c:pt>
                <c:pt idx="21073">
                  <c:v>0.12730802083387971</c:v>
                </c:pt>
                <c:pt idx="21074">
                  <c:v>1.7146724538179114E-2</c:v>
                </c:pt>
                <c:pt idx="21075">
                  <c:v>2.3912824071885552E-2</c:v>
                </c:pt>
                <c:pt idx="21076">
                  <c:v>0</c:v>
                </c:pt>
                <c:pt idx="21077">
                  <c:v>0</c:v>
                </c:pt>
                <c:pt idx="21078">
                  <c:v>0</c:v>
                </c:pt>
                <c:pt idx="21079">
                  <c:v>0.10316958332987269</c:v>
                </c:pt>
                <c:pt idx="21080">
                  <c:v>0</c:v>
                </c:pt>
                <c:pt idx="21081">
                  <c:v>0</c:v>
                </c:pt>
                <c:pt idx="21082">
                  <c:v>4.3877986106963363E-2</c:v>
                </c:pt>
                <c:pt idx="21083">
                  <c:v>4.0697824078961276E-2</c:v>
                </c:pt>
                <c:pt idx="21084">
                  <c:v>0</c:v>
                </c:pt>
                <c:pt idx="21085">
                  <c:v>0</c:v>
                </c:pt>
                <c:pt idx="21086">
                  <c:v>0.11356381944642635</c:v>
                </c:pt>
                <c:pt idx="21087">
                  <c:v>0</c:v>
                </c:pt>
                <c:pt idx="21088">
                  <c:v>0</c:v>
                </c:pt>
                <c:pt idx="21089">
                  <c:v>0</c:v>
                </c:pt>
                <c:pt idx="21090">
                  <c:v>0</c:v>
                </c:pt>
                <c:pt idx="21091">
                  <c:v>0.16677494213217869</c:v>
                </c:pt>
                <c:pt idx="21092">
                  <c:v>0</c:v>
                </c:pt>
                <c:pt idx="21093">
                  <c:v>3.3599542803131044E-5</c:v>
                </c:pt>
                <c:pt idx="21094">
                  <c:v>0.47470975694159279</c:v>
                </c:pt>
                <c:pt idx="21095">
                  <c:v>0.2443947337960708</c:v>
                </c:pt>
                <c:pt idx="21096">
                  <c:v>0.21842611111060251</c:v>
                </c:pt>
                <c:pt idx="21097">
                  <c:v>0</c:v>
                </c:pt>
                <c:pt idx="21098">
                  <c:v>0</c:v>
                </c:pt>
                <c:pt idx="21099">
                  <c:v>0</c:v>
                </c:pt>
                <c:pt idx="21100">
                  <c:v>0</c:v>
                </c:pt>
                <c:pt idx="21101">
                  <c:v>0.12631366898131091</c:v>
                </c:pt>
                <c:pt idx="21102">
                  <c:v>0.1506276157379034</c:v>
                </c:pt>
                <c:pt idx="21103">
                  <c:v>0</c:v>
                </c:pt>
                <c:pt idx="21104">
                  <c:v>0.16026989583770046</c:v>
                </c:pt>
                <c:pt idx="21105">
                  <c:v>0.18098120370268589</c:v>
                </c:pt>
                <c:pt idx="21106">
                  <c:v>0</c:v>
                </c:pt>
                <c:pt idx="21107">
                  <c:v>0.10895518518373137</c:v>
                </c:pt>
                <c:pt idx="21108">
                  <c:v>2.2743057343177497E-5</c:v>
                </c:pt>
                <c:pt idx="21109">
                  <c:v>2.1307874703779817E-5</c:v>
                </c:pt>
                <c:pt idx="21110">
                  <c:v>0.11838437500409782</c:v>
                </c:pt>
                <c:pt idx="21111">
                  <c:v>0.10933501157705905</c:v>
                </c:pt>
                <c:pt idx="21112">
                  <c:v>0.10706557870435063</c:v>
                </c:pt>
                <c:pt idx="21113">
                  <c:v>0.10426809027558193</c:v>
                </c:pt>
                <c:pt idx="21114">
                  <c:v>0</c:v>
                </c:pt>
                <c:pt idx="21115">
                  <c:v>3.5474791664455552E-2</c:v>
                </c:pt>
                <c:pt idx="21116">
                  <c:v>9.9986331013496965E-2</c:v>
                </c:pt>
                <c:pt idx="21117">
                  <c:v>0.7665841550915502</c:v>
                </c:pt>
                <c:pt idx="21118">
                  <c:v>0</c:v>
                </c:pt>
                <c:pt idx="21119">
                  <c:v>0</c:v>
                </c:pt>
                <c:pt idx="21120">
                  <c:v>0</c:v>
                </c:pt>
                <c:pt idx="21121">
                  <c:v>0</c:v>
                </c:pt>
                <c:pt idx="21122">
                  <c:v>9.9334907405136619E-2</c:v>
                </c:pt>
                <c:pt idx="21123">
                  <c:v>0</c:v>
                </c:pt>
                <c:pt idx="21124">
                  <c:v>0</c:v>
                </c:pt>
                <c:pt idx="21125">
                  <c:v>9.2798981480882503E-2</c:v>
                </c:pt>
                <c:pt idx="21126">
                  <c:v>0</c:v>
                </c:pt>
                <c:pt idx="21127">
                  <c:v>0.10939629629865522</c:v>
                </c:pt>
                <c:pt idx="21128">
                  <c:v>0</c:v>
                </c:pt>
                <c:pt idx="21129">
                  <c:v>9.6633090273826383E-2</c:v>
                </c:pt>
                <c:pt idx="21130">
                  <c:v>0.12667143518774537</c:v>
                </c:pt>
                <c:pt idx="21131">
                  <c:v>0.13891750000038883</c:v>
                </c:pt>
                <c:pt idx="21132">
                  <c:v>0.12694969907897757</c:v>
                </c:pt>
                <c:pt idx="21133">
                  <c:v>2.8021592476798105</c:v>
                </c:pt>
                <c:pt idx="21134">
                  <c:v>0.10357608796039131</c:v>
                </c:pt>
                <c:pt idx="21135">
                  <c:v>0.10053229166805977</c:v>
                </c:pt>
                <c:pt idx="21136">
                  <c:v>9.6957731482689269E-2</c:v>
                </c:pt>
                <c:pt idx="21137">
                  <c:v>0</c:v>
                </c:pt>
                <c:pt idx="21138">
                  <c:v>2.8518634280771948E-3</c:v>
                </c:pt>
                <c:pt idx="21139">
                  <c:v>2.3055559722706676E-5</c:v>
                </c:pt>
                <c:pt idx="21140">
                  <c:v>2.5032881945662666E-2</c:v>
                </c:pt>
                <c:pt idx="21141">
                  <c:v>5.052662017988041E-4</c:v>
                </c:pt>
                <c:pt idx="21142">
                  <c:v>3.3211377311090473E-2</c:v>
                </c:pt>
                <c:pt idx="21143">
                  <c:v>0.10217015046509914</c:v>
                </c:pt>
                <c:pt idx="21144">
                  <c:v>0</c:v>
                </c:pt>
                <c:pt idx="21145">
                  <c:v>0.11599923611356644</c:v>
                </c:pt>
                <c:pt idx="21146">
                  <c:v>0</c:v>
                </c:pt>
                <c:pt idx="21147">
                  <c:v>0</c:v>
                </c:pt>
                <c:pt idx="21148">
                  <c:v>0</c:v>
                </c:pt>
                <c:pt idx="21149">
                  <c:v>0</c:v>
                </c:pt>
                <c:pt idx="21150">
                  <c:v>9.0291087966761552E-2</c:v>
                </c:pt>
                <c:pt idx="21151">
                  <c:v>0</c:v>
                </c:pt>
                <c:pt idx="21152">
                  <c:v>0</c:v>
                </c:pt>
                <c:pt idx="21153">
                  <c:v>0</c:v>
                </c:pt>
                <c:pt idx="21154">
                  <c:v>0.10578233796695713</c:v>
                </c:pt>
                <c:pt idx="21155">
                  <c:v>0.10055682870734017</c:v>
                </c:pt>
                <c:pt idx="21156">
                  <c:v>0.11833964120887686</c:v>
                </c:pt>
                <c:pt idx="21157">
                  <c:v>0.34102314815390855</c:v>
                </c:pt>
                <c:pt idx="21158">
                  <c:v>0</c:v>
                </c:pt>
                <c:pt idx="21159">
                  <c:v>0.19559221064992016</c:v>
                </c:pt>
                <c:pt idx="21160">
                  <c:v>2.6076851863763295E-3</c:v>
                </c:pt>
                <c:pt idx="21161">
                  <c:v>2.5200578675139695E-3</c:v>
                </c:pt>
                <c:pt idx="21162">
                  <c:v>0</c:v>
                </c:pt>
                <c:pt idx="21163">
                  <c:v>0</c:v>
                </c:pt>
                <c:pt idx="21164">
                  <c:v>0</c:v>
                </c:pt>
                <c:pt idx="21165">
                  <c:v>0.11355525462568039</c:v>
                </c:pt>
                <c:pt idx="21166">
                  <c:v>0.11923043982096715</c:v>
                </c:pt>
                <c:pt idx="21167">
                  <c:v>0.15233936342701782</c:v>
                </c:pt>
                <c:pt idx="21168">
                  <c:v>0.16351041667076061</c:v>
                </c:pt>
                <c:pt idx="21169">
                  <c:v>0</c:v>
                </c:pt>
                <c:pt idx="21170">
                  <c:v>4.6386979171074927E-2</c:v>
                </c:pt>
                <c:pt idx="21171">
                  <c:v>0</c:v>
                </c:pt>
                <c:pt idx="21172">
                  <c:v>0</c:v>
                </c:pt>
                <c:pt idx="21173">
                  <c:v>0</c:v>
                </c:pt>
                <c:pt idx="21174">
                  <c:v>2.0541041660180781E-2</c:v>
                </c:pt>
                <c:pt idx="21175">
                  <c:v>0.11810320601944113</c:v>
                </c:pt>
                <c:pt idx="21176">
                  <c:v>0</c:v>
                </c:pt>
                <c:pt idx="21177">
                  <c:v>0</c:v>
                </c:pt>
                <c:pt idx="21178">
                  <c:v>0</c:v>
                </c:pt>
                <c:pt idx="21179">
                  <c:v>0</c:v>
                </c:pt>
                <c:pt idx="21180">
                  <c:v>0.10698546296043787</c:v>
                </c:pt>
                <c:pt idx="21181">
                  <c:v>4.3187025461520534E-2</c:v>
                </c:pt>
                <c:pt idx="21182">
                  <c:v>3.5777256947767455E-2</c:v>
                </c:pt>
                <c:pt idx="21183">
                  <c:v>8.2466863423178438E-2</c:v>
                </c:pt>
                <c:pt idx="21184">
                  <c:v>0</c:v>
                </c:pt>
                <c:pt idx="21185">
                  <c:v>9.1203414347546641E-2</c:v>
                </c:pt>
                <c:pt idx="21186">
                  <c:v>0</c:v>
                </c:pt>
                <c:pt idx="21187">
                  <c:v>0</c:v>
                </c:pt>
                <c:pt idx="21188">
                  <c:v>3.9125833332946058E-2</c:v>
                </c:pt>
                <c:pt idx="21189">
                  <c:v>0</c:v>
                </c:pt>
                <c:pt idx="21190">
                  <c:v>7.2777719906298444E-2</c:v>
                </c:pt>
                <c:pt idx="21191">
                  <c:v>5.0978020830370951E-2</c:v>
                </c:pt>
                <c:pt idx="21192">
                  <c:v>3.8528333338035736E-2</c:v>
                </c:pt>
                <c:pt idx="21193">
                  <c:v>2.9143981519155204E-3</c:v>
                </c:pt>
                <c:pt idx="21194">
                  <c:v>0.49962766203680076</c:v>
                </c:pt>
                <c:pt idx="21195">
                  <c:v>0.10925100694294088</c:v>
                </c:pt>
                <c:pt idx="21196">
                  <c:v>0</c:v>
                </c:pt>
                <c:pt idx="21197">
                  <c:v>0.13927914352098014</c:v>
                </c:pt>
                <c:pt idx="21198">
                  <c:v>0</c:v>
                </c:pt>
                <c:pt idx="21199">
                  <c:v>6.2477465275151189E-2</c:v>
                </c:pt>
                <c:pt idx="21200">
                  <c:v>0.10923944444220979</c:v>
                </c:pt>
                <c:pt idx="21201">
                  <c:v>0</c:v>
                </c:pt>
                <c:pt idx="21202">
                  <c:v>0</c:v>
                </c:pt>
                <c:pt idx="21203">
                  <c:v>0</c:v>
                </c:pt>
                <c:pt idx="21204">
                  <c:v>1.8336747685680166E-2</c:v>
                </c:pt>
                <c:pt idx="21205">
                  <c:v>3.2674652757123113E-3</c:v>
                </c:pt>
                <c:pt idx="21206">
                  <c:v>1.8267453706357628E-2</c:v>
                </c:pt>
                <c:pt idx="21207">
                  <c:v>2.2799444443080574E-2</c:v>
                </c:pt>
                <c:pt idx="21208">
                  <c:v>1.1825081019196659E-2</c:v>
                </c:pt>
                <c:pt idx="21209">
                  <c:v>0.12130410879763076</c:v>
                </c:pt>
                <c:pt idx="21210">
                  <c:v>0</c:v>
                </c:pt>
                <c:pt idx="21211">
                  <c:v>0</c:v>
                </c:pt>
                <c:pt idx="21212">
                  <c:v>9.6677094901679084E-2</c:v>
                </c:pt>
                <c:pt idx="21213">
                  <c:v>0</c:v>
                </c:pt>
                <c:pt idx="21214">
                  <c:v>0</c:v>
                </c:pt>
                <c:pt idx="21215">
                  <c:v>0</c:v>
                </c:pt>
                <c:pt idx="21216">
                  <c:v>0</c:v>
                </c:pt>
                <c:pt idx="21217">
                  <c:v>0.10780103009892628</c:v>
                </c:pt>
                <c:pt idx="21218">
                  <c:v>0.10202608795952983</c:v>
                </c:pt>
                <c:pt idx="21219">
                  <c:v>0</c:v>
                </c:pt>
                <c:pt idx="21220">
                  <c:v>1.4686319445900153E-2</c:v>
                </c:pt>
                <c:pt idx="21221">
                  <c:v>0.10401496527629206</c:v>
                </c:pt>
                <c:pt idx="21222">
                  <c:v>0.11375685185339535</c:v>
                </c:pt>
                <c:pt idx="21223">
                  <c:v>0.1113523263920797</c:v>
                </c:pt>
                <c:pt idx="21224">
                  <c:v>0.13024961805786006</c:v>
                </c:pt>
                <c:pt idx="21225">
                  <c:v>0</c:v>
                </c:pt>
                <c:pt idx="21226">
                  <c:v>0.10360460647643777</c:v>
                </c:pt>
                <c:pt idx="21227">
                  <c:v>0</c:v>
                </c:pt>
                <c:pt idx="21228">
                  <c:v>0</c:v>
                </c:pt>
                <c:pt idx="21229">
                  <c:v>0</c:v>
                </c:pt>
                <c:pt idx="21230">
                  <c:v>0</c:v>
                </c:pt>
                <c:pt idx="21231">
                  <c:v>0</c:v>
                </c:pt>
                <c:pt idx="21232">
                  <c:v>0.12484853009664221</c:v>
                </c:pt>
                <c:pt idx="21233">
                  <c:v>0</c:v>
                </c:pt>
                <c:pt idx="21234">
                  <c:v>0.10340799768891884</c:v>
                </c:pt>
                <c:pt idx="21235">
                  <c:v>3.7152013886952773E-2</c:v>
                </c:pt>
                <c:pt idx="21236">
                  <c:v>0.11223182870162418</c:v>
                </c:pt>
                <c:pt idx="21237">
                  <c:v>0</c:v>
                </c:pt>
                <c:pt idx="21238">
                  <c:v>0</c:v>
                </c:pt>
                <c:pt idx="21239">
                  <c:v>0</c:v>
                </c:pt>
                <c:pt idx="21240">
                  <c:v>0</c:v>
                </c:pt>
                <c:pt idx="21241">
                  <c:v>7.961453703319421E-2</c:v>
                </c:pt>
                <c:pt idx="21242">
                  <c:v>1.3702478009290644</c:v>
                </c:pt>
                <c:pt idx="21243">
                  <c:v>0.11342494213022292</c:v>
                </c:pt>
                <c:pt idx="21244">
                  <c:v>0</c:v>
                </c:pt>
                <c:pt idx="21245">
                  <c:v>0.10093181712727528</c:v>
                </c:pt>
                <c:pt idx="21246">
                  <c:v>2.9107719907187857E-2</c:v>
                </c:pt>
                <c:pt idx="21247">
                  <c:v>2.4771354168478865E-2</c:v>
                </c:pt>
                <c:pt idx="21248">
                  <c:v>8.2709479167533573E-2</c:v>
                </c:pt>
                <c:pt idx="21249">
                  <c:v>0.12719322916382225</c:v>
                </c:pt>
                <c:pt idx="21250">
                  <c:v>0</c:v>
                </c:pt>
                <c:pt idx="21251">
                  <c:v>0</c:v>
                </c:pt>
                <c:pt idx="21252">
                  <c:v>9.8692326391756069E-2</c:v>
                </c:pt>
                <c:pt idx="21253">
                  <c:v>0.40742563657840947</c:v>
                </c:pt>
                <c:pt idx="21254">
                  <c:v>0</c:v>
                </c:pt>
                <c:pt idx="21255">
                  <c:v>4.6242256947152782E-2</c:v>
                </c:pt>
                <c:pt idx="21256">
                  <c:v>0.12385194444505032</c:v>
                </c:pt>
                <c:pt idx="21257">
                  <c:v>3.3667442134174053E-2</c:v>
                </c:pt>
                <c:pt idx="21258">
                  <c:v>0</c:v>
                </c:pt>
                <c:pt idx="21259">
                  <c:v>8.7771851853176486E-2</c:v>
                </c:pt>
                <c:pt idx="21260">
                  <c:v>6.8098472227575257E-2</c:v>
                </c:pt>
                <c:pt idx="21261">
                  <c:v>0.10686577546584886</c:v>
                </c:pt>
                <c:pt idx="21262">
                  <c:v>0.81970997685129987</c:v>
                </c:pt>
                <c:pt idx="21263">
                  <c:v>0.11281517361203441</c:v>
                </c:pt>
                <c:pt idx="21264">
                  <c:v>0</c:v>
                </c:pt>
                <c:pt idx="21265">
                  <c:v>0.11720527777652023</c:v>
                </c:pt>
                <c:pt idx="21266">
                  <c:v>0</c:v>
                </c:pt>
                <c:pt idx="21267">
                  <c:v>0</c:v>
                </c:pt>
                <c:pt idx="21268">
                  <c:v>0</c:v>
                </c:pt>
                <c:pt idx="21269">
                  <c:v>0</c:v>
                </c:pt>
                <c:pt idx="21270">
                  <c:v>0</c:v>
                </c:pt>
                <c:pt idx="21271">
                  <c:v>0.10016072916914709</c:v>
                </c:pt>
                <c:pt idx="21272">
                  <c:v>0</c:v>
                </c:pt>
                <c:pt idx="21273">
                  <c:v>7.4093368057219777E-2</c:v>
                </c:pt>
                <c:pt idx="21274">
                  <c:v>0.10095878472202457</c:v>
                </c:pt>
                <c:pt idx="21275">
                  <c:v>0.11150648148031905</c:v>
                </c:pt>
                <c:pt idx="21276">
                  <c:v>0</c:v>
                </c:pt>
                <c:pt idx="21277">
                  <c:v>0.11343599537212867</c:v>
                </c:pt>
                <c:pt idx="21278">
                  <c:v>0</c:v>
                </c:pt>
                <c:pt idx="21279">
                  <c:v>0</c:v>
                </c:pt>
                <c:pt idx="21280">
                  <c:v>8.4356712963199243E-2</c:v>
                </c:pt>
                <c:pt idx="21281">
                  <c:v>0</c:v>
                </c:pt>
                <c:pt idx="21282">
                  <c:v>0</c:v>
                </c:pt>
                <c:pt idx="21283">
                  <c:v>0.12643130787182599</c:v>
                </c:pt>
                <c:pt idx="21284">
                  <c:v>0</c:v>
                </c:pt>
                <c:pt idx="21285">
                  <c:v>0</c:v>
                </c:pt>
                <c:pt idx="21286">
                  <c:v>3.7187499401625246E-5</c:v>
                </c:pt>
                <c:pt idx="21287">
                  <c:v>0.12627447916747769</c:v>
                </c:pt>
                <c:pt idx="21288">
                  <c:v>3.1863426556810737E-5</c:v>
                </c:pt>
                <c:pt idx="21289">
                  <c:v>2.6284724299330264E-5</c:v>
                </c:pt>
                <c:pt idx="21290">
                  <c:v>0</c:v>
                </c:pt>
                <c:pt idx="21291">
                  <c:v>0</c:v>
                </c:pt>
                <c:pt idx="21292">
                  <c:v>0</c:v>
                </c:pt>
                <c:pt idx="21293">
                  <c:v>8.1210752316110302E-2</c:v>
                </c:pt>
                <c:pt idx="21294">
                  <c:v>0</c:v>
                </c:pt>
                <c:pt idx="21295">
                  <c:v>8.0082638887688518E-2</c:v>
                </c:pt>
                <c:pt idx="21296">
                  <c:v>0</c:v>
                </c:pt>
                <c:pt idx="21297">
                  <c:v>0</c:v>
                </c:pt>
                <c:pt idx="21298">
                  <c:v>0.12062642360979225</c:v>
                </c:pt>
                <c:pt idx="21299">
                  <c:v>0.1009873148141196</c:v>
                </c:pt>
                <c:pt idx="21300">
                  <c:v>0</c:v>
                </c:pt>
                <c:pt idx="21301">
                  <c:v>0</c:v>
                </c:pt>
                <c:pt idx="21302">
                  <c:v>3.9001534722192446</c:v>
                </c:pt>
                <c:pt idx="21303">
                  <c:v>0.10541850694426103</c:v>
                </c:pt>
                <c:pt idx="21304">
                  <c:v>0</c:v>
                </c:pt>
                <c:pt idx="21305">
                  <c:v>2.7706261578714475E-2</c:v>
                </c:pt>
                <c:pt idx="21306">
                  <c:v>0.11873456018656725</c:v>
                </c:pt>
                <c:pt idx="21307">
                  <c:v>1.7134236106358003E-2</c:v>
                </c:pt>
                <c:pt idx="21308">
                  <c:v>0</c:v>
                </c:pt>
                <c:pt idx="21309">
                  <c:v>0</c:v>
                </c:pt>
                <c:pt idx="21310">
                  <c:v>0</c:v>
                </c:pt>
                <c:pt idx="21311">
                  <c:v>3.0081020668148994E-5</c:v>
                </c:pt>
                <c:pt idx="21312">
                  <c:v>3.3601076393097173E-2</c:v>
                </c:pt>
                <c:pt idx="21313">
                  <c:v>4.0925930079538375E-5</c:v>
                </c:pt>
                <c:pt idx="21314">
                  <c:v>3.7453704862855375E-5</c:v>
                </c:pt>
                <c:pt idx="21315">
                  <c:v>18.06229990740394</c:v>
                </c:pt>
                <c:pt idx="21316">
                  <c:v>2.462962584104389E-5</c:v>
                </c:pt>
                <c:pt idx="21317">
                  <c:v>0</c:v>
                </c:pt>
                <c:pt idx="21318">
                  <c:v>0</c:v>
                </c:pt>
                <c:pt idx="21319">
                  <c:v>3.0226851857150905E-2</c:v>
                </c:pt>
                <c:pt idx="21320">
                  <c:v>0</c:v>
                </c:pt>
                <c:pt idx="21321">
                  <c:v>0</c:v>
                </c:pt>
                <c:pt idx="21322">
                  <c:v>0</c:v>
                </c:pt>
                <c:pt idx="21323">
                  <c:v>0</c:v>
                </c:pt>
                <c:pt idx="21324">
                  <c:v>0</c:v>
                </c:pt>
                <c:pt idx="21325">
                  <c:v>6.3333194448205177E-2</c:v>
                </c:pt>
                <c:pt idx="21326">
                  <c:v>0</c:v>
                </c:pt>
                <c:pt idx="21327">
                  <c:v>3.2531215278140735E-2</c:v>
                </c:pt>
                <c:pt idx="21328">
                  <c:v>0</c:v>
                </c:pt>
                <c:pt idx="21329">
                  <c:v>0.13486913194356021</c:v>
                </c:pt>
                <c:pt idx="21330">
                  <c:v>0.14803209490492009</c:v>
                </c:pt>
                <c:pt idx="21331">
                  <c:v>0</c:v>
                </c:pt>
                <c:pt idx="21332">
                  <c:v>0</c:v>
                </c:pt>
                <c:pt idx="21333">
                  <c:v>0</c:v>
                </c:pt>
                <c:pt idx="21334">
                  <c:v>1.6819097218103707E-3</c:v>
                </c:pt>
                <c:pt idx="21335">
                  <c:v>7.9999189838417806E-3</c:v>
                </c:pt>
                <c:pt idx="21336">
                  <c:v>0</c:v>
                </c:pt>
                <c:pt idx="21337">
                  <c:v>2.5783564342418686E-4</c:v>
                </c:pt>
                <c:pt idx="21338">
                  <c:v>0</c:v>
                </c:pt>
                <c:pt idx="21339">
                  <c:v>0.15174917823605938</c:v>
                </c:pt>
                <c:pt idx="21340">
                  <c:v>0</c:v>
                </c:pt>
                <c:pt idx="21341">
                  <c:v>0</c:v>
                </c:pt>
                <c:pt idx="21342">
                  <c:v>0</c:v>
                </c:pt>
                <c:pt idx="21343">
                  <c:v>0.11116810185194481</c:v>
                </c:pt>
                <c:pt idx="21344">
                  <c:v>0.10612535879772622</c:v>
                </c:pt>
                <c:pt idx="21345">
                  <c:v>0.10888747684657574</c:v>
                </c:pt>
                <c:pt idx="21346">
                  <c:v>0</c:v>
                </c:pt>
                <c:pt idx="21347">
                  <c:v>3.0517951388901565E-2</c:v>
                </c:pt>
                <c:pt idx="21348">
                  <c:v>3.1240532407537103E-2</c:v>
                </c:pt>
                <c:pt idx="21349">
                  <c:v>6.0865856481541414E-2</c:v>
                </c:pt>
                <c:pt idx="21350">
                  <c:v>1.1964107754611177</c:v>
                </c:pt>
                <c:pt idx="21351">
                  <c:v>0.11945935185212875</c:v>
                </c:pt>
                <c:pt idx="21352">
                  <c:v>0</c:v>
                </c:pt>
                <c:pt idx="21353">
                  <c:v>0.12076724536746042</c:v>
                </c:pt>
                <c:pt idx="21354">
                  <c:v>0</c:v>
                </c:pt>
                <c:pt idx="21355">
                  <c:v>3.0051134257519152E-2</c:v>
                </c:pt>
                <c:pt idx="21356">
                  <c:v>6.4910567132756114E-2</c:v>
                </c:pt>
                <c:pt idx="21357">
                  <c:v>0</c:v>
                </c:pt>
                <c:pt idx="21358">
                  <c:v>0</c:v>
                </c:pt>
                <c:pt idx="21359">
                  <c:v>2.9760472453708644</c:v>
                </c:pt>
                <c:pt idx="21360">
                  <c:v>0</c:v>
                </c:pt>
                <c:pt idx="21361">
                  <c:v>0.11225130786624504</c:v>
                </c:pt>
                <c:pt idx="21362">
                  <c:v>0.12294447916792706</c:v>
                </c:pt>
                <c:pt idx="21363">
                  <c:v>0</c:v>
                </c:pt>
                <c:pt idx="21364">
                  <c:v>3.1974409721442498E-2</c:v>
                </c:pt>
                <c:pt idx="21365">
                  <c:v>0</c:v>
                </c:pt>
                <c:pt idx="21366">
                  <c:v>0</c:v>
                </c:pt>
                <c:pt idx="21367">
                  <c:v>7.6699652774550486E-2</c:v>
                </c:pt>
                <c:pt idx="21368">
                  <c:v>3.2253969904559199E-2</c:v>
                </c:pt>
                <c:pt idx="21369">
                  <c:v>0</c:v>
                </c:pt>
                <c:pt idx="21370">
                  <c:v>0.11050541666918434</c:v>
                </c:pt>
                <c:pt idx="21371">
                  <c:v>0</c:v>
                </c:pt>
                <c:pt idx="21372">
                  <c:v>0.10680650463473285</c:v>
                </c:pt>
                <c:pt idx="21373">
                  <c:v>0</c:v>
                </c:pt>
                <c:pt idx="21374">
                  <c:v>0.1337175115768332</c:v>
                </c:pt>
                <c:pt idx="21375">
                  <c:v>10.787222835650027</c:v>
                </c:pt>
                <c:pt idx="21376">
                  <c:v>6.381077545665903E-2</c:v>
                </c:pt>
                <c:pt idx="21377">
                  <c:v>0.12426398148090811</c:v>
                </c:pt>
                <c:pt idx="21378">
                  <c:v>0</c:v>
                </c:pt>
                <c:pt idx="21379">
                  <c:v>0.10042793981119758</c:v>
                </c:pt>
                <c:pt idx="21380">
                  <c:v>0.11606440972536802</c:v>
                </c:pt>
                <c:pt idx="21381">
                  <c:v>0</c:v>
                </c:pt>
                <c:pt idx="21382">
                  <c:v>3.1114872683247086E-2</c:v>
                </c:pt>
                <c:pt idx="21383">
                  <c:v>0</c:v>
                </c:pt>
                <c:pt idx="21384">
                  <c:v>0</c:v>
                </c:pt>
                <c:pt idx="21385">
                  <c:v>0</c:v>
                </c:pt>
                <c:pt idx="21386">
                  <c:v>0</c:v>
                </c:pt>
                <c:pt idx="21387">
                  <c:v>0.11853193286515307</c:v>
                </c:pt>
                <c:pt idx="21388">
                  <c:v>0.12654541666415753</c:v>
                </c:pt>
                <c:pt idx="21389">
                  <c:v>8.1035312505264301E-2</c:v>
                </c:pt>
                <c:pt idx="21390">
                  <c:v>0.12023356481950032</c:v>
                </c:pt>
                <c:pt idx="21391">
                  <c:v>0</c:v>
                </c:pt>
                <c:pt idx="21392">
                  <c:v>7.7562361111631617E-2</c:v>
                </c:pt>
                <c:pt idx="21393">
                  <c:v>0.1126099768516724</c:v>
                </c:pt>
                <c:pt idx="21394">
                  <c:v>0.11619096065260237</c:v>
                </c:pt>
                <c:pt idx="21395">
                  <c:v>0</c:v>
                </c:pt>
                <c:pt idx="21396">
                  <c:v>0</c:v>
                </c:pt>
                <c:pt idx="21397">
                  <c:v>0</c:v>
                </c:pt>
                <c:pt idx="21398">
                  <c:v>0</c:v>
                </c:pt>
                <c:pt idx="21399">
                  <c:v>0</c:v>
                </c:pt>
                <c:pt idx="21400">
                  <c:v>0</c:v>
                </c:pt>
                <c:pt idx="21401">
                  <c:v>0</c:v>
                </c:pt>
                <c:pt idx="21402">
                  <c:v>0.18082591435086215</c:v>
                </c:pt>
                <c:pt idx="21403">
                  <c:v>0.10220062500593485</c:v>
                </c:pt>
                <c:pt idx="21404">
                  <c:v>3.5091874997306149E-2</c:v>
                </c:pt>
                <c:pt idx="21405">
                  <c:v>2.4340275558643043E-5</c:v>
                </c:pt>
                <c:pt idx="21406">
                  <c:v>0</c:v>
                </c:pt>
                <c:pt idx="21407">
                  <c:v>6.7963900466565974E-2</c:v>
                </c:pt>
                <c:pt idx="21408">
                  <c:v>0</c:v>
                </c:pt>
                <c:pt idx="21409">
                  <c:v>2.9062503017485142E-5</c:v>
                </c:pt>
                <c:pt idx="21410">
                  <c:v>3.870678240491543E-2</c:v>
                </c:pt>
                <c:pt idx="21411">
                  <c:v>0.12196731481526513</c:v>
                </c:pt>
                <c:pt idx="21412">
                  <c:v>0</c:v>
                </c:pt>
                <c:pt idx="21413">
                  <c:v>0</c:v>
                </c:pt>
                <c:pt idx="21414">
                  <c:v>0.11267618055717321</c:v>
                </c:pt>
                <c:pt idx="21415">
                  <c:v>0.11468201388925081</c:v>
                </c:pt>
                <c:pt idx="21416">
                  <c:v>0</c:v>
                </c:pt>
                <c:pt idx="21417">
                  <c:v>0.12813546296092682</c:v>
                </c:pt>
                <c:pt idx="21418">
                  <c:v>0.11159927083645016</c:v>
                </c:pt>
                <c:pt idx="21419">
                  <c:v>0.11061177083320217</c:v>
                </c:pt>
                <c:pt idx="21420">
                  <c:v>2.6643523597158492E-5</c:v>
                </c:pt>
                <c:pt idx="21421">
                  <c:v>1.9317129044793546E-5</c:v>
                </c:pt>
                <c:pt idx="21422">
                  <c:v>9.4060960647766478E-2</c:v>
                </c:pt>
                <c:pt idx="21423">
                  <c:v>0</c:v>
                </c:pt>
                <c:pt idx="21424">
                  <c:v>8.6335474537918344E-2</c:v>
                </c:pt>
                <c:pt idx="21425">
                  <c:v>8.4408877315581776E-2</c:v>
                </c:pt>
                <c:pt idx="21426">
                  <c:v>0</c:v>
                </c:pt>
                <c:pt idx="21427">
                  <c:v>8.8440150459064171E-2</c:v>
                </c:pt>
                <c:pt idx="21428">
                  <c:v>5.9126412037585396E-2</c:v>
                </c:pt>
                <c:pt idx="21429">
                  <c:v>0.37036371527210576</c:v>
                </c:pt>
                <c:pt idx="21430">
                  <c:v>0.11179581018222962</c:v>
                </c:pt>
                <c:pt idx="21431">
                  <c:v>1.0927498032397125</c:v>
                </c:pt>
                <c:pt idx="21432">
                  <c:v>3.5983794077765197E-5</c:v>
                </c:pt>
                <c:pt idx="21433">
                  <c:v>0.1288459837960545</c:v>
                </c:pt>
                <c:pt idx="21434">
                  <c:v>8.5719201386382338E-2</c:v>
                </c:pt>
                <c:pt idx="21435">
                  <c:v>0.11743346064758953</c:v>
                </c:pt>
                <c:pt idx="21436">
                  <c:v>3.0474533559754491E-5</c:v>
                </c:pt>
                <c:pt idx="21437">
                  <c:v>2.3333333956543356E-5</c:v>
                </c:pt>
                <c:pt idx="21438">
                  <c:v>2.4432869395241141E-5</c:v>
                </c:pt>
                <c:pt idx="21439">
                  <c:v>0.10523322916560574</c:v>
                </c:pt>
                <c:pt idx="21440">
                  <c:v>0.12297750000288943</c:v>
                </c:pt>
                <c:pt idx="21441">
                  <c:v>0.11041491897776723</c:v>
                </c:pt>
                <c:pt idx="21442">
                  <c:v>6.2946099533291999E-2</c:v>
                </c:pt>
                <c:pt idx="21443">
                  <c:v>0.13351866898301523</c:v>
                </c:pt>
                <c:pt idx="21444">
                  <c:v>0.18003893518471159</c:v>
                </c:pt>
                <c:pt idx="21445">
                  <c:v>0.19677221064921468</c:v>
                </c:pt>
                <c:pt idx="21446">
                  <c:v>0</c:v>
                </c:pt>
                <c:pt idx="21447">
                  <c:v>0.10975974536995636</c:v>
                </c:pt>
                <c:pt idx="21448">
                  <c:v>0.11650239583104849</c:v>
                </c:pt>
                <c:pt idx="21449">
                  <c:v>2.2511580027639866E-5</c:v>
                </c:pt>
                <c:pt idx="21450">
                  <c:v>0.11469913194741821</c:v>
                </c:pt>
                <c:pt idx="21451">
                  <c:v>0.11120825231773779</c:v>
                </c:pt>
                <c:pt idx="21452">
                  <c:v>0.12485712963098194</c:v>
                </c:pt>
                <c:pt idx="21453">
                  <c:v>0.66333320602279855</c:v>
                </c:pt>
                <c:pt idx="21454">
                  <c:v>2.9690509261854459E-2</c:v>
                </c:pt>
                <c:pt idx="21455">
                  <c:v>0.11923156250122702</c:v>
                </c:pt>
                <c:pt idx="21456">
                  <c:v>0.49401901620876743</c:v>
                </c:pt>
                <c:pt idx="21457">
                  <c:v>6.7973148143209983E-2</c:v>
                </c:pt>
                <c:pt idx="21458">
                  <c:v>0.10209003472118638</c:v>
                </c:pt>
                <c:pt idx="21459">
                  <c:v>0.10593480324314442</c:v>
                </c:pt>
                <c:pt idx="21460">
                  <c:v>0.11427428240858717</c:v>
                </c:pt>
                <c:pt idx="21461">
                  <c:v>0.11331518518272787</c:v>
                </c:pt>
                <c:pt idx="21462">
                  <c:v>0.10015149305399973</c:v>
                </c:pt>
                <c:pt idx="21463">
                  <c:v>0.12004077545861946</c:v>
                </c:pt>
                <c:pt idx="21464">
                  <c:v>7.9250243055867031E-2</c:v>
                </c:pt>
                <c:pt idx="21465">
                  <c:v>0.12859251157351537</c:v>
                </c:pt>
                <c:pt idx="21466">
                  <c:v>0</c:v>
                </c:pt>
                <c:pt idx="21467">
                  <c:v>4.5372488428256474E-2</c:v>
                </c:pt>
                <c:pt idx="21468">
                  <c:v>0.12779620370565681</c:v>
                </c:pt>
                <c:pt idx="21469">
                  <c:v>0</c:v>
                </c:pt>
                <c:pt idx="21470">
                  <c:v>0.11416979166097008</c:v>
                </c:pt>
                <c:pt idx="21471">
                  <c:v>3.3263888326473534E-5</c:v>
                </c:pt>
                <c:pt idx="21472">
                  <c:v>4.9733796913642436E-5</c:v>
                </c:pt>
                <c:pt idx="21473">
                  <c:v>0.14932871527707903</c:v>
                </c:pt>
                <c:pt idx="21474">
                  <c:v>0.14784193287050584</c:v>
                </c:pt>
                <c:pt idx="21475">
                  <c:v>0.15607270833424991</c:v>
                </c:pt>
                <c:pt idx="21476">
                  <c:v>2.321759529877454E-5</c:v>
                </c:pt>
                <c:pt idx="21477">
                  <c:v>0.11972641204192769</c:v>
                </c:pt>
                <c:pt idx="21478">
                  <c:v>9.8530138886417262E-2</c:v>
                </c:pt>
                <c:pt idx="21479">
                  <c:v>0</c:v>
                </c:pt>
                <c:pt idx="21480">
                  <c:v>0</c:v>
                </c:pt>
                <c:pt idx="21481">
                  <c:v>9.6935960646078456E-2</c:v>
                </c:pt>
                <c:pt idx="21482">
                  <c:v>0.11403853008960141</c:v>
                </c:pt>
                <c:pt idx="21483">
                  <c:v>0</c:v>
                </c:pt>
                <c:pt idx="21484">
                  <c:v>0</c:v>
                </c:pt>
                <c:pt idx="21485">
                  <c:v>0.10242913194815628</c:v>
                </c:pt>
                <c:pt idx="21486">
                  <c:v>0.1061502546290285</c:v>
                </c:pt>
                <c:pt idx="21487">
                  <c:v>0</c:v>
                </c:pt>
                <c:pt idx="21488">
                  <c:v>0</c:v>
                </c:pt>
                <c:pt idx="21489">
                  <c:v>0</c:v>
                </c:pt>
                <c:pt idx="21490">
                  <c:v>0</c:v>
                </c:pt>
                <c:pt idx="21491">
                  <c:v>0.18828442129597533</c:v>
                </c:pt>
                <c:pt idx="21492">
                  <c:v>0</c:v>
                </c:pt>
                <c:pt idx="21493">
                  <c:v>0</c:v>
                </c:pt>
                <c:pt idx="21494">
                  <c:v>0</c:v>
                </c:pt>
                <c:pt idx="21495">
                  <c:v>0</c:v>
                </c:pt>
                <c:pt idx="21496">
                  <c:v>0</c:v>
                </c:pt>
                <c:pt idx="21497">
                  <c:v>0</c:v>
                </c:pt>
                <c:pt idx="21498">
                  <c:v>3.107639349764213E-5</c:v>
                </c:pt>
                <c:pt idx="21499">
                  <c:v>0</c:v>
                </c:pt>
                <c:pt idx="21500">
                  <c:v>0</c:v>
                </c:pt>
                <c:pt idx="21501">
                  <c:v>0.12373101852426771</c:v>
                </c:pt>
                <c:pt idx="21502">
                  <c:v>0.11912009258958278</c:v>
                </c:pt>
                <c:pt idx="21503">
                  <c:v>0.10773885416710982</c:v>
                </c:pt>
                <c:pt idx="21504">
                  <c:v>0.10064020832942333</c:v>
                </c:pt>
                <c:pt idx="21505">
                  <c:v>0</c:v>
                </c:pt>
                <c:pt idx="21506">
                  <c:v>9.8313668982882518E-2</c:v>
                </c:pt>
                <c:pt idx="21507">
                  <c:v>0.11421247685211711</c:v>
                </c:pt>
                <c:pt idx="21508">
                  <c:v>0.12949506944278255</c:v>
                </c:pt>
                <c:pt idx="21509">
                  <c:v>0.12919328703719657</c:v>
                </c:pt>
                <c:pt idx="21510">
                  <c:v>6.6181817128381226E-2</c:v>
                </c:pt>
                <c:pt idx="21511">
                  <c:v>0</c:v>
                </c:pt>
                <c:pt idx="21512">
                  <c:v>0.1013103472214425</c:v>
                </c:pt>
                <c:pt idx="21513">
                  <c:v>0.12533636573789408</c:v>
                </c:pt>
                <c:pt idx="21514">
                  <c:v>0.11206216435675742</c:v>
                </c:pt>
                <c:pt idx="21515">
                  <c:v>0</c:v>
                </c:pt>
                <c:pt idx="21516">
                  <c:v>3.4764548610837664E-2</c:v>
                </c:pt>
                <c:pt idx="21517">
                  <c:v>0</c:v>
                </c:pt>
                <c:pt idx="21518">
                  <c:v>3.3566469908691943E-2</c:v>
                </c:pt>
                <c:pt idx="21519">
                  <c:v>0.12616209490806796</c:v>
                </c:pt>
                <c:pt idx="21520">
                  <c:v>0</c:v>
                </c:pt>
                <c:pt idx="21521">
                  <c:v>0</c:v>
                </c:pt>
                <c:pt idx="21522">
                  <c:v>0.10760460647725267</c:v>
                </c:pt>
                <c:pt idx="21523">
                  <c:v>7.6723946760466788E-2</c:v>
                </c:pt>
                <c:pt idx="21524">
                  <c:v>0</c:v>
                </c:pt>
                <c:pt idx="21525">
                  <c:v>0.10840475694567431</c:v>
                </c:pt>
                <c:pt idx="21526">
                  <c:v>0.16210706019046484</c:v>
                </c:pt>
                <c:pt idx="21527">
                  <c:v>0</c:v>
                </c:pt>
                <c:pt idx="21528">
                  <c:v>3.2665069440554362E-2</c:v>
                </c:pt>
                <c:pt idx="21529">
                  <c:v>0</c:v>
                </c:pt>
                <c:pt idx="21530">
                  <c:v>3.2230451390205417E-2</c:v>
                </c:pt>
                <c:pt idx="21531">
                  <c:v>8.7776354172092397E-2</c:v>
                </c:pt>
                <c:pt idx="21532">
                  <c:v>0</c:v>
                </c:pt>
                <c:pt idx="21533">
                  <c:v>0</c:v>
                </c:pt>
                <c:pt idx="21534">
                  <c:v>3.5222210644860752E-2</c:v>
                </c:pt>
                <c:pt idx="21535">
                  <c:v>0.10001780092716217</c:v>
                </c:pt>
                <c:pt idx="21536">
                  <c:v>0</c:v>
                </c:pt>
                <c:pt idx="21537">
                  <c:v>0.28942108796763932</c:v>
                </c:pt>
                <c:pt idx="21538">
                  <c:v>7.9407013894524425E-2</c:v>
                </c:pt>
                <c:pt idx="21539">
                  <c:v>7.3488668982463423E-2</c:v>
                </c:pt>
                <c:pt idx="21540">
                  <c:v>0.11824836806044914</c:v>
                </c:pt>
                <c:pt idx="21541">
                  <c:v>0.10053918982157484</c:v>
                </c:pt>
                <c:pt idx="21542">
                  <c:v>0.10844689814257436</c:v>
                </c:pt>
                <c:pt idx="21543">
                  <c:v>0.64348299768607831</c:v>
                </c:pt>
                <c:pt idx="21544">
                  <c:v>0.11609378472348908</c:v>
                </c:pt>
                <c:pt idx="21545">
                  <c:v>21.158274525456363</c:v>
                </c:pt>
                <c:pt idx="21546">
                  <c:v>0</c:v>
                </c:pt>
                <c:pt idx="21547">
                  <c:v>0.10958131944789784</c:v>
                </c:pt>
                <c:pt idx="21548">
                  <c:v>0.11169771991262678</c:v>
                </c:pt>
                <c:pt idx="21549">
                  <c:v>0</c:v>
                </c:pt>
                <c:pt idx="21550">
                  <c:v>0.12290662037412403</c:v>
                </c:pt>
                <c:pt idx="21551">
                  <c:v>1.5280281828745501</c:v>
                </c:pt>
                <c:pt idx="21552">
                  <c:v>3.1717175930680241E-2</c:v>
                </c:pt>
                <c:pt idx="21553">
                  <c:v>9.8766006944060791E-2</c:v>
                </c:pt>
                <c:pt idx="21554">
                  <c:v>0.11401718750130385</c:v>
                </c:pt>
                <c:pt idx="21555">
                  <c:v>0.10797582176019205</c:v>
                </c:pt>
                <c:pt idx="21556">
                  <c:v>0</c:v>
                </c:pt>
                <c:pt idx="21557">
                  <c:v>0</c:v>
                </c:pt>
                <c:pt idx="21558">
                  <c:v>0</c:v>
                </c:pt>
                <c:pt idx="21559">
                  <c:v>0.10797820601874264</c:v>
                </c:pt>
                <c:pt idx="21560">
                  <c:v>0</c:v>
                </c:pt>
                <c:pt idx="21561">
                  <c:v>0.10250442129472503</c:v>
                </c:pt>
                <c:pt idx="21562">
                  <c:v>0</c:v>
                </c:pt>
                <c:pt idx="21563">
                  <c:v>0.10463361111033009</c:v>
                </c:pt>
                <c:pt idx="21564">
                  <c:v>0</c:v>
                </c:pt>
                <c:pt idx="21565">
                  <c:v>0</c:v>
                </c:pt>
                <c:pt idx="21566">
                  <c:v>3.5020659721340053E-2</c:v>
                </c:pt>
                <c:pt idx="21567">
                  <c:v>0.11635923611174803</c:v>
                </c:pt>
                <c:pt idx="21568">
                  <c:v>6.9707094909972511E-2</c:v>
                </c:pt>
                <c:pt idx="21569">
                  <c:v>0</c:v>
                </c:pt>
                <c:pt idx="21570">
                  <c:v>0</c:v>
                </c:pt>
                <c:pt idx="21571">
                  <c:v>0</c:v>
                </c:pt>
                <c:pt idx="21572">
                  <c:v>0.10845848379540257</c:v>
                </c:pt>
                <c:pt idx="21573">
                  <c:v>0</c:v>
                </c:pt>
                <c:pt idx="21574">
                  <c:v>2.2660879629256669E-2</c:v>
                </c:pt>
                <c:pt idx="21575">
                  <c:v>1.3161099537683185E-2</c:v>
                </c:pt>
                <c:pt idx="21576">
                  <c:v>0.11713152778247604</c:v>
                </c:pt>
                <c:pt idx="21577">
                  <c:v>9.9636712962819729E-2</c:v>
                </c:pt>
                <c:pt idx="21578">
                  <c:v>0</c:v>
                </c:pt>
                <c:pt idx="21579">
                  <c:v>0.10809576388419373</c:v>
                </c:pt>
                <c:pt idx="21580">
                  <c:v>0.10713820601813495</c:v>
                </c:pt>
                <c:pt idx="21581">
                  <c:v>0</c:v>
                </c:pt>
                <c:pt idx="21582">
                  <c:v>0.12142729166953359</c:v>
                </c:pt>
                <c:pt idx="21583">
                  <c:v>3.2910567126236856E-2</c:v>
                </c:pt>
                <c:pt idx="21584">
                  <c:v>0.10608140045951586</c:v>
                </c:pt>
                <c:pt idx="21585">
                  <c:v>7.4446481485210825E-2</c:v>
                </c:pt>
                <c:pt idx="21586">
                  <c:v>0.11551880787010305</c:v>
                </c:pt>
                <c:pt idx="21587">
                  <c:v>0</c:v>
                </c:pt>
                <c:pt idx="21588">
                  <c:v>2.1782405383419245E-5</c:v>
                </c:pt>
                <c:pt idx="21589">
                  <c:v>0.10233524304931052</c:v>
                </c:pt>
                <c:pt idx="21590">
                  <c:v>0.10441851851646788</c:v>
                </c:pt>
                <c:pt idx="21591">
                  <c:v>0.10718399305187631</c:v>
                </c:pt>
                <c:pt idx="21592">
                  <c:v>9.7575833337032236E-2</c:v>
                </c:pt>
                <c:pt idx="21593">
                  <c:v>0.1255829861111124</c:v>
                </c:pt>
                <c:pt idx="21594">
                  <c:v>0.11993263888871297</c:v>
                </c:pt>
                <c:pt idx="21595">
                  <c:v>10.884196076389344</c:v>
                </c:pt>
                <c:pt idx="21596">
                  <c:v>0.24894905092514819</c:v>
                </c:pt>
                <c:pt idx="21597">
                  <c:v>0.23003671296464745</c:v>
                </c:pt>
                <c:pt idx="21598">
                  <c:v>0.21941341435740469</c:v>
                </c:pt>
                <c:pt idx="21599">
                  <c:v>0</c:v>
                </c:pt>
                <c:pt idx="21600">
                  <c:v>0</c:v>
                </c:pt>
                <c:pt idx="21601">
                  <c:v>3.4284953704627696E-2</c:v>
                </c:pt>
                <c:pt idx="21602">
                  <c:v>0.17243855324340984</c:v>
                </c:pt>
                <c:pt idx="21603">
                  <c:v>0</c:v>
                </c:pt>
                <c:pt idx="21604">
                  <c:v>0</c:v>
                </c:pt>
                <c:pt idx="21605">
                  <c:v>0.89173847222264158</c:v>
                </c:pt>
                <c:pt idx="21606">
                  <c:v>0.12657144675904419</c:v>
                </c:pt>
                <c:pt idx="21607">
                  <c:v>8.6357013889937662E-2</c:v>
                </c:pt>
                <c:pt idx="21608">
                  <c:v>0</c:v>
                </c:pt>
                <c:pt idx="21609">
                  <c:v>0</c:v>
                </c:pt>
                <c:pt idx="21610">
                  <c:v>0.10656744213338243</c:v>
                </c:pt>
                <c:pt idx="21611">
                  <c:v>0</c:v>
                </c:pt>
                <c:pt idx="21612">
                  <c:v>0</c:v>
                </c:pt>
                <c:pt idx="21613">
                  <c:v>0</c:v>
                </c:pt>
                <c:pt idx="21614">
                  <c:v>9.3938182864803821E-2</c:v>
                </c:pt>
                <c:pt idx="21615">
                  <c:v>0.79620766203879612</c:v>
                </c:pt>
                <c:pt idx="21616">
                  <c:v>0.12058116898697335</c:v>
                </c:pt>
                <c:pt idx="21617">
                  <c:v>0</c:v>
                </c:pt>
                <c:pt idx="21618">
                  <c:v>0</c:v>
                </c:pt>
                <c:pt idx="21619">
                  <c:v>0</c:v>
                </c:pt>
                <c:pt idx="21620">
                  <c:v>0</c:v>
                </c:pt>
                <c:pt idx="21621">
                  <c:v>9.1366655091405846E-2</c:v>
                </c:pt>
                <c:pt idx="21622">
                  <c:v>0</c:v>
                </c:pt>
                <c:pt idx="21623">
                  <c:v>0</c:v>
                </c:pt>
                <c:pt idx="21624">
                  <c:v>0</c:v>
                </c:pt>
                <c:pt idx="21625">
                  <c:v>0.12358870370371733</c:v>
                </c:pt>
                <c:pt idx="21626">
                  <c:v>3.1833831017138436E-2</c:v>
                </c:pt>
                <c:pt idx="21627">
                  <c:v>0</c:v>
                </c:pt>
                <c:pt idx="21628">
                  <c:v>3.4720717594609596E-2</c:v>
                </c:pt>
                <c:pt idx="21629">
                  <c:v>0</c:v>
                </c:pt>
                <c:pt idx="21630">
                  <c:v>0</c:v>
                </c:pt>
                <c:pt idx="21631">
                  <c:v>0</c:v>
                </c:pt>
                <c:pt idx="21632">
                  <c:v>2.1990745153743774E-5</c:v>
                </c:pt>
                <c:pt idx="21633">
                  <c:v>1.3680553820449859E-5</c:v>
                </c:pt>
                <c:pt idx="21634">
                  <c:v>1.5243058442138135E-5</c:v>
                </c:pt>
                <c:pt idx="21635">
                  <c:v>0</c:v>
                </c:pt>
                <c:pt idx="21636">
                  <c:v>9.6139907407632563E-2</c:v>
                </c:pt>
                <c:pt idx="21637">
                  <c:v>6.593574074213393E-2</c:v>
                </c:pt>
                <c:pt idx="21638">
                  <c:v>0</c:v>
                </c:pt>
                <c:pt idx="21639">
                  <c:v>0.12574444444908295</c:v>
                </c:pt>
                <c:pt idx="21640">
                  <c:v>0.10421584490541136</c:v>
                </c:pt>
                <c:pt idx="21641">
                  <c:v>0</c:v>
                </c:pt>
                <c:pt idx="21642">
                  <c:v>3.3633171296969522E-2</c:v>
                </c:pt>
                <c:pt idx="21643">
                  <c:v>0</c:v>
                </c:pt>
                <c:pt idx="21644">
                  <c:v>0</c:v>
                </c:pt>
                <c:pt idx="21645">
                  <c:v>0</c:v>
                </c:pt>
                <c:pt idx="21646">
                  <c:v>0</c:v>
                </c:pt>
                <c:pt idx="21647">
                  <c:v>0</c:v>
                </c:pt>
                <c:pt idx="21648">
                  <c:v>3.3423136577766854E-2</c:v>
                </c:pt>
                <c:pt idx="21649">
                  <c:v>0.11901628472696757</c:v>
                </c:pt>
                <c:pt idx="21650">
                  <c:v>0</c:v>
                </c:pt>
                <c:pt idx="21651">
                  <c:v>0</c:v>
                </c:pt>
                <c:pt idx="21652">
                  <c:v>0.10801383102079853</c:v>
                </c:pt>
                <c:pt idx="21653">
                  <c:v>0</c:v>
                </c:pt>
                <c:pt idx="21654">
                  <c:v>0</c:v>
                </c:pt>
                <c:pt idx="21655">
                  <c:v>0</c:v>
                </c:pt>
                <c:pt idx="21656">
                  <c:v>3.4004560184257571E-2</c:v>
                </c:pt>
                <c:pt idx="21657">
                  <c:v>0.12427078704058658</c:v>
                </c:pt>
                <c:pt idx="21658">
                  <c:v>0</c:v>
                </c:pt>
                <c:pt idx="21659">
                  <c:v>0</c:v>
                </c:pt>
                <c:pt idx="21660">
                  <c:v>0</c:v>
                </c:pt>
                <c:pt idx="21661">
                  <c:v>7.1342349532642402E-2</c:v>
                </c:pt>
                <c:pt idx="21662">
                  <c:v>6.9674583333835471E-2</c:v>
                </c:pt>
                <c:pt idx="21663">
                  <c:v>6.1862453701905906E-2</c:v>
                </c:pt>
                <c:pt idx="21664">
                  <c:v>7.0858356484677643E-2</c:v>
                </c:pt>
                <c:pt idx="21665">
                  <c:v>1.3460219903208781E-2</c:v>
                </c:pt>
                <c:pt idx="21666">
                  <c:v>7.0245879629510455E-2</c:v>
                </c:pt>
                <c:pt idx="21667">
                  <c:v>0</c:v>
                </c:pt>
                <c:pt idx="21668">
                  <c:v>0</c:v>
                </c:pt>
                <c:pt idx="21669">
                  <c:v>0.11377472222375218</c:v>
                </c:pt>
                <c:pt idx="21670">
                  <c:v>0</c:v>
                </c:pt>
                <c:pt idx="21671">
                  <c:v>0</c:v>
                </c:pt>
                <c:pt idx="21672">
                  <c:v>3.407905092171859E-2</c:v>
                </c:pt>
                <c:pt idx="21673">
                  <c:v>3.1977175924112089E-2</c:v>
                </c:pt>
                <c:pt idx="21674">
                  <c:v>0</c:v>
                </c:pt>
                <c:pt idx="21675">
                  <c:v>0</c:v>
                </c:pt>
                <c:pt idx="21676">
                  <c:v>0</c:v>
                </c:pt>
                <c:pt idx="21677">
                  <c:v>0</c:v>
                </c:pt>
                <c:pt idx="21678">
                  <c:v>0</c:v>
                </c:pt>
                <c:pt idx="21679">
                  <c:v>0</c:v>
                </c:pt>
                <c:pt idx="21680">
                  <c:v>0</c:v>
                </c:pt>
                <c:pt idx="21681">
                  <c:v>0.10995790509332437</c:v>
                </c:pt>
                <c:pt idx="21682">
                  <c:v>0</c:v>
                </c:pt>
                <c:pt idx="21683">
                  <c:v>0</c:v>
                </c:pt>
                <c:pt idx="21684">
                  <c:v>0.11649504629167495</c:v>
                </c:pt>
                <c:pt idx="21685">
                  <c:v>0</c:v>
                </c:pt>
                <c:pt idx="21686">
                  <c:v>0</c:v>
                </c:pt>
                <c:pt idx="21687">
                  <c:v>3.5417777777183801E-2</c:v>
                </c:pt>
                <c:pt idx="21688">
                  <c:v>0</c:v>
                </c:pt>
                <c:pt idx="21689">
                  <c:v>0</c:v>
                </c:pt>
                <c:pt idx="21690">
                  <c:v>0</c:v>
                </c:pt>
                <c:pt idx="21691">
                  <c:v>9.5630798605270684E-2</c:v>
                </c:pt>
                <c:pt idx="21692">
                  <c:v>2.3495369532611221E-5</c:v>
                </c:pt>
                <c:pt idx="21693">
                  <c:v>2.1273146558087319E-5</c:v>
                </c:pt>
                <c:pt idx="21694">
                  <c:v>3.3717361111484934E-2</c:v>
                </c:pt>
                <c:pt idx="21695">
                  <c:v>0.11999675926199416</c:v>
                </c:pt>
                <c:pt idx="21696">
                  <c:v>0</c:v>
                </c:pt>
                <c:pt idx="21697">
                  <c:v>0</c:v>
                </c:pt>
                <c:pt idx="21698">
                  <c:v>0.1110813773193513</c:v>
                </c:pt>
                <c:pt idx="21699">
                  <c:v>5.752129630127456E-2</c:v>
                </c:pt>
                <c:pt idx="21700">
                  <c:v>0.10847193287190748</c:v>
                </c:pt>
                <c:pt idx="21701">
                  <c:v>8.2486412036814727E-2</c:v>
                </c:pt>
                <c:pt idx="21702">
                  <c:v>6.293268518493278E-2</c:v>
                </c:pt>
                <c:pt idx="21703">
                  <c:v>4.3584131941315718E-2</c:v>
                </c:pt>
                <c:pt idx="21704">
                  <c:v>0.14036278935236624</c:v>
                </c:pt>
                <c:pt idx="21705">
                  <c:v>0.4598756597188185</c:v>
                </c:pt>
                <c:pt idx="21706">
                  <c:v>0.10251107638760004</c:v>
                </c:pt>
                <c:pt idx="21707">
                  <c:v>0</c:v>
                </c:pt>
                <c:pt idx="21708">
                  <c:v>0.10654704860644415</c:v>
                </c:pt>
                <c:pt idx="21709">
                  <c:v>0.1114594097234658</c:v>
                </c:pt>
                <c:pt idx="21710">
                  <c:v>0.10091067129542353</c:v>
                </c:pt>
                <c:pt idx="21711">
                  <c:v>8.858969908033032E-2</c:v>
                </c:pt>
                <c:pt idx="21712">
                  <c:v>0</c:v>
                </c:pt>
                <c:pt idx="21713">
                  <c:v>5.5733842593326699E-2</c:v>
                </c:pt>
                <c:pt idx="21714">
                  <c:v>0</c:v>
                </c:pt>
                <c:pt idx="21715">
                  <c:v>0</c:v>
                </c:pt>
                <c:pt idx="21716">
                  <c:v>6.4253437500155997E-2</c:v>
                </c:pt>
                <c:pt idx="21717">
                  <c:v>0</c:v>
                </c:pt>
                <c:pt idx="21718">
                  <c:v>0.1267014467593981</c:v>
                </c:pt>
                <c:pt idx="21719">
                  <c:v>0</c:v>
                </c:pt>
                <c:pt idx="21720">
                  <c:v>7.0728321756178048E-2</c:v>
                </c:pt>
                <c:pt idx="21721">
                  <c:v>0</c:v>
                </c:pt>
                <c:pt idx="21722">
                  <c:v>0</c:v>
                </c:pt>
                <c:pt idx="21723">
                  <c:v>0.10545283564715646</c:v>
                </c:pt>
                <c:pt idx="21724">
                  <c:v>0</c:v>
                </c:pt>
                <c:pt idx="21725">
                  <c:v>0.11385608796263114</c:v>
                </c:pt>
                <c:pt idx="21726">
                  <c:v>0</c:v>
                </c:pt>
                <c:pt idx="21727">
                  <c:v>0</c:v>
                </c:pt>
                <c:pt idx="21728">
                  <c:v>2.5601853849366307E-5</c:v>
                </c:pt>
                <c:pt idx="21729">
                  <c:v>2.5983797968365252E-5</c:v>
                </c:pt>
                <c:pt idx="21730">
                  <c:v>0</c:v>
                </c:pt>
                <c:pt idx="21731">
                  <c:v>6.9985416666895617E-2</c:v>
                </c:pt>
                <c:pt idx="21732">
                  <c:v>0</c:v>
                </c:pt>
                <c:pt idx="21733">
                  <c:v>0</c:v>
                </c:pt>
                <c:pt idx="21734">
                  <c:v>0</c:v>
                </c:pt>
                <c:pt idx="21735">
                  <c:v>5.8460416694288142E-3</c:v>
                </c:pt>
                <c:pt idx="21736">
                  <c:v>6.093028934992617E-2</c:v>
                </c:pt>
                <c:pt idx="21737">
                  <c:v>8.9771250000922009E-2</c:v>
                </c:pt>
                <c:pt idx="21738">
                  <c:v>0.10404817129892763</c:v>
                </c:pt>
                <c:pt idx="21739">
                  <c:v>0</c:v>
                </c:pt>
                <c:pt idx="21740">
                  <c:v>0</c:v>
                </c:pt>
                <c:pt idx="21741">
                  <c:v>0.10549120370706078</c:v>
                </c:pt>
                <c:pt idx="21742">
                  <c:v>0</c:v>
                </c:pt>
                <c:pt idx="21743">
                  <c:v>8.2216990740562323E-2</c:v>
                </c:pt>
                <c:pt idx="21744">
                  <c:v>6.6010243055643514E-2</c:v>
                </c:pt>
                <c:pt idx="21745">
                  <c:v>0</c:v>
                </c:pt>
                <c:pt idx="21746">
                  <c:v>6.0942858799535315E-2</c:v>
                </c:pt>
                <c:pt idx="21747">
                  <c:v>7.1633564817602746E-2</c:v>
                </c:pt>
                <c:pt idx="21748">
                  <c:v>6.9440567131096032E-2</c:v>
                </c:pt>
                <c:pt idx="21749">
                  <c:v>0.1133861458292813</c:v>
                </c:pt>
                <c:pt idx="21750">
                  <c:v>0</c:v>
                </c:pt>
                <c:pt idx="21751">
                  <c:v>0.11260495370515855</c:v>
                </c:pt>
                <c:pt idx="21752">
                  <c:v>0.11195280092942994</c:v>
                </c:pt>
                <c:pt idx="21753">
                  <c:v>0.11359174768585945</c:v>
                </c:pt>
                <c:pt idx="21754">
                  <c:v>1.6006946680136025E-5</c:v>
                </c:pt>
                <c:pt idx="21755">
                  <c:v>0.10736390046804445</c:v>
                </c:pt>
                <c:pt idx="21756">
                  <c:v>2.7282922800877714</c:v>
                </c:pt>
                <c:pt idx="21757">
                  <c:v>0.10659385416511213</c:v>
                </c:pt>
                <c:pt idx="21758">
                  <c:v>8.2309398145298474E-2</c:v>
                </c:pt>
                <c:pt idx="21759">
                  <c:v>0</c:v>
                </c:pt>
                <c:pt idx="21760">
                  <c:v>0</c:v>
                </c:pt>
                <c:pt idx="21761">
                  <c:v>16.212489386576635</c:v>
                </c:pt>
                <c:pt idx="21762">
                  <c:v>0</c:v>
                </c:pt>
                <c:pt idx="21763">
                  <c:v>2.7740355324131087</c:v>
                </c:pt>
                <c:pt idx="21764">
                  <c:v>0</c:v>
                </c:pt>
                <c:pt idx="21765">
                  <c:v>0</c:v>
                </c:pt>
                <c:pt idx="21766">
                  <c:v>0.10567203703976702</c:v>
                </c:pt>
                <c:pt idx="21767">
                  <c:v>0</c:v>
                </c:pt>
                <c:pt idx="21768">
                  <c:v>0.22034288194117835</c:v>
                </c:pt>
                <c:pt idx="21769">
                  <c:v>1.5150457329582423E-5</c:v>
                </c:pt>
                <c:pt idx="21770">
                  <c:v>44.012296180560952</c:v>
                </c:pt>
                <c:pt idx="21771">
                  <c:v>0</c:v>
                </c:pt>
                <c:pt idx="21772">
                  <c:v>8.8803356484277174E-2</c:v>
                </c:pt>
                <c:pt idx="21773">
                  <c:v>8.3110543986549601E-2</c:v>
                </c:pt>
                <c:pt idx="21774">
                  <c:v>6.889149305789033E-2</c:v>
                </c:pt>
                <c:pt idx="21775">
                  <c:v>9.2028564817155711E-2</c:v>
                </c:pt>
                <c:pt idx="21776">
                  <c:v>0</c:v>
                </c:pt>
                <c:pt idx="21777">
                  <c:v>0</c:v>
                </c:pt>
                <c:pt idx="21778">
                  <c:v>0</c:v>
                </c:pt>
                <c:pt idx="21779">
                  <c:v>0.11030689814651851</c:v>
                </c:pt>
                <c:pt idx="21780">
                  <c:v>0</c:v>
                </c:pt>
                <c:pt idx="21781">
                  <c:v>0.11797414351894986</c:v>
                </c:pt>
                <c:pt idx="21782">
                  <c:v>0.1147111805548775</c:v>
                </c:pt>
                <c:pt idx="21783">
                  <c:v>3.2026678243710194E-2</c:v>
                </c:pt>
                <c:pt idx="21784">
                  <c:v>0.10987039352039574</c:v>
                </c:pt>
                <c:pt idx="21785">
                  <c:v>0.11386680555006023</c:v>
                </c:pt>
                <c:pt idx="21786">
                  <c:v>0.12580597222404322</c:v>
                </c:pt>
                <c:pt idx="21787">
                  <c:v>8.4350439814443234E-2</c:v>
                </c:pt>
                <c:pt idx="21788">
                  <c:v>0.10561171296285465</c:v>
                </c:pt>
                <c:pt idx="21789">
                  <c:v>0.11550343749695458</c:v>
                </c:pt>
                <c:pt idx="21790">
                  <c:v>0</c:v>
                </c:pt>
                <c:pt idx="21791">
                  <c:v>0</c:v>
                </c:pt>
                <c:pt idx="21792">
                  <c:v>0</c:v>
                </c:pt>
                <c:pt idx="21793">
                  <c:v>0.10564708332822192</c:v>
                </c:pt>
                <c:pt idx="21794">
                  <c:v>9.3100995363784023E-2</c:v>
                </c:pt>
                <c:pt idx="21795">
                  <c:v>0</c:v>
                </c:pt>
                <c:pt idx="21796">
                  <c:v>4.7590914349711966E-2</c:v>
                </c:pt>
                <c:pt idx="21797">
                  <c:v>0</c:v>
                </c:pt>
                <c:pt idx="21798">
                  <c:v>0</c:v>
                </c:pt>
                <c:pt idx="21799">
                  <c:v>0</c:v>
                </c:pt>
                <c:pt idx="21800">
                  <c:v>0.12583534722216427</c:v>
                </c:pt>
                <c:pt idx="21801">
                  <c:v>1.0955439793178812E-3</c:v>
                </c:pt>
                <c:pt idx="21802">
                  <c:v>0.10483214120176854</c:v>
                </c:pt>
                <c:pt idx="21803">
                  <c:v>3.2306597277056426E-3</c:v>
                </c:pt>
                <c:pt idx="21804">
                  <c:v>0.12126487268687924</c:v>
                </c:pt>
                <c:pt idx="21805">
                  <c:v>4.9397789349313825E-2</c:v>
                </c:pt>
                <c:pt idx="21806">
                  <c:v>0.11970262731483672</c:v>
                </c:pt>
                <c:pt idx="21807">
                  <c:v>0</c:v>
                </c:pt>
                <c:pt idx="21808">
                  <c:v>0.19898469907639083</c:v>
                </c:pt>
                <c:pt idx="21809">
                  <c:v>0</c:v>
                </c:pt>
                <c:pt idx="21810">
                  <c:v>0</c:v>
                </c:pt>
                <c:pt idx="21811">
                  <c:v>5.4642743052681908E-2</c:v>
                </c:pt>
                <c:pt idx="21812">
                  <c:v>0.12576665509550367</c:v>
                </c:pt>
                <c:pt idx="21813">
                  <c:v>7.1551006942172535E-2</c:v>
                </c:pt>
                <c:pt idx="21814">
                  <c:v>0.55526417824148666</c:v>
                </c:pt>
                <c:pt idx="21815">
                  <c:v>0.11427684027876239</c:v>
                </c:pt>
                <c:pt idx="21816">
                  <c:v>3.3478287041361909E-2</c:v>
                </c:pt>
                <c:pt idx="21817">
                  <c:v>6.8391006941965315E-2</c:v>
                </c:pt>
                <c:pt idx="21818">
                  <c:v>0.1116833449123078</c:v>
                </c:pt>
                <c:pt idx="21819">
                  <c:v>0.12495217593095731</c:v>
                </c:pt>
                <c:pt idx="21820">
                  <c:v>4.6226817132264841E-2</c:v>
                </c:pt>
                <c:pt idx="21821">
                  <c:v>0</c:v>
                </c:pt>
                <c:pt idx="21822">
                  <c:v>0.12372178240184439</c:v>
                </c:pt>
                <c:pt idx="21823">
                  <c:v>0.1133073611126747</c:v>
                </c:pt>
                <c:pt idx="21824">
                  <c:v>0.13050614583335118</c:v>
                </c:pt>
                <c:pt idx="21825">
                  <c:v>0.11452733796613757</c:v>
                </c:pt>
                <c:pt idx="21826">
                  <c:v>0.12191719907423249</c:v>
                </c:pt>
                <c:pt idx="21827">
                  <c:v>0</c:v>
                </c:pt>
                <c:pt idx="21828">
                  <c:v>0</c:v>
                </c:pt>
                <c:pt idx="21829">
                  <c:v>0</c:v>
                </c:pt>
                <c:pt idx="21830">
                  <c:v>6.9604039352270775E-2</c:v>
                </c:pt>
                <c:pt idx="21831">
                  <c:v>0.12045599536941154</c:v>
                </c:pt>
                <c:pt idx="21832">
                  <c:v>0</c:v>
                </c:pt>
                <c:pt idx="21833">
                  <c:v>0.1144659143537865</c:v>
                </c:pt>
                <c:pt idx="21834">
                  <c:v>0</c:v>
                </c:pt>
                <c:pt idx="21835">
                  <c:v>0.10463247685402166</c:v>
                </c:pt>
                <c:pt idx="21836">
                  <c:v>0</c:v>
                </c:pt>
                <c:pt idx="21837">
                  <c:v>0.12655719907343155</c:v>
                </c:pt>
                <c:pt idx="21838">
                  <c:v>0</c:v>
                </c:pt>
                <c:pt idx="21839">
                  <c:v>0.11687568287015893</c:v>
                </c:pt>
                <c:pt idx="21840">
                  <c:v>0</c:v>
                </c:pt>
                <c:pt idx="21841">
                  <c:v>0</c:v>
                </c:pt>
                <c:pt idx="21842">
                  <c:v>0</c:v>
                </c:pt>
                <c:pt idx="21843">
                  <c:v>0</c:v>
                </c:pt>
                <c:pt idx="21844">
                  <c:v>0</c:v>
                </c:pt>
                <c:pt idx="21845">
                  <c:v>0</c:v>
                </c:pt>
                <c:pt idx="21846">
                  <c:v>0.12736083333584247</c:v>
                </c:pt>
                <c:pt idx="21847">
                  <c:v>0.11910550925676944</c:v>
                </c:pt>
                <c:pt idx="21848">
                  <c:v>0.11487233796651708</c:v>
                </c:pt>
                <c:pt idx="21849">
                  <c:v>0.11448140046559274</c:v>
                </c:pt>
                <c:pt idx="21850">
                  <c:v>0</c:v>
                </c:pt>
                <c:pt idx="21851">
                  <c:v>0</c:v>
                </c:pt>
                <c:pt idx="21852">
                  <c:v>2.8917824238305911E-4</c:v>
                </c:pt>
                <c:pt idx="21853">
                  <c:v>0.16880784722161479</c:v>
                </c:pt>
                <c:pt idx="21854">
                  <c:v>0.11092500000086147</c:v>
                </c:pt>
                <c:pt idx="21855">
                  <c:v>0.11780219907086575</c:v>
                </c:pt>
                <c:pt idx="21856">
                  <c:v>0.13912030092615169</c:v>
                </c:pt>
                <c:pt idx="21857">
                  <c:v>0.12038798610592494</c:v>
                </c:pt>
                <c:pt idx="21858">
                  <c:v>3.8878504629610688</c:v>
                </c:pt>
                <c:pt idx="21859">
                  <c:v>6.6223217589140404E-2</c:v>
                </c:pt>
                <c:pt idx="21860">
                  <c:v>4.4797256945457775E-2</c:v>
                </c:pt>
                <c:pt idx="21861">
                  <c:v>1.7886713773114025</c:v>
                </c:pt>
                <c:pt idx="21862">
                  <c:v>0.13010151620255783</c:v>
                </c:pt>
                <c:pt idx="21863">
                  <c:v>0.10978194444032852</c:v>
                </c:pt>
                <c:pt idx="21864">
                  <c:v>0.11406138888560236</c:v>
                </c:pt>
                <c:pt idx="21865">
                  <c:v>0.13454472221928881</c:v>
                </c:pt>
                <c:pt idx="21866">
                  <c:v>0.12820944444683846</c:v>
                </c:pt>
                <c:pt idx="21867">
                  <c:v>0.11021561342931818</c:v>
                </c:pt>
                <c:pt idx="21868">
                  <c:v>0.11391730324248783</c:v>
                </c:pt>
                <c:pt idx="21869">
                  <c:v>0.11240528935013572</c:v>
                </c:pt>
                <c:pt idx="21870">
                  <c:v>3.5512754628143739E-2</c:v>
                </c:pt>
                <c:pt idx="21871">
                  <c:v>0.17006178240990266</c:v>
                </c:pt>
                <c:pt idx="21872">
                  <c:v>3.8001759261533152E-2</c:v>
                </c:pt>
                <c:pt idx="21873">
                  <c:v>0.15411707176099299</c:v>
                </c:pt>
                <c:pt idx="21874">
                  <c:v>3.6431886575883254E-2</c:v>
                </c:pt>
                <c:pt idx="21875">
                  <c:v>0.127484733799065</c:v>
                </c:pt>
                <c:pt idx="21876">
                  <c:v>0.11628866898536216</c:v>
                </c:pt>
                <c:pt idx="21877">
                  <c:v>0</c:v>
                </c:pt>
                <c:pt idx="21878">
                  <c:v>0.13825350694969529</c:v>
                </c:pt>
                <c:pt idx="21879">
                  <c:v>0.16331541666295379</c:v>
                </c:pt>
                <c:pt idx="21880">
                  <c:v>0.29543815972283483</c:v>
                </c:pt>
                <c:pt idx="21881">
                  <c:v>0.12452276620751945</c:v>
                </c:pt>
                <c:pt idx="21882">
                  <c:v>0.1224107060188544</c:v>
                </c:pt>
                <c:pt idx="21883">
                  <c:v>0.12749076388718095</c:v>
                </c:pt>
                <c:pt idx="21884">
                  <c:v>6.779585648473585E-2</c:v>
                </c:pt>
                <c:pt idx="21885">
                  <c:v>0.12840723379486008</c:v>
                </c:pt>
                <c:pt idx="21886">
                  <c:v>0.12363449073745869</c:v>
                </c:pt>
                <c:pt idx="21887">
                  <c:v>0.11592879629461095</c:v>
                </c:pt>
                <c:pt idx="21888">
                  <c:v>0.1163245254647336</c:v>
                </c:pt>
                <c:pt idx="21889">
                  <c:v>0.10809609953867039</c:v>
                </c:pt>
                <c:pt idx="21890">
                  <c:v>0</c:v>
                </c:pt>
                <c:pt idx="21891">
                  <c:v>0.14270239583129296</c:v>
                </c:pt>
                <c:pt idx="21892">
                  <c:v>3.5861759257386439E-2</c:v>
                </c:pt>
                <c:pt idx="21893">
                  <c:v>0.12621681713062571</c:v>
                </c:pt>
                <c:pt idx="21894">
                  <c:v>1.1615370601866744</c:v>
                </c:pt>
                <c:pt idx="21895">
                  <c:v>0</c:v>
                </c:pt>
                <c:pt idx="21896">
                  <c:v>0</c:v>
                </c:pt>
                <c:pt idx="21897">
                  <c:v>2.195602428400889E-5</c:v>
                </c:pt>
                <c:pt idx="21898">
                  <c:v>2.1832477314819698</c:v>
                </c:pt>
                <c:pt idx="21899">
                  <c:v>2.3039988423988689E-2</c:v>
                </c:pt>
                <c:pt idx="21900">
                  <c:v>43.213900497685245</c:v>
                </c:pt>
                <c:pt idx="21901">
                  <c:v>0</c:v>
                </c:pt>
                <c:pt idx="21902">
                  <c:v>0</c:v>
                </c:pt>
                <c:pt idx="21903">
                  <c:v>7.0532662037294358E-2</c:v>
                </c:pt>
                <c:pt idx="21904">
                  <c:v>0.12875562499539228</c:v>
                </c:pt>
                <c:pt idx="21905">
                  <c:v>0</c:v>
                </c:pt>
                <c:pt idx="21906">
                  <c:v>0</c:v>
                </c:pt>
                <c:pt idx="21907">
                  <c:v>0.77096341434662463</c:v>
                </c:pt>
                <c:pt idx="21908">
                  <c:v>1.4004461574077141</c:v>
                </c:pt>
                <c:pt idx="21909">
                  <c:v>3.6229120370990131E-2</c:v>
                </c:pt>
                <c:pt idx="21910">
                  <c:v>0</c:v>
                </c:pt>
                <c:pt idx="21911">
                  <c:v>7.1250057873839978E-2</c:v>
                </c:pt>
                <c:pt idx="21912">
                  <c:v>0.15914853008871432</c:v>
                </c:pt>
                <c:pt idx="21913">
                  <c:v>7.4238136578060221E-2</c:v>
                </c:pt>
                <c:pt idx="21914">
                  <c:v>0.38221571758913342</c:v>
                </c:pt>
                <c:pt idx="21915">
                  <c:v>3.0868053727317601E-5</c:v>
                </c:pt>
                <c:pt idx="21916">
                  <c:v>1.9409722881391644E-5</c:v>
                </c:pt>
                <c:pt idx="21917">
                  <c:v>7.5013888883404434E-2</c:v>
                </c:pt>
                <c:pt idx="21918">
                  <c:v>0.10667665509390645</c:v>
                </c:pt>
                <c:pt idx="21919">
                  <c:v>0.12980611111561302</c:v>
                </c:pt>
                <c:pt idx="21920">
                  <c:v>9.3898634258948732E-2</c:v>
                </c:pt>
                <c:pt idx="21921">
                  <c:v>0.7627227662014775</c:v>
                </c:pt>
                <c:pt idx="21922">
                  <c:v>0.10679442129912786</c:v>
                </c:pt>
                <c:pt idx="21923">
                  <c:v>0.10687732639053138</c:v>
                </c:pt>
                <c:pt idx="21924">
                  <c:v>0.11232914351421641</c:v>
                </c:pt>
                <c:pt idx="21925">
                  <c:v>0</c:v>
                </c:pt>
                <c:pt idx="21926">
                  <c:v>0</c:v>
                </c:pt>
                <c:pt idx="21927">
                  <c:v>0.12280349536740687</c:v>
                </c:pt>
                <c:pt idx="21928">
                  <c:v>0</c:v>
                </c:pt>
                <c:pt idx="21929">
                  <c:v>0</c:v>
                </c:pt>
                <c:pt idx="21930">
                  <c:v>1.7372687580063939E-5</c:v>
                </c:pt>
                <c:pt idx="21931">
                  <c:v>9.3424849532311782E-2</c:v>
                </c:pt>
                <c:pt idx="21932">
                  <c:v>0.12800554397836095</c:v>
                </c:pt>
                <c:pt idx="21933">
                  <c:v>0.14530604166066041</c:v>
                </c:pt>
                <c:pt idx="21934">
                  <c:v>3.4099224540113937E-2</c:v>
                </c:pt>
                <c:pt idx="21935">
                  <c:v>0</c:v>
                </c:pt>
                <c:pt idx="21936">
                  <c:v>9.9779629628756084E-2</c:v>
                </c:pt>
                <c:pt idx="21937">
                  <c:v>3.051421296549961E-2</c:v>
                </c:pt>
                <c:pt idx="21938">
                  <c:v>3.3220057870494202E-2</c:v>
                </c:pt>
                <c:pt idx="21939">
                  <c:v>0.11334572916530306</c:v>
                </c:pt>
                <c:pt idx="21940">
                  <c:v>0</c:v>
                </c:pt>
                <c:pt idx="21941">
                  <c:v>3.0731319442566019E-2</c:v>
                </c:pt>
                <c:pt idx="21942">
                  <c:v>0.12697811342513887</c:v>
                </c:pt>
                <c:pt idx="21943">
                  <c:v>7.1054166692192666E-3</c:v>
                </c:pt>
                <c:pt idx="21944">
                  <c:v>2.0321423617133405E-2</c:v>
                </c:pt>
                <c:pt idx="21945">
                  <c:v>0.12125247685617069</c:v>
                </c:pt>
                <c:pt idx="21946">
                  <c:v>0.11071719907340594</c:v>
                </c:pt>
                <c:pt idx="21947">
                  <c:v>7.1916215281817131E-2</c:v>
                </c:pt>
                <c:pt idx="21948">
                  <c:v>0</c:v>
                </c:pt>
                <c:pt idx="21949">
                  <c:v>0</c:v>
                </c:pt>
                <c:pt idx="21950">
                  <c:v>1.0114646759320749</c:v>
                </c:pt>
                <c:pt idx="21951">
                  <c:v>8.6967708339216188E-2</c:v>
                </c:pt>
                <c:pt idx="21952">
                  <c:v>6.8150648148730397E-2</c:v>
                </c:pt>
                <c:pt idx="21953">
                  <c:v>0</c:v>
                </c:pt>
                <c:pt idx="21954">
                  <c:v>0</c:v>
                </c:pt>
                <c:pt idx="21955">
                  <c:v>0.13559391203307314</c:v>
                </c:pt>
                <c:pt idx="21956">
                  <c:v>1.7256948922295123E-5</c:v>
                </c:pt>
                <c:pt idx="21957">
                  <c:v>3.0277777113951743E-5</c:v>
                </c:pt>
                <c:pt idx="21958">
                  <c:v>0</c:v>
                </c:pt>
                <c:pt idx="21959">
                  <c:v>0</c:v>
                </c:pt>
                <c:pt idx="21960">
                  <c:v>0.11860711805638857</c:v>
                </c:pt>
                <c:pt idx="21961">
                  <c:v>6.1366562498733401E-2</c:v>
                </c:pt>
                <c:pt idx="21962">
                  <c:v>0.1056765162065858</c:v>
                </c:pt>
                <c:pt idx="21963">
                  <c:v>0.10494534722238313</c:v>
                </c:pt>
                <c:pt idx="21964">
                  <c:v>0</c:v>
                </c:pt>
                <c:pt idx="21965">
                  <c:v>0</c:v>
                </c:pt>
                <c:pt idx="21966">
                  <c:v>0</c:v>
                </c:pt>
                <c:pt idx="21967">
                  <c:v>0</c:v>
                </c:pt>
                <c:pt idx="21968">
                  <c:v>0</c:v>
                </c:pt>
                <c:pt idx="21969">
                  <c:v>0.10412584490404697</c:v>
                </c:pt>
                <c:pt idx="21970">
                  <c:v>0</c:v>
                </c:pt>
                <c:pt idx="21971">
                  <c:v>8.3686574071180075E-2</c:v>
                </c:pt>
                <c:pt idx="21972">
                  <c:v>0</c:v>
                </c:pt>
                <c:pt idx="21973">
                  <c:v>0</c:v>
                </c:pt>
                <c:pt idx="21974">
                  <c:v>0</c:v>
                </c:pt>
                <c:pt idx="21975">
                  <c:v>6.8204108792997431E-2</c:v>
                </c:pt>
                <c:pt idx="21976">
                  <c:v>0</c:v>
                </c:pt>
                <c:pt idx="21977">
                  <c:v>0.10561428240907844</c:v>
                </c:pt>
                <c:pt idx="21978">
                  <c:v>0</c:v>
                </c:pt>
                <c:pt idx="21979">
                  <c:v>0</c:v>
                </c:pt>
                <c:pt idx="21980">
                  <c:v>0</c:v>
                </c:pt>
                <c:pt idx="21981">
                  <c:v>0.11959581018891186</c:v>
                </c:pt>
                <c:pt idx="21982">
                  <c:v>0</c:v>
                </c:pt>
                <c:pt idx="21983">
                  <c:v>0</c:v>
                </c:pt>
                <c:pt idx="21984">
                  <c:v>0</c:v>
                </c:pt>
                <c:pt idx="21985">
                  <c:v>4.9883032406796701E-2</c:v>
                </c:pt>
                <c:pt idx="21986">
                  <c:v>0.78938412036950467</c:v>
                </c:pt>
                <c:pt idx="21987">
                  <c:v>0</c:v>
                </c:pt>
                <c:pt idx="21988">
                  <c:v>0.1975040509205428</c:v>
                </c:pt>
                <c:pt idx="21989">
                  <c:v>0.12770947916578734</c:v>
                </c:pt>
                <c:pt idx="21990">
                  <c:v>0.10247532407083781</c:v>
                </c:pt>
                <c:pt idx="21991">
                  <c:v>8.1619803240755573E-2</c:v>
                </c:pt>
                <c:pt idx="21992">
                  <c:v>0.13250366898137145</c:v>
                </c:pt>
                <c:pt idx="21993">
                  <c:v>0.14395989583135815</c:v>
                </c:pt>
                <c:pt idx="21994">
                  <c:v>2.050925832008943E-5</c:v>
                </c:pt>
                <c:pt idx="21995">
                  <c:v>9.6421770831511822E-2</c:v>
                </c:pt>
                <c:pt idx="21996">
                  <c:v>0.12436783564771758</c:v>
                </c:pt>
                <c:pt idx="21997">
                  <c:v>0.11567260416632053</c:v>
                </c:pt>
                <c:pt idx="21998">
                  <c:v>0</c:v>
                </c:pt>
                <c:pt idx="21999">
                  <c:v>0</c:v>
                </c:pt>
                <c:pt idx="22000">
                  <c:v>2.6053239707835019E-5</c:v>
                </c:pt>
                <c:pt idx="22001">
                  <c:v>0</c:v>
                </c:pt>
                <c:pt idx="22002">
                  <c:v>0</c:v>
                </c:pt>
                <c:pt idx="22003">
                  <c:v>0</c:v>
                </c:pt>
                <c:pt idx="22004">
                  <c:v>0</c:v>
                </c:pt>
                <c:pt idx="22005">
                  <c:v>0.13437876157695428</c:v>
                </c:pt>
                <c:pt idx="22006">
                  <c:v>0</c:v>
                </c:pt>
                <c:pt idx="22007">
                  <c:v>0</c:v>
                </c:pt>
                <c:pt idx="22008">
                  <c:v>0</c:v>
                </c:pt>
                <c:pt idx="22009">
                  <c:v>1.2119584374959231</c:v>
                </c:pt>
                <c:pt idx="22010">
                  <c:v>1.0380690972233424</c:v>
                </c:pt>
                <c:pt idx="22011">
                  <c:v>1.7581020074430853E-5</c:v>
                </c:pt>
                <c:pt idx="22012">
                  <c:v>0.13949526620126562</c:v>
                </c:pt>
                <c:pt idx="22013">
                  <c:v>9.3124259256001096E-2</c:v>
                </c:pt>
                <c:pt idx="22014">
                  <c:v>0.11537910879997071</c:v>
                </c:pt>
                <c:pt idx="22015">
                  <c:v>0.10145828704116866</c:v>
                </c:pt>
                <c:pt idx="22016">
                  <c:v>0.13266824073798489</c:v>
                </c:pt>
                <c:pt idx="22017">
                  <c:v>0.14556606481346535</c:v>
                </c:pt>
                <c:pt idx="22018">
                  <c:v>0.13674072916182922</c:v>
                </c:pt>
                <c:pt idx="22019">
                  <c:v>0.12993101852043765</c:v>
                </c:pt>
                <c:pt idx="22020">
                  <c:v>0.13661817129468545</c:v>
                </c:pt>
                <c:pt idx="22021">
                  <c:v>0.13696423610963393</c:v>
                </c:pt>
                <c:pt idx="22022">
                  <c:v>0</c:v>
                </c:pt>
                <c:pt idx="22023">
                  <c:v>0</c:v>
                </c:pt>
                <c:pt idx="22024">
                  <c:v>0.11818711805972271</c:v>
                </c:pt>
                <c:pt idx="22025">
                  <c:v>0</c:v>
                </c:pt>
                <c:pt idx="22026">
                  <c:v>7.2021828702418134E-2</c:v>
                </c:pt>
                <c:pt idx="22027">
                  <c:v>7.3410034718108363E-2</c:v>
                </c:pt>
                <c:pt idx="22028">
                  <c:v>3.5279282405099366E-2</c:v>
                </c:pt>
                <c:pt idx="22029">
                  <c:v>1.9833599537378177E-2</c:v>
                </c:pt>
                <c:pt idx="22030">
                  <c:v>4.6838495371048339E-2</c:v>
                </c:pt>
                <c:pt idx="22031">
                  <c:v>4.5072500004607718E-2</c:v>
                </c:pt>
                <c:pt idx="22032">
                  <c:v>6.2979004629596602E-2</c:v>
                </c:pt>
                <c:pt idx="22033">
                  <c:v>8.985589120129589E-2</c:v>
                </c:pt>
                <c:pt idx="22034">
                  <c:v>9.2786319444712717E-2</c:v>
                </c:pt>
                <c:pt idx="22035">
                  <c:v>8.2592164348170627E-2</c:v>
                </c:pt>
                <c:pt idx="22036">
                  <c:v>7.1035729160939809E-2</c:v>
                </c:pt>
                <c:pt idx="22037">
                  <c:v>0.12008481481461786</c:v>
                </c:pt>
                <c:pt idx="22038">
                  <c:v>7.5687905089580454E-2</c:v>
                </c:pt>
                <c:pt idx="22039">
                  <c:v>6.6530289353977423E-2</c:v>
                </c:pt>
                <c:pt idx="22040">
                  <c:v>8.4458668985462282E-2</c:v>
                </c:pt>
                <c:pt idx="22041">
                  <c:v>9.2682777780282777E-2</c:v>
                </c:pt>
                <c:pt idx="22042">
                  <c:v>7.1611562503676396E-2</c:v>
                </c:pt>
                <c:pt idx="22043">
                  <c:v>5.0927627315104473E-2</c:v>
                </c:pt>
                <c:pt idx="22044">
                  <c:v>7.228452546405606E-2</c:v>
                </c:pt>
                <c:pt idx="22045">
                  <c:v>0.10962491897953441</c:v>
                </c:pt>
                <c:pt idx="22046">
                  <c:v>0.11667138888878981</c:v>
                </c:pt>
                <c:pt idx="22047">
                  <c:v>0</c:v>
                </c:pt>
                <c:pt idx="22048">
                  <c:v>0</c:v>
                </c:pt>
                <c:pt idx="22049">
                  <c:v>2.3618229162821081E-2</c:v>
                </c:pt>
                <c:pt idx="22050">
                  <c:v>2.2847219952382147E-5</c:v>
                </c:pt>
                <c:pt idx="22051">
                  <c:v>0.38701326389127644</c:v>
                </c:pt>
                <c:pt idx="22052">
                  <c:v>0.34535962963127531</c:v>
                </c:pt>
                <c:pt idx="22053">
                  <c:v>2.9759687502519228E-2</c:v>
                </c:pt>
                <c:pt idx="22054">
                  <c:v>0</c:v>
                </c:pt>
                <c:pt idx="22055">
                  <c:v>3.8596689817495644E-2</c:v>
                </c:pt>
                <c:pt idx="22056">
                  <c:v>3.3996886573731899E-2</c:v>
                </c:pt>
                <c:pt idx="22057">
                  <c:v>9.1449398147233296E-2</c:v>
                </c:pt>
                <c:pt idx="22058">
                  <c:v>0.10417949074326316</c:v>
                </c:pt>
                <c:pt idx="22059">
                  <c:v>0.11795030092616798</c:v>
                </c:pt>
                <c:pt idx="22060">
                  <c:v>0.13541379629168659</c:v>
                </c:pt>
                <c:pt idx="22061">
                  <c:v>9.8884155093401205E-2</c:v>
                </c:pt>
                <c:pt idx="22062">
                  <c:v>2.5115739845205098E-5</c:v>
                </c:pt>
                <c:pt idx="22063">
                  <c:v>0.13265067129395902</c:v>
                </c:pt>
                <c:pt idx="22064">
                  <c:v>0.11314759259403218</c:v>
                </c:pt>
                <c:pt idx="22065">
                  <c:v>1.7800921341404319E-5</c:v>
                </c:pt>
                <c:pt idx="22066">
                  <c:v>8.380775462865131E-2</c:v>
                </c:pt>
                <c:pt idx="22067">
                  <c:v>0.10398162037017755</c:v>
                </c:pt>
                <c:pt idx="22068">
                  <c:v>0.14026381944131572</c:v>
                </c:pt>
                <c:pt idx="22069">
                  <c:v>0.12505048610910308</c:v>
                </c:pt>
                <c:pt idx="22070">
                  <c:v>0.12591870370670222</c:v>
                </c:pt>
                <c:pt idx="22071">
                  <c:v>0.11615218749648193</c:v>
                </c:pt>
                <c:pt idx="22072">
                  <c:v>0.13897237268247409</c:v>
                </c:pt>
                <c:pt idx="22073">
                  <c:v>0.14082869212870719</c:v>
                </c:pt>
                <c:pt idx="22074">
                  <c:v>0.15005598380230367</c:v>
                </c:pt>
                <c:pt idx="22075">
                  <c:v>0.14329039352014661</c:v>
                </c:pt>
                <c:pt idx="22076">
                  <c:v>0.13303873842960456</c:v>
                </c:pt>
                <c:pt idx="22077">
                  <c:v>0.14482201389182592</c:v>
                </c:pt>
                <c:pt idx="22078">
                  <c:v>0.15610775462846505</c:v>
                </c:pt>
                <c:pt idx="22079">
                  <c:v>0.13662730323994765</c:v>
                </c:pt>
                <c:pt idx="22080">
                  <c:v>0</c:v>
                </c:pt>
                <c:pt idx="22081">
                  <c:v>0.12256434027949581</c:v>
                </c:pt>
                <c:pt idx="22082">
                  <c:v>1.8993057892657816E-5</c:v>
                </c:pt>
                <c:pt idx="22083">
                  <c:v>0.10455893518519588</c:v>
                </c:pt>
                <c:pt idx="22084">
                  <c:v>0.10512770833884133</c:v>
                </c:pt>
                <c:pt idx="22085">
                  <c:v>2.5789178238483146E-2</c:v>
                </c:pt>
                <c:pt idx="22086">
                  <c:v>0.10332126157300081</c:v>
                </c:pt>
                <c:pt idx="22087">
                  <c:v>0.12615966435259907</c:v>
                </c:pt>
                <c:pt idx="22088">
                  <c:v>0.14198144675901858</c:v>
                </c:pt>
                <c:pt idx="22089">
                  <c:v>0</c:v>
                </c:pt>
                <c:pt idx="22090">
                  <c:v>0.11984047453734092</c:v>
                </c:pt>
                <c:pt idx="22091">
                  <c:v>0.12812880786805181</c:v>
                </c:pt>
                <c:pt idx="22092">
                  <c:v>0.10940833333006594</c:v>
                </c:pt>
                <c:pt idx="22093">
                  <c:v>6.7643657406733837E-2</c:v>
                </c:pt>
                <c:pt idx="22094">
                  <c:v>3.6800508217565948</c:v>
                </c:pt>
                <c:pt idx="22095">
                  <c:v>0</c:v>
                </c:pt>
                <c:pt idx="22096">
                  <c:v>0.16030869213136612</c:v>
                </c:pt>
                <c:pt idx="22097">
                  <c:v>8.2512499997392297E-2</c:v>
                </c:pt>
                <c:pt idx="22098">
                  <c:v>5.1926238425949123E-2</c:v>
                </c:pt>
                <c:pt idx="22099">
                  <c:v>4.7067858795344364E-2</c:v>
                </c:pt>
                <c:pt idx="22100">
                  <c:v>0.10509232639014954</c:v>
                </c:pt>
                <c:pt idx="22101">
                  <c:v>1.8206017557531595E-5</c:v>
                </c:pt>
                <c:pt idx="22102">
                  <c:v>0.18061324073642027</c:v>
                </c:pt>
                <c:pt idx="22103">
                  <c:v>0.1249471064802492</c:v>
                </c:pt>
                <c:pt idx="22104">
                  <c:v>0.13114555555512197</c:v>
                </c:pt>
                <c:pt idx="22105">
                  <c:v>0.16379052083357237</c:v>
                </c:pt>
                <c:pt idx="22106">
                  <c:v>0</c:v>
                </c:pt>
                <c:pt idx="22107">
                  <c:v>0.12813900462788297</c:v>
                </c:pt>
                <c:pt idx="22108">
                  <c:v>0.12343583333858987</c:v>
                </c:pt>
                <c:pt idx="22109">
                  <c:v>0.12083259259816259</c:v>
                </c:pt>
                <c:pt idx="22110">
                  <c:v>0.10903157407301478</c:v>
                </c:pt>
                <c:pt idx="22111">
                  <c:v>2.3000300927378703E-2</c:v>
                </c:pt>
                <c:pt idx="22112">
                  <c:v>1.0893287035287358E-2</c:v>
                </c:pt>
                <c:pt idx="22113">
                  <c:v>3.3930891200725455E-2</c:v>
                </c:pt>
                <c:pt idx="22114">
                  <c:v>0.11225751157326158</c:v>
                </c:pt>
                <c:pt idx="22115">
                  <c:v>3.392727951388224</c:v>
                </c:pt>
                <c:pt idx="22116">
                  <c:v>0.12434160879638512</c:v>
                </c:pt>
                <c:pt idx="22117">
                  <c:v>0.14273307870462304</c:v>
                </c:pt>
                <c:pt idx="22118">
                  <c:v>0.12336214120296063</c:v>
                </c:pt>
                <c:pt idx="22119">
                  <c:v>2.9606365715153515E-3</c:v>
                </c:pt>
                <c:pt idx="22120">
                  <c:v>0.13838646990916459</c:v>
                </c:pt>
                <c:pt idx="22121">
                  <c:v>0.12355269676481839</c:v>
                </c:pt>
                <c:pt idx="22122">
                  <c:v>1.060767361195758E-2</c:v>
                </c:pt>
                <c:pt idx="22123">
                  <c:v>0.13708678240800509</c:v>
                </c:pt>
                <c:pt idx="22124">
                  <c:v>0</c:v>
                </c:pt>
                <c:pt idx="22125">
                  <c:v>2.7847951394505799E-2</c:v>
                </c:pt>
                <c:pt idx="22126">
                  <c:v>1.4942124835215509E-5</c:v>
                </c:pt>
                <c:pt idx="22127">
                  <c:v>0.12023658564430661</c:v>
                </c:pt>
                <c:pt idx="22128">
                  <c:v>0.12649440972018056</c:v>
                </c:pt>
                <c:pt idx="22129">
                  <c:v>0.1296381712963921</c:v>
                </c:pt>
                <c:pt idx="22130">
                  <c:v>0.13339114582777256</c:v>
                </c:pt>
                <c:pt idx="22131">
                  <c:v>0.14072885416680947</c:v>
                </c:pt>
                <c:pt idx="22132">
                  <c:v>6.9878622678515967E-2</c:v>
                </c:pt>
                <c:pt idx="22133">
                  <c:v>0.11952872685651528</c:v>
                </c:pt>
                <c:pt idx="22134">
                  <c:v>0.11298325231473427</c:v>
                </c:pt>
                <c:pt idx="22135">
                  <c:v>0.10246912037109723</c:v>
                </c:pt>
                <c:pt idx="22136">
                  <c:v>0.10629724537284346</c:v>
                </c:pt>
                <c:pt idx="22137">
                  <c:v>0.10722730324050644</c:v>
                </c:pt>
                <c:pt idx="22138">
                  <c:v>0.11721583333564922</c:v>
                </c:pt>
                <c:pt idx="22139">
                  <c:v>0</c:v>
                </c:pt>
                <c:pt idx="22140">
                  <c:v>0.10490535879944218</c:v>
                </c:pt>
                <c:pt idx="22141">
                  <c:v>0.11838336805521976</c:v>
                </c:pt>
                <c:pt idx="22142">
                  <c:v>0.13818817129504168</c:v>
                </c:pt>
                <c:pt idx="22143">
                  <c:v>0</c:v>
                </c:pt>
                <c:pt idx="22144">
                  <c:v>0.13149298611097038</c:v>
                </c:pt>
                <c:pt idx="22145">
                  <c:v>0</c:v>
                </c:pt>
                <c:pt idx="22146">
                  <c:v>0.10572053240321111</c:v>
                </c:pt>
                <c:pt idx="22147">
                  <c:v>0.13699342592735775</c:v>
                </c:pt>
                <c:pt idx="22148">
                  <c:v>0.11728453703835839</c:v>
                </c:pt>
                <c:pt idx="22149">
                  <c:v>0.11773236111184815</c:v>
                </c:pt>
                <c:pt idx="22150">
                  <c:v>0.12372601852257503</c:v>
                </c:pt>
                <c:pt idx="22151">
                  <c:v>0.13140517361171078</c:v>
                </c:pt>
                <c:pt idx="22152">
                  <c:v>1.0023468981526094</c:v>
                </c:pt>
                <c:pt idx="22153">
                  <c:v>0.11634912036970491</c:v>
                </c:pt>
                <c:pt idx="22154">
                  <c:v>0.11468671296461252</c:v>
                </c:pt>
                <c:pt idx="22155">
                  <c:v>0.10399162036628695</c:v>
                </c:pt>
                <c:pt idx="22156">
                  <c:v>0.12263260416511912</c:v>
                </c:pt>
                <c:pt idx="22157">
                  <c:v>0.14224535879475297</c:v>
                </c:pt>
                <c:pt idx="22158">
                  <c:v>0.15773521990922745</c:v>
                </c:pt>
                <c:pt idx="22159">
                  <c:v>0</c:v>
                </c:pt>
                <c:pt idx="22160">
                  <c:v>0.14387261574302102</c:v>
                </c:pt>
                <c:pt idx="22161">
                  <c:v>0.18685479166015284</c:v>
                </c:pt>
                <c:pt idx="22162">
                  <c:v>0.19215568286745111</c:v>
                </c:pt>
                <c:pt idx="22163">
                  <c:v>19.219483298606065</c:v>
                </c:pt>
                <c:pt idx="22164">
                  <c:v>0</c:v>
                </c:pt>
                <c:pt idx="22165">
                  <c:v>2.4386572476942092E-5</c:v>
                </c:pt>
                <c:pt idx="22166">
                  <c:v>0.13964571758697275</c:v>
                </c:pt>
                <c:pt idx="22167">
                  <c:v>1.4054050989216194E-3</c:v>
                </c:pt>
                <c:pt idx="22168">
                  <c:v>2.8800347208743915E-3</c:v>
                </c:pt>
                <c:pt idx="22169">
                  <c:v>5.9773495377157815E-3</c:v>
                </c:pt>
                <c:pt idx="22170">
                  <c:v>6.5138889476656914E-4</c:v>
                </c:pt>
                <c:pt idx="22171">
                  <c:v>1.4948032403481193E-3</c:v>
                </c:pt>
                <c:pt idx="22172">
                  <c:v>5.1877661971957423E-3</c:v>
                </c:pt>
                <c:pt idx="22173">
                  <c:v>1.6355300926079508E-2</c:v>
                </c:pt>
                <c:pt idx="22174">
                  <c:v>1.2068551620395738</c:v>
                </c:pt>
                <c:pt idx="22175">
                  <c:v>2.094848379783798E-2</c:v>
                </c:pt>
                <c:pt idx="22176">
                  <c:v>2.034850694326451E-2</c:v>
                </c:pt>
                <c:pt idx="22177">
                  <c:v>7.6771296298829839E-3</c:v>
                </c:pt>
                <c:pt idx="22178">
                  <c:v>0</c:v>
                </c:pt>
                <c:pt idx="22179">
                  <c:v>0</c:v>
                </c:pt>
                <c:pt idx="22180">
                  <c:v>0</c:v>
                </c:pt>
                <c:pt idx="22181">
                  <c:v>0.19519829860655591</c:v>
                </c:pt>
                <c:pt idx="22182">
                  <c:v>0</c:v>
                </c:pt>
                <c:pt idx="22183">
                  <c:v>0.17591850694589084</c:v>
                </c:pt>
                <c:pt idx="22184">
                  <c:v>5.4516562500793952E-2</c:v>
                </c:pt>
                <c:pt idx="22185">
                  <c:v>0.1084008796242415</c:v>
                </c:pt>
                <c:pt idx="22186">
                  <c:v>0.11528512731456431</c:v>
                </c:pt>
                <c:pt idx="22187">
                  <c:v>0.13820256944018183</c:v>
                </c:pt>
                <c:pt idx="22188">
                  <c:v>0.13935781249892898</c:v>
                </c:pt>
                <c:pt idx="22189">
                  <c:v>0.13549329860688886</c:v>
                </c:pt>
                <c:pt idx="22190">
                  <c:v>0.12843449073989177</c:v>
                </c:pt>
                <c:pt idx="22191">
                  <c:v>0.14317939814645797</c:v>
                </c:pt>
                <c:pt idx="22192">
                  <c:v>0.17397741897730157</c:v>
                </c:pt>
                <c:pt idx="22193">
                  <c:v>0.20622385416936595</c:v>
                </c:pt>
                <c:pt idx="22194">
                  <c:v>1.2079046296348679</c:v>
                </c:pt>
                <c:pt idx="22195">
                  <c:v>0.21726962962566176</c:v>
                </c:pt>
                <c:pt idx="22196">
                  <c:v>0.23486276620678836</c:v>
                </c:pt>
                <c:pt idx="22197">
                  <c:v>0.23490973379375646</c:v>
                </c:pt>
                <c:pt idx="22198">
                  <c:v>0.2614733333393815</c:v>
                </c:pt>
                <c:pt idx="22199">
                  <c:v>0</c:v>
                </c:pt>
                <c:pt idx="22200">
                  <c:v>1.6738904745361651</c:v>
                </c:pt>
                <c:pt idx="22201">
                  <c:v>0.23271604166802717</c:v>
                </c:pt>
                <c:pt idx="22202">
                  <c:v>0.11951026620954508</c:v>
                </c:pt>
                <c:pt idx="22203">
                  <c:v>0.64151634259178536</c:v>
                </c:pt>
                <c:pt idx="22204">
                  <c:v>0.62994199074455537</c:v>
                </c:pt>
                <c:pt idx="22205">
                  <c:v>0</c:v>
                </c:pt>
                <c:pt idx="22206">
                  <c:v>0</c:v>
                </c:pt>
                <c:pt idx="22207">
                  <c:v>0</c:v>
                </c:pt>
                <c:pt idx="22208">
                  <c:v>0.12872241898003267</c:v>
                </c:pt>
                <c:pt idx="22209">
                  <c:v>0.1250856134283822</c:v>
                </c:pt>
                <c:pt idx="22210">
                  <c:v>0</c:v>
                </c:pt>
                <c:pt idx="22211">
                  <c:v>4.7756990745256189E-2</c:v>
                </c:pt>
                <c:pt idx="22212">
                  <c:v>0.54929491897928528</c:v>
                </c:pt>
                <c:pt idx="22213">
                  <c:v>0</c:v>
                </c:pt>
                <c:pt idx="22214">
                  <c:v>0.57746563657565275</c:v>
                </c:pt>
                <c:pt idx="22215">
                  <c:v>0.12351378472521901</c:v>
                </c:pt>
                <c:pt idx="22216">
                  <c:v>0</c:v>
                </c:pt>
                <c:pt idx="22217">
                  <c:v>0</c:v>
                </c:pt>
                <c:pt idx="22218">
                  <c:v>0</c:v>
                </c:pt>
                <c:pt idx="22219">
                  <c:v>0</c:v>
                </c:pt>
                <c:pt idx="22220">
                  <c:v>0</c:v>
                </c:pt>
                <c:pt idx="22221">
                  <c:v>0</c:v>
                </c:pt>
                <c:pt idx="22222">
                  <c:v>0</c:v>
                </c:pt>
                <c:pt idx="22223">
                  <c:v>0.13807023147819564</c:v>
                </c:pt>
                <c:pt idx="22224">
                  <c:v>0</c:v>
                </c:pt>
                <c:pt idx="22225">
                  <c:v>0</c:v>
                </c:pt>
                <c:pt idx="22226">
                  <c:v>0</c:v>
                </c:pt>
                <c:pt idx="22227">
                  <c:v>0</c:v>
                </c:pt>
                <c:pt idx="22228">
                  <c:v>6.301067129970761E-2</c:v>
                </c:pt>
                <c:pt idx="22229">
                  <c:v>0</c:v>
                </c:pt>
                <c:pt idx="22230">
                  <c:v>0.1404320138899493</c:v>
                </c:pt>
                <c:pt idx="22231">
                  <c:v>0</c:v>
                </c:pt>
                <c:pt idx="22232">
                  <c:v>0.17315136574325152</c:v>
                </c:pt>
                <c:pt idx="22233">
                  <c:v>0</c:v>
                </c:pt>
                <c:pt idx="22234">
                  <c:v>0.14361292824469274</c:v>
                </c:pt>
                <c:pt idx="22235">
                  <c:v>0.1439394675908261</c:v>
                </c:pt>
                <c:pt idx="22236">
                  <c:v>0.11360990740649868</c:v>
                </c:pt>
                <c:pt idx="22237">
                  <c:v>9.3591712960915174E-2</c:v>
                </c:pt>
                <c:pt idx="22238">
                  <c:v>0</c:v>
                </c:pt>
                <c:pt idx="22239">
                  <c:v>0</c:v>
                </c:pt>
                <c:pt idx="22240">
                  <c:v>0.12980968749616295</c:v>
                </c:pt>
                <c:pt idx="22241">
                  <c:v>2.8067122912034392E-5</c:v>
                </c:pt>
                <c:pt idx="22242">
                  <c:v>0.14441313657152932</c:v>
                </c:pt>
                <c:pt idx="22243">
                  <c:v>5.203453703870764E-2</c:v>
                </c:pt>
                <c:pt idx="22244">
                  <c:v>0</c:v>
                </c:pt>
                <c:pt idx="22245">
                  <c:v>0</c:v>
                </c:pt>
                <c:pt idx="22246">
                  <c:v>0</c:v>
                </c:pt>
                <c:pt idx="22247">
                  <c:v>0</c:v>
                </c:pt>
                <c:pt idx="22248">
                  <c:v>0</c:v>
                </c:pt>
                <c:pt idx="22249">
                  <c:v>1.9409722881391644E-5</c:v>
                </c:pt>
                <c:pt idx="22250">
                  <c:v>0</c:v>
                </c:pt>
                <c:pt idx="22251">
                  <c:v>0</c:v>
                </c:pt>
                <c:pt idx="22252">
                  <c:v>0</c:v>
                </c:pt>
                <c:pt idx="22253">
                  <c:v>0.1264391666627489</c:v>
                </c:pt>
                <c:pt idx="22254">
                  <c:v>3.7650477546339971</c:v>
                </c:pt>
                <c:pt idx="22255">
                  <c:v>0.13339494213141734</c:v>
                </c:pt>
                <c:pt idx="22256">
                  <c:v>0.13239811341918539</c:v>
                </c:pt>
                <c:pt idx="22257">
                  <c:v>21.581013067130698</c:v>
                </c:pt>
                <c:pt idx="22258">
                  <c:v>0.13822348379471805</c:v>
                </c:pt>
                <c:pt idx="22259">
                  <c:v>2.1331019524950534E-5</c:v>
                </c:pt>
                <c:pt idx="22260">
                  <c:v>1.903153657403891</c:v>
                </c:pt>
                <c:pt idx="22261">
                  <c:v>0</c:v>
                </c:pt>
                <c:pt idx="22262">
                  <c:v>0</c:v>
                </c:pt>
                <c:pt idx="22263">
                  <c:v>1.3448020828946028E-2</c:v>
                </c:pt>
                <c:pt idx="22264">
                  <c:v>0</c:v>
                </c:pt>
                <c:pt idx="22265">
                  <c:v>0</c:v>
                </c:pt>
                <c:pt idx="22266">
                  <c:v>0</c:v>
                </c:pt>
                <c:pt idx="22267">
                  <c:v>1.5532408724538982E-5</c:v>
                </c:pt>
                <c:pt idx="22268">
                  <c:v>0.13544355324120261</c:v>
                </c:pt>
                <c:pt idx="22269">
                  <c:v>0</c:v>
                </c:pt>
                <c:pt idx="22270">
                  <c:v>0</c:v>
                </c:pt>
                <c:pt idx="22271">
                  <c:v>0.11578349537739996</c:v>
                </c:pt>
                <c:pt idx="22272">
                  <c:v>0.10582810185587732</c:v>
                </c:pt>
                <c:pt idx="22273">
                  <c:v>0</c:v>
                </c:pt>
                <c:pt idx="22274">
                  <c:v>0</c:v>
                </c:pt>
                <c:pt idx="22275">
                  <c:v>0</c:v>
                </c:pt>
                <c:pt idx="22276">
                  <c:v>0</c:v>
                </c:pt>
                <c:pt idx="22277">
                  <c:v>0.1843975115698413</c:v>
                </c:pt>
                <c:pt idx="22278">
                  <c:v>0</c:v>
                </c:pt>
                <c:pt idx="22279">
                  <c:v>0</c:v>
                </c:pt>
                <c:pt idx="22280">
                  <c:v>0</c:v>
                </c:pt>
                <c:pt idx="22281">
                  <c:v>0</c:v>
                </c:pt>
                <c:pt idx="22282">
                  <c:v>0</c:v>
                </c:pt>
                <c:pt idx="22283">
                  <c:v>1.0787340972237871</c:v>
                </c:pt>
                <c:pt idx="22284">
                  <c:v>0</c:v>
                </c:pt>
                <c:pt idx="22285">
                  <c:v>2.1435189410112798E-5</c:v>
                </c:pt>
                <c:pt idx="22286">
                  <c:v>2.0648149074986577E-5</c:v>
                </c:pt>
                <c:pt idx="22287">
                  <c:v>17.450564629623841</c:v>
                </c:pt>
                <c:pt idx="22288">
                  <c:v>0</c:v>
                </c:pt>
                <c:pt idx="22289">
                  <c:v>0</c:v>
                </c:pt>
                <c:pt idx="22290">
                  <c:v>0</c:v>
                </c:pt>
                <c:pt idx="22291">
                  <c:v>0</c:v>
                </c:pt>
                <c:pt idx="22292">
                  <c:v>0</c:v>
                </c:pt>
                <c:pt idx="22293">
                  <c:v>0.16782375000184402</c:v>
                </c:pt>
                <c:pt idx="22294">
                  <c:v>0</c:v>
                </c:pt>
                <c:pt idx="22295">
                  <c:v>5.0551666667161044E-2</c:v>
                </c:pt>
                <c:pt idx="22296">
                  <c:v>3.4727407408354338E-2</c:v>
                </c:pt>
                <c:pt idx="22297">
                  <c:v>9.8590856432565488E-3</c:v>
                </c:pt>
                <c:pt idx="22298">
                  <c:v>9.0393287027836777E-3</c:v>
                </c:pt>
                <c:pt idx="22299">
                  <c:v>3.6659282406617422E-2</c:v>
                </c:pt>
                <c:pt idx="22300">
                  <c:v>1.7896226854645647E-2</c:v>
                </c:pt>
                <c:pt idx="22301">
                  <c:v>4.8217245370324235E-2</c:v>
                </c:pt>
                <c:pt idx="22302">
                  <c:v>0</c:v>
                </c:pt>
                <c:pt idx="22303">
                  <c:v>0.1069409606498084</c:v>
                </c:pt>
                <c:pt idx="22304">
                  <c:v>0</c:v>
                </c:pt>
                <c:pt idx="22305">
                  <c:v>4.9237407409236766E-2</c:v>
                </c:pt>
                <c:pt idx="22306">
                  <c:v>0</c:v>
                </c:pt>
                <c:pt idx="22307">
                  <c:v>0.14619166666670935</c:v>
                </c:pt>
                <c:pt idx="22308">
                  <c:v>4.8143587962840684E-2</c:v>
                </c:pt>
                <c:pt idx="22309">
                  <c:v>0.13199076388991671</c:v>
                </c:pt>
                <c:pt idx="22310">
                  <c:v>0.14195164351986023</c:v>
                </c:pt>
                <c:pt idx="22311">
                  <c:v>0.14013079861615552</c:v>
                </c:pt>
                <c:pt idx="22312">
                  <c:v>0</c:v>
                </c:pt>
                <c:pt idx="22313">
                  <c:v>0.92081709491321817</c:v>
                </c:pt>
                <c:pt idx="22314">
                  <c:v>0</c:v>
                </c:pt>
                <c:pt idx="22315">
                  <c:v>5.8055567133123986E-2</c:v>
                </c:pt>
                <c:pt idx="22316">
                  <c:v>1.5615752316080034E-2</c:v>
                </c:pt>
                <c:pt idx="22317">
                  <c:v>1.5458750000107102E-2</c:v>
                </c:pt>
                <c:pt idx="22318">
                  <c:v>0</c:v>
                </c:pt>
                <c:pt idx="22319">
                  <c:v>0.12021214120613877</c:v>
                </c:pt>
                <c:pt idx="22320">
                  <c:v>0.12353763889404945</c:v>
                </c:pt>
                <c:pt idx="22321">
                  <c:v>0.11004454860812984</c:v>
                </c:pt>
                <c:pt idx="22322">
                  <c:v>6.9637141197745223E-2</c:v>
                </c:pt>
                <c:pt idx="22323">
                  <c:v>0</c:v>
                </c:pt>
                <c:pt idx="22324">
                  <c:v>2.4938668982940726E-2</c:v>
                </c:pt>
                <c:pt idx="22325">
                  <c:v>7.3038217589783017E-2</c:v>
                </c:pt>
                <c:pt idx="22326">
                  <c:v>0</c:v>
                </c:pt>
                <c:pt idx="22327">
                  <c:v>7.8673580324102659</c:v>
                </c:pt>
                <c:pt idx="22328">
                  <c:v>0</c:v>
                </c:pt>
                <c:pt idx="22329">
                  <c:v>2.4505567133019213E-2</c:v>
                </c:pt>
                <c:pt idx="22330">
                  <c:v>0</c:v>
                </c:pt>
                <c:pt idx="22331">
                  <c:v>0.12257620370655786</c:v>
                </c:pt>
                <c:pt idx="22332">
                  <c:v>0</c:v>
                </c:pt>
                <c:pt idx="22333">
                  <c:v>0.44734018518647645</c:v>
                </c:pt>
                <c:pt idx="22334">
                  <c:v>1.4372129626281094E-2</c:v>
                </c:pt>
                <c:pt idx="22335">
                  <c:v>0</c:v>
                </c:pt>
                <c:pt idx="22336">
                  <c:v>7.5121018518984783E-2</c:v>
                </c:pt>
                <c:pt idx="22337">
                  <c:v>0</c:v>
                </c:pt>
                <c:pt idx="22338">
                  <c:v>0.1345037152786972</c:v>
                </c:pt>
                <c:pt idx="22339">
                  <c:v>0.13916502315260004</c:v>
                </c:pt>
                <c:pt idx="22340">
                  <c:v>0</c:v>
                </c:pt>
                <c:pt idx="22341">
                  <c:v>0.10902168980828719</c:v>
                </c:pt>
                <c:pt idx="22342">
                  <c:v>8.9248090276669245E-2</c:v>
                </c:pt>
                <c:pt idx="22343">
                  <c:v>0</c:v>
                </c:pt>
                <c:pt idx="22344">
                  <c:v>1.6122685337904841E-5</c:v>
                </c:pt>
                <c:pt idx="22345">
                  <c:v>0</c:v>
                </c:pt>
                <c:pt idx="22346">
                  <c:v>0</c:v>
                </c:pt>
                <c:pt idx="22347">
                  <c:v>0</c:v>
                </c:pt>
                <c:pt idx="22348">
                  <c:v>0.13607233796210494</c:v>
                </c:pt>
                <c:pt idx="22349">
                  <c:v>0.10778089120140066</c:v>
                </c:pt>
                <c:pt idx="22350">
                  <c:v>0.12995940972177777</c:v>
                </c:pt>
                <c:pt idx="22351">
                  <c:v>7.2810555553587619E-2</c:v>
                </c:pt>
                <c:pt idx="22352">
                  <c:v>6.427489583438728E-2</c:v>
                </c:pt>
                <c:pt idx="22353">
                  <c:v>0.13051295138575369</c:v>
                </c:pt>
                <c:pt idx="22354">
                  <c:v>0</c:v>
                </c:pt>
                <c:pt idx="22355">
                  <c:v>0</c:v>
                </c:pt>
                <c:pt idx="22356">
                  <c:v>0.61254931712755933</c:v>
                </c:pt>
                <c:pt idx="22357">
                  <c:v>0</c:v>
                </c:pt>
                <c:pt idx="22358">
                  <c:v>0.13447609953436768</c:v>
                </c:pt>
                <c:pt idx="22359">
                  <c:v>0</c:v>
                </c:pt>
                <c:pt idx="22360">
                  <c:v>0</c:v>
                </c:pt>
                <c:pt idx="22361">
                  <c:v>0.11948252315050922</c:v>
                </c:pt>
                <c:pt idx="22362">
                  <c:v>0</c:v>
                </c:pt>
                <c:pt idx="22363">
                  <c:v>0</c:v>
                </c:pt>
                <c:pt idx="22364">
                  <c:v>0</c:v>
                </c:pt>
                <c:pt idx="22365">
                  <c:v>0</c:v>
                </c:pt>
                <c:pt idx="22366">
                  <c:v>0</c:v>
                </c:pt>
                <c:pt idx="22367">
                  <c:v>0</c:v>
                </c:pt>
                <c:pt idx="22368">
                  <c:v>0</c:v>
                </c:pt>
                <c:pt idx="22369">
                  <c:v>0</c:v>
                </c:pt>
                <c:pt idx="22370">
                  <c:v>0</c:v>
                </c:pt>
                <c:pt idx="22371">
                  <c:v>2.0763887732755393E-5</c:v>
                </c:pt>
                <c:pt idx="22372">
                  <c:v>0</c:v>
                </c:pt>
                <c:pt idx="22373">
                  <c:v>0</c:v>
                </c:pt>
                <c:pt idx="22374">
                  <c:v>0</c:v>
                </c:pt>
                <c:pt idx="22375">
                  <c:v>1.7557867977302521E-5</c:v>
                </c:pt>
                <c:pt idx="22376">
                  <c:v>0</c:v>
                </c:pt>
                <c:pt idx="22377">
                  <c:v>0</c:v>
                </c:pt>
                <c:pt idx="22378">
                  <c:v>0</c:v>
                </c:pt>
                <c:pt idx="22379">
                  <c:v>0</c:v>
                </c:pt>
                <c:pt idx="22380">
                  <c:v>0</c:v>
                </c:pt>
                <c:pt idx="22381">
                  <c:v>0</c:v>
                </c:pt>
                <c:pt idx="22382">
                  <c:v>0</c:v>
                </c:pt>
                <c:pt idx="22383">
                  <c:v>0</c:v>
                </c:pt>
                <c:pt idx="22384">
                  <c:v>0.1574181597243296</c:v>
                </c:pt>
                <c:pt idx="22385">
                  <c:v>1.008840451388096</c:v>
                </c:pt>
                <c:pt idx="22386">
                  <c:v>5.1686782404431142E-2</c:v>
                </c:pt>
                <c:pt idx="22387">
                  <c:v>0.12095527778001269</c:v>
                </c:pt>
                <c:pt idx="22388">
                  <c:v>0</c:v>
                </c:pt>
                <c:pt idx="22389">
                  <c:v>6.8300567130791023E-2</c:v>
                </c:pt>
                <c:pt idx="22390">
                  <c:v>6.9428101851372048E-2</c:v>
                </c:pt>
                <c:pt idx="22391">
                  <c:v>7.0679652781109326E-2</c:v>
                </c:pt>
                <c:pt idx="22392">
                  <c:v>0</c:v>
                </c:pt>
                <c:pt idx="22393">
                  <c:v>0</c:v>
                </c:pt>
                <c:pt idx="22394">
                  <c:v>0</c:v>
                </c:pt>
                <c:pt idx="22395">
                  <c:v>0.13073243055987405</c:v>
                </c:pt>
                <c:pt idx="22396">
                  <c:v>0</c:v>
                </c:pt>
                <c:pt idx="22397">
                  <c:v>0.12705497685237788</c:v>
                </c:pt>
                <c:pt idx="22398">
                  <c:v>2.7089318981452379</c:v>
                </c:pt>
                <c:pt idx="22399">
                  <c:v>0</c:v>
                </c:pt>
                <c:pt idx="22400">
                  <c:v>0</c:v>
                </c:pt>
                <c:pt idx="22401">
                  <c:v>0</c:v>
                </c:pt>
                <c:pt idx="22402">
                  <c:v>0.11832697916543111</c:v>
                </c:pt>
                <c:pt idx="22403">
                  <c:v>5.1503472219337709E-2</c:v>
                </c:pt>
                <c:pt idx="22404">
                  <c:v>0</c:v>
                </c:pt>
                <c:pt idx="22405">
                  <c:v>0.12699171296117129</c:v>
                </c:pt>
                <c:pt idx="22406">
                  <c:v>4.7525173613394145E-2</c:v>
                </c:pt>
                <c:pt idx="22407">
                  <c:v>2.1736108465120196E-5</c:v>
                </c:pt>
                <c:pt idx="22408">
                  <c:v>0.13330334490456153</c:v>
                </c:pt>
                <c:pt idx="22409">
                  <c:v>3.6198483794578351E-2</c:v>
                </c:pt>
                <c:pt idx="22410">
                  <c:v>0</c:v>
                </c:pt>
                <c:pt idx="22411">
                  <c:v>0</c:v>
                </c:pt>
                <c:pt idx="22412">
                  <c:v>0.12708555555582279</c:v>
                </c:pt>
                <c:pt idx="22413">
                  <c:v>0</c:v>
                </c:pt>
                <c:pt idx="22414">
                  <c:v>0</c:v>
                </c:pt>
                <c:pt idx="22415">
                  <c:v>0</c:v>
                </c:pt>
                <c:pt idx="22416">
                  <c:v>0</c:v>
                </c:pt>
                <c:pt idx="22417">
                  <c:v>0</c:v>
                </c:pt>
                <c:pt idx="22418">
                  <c:v>0</c:v>
                </c:pt>
                <c:pt idx="22419">
                  <c:v>0</c:v>
                </c:pt>
                <c:pt idx="22420">
                  <c:v>2.0988597453688271</c:v>
                </c:pt>
                <c:pt idx="22421">
                  <c:v>7.5269016197125893E-2</c:v>
                </c:pt>
                <c:pt idx="22422">
                  <c:v>0.10330902777786832</c:v>
                </c:pt>
                <c:pt idx="22423">
                  <c:v>0</c:v>
                </c:pt>
                <c:pt idx="22424">
                  <c:v>0.14903773148398614</c:v>
                </c:pt>
                <c:pt idx="22425">
                  <c:v>0.10665231481107185</c:v>
                </c:pt>
                <c:pt idx="22426">
                  <c:v>0.12533925926254597</c:v>
                </c:pt>
                <c:pt idx="22427">
                  <c:v>0.11735670139023568</c:v>
                </c:pt>
                <c:pt idx="22428">
                  <c:v>0.13103883102303371</c:v>
                </c:pt>
                <c:pt idx="22429">
                  <c:v>0.11070454860600876</c:v>
                </c:pt>
                <c:pt idx="22430">
                  <c:v>0.12546193287562346</c:v>
                </c:pt>
                <c:pt idx="22431">
                  <c:v>0.12639349536766531</c:v>
                </c:pt>
                <c:pt idx="22432">
                  <c:v>0.12191895832802402</c:v>
                </c:pt>
                <c:pt idx="22433">
                  <c:v>0.70683481481682975</c:v>
                </c:pt>
                <c:pt idx="22434">
                  <c:v>0.12232011574087664</c:v>
                </c:pt>
                <c:pt idx="22435">
                  <c:v>0.12291085648030275</c:v>
                </c:pt>
                <c:pt idx="22436">
                  <c:v>0.13387645833427086</c:v>
                </c:pt>
                <c:pt idx="22437">
                  <c:v>0</c:v>
                </c:pt>
                <c:pt idx="22438">
                  <c:v>0.1165967708293465</c:v>
                </c:pt>
                <c:pt idx="22439">
                  <c:v>0</c:v>
                </c:pt>
                <c:pt idx="22440">
                  <c:v>0</c:v>
                </c:pt>
                <c:pt idx="22441">
                  <c:v>0</c:v>
                </c:pt>
                <c:pt idx="22442">
                  <c:v>0.12610678240162088</c:v>
                </c:pt>
                <c:pt idx="22443">
                  <c:v>0</c:v>
                </c:pt>
                <c:pt idx="22444">
                  <c:v>3.733399305929197E-2</c:v>
                </c:pt>
                <c:pt idx="22445">
                  <c:v>0.11582092592288973</c:v>
                </c:pt>
                <c:pt idx="22446">
                  <c:v>0.1295445717551047</c:v>
                </c:pt>
                <c:pt idx="22447">
                  <c:v>0</c:v>
                </c:pt>
                <c:pt idx="22448">
                  <c:v>0.15245232638699235</c:v>
                </c:pt>
                <c:pt idx="22449">
                  <c:v>0.12351396990561625</c:v>
                </c:pt>
                <c:pt idx="22450">
                  <c:v>0.12485188657592516</c:v>
                </c:pt>
                <c:pt idx="22451">
                  <c:v>0.13246596064709593</c:v>
                </c:pt>
                <c:pt idx="22452">
                  <c:v>1.6331017832271755E-5</c:v>
                </c:pt>
                <c:pt idx="22453">
                  <c:v>0</c:v>
                </c:pt>
                <c:pt idx="22454">
                  <c:v>0.10428311342548113</c:v>
                </c:pt>
                <c:pt idx="22455">
                  <c:v>0</c:v>
                </c:pt>
                <c:pt idx="22456">
                  <c:v>0</c:v>
                </c:pt>
                <c:pt idx="22457">
                  <c:v>0</c:v>
                </c:pt>
                <c:pt idx="22458">
                  <c:v>0.85180600694002351</c:v>
                </c:pt>
                <c:pt idx="22459">
                  <c:v>0</c:v>
                </c:pt>
                <c:pt idx="22460">
                  <c:v>6.5248437502305023E-2</c:v>
                </c:pt>
                <c:pt idx="22461">
                  <c:v>0.1128263078717282</c:v>
                </c:pt>
                <c:pt idx="22462">
                  <c:v>6.6123310185503215E-2</c:v>
                </c:pt>
                <c:pt idx="22463">
                  <c:v>0</c:v>
                </c:pt>
                <c:pt idx="22464">
                  <c:v>0.11847833333013114</c:v>
                </c:pt>
                <c:pt idx="22465">
                  <c:v>0</c:v>
                </c:pt>
                <c:pt idx="22466">
                  <c:v>7.2398715274175629E-2</c:v>
                </c:pt>
                <c:pt idx="22467">
                  <c:v>0</c:v>
                </c:pt>
                <c:pt idx="22468">
                  <c:v>6.2885381943488028E-2</c:v>
                </c:pt>
                <c:pt idx="22469">
                  <c:v>7.1985324073466472E-2</c:v>
                </c:pt>
                <c:pt idx="22470">
                  <c:v>0.13184019675827585</c:v>
                </c:pt>
                <c:pt idx="22471">
                  <c:v>0.11329061342257774</c:v>
                </c:pt>
                <c:pt idx="22472">
                  <c:v>4.3664652774168644E-2</c:v>
                </c:pt>
                <c:pt idx="22473">
                  <c:v>9.2670046295097563E-2</c:v>
                </c:pt>
                <c:pt idx="22474">
                  <c:v>8.918796296347864E-2</c:v>
                </c:pt>
                <c:pt idx="22475">
                  <c:v>8.7079340279160533E-2</c:v>
                </c:pt>
                <c:pt idx="22476">
                  <c:v>0</c:v>
                </c:pt>
                <c:pt idx="22477">
                  <c:v>0</c:v>
                </c:pt>
                <c:pt idx="22478">
                  <c:v>1.4070445949109853</c:v>
                </c:pt>
                <c:pt idx="22479">
                  <c:v>2.4558195254649036</c:v>
                </c:pt>
                <c:pt idx="22480">
                  <c:v>0.11451449074229458</c:v>
                </c:pt>
                <c:pt idx="22481">
                  <c:v>5.2647349541075528E-2</c:v>
                </c:pt>
                <c:pt idx="22482">
                  <c:v>0</c:v>
                </c:pt>
                <c:pt idx="22483">
                  <c:v>0</c:v>
                </c:pt>
                <c:pt idx="22484">
                  <c:v>0.41147055555484258</c:v>
                </c:pt>
                <c:pt idx="22485">
                  <c:v>0.14700141203502426</c:v>
                </c:pt>
                <c:pt idx="22486">
                  <c:v>4.0597430561319925E-2</c:v>
                </c:pt>
                <c:pt idx="22487">
                  <c:v>2.759271990362322E-2</c:v>
                </c:pt>
                <c:pt idx="22488">
                  <c:v>9.9548263897304423E-3</c:v>
                </c:pt>
                <c:pt idx="22489">
                  <c:v>0.12672369212668855</c:v>
                </c:pt>
                <c:pt idx="22490">
                  <c:v>0.11889913194318069</c:v>
                </c:pt>
                <c:pt idx="22491">
                  <c:v>0</c:v>
                </c:pt>
                <c:pt idx="22492">
                  <c:v>0</c:v>
                </c:pt>
                <c:pt idx="22493">
                  <c:v>0</c:v>
                </c:pt>
                <c:pt idx="22494">
                  <c:v>0.12652251157851424</c:v>
                </c:pt>
                <c:pt idx="22495">
                  <c:v>0</c:v>
                </c:pt>
                <c:pt idx="22496">
                  <c:v>0.10090982638212154</c:v>
                </c:pt>
                <c:pt idx="22497">
                  <c:v>0</c:v>
                </c:pt>
                <c:pt idx="22498">
                  <c:v>0</c:v>
                </c:pt>
                <c:pt idx="22499">
                  <c:v>0</c:v>
                </c:pt>
                <c:pt idx="22500">
                  <c:v>0</c:v>
                </c:pt>
                <c:pt idx="22501">
                  <c:v>0</c:v>
                </c:pt>
                <c:pt idx="22502">
                  <c:v>3.7015937501564622E-2</c:v>
                </c:pt>
                <c:pt idx="22503">
                  <c:v>0</c:v>
                </c:pt>
                <c:pt idx="22504">
                  <c:v>0.12688752314716112</c:v>
                </c:pt>
                <c:pt idx="22505">
                  <c:v>2.8134606480307411E-2</c:v>
                </c:pt>
                <c:pt idx="22506">
                  <c:v>0.13601850694249151</c:v>
                </c:pt>
                <c:pt idx="22507">
                  <c:v>0</c:v>
                </c:pt>
                <c:pt idx="22508">
                  <c:v>0.1269602546308306</c:v>
                </c:pt>
                <c:pt idx="22509">
                  <c:v>0.11666929398052162</c:v>
                </c:pt>
                <c:pt idx="22510">
                  <c:v>0.11082405092747649</c:v>
                </c:pt>
                <c:pt idx="22511">
                  <c:v>0</c:v>
                </c:pt>
                <c:pt idx="22512">
                  <c:v>2.9276620407472365E-3</c:v>
                </c:pt>
                <c:pt idx="22513">
                  <c:v>0.10489414352196036</c:v>
                </c:pt>
                <c:pt idx="22514">
                  <c:v>0</c:v>
                </c:pt>
                <c:pt idx="22515">
                  <c:v>0.12602269675699063</c:v>
                </c:pt>
                <c:pt idx="22516">
                  <c:v>0.11875560184853384</c:v>
                </c:pt>
                <c:pt idx="22517">
                  <c:v>0</c:v>
                </c:pt>
                <c:pt idx="22518">
                  <c:v>0</c:v>
                </c:pt>
                <c:pt idx="22519">
                  <c:v>0</c:v>
                </c:pt>
                <c:pt idx="22520">
                  <c:v>0</c:v>
                </c:pt>
                <c:pt idx="22521">
                  <c:v>0</c:v>
                </c:pt>
                <c:pt idx="22522">
                  <c:v>0</c:v>
                </c:pt>
                <c:pt idx="22523">
                  <c:v>0</c:v>
                </c:pt>
                <c:pt idx="22524">
                  <c:v>0</c:v>
                </c:pt>
                <c:pt idx="22525">
                  <c:v>0</c:v>
                </c:pt>
                <c:pt idx="22526">
                  <c:v>0</c:v>
                </c:pt>
                <c:pt idx="22527">
                  <c:v>0.11373538195039146</c:v>
                </c:pt>
                <c:pt idx="22528">
                  <c:v>0</c:v>
                </c:pt>
                <c:pt idx="22529">
                  <c:v>0</c:v>
                </c:pt>
                <c:pt idx="22530">
                  <c:v>0.1051637037016917</c:v>
                </c:pt>
                <c:pt idx="22531">
                  <c:v>0</c:v>
                </c:pt>
                <c:pt idx="22532">
                  <c:v>0</c:v>
                </c:pt>
                <c:pt idx="22533">
                  <c:v>0</c:v>
                </c:pt>
                <c:pt idx="22534">
                  <c:v>0</c:v>
                </c:pt>
                <c:pt idx="22535">
                  <c:v>0</c:v>
                </c:pt>
                <c:pt idx="22536">
                  <c:v>1.5810190234333277E-5</c:v>
                </c:pt>
                <c:pt idx="22537">
                  <c:v>2.3263884941115975E-5</c:v>
                </c:pt>
                <c:pt idx="22538">
                  <c:v>0</c:v>
                </c:pt>
                <c:pt idx="22539">
                  <c:v>0</c:v>
                </c:pt>
                <c:pt idx="22540">
                  <c:v>0</c:v>
                </c:pt>
                <c:pt idx="22541">
                  <c:v>3.7422696761495899E-2</c:v>
                </c:pt>
                <c:pt idx="22542">
                  <c:v>0</c:v>
                </c:pt>
                <c:pt idx="22543">
                  <c:v>0</c:v>
                </c:pt>
                <c:pt idx="22544">
                  <c:v>0.91215510416805046</c:v>
                </c:pt>
                <c:pt idx="22545">
                  <c:v>1.7359034953697119</c:v>
                </c:pt>
                <c:pt idx="22546">
                  <c:v>0</c:v>
                </c:pt>
                <c:pt idx="22547">
                  <c:v>1.7953993054106832E-2</c:v>
                </c:pt>
                <c:pt idx="22548">
                  <c:v>0</c:v>
                </c:pt>
                <c:pt idx="22549">
                  <c:v>0</c:v>
                </c:pt>
                <c:pt idx="22550">
                  <c:v>0</c:v>
                </c:pt>
                <c:pt idx="22551">
                  <c:v>1.869212428573519E-5</c:v>
                </c:pt>
                <c:pt idx="22552">
                  <c:v>1.5914352843537927E-5</c:v>
                </c:pt>
                <c:pt idx="22553">
                  <c:v>0</c:v>
                </c:pt>
                <c:pt idx="22554">
                  <c:v>0.12542424768616911</c:v>
                </c:pt>
                <c:pt idx="22555">
                  <c:v>0.16086828703555511</c:v>
                </c:pt>
                <c:pt idx="22556">
                  <c:v>0.18913822916510981</c:v>
                </c:pt>
                <c:pt idx="22557">
                  <c:v>0</c:v>
                </c:pt>
                <c:pt idx="22558">
                  <c:v>2.3411069328649319</c:v>
                </c:pt>
                <c:pt idx="22559">
                  <c:v>0</c:v>
                </c:pt>
                <c:pt idx="22560">
                  <c:v>0</c:v>
                </c:pt>
                <c:pt idx="22561">
                  <c:v>20.874622662035108</c:v>
                </c:pt>
                <c:pt idx="22562">
                  <c:v>8.2831872685201233</c:v>
                </c:pt>
                <c:pt idx="22563">
                  <c:v>7.1432446064864052</c:v>
                </c:pt>
                <c:pt idx="22564">
                  <c:v>2.8229173040017486E-5</c:v>
                </c:pt>
                <c:pt idx="22565">
                  <c:v>0</c:v>
                </c:pt>
                <c:pt idx="22566">
                  <c:v>0</c:v>
                </c:pt>
                <c:pt idx="22567">
                  <c:v>6.9202604165184312E-2</c:v>
                </c:pt>
                <c:pt idx="22568">
                  <c:v>2.8564812964759767E-5</c:v>
                </c:pt>
                <c:pt idx="22569">
                  <c:v>1.5578705642838031E-5</c:v>
                </c:pt>
                <c:pt idx="22570">
                  <c:v>0.12660746528126765</c:v>
                </c:pt>
                <c:pt idx="22571">
                  <c:v>0</c:v>
                </c:pt>
                <c:pt idx="22572">
                  <c:v>0</c:v>
                </c:pt>
                <c:pt idx="22573">
                  <c:v>0</c:v>
                </c:pt>
                <c:pt idx="22574">
                  <c:v>0.50466429397783941</c:v>
                </c:pt>
                <c:pt idx="22575">
                  <c:v>0</c:v>
                </c:pt>
                <c:pt idx="22576">
                  <c:v>0</c:v>
                </c:pt>
                <c:pt idx="22577">
                  <c:v>2.4537039280403405E-5</c:v>
                </c:pt>
                <c:pt idx="22578">
                  <c:v>1.7465274140704423E-5</c:v>
                </c:pt>
                <c:pt idx="22579">
                  <c:v>1.8958337022922933E-5</c:v>
                </c:pt>
                <c:pt idx="22580">
                  <c:v>0</c:v>
                </c:pt>
                <c:pt idx="22581">
                  <c:v>7.109930231476028</c:v>
                </c:pt>
                <c:pt idx="22582">
                  <c:v>0</c:v>
                </c:pt>
                <c:pt idx="22583">
                  <c:v>0.13653751157107763</c:v>
                </c:pt>
                <c:pt idx="22584">
                  <c:v>0</c:v>
                </c:pt>
                <c:pt idx="22585">
                  <c:v>1.9039354810956866E-5</c:v>
                </c:pt>
                <c:pt idx="22586">
                  <c:v>0.13205581018701196</c:v>
                </c:pt>
                <c:pt idx="22587">
                  <c:v>0</c:v>
                </c:pt>
                <c:pt idx="22588">
                  <c:v>0</c:v>
                </c:pt>
                <c:pt idx="22589">
                  <c:v>0</c:v>
                </c:pt>
                <c:pt idx="22590">
                  <c:v>0</c:v>
                </c:pt>
                <c:pt idx="22591">
                  <c:v>0</c:v>
                </c:pt>
                <c:pt idx="22592">
                  <c:v>0</c:v>
                </c:pt>
                <c:pt idx="22593">
                  <c:v>2.5034722057171166E-5</c:v>
                </c:pt>
                <c:pt idx="22594">
                  <c:v>2.9359580555537832</c:v>
                </c:pt>
                <c:pt idx="22595">
                  <c:v>1.7800928617361933E-5</c:v>
                </c:pt>
                <c:pt idx="22596">
                  <c:v>0</c:v>
                </c:pt>
                <c:pt idx="22597">
                  <c:v>0</c:v>
                </c:pt>
                <c:pt idx="22598">
                  <c:v>0.12782571759453276</c:v>
                </c:pt>
                <c:pt idx="22599">
                  <c:v>0</c:v>
                </c:pt>
                <c:pt idx="22600">
                  <c:v>0</c:v>
                </c:pt>
                <c:pt idx="22601">
                  <c:v>0</c:v>
                </c:pt>
                <c:pt idx="22602">
                  <c:v>0</c:v>
                </c:pt>
                <c:pt idx="22603">
                  <c:v>0</c:v>
                </c:pt>
                <c:pt idx="22604">
                  <c:v>0</c:v>
                </c:pt>
                <c:pt idx="22605">
                  <c:v>1.5752309991512448E-5</c:v>
                </c:pt>
                <c:pt idx="22606">
                  <c:v>0</c:v>
                </c:pt>
                <c:pt idx="22607">
                  <c:v>0.46831685185316019</c:v>
                </c:pt>
                <c:pt idx="22608">
                  <c:v>0.12840563656936865</c:v>
                </c:pt>
                <c:pt idx="22609">
                  <c:v>0</c:v>
                </c:pt>
                <c:pt idx="22610">
                  <c:v>0.12917990740970708</c:v>
                </c:pt>
                <c:pt idx="22611">
                  <c:v>0</c:v>
                </c:pt>
                <c:pt idx="22612">
                  <c:v>0</c:v>
                </c:pt>
                <c:pt idx="22613">
                  <c:v>0</c:v>
                </c:pt>
                <c:pt idx="22614">
                  <c:v>0.14037677083251765</c:v>
                </c:pt>
                <c:pt idx="22615">
                  <c:v>0</c:v>
                </c:pt>
                <c:pt idx="22616">
                  <c:v>0</c:v>
                </c:pt>
                <c:pt idx="22617">
                  <c:v>0</c:v>
                </c:pt>
                <c:pt idx="22618">
                  <c:v>0</c:v>
                </c:pt>
                <c:pt idx="22619">
                  <c:v>0</c:v>
                </c:pt>
                <c:pt idx="22620">
                  <c:v>0</c:v>
                </c:pt>
                <c:pt idx="22621">
                  <c:v>0</c:v>
                </c:pt>
                <c:pt idx="22622">
                  <c:v>0.12377280092186993</c:v>
                </c:pt>
                <c:pt idx="22623">
                  <c:v>0</c:v>
                </c:pt>
                <c:pt idx="22624">
                  <c:v>1.9900750810193131</c:v>
                </c:pt>
                <c:pt idx="22625">
                  <c:v>0.12162781249935506</c:v>
                </c:pt>
                <c:pt idx="22626">
                  <c:v>2.1319450752343982E-5</c:v>
                </c:pt>
                <c:pt idx="22627">
                  <c:v>0.26713185184780741</c:v>
                </c:pt>
                <c:pt idx="22628">
                  <c:v>0.13816106480953749</c:v>
                </c:pt>
                <c:pt idx="22629">
                  <c:v>0.12246584490640089</c:v>
                </c:pt>
                <c:pt idx="22630">
                  <c:v>0</c:v>
                </c:pt>
                <c:pt idx="22631">
                  <c:v>0</c:v>
                </c:pt>
                <c:pt idx="22632">
                  <c:v>1.5289355360437185E-5</c:v>
                </c:pt>
                <c:pt idx="22633">
                  <c:v>1.8032405932899565E-5</c:v>
                </c:pt>
                <c:pt idx="22634">
                  <c:v>1.0005022800905863</c:v>
                </c:pt>
                <c:pt idx="22635">
                  <c:v>0</c:v>
                </c:pt>
                <c:pt idx="22636">
                  <c:v>0</c:v>
                </c:pt>
                <c:pt idx="22637">
                  <c:v>0</c:v>
                </c:pt>
                <c:pt idx="22638">
                  <c:v>0</c:v>
                </c:pt>
                <c:pt idx="22639">
                  <c:v>0</c:v>
                </c:pt>
                <c:pt idx="22640">
                  <c:v>0.13352412037056638</c:v>
                </c:pt>
                <c:pt idx="22641">
                  <c:v>0.16180357638950227</c:v>
                </c:pt>
                <c:pt idx="22642">
                  <c:v>0.23732275462680263</c:v>
                </c:pt>
                <c:pt idx="22643">
                  <c:v>0</c:v>
                </c:pt>
                <c:pt idx="22644">
                  <c:v>0</c:v>
                </c:pt>
                <c:pt idx="22645">
                  <c:v>0.95690152777387993</c:v>
                </c:pt>
                <c:pt idx="22646">
                  <c:v>2.7581023459788412E-5</c:v>
                </c:pt>
                <c:pt idx="22647">
                  <c:v>0</c:v>
                </c:pt>
                <c:pt idx="22648">
                  <c:v>0</c:v>
                </c:pt>
                <c:pt idx="22649">
                  <c:v>0</c:v>
                </c:pt>
                <c:pt idx="22650">
                  <c:v>3.410880162846297E-5</c:v>
                </c:pt>
                <c:pt idx="22651">
                  <c:v>0</c:v>
                </c:pt>
                <c:pt idx="22652">
                  <c:v>0</c:v>
                </c:pt>
                <c:pt idx="22653">
                  <c:v>0</c:v>
                </c:pt>
                <c:pt idx="22654">
                  <c:v>0</c:v>
                </c:pt>
                <c:pt idx="22655">
                  <c:v>0</c:v>
                </c:pt>
                <c:pt idx="22656">
                  <c:v>0</c:v>
                </c:pt>
                <c:pt idx="22657">
                  <c:v>0.14139587963290978</c:v>
                </c:pt>
                <c:pt idx="22658">
                  <c:v>0</c:v>
                </c:pt>
                <c:pt idx="22659">
                  <c:v>0</c:v>
                </c:pt>
                <c:pt idx="22660">
                  <c:v>0.11661554397869622</c:v>
                </c:pt>
                <c:pt idx="22661">
                  <c:v>0.14169488425977761</c:v>
                </c:pt>
                <c:pt idx="22662">
                  <c:v>0.14136693286855007</c:v>
                </c:pt>
                <c:pt idx="22663">
                  <c:v>0</c:v>
                </c:pt>
                <c:pt idx="22664">
                  <c:v>0</c:v>
                </c:pt>
                <c:pt idx="22665">
                  <c:v>0</c:v>
                </c:pt>
                <c:pt idx="22666">
                  <c:v>0</c:v>
                </c:pt>
                <c:pt idx="22667">
                  <c:v>0.17583792824007105</c:v>
                </c:pt>
                <c:pt idx="22668">
                  <c:v>0.1184176967581152</c:v>
                </c:pt>
                <c:pt idx="22669">
                  <c:v>0</c:v>
                </c:pt>
                <c:pt idx="22670">
                  <c:v>0</c:v>
                </c:pt>
                <c:pt idx="22671">
                  <c:v>0.15146976851247018</c:v>
                </c:pt>
                <c:pt idx="22672">
                  <c:v>0.13150099536869675</c:v>
                </c:pt>
                <c:pt idx="22673">
                  <c:v>0.13147692129859934</c:v>
                </c:pt>
                <c:pt idx="22674">
                  <c:v>0</c:v>
                </c:pt>
                <c:pt idx="22675">
                  <c:v>2.0196763216517866E-5</c:v>
                </c:pt>
                <c:pt idx="22676">
                  <c:v>0.20603366898285458</c:v>
                </c:pt>
                <c:pt idx="22677">
                  <c:v>0.1263787499992759</c:v>
                </c:pt>
                <c:pt idx="22678">
                  <c:v>0</c:v>
                </c:pt>
                <c:pt idx="22679">
                  <c:v>0</c:v>
                </c:pt>
                <c:pt idx="22680">
                  <c:v>0</c:v>
                </c:pt>
                <c:pt idx="22681">
                  <c:v>0</c:v>
                </c:pt>
                <c:pt idx="22682">
                  <c:v>0.12167017360479804</c:v>
                </c:pt>
                <c:pt idx="22683">
                  <c:v>2.2256943339016289E-5</c:v>
                </c:pt>
                <c:pt idx="22684">
                  <c:v>0</c:v>
                </c:pt>
                <c:pt idx="22685">
                  <c:v>3.305555583210662E-5</c:v>
                </c:pt>
                <c:pt idx="22686">
                  <c:v>0.12359475694393041</c:v>
                </c:pt>
                <c:pt idx="22687">
                  <c:v>0</c:v>
                </c:pt>
                <c:pt idx="22688">
                  <c:v>0.40153407407342456</c:v>
                </c:pt>
                <c:pt idx="22689">
                  <c:v>0.11746440972638084</c:v>
                </c:pt>
                <c:pt idx="22690">
                  <c:v>0.13424659722659271</c:v>
                </c:pt>
                <c:pt idx="22691">
                  <c:v>0</c:v>
                </c:pt>
                <c:pt idx="22692">
                  <c:v>0.1364133217575727</c:v>
                </c:pt>
                <c:pt idx="22693">
                  <c:v>0.12336664351460058</c:v>
                </c:pt>
                <c:pt idx="22694">
                  <c:v>0.13184120370715391</c:v>
                </c:pt>
                <c:pt idx="22695">
                  <c:v>0.12486982638802147</c:v>
                </c:pt>
                <c:pt idx="22696">
                  <c:v>0.12398946759640239</c:v>
                </c:pt>
                <c:pt idx="22697">
                  <c:v>0</c:v>
                </c:pt>
                <c:pt idx="22698">
                  <c:v>0</c:v>
                </c:pt>
                <c:pt idx="22699">
                  <c:v>0</c:v>
                </c:pt>
                <c:pt idx="22700">
                  <c:v>0</c:v>
                </c:pt>
                <c:pt idx="22701">
                  <c:v>0.1308932870379067</c:v>
                </c:pt>
                <c:pt idx="22702">
                  <c:v>0</c:v>
                </c:pt>
                <c:pt idx="22703">
                  <c:v>0</c:v>
                </c:pt>
                <c:pt idx="22704">
                  <c:v>0</c:v>
                </c:pt>
                <c:pt idx="22705">
                  <c:v>0</c:v>
                </c:pt>
                <c:pt idx="22706">
                  <c:v>0</c:v>
                </c:pt>
                <c:pt idx="22707">
                  <c:v>5.431535879324656E-2</c:v>
                </c:pt>
                <c:pt idx="22708">
                  <c:v>0</c:v>
                </c:pt>
                <c:pt idx="22709">
                  <c:v>0</c:v>
                </c:pt>
                <c:pt idx="22710">
                  <c:v>0.13573800925951218</c:v>
                </c:pt>
                <c:pt idx="22711">
                  <c:v>0</c:v>
                </c:pt>
                <c:pt idx="22712">
                  <c:v>0</c:v>
                </c:pt>
                <c:pt idx="22713">
                  <c:v>0</c:v>
                </c:pt>
                <c:pt idx="22714">
                  <c:v>0</c:v>
                </c:pt>
                <c:pt idx="22715">
                  <c:v>0</c:v>
                </c:pt>
                <c:pt idx="22716">
                  <c:v>0.21857414351688931</c:v>
                </c:pt>
                <c:pt idx="22717">
                  <c:v>0.12368179397890344</c:v>
                </c:pt>
                <c:pt idx="22718">
                  <c:v>0</c:v>
                </c:pt>
                <c:pt idx="22719">
                  <c:v>0.11998847222275799</c:v>
                </c:pt>
                <c:pt idx="22720">
                  <c:v>2.0997514236150892</c:v>
                </c:pt>
                <c:pt idx="22721">
                  <c:v>1.9351857190486044E-5</c:v>
                </c:pt>
                <c:pt idx="22722">
                  <c:v>3.2488424039911479E-5</c:v>
                </c:pt>
                <c:pt idx="22723">
                  <c:v>0</c:v>
                </c:pt>
                <c:pt idx="22724">
                  <c:v>0</c:v>
                </c:pt>
                <c:pt idx="22725">
                  <c:v>0.13414878472394776</c:v>
                </c:pt>
                <c:pt idx="22726">
                  <c:v>0</c:v>
                </c:pt>
                <c:pt idx="22727">
                  <c:v>0</c:v>
                </c:pt>
                <c:pt idx="22728">
                  <c:v>1.407548610586673E-2</c:v>
                </c:pt>
                <c:pt idx="22729">
                  <c:v>0</c:v>
                </c:pt>
                <c:pt idx="22730">
                  <c:v>0</c:v>
                </c:pt>
                <c:pt idx="22731">
                  <c:v>0.13073883101606043</c:v>
                </c:pt>
                <c:pt idx="22732">
                  <c:v>2.2465782175859204</c:v>
                </c:pt>
                <c:pt idx="22733">
                  <c:v>6.8461794791655848</c:v>
                </c:pt>
                <c:pt idx="22734">
                  <c:v>0</c:v>
                </c:pt>
                <c:pt idx="22735">
                  <c:v>0.11173622685601003</c:v>
                </c:pt>
                <c:pt idx="22736">
                  <c:v>0</c:v>
                </c:pt>
                <c:pt idx="22737">
                  <c:v>0</c:v>
                </c:pt>
                <c:pt idx="22738">
                  <c:v>0</c:v>
                </c:pt>
                <c:pt idx="22739">
                  <c:v>0</c:v>
                </c:pt>
                <c:pt idx="22740">
                  <c:v>0.11616781249904307</c:v>
                </c:pt>
                <c:pt idx="22741">
                  <c:v>0</c:v>
                </c:pt>
                <c:pt idx="22742">
                  <c:v>0</c:v>
                </c:pt>
                <c:pt idx="22743">
                  <c:v>0</c:v>
                </c:pt>
                <c:pt idx="22744">
                  <c:v>0</c:v>
                </c:pt>
                <c:pt idx="22745">
                  <c:v>0</c:v>
                </c:pt>
                <c:pt idx="22746">
                  <c:v>0</c:v>
                </c:pt>
                <c:pt idx="22747">
                  <c:v>0</c:v>
                </c:pt>
                <c:pt idx="22748">
                  <c:v>0</c:v>
                </c:pt>
                <c:pt idx="22749">
                  <c:v>0</c:v>
                </c:pt>
                <c:pt idx="22750">
                  <c:v>0</c:v>
                </c:pt>
                <c:pt idx="22751">
                  <c:v>0</c:v>
                </c:pt>
                <c:pt idx="22752">
                  <c:v>0.12416214119730284</c:v>
                </c:pt>
                <c:pt idx="22753">
                  <c:v>0.12192370370757999</c:v>
                </c:pt>
                <c:pt idx="22754">
                  <c:v>0.13426019676262513</c:v>
                </c:pt>
                <c:pt idx="22755">
                  <c:v>0.32094119212706573</c:v>
                </c:pt>
                <c:pt idx="22756">
                  <c:v>0.12880958332971204</c:v>
                </c:pt>
                <c:pt idx="22757">
                  <c:v>0.12830459490214707</c:v>
                </c:pt>
                <c:pt idx="22758">
                  <c:v>0</c:v>
                </c:pt>
                <c:pt idx="22759">
                  <c:v>0</c:v>
                </c:pt>
                <c:pt idx="22760">
                  <c:v>1.5416670066770166E-5</c:v>
                </c:pt>
                <c:pt idx="22761">
                  <c:v>0</c:v>
                </c:pt>
                <c:pt idx="22762">
                  <c:v>1.2340008449027664</c:v>
                </c:pt>
                <c:pt idx="22763">
                  <c:v>0</c:v>
                </c:pt>
                <c:pt idx="22764">
                  <c:v>0</c:v>
                </c:pt>
                <c:pt idx="22765">
                  <c:v>0.14101028934965143</c:v>
                </c:pt>
                <c:pt idx="22766">
                  <c:v>0.15941386574559147</c:v>
                </c:pt>
                <c:pt idx="22767">
                  <c:v>0</c:v>
                </c:pt>
                <c:pt idx="22768">
                  <c:v>5.1527778850868344E-5</c:v>
                </c:pt>
                <c:pt idx="22769">
                  <c:v>2.7905087335966527E-5</c:v>
                </c:pt>
                <c:pt idx="22770">
                  <c:v>2.068286994472146E-5</c:v>
                </c:pt>
                <c:pt idx="22771">
                  <c:v>0.13709579860733356</c:v>
                </c:pt>
                <c:pt idx="22772">
                  <c:v>2.4745371774770319E-5</c:v>
                </c:pt>
                <c:pt idx="22773">
                  <c:v>7.725472222227836E-2</c:v>
                </c:pt>
                <c:pt idx="22774">
                  <c:v>2.2395834093913436E-5</c:v>
                </c:pt>
                <c:pt idx="22775">
                  <c:v>2.8182868845760822E-5</c:v>
                </c:pt>
                <c:pt idx="22776">
                  <c:v>0.11627254630002426</c:v>
                </c:pt>
                <c:pt idx="22777">
                  <c:v>1.9571758457459509E-5</c:v>
                </c:pt>
                <c:pt idx="22778">
                  <c:v>1.139054201390536</c:v>
                </c:pt>
                <c:pt idx="22779">
                  <c:v>2.6469911972526461E-5</c:v>
                </c:pt>
                <c:pt idx="22780">
                  <c:v>1.9641200196929276E-5</c:v>
                </c:pt>
                <c:pt idx="22781">
                  <c:v>3.118055610684678E-5</c:v>
                </c:pt>
                <c:pt idx="22782">
                  <c:v>0.1346962731477106</c:v>
                </c:pt>
                <c:pt idx="22783">
                  <c:v>2.6608795451465994E-5</c:v>
                </c:pt>
                <c:pt idx="22784">
                  <c:v>1.8032413208857179E-5</c:v>
                </c:pt>
                <c:pt idx="22785">
                  <c:v>0</c:v>
                </c:pt>
                <c:pt idx="22786">
                  <c:v>0.21230253472458571</c:v>
                </c:pt>
                <c:pt idx="22787">
                  <c:v>0</c:v>
                </c:pt>
                <c:pt idx="22788">
                  <c:v>0</c:v>
                </c:pt>
                <c:pt idx="22789">
                  <c:v>0</c:v>
                </c:pt>
                <c:pt idx="22790">
                  <c:v>0</c:v>
                </c:pt>
                <c:pt idx="22791">
                  <c:v>0</c:v>
                </c:pt>
                <c:pt idx="22792">
                  <c:v>0</c:v>
                </c:pt>
                <c:pt idx="22793">
                  <c:v>0</c:v>
                </c:pt>
                <c:pt idx="22794">
                  <c:v>0</c:v>
                </c:pt>
                <c:pt idx="22795">
                  <c:v>0.11326644675864372</c:v>
                </c:pt>
                <c:pt idx="22796">
                  <c:v>0</c:v>
                </c:pt>
                <c:pt idx="22797">
                  <c:v>0</c:v>
                </c:pt>
                <c:pt idx="22798">
                  <c:v>0</c:v>
                </c:pt>
                <c:pt idx="22799">
                  <c:v>0</c:v>
                </c:pt>
                <c:pt idx="22800">
                  <c:v>0</c:v>
                </c:pt>
                <c:pt idx="22801">
                  <c:v>0</c:v>
                </c:pt>
                <c:pt idx="22802">
                  <c:v>0</c:v>
                </c:pt>
                <c:pt idx="22803">
                  <c:v>0</c:v>
                </c:pt>
                <c:pt idx="22804">
                  <c:v>0</c:v>
                </c:pt>
                <c:pt idx="22805">
                  <c:v>2.292823774041608E-5</c:v>
                </c:pt>
                <c:pt idx="22806">
                  <c:v>0.14002337963029277</c:v>
                </c:pt>
                <c:pt idx="22807">
                  <c:v>0</c:v>
                </c:pt>
                <c:pt idx="22808">
                  <c:v>0</c:v>
                </c:pt>
                <c:pt idx="22809">
                  <c:v>0</c:v>
                </c:pt>
                <c:pt idx="22810">
                  <c:v>1.8865735910367221E-5</c:v>
                </c:pt>
                <c:pt idx="22811">
                  <c:v>0.12337219907203689</c:v>
                </c:pt>
                <c:pt idx="22812">
                  <c:v>0</c:v>
                </c:pt>
                <c:pt idx="22813">
                  <c:v>0</c:v>
                </c:pt>
                <c:pt idx="22814">
                  <c:v>0</c:v>
                </c:pt>
                <c:pt idx="22815">
                  <c:v>0</c:v>
                </c:pt>
                <c:pt idx="22816">
                  <c:v>0</c:v>
                </c:pt>
                <c:pt idx="22817">
                  <c:v>0.12636454861058155</c:v>
                </c:pt>
                <c:pt idx="22818">
                  <c:v>0</c:v>
                </c:pt>
                <c:pt idx="22819">
                  <c:v>0.13933609953528503</c:v>
                </c:pt>
                <c:pt idx="22820">
                  <c:v>0</c:v>
                </c:pt>
                <c:pt idx="22821">
                  <c:v>0</c:v>
                </c:pt>
                <c:pt idx="22822">
                  <c:v>0</c:v>
                </c:pt>
                <c:pt idx="22823">
                  <c:v>0.13892612268682569</c:v>
                </c:pt>
                <c:pt idx="22824">
                  <c:v>0</c:v>
                </c:pt>
                <c:pt idx="22825">
                  <c:v>0</c:v>
                </c:pt>
                <c:pt idx="22826">
                  <c:v>0</c:v>
                </c:pt>
                <c:pt idx="22827">
                  <c:v>0</c:v>
                </c:pt>
                <c:pt idx="22828">
                  <c:v>0</c:v>
                </c:pt>
                <c:pt idx="22829">
                  <c:v>3.1822002318222076E-2</c:v>
                </c:pt>
                <c:pt idx="22830">
                  <c:v>0</c:v>
                </c:pt>
                <c:pt idx="22831">
                  <c:v>0</c:v>
                </c:pt>
                <c:pt idx="22832">
                  <c:v>0</c:v>
                </c:pt>
                <c:pt idx="22833">
                  <c:v>0</c:v>
                </c:pt>
                <c:pt idx="22834">
                  <c:v>0</c:v>
                </c:pt>
                <c:pt idx="22835">
                  <c:v>0</c:v>
                </c:pt>
                <c:pt idx="22836">
                  <c:v>0</c:v>
                </c:pt>
                <c:pt idx="22837">
                  <c:v>0</c:v>
                </c:pt>
                <c:pt idx="22838">
                  <c:v>0</c:v>
                </c:pt>
                <c:pt idx="22839">
                  <c:v>0</c:v>
                </c:pt>
                <c:pt idx="22840">
                  <c:v>0</c:v>
                </c:pt>
                <c:pt idx="22841">
                  <c:v>0</c:v>
                </c:pt>
                <c:pt idx="22842">
                  <c:v>0</c:v>
                </c:pt>
                <c:pt idx="22843">
                  <c:v>0</c:v>
                </c:pt>
                <c:pt idx="22844">
                  <c:v>0</c:v>
                </c:pt>
                <c:pt idx="22845">
                  <c:v>0</c:v>
                </c:pt>
                <c:pt idx="22846">
                  <c:v>0.12567356482031755</c:v>
                </c:pt>
                <c:pt idx="22847">
                  <c:v>4.6439780096989125E-2</c:v>
                </c:pt>
                <c:pt idx="22848">
                  <c:v>0</c:v>
                </c:pt>
                <c:pt idx="22849">
                  <c:v>0</c:v>
                </c:pt>
                <c:pt idx="22850">
                  <c:v>0</c:v>
                </c:pt>
                <c:pt idx="22851">
                  <c:v>0.12428946758882375</c:v>
                </c:pt>
                <c:pt idx="22852">
                  <c:v>0.12637599536537891</c:v>
                </c:pt>
                <c:pt idx="22853">
                  <c:v>0</c:v>
                </c:pt>
                <c:pt idx="22854">
                  <c:v>0</c:v>
                </c:pt>
                <c:pt idx="22855">
                  <c:v>0.14663917824509554</c:v>
                </c:pt>
                <c:pt idx="22856">
                  <c:v>0</c:v>
                </c:pt>
                <c:pt idx="22857">
                  <c:v>0</c:v>
                </c:pt>
                <c:pt idx="22858">
                  <c:v>0</c:v>
                </c:pt>
                <c:pt idx="22859">
                  <c:v>0</c:v>
                </c:pt>
                <c:pt idx="22860">
                  <c:v>0</c:v>
                </c:pt>
                <c:pt idx="22861">
                  <c:v>0</c:v>
                </c:pt>
                <c:pt idx="22862">
                  <c:v>4.4635625003138557E-2</c:v>
                </c:pt>
                <c:pt idx="22863">
                  <c:v>0</c:v>
                </c:pt>
                <c:pt idx="22864">
                  <c:v>0</c:v>
                </c:pt>
                <c:pt idx="22865">
                  <c:v>0</c:v>
                </c:pt>
                <c:pt idx="22866">
                  <c:v>0</c:v>
                </c:pt>
                <c:pt idx="22867">
                  <c:v>0.1306433796271449</c:v>
                </c:pt>
                <c:pt idx="22868">
                  <c:v>0</c:v>
                </c:pt>
                <c:pt idx="22869">
                  <c:v>0.11714748842496192</c:v>
                </c:pt>
                <c:pt idx="22870">
                  <c:v>0</c:v>
                </c:pt>
                <c:pt idx="22871">
                  <c:v>0</c:v>
                </c:pt>
                <c:pt idx="22872">
                  <c:v>2.6426006945257541E-2</c:v>
                </c:pt>
                <c:pt idx="22873">
                  <c:v>0</c:v>
                </c:pt>
                <c:pt idx="22874">
                  <c:v>0.1317056018524454</c:v>
                </c:pt>
                <c:pt idx="22875">
                  <c:v>0.12719275463314261</c:v>
                </c:pt>
                <c:pt idx="22876">
                  <c:v>0</c:v>
                </c:pt>
                <c:pt idx="22877">
                  <c:v>0.11457130787312053</c:v>
                </c:pt>
                <c:pt idx="22878">
                  <c:v>0</c:v>
                </c:pt>
                <c:pt idx="22879">
                  <c:v>0</c:v>
                </c:pt>
                <c:pt idx="22880">
                  <c:v>0</c:v>
                </c:pt>
                <c:pt idx="22881">
                  <c:v>0.55358771990722744</c:v>
                </c:pt>
                <c:pt idx="22882">
                  <c:v>0.12739399306155974</c:v>
                </c:pt>
                <c:pt idx="22883">
                  <c:v>0.13196917824097909</c:v>
                </c:pt>
                <c:pt idx="22884">
                  <c:v>0.12413114583614515</c:v>
                </c:pt>
                <c:pt idx="22885">
                  <c:v>0</c:v>
                </c:pt>
                <c:pt idx="22886">
                  <c:v>0</c:v>
                </c:pt>
                <c:pt idx="22887">
                  <c:v>0.13023780092044035</c:v>
                </c:pt>
                <c:pt idx="22888">
                  <c:v>0</c:v>
                </c:pt>
                <c:pt idx="22889">
                  <c:v>0</c:v>
                </c:pt>
                <c:pt idx="22890">
                  <c:v>0</c:v>
                </c:pt>
                <c:pt idx="22891">
                  <c:v>0</c:v>
                </c:pt>
                <c:pt idx="22892">
                  <c:v>0</c:v>
                </c:pt>
                <c:pt idx="22893">
                  <c:v>0.14267072916845791</c:v>
                </c:pt>
                <c:pt idx="22894">
                  <c:v>0</c:v>
                </c:pt>
                <c:pt idx="22895">
                  <c:v>0</c:v>
                </c:pt>
                <c:pt idx="22896">
                  <c:v>0</c:v>
                </c:pt>
                <c:pt idx="22897">
                  <c:v>0</c:v>
                </c:pt>
                <c:pt idx="22898">
                  <c:v>0</c:v>
                </c:pt>
                <c:pt idx="22899">
                  <c:v>0</c:v>
                </c:pt>
                <c:pt idx="22900">
                  <c:v>0.12948287037579576</c:v>
                </c:pt>
                <c:pt idx="22901">
                  <c:v>0</c:v>
                </c:pt>
                <c:pt idx="22902">
                  <c:v>0</c:v>
                </c:pt>
                <c:pt idx="22903">
                  <c:v>7.1555798611370847E-2</c:v>
                </c:pt>
                <c:pt idx="22904">
                  <c:v>0</c:v>
                </c:pt>
                <c:pt idx="22905">
                  <c:v>0</c:v>
                </c:pt>
                <c:pt idx="22906">
                  <c:v>0</c:v>
                </c:pt>
                <c:pt idx="22907">
                  <c:v>0</c:v>
                </c:pt>
                <c:pt idx="22908">
                  <c:v>0</c:v>
                </c:pt>
                <c:pt idx="22909">
                  <c:v>0</c:v>
                </c:pt>
                <c:pt idx="22910">
                  <c:v>0</c:v>
                </c:pt>
                <c:pt idx="22911">
                  <c:v>0</c:v>
                </c:pt>
                <c:pt idx="22912">
                  <c:v>0</c:v>
                </c:pt>
                <c:pt idx="22913">
                  <c:v>0</c:v>
                </c:pt>
                <c:pt idx="22914">
                  <c:v>0</c:v>
                </c:pt>
                <c:pt idx="22915">
                  <c:v>0</c:v>
                </c:pt>
                <c:pt idx="22916">
                  <c:v>0</c:v>
                </c:pt>
                <c:pt idx="22917">
                  <c:v>0</c:v>
                </c:pt>
                <c:pt idx="22918">
                  <c:v>0.13016400462947786</c:v>
                </c:pt>
                <c:pt idx="22919">
                  <c:v>0</c:v>
                </c:pt>
                <c:pt idx="22920">
                  <c:v>0</c:v>
                </c:pt>
                <c:pt idx="22921">
                  <c:v>0.13001038194488501</c:v>
                </c:pt>
                <c:pt idx="22922">
                  <c:v>0.12783238425618038</c:v>
                </c:pt>
                <c:pt idx="22923">
                  <c:v>0</c:v>
                </c:pt>
                <c:pt idx="22924">
                  <c:v>0.1275621296299505</c:v>
                </c:pt>
                <c:pt idx="22925">
                  <c:v>0.13256663193897111</c:v>
                </c:pt>
                <c:pt idx="22926">
                  <c:v>0.77977114583336515</c:v>
                </c:pt>
                <c:pt idx="22927">
                  <c:v>0</c:v>
                </c:pt>
                <c:pt idx="22928">
                  <c:v>0</c:v>
                </c:pt>
                <c:pt idx="22929">
                  <c:v>0</c:v>
                </c:pt>
                <c:pt idx="22930">
                  <c:v>0</c:v>
                </c:pt>
                <c:pt idx="22931">
                  <c:v>0.12841045139066409</c:v>
                </c:pt>
                <c:pt idx="22932">
                  <c:v>0</c:v>
                </c:pt>
                <c:pt idx="22933">
                  <c:v>0</c:v>
                </c:pt>
                <c:pt idx="22934">
                  <c:v>0.12648443287616828</c:v>
                </c:pt>
                <c:pt idx="22935">
                  <c:v>0.13071012731234077</c:v>
                </c:pt>
                <c:pt idx="22936">
                  <c:v>0.13175380787288304</c:v>
                </c:pt>
                <c:pt idx="22937">
                  <c:v>0.12879416666692123</c:v>
                </c:pt>
                <c:pt idx="22938">
                  <c:v>0.13498967592749977</c:v>
                </c:pt>
                <c:pt idx="22939">
                  <c:v>0.13301012731244555</c:v>
                </c:pt>
                <c:pt idx="22940">
                  <c:v>0</c:v>
                </c:pt>
                <c:pt idx="22941">
                  <c:v>0</c:v>
                </c:pt>
                <c:pt idx="22942">
                  <c:v>0.12560824074171251</c:v>
                </c:pt>
                <c:pt idx="22943">
                  <c:v>0</c:v>
                </c:pt>
                <c:pt idx="22944">
                  <c:v>0</c:v>
                </c:pt>
                <c:pt idx="22945">
                  <c:v>0</c:v>
                </c:pt>
                <c:pt idx="22946">
                  <c:v>0</c:v>
                </c:pt>
                <c:pt idx="22947">
                  <c:v>0.12930251157376915</c:v>
                </c:pt>
                <c:pt idx="22948">
                  <c:v>0.13366126157779945</c:v>
                </c:pt>
                <c:pt idx="22949">
                  <c:v>0.13221018518379424</c:v>
                </c:pt>
                <c:pt idx="22950">
                  <c:v>0</c:v>
                </c:pt>
                <c:pt idx="22951">
                  <c:v>0.12656434028031072</c:v>
                </c:pt>
                <c:pt idx="22952">
                  <c:v>0.12281116897793254</c:v>
                </c:pt>
                <c:pt idx="22953">
                  <c:v>0.152779756943346</c:v>
                </c:pt>
                <c:pt idx="22954">
                  <c:v>0</c:v>
                </c:pt>
                <c:pt idx="22955">
                  <c:v>0</c:v>
                </c:pt>
                <c:pt idx="22956">
                  <c:v>0.12880510416289326</c:v>
                </c:pt>
                <c:pt idx="22957">
                  <c:v>3.8802442245359998</c:v>
                </c:pt>
                <c:pt idx="22958">
                  <c:v>0.12867847221787088</c:v>
                </c:pt>
                <c:pt idx="22959">
                  <c:v>0.13022967592405621</c:v>
                </c:pt>
                <c:pt idx="22960">
                  <c:v>0</c:v>
                </c:pt>
                <c:pt idx="22961">
                  <c:v>0</c:v>
                </c:pt>
                <c:pt idx="22962">
                  <c:v>1.7144641205959488E-2</c:v>
                </c:pt>
                <c:pt idx="22963">
                  <c:v>0</c:v>
                </c:pt>
                <c:pt idx="22964">
                  <c:v>0.13253918981354218</c:v>
                </c:pt>
                <c:pt idx="22965">
                  <c:v>0</c:v>
                </c:pt>
                <c:pt idx="22966">
                  <c:v>0</c:v>
                </c:pt>
                <c:pt idx="22967">
                  <c:v>0.129856655090407</c:v>
                </c:pt>
                <c:pt idx="22968">
                  <c:v>0</c:v>
                </c:pt>
                <c:pt idx="22969">
                  <c:v>0.37534842592140194</c:v>
                </c:pt>
                <c:pt idx="22970">
                  <c:v>0</c:v>
                </c:pt>
                <c:pt idx="22971">
                  <c:v>0</c:v>
                </c:pt>
                <c:pt idx="22972">
                  <c:v>0.26287815971591044</c:v>
                </c:pt>
                <c:pt idx="22973">
                  <c:v>0</c:v>
                </c:pt>
                <c:pt idx="22974">
                  <c:v>0.14168520833482035</c:v>
                </c:pt>
                <c:pt idx="22975">
                  <c:v>0</c:v>
                </c:pt>
                <c:pt idx="22976">
                  <c:v>2.8587615277792793</c:v>
                </c:pt>
                <c:pt idx="22977">
                  <c:v>4.9848958369693719E-3</c:v>
                </c:pt>
                <c:pt idx="22978">
                  <c:v>3.3760902777430601E-2</c:v>
                </c:pt>
                <c:pt idx="22979">
                  <c:v>0</c:v>
                </c:pt>
                <c:pt idx="22980">
                  <c:v>33.176894027783419</c:v>
                </c:pt>
                <c:pt idx="22981">
                  <c:v>0.13013728008809267</c:v>
                </c:pt>
                <c:pt idx="22982">
                  <c:v>0.12788265046401648</c:v>
                </c:pt>
                <c:pt idx="22983">
                  <c:v>0.12735427083680406</c:v>
                </c:pt>
                <c:pt idx="22984">
                  <c:v>0.12659305555280298</c:v>
                </c:pt>
                <c:pt idx="22985">
                  <c:v>0</c:v>
                </c:pt>
                <c:pt idx="22986">
                  <c:v>0.45775841435533948</c:v>
                </c:pt>
                <c:pt idx="22987">
                  <c:v>0.12888406250567641</c:v>
                </c:pt>
                <c:pt idx="22988">
                  <c:v>1.0988920138916001</c:v>
                </c:pt>
                <c:pt idx="22989">
                  <c:v>0.1319638773202314</c:v>
                </c:pt>
                <c:pt idx="22990">
                  <c:v>0.31131223379634321</c:v>
                </c:pt>
                <c:pt idx="22991">
                  <c:v>0.17714353009796469</c:v>
                </c:pt>
                <c:pt idx="22992">
                  <c:v>0.8414491087969509</c:v>
                </c:pt>
                <c:pt idx="22993">
                  <c:v>1.7033622687449679E-2</c:v>
                </c:pt>
                <c:pt idx="22994">
                  <c:v>0.15309148148662644</c:v>
                </c:pt>
                <c:pt idx="22995">
                  <c:v>1.7968449072213843E-2</c:v>
                </c:pt>
                <c:pt idx="22996">
                  <c:v>0</c:v>
                </c:pt>
                <c:pt idx="22997">
                  <c:v>1.8337673609494232E-2</c:v>
                </c:pt>
                <c:pt idx="22998">
                  <c:v>1.729260417050682E-2</c:v>
                </c:pt>
                <c:pt idx="22999">
                  <c:v>0</c:v>
                </c:pt>
                <c:pt idx="23000">
                  <c:v>0.25685936342779314</c:v>
                </c:pt>
                <c:pt idx="23001">
                  <c:v>0</c:v>
                </c:pt>
                <c:pt idx="23002">
                  <c:v>0.13708724536991213</c:v>
                </c:pt>
                <c:pt idx="23003">
                  <c:v>0</c:v>
                </c:pt>
                <c:pt idx="23004">
                  <c:v>1.3363275458686985E-2</c:v>
                </c:pt>
                <c:pt idx="23005">
                  <c:v>0.13257475694263121</c:v>
                </c:pt>
                <c:pt idx="23006">
                  <c:v>0.1141185300948564</c:v>
                </c:pt>
                <c:pt idx="23007">
                  <c:v>0.12475156250002328</c:v>
                </c:pt>
                <c:pt idx="23008">
                  <c:v>0.13683218750520609</c:v>
                </c:pt>
                <c:pt idx="23009">
                  <c:v>0.13625934027368203</c:v>
                </c:pt>
                <c:pt idx="23010">
                  <c:v>0.12677906250610249</c:v>
                </c:pt>
                <c:pt idx="23011">
                  <c:v>0.77295190971926786</c:v>
                </c:pt>
                <c:pt idx="23012">
                  <c:v>0.13037438657192979</c:v>
                </c:pt>
                <c:pt idx="23013">
                  <c:v>0.10816583333507879</c:v>
                </c:pt>
                <c:pt idx="23014">
                  <c:v>0.13149319444346474</c:v>
                </c:pt>
                <c:pt idx="23015">
                  <c:v>0</c:v>
                </c:pt>
                <c:pt idx="23016">
                  <c:v>0.12231072916620178</c:v>
                </c:pt>
                <c:pt idx="23017">
                  <c:v>0.12870048611512175</c:v>
                </c:pt>
                <c:pt idx="23018">
                  <c:v>1.6479802314788685</c:v>
                </c:pt>
                <c:pt idx="23019">
                  <c:v>0.15108894676086493</c:v>
                </c:pt>
                <c:pt idx="23020">
                  <c:v>0.13055958333279705</c:v>
                </c:pt>
                <c:pt idx="23021">
                  <c:v>0.13105636573891388</c:v>
                </c:pt>
                <c:pt idx="23022">
                  <c:v>0.12628633101849118</c:v>
                </c:pt>
                <c:pt idx="23023">
                  <c:v>0.13863537037104834</c:v>
                </c:pt>
                <c:pt idx="23024">
                  <c:v>0.13058233796618879</c:v>
                </c:pt>
                <c:pt idx="23025">
                  <c:v>0.13016730324306991</c:v>
                </c:pt>
                <c:pt idx="23026">
                  <c:v>0.13154943287372589</c:v>
                </c:pt>
                <c:pt idx="23027">
                  <c:v>0.12679309027589625</c:v>
                </c:pt>
                <c:pt idx="23028">
                  <c:v>0.15021560184686678</c:v>
                </c:pt>
                <c:pt idx="23029">
                  <c:v>0.13437070601503365</c:v>
                </c:pt>
                <c:pt idx="23030">
                  <c:v>0</c:v>
                </c:pt>
                <c:pt idx="23031">
                  <c:v>0</c:v>
                </c:pt>
                <c:pt idx="23032">
                  <c:v>0</c:v>
                </c:pt>
                <c:pt idx="23033">
                  <c:v>0.12851598379347706</c:v>
                </c:pt>
                <c:pt idx="23034">
                  <c:v>1.7363749997457489E-2</c:v>
                </c:pt>
                <c:pt idx="23035">
                  <c:v>0.12830589120130753</c:v>
                </c:pt>
                <c:pt idx="23036">
                  <c:v>0</c:v>
                </c:pt>
                <c:pt idx="23037">
                  <c:v>0</c:v>
                </c:pt>
                <c:pt idx="23038">
                  <c:v>0</c:v>
                </c:pt>
                <c:pt idx="23039">
                  <c:v>0</c:v>
                </c:pt>
                <c:pt idx="23040">
                  <c:v>0</c:v>
                </c:pt>
                <c:pt idx="23041">
                  <c:v>0</c:v>
                </c:pt>
                <c:pt idx="23042">
                  <c:v>0</c:v>
                </c:pt>
                <c:pt idx="23043">
                  <c:v>7.5313414352422114E-2</c:v>
                </c:pt>
                <c:pt idx="23044">
                  <c:v>0.76306336806010222</c:v>
                </c:pt>
                <c:pt idx="23045">
                  <c:v>0.12711811342160217</c:v>
                </c:pt>
                <c:pt idx="23046">
                  <c:v>0.13144594907498686</c:v>
                </c:pt>
                <c:pt idx="23047">
                  <c:v>0.13082347222371027</c:v>
                </c:pt>
                <c:pt idx="23048">
                  <c:v>0.1308138888925896</c:v>
                </c:pt>
                <c:pt idx="23049">
                  <c:v>0.1344405324125546</c:v>
                </c:pt>
                <c:pt idx="23050">
                  <c:v>0.12556285879691131</c:v>
                </c:pt>
                <c:pt idx="23051">
                  <c:v>0</c:v>
                </c:pt>
                <c:pt idx="23052">
                  <c:v>0</c:v>
                </c:pt>
                <c:pt idx="23053">
                  <c:v>0</c:v>
                </c:pt>
                <c:pt idx="23054">
                  <c:v>1.0279984259250341</c:v>
                </c:pt>
                <c:pt idx="23055">
                  <c:v>0</c:v>
                </c:pt>
                <c:pt idx="23056">
                  <c:v>0</c:v>
                </c:pt>
                <c:pt idx="23057">
                  <c:v>0</c:v>
                </c:pt>
                <c:pt idx="23058">
                  <c:v>0.1376154398167273</c:v>
                </c:pt>
                <c:pt idx="23059">
                  <c:v>3.5522638892871328E-2</c:v>
                </c:pt>
                <c:pt idx="23060">
                  <c:v>0</c:v>
                </c:pt>
                <c:pt idx="23061">
                  <c:v>0</c:v>
                </c:pt>
                <c:pt idx="23062">
                  <c:v>0</c:v>
                </c:pt>
                <c:pt idx="23063">
                  <c:v>0.13148199074203148</c:v>
                </c:pt>
                <c:pt idx="23064">
                  <c:v>0</c:v>
                </c:pt>
                <c:pt idx="23065">
                  <c:v>0</c:v>
                </c:pt>
                <c:pt idx="23066">
                  <c:v>0</c:v>
                </c:pt>
                <c:pt idx="23067">
                  <c:v>4.8143182866624556E-2</c:v>
                </c:pt>
                <c:pt idx="23068">
                  <c:v>0</c:v>
                </c:pt>
                <c:pt idx="23069">
                  <c:v>0.13048754629562609</c:v>
                </c:pt>
                <c:pt idx="23070">
                  <c:v>0</c:v>
                </c:pt>
                <c:pt idx="23071">
                  <c:v>0.12309232638654066</c:v>
                </c:pt>
                <c:pt idx="23072">
                  <c:v>0</c:v>
                </c:pt>
                <c:pt idx="23073">
                  <c:v>0</c:v>
                </c:pt>
                <c:pt idx="23074">
                  <c:v>0</c:v>
                </c:pt>
                <c:pt idx="23075">
                  <c:v>0</c:v>
                </c:pt>
                <c:pt idx="23076">
                  <c:v>0</c:v>
                </c:pt>
                <c:pt idx="23077">
                  <c:v>0.1215208564826753</c:v>
                </c:pt>
                <c:pt idx="23078">
                  <c:v>0</c:v>
                </c:pt>
                <c:pt idx="23079">
                  <c:v>0.12047550925490214</c:v>
                </c:pt>
                <c:pt idx="23080">
                  <c:v>0</c:v>
                </c:pt>
                <c:pt idx="23081">
                  <c:v>1.4142604166409001E-2</c:v>
                </c:pt>
                <c:pt idx="23082">
                  <c:v>0</c:v>
                </c:pt>
                <c:pt idx="23083">
                  <c:v>0.12891928240424022</c:v>
                </c:pt>
                <c:pt idx="23084">
                  <c:v>0</c:v>
                </c:pt>
                <c:pt idx="23085">
                  <c:v>3.1635567131161224E-2</c:v>
                </c:pt>
                <c:pt idx="23086">
                  <c:v>0</c:v>
                </c:pt>
                <c:pt idx="23087">
                  <c:v>0</c:v>
                </c:pt>
                <c:pt idx="23088">
                  <c:v>0</c:v>
                </c:pt>
                <c:pt idx="23089">
                  <c:v>0</c:v>
                </c:pt>
                <c:pt idx="23090">
                  <c:v>0</c:v>
                </c:pt>
                <c:pt idx="23091">
                  <c:v>0</c:v>
                </c:pt>
                <c:pt idx="23092">
                  <c:v>1.8720393520197831E-2</c:v>
                </c:pt>
                <c:pt idx="23093">
                  <c:v>4.9037071759812534E-2</c:v>
                </c:pt>
                <c:pt idx="23094">
                  <c:v>0</c:v>
                </c:pt>
                <c:pt idx="23095">
                  <c:v>0.12924313657276798</c:v>
                </c:pt>
                <c:pt idx="23096">
                  <c:v>0</c:v>
                </c:pt>
                <c:pt idx="23097">
                  <c:v>3.0843194443150423E-2</c:v>
                </c:pt>
                <c:pt idx="23098">
                  <c:v>7.8876261570258066E-2</c:v>
                </c:pt>
                <c:pt idx="23099">
                  <c:v>7.7590925924596377E-2</c:v>
                </c:pt>
                <c:pt idx="23100">
                  <c:v>0.12960981481592171</c:v>
                </c:pt>
                <c:pt idx="23101">
                  <c:v>0.12818501157016726</c:v>
                </c:pt>
                <c:pt idx="23102">
                  <c:v>0.12804052083083661</c:v>
                </c:pt>
                <c:pt idx="23103">
                  <c:v>3.3606550925469492E-2</c:v>
                </c:pt>
                <c:pt idx="23104">
                  <c:v>0</c:v>
                </c:pt>
                <c:pt idx="23105">
                  <c:v>0</c:v>
                </c:pt>
                <c:pt idx="23106">
                  <c:v>8.24409490742255E-2</c:v>
                </c:pt>
                <c:pt idx="23107">
                  <c:v>7.5313020832254551E-2</c:v>
                </c:pt>
                <c:pt idx="23108">
                  <c:v>1.002359918980801</c:v>
                </c:pt>
                <c:pt idx="23109">
                  <c:v>0</c:v>
                </c:pt>
                <c:pt idx="23110">
                  <c:v>0.13021131944697117</c:v>
                </c:pt>
                <c:pt idx="23111">
                  <c:v>0.13367412037041504</c:v>
                </c:pt>
                <c:pt idx="23112">
                  <c:v>0</c:v>
                </c:pt>
                <c:pt idx="23113">
                  <c:v>3.0060023149417248E-2</c:v>
                </c:pt>
                <c:pt idx="23114">
                  <c:v>3.6060358797840308E-2</c:v>
                </c:pt>
                <c:pt idx="23115">
                  <c:v>0.13297555555618601</c:v>
                </c:pt>
                <c:pt idx="23116">
                  <c:v>7.4842175927187782E-2</c:v>
                </c:pt>
                <c:pt idx="23117">
                  <c:v>0.21382305555016501</c:v>
                </c:pt>
                <c:pt idx="23118">
                  <c:v>8.0830381950363517E-2</c:v>
                </c:pt>
                <c:pt idx="23119">
                  <c:v>5.011910878965864E-2</c:v>
                </c:pt>
                <c:pt idx="23120">
                  <c:v>0.14039831018453697</c:v>
                </c:pt>
                <c:pt idx="23121">
                  <c:v>0</c:v>
                </c:pt>
                <c:pt idx="23122">
                  <c:v>0.12524777777434792</c:v>
                </c:pt>
                <c:pt idx="23123">
                  <c:v>1.6043743634290877</c:v>
                </c:pt>
                <c:pt idx="23124">
                  <c:v>0.12612079860991798</c:v>
                </c:pt>
                <c:pt idx="23125">
                  <c:v>6.6423101852706168E-2</c:v>
                </c:pt>
                <c:pt idx="23126">
                  <c:v>0.13796341435227077</c:v>
                </c:pt>
                <c:pt idx="23127">
                  <c:v>0.16656189814966638</c:v>
                </c:pt>
                <c:pt idx="23128">
                  <c:v>0.16368572916690027</c:v>
                </c:pt>
                <c:pt idx="23129">
                  <c:v>0</c:v>
                </c:pt>
                <c:pt idx="23130">
                  <c:v>7.8137106480426155E-2</c:v>
                </c:pt>
                <c:pt idx="23131">
                  <c:v>6.9785706022230443E-2</c:v>
                </c:pt>
                <c:pt idx="23132">
                  <c:v>0.77523339120671153</c:v>
                </c:pt>
                <c:pt idx="23133">
                  <c:v>0.12734879629715579</c:v>
                </c:pt>
                <c:pt idx="23134">
                  <c:v>1.4386493057827465E-2</c:v>
                </c:pt>
                <c:pt idx="23135">
                  <c:v>0</c:v>
                </c:pt>
                <c:pt idx="23136">
                  <c:v>7.1303761571471114E-2</c:v>
                </c:pt>
                <c:pt idx="23137">
                  <c:v>3.2863969907339197E-2</c:v>
                </c:pt>
                <c:pt idx="23138">
                  <c:v>1.3581608793174382E-2</c:v>
                </c:pt>
                <c:pt idx="23139">
                  <c:v>1.2815312496968545E-2</c:v>
                </c:pt>
                <c:pt idx="23140">
                  <c:v>1.2742476850689854E-2</c:v>
                </c:pt>
                <c:pt idx="23141">
                  <c:v>1.2120486113417428E-2</c:v>
                </c:pt>
                <c:pt idx="23142">
                  <c:v>0</c:v>
                </c:pt>
                <c:pt idx="23143">
                  <c:v>0</c:v>
                </c:pt>
                <c:pt idx="23144">
                  <c:v>0</c:v>
                </c:pt>
                <c:pt idx="23145">
                  <c:v>0.15051224536728114</c:v>
                </c:pt>
                <c:pt idx="23146">
                  <c:v>0.11525906250608386</c:v>
                </c:pt>
                <c:pt idx="23147">
                  <c:v>0.12706479166809004</c:v>
                </c:pt>
                <c:pt idx="23148">
                  <c:v>0.11428800925932592</c:v>
                </c:pt>
                <c:pt idx="23149">
                  <c:v>0.11648488425998949</c:v>
                </c:pt>
                <c:pt idx="23150">
                  <c:v>0</c:v>
                </c:pt>
                <c:pt idx="23151">
                  <c:v>0.12790560184657807</c:v>
                </c:pt>
                <c:pt idx="23152">
                  <c:v>0.12461769676156109</c:v>
                </c:pt>
                <c:pt idx="23153">
                  <c:v>5.0100219901651144E-2</c:v>
                </c:pt>
                <c:pt idx="23154">
                  <c:v>0</c:v>
                </c:pt>
                <c:pt idx="23155">
                  <c:v>1.6201099540921859E-2</c:v>
                </c:pt>
                <c:pt idx="23156">
                  <c:v>0</c:v>
                </c:pt>
                <c:pt idx="23157">
                  <c:v>0.11688498842704576</c:v>
                </c:pt>
                <c:pt idx="23158">
                  <c:v>0.12786709491047077</c:v>
                </c:pt>
                <c:pt idx="23159">
                  <c:v>0.10051118055707775</c:v>
                </c:pt>
                <c:pt idx="23160">
                  <c:v>0</c:v>
                </c:pt>
                <c:pt idx="23161">
                  <c:v>0.12455362268519821</c:v>
                </c:pt>
                <c:pt idx="23162">
                  <c:v>0.10571535879716976</c:v>
                </c:pt>
                <c:pt idx="23163">
                  <c:v>0.10100792823504889</c:v>
                </c:pt>
                <c:pt idx="23164">
                  <c:v>0.12393949073884869</c:v>
                </c:pt>
                <c:pt idx="23165">
                  <c:v>3.5920427083328832</c:v>
                </c:pt>
                <c:pt idx="23166">
                  <c:v>0.20780929397733416</c:v>
                </c:pt>
                <c:pt idx="23167">
                  <c:v>0</c:v>
                </c:pt>
                <c:pt idx="23168">
                  <c:v>0</c:v>
                </c:pt>
                <c:pt idx="23169">
                  <c:v>0.12788166666723555</c:v>
                </c:pt>
                <c:pt idx="23170">
                  <c:v>0.12532262731110677</c:v>
                </c:pt>
                <c:pt idx="23171">
                  <c:v>7.2696863426244818E-2</c:v>
                </c:pt>
                <c:pt idx="23172">
                  <c:v>1.8676585641514976E-2</c:v>
                </c:pt>
                <c:pt idx="23173">
                  <c:v>0.13572557870065793</c:v>
                </c:pt>
                <c:pt idx="23174">
                  <c:v>0.12345869212731486</c:v>
                </c:pt>
                <c:pt idx="23175">
                  <c:v>0.11720180555857951</c:v>
                </c:pt>
                <c:pt idx="23176">
                  <c:v>0</c:v>
                </c:pt>
                <c:pt idx="23177">
                  <c:v>0</c:v>
                </c:pt>
                <c:pt idx="23178">
                  <c:v>0</c:v>
                </c:pt>
                <c:pt idx="23179">
                  <c:v>0</c:v>
                </c:pt>
                <c:pt idx="23180">
                  <c:v>0.12688400462502614</c:v>
                </c:pt>
                <c:pt idx="23181">
                  <c:v>0</c:v>
                </c:pt>
                <c:pt idx="23182">
                  <c:v>0.1340510185182211</c:v>
                </c:pt>
                <c:pt idx="23183">
                  <c:v>0.13081593750393949</c:v>
                </c:pt>
                <c:pt idx="23184">
                  <c:v>0</c:v>
                </c:pt>
                <c:pt idx="23185">
                  <c:v>0.12690339120308636</c:v>
                </c:pt>
                <c:pt idx="23186">
                  <c:v>0</c:v>
                </c:pt>
                <c:pt idx="23187">
                  <c:v>0.12408174768643221</c:v>
                </c:pt>
                <c:pt idx="23188">
                  <c:v>0.12769958333228715</c:v>
                </c:pt>
                <c:pt idx="23189">
                  <c:v>0.12423423611471662</c:v>
                </c:pt>
                <c:pt idx="23190">
                  <c:v>0.12697315972036449</c:v>
                </c:pt>
                <c:pt idx="23191">
                  <c:v>0.13168135417072335</c:v>
                </c:pt>
                <c:pt idx="23192">
                  <c:v>9.5996307871246245E-2</c:v>
                </c:pt>
                <c:pt idx="23193">
                  <c:v>0.13113425925257616</c:v>
                </c:pt>
                <c:pt idx="23194">
                  <c:v>0.12426642361242557</c:v>
                </c:pt>
                <c:pt idx="23195">
                  <c:v>0.12514894676132826</c:v>
                </c:pt>
                <c:pt idx="23196">
                  <c:v>0.12912766203226056</c:v>
                </c:pt>
                <c:pt idx="23197">
                  <c:v>0</c:v>
                </c:pt>
                <c:pt idx="23198">
                  <c:v>0.13091155092115514</c:v>
                </c:pt>
                <c:pt idx="23199">
                  <c:v>0</c:v>
                </c:pt>
                <c:pt idx="23200">
                  <c:v>0</c:v>
                </c:pt>
                <c:pt idx="23201">
                  <c:v>9.0393287042388692E-2</c:v>
                </c:pt>
                <c:pt idx="23202">
                  <c:v>0</c:v>
                </c:pt>
                <c:pt idx="23203">
                  <c:v>4.8576875000435393E-2</c:v>
                </c:pt>
                <c:pt idx="23204">
                  <c:v>0</c:v>
                </c:pt>
                <c:pt idx="23205">
                  <c:v>4.717386573611293E-2</c:v>
                </c:pt>
                <c:pt idx="23206">
                  <c:v>0.12834973379358416</c:v>
                </c:pt>
                <c:pt idx="23207">
                  <c:v>4.9579953709326219E-2</c:v>
                </c:pt>
                <c:pt idx="23208">
                  <c:v>0.51392843750363681</c:v>
                </c:pt>
                <c:pt idx="23209">
                  <c:v>1.7567164351930842E-2</c:v>
                </c:pt>
                <c:pt idx="23210">
                  <c:v>0</c:v>
                </c:pt>
                <c:pt idx="23211">
                  <c:v>0</c:v>
                </c:pt>
                <c:pt idx="23212">
                  <c:v>0</c:v>
                </c:pt>
                <c:pt idx="23213">
                  <c:v>0</c:v>
                </c:pt>
                <c:pt idx="23214">
                  <c:v>6.1874965278548189E-2</c:v>
                </c:pt>
                <c:pt idx="23215">
                  <c:v>0</c:v>
                </c:pt>
                <c:pt idx="23216">
                  <c:v>3.2963530087727122E-2</c:v>
                </c:pt>
                <c:pt idx="23217">
                  <c:v>0.13043025462684454</c:v>
                </c:pt>
                <c:pt idx="23218">
                  <c:v>7.0802870373881888E-2</c:v>
                </c:pt>
                <c:pt idx="23219">
                  <c:v>0.13525546296295943</c:v>
                </c:pt>
                <c:pt idx="23220">
                  <c:v>0.12807817129942123</c:v>
                </c:pt>
                <c:pt idx="23221">
                  <c:v>0.10537952546292217</c:v>
                </c:pt>
                <c:pt idx="23222">
                  <c:v>0.12900677083234768</c:v>
                </c:pt>
                <c:pt idx="23223">
                  <c:v>0.12564356481743744</c:v>
                </c:pt>
                <c:pt idx="23224">
                  <c:v>0.13594146990362788</c:v>
                </c:pt>
                <c:pt idx="23225">
                  <c:v>0</c:v>
                </c:pt>
                <c:pt idx="23226">
                  <c:v>0.125549884258362</c:v>
                </c:pt>
                <c:pt idx="23227">
                  <c:v>0</c:v>
                </c:pt>
                <c:pt idx="23228">
                  <c:v>0</c:v>
                </c:pt>
                <c:pt idx="23229">
                  <c:v>0</c:v>
                </c:pt>
                <c:pt idx="23230">
                  <c:v>0</c:v>
                </c:pt>
                <c:pt idx="23231">
                  <c:v>0</c:v>
                </c:pt>
                <c:pt idx="23232">
                  <c:v>0</c:v>
                </c:pt>
                <c:pt idx="23233">
                  <c:v>0</c:v>
                </c:pt>
                <c:pt idx="23234">
                  <c:v>0.15835412037267815</c:v>
                </c:pt>
                <c:pt idx="23235">
                  <c:v>0</c:v>
                </c:pt>
                <c:pt idx="23236">
                  <c:v>0</c:v>
                </c:pt>
                <c:pt idx="23237">
                  <c:v>0</c:v>
                </c:pt>
                <c:pt idx="23238">
                  <c:v>0</c:v>
                </c:pt>
                <c:pt idx="23239">
                  <c:v>0</c:v>
                </c:pt>
                <c:pt idx="23240">
                  <c:v>7.2625185188371688E-2</c:v>
                </c:pt>
                <c:pt idx="23241">
                  <c:v>0</c:v>
                </c:pt>
                <c:pt idx="23242">
                  <c:v>0</c:v>
                </c:pt>
                <c:pt idx="23243">
                  <c:v>7.0170509257877711E-2</c:v>
                </c:pt>
                <c:pt idx="23244">
                  <c:v>7.1186284723808058E-2</c:v>
                </c:pt>
                <c:pt idx="23245">
                  <c:v>7.0971689812722616E-2</c:v>
                </c:pt>
                <c:pt idx="23246">
                  <c:v>0</c:v>
                </c:pt>
                <c:pt idx="23247">
                  <c:v>0.12905160879745381</c:v>
                </c:pt>
                <c:pt idx="23248">
                  <c:v>7.4288657408033032E-2</c:v>
                </c:pt>
                <c:pt idx="23249">
                  <c:v>0</c:v>
                </c:pt>
                <c:pt idx="23250">
                  <c:v>0</c:v>
                </c:pt>
                <c:pt idx="23251">
                  <c:v>0</c:v>
                </c:pt>
                <c:pt idx="23252">
                  <c:v>0</c:v>
                </c:pt>
                <c:pt idx="23253">
                  <c:v>0.39782084490434499</c:v>
                </c:pt>
                <c:pt idx="23254">
                  <c:v>0</c:v>
                </c:pt>
                <c:pt idx="23255">
                  <c:v>0.12578758101881249</c:v>
                </c:pt>
                <c:pt idx="23256">
                  <c:v>0.12614755787217291</c:v>
                </c:pt>
                <c:pt idx="23257">
                  <c:v>0</c:v>
                </c:pt>
                <c:pt idx="23258">
                  <c:v>6.9515208328084555E-2</c:v>
                </c:pt>
                <c:pt idx="23259">
                  <c:v>7.4226064818503801E-2</c:v>
                </c:pt>
                <c:pt idx="23260">
                  <c:v>0</c:v>
                </c:pt>
                <c:pt idx="23261">
                  <c:v>0.13255012730951421</c:v>
                </c:pt>
                <c:pt idx="23262">
                  <c:v>0</c:v>
                </c:pt>
                <c:pt idx="23263">
                  <c:v>6.95010879644542E-2</c:v>
                </c:pt>
                <c:pt idx="23264">
                  <c:v>0</c:v>
                </c:pt>
                <c:pt idx="23265">
                  <c:v>0</c:v>
                </c:pt>
                <c:pt idx="23266">
                  <c:v>0.1055124652775703</c:v>
                </c:pt>
                <c:pt idx="23267">
                  <c:v>0.10643864583107643</c:v>
                </c:pt>
                <c:pt idx="23268">
                  <c:v>0</c:v>
                </c:pt>
                <c:pt idx="23269">
                  <c:v>7.0514953702513594E-2</c:v>
                </c:pt>
                <c:pt idx="23270">
                  <c:v>0</c:v>
                </c:pt>
                <c:pt idx="23271">
                  <c:v>0</c:v>
                </c:pt>
                <c:pt idx="23272">
                  <c:v>0.13202427083160728</c:v>
                </c:pt>
                <c:pt idx="23273">
                  <c:v>0</c:v>
                </c:pt>
                <c:pt idx="23274">
                  <c:v>0</c:v>
                </c:pt>
                <c:pt idx="23275">
                  <c:v>0</c:v>
                </c:pt>
                <c:pt idx="23276">
                  <c:v>0</c:v>
                </c:pt>
                <c:pt idx="23277">
                  <c:v>0.12782239582884358</c:v>
                </c:pt>
                <c:pt idx="23278">
                  <c:v>0</c:v>
                </c:pt>
                <c:pt idx="23279">
                  <c:v>0</c:v>
                </c:pt>
                <c:pt idx="23280">
                  <c:v>0</c:v>
                </c:pt>
                <c:pt idx="23281">
                  <c:v>0</c:v>
                </c:pt>
                <c:pt idx="23282">
                  <c:v>0.12715192129689967</c:v>
                </c:pt>
                <c:pt idx="23283">
                  <c:v>0.1269271064811619</c:v>
                </c:pt>
                <c:pt idx="23284">
                  <c:v>0.12541675926331664</c:v>
                </c:pt>
                <c:pt idx="23285">
                  <c:v>3.2940810182481073E-2</c:v>
                </c:pt>
                <c:pt idx="23286">
                  <c:v>0.12866665509500308</c:v>
                </c:pt>
                <c:pt idx="23287">
                  <c:v>0.12625450231280411</c:v>
                </c:pt>
                <c:pt idx="23288">
                  <c:v>0.12481646990636364</c:v>
                </c:pt>
                <c:pt idx="23289">
                  <c:v>0</c:v>
                </c:pt>
                <c:pt idx="23290">
                  <c:v>0</c:v>
                </c:pt>
                <c:pt idx="23291">
                  <c:v>0</c:v>
                </c:pt>
                <c:pt idx="23292">
                  <c:v>0</c:v>
                </c:pt>
                <c:pt idx="23293">
                  <c:v>0</c:v>
                </c:pt>
                <c:pt idx="23294">
                  <c:v>0</c:v>
                </c:pt>
                <c:pt idx="23295">
                  <c:v>4.8528692124818917E-2</c:v>
                </c:pt>
                <c:pt idx="23296">
                  <c:v>4.7989525461161975E-2</c:v>
                </c:pt>
                <c:pt idx="23297">
                  <c:v>0</c:v>
                </c:pt>
                <c:pt idx="23298">
                  <c:v>0</c:v>
                </c:pt>
                <c:pt idx="23299">
                  <c:v>0</c:v>
                </c:pt>
                <c:pt idx="23300">
                  <c:v>0</c:v>
                </c:pt>
                <c:pt idx="23301">
                  <c:v>0</c:v>
                </c:pt>
                <c:pt idx="23302">
                  <c:v>6.8706712962011807E-2</c:v>
                </c:pt>
                <c:pt idx="23303">
                  <c:v>0</c:v>
                </c:pt>
                <c:pt idx="23304">
                  <c:v>6.7919733803137206E-2</c:v>
                </c:pt>
                <c:pt idx="23305">
                  <c:v>0</c:v>
                </c:pt>
                <c:pt idx="23306">
                  <c:v>0.1269263425929239</c:v>
                </c:pt>
                <c:pt idx="23307">
                  <c:v>6.8163310184900183E-2</c:v>
                </c:pt>
                <c:pt idx="23308">
                  <c:v>6.8775625004491303E-2</c:v>
                </c:pt>
                <c:pt idx="23309">
                  <c:v>0</c:v>
                </c:pt>
                <c:pt idx="23310">
                  <c:v>0</c:v>
                </c:pt>
                <c:pt idx="23311">
                  <c:v>0</c:v>
                </c:pt>
                <c:pt idx="23312">
                  <c:v>0</c:v>
                </c:pt>
                <c:pt idx="23313">
                  <c:v>0.12918768519011792</c:v>
                </c:pt>
                <c:pt idx="23314">
                  <c:v>0</c:v>
                </c:pt>
                <c:pt idx="23315">
                  <c:v>0</c:v>
                </c:pt>
                <c:pt idx="23316">
                  <c:v>0</c:v>
                </c:pt>
                <c:pt idx="23317">
                  <c:v>0</c:v>
                </c:pt>
                <c:pt idx="23318">
                  <c:v>7.4812685183132999E-2</c:v>
                </c:pt>
                <c:pt idx="23319">
                  <c:v>0</c:v>
                </c:pt>
                <c:pt idx="23320">
                  <c:v>0</c:v>
                </c:pt>
                <c:pt idx="23321">
                  <c:v>0</c:v>
                </c:pt>
                <c:pt idx="23322">
                  <c:v>0.13091511574020842</c:v>
                </c:pt>
                <c:pt idx="23323">
                  <c:v>0</c:v>
                </c:pt>
                <c:pt idx="23324">
                  <c:v>0.13067155092721805</c:v>
                </c:pt>
                <c:pt idx="23325">
                  <c:v>0</c:v>
                </c:pt>
                <c:pt idx="23326">
                  <c:v>0</c:v>
                </c:pt>
                <c:pt idx="23327">
                  <c:v>0</c:v>
                </c:pt>
                <c:pt idx="23328">
                  <c:v>7.4032928241649643E-2</c:v>
                </c:pt>
                <c:pt idx="23329">
                  <c:v>0.792639502309612</c:v>
                </c:pt>
                <c:pt idx="23330">
                  <c:v>0</c:v>
                </c:pt>
                <c:pt idx="23331">
                  <c:v>0.13157356481679017</c:v>
                </c:pt>
                <c:pt idx="23332">
                  <c:v>0</c:v>
                </c:pt>
                <c:pt idx="23333">
                  <c:v>0.92524651620624354</c:v>
                </c:pt>
                <c:pt idx="23334">
                  <c:v>0.13426363425969612</c:v>
                </c:pt>
                <c:pt idx="23335">
                  <c:v>0.13017596065037651</c:v>
                </c:pt>
                <c:pt idx="23336">
                  <c:v>0.13057611111435108</c:v>
                </c:pt>
                <c:pt idx="23337">
                  <c:v>0.13298375000158558</c:v>
                </c:pt>
                <c:pt idx="23338">
                  <c:v>0.12941309028246906</c:v>
                </c:pt>
                <c:pt idx="23339">
                  <c:v>0.13132762731402181</c:v>
                </c:pt>
                <c:pt idx="23340">
                  <c:v>0.13418863425613381</c:v>
                </c:pt>
                <c:pt idx="23341">
                  <c:v>0.13023761574004311</c:v>
                </c:pt>
                <c:pt idx="23342">
                  <c:v>0.13074221064744052</c:v>
                </c:pt>
                <c:pt idx="23343">
                  <c:v>0.12915129629982403</c:v>
                </c:pt>
                <c:pt idx="23344">
                  <c:v>0.12771875000180444</c:v>
                </c:pt>
                <c:pt idx="23345">
                  <c:v>0.12775504629826173</c:v>
                </c:pt>
                <c:pt idx="23346">
                  <c:v>0.13038194444379769</c:v>
                </c:pt>
                <c:pt idx="23347">
                  <c:v>0.13028179397952044</c:v>
                </c:pt>
                <c:pt idx="23348">
                  <c:v>0.12963049768586643</c:v>
                </c:pt>
                <c:pt idx="23349">
                  <c:v>0.13617004629486473</c:v>
                </c:pt>
                <c:pt idx="23350">
                  <c:v>0.12725443286763038</c:v>
                </c:pt>
                <c:pt idx="23351">
                  <c:v>0</c:v>
                </c:pt>
                <c:pt idx="23352">
                  <c:v>0.13060039351694286</c:v>
                </c:pt>
                <c:pt idx="23353">
                  <c:v>0.11772179398394655</c:v>
                </c:pt>
                <c:pt idx="23354">
                  <c:v>0</c:v>
                </c:pt>
                <c:pt idx="23355">
                  <c:v>1.2934363425301854E-2</c:v>
                </c:pt>
                <c:pt idx="23356">
                  <c:v>0.12940484954015119</c:v>
                </c:pt>
                <c:pt idx="23357">
                  <c:v>0.13093858796491986</c:v>
                </c:pt>
                <c:pt idx="23358">
                  <c:v>0</c:v>
                </c:pt>
                <c:pt idx="23359">
                  <c:v>0.13282594907650491</c:v>
                </c:pt>
                <c:pt idx="23360">
                  <c:v>0.13529538194416091</c:v>
                </c:pt>
                <c:pt idx="23361">
                  <c:v>0.12700974536710419</c:v>
                </c:pt>
                <c:pt idx="23362">
                  <c:v>0.13182755786692724</c:v>
                </c:pt>
                <c:pt idx="23363">
                  <c:v>0.12921188657492166</c:v>
                </c:pt>
                <c:pt idx="23364">
                  <c:v>0</c:v>
                </c:pt>
                <c:pt idx="23365">
                  <c:v>0.12972894676204305</c:v>
                </c:pt>
                <c:pt idx="23366">
                  <c:v>0.1301803587921313</c:v>
                </c:pt>
                <c:pt idx="23367">
                  <c:v>0.12829745370254386</c:v>
                </c:pt>
                <c:pt idx="23368">
                  <c:v>0.13025574073981261</c:v>
                </c:pt>
                <c:pt idx="23369">
                  <c:v>0.128626261575846</c:v>
                </c:pt>
                <c:pt idx="23370">
                  <c:v>0.12782606481778203</c:v>
                </c:pt>
                <c:pt idx="23371">
                  <c:v>0.13085750000027474</c:v>
                </c:pt>
                <c:pt idx="23372">
                  <c:v>0.12753297453309642</c:v>
                </c:pt>
                <c:pt idx="23373">
                  <c:v>0.13076266203279374</c:v>
                </c:pt>
                <c:pt idx="23374">
                  <c:v>7.3522650462109596E-2</c:v>
                </c:pt>
                <c:pt idx="23375">
                  <c:v>0</c:v>
                </c:pt>
                <c:pt idx="23376">
                  <c:v>0.12920041666075122</c:v>
                </c:pt>
                <c:pt idx="23377">
                  <c:v>0.12883886574127246</c:v>
                </c:pt>
                <c:pt idx="23378">
                  <c:v>0.12868818286369788</c:v>
                </c:pt>
                <c:pt idx="23379">
                  <c:v>0.11838520833407529</c:v>
                </c:pt>
                <c:pt idx="23380">
                  <c:v>0.12982902778458083</c:v>
                </c:pt>
                <c:pt idx="23381">
                  <c:v>0</c:v>
                </c:pt>
                <c:pt idx="23382">
                  <c:v>0</c:v>
                </c:pt>
                <c:pt idx="23383">
                  <c:v>0.12984255786432186</c:v>
                </c:pt>
                <c:pt idx="23384">
                  <c:v>0</c:v>
                </c:pt>
                <c:pt idx="23385">
                  <c:v>0</c:v>
                </c:pt>
                <c:pt idx="23386">
                  <c:v>0</c:v>
                </c:pt>
                <c:pt idx="23387">
                  <c:v>0.15183030092885019</c:v>
                </c:pt>
                <c:pt idx="23388">
                  <c:v>0</c:v>
                </c:pt>
                <c:pt idx="23389">
                  <c:v>0.12952402778319083</c:v>
                </c:pt>
                <c:pt idx="23390">
                  <c:v>0.12867003471910721</c:v>
                </c:pt>
                <c:pt idx="23391">
                  <c:v>0.13028563657280756</c:v>
                </c:pt>
                <c:pt idx="23392">
                  <c:v>0</c:v>
                </c:pt>
                <c:pt idx="23393">
                  <c:v>0.12819902777846437</c:v>
                </c:pt>
                <c:pt idx="23394">
                  <c:v>0.12947958333097631</c:v>
                </c:pt>
                <c:pt idx="23395">
                  <c:v>0</c:v>
                </c:pt>
                <c:pt idx="23396">
                  <c:v>0.12862120370118646</c:v>
                </c:pt>
                <c:pt idx="23397">
                  <c:v>0</c:v>
                </c:pt>
                <c:pt idx="23398">
                  <c:v>0.12728641204012092</c:v>
                </c:pt>
                <c:pt idx="23399">
                  <c:v>0</c:v>
                </c:pt>
                <c:pt idx="23400">
                  <c:v>0</c:v>
                </c:pt>
                <c:pt idx="23401">
                  <c:v>0</c:v>
                </c:pt>
                <c:pt idx="23402">
                  <c:v>0.13125012731325114</c:v>
                </c:pt>
                <c:pt idx="23403">
                  <c:v>0</c:v>
                </c:pt>
                <c:pt idx="23404">
                  <c:v>0</c:v>
                </c:pt>
                <c:pt idx="23405">
                  <c:v>0</c:v>
                </c:pt>
                <c:pt idx="23406">
                  <c:v>0.1293080671239295</c:v>
                </c:pt>
                <c:pt idx="23407">
                  <c:v>0</c:v>
                </c:pt>
                <c:pt idx="23408">
                  <c:v>0</c:v>
                </c:pt>
                <c:pt idx="23409">
                  <c:v>0</c:v>
                </c:pt>
                <c:pt idx="23410">
                  <c:v>0.12676978009403683</c:v>
                </c:pt>
                <c:pt idx="23411">
                  <c:v>0</c:v>
                </c:pt>
                <c:pt idx="23412">
                  <c:v>0</c:v>
                </c:pt>
                <c:pt idx="23413">
                  <c:v>0</c:v>
                </c:pt>
                <c:pt idx="23414">
                  <c:v>0.10042190972308163</c:v>
                </c:pt>
                <c:pt idx="23415">
                  <c:v>0</c:v>
                </c:pt>
                <c:pt idx="23416">
                  <c:v>0.12936546296259621</c:v>
                </c:pt>
                <c:pt idx="23417">
                  <c:v>0.1288035648103687</c:v>
                </c:pt>
                <c:pt idx="23418">
                  <c:v>0</c:v>
                </c:pt>
                <c:pt idx="23419">
                  <c:v>0</c:v>
                </c:pt>
                <c:pt idx="23420">
                  <c:v>0</c:v>
                </c:pt>
                <c:pt idx="23421">
                  <c:v>0</c:v>
                </c:pt>
                <c:pt idx="23422">
                  <c:v>0</c:v>
                </c:pt>
                <c:pt idx="23423">
                  <c:v>0.12723021990677807</c:v>
                </c:pt>
                <c:pt idx="23424">
                  <c:v>0.10490873842354631</c:v>
                </c:pt>
                <c:pt idx="23425">
                  <c:v>0.11146371527865995</c:v>
                </c:pt>
                <c:pt idx="23426">
                  <c:v>0</c:v>
                </c:pt>
                <c:pt idx="23427">
                  <c:v>0</c:v>
                </c:pt>
                <c:pt idx="23428">
                  <c:v>0</c:v>
                </c:pt>
                <c:pt idx="23429">
                  <c:v>0</c:v>
                </c:pt>
                <c:pt idx="23430">
                  <c:v>0</c:v>
                </c:pt>
                <c:pt idx="23431">
                  <c:v>0</c:v>
                </c:pt>
                <c:pt idx="23432">
                  <c:v>0</c:v>
                </c:pt>
                <c:pt idx="23433">
                  <c:v>0</c:v>
                </c:pt>
                <c:pt idx="23434">
                  <c:v>0</c:v>
                </c:pt>
                <c:pt idx="23435">
                  <c:v>0.10830504629848292</c:v>
                </c:pt>
                <c:pt idx="23436">
                  <c:v>0</c:v>
                </c:pt>
                <c:pt idx="23437">
                  <c:v>0</c:v>
                </c:pt>
                <c:pt idx="23438">
                  <c:v>0</c:v>
                </c:pt>
                <c:pt idx="23439">
                  <c:v>0</c:v>
                </c:pt>
                <c:pt idx="23440">
                  <c:v>0</c:v>
                </c:pt>
                <c:pt idx="23441">
                  <c:v>0</c:v>
                </c:pt>
                <c:pt idx="23442">
                  <c:v>0.10849998842604691</c:v>
                </c:pt>
                <c:pt idx="23443">
                  <c:v>0</c:v>
                </c:pt>
                <c:pt idx="23444">
                  <c:v>0</c:v>
                </c:pt>
                <c:pt idx="23445">
                  <c:v>0.13323825231054798</c:v>
                </c:pt>
                <c:pt idx="23446">
                  <c:v>0</c:v>
                </c:pt>
                <c:pt idx="23447">
                  <c:v>0</c:v>
                </c:pt>
                <c:pt idx="23448">
                  <c:v>0</c:v>
                </c:pt>
                <c:pt idx="23449">
                  <c:v>0</c:v>
                </c:pt>
                <c:pt idx="23450">
                  <c:v>0</c:v>
                </c:pt>
                <c:pt idx="23451">
                  <c:v>0.12862969907291699</c:v>
                </c:pt>
                <c:pt idx="23452">
                  <c:v>7.391071759047918E-2</c:v>
                </c:pt>
                <c:pt idx="23453">
                  <c:v>0</c:v>
                </c:pt>
                <c:pt idx="23454">
                  <c:v>7.2049687500111759E-2</c:v>
                </c:pt>
                <c:pt idx="23455">
                  <c:v>7.0665393519448116E-2</c:v>
                </c:pt>
                <c:pt idx="23456">
                  <c:v>7.0288576389430091E-2</c:v>
                </c:pt>
                <c:pt idx="23457">
                  <c:v>0.12953612268029246</c:v>
                </c:pt>
                <c:pt idx="23458">
                  <c:v>4.7644953709095716E-2</c:v>
                </c:pt>
                <c:pt idx="23459">
                  <c:v>0.13104824074252974</c:v>
                </c:pt>
                <c:pt idx="23460">
                  <c:v>0</c:v>
                </c:pt>
                <c:pt idx="23461">
                  <c:v>0</c:v>
                </c:pt>
                <c:pt idx="23462">
                  <c:v>0</c:v>
                </c:pt>
                <c:pt idx="23463">
                  <c:v>0.13057687500258908</c:v>
                </c:pt>
                <c:pt idx="23464">
                  <c:v>0</c:v>
                </c:pt>
                <c:pt idx="23465">
                  <c:v>0.14028966435580514</c:v>
                </c:pt>
                <c:pt idx="23466">
                  <c:v>0.13029975694371387</c:v>
                </c:pt>
                <c:pt idx="23467">
                  <c:v>0.10783322916540783</c:v>
                </c:pt>
                <c:pt idx="23468">
                  <c:v>0.13647849536937429</c:v>
                </c:pt>
                <c:pt idx="23469">
                  <c:v>0.13004175925743766</c:v>
                </c:pt>
                <c:pt idx="23470">
                  <c:v>0.13086193287017522</c:v>
                </c:pt>
                <c:pt idx="23471">
                  <c:v>0.12799087962775957</c:v>
                </c:pt>
                <c:pt idx="23472">
                  <c:v>0.15343462963210186</c:v>
                </c:pt>
                <c:pt idx="23473">
                  <c:v>0</c:v>
                </c:pt>
                <c:pt idx="23474">
                  <c:v>0.12931217592995381</c:v>
                </c:pt>
                <c:pt idx="23475">
                  <c:v>0</c:v>
                </c:pt>
                <c:pt idx="23476">
                  <c:v>0.129673715273384</c:v>
                </c:pt>
                <c:pt idx="23477">
                  <c:v>0.20207721064798534</c:v>
                </c:pt>
                <c:pt idx="23478">
                  <c:v>0.18242100694624241</c:v>
                </c:pt>
                <c:pt idx="23479">
                  <c:v>0.15338400463224389</c:v>
                </c:pt>
                <c:pt idx="23480">
                  <c:v>0.15016265046142507</c:v>
                </c:pt>
                <c:pt idx="23481">
                  <c:v>0.14105313656909857</c:v>
                </c:pt>
                <c:pt idx="23482">
                  <c:v>3.4912048613477964E-2</c:v>
                </c:pt>
                <c:pt idx="23483">
                  <c:v>0</c:v>
                </c:pt>
                <c:pt idx="23484">
                  <c:v>5.2662870373751502E-2</c:v>
                </c:pt>
                <c:pt idx="23485">
                  <c:v>0.15201011574390577</c:v>
                </c:pt>
                <c:pt idx="23486">
                  <c:v>0.12974590277735842</c:v>
                </c:pt>
                <c:pt idx="23487">
                  <c:v>7.1962638889090158E-2</c:v>
                </c:pt>
                <c:pt idx="23488">
                  <c:v>1.6439212959085125E-2</c:v>
                </c:pt>
                <c:pt idx="23489">
                  <c:v>0.13016033564781537</c:v>
                </c:pt>
                <c:pt idx="23490">
                  <c:v>3.5328414349351078E-2</c:v>
                </c:pt>
                <c:pt idx="23491">
                  <c:v>0</c:v>
                </c:pt>
                <c:pt idx="23492">
                  <c:v>5.6107800926838536E-2</c:v>
                </c:pt>
                <c:pt idx="23493">
                  <c:v>0.7732282523138565</c:v>
                </c:pt>
                <c:pt idx="23494">
                  <c:v>0.11228214120637858</c:v>
                </c:pt>
                <c:pt idx="23495">
                  <c:v>0.12229604167077923</c:v>
                </c:pt>
                <c:pt idx="23496">
                  <c:v>7.2830358796636574E-2</c:v>
                </c:pt>
                <c:pt idx="23497">
                  <c:v>9.8596689815167338E-2</c:v>
                </c:pt>
                <c:pt idx="23498">
                  <c:v>7.339850693824701E-2</c:v>
                </c:pt>
                <c:pt idx="23499">
                  <c:v>0.11291643518052297</c:v>
                </c:pt>
                <c:pt idx="23500">
                  <c:v>7.4958981480449438E-2</c:v>
                </c:pt>
                <c:pt idx="23501">
                  <c:v>0.11128340277355164</c:v>
                </c:pt>
                <c:pt idx="23502">
                  <c:v>0.15264560185460141</c:v>
                </c:pt>
                <c:pt idx="23503">
                  <c:v>0.1308326851867605</c:v>
                </c:pt>
                <c:pt idx="23504">
                  <c:v>0.13375695601280313</c:v>
                </c:pt>
                <c:pt idx="23505">
                  <c:v>0.13533776620897697</c:v>
                </c:pt>
                <c:pt idx="23506">
                  <c:v>7.0896296296268702E-2</c:v>
                </c:pt>
                <c:pt idx="23507">
                  <c:v>7.2342430554272141E-2</c:v>
                </c:pt>
                <c:pt idx="23508">
                  <c:v>0.15303746527933981</c:v>
                </c:pt>
                <c:pt idx="23509">
                  <c:v>9.4329942134208977E-2</c:v>
                </c:pt>
                <c:pt idx="23510">
                  <c:v>0.15221335648675449</c:v>
                </c:pt>
                <c:pt idx="23511">
                  <c:v>7.239114583353512E-2</c:v>
                </c:pt>
                <c:pt idx="23512">
                  <c:v>0.15355832176283002</c:v>
                </c:pt>
                <c:pt idx="23513">
                  <c:v>1.8035231478279456E-2</c:v>
                </c:pt>
                <c:pt idx="23514">
                  <c:v>0.97257326389080845</c:v>
                </c:pt>
                <c:pt idx="23515">
                  <c:v>0.19632682869996643</c:v>
                </c:pt>
                <c:pt idx="23516">
                  <c:v>9.9655509256990626E-2</c:v>
                </c:pt>
                <c:pt idx="23517">
                  <c:v>7.1809490735176951E-2</c:v>
                </c:pt>
                <c:pt idx="23518">
                  <c:v>0.15168163194903173</c:v>
                </c:pt>
                <c:pt idx="23519">
                  <c:v>0.77654253472428536</c:v>
                </c:pt>
                <c:pt idx="23520">
                  <c:v>5.5124062499089632E-2</c:v>
                </c:pt>
                <c:pt idx="23521">
                  <c:v>2.8472715393509134</c:v>
                </c:pt>
                <c:pt idx="23522">
                  <c:v>0.11417528935271548</c:v>
                </c:pt>
                <c:pt idx="23523">
                  <c:v>0.15263371527544223</c:v>
                </c:pt>
                <c:pt idx="23524">
                  <c:v>0.15315099537110655</c:v>
                </c:pt>
                <c:pt idx="23525">
                  <c:v>0.15262746527878335</c:v>
                </c:pt>
                <c:pt idx="23526">
                  <c:v>0.11105092592333676</c:v>
                </c:pt>
                <c:pt idx="23527">
                  <c:v>0.15822218749963213</c:v>
                </c:pt>
                <c:pt idx="23528">
                  <c:v>0.15293258101883112</c:v>
                </c:pt>
                <c:pt idx="23529">
                  <c:v>7.2318749997066334E-2</c:v>
                </c:pt>
                <c:pt idx="23530">
                  <c:v>0.1521779745380627</c:v>
                </c:pt>
                <c:pt idx="23531">
                  <c:v>7.4130567125394009E-2</c:v>
                </c:pt>
                <c:pt idx="23532">
                  <c:v>0.69665966434695292</c:v>
                </c:pt>
                <c:pt idx="23533">
                  <c:v>0.14790898148203269</c:v>
                </c:pt>
                <c:pt idx="23534">
                  <c:v>0.81516564814955927</c:v>
                </c:pt>
                <c:pt idx="23535">
                  <c:v>0.11238783564476762</c:v>
                </c:pt>
                <c:pt idx="23536">
                  <c:v>7.0909907408349682E-2</c:v>
                </c:pt>
                <c:pt idx="23537">
                  <c:v>0.29812197916180594</c:v>
                </c:pt>
                <c:pt idx="23538">
                  <c:v>1.0683163541689282</c:v>
                </c:pt>
                <c:pt idx="23539">
                  <c:v>5.844520138889493</c:v>
                </c:pt>
                <c:pt idx="23540">
                  <c:v>0.29685574073664611</c:v>
                </c:pt>
                <c:pt idx="23541">
                  <c:v>0.22356687499996042</c:v>
                </c:pt>
                <c:pt idx="23542">
                  <c:v>0.16446417824045056</c:v>
                </c:pt>
                <c:pt idx="23543">
                  <c:v>0.28329712963022757</c:v>
                </c:pt>
                <c:pt idx="23544">
                  <c:v>0.14772449074371252</c:v>
                </c:pt>
                <c:pt idx="23545">
                  <c:v>0.14874315971974283</c:v>
                </c:pt>
                <c:pt idx="23546">
                  <c:v>0.14870694444107357</c:v>
                </c:pt>
                <c:pt idx="23547">
                  <c:v>0.15543275463278405</c:v>
                </c:pt>
                <c:pt idx="23548">
                  <c:v>0.12977179398149019</c:v>
                </c:pt>
                <c:pt idx="23549">
                  <c:v>0.15580900463100988</c:v>
                </c:pt>
                <c:pt idx="23550">
                  <c:v>0.11285326389042893</c:v>
                </c:pt>
                <c:pt idx="23551">
                  <c:v>0.11279059027583571</c:v>
                </c:pt>
                <c:pt idx="23552">
                  <c:v>0.11479296296602115</c:v>
                </c:pt>
                <c:pt idx="23553">
                  <c:v>0.36253693287289934</c:v>
                </c:pt>
                <c:pt idx="23554">
                  <c:v>5.9003263886552304E-2</c:v>
                </c:pt>
                <c:pt idx="23555">
                  <c:v>0.12939072916924488</c:v>
                </c:pt>
                <c:pt idx="23556">
                  <c:v>0.12953516204288462</c:v>
                </c:pt>
                <c:pt idx="23557">
                  <c:v>0.32338033564883517</c:v>
                </c:pt>
                <c:pt idx="23558">
                  <c:v>7.2606689813255798E-2</c:v>
                </c:pt>
                <c:pt idx="23559">
                  <c:v>7.1615393520914949E-2</c:v>
                </c:pt>
                <c:pt idx="23560">
                  <c:v>0.76516880786948605</c:v>
                </c:pt>
                <c:pt idx="23561">
                  <c:v>0.11709615740255686</c:v>
                </c:pt>
                <c:pt idx="23562">
                  <c:v>0.15320984953723382</c:v>
                </c:pt>
                <c:pt idx="23563">
                  <c:v>4.9576388846617192E-4</c:v>
                </c:pt>
                <c:pt idx="23564">
                  <c:v>7.3456307873129845E-2</c:v>
                </c:pt>
                <c:pt idx="23565">
                  <c:v>3.2253344907076098E-2</c:v>
                </c:pt>
                <c:pt idx="23566">
                  <c:v>0.11391616897890344</c:v>
                </c:pt>
                <c:pt idx="23567">
                  <c:v>0.15153855324024335</c:v>
                </c:pt>
                <c:pt idx="23568">
                  <c:v>0.23447322916763369</c:v>
                </c:pt>
                <c:pt idx="23569">
                  <c:v>0</c:v>
                </c:pt>
                <c:pt idx="23570">
                  <c:v>7.5433252313814592E-2</c:v>
                </c:pt>
                <c:pt idx="23571">
                  <c:v>0.13111716435378185</c:v>
                </c:pt>
                <c:pt idx="23572">
                  <c:v>7.3675624997122213E-2</c:v>
                </c:pt>
                <c:pt idx="23573">
                  <c:v>2.4109374935505912E-3</c:v>
                </c:pt>
                <c:pt idx="23574">
                  <c:v>3.389028934907401E-2</c:v>
                </c:pt>
                <c:pt idx="23575">
                  <c:v>7.0235624996712431E-2</c:v>
                </c:pt>
                <c:pt idx="23576">
                  <c:v>0.11750788195058703</c:v>
                </c:pt>
                <c:pt idx="23577">
                  <c:v>0.10004608796589309</c:v>
                </c:pt>
                <c:pt idx="23578">
                  <c:v>1.6956863430095837E-2</c:v>
                </c:pt>
                <c:pt idx="23579">
                  <c:v>0.11297966435085982</c:v>
                </c:pt>
                <c:pt idx="23580">
                  <c:v>0.15140828703442821</c:v>
                </c:pt>
                <c:pt idx="23581">
                  <c:v>7.7970277779968455E-2</c:v>
                </c:pt>
                <c:pt idx="23582">
                  <c:v>2.830218379625876</c:v>
                </c:pt>
                <c:pt idx="23583">
                  <c:v>0.13176887731970055</c:v>
                </c:pt>
                <c:pt idx="23584">
                  <c:v>0.1535467824069201</c:v>
                </c:pt>
                <c:pt idx="23585">
                  <c:v>0.1103259722221992</c:v>
                </c:pt>
                <c:pt idx="23586">
                  <c:v>2.575973634258844</c:v>
                </c:pt>
                <c:pt idx="23587">
                  <c:v>0.14769538194377674</c:v>
                </c:pt>
                <c:pt idx="23588">
                  <c:v>2.991190972221375</c:v>
                </c:pt>
                <c:pt idx="23589">
                  <c:v>0.15211961805471219</c:v>
                </c:pt>
                <c:pt idx="23590">
                  <c:v>0.11369490740617039</c:v>
                </c:pt>
                <c:pt idx="23591">
                  <c:v>6.9908576391753741E-2</c:v>
                </c:pt>
                <c:pt idx="23592">
                  <c:v>0</c:v>
                </c:pt>
                <c:pt idx="23593">
                  <c:v>0</c:v>
                </c:pt>
                <c:pt idx="23594">
                  <c:v>0.15141548610699829</c:v>
                </c:pt>
                <c:pt idx="23595">
                  <c:v>9.2827129628858529E-2</c:v>
                </c:pt>
                <c:pt idx="23596">
                  <c:v>5.8687745370407356</c:v>
                </c:pt>
                <c:pt idx="23597">
                  <c:v>7.150805556011619E-2</c:v>
                </c:pt>
                <c:pt idx="23598">
                  <c:v>0.12938803240831476</c:v>
                </c:pt>
                <c:pt idx="23599">
                  <c:v>0</c:v>
                </c:pt>
                <c:pt idx="23600">
                  <c:v>6.9491111113165971E-2</c:v>
                </c:pt>
                <c:pt idx="23601">
                  <c:v>9.8881238423928153E-2</c:v>
                </c:pt>
                <c:pt idx="23602">
                  <c:v>1.8717442129855044E-2</c:v>
                </c:pt>
                <c:pt idx="23603">
                  <c:v>1.924178240733454E-2</c:v>
                </c:pt>
                <c:pt idx="23604">
                  <c:v>0.12432359953527339</c:v>
                </c:pt>
                <c:pt idx="23605">
                  <c:v>2.1598946761514526E-2</c:v>
                </c:pt>
                <c:pt idx="23606">
                  <c:v>0.15357401620713063</c:v>
                </c:pt>
                <c:pt idx="23607">
                  <c:v>0.11268189815018559</c:v>
                </c:pt>
                <c:pt idx="23608">
                  <c:v>0.12923469907400431</c:v>
                </c:pt>
                <c:pt idx="23609">
                  <c:v>7.5738391205959488E-2</c:v>
                </c:pt>
                <c:pt idx="23610">
                  <c:v>0.15334103009081446</c:v>
                </c:pt>
                <c:pt idx="23611">
                  <c:v>7.1447395828727167E-2</c:v>
                </c:pt>
                <c:pt idx="23612">
                  <c:v>0.15147571759007405</c:v>
                </c:pt>
                <c:pt idx="23613">
                  <c:v>7.2684791666688398E-2</c:v>
                </c:pt>
                <c:pt idx="23614">
                  <c:v>7.5798136575031094E-2</c:v>
                </c:pt>
                <c:pt idx="23615">
                  <c:v>0.11340797453885898</c:v>
                </c:pt>
                <c:pt idx="23616">
                  <c:v>1.8618368056195322E-2</c:v>
                </c:pt>
                <c:pt idx="23617">
                  <c:v>0.14904266203666339</c:v>
                </c:pt>
                <c:pt idx="23618">
                  <c:v>0</c:v>
                </c:pt>
                <c:pt idx="23619">
                  <c:v>0.15415331018448342</c:v>
                </c:pt>
                <c:pt idx="23620">
                  <c:v>0.15483453703927808</c:v>
                </c:pt>
                <c:pt idx="23621">
                  <c:v>0.23071094907209044</c:v>
                </c:pt>
                <c:pt idx="23622">
                  <c:v>7.7851076384831686E-2</c:v>
                </c:pt>
                <c:pt idx="23623">
                  <c:v>2.3668648495367961</c:v>
                </c:pt>
                <c:pt idx="23624">
                  <c:v>7.1867523147375323E-2</c:v>
                </c:pt>
                <c:pt idx="23625">
                  <c:v>0.15237428240652662</c:v>
                </c:pt>
                <c:pt idx="23626">
                  <c:v>7.2083993058186024E-2</c:v>
                </c:pt>
                <c:pt idx="23627">
                  <c:v>0.77040237269102363</c:v>
                </c:pt>
                <c:pt idx="23628">
                  <c:v>0.16535809027845971</c:v>
                </c:pt>
                <c:pt idx="23629">
                  <c:v>0.15212208333832677</c:v>
                </c:pt>
                <c:pt idx="23630">
                  <c:v>0.13612532407569233</c:v>
                </c:pt>
                <c:pt idx="23631">
                  <c:v>0</c:v>
                </c:pt>
                <c:pt idx="23632">
                  <c:v>0</c:v>
                </c:pt>
                <c:pt idx="23633">
                  <c:v>0</c:v>
                </c:pt>
                <c:pt idx="23634">
                  <c:v>0</c:v>
                </c:pt>
                <c:pt idx="23635">
                  <c:v>0.13106835648068227</c:v>
                </c:pt>
                <c:pt idx="23636">
                  <c:v>0</c:v>
                </c:pt>
                <c:pt idx="23637">
                  <c:v>0.13172335648414446</c:v>
                </c:pt>
                <c:pt idx="23638">
                  <c:v>2.2343863078713184</c:v>
                </c:pt>
                <c:pt idx="23639">
                  <c:v>0</c:v>
                </c:pt>
                <c:pt idx="23640">
                  <c:v>0</c:v>
                </c:pt>
                <c:pt idx="23641">
                  <c:v>0</c:v>
                </c:pt>
                <c:pt idx="23642">
                  <c:v>0</c:v>
                </c:pt>
                <c:pt idx="23643">
                  <c:v>0.12992931713233702</c:v>
                </c:pt>
                <c:pt idx="23644">
                  <c:v>7.6974143514235038E-2</c:v>
                </c:pt>
                <c:pt idx="23645">
                  <c:v>0.13033331018232275</c:v>
                </c:pt>
                <c:pt idx="23646">
                  <c:v>0.13111905092227971</c:v>
                </c:pt>
                <c:pt idx="23647">
                  <c:v>0</c:v>
                </c:pt>
                <c:pt idx="23648">
                  <c:v>0</c:v>
                </c:pt>
                <c:pt idx="23649">
                  <c:v>0</c:v>
                </c:pt>
                <c:pt idx="23650">
                  <c:v>0</c:v>
                </c:pt>
                <c:pt idx="23651">
                  <c:v>0</c:v>
                </c:pt>
                <c:pt idx="23652">
                  <c:v>0</c:v>
                </c:pt>
                <c:pt idx="23653">
                  <c:v>0</c:v>
                </c:pt>
                <c:pt idx="23654">
                  <c:v>0</c:v>
                </c:pt>
                <c:pt idx="23655">
                  <c:v>0</c:v>
                </c:pt>
                <c:pt idx="23656">
                  <c:v>0</c:v>
                </c:pt>
                <c:pt idx="23657">
                  <c:v>0</c:v>
                </c:pt>
                <c:pt idx="23658">
                  <c:v>0</c:v>
                </c:pt>
                <c:pt idx="23659">
                  <c:v>0</c:v>
                </c:pt>
                <c:pt idx="23660">
                  <c:v>0</c:v>
                </c:pt>
                <c:pt idx="23661">
                  <c:v>0</c:v>
                </c:pt>
                <c:pt idx="23662">
                  <c:v>0</c:v>
                </c:pt>
                <c:pt idx="23663">
                  <c:v>0.12927494213363389</c:v>
                </c:pt>
                <c:pt idx="23664">
                  <c:v>0</c:v>
                </c:pt>
                <c:pt idx="23665">
                  <c:v>0</c:v>
                </c:pt>
                <c:pt idx="23666">
                  <c:v>0</c:v>
                </c:pt>
                <c:pt idx="23667">
                  <c:v>1.3615460763903684</c:v>
                </c:pt>
                <c:pt idx="23668">
                  <c:v>0.49150479166564764</c:v>
                </c:pt>
                <c:pt idx="23669">
                  <c:v>0.16656694444827735</c:v>
                </c:pt>
                <c:pt idx="23670">
                  <c:v>7.278689814847894E-2</c:v>
                </c:pt>
                <c:pt idx="23671">
                  <c:v>0</c:v>
                </c:pt>
                <c:pt idx="23672">
                  <c:v>0</c:v>
                </c:pt>
                <c:pt idx="23673">
                  <c:v>0</c:v>
                </c:pt>
                <c:pt idx="23674">
                  <c:v>0</c:v>
                </c:pt>
                <c:pt idx="23675">
                  <c:v>0</c:v>
                </c:pt>
                <c:pt idx="23676">
                  <c:v>0</c:v>
                </c:pt>
                <c:pt idx="23677">
                  <c:v>0</c:v>
                </c:pt>
                <c:pt idx="23678">
                  <c:v>0</c:v>
                </c:pt>
                <c:pt idx="23679">
                  <c:v>0.13385891203506617</c:v>
                </c:pt>
                <c:pt idx="23680">
                  <c:v>0</c:v>
                </c:pt>
                <c:pt idx="23681">
                  <c:v>0</c:v>
                </c:pt>
                <c:pt idx="23682">
                  <c:v>0</c:v>
                </c:pt>
                <c:pt idx="23683">
                  <c:v>0</c:v>
                </c:pt>
                <c:pt idx="23684">
                  <c:v>0</c:v>
                </c:pt>
                <c:pt idx="23685">
                  <c:v>0.12431359953916399</c:v>
                </c:pt>
                <c:pt idx="23686">
                  <c:v>0</c:v>
                </c:pt>
                <c:pt idx="23687">
                  <c:v>0.12916012731875526</c:v>
                </c:pt>
                <c:pt idx="23688">
                  <c:v>0.12216909722337732</c:v>
                </c:pt>
                <c:pt idx="23689">
                  <c:v>0</c:v>
                </c:pt>
                <c:pt idx="23690">
                  <c:v>0</c:v>
                </c:pt>
                <c:pt idx="23691">
                  <c:v>0</c:v>
                </c:pt>
                <c:pt idx="23692">
                  <c:v>0</c:v>
                </c:pt>
                <c:pt idx="23693">
                  <c:v>0</c:v>
                </c:pt>
                <c:pt idx="23694">
                  <c:v>0</c:v>
                </c:pt>
                <c:pt idx="23695">
                  <c:v>0</c:v>
                </c:pt>
                <c:pt idx="23696">
                  <c:v>0</c:v>
                </c:pt>
                <c:pt idx="23697">
                  <c:v>0</c:v>
                </c:pt>
                <c:pt idx="23698">
                  <c:v>0</c:v>
                </c:pt>
                <c:pt idx="23699">
                  <c:v>0</c:v>
                </c:pt>
                <c:pt idx="23700">
                  <c:v>0</c:v>
                </c:pt>
                <c:pt idx="23701">
                  <c:v>0.97192924768751254</c:v>
                </c:pt>
                <c:pt idx="23702">
                  <c:v>0.10229835647623986</c:v>
                </c:pt>
                <c:pt idx="23703">
                  <c:v>0.11678820601810003</c:v>
                </c:pt>
                <c:pt idx="23704">
                  <c:v>0</c:v>
                </c:pt>
                <c:pt idx="23705">
                  <c:v>0</c:v>
                </c:pt>
                <c:pt idx="23706">
                  <c:v>0.13351762731326744</c:v>
                </c:pt>
                <c:pt idx="23707">
                  <c:v>0.14075074074207805</c:v>
                </c:pt>
                <c:pt idx="23708">
                  <c:v>7.2263831018062774E-2</c:v>
                </c:pt>
                <c:pt idx="23709">
                  <c:v>0</c:v>
                </c:pt>
                <c:pt idx="23710">
                  <c:v>0.11194427083682967</c:v>
                </c:pt>
                <c:pt idx="23711">
                  <c:v>0.13159076388546964</c:v>
                </c:pt>
                <c:pt idx="23712">
                  <c:v>0.12876534721726784</c:v>
                </c:pt>
                <c:pt idx="23713">
                  <c:v>7.333271990501089E-2</c:v>
                </c:pt>
                <c:pt idx="23714">
                  <c:v>0.13259873842616798</c:v>
                </c:pt>
                <c:pt idx="23715">
                  <c:v>0</c:v>
                </c:pt>
                <c:pt idx="23716">
                  <c:v>7.4655694443208631E-2</c:v>
                </c:pt>
                <c:pt idx="23717">
                  <c:v>0</c:v>
                </c:pt>
                <c:pt idx="23718">
                  <c:v>0</c:v>
                </c:pt>
                <c:pt idx="23719">
                  <c:v>0.10159145833313232</c:v>
                </c:pt>
                <c:pt idx="23720">
                  <c:v>0.1316531365737319</c:v>
                </c:pt>
                <c:pt idx="23721">
                  <c:v>1.6957049884294975</c:v>
                </c:pt>
                <c:pt idx="23722">
                  <c:v>0</c:v>
                </c:pt>
                <c:pt idx="23723">
                  <c:v>7.6206307872780599E-2</c:v>
                </c:pt>
                <c:pt idx="23724">
                  <c:v>7.9192488425178453E-2</c:v>
                </c:pt>
                <c:pt idx="23725">
                  <c:v>0</c:v>
                </c:pt>
                <c:pt idx="23726">
                  <c:v>1.4284733792010229E-2</c:v>
                </c:pt>
                <c:pt idx="23727">
                  <c:v>0</c:v>
                </c:pt>
                <c:pt idx="23728">
                  <c:v>7.7000740740913898E-2</c:v>
                </c:pt>
                <c:pt idx="23729">
                  <c:v>7.4524629628285766E-2</c:v>
                </c:pt>
                <c:pt idx="23730">
                  <c:v>7.6291655095701572E-2</c:v>
                </c:pt>
                <c:pt idx="23731">
                  <c:v>0.13738168981217314</c:v>
                </c:pt>
                <c:pt idx="23732">
                  <c:v>0.13369100694399094</c:v>
                </c:pt>
                <c:pt idx="23733">
                  <c:v>0.13208322916761972</c:v>
                </c:pt>
                <c:pt idx="23734">
                  <c:v>0.10338730324292555</c:v>
                </c:pt>
                <c:pt idx="23735">
                  <c:v>0.1052154050921672</c:v>
                </c:pt>
                <c:pt idx="23736">
                  <c:v>0.13501226851803949</c:v>
                </c:pt>
                <c:pt idx="23737">
                  <c:v>0.13306983796792338</c:v>
                </c:pt>
                <c:pt idx="23738">
                  <c:v>7.8232789353933185E-2</c:v>
                </c:pt>
                <c:pt idx="23739">
                  <c:v>0.13444401620654389</c:v>
                </c:pt>
                <c:pt idx="23740">
                  <c:v>0.13146901620348217</c:v>
                </c:pt>
                <c:pt idx="23741">
                  <c:v>0</c:v>
                </c:pt>
                <c:pt idx="23742">
                  <c:v>7.6370393515389878E-2</c:v>
                </c:pt>
                <c:pt idx="23743">
                  <c:v>0</c:v>
                </c:pt>
                <c:pt idx="23744">
                  <c:v>8.2202430559846107E-2</c:v>
                </c:pt>
                <c:pt idx="23745">
                  <c:v>0</c:v>
                </c:pt>
                <c:pt idx="23746">
                  <c:v>0.10453114582924172</c:v>
                </c:pt>
                <c:pt idx="23747">
                  <c:v>0.13225128472549841</c:v>
                </c:pt>
                <c:pt idx="23748">
                  <c:v>0</c:v>
                </c:pt>
                <c:pt idx="23749">
                  <c:v>0.13055016203725245</c:v>
                </c:pt>
                <c:pt idx="23750">
                  <c:v>0.13129251157806721</c:v>
                </c:pt>
                <c:pt idx="23751">
                  <c:v>0.12073260416946141</c:v>
                </c:pt>
                <c:pt idx="23752">
                  <c:v>0</c:v>
                </c:pt>
                <c:pt idx="23753">
                  <c:v>0</c:v>
                </c:pt>
                <c:pt idx="23754">
                  <c:v>0</c:v>
                </c:pt>
                <c:pt idx="23755">
                  <c:v>0.11037165509333136</c:v>
                </c:pt>
                <c:pt idx="23756">
                  <c:v>0.11296271991159301</c:v>
                </c:pt>
                <c:pt idx="23757">
                  <c:v>0.11237438657553867</c:v>
                </c:pt>
                <c:pt idx="23758">
                  <c:v>0</c:v>
                </c:pt>
                <c:pt idx="23759">
                  <c:v>0</c:v>
                </c:pt>
                <c:pt idx="23760">
                  <c:v>0</c:v>
                </c:pt>
                <c:pt idx="23761">
                  <c:v>0.13161924768064637</c:v>
                </c:pt>
                <c:pt idx="23762">
                  <c:v>0</c:v>
                </c:pt>
                <c:pt idx="23763">
                  <c:v>0.13397149305819767</c:v>
                </c:pt>
                <c:pt idx="23764">
                  <c:v>0.1433458217579755</c:v>
                </c:pt>
                <c:pt idx="23765">
                  <c:v>0.1320271527802106</c:v>
                </c:pt>
                <c:pt idx="23766">
                  <c:v>0.13551187499979278</c:v>
                </c:pt>
                <c:pt idx="23767">
                  <c:v>0.13165149305132218</c:v>
                </c:pt>
                <c:pt idx="23768">
                  <c:v>0.1325425578688737</c:v>
                </c:pt>
                <c:pt idx="23769">
                  <c:v>0</c:v>
                </c:pt>
                <c:pt idx="23770">
                  <c:v>0</c:v>
                </c:pt>
                <c:pt idx="23771">
                  <c:v>0.12972451389214257</c:v>
                </c:pt>
                <c:pt idx="23772">
                  <c:v>0.13365453703590902</c:v>
                </c:pt>
                <c:pt idx="23773">
                  <c:v>0.13076931712566875</c:v>
                </c:pt>
                <c:pt idx="23774">
                  <c:v>0.13406089120690012</c:v>
                </c:pt>
                <c:pt idx="23775">
                  <c:v>0.13246568287286209</c:v>
                </c:pt>
                <c:pt idx="23776">
                  <c:v>0.17161362268961966</c:v>
                </c:pt>
                <c:pt idx="23777">
                  <c:v>0.13170208333031042</c:v>
                </c:pt>
                <c:pt idx="23778">
                  <c:v>0.13035405092523433</c:v>
                </c:pt>
                <c:pt idx="23779">
                  <c:v>7.2789513891621027E-2</c:v>
                </c:pt>
                <c:pt idx="23780">
                  <c:v>0.13006287036841968</c:v>
                </c:pt>
                <c:pt idx="23781">
                  <c:v>0.1323582754630479</c:v>
                </c:pt>
                <c:pt idx="23782">
                  <c:v>0.13254688657616498</c:v>
                </c:pt>
                <c:pt idx="23783">
                  <c:v>8.21436921323766E-2</c:v>
                </c:pt>
                <c:pt idx="23784">
                  <c:v>7.2973055554029997E-2</c:v>
                </c:pt>
                <c:pt idx="23785">
                  <c:v>0.13046260416740552</c:v>
                </c:pt>
                <c:pt idx="23786">
                  <c:v>0.13042047453927808</c:v>
                </c:pt>
                <c:pt idx="23787">
                  <c:v>0.11097201388474787</c:v>
                </c:pt>
                <c:pt idx="23788">
                  <c:v>0.13116358796833083</c:v>
                </c:pt>
                <c:pt idx="23789">
                  <c:v>0.13154201389261289</c:v>
                </c:pt>
                <c:pt idx="23790">
                  <c:v>0.12829534721822711</c:v>
                </c:pt>
                <c:pt idx="23791">
                  <c:v>0.13261961805983447</c:v>
                </c:pt>
                <c:pt idx="23792">
                  <c:v>0</c:v>
                </c:pt>
                <c:pt idx="23793">
                  <c:v>0.13028373842826113</c:v>
                </c:pt>
                <c:pt idx="23794">
                  <c:v>0.12958062499819789</c:v>
                </c:pt>
                <c:pt idx="23795">
                  <c:v>0.12954711805650732</c:v>
                </c:pt>
                <c:pt idx="23796">
                  <c:v>0</c:v>
                </c:pt>
                <c:pt idx="23797">
                  <c:v>0.13056131944176741</c:v>
                </c:pt>
                <c:pt idx="23798">
                  <c:v>0.13268942129798234</c:v>
                </c:pt>
                <c:pt idx="23799">
                  <c:v>0.12114342592394678</c:v>
                </c:pt>
                <c:pt idx="23800">
                  <c:v>0</c:v>
                </c:pt>
                <c:pt idx="23801">
                  <c:v>0</c:v>
                </c:pt>
                <c:pt idx="23802">
                  <c:v>0</c:v>
                </c:pt>
                <c:pt idx="23803">
                  <c:v>0</c:v>
                </c:pt>
                <c:pt idx="23804">
                  <c:v>0</c:v>
                </c:pt>
                <c:pt idx="23805">
                  <c:v>0</c:v>
                </c:pt>
                <c:pt idx="23806">
                  <c:v>0</c:v>
                </c:pt>
                <c:pt idx="23807">
                  <c:v>0.13009379629511386</c:v>
                </c:pt>
                <c:pt idx="23808">
                  <c:v>0</c:v>
                </c:pt>
                <c:pt idx="23809">
                  <c:v>0</c:v>
                </c:pt>
                <c:pt idx="23810">
                  <c:v>0</c:v>
                </c:pt>
                <c:pt idx="23811">
                  <c:v>0</c:v>
                </c:pt>
                <c:pt idx="23812">
                  <c:v>0.12957949074188946</c:v>
                </c:pt>
                <c:pt idx="23813">
                  <c:v>0</c:v>
                </c:pt>
                <c:pt idx="23814">
                  <c:v>0</c:v>
                </c:pt>
                <c:pt idx="23815">
                  <c:v>0</c:v>
                </c:pt>
                <c:pt idx="23816">
                  <c:v>0</c:v>
                </c:pt>
                <c:pt idx="23817">
                  <c:v>7.911765046446817E-2</c:v>
                </c:pt>
                <c:pt idx="23818">
                  <c:v>0</c:v>
                </c:pt>
                <c:pt idx="23819">
                  <c:v>0</c:v>
                </c:pt>
                <c:pt idx="23820">
                  <c:v>0.13095060185150942</c:v>
                </c:pt>
                <c:pt idx="23821">
                  <c:v>0</c:v>
                </c:pt>
                <c:pt idx="23822">
                  <c:v>0</c:v>
                </c:pt>
                <c:pt idx="23823">
                  <c:v>0.13184159722004551</c:v>
                </c:pt>
                <c:pt idx="23824">
                  <c:v>0.13050278934679227</c:v>
                </c:pt>
                <c:pt idx="23825">
                  <c:v>0.12934318286716007</c:v>
                </c:pt>
                <c:pt idx="23826">
                  <c:v>0.13183333333290648</c:v>
                </c:pt>
                <c:pt idx="23827">
                  <c:v>0.13082248842692934</c:v>
                </c:pt>
                <c:pt idx="23828">
                  <c:v>0.13094407407334074</c:v>
                </c:pt>
                <c:pt idx="23829">
                  <c:v>0.13045146990771173</c:v>
                </c:pt>
                <c:pt idx="23830">
                  <c:v>0.13055120369972428</c:v>
                </c:pt>
                <c:pt idx="23831">
                  <c:v>0.13182354166929144</c:v>
                </c:pt>
                <c:pt idx="23832">
                  <c:v>0.13183336806105217</c:v>
                </c:pt>
                <c:pt idx="23833">
                  <c:v>0.13147310185013339</c:v>
                </c:pt>
                <c:pt idx="23834">
                  <c:v>0.13138541666558012</c:v>
                </c:pt>
                <c:pt idx="23835">
                  <c:v>0</c:v>
                </c:pt>
                <c:pt idx="23836">
                  <c:v>0</c:v>
                </c:pt>
                <c:pt idx="23837">
                  <c:v>0</c:v>
                </c:pt>
                <c:pt idx="23838">
                  <c:v>7.5203796295681968E-2</c:v>
                </c:pt>
                <c:pt idx="23839">
                  <c:v>0</c:v>
                </c:pt>
                <c:pt idx="23840">
                  <c:v>0</c:v>
                </c:pt>
                <c:pt idx="23841">
                  <c:v>0</c:v>
                </c:pt>
                <c:pt idx="23842">
                  <c:v>0</c:v>
                </c:pt>
                <c:pt idx="23843">
                  <c:v>0</c:v>
                </c:pt>
                <c:pt idx="23844">
                  <c:v>0.13218644676089752</c:v>
                </c:pt>
                <c:pt idx="23845">
                  <c:v>0</c:v>
                </c:pt>
                <c:pt idx="23846">
                  <c:v>0</c:v>
                </c:pt>
                <c:pt idx="23847">
                  <c:v>0</c:v>
                </c:pt>
                <c:pt idx="23848">
                  <c:v>0</c:v>
                </c:pt>
                <c:pt idx="23849">
                  <c:v>0</c:v>
                </c:pt>
                <c:pt idx="23850">
                  <c:v>0.12734054398606531</c:v>
                </c:pt>
                <c:pt idx="23851">
                  <c:v>0</c:v>
                </c:pt>
                <c:pt idx="23852">
                  <c:v>0</c:v>
                </c:pt>
                <c:pt idx="23853">
                  <c:v>0</c:v>
                </c:pt>
                <c:pt idx="23854">
                  <c:v>7.4362384257256053E-2</c:v>
                </c:pt>
                <c:pt idx="23855">
                  <c:v>0</c:v>
                </c:pt>
                <c:pt idx="23856">
                  <c:v>0.1315748958295444</c:v>
                </c:pt>
                <c:pt idx="23857">
                  <c:v>0.13204774305631872</c:v>
                </c:pt>
                <c:pt idx="23858">
                  <c:v>0.13501020833791699</c:v>
                </c:pt>
                <c:pt idx="23859">
                  <c:v>0</c:v>
                </c:pt>
                <c:pt idx="23860">
                  <c:v>0</c:v>
                </c:pt>
                <c:pt idx="23861">
                  <c:v>0</c:v>
                </c:pt>
                <c:pt idx="23862">
                  <c:v>0.14586756943754153</c:v>
                </c:pt>
                <c:pt idx="23863">
                  <c:v>0</c:v>
                </c:pt>
                <c:pt idx="23864">
                  <c:v>8.1679062503098976E-2</c:v>
                </c:pt>
                <c:pt idx="23865">
                  <c:v>0</c:v>
                </c:pt>
                <c:pt idx="23866">
                  <c:v>0</c:v>
                </c:pt>
                <c:pt idx="23867">
                  <c:v>0</c:v>
                </c:pt>
                <c:pt idx="23868">
                  <c:v>0</c:v>
                </c:pt>
                <c:pt idx="23869">
                  <c:v>0</c:v>
                </c:pt>
                <c:pt idx="23870">
                  <c:v>0</c:v>
                </c:pt>
                <c:pt idx="23871">
                  <c:v>0.1337259259307757</c:v>
                </c:pt>
                <c:pt idx="23872">
                  <c:v>0</c:v>
                </c:pt>
                <c:pt idx="23873">
                  <c:v>0</c:v>
                </c:pt>
                <c:pt idx="23874">
                  <c:v>0</c:v>
                </c:pt>
                <c:pt idx="23875">
                  <c:v>1.6231875000812579E-2</c:v>
                </c:pt>
                <c:pt idx="23876">
                  <c:v>0.13130021990946261</c:v>
                </c:pt>
                <c:pt idx="23877">
                  <c:v>0</c:v>
                </c:pt>
                <c:pt idx="23878">
                  <c:v>0.13306509258836741</c:v>
                </c:pt>
                <c:pt idx="23879">
                  <c:v>1.6515497685759328E-2</c:v>
                </c:pt>
                <c:pt idx="23880">
                  <c:v>0.1317210069464636</c:v>
                </c:pt>
                <c:pt idx="23881">
                  <c:v>0.21682732638873858</c:v>
                </c:pt>
                <c:pt idx="23882">
                  <c:v>0.12952863425743999</c:v>
                </c:pt>
                <c:pt idx="23883">
                  <c:v>0.13193898148165317</c:v>
                </c:pt>
                <c:pt idx="23884">
                  <c:v>0.13803871528216405</c:v>
                </c:pt>
                <c:pt idx="23885">
                  <c:v>0.13261144675925607</c:v>
                </c:pt>
                <c:pt idx="23886">
                  <c:v>0.13331390046369052</c:v>
                </c:pt>
                <c:pt idx="23887">
                  <c:v>0</c:v>
                </c:pt>
                <c:pt idx="23888">
                  <c:v>7.5395937499706633E-2</c:v>
                </c:pt>
                <c:pt idx="23889">
                  <c:v>7.3352349536435213E-2</c:v>
                </c:pt>
                <c:pt idx="23890">
                  <c:v>7.3776145829469897E-2</c:v>
                </c:pt>
                <c:pt idx="23891">
                  <c:v>0</c:v>
                </c:pt>
                <c:pt idx="23892">
                  <c:v>7.7171122684376314E-2</c:v>
                </c:pt>
                <c:pt idx="23893">
                  <c:v>0.10286709490173962</c:v>
                </c:pt>
                <c:pt idx="23894">
                  <c:v>0</c:v>
                </c:pt>
                <c:pt idx="23895">
                  <c:v>0</c:v>
                </c:pt>
                <c:pt idx="23896">
                  <c:v>0</c:v>
                </c:pt>
                <c:pt idx="23897">
                  <c:v>0</c:v>
                </c:pt>
                <c:pt idx="23898">
                  <c:v>0</c:v>
                </c:pt>
                <c:pt idx="23899">
                  <c:v>0</c:v>
                </c:pt>
                <c:pt idx="23900">
                  <c:v>0</c:v>
                </c:pt>
                <c:pt idx="23901">
                  <c:v>0</c:v>
                </c:pt>
                <c:pt idx="23902">
                  <c:v>0</c:v>
                </c:pt>
                <c:pt idx="23903">
                  <c:v>0</c:v>
                </c:pt>
                <c:pt idx="23904">
                  <c:v>0</c:v>
                </c:pt>
                <c:pt idx="23905">
                  <c:v>0</c:v>
                </c:pt>
                <c:pt idx="23906">
                  <c:v>0</c:v>
                </c:pt>
                <c:pt idx="23907">
                  <c:v>1.5921038773085456</c:v>
                </c:pt>
                <c:pt idx="23908">
                  <c:v>0.13100106481579132</c:v>
                </c:pt>
                <c:pt idx="23909">
                  <c:v>0</c:v>
                </c:pt>
                <c:pt idx="23910">
                  <c:v>0.13120084490947193</c:v>
                </c:pt>
                <c:pt idx="23911">
                  <c:v>7.6589803240494803E-2</c:v>
                </c:pt>
                <c:pt idx="23912">
                  <c:v>8.3551585652458016E-2</c:v>
                </c:pt>
                <c:pt idx="23913">
                  <c:v>0</c:v>
                </c:pt>
                <c:pt idx="23914">
                  <c:v>0</c:v>
                </c:pt>
                <c:pt idx="23915">
                  <c:v>0.13099489582964452</c:v>
                </c:pt>
                <c:pt idx="23916">
                  <c:v>0</c:v>
                </c:pt>
                <c:pt idx="23917">
                  <c:v>0.12759306713269325</c:v>
                </c:pt>
                <c:pt idx="23918">
                  <c:v>0</c:v>
                </c:pt>
                <c:pt idx="23919">
                  <c:v>3.2848738424945623E-2</c:v>
                </c:pt>
                <c:pt idx="23920">
                  <c:v>0.12839015046483837</c:v>
                </c:pt>
                <c:pt idx="23921">
                  <c:v>0</c:v>
                </c:pt>
                <c:pt idx="23922">
                  <c:v>0.13014885416487232</c:v>
                </c:pt>
                <c:pt idx="23923">
                  <c:v>0.12828093749703839</c:v>
                </c:pt>
                <c:pt idx="23924">
                  <c:v>0</c:v>
                </c:pt>
                <c:pt idx="23925">
                  <c:v>0</c:v>
                </c:pt>
                <c:pt idx="23926">
                  <c:v>0</c:v>
                </c:pt>
                <c:pt idx="23927">
                  <c:v>7.1490914349851664E-2</c:v>
                </c:pt>
                <c:pt idx="23928">
                  <c:v>5.363899305666564E-2</c:v>
                </c:pt>
                <c:pt idx="23929">
                  <c:v>0</c:v>
                </c:pt>
                <c:pt idx="23930">
                  <c:v>0.13541368055302883</c:v>
                </c:pt>
                <c:pt idx="23931">
                  <c:v>0</c:v>
                </c:pt>
                <c:pt idx="23932">
                  <c:v>0.12888112268410623</c:v>
                </c:pt>
                <c:pt idx="23933">
                  <c:v>0</c:v>
                </c:pt>
                <c:pt idx="23934">
                  <c:v>0.13241574073617812</c:v>
                </c:pt>
                <c:pt idx="23935">
                  <c:v>0</c:v>
                </c:pt>
                <c:pt idx="23936">
                  <c:v>0</c:v>
                </c:pt>
                <c:pt idx="23937">
                  <c:v>0</c:v>
                </c:pt>
                <c:pt idx="23938">
                  <c:v>0.13161280092754168</c:v>
                </c:pt>
                <c:pt idx="23939">
                  <c:v>0</c:v>
                </c:pt>
                <c:pt idx="23940">
                  <c:v>0</c:v>
                </c:pt>
                <c:pt idx="23941">
                  <c:v>0</c:v>
                </c:pt>
                <c:pt idx="23942">
                  <c:v>0.13273178241070127</c:v>
                </c:pt>
                <c:pt idx="23943">
                  <c:v>0.16185496527759824</c:v>
                </c:pt>
                <c:pt idx="23944">
                  <c:v>0</c:v>
                </c:pt>
                <c:pt idx="23945">
                  <c:v>0</c:v>
                </c:pt>
                <c:pt idx="23946">
                  <c:v>0</c:v>
                </c:pt>
                <c:pt idx="23947">
                  <c:v>0.12783604166907026</c:v>
                </c:pt>
                <c:pt idx="23948">
                  <c:v>0.11297104166442296</c:v>
                </c:pt>
                <c:pt idx="23949">
                  <c:v>0.13038092592614703</c:v>
                </c:pt>
                <c:pt idx="23950">
                  <c:v>0.13575135416613193</c:v>
                </c:pt>
                <c:pt idx="23951">
                  <c:v>0.13198810184985632</c:v>
                </c:pt>
                <c:pt idx="23952">
                  <c:v>0</c:v>
                </c:pt>
                <c:pt idx="23953">
                  <c:v>0.12942737268167548</c:v>
                </c:pt>
                <c:pt idx="23954">
                  <c:v>0</c:v>
                </c:pt>
                <c:pt idx="23955">
                  <c:v>0.13098856481519761</c:v>
                </c:pt>
                <c:pt idx="23956">
                  <c:v>0.13402092592150439</c:v>
                </c:pt>
                <c:pt idx="23957">
                  <c:v>0.14128138888918329</c:v>
                </c:pt>
                <c:pt idx="23958">
                  <c:v>8.9386606712942012</c:v>
                </c:pt>
                <c:pt idx="23959">
                  <c:v>0.12937288194370922</c:v>
                </c:pt>
                <c:pt idx="23960">
                  <c:v>0.13316465277603129</c:v>
                </c:pt>
                <c:pt idx="23961">
                  <c:v>0.78130920138937654</c:v>
                </c:pt>
                <c:pt idx="23962">
                  <c:v>0.81564019675715826</c:v>
                </c:pt>
                <c:pt idx="23963">
                  <c:v>0.13130126157193445</c:v>
                </c:pt>
                <c:pt idx="23964">
                  <c:v>0.13223311342153465</c:v>
                </c:pt>
                <c:pt idx="23965">
                  <c:v>0.13145385416282807</c:v>
                </c:pt>
                <c:pt idx="23966">
                  <c:v>0.13346128472767305</c:v>
                </c:pt>
                <c:pt idx="23967">
                  <c:v>0.13296182870544726</c:v>
                </c:pt>
                <c:pt idx="23968">
                  <c:v>0.133004004630493</c:v>
                </c:pt>
                <c:pt idx="23969">
                  <c:v>0.13765498842258239</c:v>
                </c:pt>
                <c:pt idx="23970">
                  <c:v>0.12794508101796964</c:v>
                </c:pt>
                <c:pt idx="23971">
                  <c:v>0.13723795138503192</c:v>
                </c:pt>
                <c:pt idx="23972">
                  <c:v>0.13501363425893942</c:v>
                </c:pt>
                <c:pt idx="23973">
                  <c:v>0.13437385416909819</c:v>
                </c:pt>
                <c:pt idx="23974">
                  <c:v>0.13985315972240642</c:v>
                </c:pt>
                <c:pt idx="23975">
                  <c:v>0.13906001157010905</c:v>
                </c:pt>
                <c:pt idx="23976">
                  <c:v>0.13255734953418141</c:v>
                </c:pt>
                <c:pt idx="23977">
                  <c:v>0.13261049768334487</c:v>
                </c:pt>
                <c:pt idx="23978">
                  <c:v>0.13156129629351199</c:v>
                </c:pt>
                <c:pt idx="23979">
                  <c:v>0.14077883101708721</c:v>
                </c:pt>
                <c:pt idx="23980">
                  <c:v>1.1914594906556886E-2</c:v>
                </c:pt>
                <c:pt idx="23981">
                  <c:v>0.1407124768520589</c:v>
                </c:pt>
                <c:pt idx="23982">
                  <c:v>0.12995079861138947</c:v>
                </c:pt>
                <c:pt idx="23983">
                  <c:v>0.13137387730967021</c:v>
                </c:pt>
                <c:pt idx="23984">
                  <c:v>0.13391086805495434</c:v>
                </c:pt>
                <c:pt idx="23985">
                  <c:v>0.13089733796368819</c:v>
                </c:pt>
                <c:pt idx="23986">
                  <c:v>0.13275134258583421</c:v>
                </c:pt>
                <c:pt idx="23987">
                  <c:v>0.13220719907985767</c:v>
                </c:pt>
                <c:pt idx="23988">
                  <c:v>0.13333884259191109</c:v>
                </c:pt>
                <c:pt idx="23989">
                  <c:v>0.13074026619869983</c:v>
                </c:pt>
                <c:pt idx="23990">
                  <c:v>0.12782530092954403</c:v>
                </c:pt>
                <c:pt idx="23991">
                  <c:v>0.81166641203162726</c:v>
                </c:pt>
                <c:pt idx="23992">
                  <c:v>5.5095023148169275E-2</c:v>
                </c:pt>
                <c:pt idx="23993">
                  <c:v>0.10984243055281695</c:v>
                </c:pt>
                <c:pt idx="23994">
                  <c:v>5.3904039348708466E-2</c:v>
                </c:pt>
                <c:pt idx="23995">
                  <c:v>0.13171418981073657</c:v>
                </c:pt>
                <c:pt idx="23996">
                  <c:v>1.5251467013877118</c:v>
                </c:pt>
                <c:pt idx="23997">
                  <c:v>0.12959806713479338</c:v>
                </c:pt>
                <c:pt idx="23998">
                  <c:v>0.13273196759109851</c:v>
                </c:pt>
                <c:pt idx="23999">
                  <c:v>0.13313931712764315</c:v>
                </c:pt>
                <c:pt idx="24000">
                  <c:v>0.14020267361047445</c:v>
                </c:pt>
                <c:pt idx="24001">
                  <c:v>0.13943641203513835</c:v>
                </c:pt>
                <c:pt idx="24002">
                  <c:v>0.13478879629110452</c:v>
                </c:pt>
                <c:pt idx="24003">
                  <c:v>0.13221291666559409</c:v>
                </c:pt>
                <c:pt idx="24004">
                  <c:v>0.10218686342705041</c:v>
                </c:pt>
                <c:pt idx="24005">
                  <c:v>0.13711011574196164</c:v>
                </c:pt>
                <c:pt idx="24006">
                  <c:v>0.1317839004623238</c:v>
                </c:pt>
                <c:pt idx="24007">
                  <c:v>0.13191256944264751</c:v>
                </c:pt>
                <c:pt idx="24008">
                  <c:v>0.1311387384266709</c:v>
                </c:pt>
                <c:pt idx="24009">
                  <c:v>0.1325840162098757</c:v>
                </c:pt>
                <c:pt idx="24010">
                  <c:v>0.13181946759141283</c:v>
                </c:pt>
                <c:pt idx="24011">
                  <c:v>0.13128412036894588</c:v>
                </c:pt>
                <c:pt idx="24012">
                  <c:v>0.1302323379641166</c:v>
                </c:pt>
                <c:pt idx="24013">
                  <c:v>0.13219435184873873</c:v>
                </c:pt>
                <c:pt idx="24014">
                  <c:v>0.1384869212997728</c:v>
                </c:pt>
                <c:pt idx="24015">
                  <c:v>1.5685932060223422</c:v>
                </c:pt>
                <c:pt idx="24016">
                  <c:v>5.6680358793528285E-2</c:v>
                </c:pt>
                <c:pt idx="24017">
                  <c:v>0.13278376157541061</c:v>
                </c:pt>
                <c:pt idx="24018">
                  <c:v>0.14289305555575993</c:v>
                </c:pt>
                <c:pt idx="24019">
                  <c:v>0.13412686342780944</c:v>
                </c:pt>
                <c:pt idx="24020">
                  <c:v>0.19867715278087417</c:v>
                </c:pt>
                <c:pt idx="24021">
                  <c:v>0.95670336805778788</c:v>
                </c:pt>
                <c:pt idx="24022">
                  <c:v>0.13067244213016238</c:v>
                </c:pt>
                <c:pt idx="24023">
                  <c:v>0.13375996527611278</c:v>
                </c:pt>
                <c:pt idx="24024">
                  <c:v>0.13496055555879138</c:v>
                </c:pt>
                <c:pt idx="24025">
                  <c:v>0.14148944444605149</c:v>
                </c:pt>
                <c:pt idx="24026">
                  <c:v>0.39016518518474186</c:v>
                </c:pt>
                <c:pt idx="24027">
                  <c:v>0.13187068286788417</c:v>
                </c:pt>
                <c:pt idx="24028">
                  <c:v>0.13527019676257623</c:v>
                </c:pt>
                <c:pt idx="24029">
                  <c:v>0.13060381944524124</c:v>
                </c:pt>
                <c:pt idx="24030">
                  <c:v>0.13748067129927222</c:v>
                </c:pt>
                <c:pt idx="24031">
                  <c:v>0.13321979167085374</c:v>
                </c:pt>
                <c:pt idx="24032">
                  <c:v>0.13233738426060881</c:v>
                </c:pt>
                <c:pt idx="24033">
                  <c:v>0.13220218750211643</c:v>
                </c:pt>
                <c:pt idx="24034">
                  <c:v>0.13897008101776009</c:v>
                </c:pt>
                <c:pt idx="24035">
                  <c:v>1.260260057868436</c:v>
                </c:pt>
                <c:pt idx="24036">
                  <c:v>0.13977888888621237</c:v>
                </c:pt>
                <c:pt idx="24037">
                  <c:v>0.13025440971978242</c:v>
                </c:pt>
                <c:pt idx="24038">
                  <c:v>0.13148259259469341</c:v>
                </c:pt>
                <c:pt idx="24039">
                  <c:v>0.1309454629663378</c:v>
                </c:pt>
                <c:pt idx="24040">
                  <c:v>0.13513207175856223</c:v>
                </c:pt>
                <c:pt idx="24041">
                  <c:v>0.14348378471913747</c:v>
                </c:pt>
                <c:pt idx="24042">
                  <c:v>0.13280991898500361</c:v>
                </c:pt>
                <c:pt idx="24043">
                  <c:v>0.13299861110863276</c:v>
                </c:pt>
                <c:pt idx="24044">
                  <c:v>0.13748931713053025</c:v>
                </c:pt>
                <c:pt idx="24045">
                  <c:v>0.13222160879377043</c:v>
                </c:pt>
                <c:pt idx="24046">
                  <c:v>0.13133679398015374</c:v>
                </c:pt>
                <c:pt idx="24047">
                  <c:v>0.13066716434695991</c:v>
                </c:pt>
                <c:pt idx="24048">
                  <c:v>0.11310616898117587</c:v>
                </c:pt>
                <c:pt idx="24049">
                  <c:v>0.13184011574048782</c:v>
                </c:pt>
                <c:pt idx="24050">
                  <c:v>0.1299941550969379</c:v>
                </c:pt>
                <c:pt idx="24051">
                  <c:v>0.13269351852068212</c:v>
                </c:pt>
                <c:pt idx="24052">
                  <c:v>0.12948228009918239</c:v>
                </c:pt>
                <c:pt idx="24053">
                  <c:v>0.13187016204028623</c:v>
                </c:pt>
                <c:pt idx="24054">
                  <c:v>0.13177469907532213</c:v>
                </c:pt>
                <c:pt idx="24055">
                  <c:v>8.386236110527534E-2</c:v>
                </c:pt>
                <c:pt idx="24056">
                  <c:v>0.137249976854946</c:v>
                </c:pt>
                <c:pt idx="24057">
                  <c:v>0.17510589120502118</c:v>
                </c:pt>
                <c:pt idx="24058">
                  <c:v>1.1482222224003635E-2</c:v>
                </c:pt>
                <c:pt idx="24059">
                  <c:v>1.7893912037834525E-2</c:v>
                </c:pt>
                <c:pt idx="24060">
                  <c:v>1.1563310181372799E-2</c:v>
                </c:pt>
                <c:pt idx="24061">
                  <c:v>0.13301531250181142</c:v>
                </c:pt>
                <c:pt idx="24062">
                  <c:v>0.81171943287336035</c:v>
                </c:pt>
                <c:pt idx="24063">
                  <c:v>0</c:v>
                </c:pt>
                <c:pt idx="24064">
                  <c:v>0.13433387731492985</c:v>
                </c:pt>
                <c:pt idx="24065">
                  <c:v>0</c:v>
                </c:pt>
                <c:pt idx="24066">
                  <c:v>0.12983123842423083</c:v>
                </c:pt>
                <c:pt idx="24067">
                  <c:v>7.8106585649948101E-2</c:v>
                </c:pt>
                <c:pt idx="24068">
                  <c:v>0.25623116898350418</c:v>
                </c:pt>
                <c:pt idx="24069">
                  <c:v>0.130730578697694</c:v>
                </c:pt>
                <c:pt idx="24070">
                  <c:v>0.13281641203502659</c:v>
                </c:pt>
                <c:pt idx="24071">
                  <c:v>0.13036662037484348</c:v>
                </c:pt>
                <c:pt idx="24072">
                  <c:v>5.5975347226194572E-2</c:v>
                </c:pt>
                <c:pt idx="24073">
                  <c:v>0.13002429398329696</c:v>
                </c:pt>
                <c:pt idx="24074">
                  <c:v>0</c:v>
                </c:pt>
                <c:pt idx="24075">
                  <c:v>0.13523662037187023</c:v>
                </c:pt>
                <c:pt idx="24076">
                  <c:v>7.7709953700832557E-2</c:v>
                </c:pt>
                <c:pt idx="24077">
                  <c:v>0.13186805555596948</c:v>
                </c:pt>
                <c:pt idx="24078">
                  <c:v>0.13206219907442573</c:v>
                </c:pt>
                <c:pt idx="24079">
                  <c:v>7.7026180559187196E-2</c:v>
                </c:pt>
                <c:pt idx="24080">
                  <c:v>0.1409295254634344</c:v>
                </c:pt>
                <c:pt idx="24081">
                  <c:v>0.13770671295787906</c:v>
                </c:pt>
                <c:pt idx="24082">
                  <c:v>0.13348615740687819</c:v>
                </c:pt>
                <c:pt idx="24083">
                  <c:v>0.14250643518607831</c:v>
                </c:pt>
                <c:pt idx="24084">
                  <c:v>0.12955347222305136</c:v>
                </c:pt>
                <c:pt idx="24085">
                  <c:v>0.13198164352070307</c:v>
                </c:pt>
                <c:pt idx="24086">
                  <c:v>0.13328450232074829</c:v>
                </c:pt>
                <c:pt idx="24087">
                  <c:v>0.14041299768723547</c:v>
                </c:pt>
                <c:pt idx="24088">
                  <c:v>0.79245870369777549</c:v>
                </c:pt>
                <c:pt idx="24089">
                  <c:v>0.13132526620029239</c:v>
                </c:pt>
                <c:pt idx="24090">
                  <c:v>0.13059528935264098</c:v>
                </c:pt>
                <c:pt idx="24091">
                  <c:v>0.13302752315212274</c:v>
                </c:pt>
                <c:pt idx="24092">
                  <c:v>0.13142833333404269</c:v>
                </c:pt>
                <c:pt idx="24093">
                  <c:v>0.1334399652769207</c:v>
                </c:pt>
                <c:pt idx="24094">
                  <c:v>0.12956443286384456</c:v>
                </c:pt>
                <c:pt idx="24095">
                  <c:v>0.13640679398667999</c:v>
                </c:pt>
                <c:pt idx="24096">
                  <c:v>0.22232798611366889</c:v>
                </c:pt>
                <c:pt idx="24097">
                  <c:v>0.13502063657506369</c:v>
                </c:pt>
                <c:pt idx="24098">
                  <c:v>0.13265187499928288</c:v>
                </c:pt>
                <c:pt idx="24099">
                  <c:v>0.13200074074120494</c:v>
                </c:pt>
                <c:pt idx="24100">
                  <c:v>0.13097383102285676</c:v>
                </c:pt>
                <c:pt idx="24101">
                  <c:v>0.13364651620213408</c:v>
                </c:pt>
                <c:pt idx="24102">
                  <c:v>0.13104738426045515</c:v>
                </c:pt>
                <c:pt idx="24103">
                  <c:v>0.13003637731162598</c:v>
                </c:pt>
                <c:pt idx="24104">
                  <c:v>0.12879865740978858</c:v>
                </c:pt>
                <c:pt idx="24105">
                  <c:v>0.1753268287066021</c:v>
                </c:pt>
                <c:pt idx="24106">
                  <c:v>0.13665114583272953</c:v>
                </c:pt>
                <c:pt idx="24107">
                  <c:v>0.59388797453721054</c:v>
                </c:pt>
                <c:pt idx="24108">
                  <c:v>0.13290094907279126</c:v>
                </c:pt>
                <c:pt idx="24109">
                  <c:v>0.13202645833371207</c:v>
                </c:pt>
                <c:pt idx="24110">
                  <c:v>1.6824918981001247E-2</c:v>
                </c:pt>
                <c:pt idx="24111">
                  <c:v>0.13993065972317709</c:v>
                </c:pt>
                <c:pt idx="24112">
                  <c:v>0</c:v>
                </c:pt>
                <c:pt idx="24113">
                  <c:v>1.6996793980069924E-2</c:v>
                </c:pt>
                <c:pt idx="24114">
                  <c:v>8.1369629624532536E-2</c:v>
                </c:pt>
                <c:pt idx="24115">
                  <c:v>0.13281309027661337</c:v>
                </c:pt>
                <c:pt idx="24116">
                  <c:v>0.13670203703804873</c:v>
                </c:pt>
                <c:pt idx="24117">
                  <c:v>0.134319907410827</c:v>
                </c:pt>
                <c:pt idx="24118">
                  <c:v>2.55040740739787E-2</c:v>
                </c:pt>
                <c:pt idx="24119">
                  <c:v>2.3192410532428767</c:v>
                </c:pt>
                <c:pt idx="24120">
                  <c:v>1.0024486689799232</c:v>
                </c:pt>
                <c:pt idx="24121">
                  <c:v>0</c:v>
                </c:pt>
                <c:pt idx="24122">
                  <c:v>0.81418986111384584</c:v>
                </c:pt>
                <c:pt idx="24123">
                  <c:v>5.3996365742932539E-2</c:v>
                </c:pt>
                <c:pt idx="24124">
                  <c:v>0.14129072916693985</c:v>
                </c:pt>
                <c:pt idx="24125">
                  <c:v>0</c:v>
                </c:pt>
                <c:pt idx="24126">
                  <c:v>1.9849326967596426</c:v>
                </c:pt>
                <c:pt idx="24127">
                  <c:v>9.0658217595773749E-3</c:v>
                </c:pt>
                <c:pt idx="24128">
                  <c:v>0</c:v>
                </c:pt>
                <c:pt idx="24129">
                  <c:v>1.3707430553040467E-2</c:v>
                </c:pt>
                <c:pt idx="24130">
                  <c:v>0</c:v>
                </c:pt>
                <c:pt idx="24131">
                  <c:v>7.4750787040102296E-2</c:v>
                </c:pt>
                <c:pt idx="24132">
                  <c:v>8.1876956021005753E-2</c:v>
                </c:pt>
                <c:pt idx="24133">
                  <c:v>0</c:v>
                </c:pt>
                <c:pt idx="24134">
                  <c:v>0</c:v>
                </c:pt>
                <c:pt idx="24135">
                  <c:v>0</c:v>
                </c:pt>
                <c:pt idx="24136">
                  <c:v>0.13018104166258126</c:v>
                </c:pt>
                <c:pt idx="24137">
                  <c:v>0</c:v>
                </c:pt>
                <c:pt idx="24138">
                  <c:v>6.0097916670201812E-2</c:v>
                </c:pt>
                <c:pt idx="24139">
                  <c:v>0</c:v>
                </c:pt>
                <c:pt idx="24140">
                  <c:v>7.8768773142655846E-2</c:v>
                </c:pt>
                <c:pt idx="24141">
                  <c:v>2.6090596759240725</c:v>
                </c:pt>
                <c:pt idx="24142">
                  <c:v>1.7893182870466262E-2</c:v>
                </c:pt>
                <c:pt idx="24143">
                  <c:v>1.0365233912016265</c:v>
                </c:pt>
                <c:pt idx="24144">
                  <c:v>0.11403703703399515</c:v>
                </c:pt>
                <c:pt idx="24145">
                  <c:v>0</c:v>
                </c:pt>
                <c:pt idx="24146">
                  <c:v>0</c:v>
                </c:pt>
                <c:pt idx="24147">
                  <c:v>0</c:v>
                </c:pt>
                <c:pt idx="24148">
                  <c:v>0</c:v>
                </c:pt>
                <c:pt idx="24149">
                  <c:v>0</c:v>
                </c:pt>
                <c:pt idx="24150">
                  <c:v>0</c:v>
                </c:pt>
                <c:pt idx="24151">
                  <c:v>0</c:v>
                </c:pt>
                <c:pt idx="24152">
                  <c:v>0</c:v>
                </c:pt>
                <c:pt idx="24153">
                  <c:v>0.99502332176052732</c:v>
                </c:pt>
                <c:pt idx="24154">
                  <c:v>0.12978409722563811</c:v>
                </c:pt>
                <c:pt idx="24155">
                  <c:v>0.14290825231728377</c:v>
                </c:pt>
                <c:pt idx="24156">
                  <c:v>0.13911503471899778</c:v>
                </c:pt>
                <c:pt idx="24157">
                  <c:v>0.13098312500369502</c:v>
                </c:pt>
                <c:pt idx="24158">
                  <c:v>0.17692337962944293</c:v>
                </c:pt>
                <c:pt idx="24159">
                  <c:v>0.13136245369969402</c:v>
                </c:pt>
                <c:pt idx="24160">
                  <c:v>0.12893224536674097</c:v>
                </c:pt>
                <c:pt idx="24161">
                  <c:v>0</c:v>
                </c:pt>
                <c:pt idx="24162">
                  <c:v>0</c:v>
                </c:pt>
                <c:pt idx="24163">
                  <c:v>0</c:v>
                </c:pt>
                <c:pt idx="24164">
                  <c:v>1.1057754629291594E-2</c:v>
                </c:pt>
                <c:pt idx="24165">
                  <c:v>0</c:v>
                </c:pt>
                <c:pt idx="24166">
                  <c:v>0</c:v>
                </c:pt>
                <c:pt idx="24167">
                  <c:v>0</c:v>
                </c:pt>
                <c:pt idx="24168">
                  <c:v>0.12623488426470431</c:v>
                </c:pt>
                <c:pt idx="24169">
                  <c:v>2.0936690046291915</c:v>
                </c:pt>
                <c:pt idx="24170">
                  <c:v>0.13105108796298737</c:v>
                </c:pt>
                <c:pt idx="24171">
                  <c:v>0</c:v>
                </c:pt>
                <c:pt idx="24172">
                  <c:v>0</c:v>
                </c:pt>
                <c:pt idx="24173">
                  <c:v>0</c:v>
                </c:pt>
                <c:pt idx="24174">
                  <c:v>0</c:v>
                </c:pt>
                <c:pt idx="24175">
                  <c:v>0</c:v>
                </c:pt>
                <c:pt idx="24176">
                  <c:v>0.13344194443925517</c:v>
                </c:pt>
                <c:pt idx="24177">
                  <c:v>5.6364675925578922E-2</c:v>
                </c:pt>
                <c:pt idx="24178">
                  <c:v>0</c:v>
                </c:pt>
                <c:pt idx="24179">
                  <c:v>0.124458680555108</c:v>
                </c:pt>
                <c:pt idx="24180">
                  <c:v>0</c:v>
                </c:pt>
                <c:pt idx="24181">
                  <c:v>8.4176712967746425E-2</c:v>
                </c:pt>
                <c:pt idx="24182">
                  <c:v>0.12740141203539679</c:v>
                </c:pt>
                <c:pt idx="24183">
                  <c:v>0</c:v>
                </c:pt>
                <c:pt idx="24184">
                  <c:v>0.13320190971717238</c:v>
                </c:pt>
                <c:pt idx="24185">
                  <c:v>0.12644412036752328</c:v>
                </c:pt>
                <c:pt idx="24186">
                  <c:v>0.13745931712765014</c:v>
                </c:pt>
                <c:pt idx="24187">
                  <c:v>0</c:v>
                </c:pt>
                <c:pt idx="24188">
                  <c:v>0.12898969907109858</c:v>
                </c:pt>
                <c:pt idx="24189">
                  <c:v>1.2041203699482139E-2</c:v>
                </c:pt>
                <c:pt idx="24190">
                  <c:v>0</c:v>
                </c:pt>
                <c:pt idx="24191">
                  <c:v>0.127391041663941</c:v>
                </c:pt>
                <c:pt idx="24192">
                  <c:v>3.3990613424975891E-2</c:v>
                </c:pt>
                <c:pt idx="24193">
                  <c:v>0.12584105323912809</c:v>
                </c:pt>
                <c:pt idx="24194">
                  <c:v>0.12915499999508029</c:v>
                </c:pt>
                <c:pt idx="24195">
                  <c:v>0.12772807870351244</c:v>
                </c:pt>
                <c:pt idx="24196">
                  <c:v>5.8382557872391772E-2</c:v>
                </c:pt>
                <c:pt idx="24197">
                  <c:v>0</c:v>
                </c:pt>
                <c:pt idx="24198">
                  <c:v>0.13196638889348833</c:v>
                </c:pt>
                <c:pt idx="24199">
                  <c:v>0.12547715277469251</c:v>
                </c:pt>
                <c:pt idx="24200">
                  <c:v>0.12167890046112007</c:v>
                </c:pt>
                <c:pt idx="24201">
                  <c:v>0.13802688656869577</c:v>
                </c:pt>
                <c:pt idx="24202">
                  <c:v>0.13637000000016997</c:v>
                </c:pt>
                <c:pt idx="24203">
                  <c:v>0.1274079282375169</c:v>
                </c:pt>
                <c:pt idx="24204">
                  <c:v>0.12791402778384509</c:v>
                </c:pt>
                <c:pt idx="24205">
                  <c:v>0.13062751157849561</c:v>
                </c:pt>
                <c:pt idx="24206">
                  <c:v>0.12684234953485429</c:v>
                </c:pt>
                <c:pt idx="24207">
                  <c:v>0.12771920139493886</c:v>
                </c:pt>
                <c:pt idx="24208">
                  <c:v>0</c:v>
                </c:pt>
                <c:pt idx="24209">
                  <c:v>0.11630767361202743</c:v>
                </c:pt>
                <c:pt idx="24210">
                  <c:v>0</c:v>
                </c:pt>
                <c:pt idx="24211">
                  <c:v>0</c:v>
                </c:pt>
                <c:pt idx="24212">
                  <c:v>0</c:v>
                </c:pt>
                <c:pt idx="24213">
                  <c:v>0</c:v>
                </c:pt>
                <c:pt idx="24214">
                  <c:v>0</c:v>
                </c:pt>
                <c:pt idx="24215">
                  <c:v>0</c:v>
                </c:pt>
                <c:pt idx="24216">
                  <c:v>0</c:v>
                </c:pt>
                <c:pt idx="24217">
                  <c:v>0</c:v>
                </c:pt>
                <c:pt idx="24218">
                  <c:v>0</c:v>
                </c:pt>
                <c:pt idx="24219">
                  <c:v>0</c:v>
                </c:pt>
                <c:pt idx="24220">
                  <c:v>0.13016655092360452</c:v>
                </c:pt>
                <c:pt idx="24221">
                  <c:v>8.06787037072354E-2</c:v>
                </c:pt>
                <c:pt idx="24222">
                  <c:v>7.8503738426661585E-2</c:v>
                </c:pt>
                <c:pt idx="24223">
                  <c:v>7.8110949078109115E-2</c:v>
                </c:pt>
                <c:pt idx="24224">
                  <c:v>8.2371932869136799E-2</c:v>
                </c:pt>
                <c:pt idx="24225">
                  <c:v>7.8739317126746755E-2</c:v>
                </c:pt>
                <c:pt idx="24226">
                  <c:v>8.1042164347309154E-2</c:v>
                </c:pt>
                <c:pt idx="24227">
                  <c:v>8.1552349533012602E-2</c:v>
                </c:pt>
                <c:pt idx="24228">
                  <c:v>7.8740312499576248E-2</c:v>
                </c:pt>
                <c:pt idx="24229">
                  <c:v>7.9661724535981193E-2</c:v>
                </c:pt>
                <c:pt idx="24230">
                  <c:v>8.1062395838671364E-2</c:v>
                </c:pt>
                <c:pt idx="24231">
                  <c:v>0</c:v>
                </c:pt>
                <c:pt idx="24232">
                  <c:v>8.2516712966025807E-2</c:v>
                </c:pt>
                <c:pt idx="24233">
                  <c:v>8.35840046274825E-2</c:v>
                </c:pt>
                <c:pt idx="24234">
                  <c:v>8.1112048610521015E-2</c:v>
                </c:pt>
                <c:pt idx="24235">
                  <c:v>8.0179027776466683E-2</c:v>
                </c:pt>
                <c:pt idx="24236">
                  <c:v>8.1747708332841285E-2</c:v>
                </c:pt>
                <c:pt idx="24237">
                  <c:v>9.1852685181947891E-2</c:v>
                </c:pt>
                <c:pt idx="24238">
                  <c:v>8.1136527776834555E-2</c:v>
                </c:pt>
                <c:pt idx="24239">
                  <c:v>7.8529756945499685E-2</c:v>
                </c:pt>
                <c:pt idx="24240">
                  <c:v>0.12459990740171634</c:v>
                </c:pt>
                <c:pt idx="24241">
                  <c:v>0</c:v>
                </c:pt>
                <c:pt idx="24242">
                  <c:v>0</c:v>
                </c:pt>
                <c:pt idx="24243">
                  <c:v>0.12511964119767072</c:v>
                </c:pt>
                <c:pt idx="24244">
                  <c:v>0</c:v>
                </c:pt>
                <c:pt idx="24245">
                  <c:v>0</c:v>
                </c:pt>
                <c:pt idx="24246">
                  <c:v>0.12765533565107035</c:v>
                </c:pt>
                <c:pt idx="24247">
                  <c:v>0.12533622685441514</c:v>
                </c:pt>
                <c:pt idx="24248">
                  <c:v>0</c:v>
                </c:pt>
                <c:pt idx="24249">
                  <c:v>0</c:v>
                </c:pt>
                <c:pt idx="24250">
                  <c:v>0</c:v>
                </c:pt>
                <c:pt idx="24251">
                  <c:v>3.0660069445730187E-2</c:v>
                </c:pt>
                <c:pt idx="24252">
                  <c:v>0</c:v>
                </c:pt>
                <c:pt idx="24253">
                  <c:v>3.0952025466831401E-2</c:v>
                </c:pt>
                <c:pt idx="24254">
                  <c:v>0</c:v>
                </c:pt>
                <c:pt idx="24255">
                  <c:v>1.8885474535636604E-2</c:v>
                </c:pt>
                <c:pt idx="24256">
                  <c:v>2.9409363422018941E-2</c:v>
                </c:pt>
                <c:pt idx="24257">
                  <c:v>0</c:v>
                </c:pt>
                <c:pt idx="24258">
                  <c:v>0</c:v>
                </c:pt>
                <c:pt idx="24259">
                  <c:v>0</c:v>
                </c:pt>
                <c:pt idx="24260">
                  <c:v>0</c:v>
                </c:pt>
                <c:pt idx="24261">
                  <c:v>5.70086226798594E-2</c:v>
                </c:pt>
                <c:pt idx="24262">
                  <c:v>0.12984395833336748</c:v>
                </c:pt>
                <c:pt idx="24263">
                  <c:v>0</c:v>
                </c:pt>
                <c:pt idx="24264">
                  <c:v>0</c:v>
                </c:pt>
                <c:pt idx="24265">
                  <c:v>0</c:v>
                </c:pt>
                <c:pt idx="24266">
                  <c:v>0</c:v>
                </c:pt>
                <c:pt idx="24267">
                  <c:v>5.6978645829076413E-2</c:v>
                </c:pt>
                <c:pt idx="24268">
                  <c:v>0</c:v>
                </c:pt>
                <c:pt idx="24269">
                  <c:v>8.0620381944754627E-2</c:v>
                </c:pt>
                <c:pt idx="24270">
                  <c:v>0</c:v>
                </c:pt>
                <c:pt idx="24271">
                  <c:v>0.12542209490493406</c:v>
                </c:pt>
                <c:pt idx="24272">
                  <c:v>0</c:v>
                </c:pt>
                <c:pt idx="24273">
                  <c:v>0.13292496527719777</c:v>
                </c:pt>
                <c:pt idx="24274">
                  <c:v>0</c:v>
                </c:pt>
                <c:pt idx="24275">
                  <c:v>1.2090648146113381E-2</c:v>
                </c:pt>
                <c:pt idx="24276">
                  <c:v>0.12714710647560423</c:v>
                </c:pt>
                <c:pt idx="24277">
                  <c:v>0</c:v>
                </c:pt>
                <c:pt idx="24278">
                  <c:v>0</c:v>
                </c:pt>
                <c:pt idx="24279">
                  <c:v>0.46019907407753635</c:v>
                </c:pt>
                <c:pt idx="24280">
                  <c:v>0</c:v>
                </c:pt>
                <c:pt idx="24281">
                  <c:v>0</c:v>
                </c:pt>
                <c:pt idx="24282">
                  <c:v>0</c:v>
                </c:pt>
                <c:pt idx="24283">
                  <c:v>0.1254175925932941</c:v>
                </c:pt>
                <c:pt idx="24284">
                  <c:v>0.12612373842421221</c:v>
                </c:pt>
                <c:pt idx="24285">
                  <c:v>0.12844651620980585</c:v>
                </c:pt>
                <c:pt idx="24286">
                  <c:v>0.13195241898210952</c:v>
                </c:pt>
                <c:pt idx="24287">
                  <c:v>0.1332756249976228</c:v>
                </c:pt>
                <c:pt idx="24288">
                  <c:v>0.13344621528085554</c:v>
                </c:pt>
                <c:pt idx="24289">
                  <c:v>0</c:v>
                </c:pt>
                <c:pt idx="24290">
                  <c:v>0</c:v>
                </c:pt>
                <c:pt idx="24291">
                  <c:v>0.14994104166544275</c:v>
                </c:pt>
                <c:pt idx="24292">
                  <c:v>0.11608460648130858</c:v>
                </c:pt>
                <c:pt idx="24293">
                  <c:v>0</c:v>
                </c:pt>
                <c:pt idx="24294">
                  <c:v>0</c:v>
                </c:pt>
                <c:pt idx="24295">
                  <c:v>0</c:v>
                </c:pt>
                <c:pt idx="24296">
                  <c:v>0</c:v>
                </c:pt>
                <c:pt idx="24297">
                  <c:v>0</c:v>
                </c:pt>
                <c:pt idx="24298">
                  <c:v>0.1432140509277815</c:v>
                </c:pt>
                <c:pt idx="24299">
                  <c:v>0.13714997685019625</c:v>
                </c:pt>
                <c:pt idx="24300">
                  <c:v>2.6807748726860154</c:v>
                </c:pt>
                <c:pt idx="24301">
                  <c:v>0</c:v>
                </c:pt>
                <c:pt idx="24302">
                  <c:v>0</c:v>
                </c:pt>
                <c:pt idx="24303">
                  <c:v>0.12960422453761566</c:v>
                </c:pt>
                <c:pt idx="24304">
                  <c:v>3.1943506946845446E-2</c:v>
                </c:pt>
                <c:pt idx="24305">
                  <c:v>7.9224155088013504E-2</c:v>
                </c:pt>
                <c:pt idx="24306">
                  <c:v>5.9983796381857246E-4</c:v>
                </c:pt>
                <c:pt idx="24307">
                  <c:v>3.2326608794392087E-2</c:v>
                </c:pt>
                <c:pt idx="24308">
                  <c:v>0.12752350694790948</c:v>
                </c:pt>
                <c:pt idx="24309">
                  <c:v>0.12794609953562031</c:v>
                </c:pt>
                <c:pt idx="24310">
                  <c:v>0.49294655092671746</c:v>
                </c:pt>
                <c:pt idx="24311">
                  <c:v>0.13298322916671168</c:v>
                </c:pt>
                <c:pt idx="24312">
                  <c:v>6.8042823841096833E-4</c:v>
                </c:pt>
                <c:pt idx="24313">
                  <c:v>3.218472222215496E-2</c:v>
                </c:pt>
                <c:pt idx="24314">
                  <c:v>1.4040694448340219E-2</c:v>
                </c:pt>
                <c:pt idx="24315">
                  <c:v>8.3730323967756703E-4</c:v>
                </c:pt>
                <c:pt idx="24316">
                  <c:v>3.2646550927893259E-2</c:v>
                </c:pt>
                <c:pt idx="24317">
                  <c:v>2.7515046531334519E-4</c:v>
                </c:pt>
                <c:pt idx="24318">
                  <c:v>4.2457685187400784E-2</c:v>
                </c:pt>
                <c:pt idx="24319">
                  <c:v>3.2184004623559304E-2</c:v>
                </c:pt>
                <c:pt idx="24320">
                  <c:v>8.4278333335532807E-2</c:v>
                </c:pt>
                <c:pt idx="24321">
                  <c:v>1.2344201386440545E-2</c:v>
                </c:pt>
                <c:pt idx="24322">
                  <c:v>0.17964174768712837</c:v>
                </c:pt>
                <c:pt idx="24323">
                  <c:v>0.12570497685373994</c:v>
                </c:pt>
                <c:pt idx="24324">
                  <c:v>0</c:v>
                </c:pt>
                <c:pt idx="24325">
                  <c:v>0</c:v>
                </c:pt>
                <c:pt idx="24326">
                  <c:v>0</c:v>
                </c:pt>
                <c:pt idx="24327">
                  <c:v>0</c:v>
                </c:pt>
                <c:pt idx="24328">
                  <c:v>0</c:v>
                </c:pt>
                <c:pt idx="24329">
                  <c:v>0</c:v>
                </c:pt>
                <c:pt idx="24330">
                  <c:v>0.13164576388953719</c:v>
                </c:pt>
                <c:pt idx="24331">
                  <c:v>0</c:v>
                </c:pt>
                <c:pt idx="24332">
                  <c:v>0</c:v>
                </c:pt>
                <c:pt idx="24333">
                  <c:v>0</c:v>
                </c:pt>
                <c:pt idx="24334">
                  <c:v>0</c:v>
                </c:pt>
                <c:pt idx="24335">
                  <c:v>0.10720121527265292</c:v>
                </c:pt>
                <c:pt idx="24336">
                  <c:v>3.1889687496004626E-2</c:v>
                </c:pt>
                <c:pt idx="24337">
                  <c:v>0</c:v>
                </c:pt>
                <c:pt idx="24338">
                  <c:v>0</c:v>
                </c:pt>
                <c:pt idx="24339">
                  <c:v>0</c:v>
                </c:pt>
                <c:pt idx="24340">
                  <c:v>0</c:v>
                </c:pt>
                <c:pt idx="24341">
                  <c:v>0.12682871527795214</c:v>
                </c:pt>
                <c:pt idx="24342">
                  <c:v>0</c:v>
                </c:pt>
                <c:pt idx="24343">
                  <c:v>0</c:v>
                </c:pt>
                <c:pt idx="24344">
                  <c:v>0</c:v>
                </c:pt>
                <c:pt idx="24345">
                  <c:v>0</c:v>
                </c:pt>
                <c:pt idx="24346">
                  <c:v>0</c:v>
                </c:pt>
                <c:pt idx="24347">
                  <c:v>0</c:v>
                </c:pt>
                <c:pt idx="24348">
                  <c:v>0.47150721064826939</c:v>
                </c:pt>
                <c:pt idx="24349">
                  <c:v>0.13103408564347774</c:v>
                </c:pt>
                <c:pt idx="24350">
                  <c:v>0</c:v>
                </c:pt>
                <c:pt idx="24351">
                  <c:v>0.12973575231444556</c:v>
                </c:pt>
                <c:pt idx="24352">
                  <c:v>0</c:v>
                </c:pt>
                <c:pt idx="24353">
                  <c:v>0.1288445949103334</c:v>
                </c:pt>
                <c:pt idx="24354">
                  <c:v>0</c:v>
                </c:pt>
                <c:pt idx="24355">
                  <c:v>0.11569520833290881</c:v>
                </c:pt>
                <c:pt idx="24356">
                  <c:v>0</c:v>
                </c:pt>
                <c:pt idx="24357">
                  <c:v>0.13220965277287178</c:v>
                </c:pt>
                <c:pt idx="24358">
                  <c:v>0</c:v>
                </c:pt>
                <c:pt idx="24359">
                  <c:v>0</c:v>
                </c:pt>
                <c:pt idx="24360">
                  <c:v>0</c:v>
                </c:pt>
                <c:pt idx="24361">
                  <c:v>0</c:v>
                </c:pt>
                <c:pt idx="24362">
                  <c:v>0</c:v>
                </c:pt>
                <c:pt idx="24363">
                  <c:v>0</c:v>
                </c:pt>
                <c:pt idx="24364">
                  <c:v>0</c:v>
                </c:pt>
                <c:pt idx="24365">
                  <c:v>0</c:v>
                </c:pt>
                <c:pt idx="24366">
                  <c:v>0.12750832176243421</c:v>
                </c:pt>
                <c:pt idx="24367">
                  <c:v>0.13030137731402647</c:v>
                </c:pt>
                <c:pt idx="24368">
                  <c:v>0</c:v>
                </c:pt>
                <c:pt idx="24369">
                  <c:v>0</c:v>
                </c:pt>
                <c:pt idx="24370">
                  <c:v>0.12502074073563563</c:v>
                </c:pt>
                <c:pt idx="24371">
                  <c:v>0.12616913194506196</c:v>
                </c:pt>
                <c:pt idx="24372">
                  <c:v>0.12536211805127095</c:v>
                </c:pt>
                <c:pt idx="24373">
                  <c:v>0.10774116898392094</c:v>
                </c:pt>
                <c:pt idx="24374">
                  <c:v>0</c:v>
                </c:pt>
                <c:pt idx="24375">
                  <c:v>8.7546157403266989E-2</c:v>
                </c:pt>
                <c:pt idx="24376">
                  <c:v>8.9866770831577014E-2</c:v>
                </c:pt>
                <c:pt idx="24377">
                  <c:v>8.5096886570681818E-2</c:v>
                </c:pt>
                <c:pt idx="24378">
                  <c:v>8.0833009255002253E-2</c:v>
                </c:pt>
                <c:pt idx="24379">
                  <c:v>8.0181516204902437E-2</c:v>
                </c:pt>
                <c:pt idx="24380">
                  <c:v>9.0283414348959923E-2</c:v>
                </c:pt>
                <c:pt idx="24381">
                  <c:v>8.4054606479185168E-2</c:v>
                </c:pt>
                <c:pt idx="24382">
                  <c:v>8.0592986108968034E-2</c:v>
                </c:pt>
                <c:pt idx="24383">
                  <c:v>8.0483900463150349E-2</c:v>
                </c:pt>
                <c:pt idx="24384">
                  <c:v>3.8017523147573229E-2</c:v>
                </c:pt>
                <c:pt idx="24385">
                  <c:v>8.4608796292741317E-2</c:v>
                </c:pt>
                <c:pt idx="24386">
                  <c:v>8.8624826385057531E-2</c:v>
                </c:pt>
                <c:pt idx="24387">
                  <c:v>8.9358043980610091E-2</c:v>
                </c:pt>
                <c:pt idx="24388">
                  <c:v>9.1669710651331116E-2</c:v>
                </c:pt>
                <c:pt idx="24389">
                  <c:v>8.0591886573529337E-2</c:v>
                </c:pt>
                <c:pt idx="24390">
                  <c:v>8.0277488428691868E-2</c:v>
                </c:pt>
                <c:pt idx="24391">
                  <c:v>8.8081018519005738E-2</c:v>
                </c:pt>
                <c:pt idx="24392">
                  <c:v>8.4564456017687917E-2</c:v>
                </c:pt>
                <c:pt idx="24393">
                  <c:v>8.339747684658505E-2</c:v>
                </c:pt>
                <c:pt idx="24394">
                  <c:v>8.3963136574311648E-2</c:v>
                </c:pt>
                <c:pt idx="24395">
                  <c:v>8.2810462961788289E-2</c:v>
                </c:pt>
                <c:pt idx="24396">
                  <c:v>0.12857817129406612</c:v>
                </c:pt>
                <c:pt idx="24397">
                  <c:v>8.1536851852433756E-2</c:v>
                </c:pt>
                <c:pt idx="24398">
                  <c:v>8.1927048617217224E-2</c:v>
                </c:pt>
                <c:pt idx="24399">
                  <c:v>8.3048657405015547E-2</c:v>
                </c:pt>
                <c:pt idx="24400">
                  <c:v>0</c:v>
                </c:pt>
                <c:pt idx="24401">
                  <c:v>8.0992731484002434E-2</c:v>
                </c:pt>
                <c:pt idx="24402">
                  <c:v>8.0432916663994547E-2</c:v>
                </c:pt>
                <c:pt idx="24403">
                  <c:v>8.0362048611277714E-2</c:v>
                </c:pt>
                <c:pt idx="24404">
                  <c:v>0</c:v>
                </c:pt>
                <c:pt idx="24405">
                  <c:v>0</c:v>
                </c:pt>
                <c:pt idx="24406">
                  <c:v>0.13607119212974794</c:v>
                </c:pt>
                <c:pt idx="24407">
                  <c:v>0.14597392360883532</c:v>
                </c:pt>
                <c:pt idx="24408">
                  <c:v>0.12898635416058823</c:v>
                </c:pt>
                <c:pt idx="24409">
                  <c:v>0.13064873842085944</c:v>
                </c:pt>
                <c:pt idx="24410">
                  <c:v>8.7286076392047107E-2</c:v>
                </c:pt>
                <c:pt idx="24411">
                  <c:v>0.19839219907589722</c:v>
                </c:pt>
                <c:pt idx="24412">
                  <c:v>0.39423153935058508</c:v>
                </c:pt>
                <c:pt idx="24413">
                  <c:v>8.7031053240934853E-2</c:v>
                </c:pt>
                <c:pt idx="24414">
                  <c:v>8.4398321756452788E-2</c:v>
                </c:pt>
                <c:pt idx="24415">
                  <c:v>8.8298900467634667E-2</c:v>
                </c:pt>
                <c:pt idx="24416">
                  <c:v>7.8672256946447305E-2</c:v>
                </c:pt>
                <c:pt idx="24417">
                  <c:v>8.2685266199405305E-2</c:v>
                </c:pt>
                <c:pt idx="24418">
                  <c:v>7.9553206021955702E-2</c:v>
                </c:pt>
                <c:pt idx="24419">
                  <c:v>8.0044780093885493E-2</c:v>
                </c:pt>
                <c:pt idx="24420">
                  <c:v>7.8042974535492249E-2</c:v>
                </c:pt>
                <c:pt idx="24421">
                  <c:v>8.4996053243230563E-2</c:v>
                </c:pt>
                <c:pt idx="24422">
                  <c:v>8.128615740861278E-2</c:v>
                </c:pt>
                <c:pt idx="24423">
                  <c:v>0</c:v>
                </c:pt>
                <c:pt idx="24424">
                  <c:v>8.1110243059811182E-2</c:v>
                </c:pt>
                <c:pt idx="24425">
                  <c:v>0</c:v>
                </c:pt>
                <c:pt idx="24426">
                  <c:v>0</c:v>
                </c:pt>
                <c:pt idx="24427">
                  <c:v>0</c:v>
                </c:pt>
                <c:pt idx="24428">
                  <c:v>0</c:v>
                </c:pt>
                <c:pt idx="24429">
                  <c:v>0.13237069444585359</c:v>
                </c:pt>
                <c:pt idx="24430">
                  <c:v>0.9297041898171301</c:v>
                </c:pt>
                <c:pt idx="24431">
                  <c:v>0</c:v>
                </c:pt>
                <c:pt idx="24432">
                  <c:v>3.3719120372552425E-2</c:v>
                </c:pt>
                <c:pt idx="24433">
                  <c:v>5.7096134260063991E-2</c:v>
                </c:pt>
                <c:pt idx="24434">
                  <c:v>0.13021578703774139</c:v>
                </c:pt>
                <c:pt idx="24435">
                  <c:v>0</c:v>
                </c:pt>
                <c:pt idx="24436">
                  <c:v>0.77977532407385297</c:v>
                </c:pt>
                <c:pt idx="24437">
                  <c:v>0</c:v>
                </c:pt>
                <c:pt idx="24438">
                  <c:v>0.10632733796228422</c:v>
                </c:pt>
                <c:pt idx="24439">
                  <c:v>0.11511868055822561</c:v>
                </c:pt>
                <c:pt idx="24440">
                  <c:v>0</c:v>
                </c:pt>
                <c:pt idx="24441">
                  <c:v>0</c:v>
                </c:pt>
                <c:pt idx="24442">
                  <c:v>0.12894539351691492</c:v>
                </c:pt>
                <c:pt idx="24443">
                  <c:v>0</c:v>
                </c:pt>
                <c:pt idx="24444">
                  <c:v>0</c:v>
                </c:pt>
                <c:pt idx="24445">
                  <c:v>0</c:v>
                </c:pt>
                <c:pt idx="24446">
                  <c:v>8.023187499929918E-2</c:v>
                </c:pt>
                <c:pt idx="24447">
                  <c:v>0.14659074074006639</c:v>
                </c:pt>
                <c:pt idx="24448">
                  <c:v>0</c:v>
                </c:pt>
                <c:pt idx="24449">
                  <c:v>0.12771501157112652</c:v>
                </c:pt>
                <c:pt idx="24450">
                  <c:v>0.13112694444134831</c:v>
                </c:pt>
                <c:pt idx="24451">
                  <c:v>0</c:v>
                </c:pt>
                <c:pt idx="24452">
                  <c:v>0.1465285648155259</c:v>
                </c:pt>
                <c:pt idx="24453">
                  <c:v>0</c:v>
                </c:pt>
                <c:pt idx="24454">
                  <c:v>0</c:v>
                </c:pt>
                <c:pt idx="24455">
                  <c:v>0</c:v>
                </c:pt>
                <c:pt idx="24456">
                  <c:v>2.3735185241093859E-3</c:v>
                </c:pt>
                <c:pt idx="24457">
                  <c:v>0</c:v>
                </c:pt>
                <c:pt idx="24458">
                  <c:v>0</c:v>
                </c:pt>
                <c:pt idx="24459">
                  <c:v>0</c:v>
                </c:pt>
                <c:pt idx="24460">
                  <c:v>0</c:v>
                </c:pt>
                <c:pt idx="24461">
                  <c:v>0</c:v>
                </c:pt>
                <c:pt idx="24462">
                  <c:v>0</c:v>
                </c:pt>
                <c:pt idx="24463">
                  <c:v>0</c:v>
                </c:pt>
                <c:pt idx="24464">
                  <c:v>0</c:v>
                </c:pt>
                <c:pt idx="24465">
                  <c:v>0</c:v>
                </c:pt>
                <c:pt idx="24466">
                  <c:v>8.4240219912317116E-2</c:v>
                </c:pt>
                <c:pt idx="24467">
                  <c:v>0.12858995370334014</c:v>
                </c:pt>
                <c:pt idx="24468">
                  <c:v>0</c:v>
                </c:pt>
                <c:pt idx="24469">
                  <c:v>0</c:v>
                </c:pt>
                <c:pt idx="24470">
                  <c:v>0.13362535880150972</c:v>
                </c:pt>
                <c:pt idx="24471">
                  <c:v>0.12384923610807164</c:v>
                </c:pt>
                <c:pt idx="24472">
                  <c:v>0.12671458333352348</c:v>
                </c:pt>
                <c:pt idx="24473">
                  <c:v>0.12506395833770512</c:v>
                </c:pt>
                <c:pt idx="24474">
                  <c:v>0.12803802083362825</c:v>
                </c:pt>
                <c:pt idx="24475">
                  <c:v>0.12783861111529404</c:v>
                </c:pt>
                <c:pt idx="24476">
                  <c:v>0.12703135416813893</c:v>
                </c:pt>
                <c:pt idx="24477">
                  <c:v>0.12771725694619818</c:v>
                </c:pt>
                <c:pt idx="24478">
                  <c:v>0.12541020833305083</c:v>
                </c:pt>
                <c:pt idx="24479">
                  <c:v>0.13896008102165069</c:v>
                </c:pt>
                <c:pt idx="24480">
                  <c:v>0.13002289351425134</c:v>
                </c:pt>
                <c:pt idx="24481">
                  <c:v>0.12906333333376097</c:v>
                </c:pt>
                <c:pt idx="24482">
                  <c:v>0.12891556713293539</c:v>
                </c:pt>
                <c:pt idx="24483">
                  <c:v>0.12505186342605157</c:v>
                </c:pt>
                <c:pt idx="24484">
                  <c:v>0.12870324074174277</c:v>
                </c:pt>
                <c:pt idx="24485">
                  <c:v>0.13873927082750015</c:v>
                </c:pt>
                <c:pt idx="24486">
                  <c:v>0.1275636574064265</c:v>
                </c:pt>
                <c:pt idx="24487">
                  <c:v>0.1311478356437874</c:v>
                </c:pt>
                <c:pt idx="24488">
                  <c:v>0.78341384258965263</c:v>
                </c:pt>
                <c:pt idx="24489">
                  <c:v>0.12744703703356208</c:v>
                </c:pt>
                <c:pt idx="24490">
                  <c:v>0.12485896990983747</c:v>
                </c:pt>
                <c:pt idx="24491">
                  <c:v>0.12902932870929362</c:v>
                </c:pt>
                <c:pt idx="24492">
                  <c:v>0</c:v>
                </c:pt>
                <c:pt idx="24493">
                  <c:v>3.6405497688974719E-2</c:v>
                </c:pt>
                <c:pt idx="24494">
                  <c:v>0.12722780092008179</c:v>
                </c:pt>
                <c:pt idx="24495">
                  <c:v>1.6572916501900181E-4</c:v>
                </c:pt>
                <c:pt idx="24496">
                  <c:v>0</c:v>
                </c:pt>
                <c:pt idx="24497">
                  <c:v>0.1302850462961942</c:v>
                </c:pt>
                <c:pt idx="24498">
                  <c:v>0.12483531249745283</c:v>
                </c:pt>
                <c:pt idx="24499">
                  <c:v>0.12615297453885432</c:v>
                </c:pt>
                <c:pt idx="24500">
                  <c:v>0.1298292013889295</c:v>
                </c:pt>
                <c:pt idx="24501">
                  <c:v>0.1316119097173214</c:v>
                </c:pt>
                <c:pt idx="24502">
                  <c:v>0.13595598379470175</c:v>
                </c:pt>
                <c:pt idx="24503">
                  <c:v>0.12860718750016531</c:v>
                </c:pt>
                <c:pt idx="24504">
                  <c:v>0</c:v>
                </c:pt>
                <c:pt idx="24505">
                  <c:v>0.12547778935550014</c:v>
                </c:pt>
                <c:pt idx="24506">
                  <c:v>4.0618854167405516E-2</c:v>
                </c:pt>
                <c:pt idx="24507">
                  <c:v>0.12373724536882946</c:v>
                </c:pt>
                <c:pt idx="24508">
                  <c:v>5.5294513891567476E-2</c:v>
                </c:pt>
                <c:pt idx="24509">
                  <c:v>0.12363862268830417</c:v>
                </c:pt>
                <c:pt idx="24510">
                  <c:v>0</c:v>
                </c:pt>
                <c:pt idx="24511">
                  <c:v>0</c:v>
                </c:pt>
                <c:pt idx="24512">
                  <c:v>0</c:v>
                </c:pt>
                <c:pt idx="24513">
                  <c:v>0.10981392361281905</c:v>
                </c:pt>
                <c:pt idx="24514">
                  <c:v>0</c:v>
                </c:pt>
                <c:pt idx="24515">
                  <c:v>0.12601517361326842</c:v>
                </c:pt>
                <c:pt idx="24516">
                  <c:v>0</c:v>
                </c:pt>
                <c:pt idx="24517">
                  <c:v>0.12813033565180376</c:v>
                </c:pt>
                <c:pt idx="24518">
                  <c:v>0</c:v>
                </c:pt>
                <c:pt idx="24519">
                  <c:v>0</c:v>
                </c:pt>
                <c:pt idx="24520">
                  <c:v>0</c:v>
                </c:pt>
                <c:pt idx="24521">
                  <c:v>0</c:v>
                </c:pt>
                <c:pt idx="24522">
                  <c:v>0</c:v>
                </c:pt>
                <c:pt idx="24523">
                  <c:v>0</c:v>
                </c:pt>
                <c:pt idx="24524">
                  <c:v>0</c:v>
                </c:pt>
                <c:pt idx="24525">
                  <c:v>5.7333043980179355E-2</c:v>
                </c:pt>
                <c:pt idx="24526">
                  <c:v>0.1269806249983958</c:v>
                </c:pt>
                <c:pt idx="24527">
                  <c:v>0.12421677083329996</c:v>
                </c:pt>
                <c:pt idx="24528">
                  <c:v>0.12889446759072598</c:v>
                </c:pt>
                <c:pt idx="24529">
                  <c:v>8.8675266204518266E-2</c:v>
                </c:pt>
                <c:pt idx="24530">
                  <c:v>0.13103207176027354</c:v>
                </c:pt>
                <c:pt idx="24531">
                  <c:v>0.13108542824193137</c:v>
                </c:pt>
                <c:pt idx="24532">
                  <c:v>8.1196423612709623E-2</c:v>
                </c:pt>
                <c:pt idx="24533">
                  <c:v>0</c:v>
                </c:pt>
                <c:pt idx="24534">
                  <c:v>0.12957519676274387</c:v>
                </c:pt>
                <c:pt idx="24535">
                  <c:v>0</c:v>
                </c:pt>
                <c:pt idx="24536">
                  <c:v>8.0760034717968665E-2</c:v>
                </c:pt>
                <c:pt idx="24537">
                  <c:v>8.0630347219994292E-2</c:v>
                </c:pt>
                <c:pt idx="24538">
                  <c:v>0.13242474536673399</c:v>
                </c:pt>
                <c:pt idx="24539">
                  <c:v>0.12810226851433981</c:v>
                </c:pt>
                <c:pt idx="24540">
                  <c:v>0</c:v>
                </c:pt>
                <c:pt idx="24541">
                  <c:v>0</c:v>
                </c:pt>
                <c:pt idx="24542">
                  <c:v>0.12498497685010079</c:v>
                </c:pt>
                <c:pt idx="24543">
                  <c:v>4.7421990748262033E-3</c:v>
                </c:pt>
                <c:pt idx="24544">
                  <c:v>0</c:v>
                </c:pt>
                <c:pt idx="24545">
                  <c:v>0</c:v>
                </c:pt>
                <c:pt idx="24546">
                  <c:v>0</c:v>
                </c:pt>
                <c:pt idx="24547">
                  <c:v>0</c:v>
                </c:pt>
                <c:pt idx="24548">
                  <c:v>0</c:v>
                </c:pt>
                <c:pt idx="24549">
                  <c:v>0</c:v>
                </c:pt>
                <c:pt idx="24550">
                  <c:v>0</c:v>
                </c:pt>
                <c:pt idx="24551">
                  <c:v>0</c:v>
                </c:pt>
                <c:pt idx="24552">
                  <c:v>0</c:v>
                </c:pt>
                <c:pt idx="24553">
                  <c:v>0</c:v>
                </c:pt>
                <c:pt idx="24554">
                  <c:v>0.12727699074457632</c:v>
                </c:pt>
                <c:pt idx="24555">
                  <c:v>0</c:v>
                </c:pt>
                <c:pt idx="24556">
                  <c:v>0.12697677083633607</c:v>
                </c:pt>
                <c:pt idx="24557">
                  <c:v>8.3266481480677612E-2</c:v>
                </c:pt>
                <c:pt idx="24558">
                  <c:v>0</c:v>
                </c:pt>
                <c:pt idx="24559">
                  <c:v>0</c:v>
                </c:pt>
                <c:pt idx="24560">
                  <c:v>0</c:v>
                </c:pt>
                <c:pt idx="24561">
                  <c:v>0</c:v>
                </c:pt>
                <c:pt idx="24562">
                  <c:v>8.6341030095354654E-2</c:v>
                </c:pt>
                <c:pt idx="24563">
                  <c:v>0.12443748842633795</c:v>
                </c:pt>
                <c:pt idx="24564">
                  <c:v>0</c:v>
                </c:pt>
                <c:pt idx="24565">
                  <c:v>0</c:v>
                </c:pt>
                <c:pt idx="24566">
                  <c:v>0</c:v>
                </c:pt>
                <c:pt idx="24567">
                  <c:v>0.12849528935475973</c:v>
                </c:pt>
                <c:pt idx="24568">
                  <c:v>0.12953682870283956</c:v>
                </c:pt>
                <c:pt idx="24569">
                  <c:v>0.1363802662017406</c:v>
                </c:pt>
                <c:pt idx="24570">
                  <c:v>7.5634305554558523E-2</c:v>
                </c:pt>
                <c:pt idx="24571">
                  <c:v>0</c:v>
                </c:pt>
                <c:pt idx="24572">
                  <c:v>0</c:v>
                </c:pt>
                <c:pt idx="24573">
                  <c:v>0.12366747685155133</c:v>
                </c:pt>
                <c:pt idx="24574">
                  <c:v>0.13092645833239658</c:v>
                </c:pt>
                <c:pt idx="24575">
                  <c:v>0.12574688657332445</c:v>
                </c:pt>
                <c:pt idx="24576">
                  <c:v>0.12819787037005881</c:v>
                </c:pt>
                <c:pt idx="24577">
                  <c:v>0.12533414352219552</c:v>
                </c:pt>
                <c:pt idx="24578">
                  <c:v>0</c:v>
                </c:pt>
                <c:pt idx="24579">
                  <c:v>0</c:v>
                </c:pt>
                <c:pt idx="24580">
                  <c:v>0</c:v>
                </c:pt>
                <c:pt idx="24581">
                  <c:v>0.12306156250269851</c:v>
                </c:pt>
                <c:pt idx="24582">
                  <c:v>0.1231709953644895</c:v>
                </c:pt>
                <c:pt idx="24583">
                  <c:v>0</c:v>
                </c:pt>
                <c:pt idx="24584">
                  <c:v>0</c:v>
                </c:pt>
                <c:pt idx="24585">
                  <c:v>0.12385516204085434</c:v>
                </c:pt>
                <c:pt idx="24586">
                  <c:v>0.12588614583364688</c:v>
                </c:pt>
                <c:pt idx="24587">
                  <c:v>0</c:v>
                </c:pt>
                <c:pt idx="24588">
                  <c:v>7.4363541665661614E-2</c:v>
                </c:pt>
                <c:pt idx="24589">
                  <c:v>0.13447265046852408</c:v>
                </c:pt>
                <c:pt idx="24590">
                  <c:v>7.4046261579496786E-2</c:v>
                </c:pt>
                <c:pt idx="24591">
                  <c:v>0.1220800694427453</c:v>
                </c:pt>
                <c:pt idx="24592">
                  <c:v>0.12742597221949836</c:v>
                </c:pt>
                <c:pt idx="24593">
                  <c:v>0</c:v>
                </c:pt>
                <c:pt idx="24594">
                  <c:v>0.12649202546162996</c:v>
                </c:pt>
                <c:pt idx="24595">
                  <c:v>0.12614827545621665</c:v>
                </c:pt>
                <c:pt idx="24596">
                  <c:v>0.12624378471809905</c:v>
                </c:pt>
                <c:pt idx="24597">
                  <c:v>0.12562534721655538</c:v>
                </c:pt>
                <c:pt idx="24598">
                  <c:v>0.12524927083723014</c:v>
                </c:pt>
                <c:pt idx="24599">
                  <c:v>0</c:v>
                </c:pt>
                <c:pt idx="24600">
                  <c:v>0</c:v>
                </c:pt>
                <c:pt idx="24601">
                  <c:v>0.92472471064684214</c:v>
                </c:pt>
                <c:pt idx="24602">
                  <c:v>0</c:v>
                </c:pt>
                <c:pt idx="24603">
                  <c:v>0.12700849536486203</c:v>
                </c:pt>
                <c:pt idx="24604">
                  <c:v>0.12241164351871703</c:v>
                </c:pt>
                <c:pt idx="24605">
                  <c:v>0</c:v>
                </c:pt>
                <c:pt idx="24606">
                  <c:v>0</c:v>
                </c:pt>
                <c:pt idx="24607">
                  <c:v>0.12609858796349727</c:v>
                </c:pt>
                <c:pt idx="24608">
                  <c:v>0.12426981481257826</c:v>
                </c:pt>
                <c:pt idx="24609">
                  <c:v>0</c:v>
                </c:pt>
                <c:pt idx="24610">
                  <c:v>3.1614351850294042E-2</c:v>
                </c:pt>
                <c:pt idx="24611">
                  <c:v>0.12723225694935536</c:v>
                </c:pt>
                <c:pt idx="24612">
                  <c:v>0.13443181712500518</c:v>
                </c:pt>
                <c:pt idx="24613">
                  <c:v>0</c:v>
                </c:pt>
                <c:pt idx="24614">
                  <c:v>0</c:v>
                </c:pt>
                <c:pt idx="24615">
                  <c:v>0</c:v>
                </c:pt>
                <c:pt idx="24616">
                  <c:v>0</c:v>
                </c:pt>
                <c:pt idx="24617">
                  <c:v>4.7418287067557685E-3</c:v>
                </c:pt>
                <c:pt idx="24618">
                  <c:v>4.4895601822645403E-3</c:v>
                </c:pt>
                <c:pt idx="24619">
                  <c:v>0.12305940972146345</c:v>
                </c:pt>
                <c:pt idx="24620">
                  <c:v>0.12548537037218921</c:v>
                </c:pt>
                <c:pt idx="24621">
                  <c:v>7.8002685186220333E-2</c:v>
                </c:pt>
                <c:pt idx="24622">
                  <c:v>0.12545877315278631</c:v>
                </c:pt>
                <c:pt idx="24623">
                  <c:v>0.12773711805493804</c:v>
                </c:pt>
                <c:pt idx="24624">
                  <c:v>0</c:v>
                </c:pt>
                <c:pt idx="24625">
                  <c:v>0</c:v>
                </c:pt>
                <c:pt idx="24626">
                  <c:v>0</c:v>
                </c:pt>
                <c:pt idx="24627">
                  <c:v>0</c:v>
                </c:pt>
                <c:pt idx="24628">
                  <c:v>0.13626951388869202</c:v>
                </c:pt>
                <c:pt idx="24629">
                  <c:v>0</c:v>
                </c:pt>
                <c:pt idx="24630">
                  <c:v>0</c:v>
                </c:pt>
                <c:pt idx="24631">
                  <c:v>8.0909918986435514E-2</c:v>
                </c:pt>
                <c:pt idx="24632">
                  <c:v>7.8858159722585697E-2</c:v>
                </c:pt>
                <c:pt idx="24633">
                  <c:v>0.13477912037342321</c:v>
                </c:pt>
                <c:pt idx="24634">
                  <c:v>0.13502777778194286</c:v>
                </c:pt>
                <c:pt idx="24635">
                  <c:v>7.7734166661684867E-2</c:v>
                </c:pt>
                <c:pt idx="24636">
                  <c:v>7.6176770831807517E-2</c:v>
                </c:pt>
                <c:pt idx="24637">
                  <c:v>7.6253067127254326E-2</c:v>
                </c:pt>
                <c:pt idx="24638">
                  <c:v>0.12275863425747957</c:v>
                </c:pt>
                <c:pt idx="24639">
                  <c:v>7.5274780094332527E-2</c:v>
                </c:pt>
                <c:pt idx="24640">
                  <c:v>0.12545001156831859</c:v>
                </c:pt>
                <c:pt idx="24641">
                  <c:v>0.13456856481207069</c:v>
                </c:pt>
                <c:pt idx="24642">
                  <c:v>0.12853773147799075</c:v>
                </c:pt>
                <c:pt idx="24643">
                  <c:v>8.0669814808061346E-2</c:v>
                </c:pt>
                <c:pt idx="24644">
                  <c:v>0.12750225694617257</c:v>
                </c:pt>
                <c:pt idx="24645">
                  <c:v>7.9175636572472285E-2</c:v>
                </c:pt>
                <c:pt idx="24646">
                  <c:v>0.13524622684781207</c:v>
                </c:pt>
                <c:pt idx="24647">
                  <c:v>0</c:v>
                </c:pt>
                <c:pt idx="24648">
                  <c:v>7.6841145833896007E-2</c:v>
                </c:pt>
                <c:pt idx="24649">
                  <c:v>8.1677847221726552E-2</c:v>
                </c:pt>
                <c:pt idx="24650">
                  <c:v>0.12867672454012791</c:v>
                </c:pt>
                <c:pt idx="24651">
                  <c:v>0</c:v>
                </c:pt>
                <c:pt idx="24652">
                  <c:v>0</c:v>
                </c:pt>
                <c:pt idx="24653">
                  <c:v>0</c:v>
                </c:pt>
                <c:pt idx="24654">
                  <c:v>0</c:v>
                </c:pt>
                <c:pt idx="24655">
                  <c:v>0</c:v>
                </c:pt>
                <c:pt idx="24656">
                  <c:v>0.12734908564743819</c:v>
                </c:pt>
                <c:pt idx="24657">
                  <c:v>0</c:v>
                </c:pt>
                <c:pt idx="24658">
                  <c:v>0</c:v>
                </c:pt>
                <c:pt idx="24659">
                  <c:v>0</c:v>
                </c:pt>
                <c:pt idx="24660">
                  <c:v>0</c:v>
                </c:pt>
                <c:pt idx="24661">
                  <c:v>0.12707369212876074</c:v>
                </c:pt>
                <c:pt idx="24662">
                  <c:v>0.97635236111091217</c:v>
                </c:pt>
                <c:pt idx="24663">
                  <c:v>0</c:v>
                </c:pt>
                <c:pt idx="24664">
                  <c:v>0.12217414351471234</c:v>
                </c:pt>
                <c:pt idx="24665">
                  <c:v>0</c:v>
                </c:pt>
                <c:pt idx="24666">
                  <c:v>0.12584616897947853</c:v>
                </c:pt>
                <c:pt idx="24667">
                  <c:v>0.12576101852027932</c:v>
                </c:pt>
                <c:pt idx="24668">
                  <c:v>0</c:v>
                </c:pt>
                <c:pt idx="24669">
                  <c:v>0.13053089120512595</c:v>
                </c:pt>
                <c:pt idx="24670">
                  <c:v>0</c:v>
                </c:pt>
                <c:pt idx="24671">
                  <c:v>0.12750765046075685</c:v>
                </c:pt>
                <c:pt idx="24672">
                  <c:v>4.7700694412924349E-3</c:v>
                </c:pt>
                <c:pt idx="24673">
                  <c:v>4.6638310232083313E-3</c:v>
                </c:pt>
                <c:pt idx="24674">
                  <c:v>0</c:v>
                </c:pt>
                <c:pt idx="24675">
                  <c:v>0</c:v>
                </c:pt>
                <c:pt idx="24676">
                  <c:v>0.12747681712789927</c:v>
                </c:pt>
                <c:pt idx="24677">
                  <c:v>0.130552928247198</c:v>
                </c:pt>
                <c:pt idx="24678">
                  <c:v>0</c:v>
                </c:pt>
                <c:pt idx="24679">
                  <c:v>0</c:v>
                </c:pt>
                <c:pt idx="24680">
                  <c:v>0</c:v>
                </c:pt>
                <c:pt idx="24681">
                  <c:v>0</c:v>
                </c:pt>
                <c:pt idx="24682">
                  <c:v>0</c:v>
                </c:pt>
                <c:pt idx="24683">
                  <c:v>0.10666643518197816</c:v>
                </c:pt>
                <c:pt idx="24684">
                  <c:v>0.13569290509622078</c:v>
                </c:pt>
                <c:pt idx="24685">
                  <c:v>0.12565880786860362</c:v>
                </c:pt>
                <c:pt idx="24686">
                  <c:v>0.13186255787150003</c:v>
                </c:pt>
                <c:pt idx="24687">
                  <c:v>0.12681965278170537</c:v>
                </c:pt>
                <c:pt idx="24688">
                  <c:v>0</c:v>
                </c:pt>
                <c:pt idx="24689">
                  <c:v>0.12795743055903586</c:v>
                </c:pt>
                <c:pt idx="24690">
                  <c:v>7.8794490742438938E-2</c:v>
                </c:pt>
                <c:pt idx="24691">
                  <c:v>0.12739229166618316</c:v>
                </c:pt>
                <c:pt idx="24692">
                  <c:v>0.94838774305389961</c:v>
                </c:pt>
                <c:pt idx="24693">
                  <c:v>7.4572812503902242E-2</c:v>
                </c:pt>
                <c:pt idx="24694">
                  <c:v>0.13135315971885575</c:v>
                </c:pt>
                <c:pt idx="24695">
                  <c:v>0.12795012731658062</c:v>
                </c:pt>
                <c:pt idx="24696">
                  <c:v>0.12699035879631992</c:v>
                </c:pt>
                <c:pt idx="24697">
                  <c:v>0.13141899305628613</c:v>
                </c:pt>
                <c:pt idx="24698">
                  <c:v>0.12895995370490709</c:v>
                </c:pt>
                <c:pt idx="24699">
                  <c:v>0.12636854166339617</c:v>
                </c:pt>
                <c:pt idx="24700">
                  <c:v>7.4101550926570781E-2</c:v>
                </c:pt>
                <c:pt idx="24701">
                  <c:v>0.13175374999991618</c:v>
                </c:pt>
                <c:pt idx="24702">
                  <c:v>0.12602982639509719</c:v>
                </c:pt>
                <c:pt idx="24703">
                  <c:v>0.12441040509293089</c:v>
                </c:pt>
                <c:pt idx="24704">
                  <c:v>0.12702799768158002</c:v>
                </c:pt>
                <c:pt idx="24705">
                  <c:v>0.13125461805611849</c:v>
                </c:pt>
                <c:pt idx="24706">
                  <c:v>0.12750365740794223</c:v>
                </c:pt>
                <c:pt idx="24707">
                  <c:v>0.12646501157723833</c:v>
                </c:pt>
                <c:pt idx="24708">
                  <c:v>0.13102083333069459</c:v>
                </c:pt>
                <c:pt idx="24709">
                  <c:v>0.12887915509054437</c:v>
                </c:pt>
                <c:pt idx="24710">
                  <c:v>0.12814586805325234</c:v>
                </c:pt>
                <c:pt idx="24711">
                  <c:v>0.10956960648763925</c:v>
                </c:pt>
                <c:pt idx="24712">
                  <c:v>0.13207803240948124</c:v>
                </c:pt>
                <c:pt idx="24713">
                  <c:v>3.1125358793360647E-2</c:v>
                </c:pt>
                <c:pt idx="24714">
                  <c:v>0.12731652778165881</c:v>
                </c:pt>
                <c:pt idx="24715">
                  <c:v>0.12503406249743421</c:v>
                </c:pt>
                <c:pt idx="24716">
                  <c:v>0.12671333333855728</c:v>
                </c:pt>
                <c:pt idx="24717">
                  <c:v>0.12843725694256136</c:v>
                </c:pt>
                <c:pt idx="24718">
                  <c:v>0.127773287036689</c:v>
                </c:pt>
                <c:pt idx="24719">
                  <c:v>0.1271020138883614</c:v>
                </c:pt>
                <c:pt idx="24720">
                  <c:v>0.12592003471945645</c:v>
                </c:pt>
                <c:pt idx="24721">
                  <c:v>0</c:v>
                </c:pt>
                <c:pt idx="24722">
                  <c:v>0.12805643518368015</c:v>
                </c:pt>
                <c:pt idx="24723">
                  <c:v>0</c:v>
                </c:pt>
                <c:pt idx="24724">
                  <c:v>0</c:v>
                </c:pt>
                <c:pt idx="24725">
                  <c:v>0</c:v>
                </c:pt>
                <c:pt idx="24726">
                  <c:v>0</c:v>
                </c:pt>
                <c:pt idx="24727">
                  <c:v>0</c:v>
                </c:pt>
                <c:pt idx="24728">
                  <c:v>0.13388853009382728</c:v>
                </c:pt>
                <c:pt idx="24729">
                  <c:v>0.12601185185485519</c:v>
                </c:pt>
                <c:pt idx="24730">
                  <c:v>0.13324629629642004</c:v>
                </c:pt>
                <c:pt idx="24731">
                  <c:v>0.13048906250332948</c:v>
                </c:pt>
                <c:pt idx="24732">
                  <c:v>0.1343453587978729</c:v>
                </c:pt>
                <c:pt idx="24733">
                  <c:v>0</c:v>
                </c:pt>
                <c:pt idx="24734">
                  <c:v>0</c:v>
                </c:pt>
                <c:pt idx="24735">
                  <c:v>0.12961652777448762</c:v>
                </c:pt>
                <c:pt idx="24736">
                  <c:v>0</c:v>
                </c:pt>
                <c:pt idx="24737">
                  <c:v>0</c:v>
                </c:pt>
                <c:pt idx="24738">
                  <c:v>0</c:v>
                </c:pt>
                <c:pt idx="24739">
                  <c:v>0.12718504629447125</c:v>
                </c:pt>
                <c:pt idx="24740">
                  <c:v>1.2140196762629785E-2</c:v>
                </c:pt>
                <c:pt idx="24741">
                  <c:v>0.12515380786499009</c:v>
                </c:pt>
                <c:pt idx="24742">
                  <c:v>0.12797283565305406</c:v>
                </c:pt>
                <c:pt idx="24743">
                  <c:v>0.10259445601695916</c:v>
                </c:pt>
                <c:pt idx="24744">
                  <c:v>0.12690005786862457</c:v>
                </c:pt>
                <c:pt idx="24745">
                  <c:v>0.12892518518492579</c:v>
                </c:pt>
                <c:pt idx="24746">
                  <c:v>0</c:v>
                </c:pt>
                <c:pt idx="24747">
                  <c:v>0</c:v>
                </c:pt>
                <c:pt idx="24748">
                  <c:v>0</c:v>
                </c:pt>
                <c:pt idx="24749">
                  <c:v>0</c:v>
                </c:pt>
                <c:pt idx="24750">
                  <c:v>0</c:v>
                </c:pt>
                <c:pt idx="24751">
                  <c:v>7.6417245370976161E-2</c:v>
                </c:pt>
                <c:pt idx="24752">
                  <c:v>0</c:v>
                </c:pt>
                <c:pt idx="24753">
                  <c:v>0.13028363425837597</c:v>
                </c:pt>
                <c:pt idx="24754">
                  <c:v>0</c:v>
                </c:pt>
                <c:pt idx="24755">
                  <c:v>0.12399796296813292</c:v>
                </c:pt>
                <c:pt idx="24756">
                  <c:v>0</c:v>
                </c:pt>
                <c:pt idx="24757">
                  <c:v>0.12273774305504048</c:v>
                </c:pt>
                <c:pt idx="24758">
                  <c:v>0</c:v>
                </c:pt>
                <c:pt idx="24759">
                  <c:v>0.12964945602288935</c:v>
                </c:pt>
                <c:pt idx="24760">
                  <c:v>0.12886384259763872</c:v>
                </c:pt>
                <c:pt idx="24761">
                  <c:v>0.12400518518552417</c:v>
                </c:pt>
                <c:pt idx="24762">
                  <c:v>0.12779900462919613</c:v>
                </c:pt>
                <c:pt idx="24763">
                  <c:v>0.12638859953585779</c:v>
                </c:pt>
                <c:pt idx="24764">
                  <c:v>0.12563565972232027</c:v>
                </c:pt>
                <c:pt idx="24765">
                  <c:v>0.12861739583604503</c:v>
                </c:pt>
                <c:pt idx="24766">
                  <c:v>0</c:v>
                </c:pt>
                <c:pt idx="24767">
                  <c:v>0</c:v>
                </c:pt>
                <c:pt idx="24768">
                  <c:v>0.1249655671272194</c:v>
                </c:pt>
                <c:pt idx="24769">
                  <c:v>0.12350400463037658</c:v>
                </c:pt>
                <c:pt idx="24770">
                  <c:v>0.12974957175902091</c:v>
                </c:pt>
                <c:pt idx="24771">
                  <c:v>0</c:v>
                </c:pt>
                <c:pt idx="24772">
                  <c:v>0.12389037036336958</c:v>
                </c:pt>
                <c:pt idx="24773">
                  <c:v>0</c:v>
                </c:pt>
                <c:pt idx="24774">
                  <c:v>0.12365039352152962</c:v>
                </c:pt>
                <c:pt idx="24775">
                  <c:v>0</c:v>
                </c:pt>
                <c:pt idx="24776">
                  <c:v>0</c:v>
                </c:pt>
                <c:pt idx="24777">
                  <c:v>0</c:v>
                </c:pt>
                <c:pt idx="24778">
                  <c:v>0.47106278935825685</c:v>
                </c:pt>
                <c:pt idx="24779">
                  <c:v>0.12654510416905396</c:v>
                </c:pt>
                <c:pt idx="24780">
                  <c:v>0</c:v>
                </c:pt>
                <c:pt idx="24781">
                  <c:v>0</c:v>
                </c:pt>
                <c:pt idx="24782">
                  <c:v>0.3753831597205135</c:v>
                </c:pt>
                <c:pt idx="24783">
                  <c:v>1.2296365741349291E-2</c:v>
                </c:pt>
                <c:pt idx="24784">
                  <c:v>0</c:v>
                </c:pt>
                <c:pt idx="24785">
                  <c:v>8.5444930555240717E-2</c:v>
                </c:pt>
                <c:pt idx="24786">
                  <c:v>8.5582418985723052E-2</c:v>
                </c:pt>
                <c:pt idx="24787">
                  <c:v>5.9229224541923031E-2</c:v>
                </c:pt>
                <c:pt idx="24788">
                  <c:v>7.8981122685945593E-2</c:v>
                </c:pt>
                <c:pt idx="24789">
                  <c:v>0</c:v>
                </c:pt>
                <c:pt idx="24790">
                  <c:v>7.3448946757707745E-2</c:v>
                </c:pt>
                <c:pt idx="24791">
                  <c:v>0.12517513889179099</c:v>
                </c:pt>
                <c:pt idx="24792">
                  <c:v>0</c:v>
                </c:pt>
                <c:pt idx="24793">
                  <c:v>7.3593819441157393E-2</c:v>
                </c:pt>
                <c:pt idx="24794">
                  <c:v>0.12743229166517267</c:v>
                </c:pt>
                <c:pt idx="24795">
                  <c:v>0.12469159722240875</c:v>
                </c:pt>
                <c:pt idx="24796">
                  <c:v>0.1238137152759009</c:v>
                </c:pt>
                <c:pt idx="24797">
                  <c:v>0.12502575231337687</c:v>
                </c:pt>
                <c:pt idx="24798">
                  <c:v>0.1260546643534326</c:v>
                </c:pt>
                <c:pt idx="24799">
                  <c:v>0</c:v>
                </c:pt>
                <c:pt idx="24800">
                  <c:v>0.12656690971925855</c:v>
                </c:pt>
                <c:pt idx="24801">
                  <c:v>0.1238316435192246</c:v>
                </c:pt>
                <c:pt idx="24802">
                  <c:v>0.12517201388982357</c:v>
                </c:pt>
                <c:pt idx="24803">
                  <c:v>0.12852989583188901</c:v>
                </c:pt>
                <c:pt idx="24804">
                  <c:v>0.12434915509220446</c:v>
                </c:pt>
                <c:pt idx="24805">
                  <c:v>0.47280094907182502</c:v>
                </c:pt>
                <c:pt idx="24806">
                  <c:v>0.12535122685221722</c:v>
                </c:pt>
                <c:pt idx="24807">
                  <c:v>0.12750236111605773</c:v>
                </c:pt>
                <c:pt idx="24808">
                  <c:v>0.12531424768530997</c:v>
                </c:pt>
                <c:pt idx="24809">
                  <c:v>0</c:v>
                </c:pt>
                <c:pt idx="24810">
                  <c:v>0.12611920138442656</c:v>
                </c:pt>
                <c:pt idx="24811">
                  <c:v>0.1325945486096316</c:v>
                </c:pt>
                <c:pt idx="24812">
                  <c:v>0</c:v>
                </c:pt>
                <c:pt idx="24813">
                  <c:v>0.13968026619841112</c:v>
                </c:pt>
                <c:pt idx="24814">
                  <c:v>0</c:v>
                </c:pt>
                <c:pt idx="24815">
                  <c:v>0</c:v>
                </c:pt>
                <c:pt idx="24816">
                  <c:v>0</c:v>
                </c:pt>
                <c:pt idx="24817">
                  <c:v>0</c:v>
                </c:pt>
                <c:pt idx="24818">
                  <c:v>0.1271968171276967</c:v>
                </c:pt>
                <c:pt idx="24819">
                  <c:v>0</c:v>
                </c:pt>
                <c:pt idx="24820">
                  <c:v>0.12532114583154907</c:v>
                </c:pt>
                <c:pt idx="24821">
                  <c:v>0</c:v>
                </c:pt>
                <c:pt idx="24822">
                  <c:v>0.12848443286929978</c:v>
                </c:pt>
                <c:pt idx="24823">
                  <c:v>0.12619439815171063</c:v>
                </c:pt>
                <c:pt idx="24824">
                  <c:v>0.13341082176339114</c:v>
                </c:pt>
                <c:pt idx="24825">
                  <c:v>0</c:v>
                </c:pt>
                <c:pt idx="24826">
                  <c:v>0.13269136573944706</c:v>
                </c:pt>
                <c:pt idx="24827">
                  <c:v>0.12826082175888587</c:v>
                </c:pt>
                <c:pt idx="24828">
                  <c:v>0.13124878471717238</c:v>
                </c:pt>
                <c:pt idx="24829">
                  <c:v>0.10104994213179452</c:v>
                </c:pt>
                <c:pt idx="24830">
                  <c:v>0.12887776620482327</c:v>
                </c:pt>
                <c:pt idx="24831">
                  <c:v>0.12939460647612577</c:v>
                </c:pt>
                <c:pt idx="24832">
                  <c:v>0.13357512731454335</c:v>
                </c:pt>
                <c:pt idx="24833">
                  <c:v>0</c:v>
                </c:pt>
                <c:pt idx="24834">
                  <c:v>0.12638865740882466</c:v>
                </c:pt>
                <c:pt idx="24835">
                  <c:v>0</c:v>
                </c:pt>
                <c:pt idx="24836">
                  <c:v>0.12552417824190343</c:v>
                </c:pt>
                <c:pt idx="24837">
                  <c:v>0.12660954860621132</c:v>
                </c:pt>
                <c:pt idx="24838">
                  <c:v>0.1316342476857244</c:v>
                </c:pt>
                <c:pt idx="24839">
                  <c:v>0.12650270833546529</c:v>
                </c:pt>
                <c:pt idx="24840">
                  <c:v>0.1294729166693287</c:v>
                </c:pt>
                <c:pt idx="24841">
                  <c:v>0.1241902199035394</c:v>
                </c:pt>
                <c:pt idx="24842">
                  <c:v>0.12819471064722165</c:v>
                </c:pt>
                <c:pt idx="24843">
                  <c:v>0.12679262731398921</c:v>
                </c:pt>
                <c:pt idx="24844">
                  <c:v>0.12077576389128808</c:v>
                </c:pt>
                <c:pt idx="24845">
                  <c:v>1.1389236111426726E-2</c:v>
                </c:pt>
                <c:pt idx="24846">
                  <c:v>0</c:v>
                </c:pt>
                <c:pt idx="24847">
                  <c:v>0.12788181712676305</c:v>
                </c:pt>
                <c:pt idx="24848">
                  <c:v>0.12598653935128823</c:v>
                </c:pt>
                <c:pt idx="24849">
                  <c:v>3.3142118059913628E-2</c:v>
                </c:pt>
                <c:pt idx="24850">
                  <c:v>1.5119895833777264E-2</c:v>
                </c:pt>
                <c:pt idx="24851">
                  <c:v>0</c:v>
                </c:pt>
                <c:pt idx="24852">
                  <c:v>0.12663374999829102</c:v>
                </c:pt>
                <c:pt idx="24853">
                  <c:v>3.1057673608302139E-2</c:v>
                </c:pt>
                <c:pt idx="24854">
                  <c:v>0</c:v>
                </c:pt>
                <c:pt idx="24855">
                  <c:v>0</c:v>
                </c:pt>
                <c:pt idx="24856">
                  <c:v>0</c:v>
                </c:pt>
                <c:pt idx="24857">
                  <c:v>0.12371659721975448</c:v>
                </c:pt>
                <c:pt idx="24858">
                  <c:v>0.12766344907868188</c:v>
                </c:pt>
                <c:pt idx="24859">
                  <c:v>0</c:v>
                </c:pt>
                <c:pt idx="24860">
                  <c:v>0.12651960648508975</c:v>
                </c:pt>
                <c:pt idx="24861">
                  <c:v>0</c:v>
                </c:pt>
                <c:pt idx="24862">
                  <c:v>0.14561981481529074</c:v>
                </c:pt>
                <c:pt idx="24863">
                  <c:v>0.12477609953202773</c:v>
                </c:pt>
                <c:pt idx="24864">
                  <c:v>0</c:v>
                </c:pt>
                <c:pt idx="24865">
                  <c:v>0</c:v>
                </c:pt>
                <c:pt idx="24866">
                  <c:v>0</c:v>
                </c:pt>
                <c:pt idx="24867">
                  <c:v>0</c:v>
                </c:pt>
                <c:pt idx="24868">
                  <c:v>7.7074525463103782E-2</c:v>
                </c:pt>
                <c:pt idx="24869">
                  <c:v>0</c:v>
                </c:pt>
                <c:pt idx="24870">
                  <c:v>0.12837887731438968</c:v>
                </c:pt>
                <c:pt idx="24871">
                  <c:v>0.12801387731451541</c:v>
                </c:pt>
                <c:pt idx="24872">
                  <c:v>0.12833599537407281</c:v>
                </c:pt>
                <c:pt idx="24873">
                  <c:v>0</c:v>
                </c:pt>
                <c:pt idx="24874">
                  <c:v>0.13240812499861931</c:v>
                </c:pt>
                <c:pt idx="24875">
                  <c:v>0</c:v>
                </c:pt>
                <c:pt idx="24876">
                  <c:v>0.12385449074645294</c:v>
                </c:pt>
                <c:pt idx="24877">
                  <c:v>0.1248068171335035</c:v>
                </c:pt>
                <c:pt idx="24878">
                  <c:v>0</c:v>
                </c:pt>
                <c:pt idx="24879">
                  <c:v>0</c:v>
                </c:pt>
                <c:pt idx="24880">
                  <c:v>0</c:v>
                </c:pt>
                <c:pt idx="24881">
                  <c:v>0.12514037037180969</c:v>
                </c:pt>
                <c:pt idx="24882">
                  <c:v>0</c:v>
                </c:pt>
                <c:pt idx="24883">
                  <c:v>0.1170917939816718</c:v>
                </c:pt>
                <c:pt idx="24884">
                  <c:v>0</c:v>
                </c:pt>
                <c:pt idx="24885">
                  <c:v>0.11996918981458293</c:v>
                </c:pt>
                <c:pt idx="24886">
                  <c:v>0</c:v>
                </c:pt>
                <c:pt idx="24887">
                  <c:v>0</c:v>
                </c:pt>
                <c:pt idx="24888">
                  <c:v>0.12645762731699506</c:v>
                </c:pt>
                <c:pt idx="24889">
                  <c:v>0.12554518519027624</c:v>
                </c:pt>
                <c:pt idx="24890">
                  <c:v>0</c:v>
                </c:pt>
                <c:pt idx="24891">
                  <c:v>0.13340947916731238</c:v>
                </c:pt>
                <c:pt idx="24892">
                  <c:v>0</c:v>
                </c:pt>
                <c:pt idx="24893">
                  <c:v>0.12424020832986571</c:v>
                </c:pt>
                <c:pt idx="24894">
                  <c:v>0</c:v>
                </c:pt>
                <c:pt idx="24895">
                  <c:v>0</c:v>
                </c:pt>
                <c:pt idx="24896">
                  <c:v>0</c:v>
                </c:pt>
                <c:pt idx="24897">
                  <c:v>0</c:v>
                </c:pt>
                <c:pt idx="24898">
                  <c:v>0.12770861110766418</c:v>
                </c:pt>
                <c:pt idx="24899">
                  <c:v>0.12828983796498505</c:v>
                </c:pt>
                <c:pt idx="24900">
                  <c:v>0.14526549768925179</c:v>
                </c:pt>
                <c:pt idx="24901">
                  <c:v>0</c:v>
                </c:pt>
                <c:pt idx="24902">
                  <c:v>0</c:v>
                </c:pt>
                <c:pt idx="24903">
                  <c:v>0.13195003472355893</c:v>
                </c:pt>
                <c:pt idx="24904">
                  <c:v>0</c:v>
                </c:pt>
                <c:pt idx="24905">
                  <c:v>0</c:v>
                </c:pt>
                <c:pt idx="24906">
                  <c:v>0</c:v>
                </c:pt>
                <c:pt idx="24907">
                  <c:v>0.12826207176112803</c:v>
                </c:pt>
                <c:pt idx="24908">
                  <c:v>0</c:v>
                </c:pt>
                <c:pt idx="24909">
                  <c:v>0.12556534722534707</c:v>
                </c:pt>
                <c:pt idx="24910">
                  <c:v>0</c:v>
                </c:pt>
                <c:pt idx="24911">
                  <c:v>0.12415077546029352</c:v>
                </c:pt>
                <c:pt idx="24912">
                  <c:v>1.5733715277747251E-2</c:v>
                </c:pt>
                <c:pt idx="24913">
                  <c:v>1.5682523146097083E-2</c:v>
                </c:pt>
                <c:pt idx="24914">
                  <c:v>0.12460475694388151</c:v>
                </c:pt>
                <c:pt idx="24915">
                  <c:v>8.1044907412433531E-2</c:v>
                </c:pt>
                <c:pt idx="24916">
                  <c:v>0</c:v>
                </c:pt>
                <c:pt idx="24917">
                  <c:v>64.7762931249963</c:v>
                </c:pt>
                <c:pt idx="24918">
                  <c:v>0.12625271990691544</c:v>
                </c:pt>
                <c:pt idx="24919">
                  <c:v>0.13015079861361301</c:v>
                </c:pt>
                <c:pt idx="24920">
                  <c:v>0.13099717592558591</c:v>
                </c:pt>
                <c:pt idx="24921">
                  <c:v>0.12701293981081108</c:v>
                </c:pt>
                <c:pt idx="24922">
                  <c:v>0.12902784722245997</c:v>
                </c:pt>
                <c:pt idx="24923">
                  <c:v>0.12752828703378327</c:v>
                </c:pt>
                <c:pt idx="24924">
                  <c:v>0.12965729166171513</c:v>
                </c:pt>
                <c:pt idx="24925">
                  <c:v>0.12699368055473315</c:v>
                </c:pt>
                <c:pt idx="24926">
                  <c:v>0.12772673610743368</c:v>
                </c:pt>
                <c:pt idx="24927">
                  <c:v>7.7312280089245178E-2</c:v>
                </c:pt>
                <c:pt idx="24928">
                  <c:v>0</c:v>
                </c:pt>
                <c:pt idx="24929">
                  <c:v>0.12478365740389563</c:v>
                </c:pt>
                <c:pt idx="24930">
                  <c:v>0.12214916666562203</c:v>
                </c:pt>
                <c:pt idx="24931">
                  <c:v>0.1274760300948401</c:v>
                </c:pt>
                <c:pt idx="24932">
                  <c:v>0.12805368054978317</c:v>
                </c:pt>
                <c:pt idx="24933">
                  <c:v>0.12634672453714302</c:v>
                </c:pt>
                <c:pt idx="24934">
                  <c:v>0.12572638888377696</c:v>
                </c:pt>
                <c:pt idx="24935">
                  <c:v>6.6792916666599922E-2</c:v>
                </c:pt>
                <c:pt idx="24936">
                  <c:v>0.12833537036931375</c:v>
                </c:pt>
                <c:pt idx="24937">
                  <c:v>0.12841105324332602</c:v>
                </c:pt>
                <c:pt idx="24938">
                  <c:v>0.12519699073891388</c:v>
                </c:pt>
                <c:pt idx="24939">
                  <c:v>8.3755081017443445E-2</c:v>
                </c:pt>
                <c:pt idx="24940">
                  <c:v>0.16389556712965714</c:v>
                </c:pt>
                <c:pt idx="24941">
                  <c:v>0.12612746527884156</c:v>
                </c:pt>
                <c:pt idx="24942">
                  <c:v>1.1926967592444271E-2</c:v>
                </c:pt>
                <c:pt idx="24943">
                  <c:v>1.0920960645307787E-2</c:v>
                </c:pt>
                <c:pt idx="24944">
                  <c:v>0</c:v>
                </c:pt>
                <c:pt idx="24945">
                  <c:v>0</c:v>
                </c:pt>
                <c:pt idx="24946">
                  <c:v>6.416505787638016E-2</c:v>
                </c:pt>
                <c:pt idx="24947">
                  <c:v>0.12782305555447238</c:v>
                </c:pt>
                <c:pt idx="24948">
                  <c:v>3.2705509256629739E-2</c:v>
                </c:pt>
                <c:pt idx="24949">
                  <c:v>0</c:v>
                </c:pt>
                <c:pt idx="24950">
                  <c:v>5.6921180512290448E-3</c:v>
                </c:pt>
                <c:pt idx="24951">
                  <c:v>5.4868518491275609E-3</c:v>
                </c:pt>
                <c:pt idx="24952">
                  <c:v>3.1553402775898576E-2</c:v>
                </c:pt>
                <c:pt idx="24953">
                  <c:v>0.12667699074518168</c:v>
                </c:pt>
                <c:pt idx="24954">
                  <c:v>1.2386850115726702</c:v>
                </c:pt>
                <c:pt idx="24955">
                  <c:v>0.12721201388922054</c:v>
                </c:pt>
                <c:pt idx="24956">
                  <c:v>0.47698702546040295</c:v>
                </c:pt>
                <c:pt idx="24957">
                  <c:v>0.12560962962743361</c:v>
                </c:pt>
                <c:pt idx="24958">
                  <c:v>0.12471152778016403</c:v>
                </c:pt>
                <c:pt idx="24959">
                  <c:v>0.12893585648271255</c:v>
                </c:pt>
                <c:pt idx="24960">
                  <c:v>5.2341111113491934E-2</c:v>
                </c:pt>
                <c:pt idx="24961">
                  <c:v>0.12793966435128823</c:v>
                </c:pt>
                <c:pt idx="24962">
                  <c:v>0.13406738425692311</c:v>
                </c:pt>
                <c:pt idx="24963">
                  <c:v>0.13783112267992692</c:v>
                </c:pt>
                <c:pt idx="24964">
                  <c:v>0.12834092592675006</c:v>
                </c:pt>
                <c:pt idx="24965">
                  <c:v>0.12729828703595558</c:v>
                </c:pt>
                <c:pt idx="24966">
                  <c:v>0.12599337963183643</c:v>
                </c:pt>
                <c:pt idx="24967">
                  <c:v>3.9421319444954861E-2</c:v>
                </c:pt>
                <c:pt idx="24968">
                  <c:v>0.12678321759449318</c:v>
                </c:pt>
                <c:pt idx="24969">
                  <c:v>0.13306223379913718</c:v>
                </c:pt>
                <c:pt idx="24970">
                  <c:v>0.12401756944746012</c:v>
                </c:pt>
                <c:pt idx="24971">
                  <c:v>0.12553265046153683</c:v>
                </c:pt>
                <c:pt idx="24972">
                  <c:v>0.12570937499549473</c:v>
                </c:pt>
                <c:pt idx="24973">
                  <c:v>0.10335696759284474</c:v>
                </c:pt>
                <c:pt idx="24974">
                  <c:v>0.12906755787116708</c:v>
                </c:pt>
                <c:pt idx="24975">
                  <c:v>0.47670810185081791</c:v>
                </c:pt>
                <c:pt idx="24976">
                  <c:v>0.12834320602269145</c:v>
                </c:pt>
                <c:pt idx="24977">
                  <c:v>0.1598498148159706</c:v>
                </c:pt>
                <c:pt idx="24978">
                  <c:v>0.12910754629410803</c:v>
                </c:pt>
                <c:pt idx="24979">
                  <c:v>0.12853207175794523</c:v>
                </c:pt>
                <c:pt idx="24980">
                  <c:v>0.47486751156975515</c:v>
                </c:pt>
                <c:pt idx="24981">
                  <c:v>0.11905381944961846</c:v>
                </c:pt>
                <c:pt idx="24982">
                  <c:v>0.12322730324376607</c:v>
                </c:pt>
                <c:pt idx="24983">
                  <c:v>0.10509115740569541</c:v>
                </c:pt>
                <c:pt idx="24984">
                  <c:v>0.1239460995348054</c:v>
                </c:pt>
                <c:pt idx="24985">
                  <c:v>1.8722812499618158E-2</c:v>
                </c:pt>
                <c:pt idx="24986">
                  <c:v>6.0696990767610259E-3</c:v>
                </c:pt>
                <c:pt idx="24987">
                  <c:v>5.7798379639280029E-3</c:v>
                </c:pt>
                <c:pt idx="24988">
                  <c:v>0.12616186343075242</c:v>
                </c:pt>
                <c:pt idx="24989">
                  <c:v>0.13057763888355112</c:v>
                </c:pt>
                <c:pt idx="24990">
                  <c:v>0.10470671296934597</c:v>
                </c:pt>
                <c:pt idx="24991">
                  <c:v>0.12974743055383442</c:v>
                </c:pt>
                <c:pt idx="24992">
                  <c:v>0.12956280092475936</c:v>
                </c:pt>
                <c:pt idx="24993">
                  <c:v>0.12669474536960479</c:v>
                </c:pt>
                <c:pt idx="24994">
                  <c:v>6.1205439778859727E-3</c:v>
                </c:pt>
                <c:pt idx="24995">
                  <c:v>0.10813780092576053</c:v>
                </c:pt>
                <c:pt idx="24996">
                  <c:v>0.12890175926440861</c:v>
                </c:pt>
                <c:pt idx="24997">
                  <c:v>0.47707229167281184</c:v>
                </c:pt>
                <c:pt idx="24998">
                  <c:v>0.12433224537380738</c:v>
                </c:pt>
                <c:pt idx="24999">
                  <c:v>0.12603093749930849</c:v>
                </c:pt>
                <c:pt idx="25000">
                  <c:v>0.12603040508838603</c:v>
                </c:pt>
                <c:pt idx="25001">
                  <c:v>0.4587843518529553</c:v>
                </c:pt>
                <c:pt idx="25002">
                  <c:v>0.12773949074471602</c:v>
                </c:pt>
                <c:pt idx="25003">
                  <c:v>0.1274301157463924</c:v>
                </c:pt>
                <c:pt idx="25004">
                  <c:v>0</c:v>
                </c:pt>
                <c:pt idx="25005">
                  <c:v>0</c:v>
                </c:pt>
                <c:pt idx="25006">
                  <c:v>0</c:v>
                </c:pt>
                <c:pt idx="25007">
                  <c:v>0</c:v>
                </c:pt>
                <c:pt idx="25008">
                  <c:v>2.30374652746832E-2</c:v>
                </c:pt>
                <c:pt idx="25009">
                  <c:v>0.12898680555372266</c:v>
                </c:pt>
                <c:pt idx="25010">
                  <c:v>0</c:v>
                </c:pt>
                <c:pt idx="25011">
                  <c:v>0</c:v>
                </c:pt>
                <c:pt idx="25012">
                  <c:v>0</c:v>
                </c:pt>
                <c:pt idx="25013">
                  <c:v>0</c:v>
                </c:pt>
                <c:pt idx="25014">
                  <c:v>0</c:v>
                </c:pt>
                <c:pt idx="25015">
                  <c:v>0.1243025115763885</c:v>
                </c:pt>
                <c:pt idx="25016">
                  <c:v>0.12370596064283745</c:v>
                </c:pt>
                <c:pt idx="25017">
                  <c:v>0.12458859953767387</c:v>
                </c:pt>
                <c:pt idx="25018">
                  <c:v>0</c:v>
                </c:pt>
                <c:pt idx="25019">
                  <c:v>0</c:v>
                </c:pt>
                <c:pt idx="25020">
                  <c:v>0.12362685185507871</c:v>
                </c:pt>
                <c:pt idx="25021">
                  <c:v>0</c:v>
                </c:pt>
                <c:pt idx="25022">
                  <c:v>0.12937901620171033</c:v>
                </c:pt>
                <c:pt idx="25023">
                  <c:v>0</c:v>
                </c:pt>
                <c:pt idx="25024">
                  <c:v>0</c:v>
                </c:pt>
                <c:pt idx="25025">
                  <c:v>0</c:v>
                </c:pt>
                <c:pt idx="25026">
                  <c:v>0</c:v>
                </c:pt>
                <c:pt idx="25027">
                  <c:v>0</c:v>
                </c:pt>
                <c:pt idx="25028">
                  <c:v>0</c:v>
                </c:pt>
                <c:pt idx="25029">
                  <c:v>0</c:v>
                </c:pt>
                <c:pt idx="25030">
                  <c:v>0.13031940971995937</c:v>
                </c:pt>
                <c:pt idx="25031">
                  <c:v>0</c:v>
                </c:pt>
                <c:pt idx="25032">
                  <c:v>0</c:v>
                </c:pt>
                <c:pt idx="25033">
                  <c:v>0.12707170138310175</c:v>
                </c:pt>
                <c:pt idx="25034">
                  <c:v>0.12549942129408009</c:v>
                </c:pt>
                <c:pt idx="25035">
                  <c:v>0.12451643518579658</c:v>
                </c:pt>
                <c:pt idx="25036">
                  <c:v>0</c:v>
                </c:pt>
                <c:pt idx="25037">
                  <c:v>0.12298071759141749</c:v>
                </c:pt>
                <c:pt idx="25038">
                  <c:v>0.12476203704136424</c:v>
                </c:pt>
                <c:pt idx="25039">
                  <c:v>0.12889662037196103</c:v>
                </c:pt>
                <c:pt idx="25040">
                  <c:v>0.12138480324210832</c:v>
                </c:pt>
                <c:pt idx="25041">
                  <c:v>0.13016792824055301</c:v>
                </c:pt>
                <c:pt idx="25042">
                  <c:v>0</c:v>
                </c:pt>
                <c:pt idx="25043">
                  <c:v>0.12814399305352708</c:v>
                </c:pt>
                <c:pt idx="25044">
                  <c:v>0</c:v>
                </c:pt>
                <c:pt idx="25045">
                  <c:v>0</c:v>
                </c:pt>
                <c:pt idx="25046">
                  <c:v>0</c:v>
                </c:pt>
                <c:pt idx="25047">
                  <c:v>0.12701019676023861</c:v>
                </c:pt>
                <c:pt idx="25048">
                  <c:v>0.1266462037092424</c:v>
                </c:pt>
                <c:pt idx="25049">
                  <c:v>0.1286702199067804</c:v>
                </c:pt>
                <c:pt idx="25050">
                  <c:v>5.7191365740436595E-2</c:v>
                </c:pt>
                <c:pt idx="25051">
                  <c:v>0.88030752314807614</c:v>
                </c:pt>
                <c:pt idx="25052">
                  <c:v>0</c:v>
                </c:pt>
                <c:pt idx="25053">
                  <c:v>0</c:v>
                </c:pt>
                <c:pt idx="25054">
                  <c:v>0.12583297453966225</c:v>
                </c:pt>
                <c:pt idx="25055">
                  <c:v>0.12681517361488659</c:v>
                </c:pt>
                <c:pt idx="25056">
                  <c:v>0</c:v>
                </c:pt>
                <c:pt idx="25057">
                  <c:v>5.5776504595996812E-3</c:v>
                </c:pt>
                <c:pt idx="25058">
                  <c:v>5.6755092591629364E-3</c:v>
                </c:pt>
                <c:pt idx="25059">
                  <c:v>0.12647143518552184</c:v>
                </c:pt>
                <c:pt idx="25060">
                  <c:v>0.12592148147814441</c:v>
                </c:pt>
                <c:pt idx="25061">
                  <c:v>0.12527078703715233</c:v>
                </c:pt>
                <c:pt idx="25062">
                  <c:v>0.12986605324113043</c:v>
                </c:pt>
                <c:pt idx="25063">
                  <c:v>0.12473533565207617</c:v>
                </c:pt>
                <c:pt idx="25064">
                  <c:v>0.12732766203407664</c:v>
                </c:pt>
                <c:pt idx="25065">
                  <c:v>0</c:v>
                </c:pt>
                <c:pt idx="25066">
                  <c:v>0</c:v>
                </c:pt>
                <c:pt idx="25067">
                  <c:v>0</c:v>
                </c:pt>
                <c:pt idx="25068">
                  <c:v>0</c:v>
                </c:pt>
                <c:pt idx="25069">
                  <c:v>3.3534803238580935E-2</c:v>
                </c:pt>
                <c:pt idx="25070">
                  <c:v>0</c:v>
                </c:pt>
                <c:pt idx="25071">
                  <c:v>0.12655299768812256</c:v>
                </c:pt>
                <c:pt idx="25072">
                  <c:v>0.12688755786803085</c:v>
                </c:pt>
                <c:pt idx="25073">
                  <c:v>0.12410206018103054</c:v>
                </c:pt>
                <c:pt idx="25074">
                  <c:v>0.41410196759534301</c:v>
                </c:pt>
                <c:pt idx="25075">
                  <c:v>0</c:v>
                </c:pt>
                <c:pt idx="25076">
                  <c:v>5.426099531177897E-3</c:v>
                </c:pt>
                <c:pt idx="25077">
                  <c:v>0.12606239583692513</c:v>
                </c:pt>
                <c:pt idx="25078">
                  <c:v>0</c:v>
                </c:pt>
                <c:pt idx="25079">
                  <c:v>0</c:v>
                </c:pt>
                <c:pt idx="25080">
                  <c:v>0</c:v>
                </c:pt>
                <c:pt idx="25081">
                  <c:v>0</c:v>
                </c:pt>
                <c:pt idx="25082">
                  <c:v>0</c:v>
                </c:pt>
                <c:pt idx="25083">
                  <c:v>0</c:v>
                </c:pt>
                <c:pt idx="25084">
                  <c:v>7.6951215276494622E-2</c:v>
                </c:pt>
                <c:pt idx="25085">
                  <c:v>0</c:v>
                </c:pt>
                <c:pt idx="25086">
                  <c:v>0.12673505787097383</c:v>
                </c:pt>
                <c:pt idx="25087">
                  <c:v>0</c:v>
                </c:pt>
                <c:pt idx="25088">
                  <c:v>0</c:v>
                </c:pt>
                <c:pt idx="25089">
                  <c:v>0.1253314004643471</c:v>
                </c:pt>
                <c:pt idx="25090">
                  <c:v>0.12264008101919899</c:v>
                </c:pt>
                <c:pt idx="25091">
                  <c:v>8.1605138890154194E-2</c:v>
                </c:pt>
                <c:pt idx="25092">
                  <c:v>0.12581555555516388</c:v>
                </c:pt>
                <c:pt idx="25093">
                  <c:v>0</c:v>
                </c:pt>
                <c:pt idx="25094">
                  <c:v>0</c:v>
                </c:pt>
                <c:pt idx="25095">
                  <c:v>0</c:v>
                </c:pt>
                <c:pt idx="25096">
                  <c:v>0</c:v>
                </c:pt>
                <c:pt idx="25097">
                  <c:v>0.12957304398150882</c:v>
                </c:pt>
                <c:pt idx="25098">
                  <c:v>0</c:v>
                </c:pt>
                <c:pt idx="25099">
                  <c:v>0</c:v>
                </c:pt>
                <c:pt idx="25100">
                  <c:v>0.11567030093283392</c:v>
                </c:pt>
                <c:pt idx="25101">
                  <c:v>3.0979409726569429E-2</c:v>
                </c:pt>
                <c:pt idx="25102">
                  <c:v>0.12715064814983634</c:v>
                </c:pt>
                <c:pt idx="25103">
                  <c:v>0.1178682986064814</c:v>
                </c:pt>
                <c:pt idx="25104">
                  <c:v>9.2402687847206835</c:v>
                </c:pt>
                <c:pt idx="25105">
                  <c:v>7.7606354163435753E-2</c:v>
                </c:pt>
                <c:pt idx="25106">
                  <c:v>0.1248677546318504</c:v>
                </c:pt>
                <c:pt idx="25107">
                  <c:v>0.12913219907204621</c:v>
                </c:pt>
                <c:pt idx="25108">
                  <c:v>5.3015995370515157E-2</c:v>
                </c:pt>
                <c:pt idx="25109">
                  <c:v>0.12534229167067679</c:v>
                </c:pt>
                <c:pt idx="25110">
                  <c:v>7.7833668983657844E-2</c:v>
                </c:pt>
                <c:pt idx="25111">
                  <c:v>0.12643790509173414</c:v>
                </c:pt>
                <c:pt idx="25112">
                  <c:v>0.12566105324367527</c:v>
                </c:pt>
                <c:pt idx="25113">
                  <c:v>0.12298664352420019</c:v>
                </c:pt>
                <c:pt idx="25114">
                  <c:v>0.12369815971760545</c:v>
                </c:pt>
                <c:pt idx="25115">
                  <c:v>0.13388717592897592</c:v>
                </c:pt>
                <c:pt idx="25116">
                  <c:v>3.1022187497001141E-2</c:v>
                </c:pt>
                <c:pt idx="25117">
                  <c:v>3.1278854163247161E-2</c:v>
                </c:pt>
                <c:pt idx="25118">
                  <c:v>0.12885160879523028</c:v>
                </c:pt>
                <c:pt idx="25119">
                  <c:v>0.12283030092658009</c:v>
                </c:pt>
                <c:pt idx="25120">
                  <c:v>0.12711178240715526</c:v>
                </c:pt>
                <c:pt idx="25121">
                  <c:v>0.12442097222083248</c:v>
                </c:pt>
                <c:pt idx="25122">
                  <c:v>0.12578387731628027</c:v>
                </c:pt>
                <c:pt idx="25123">
                  <c:v>0.12623032407282153</c:v>
                </c:pt>
                <c:pt idx="25124">
                  <c:v>0.12775033564685145</c:v>
                </c:pt>
                <c:pt idx="25125">
                  <c:v>0.12619668981642462</c:v>
                </c:pt>
                <c:pt idx="25126">
                  <c:v>0.1250592129654251</c:v>
                </c:pt>
                <c:pt idx="25127">
                  <c:v>0.76682942129991716</c:v>
                </c:pt>
                <c:pt idx="25128">
                  <c:v>0.12490256944147404</c:v>
                </c:pt>
                <c:pt idx="25129">
                  <c:v>0.12441483796283137</c:v>
                </c:pt>
                <c:pt idx="25130">
                  <c:v>0.12535552083863877</c:v>
                </c:pt>
                <c:pt idx="25131">
                  <c:v>7.778248842805624E-2</c:v>
                </c:pt>
                <c:pt idx="25132">
                  <c:v>0.12679144676076248</c:v>
                </c:pt>
                <c:pt idx="25133">
                  <c:v>0.12622181713231839</c:v>
                </c:pt>
                <c:pt idx="25134">
                  <c:v>0.12627112268819474</c:v>
                </c:pt>
                <c:pt idx="25135">
                  <c:v>0.12433668981975643</c:v>
                </c:pt>
                <c:pt idx="25136">
                  <c:v>0.12804278935072944</c:v>
                </c:pt>
                <c:pt idx="25137">
                  <c:v>0.12506165509694256</c:v>
                </c:pt>
                <c:pt idx="25138">
                  <c:v>0.12490878471726319</c:v>
                </c:pt>
                <c:pt idx="25139">
                  <c:v>7.6070324073953088E-2</c:v>
                </c:pt>
                <c:pt idx="25140">
                  <c:v>0.12792587962758262</c:v>
                </c:pt>
                <c:pt idx="25141">
                  <c:v>0.127232731480035</c:v>
                </c:pt>
                <c:pt idx="25142">
                  <c:v>0.12984368055913365</c:v>
                </c:pt>
                <c:pt idx="25143">
                  <c:v>0.12724510416592238</c:v>
                </c:pt>
                <c:pt idx="25144">
                  <c:v>0.13829971064842539</c:v>
                </c:pt>
                <c:pt idx="25145">
                  <c:v>0.13251332175423158</c:v>
                </c:pt>
                <c:pt idx="25146">
                  <c:v>0</c:v>
                </c:pt>
                <c:pt idx="25147">
                  <c:v>0</c:v>
                </c:pt>
                <c:pt idx="25148">
                  <c:v>0</c:v>
                </c:pt>
                <c:pt idx="25149">
                  <c:v>0</c:v>
                </c:pt>
                <c:pt idx="25150">
                  <c:v>0.12229581017891178</c:v>
                </c:pt>
                <c:pt idx="25151">
                  <c:v>0</c:v>
                </c:pt>
                <c:pt idx="25152">
                  <c:v>0</c:v>
                </c:pt>
                <c:pt idx="25153">
                  <c:v>0</c:v>
                </c:pt>
                <c:pt idx="25154">
                  <c:v>0.12592385416064644</c:v>
                </c:pt>
                <c:pt idx="25155">
                  <c:v>0</c:v>
                </c:pt>
                <c:pt idx="25156">
                  <c:v>0</c:v>
                </c:pt>
                <c:pt idx="25157">
                  <c:v>0</c:v>
                </c:pt>
                <c:pt idx="25158">
                  <c:v>0.12678534722363111</c:v>
                </c:pt>
                <c:pt idx="25159">
                  <c:v>0</c:v>
                </c:pt>
                <c:pt idx="25160">
                  <c:v>0</c:v>
                </c:pt>
                <c:pt idx="25161">
                  <c:v>0</c:v>
                </c:pt>
                <c:pt idx="25162">
                  <c:v>0.12341469907551073</c:v>
                </c:pt>
                <c:pt idx="25163">
                  <c:v>0.12427532407309627</c:v>
                </c:pt>
                <c:pt idx="25164">
                  <c:v>0</c:v>
                </c:pt>
                <c:pt idx="25165">
                  <c:v>0</c:v>
                </c:pt>
                <c:pt idx="25166">
                  <c:v>0.12524017361283768</c:v>
                </c:pt>
                <c:pt idx="25167">
                  <c:v>0.75184940972394543</c:v>
                </c:pt>
                <c:pt idx="25168">
                  <c:v>0.73279960647778353</c:v>
                </c:pt>
                <c:pt idx="25169">
                  <c:v>0.72751604166114703</c:v>
                </c:pt>
                <c:pt idx="25170">
                  <c:v>0.12896888888644753</c:v>
                </c:pt>
                <c:pt idx="25171">
                  <c:v>6.5910648190765642E-3</c:v>
                </c:pt>
                <c:pt idx="25172">
                  <c:v>0.12130863426136784</c:v>
                </c:pt>
                <c:pt idx="25173">
                  <c:v>0.12281629629433155</c:v>
                </c:pt>
                <c:pt idx="25174">
                  <c:v>0.12252758102113148</c:v>
                </c:pt>
                <c:pt idx="25175">
                  <c:v>0.12664379629859468</c:v>
                </c:pt>
                <c:pt idx="25176">
                  <c:v>0.12459325231611729</c:v>
                </c:pt>
                <c:pt idx="25177">
                  <c:v>0.12391839120391523</c:v>
                </c:pt>
                <c:pt idx="25178">
                  <c:v>0.10478494213020895</c:v>
                </c:pt>
                <c:pt idx="25179">
                  <c:v>0.12214043981657596</c:v>
                </c:pt>
                <c:pt idx="25180">
                  <c:v>0.12665835648658685</c:v>
                </c:pt>
                <c:pt idx="25181">
                  <c:v>5.7068125002842862E-2</c:v>
                </c:pt>
                <c:pt idx="25182">
                  <c:v>0.12457295139029156</c:v>
                </c:pt>
                <c:pt idx="25183">
                  <c:v>0.12385747685766546</c:v>
                </c:pt>
                <c:pt idx="25184">
                  <c:v>0.12489527777506737</c:v>
                </c:pt>
                <c:pt idx="25185">
                  <c:v>0.12552728009177372</c:v>
                </c:pt>
                <c:pt idx="25186">
                  <c:v>0.12315789351850981</c:v>
                </c:pt>
                <c:pt idx="25187">
                  <c:v>0.12479298611287959</c:v>
                </c:pt>
                <c:pt idx="25188">
                  <c:v>0.10919564815412741</c:v>
                </c:pt>
                <c:pt idx="25189">
                  <c:v>0.13316186342854053</c:v>
                </c:pt>
                <c:pt idx="25190">
                  <c:v>0.1266637615772197</c:v>
                </c:pt>
                <c:pt idx="25191">
                  <c:v>0.12474524305434898</c:v>
                </c:pt>
                <c:pt idx="25192">
                  <c:v>0.12322821759880753</c:v>
                </c:pt>
                <c:pt idx="25193">
                  <c:v>0.12642572916956851</c:v>
                </c:pt>
                <c:pt idx="25194">
                  <c:v>0.12248959490534617</c:v>
                </c:pt>
                <c:pt idx="25195">
                  <c:v>0.1212334606461809</c:v>
                </c:pt>
                <c:pt idx="25196">
                  <c:v>0</c:v>
                </c:pt>
                <c:pt idx="25197">
                  <c:v>0.12515107639046619</c:v>
                </c:pt>
                <c:pt idx="25198">
                  <c:v>0.12475351851753658</c:v>
                </c:pt>
                <c:pt idx="25199">
                  <c:v>0.12605432869895594</c:v>
                </c:pt>
                <c:pt idx="25200">
                  <c:v>0.12585043981380295</c:v>
                </c:pt>
                <c:pt idx="25201">
                  <c:v>3.1083738424058538E-2</c:v>
                </c:pt>
                <c:pt idx="25202">
                  <c:v>0.12325648147816537</c:v>
                </c:pt>
                <c:pt idx="25203">
                  <c:v>0.27988135416671867</c:v>
                </c:pt>
                <c:pt idx="25204">
                  <c:v>0.12377924768225057</c:v>
                </c:pt>
                <c:pt idx="25205">
                  <c:v>0.12798340278095566</c:v>
                </c:pt>
                <c:pt idx="25206">
                  <c:v>0.12376063657575287</c:v>
                </c:pt>
                <c:pt idx="25207">
                  <c:v>0.125235555555264</c:v>
                </c:pt>
                <c:pt idx="25208">
                  <c:v>0.12386266203975538</c:v>
                </c:pt>
                <c:pt idx="25209">
                  <c:v>9.363023148762295E-2</c:v>
                </c:pt>
                <c:pt idx="25210">
                  <c:v>4.3977766210446134E-2</c:v>
                </c:pt>
                <c:pt idx="25211">
                  <c:v>3.3766874999855645E-2</c:v>
                </c:pt>
                <c:pt idx="25212">
                  <c:v>4.103229170141276E-3</c:v>
                </c:pt>
                <c:pt idx="25213">
                  <c:v>0.1249144328685361</c:v>
                </c:pt>
                <c:pt idx="25214">
                  <c:v>0.12587747685029171</c:v>
                </c:pt>
                <c:pt idx="25215">
                  <c:v>0.12226328704127809</c:v>
                </c:pt>
                <c:pt idx="25216">
                  <c:v>0.12522707175958203</c:v>
                </c:pt>
                <c:pt idx="25217">
                  <c:v>0.48225343749800231</c:v>
                </c:pt>
                <c:pt idx="25218">
                  <c:v>0.12640796296909684</c:v>
                </c:pt>
                <c:pt idx="25219">
                  <c:v>0.12236491898511304</c:v>
                </c:pt>
                <c:pt idx="25220">
                  <c:v>0.12572091435140464</c:v>
                </c:pt>
                <c:pt idx="25221">
                  <c:v>0.12504722221638076</c:v>
                </c:pt>
                <c:pt idx="25222">
                  <c:v>0.12267006944603054</c:v>
                </c:pt>
                <c:pt idx="25223">
                  <c:v>0.12272366898105247</c:v>
                </c:pt>
                <c:pt idx="25224">
                  <c:v>0.12295312499918509</c:v>
                </c:pt>
                <c:pt idx="25225">
                  <c:v>0.12458747685013805</c:v>
                </c:pt>
                <c:pt idx="25226">
                  <c:v>0.12658818287309259</c:v>
                </c:pt>
                <c:pt idx="25227">
                  <c:v>0.12506099537131377</c:v>
                </c:pt>
                <c:pt idx="25228">
                  <c:v>0.12048314815183403</c:v>
                </c:pt>
                <c:pt idx="25229">
                  <c:v>0.1286184259224683</c:v>
                </c:pt>
                <c:pt idx="25230">
                  <c:v>0.12325325231358875</c:v>
                </c:pt>
                <c:pt idx="25231">
                  <c:v>0.12637649305543164</c:v>
                </c:pt>
                <c:pt idx="25232">
                  <c:v>0.11547071758832317</c:v>
                </c:pt>
                <c:pt idx="25233">
                  <c:v>0.12309186342463363</c:v>
                </c:pt>
                <c:pt idx="25234">
                  <c:v>0.12139313657826278</c:v>
                </c:pt>
                <c:pt idx="25235">
                  <c:v>0.12391284722252749</c:v>
                </c:pt>
                <c:pt idx="25236">
                  <c:v>0.12172622684738599</c:v>
                </c:pt>
                <c:pt idx="25237">
                  <c:v>3.9701747686194722E-2</c:v>
                </c:pt>
                <c:pt idx="25238">
                  <c:v>0.11832454860996222</c:v>
                </c:pt>
                <c:pt idx="25239">
                  <c:v>0.12356605324021075</c:v>
                </c:pt>
                <c:pt idx="25240">
                  <c:v>0.12137068287120201</c:v>
                </c:pt>
                <c:pt idx="25241">
                  <c:v>0.12152968749433057</c:v>
                </c:pt>
                <c:pt idx="25242">
                  <c:v>0.12264826388854999</c:v>
                </c:pt>
                <c:pt idx="25243">
                  <c:v>4.5788668976456393E-2</c:v>
                </c:pt>
                <c:pt idx="25244">
                  <c:v>0.12277203703706618</c:v>
                </c:pt>
                <c:pt idx="25245">
                  <c:v>0.12229546296293847</c:v>
                </c:pt>
                <c:pt idx="25246">
                  <c:v>0.12066120369854616</c:v>
                </c:pt>
                <c:pt idx="25247">
                  <c:v>0.12296715277625481</c:v>
                </c:pt>
                <c:pt idx="25248">
                  <c:v>0.12605084490496665</c:v>
                </c:pt>
                <c:pt idx="25249">
                  <c:v>0.12512413194053806</c:v>
                </c:pt>
                <c:pt idx="25250">
                  <c:v>0.12364278934546746</c:v>
                </c:pt>
                <c:pt idx="25251">
                  <c:v>0.12172184028167976</c:v>
                </c:pt>
                <c:pt idx="25252">
                  <c:v>0.12344989583652932</c:v>
                </c:pt>
                <c:pt idx="25253">
                  <c:v>0.12335018518933794</c:v>
                </c:pt>
                <c:pt idx="25254">
                  <c:v>0.12564593749993946</c:v>
                </c:pt>
                <c:pt idx="25255">
                  <c:v>0.12409043981460854</c:v>
                </c:pt>
                <c:pt idx="25256">
                  <c:v>0.1261235763959121</c:v>
                </c:pt>
                <c:pt idx="25257">
                  <c:v>0.10803599537030095</c:v>
                </c:pt>
                <c:pt idx="25258">
                  <c:v>0.12392056712997146</c:v>
                </c:pt>
                <c:pt idx="25259">
                  <c:v>0.12511884258856298</c:v>
                </c:pt>
                <c:pt idx="25260">
                  <c:v>0.12938986111112172</c:v>
                </c:pt>
                <c:pt idx="25261">
                  <c:v>0.12680718750198139</c:v>
                </c:pt>
                <c:pt idx="25262">
                  <c:v>0.12629445601487532</c:v>
                </c:pt>
                <c:pt idx="25263">
                  <c:v>1.2043506947520655E-2</c:v>
                </c:pt>
                <c:pt idx="25264">
                  <c:v>0.12229747685341863</c:v>
                </c:pt>
                <c:pt idx="25265">
                  <c:v>0.13100337963260245</c:v>
                </c:pt>
                <c:pt idx="25266">
                  <c:v>0.12456099536939291</c:v>
                </c:pt>
                <c:pt idx="25267">
                  <c:v>0.12607394676160766</c:v>
                </c:pt>
                <c:pt idx="25268">
                  <c:v>0.12697310185467359</c:v>
                </c:pt>
                <c:pt idx="25269">
                  <c:v>0.12469285879342351</c:v>
                </c:pt>
                <c:pt idx="25270">
                  <c:v>0.12697105324332369</c:v>
                </c:pt>
                <c:pt idx="25271">
                  <c:v>0.12334104166802717</c:v>
                </c:pt>
                <c:pt idx="25272">
                  <c:v>0.12599640046391869</c:v>
                </c:pt>
                <c:pt idx="25273">
                  <c:v>0.2110784027754562</c:v>
                </c:pt>
                <c:pt idx="25274">
                  <c:v>0.12405365741142305</c:v>
                </c:pt>
                <c:pt idx="25275">
                  <c:v>0.12610452545777662</c:v>
                </c:pt>
                <c:pt idx="25276">
                  <c:v>0.12687667823774973</c:v>
                </c:pt>
                <c:pt idx="25277">
                  <c:v>0.12281412036827533</c:v>
                </c:pt>
                <c:pt idx="25278">
                  <c:v>0.12603428240981884</c:v>
                </c:pt>
                <c:pt idx="25279">
                  <c:v>0.12640622685285052</c:v>
                </c:pt>
                <c:pt idx="25280">
                  <c:v>0.1257311574081541</c:v>
                </c:pt>
                <c:pt idx="25281">
                  <c:v>0.122062812493823</c:v>
                </c:pt>
                <c:pt idx="25282">
                  <c:v>0.13021495370048797</c:v>
                </c:pt>
                <c:pt idx="25283">
                  <c:v>0.12383710648282431</c:v>
                </c:pt>
                <c:pt idx="25284">
                  <c:v>0.12607074074185221</c:v>
                </c:pt>
                <c:pt idx="25285">
                  <c:v>0.2535674305545399</c:v>
                </c:pt>
                <c:pt idx="25286">
                  <c:v>0.10168369212624384</c:v>
                </c:pt>
                <c:pt idx="25287">
                  <c:v>0.10200543981045485</c:v>
                </c:pt>
                <c:pt idx="25288">
                  <c:v>0.12592456018319353</c:v>
                </c:pt>
                <c:pt idx="25289">
                  <c:v>0.1119137847199454</c:v>
                </c:pt>
                <c:pt idx="25290">
                  <c:v>0.12646790509461425</c:v>
                </c:pt>
                <c:pt idx="25291">
                  <c:v>0.11676353008806473</c:v>
                </c:pt>
                <c:pt idx="25292">
                  <c:v>0.12378186342539266</c:v>
                </c:pt>
                <c:pt idx="25293">
                  <c:v>0.12464728009217652</c:v>
                </c:pt>
                <c:pt idx="25294">
                  <c:v>0.1234471527786809</c:v>
                </c:pt>
                <c:pt idx="25295">
                  <c:v>0.12424328703491483</c:v>
                </c:pt>
                <c:pt idx="25296">
                  <c:v>0.12597157407435589</c:v>
                </c:pt>
                <c:pt idx="25297">
                  <c:v>0.11754042824031785</c:v>
                </c:pt>
                <c:pt idx="25298">
                  <c:v>0.12454753472411539</c:v>
                </c:pt>
                <c:pt idx="25299">
                  <c:v>0.12469358796806773</c:v>
                </c:pt>
                <c:pt idx="25300">
                  <c:v>0.12572024304972729</c:v>
                </c:pt>
                <c:pt idx="25301">
                  <c:v>0.12676724536868278</c:v>
                </c:pt>
                <c:pt idx="25302">
                  <c:v>0.12460028934583534</c:v>
                </c:pt>
                <c:pt idx="25303">
                  <c:v>0.13078719907207415</c:v>
                </c:pt>
                <c:pt idx="25304">
                  <c:v>0.12426271990989335</c:v>
                </c:pt>
                <c:pt idx="25305">
                  <c:v>0.12833119212882593</c:v>
                </c:pt>
                <c:pt idx="25306">
                  <c:v>0.122184571759135</c:v>
                </c:pt>
                <c:pt idx="25307">
                  <c:v>0.12421049768454395</c:v>
                </c:pt>
                <c:pt idx="25308">
                  <c:v>8.066946759208804E-2</c:v>
                </c:pt>
                <c:pt idx="25309">
                  <c:v>0</c:v>
                </c:pt>
                <c:pt idx="25310">
                  <c:v>0.13319912037695758</c:v>
                </c:pt>
                <c:pt idx="25311">
                  <c:v>0.10551667823892785</c:v>
                </c:pt>
                <c:pt idx="25312">
                  <c:v>0</c:v>
                </c:pt>
                <c:pt idx="25313">
                  <c:v>0.10175254629575647</c:v>
                </c:pt>
                <c:pt idx="25314">
                  <c:v>0</c:v>
                </c:pt>
                <c:pt idx="25315">
                  <c:v>0</c:v>
                </c:pt>
                <c:pt idx="25316">
                  <c:v>0</c:v>
                </c:pt>
                <c:pt idx="25317">
                  <c:v>0</c:v>
                </c:pt>
                <c:pt idx="25318">
                  <c:v>0</c:v>
                </c:pt>
                <c:pt idx="25319">
                  <c:v>0</c:v>
                </c:pt>
                <c:pt idx="25320">
                  <c:v>0</c:v>
                </c:pt>
                <c:pt idx="25321">
                  <c:v>0.12500513889244758</c:v>
                </c:pt>
                <c:pt idx="25322">
                  <c:v>0</c:v>
                </c:pt>
                <c:pt idx="25323">
                  <c:v>0.12905747684999369</c:v>
                </c:pt>
                <c:pt idx="25324">
                  <c:v>1.0903194444836117E-2</c:v>
                </c:pt>
                <c:pt idx="25325">
                  <c:v>0</c:v>
                </c:pt>
                <c:pt idx="25326">
                  <c:v>0.12859893518907484</c:v>
                </c:pt>
                <c:pt idx="25327">
                  <c:v>0.1245387384260539</c:v>
                </c:pt>
                <c:pt idx="25328">
                  <c:v>0.12724591435835464</c:v>
                </c:pt>
                <c:pt idx="25329">
                  <c:v>0.12807834491104586</c:v>
                </c:pt>
                <c:pt idx="25330">
                  <c:v>0.12666091435676208</c:v>
                </c:pt>
                <c:pt idx="25331">
                  <c:v>0.12569232638634276</c:v>
                </c:pt>
                <c:pt idx="25332">
                  <c:v>0.12544168981548864</c:v>
                </c:pt>
                <c:pt idx="25333">
                  <c:v>6.8149314467591466</c:v>
                </c:pt>
                <c:pt idx="25334">
                  <c:v>0.12538590277836192</c:v>
                </c:pt>
                <c:pt idx="25335">
                  <c:v>8.0849976853642147E-2</c:v>
                </c:pt>
                <c:pt idx="25336">
                  <c:v>0</c:v>
                </c:pt>
                <c:pt idx="25337">
                  <c:v>0</c:v>
                </c:pt>
                <c:pt idx="25338">
                  <c:v>0</c:v>
                </c:pt>
                <c:pt idx="25339">
                  <c:v>0</c:v>
                </c:pt>
                <c:pt idx="25340">
                  <c:v>0.1258204050900531</c:v>
                </c:pt>
                <c:pt idx="25341">
                  <c:v>1.7299768514931202E-2</c:v>
                </c:pt>
                <c:pt idx="25342">
                  <c:v>0</c:v>
                </c:pt>
                <c:pt idx="25343">
                  <c:v>0</c:v>
                </c:pt>
                <c:pt idx="25344">
                  <c:v>0</c:v>
                </c:pt>
                <c:pt idx="25345">
                  <c:v>3.2581122686679009E-2</c:v>
                </c:pt>
                <c:pt idx="25346">
                  <c:v>0</c:v>
                </c:pt>
                <c:pt idx="25347">
                  <c:v>0.12735221064212965</c:v>
                </c:pt>
                <c:pt idx="25348">
                  <c:v>0.12452916666370584</c:v>
                </c:pt>
                <c:pt idx="25349">
                  <c:v>0</c:v>
                </c:pt>
                <c:pt idx="25350">
                  <c:v>0</c:v>
                </c:pt>
                <c:pt idx="25351">
                  <c:v>0</c:v>
                </c:pt>
                <c:pt idx="25352">
                  <c:v>0.10469314814690733</c:v>
                </c:pt>
                <c:pt idx="25353">
                  <c:v>0.12604423610900994</c:v>
                </c:pt>
                <c:pt idx="25354">
                  <c:v>0.13003315972309792</c:v>
                </c:pt>
                <c:pt idx="25355">
                  <c:v>0.13304179398255656</c:v>
                </c:pt>
                <c:pt idx="25356">
                  <c:v>0.13241789351741318</c:v>
                </c:pt>
                <c:pt idx="25357">
                  <c:v>5.3509062498051208E-2</c:v>
                </c:pt>
                <c:pt idx="25358">
                  <c:v>0.10434369213180616</c:v>
                </c:pt>
                <c:pt idx="25359">
                  <c:v>0.13635782407072838</c:v>
                </c:pt>
                <c:pt idx="25360">
                  <c:v>0.17668319444783265</c:v>
                </c:pt>
                <c:pt idx="25361">
                  <c:v>0</c:v>
                </c:pt>
                <c:pt idx="25362">
                  <c:v>0</c:v>
                </c:pt>
                <c:pt idx="25363">
                  <c:v>0</c:v>
                </c:pt>
                <c:pt idx="25364">
                  <c:v>0.17439192129677394</c:v>
                </c:pt>
                <c:pt idx="25365">
                  <c:v>0.17025652777374489</c:v>
                </c:pt>
                <c:pt idx="25366">
                  <c:v>0</c:v>
                </c:pt>
                <c:pt idx="25367">
                  <c:v>0</c:v>
                </c:pt>
                <c:pt idx="25368">
                  <c:v>0</c:v>
                </c:pt>
                <c:pt idx="25369">
                  <c:v>0.12940789351705462</c:v>
                </c:pt>
                <c:pt idx="25370">
                  <c:v>0.12916138888977002</c:v>
                </c:pt>
                <c:pt idx="25371">
                  <c:v>0.13382002314756392</c:v>
                </c:pt>
                <c:pt idx="25372">
                  <c:v>0.13524556712945923</c:v>
                </c:pt>
                <c:pt idx="25373">
                  <c:v>1.9037164347537328E-2</c:v>
                </c:pt>
                <c:pt idx="25374">
                  <c:v>1.8212222224974539E-2</c:v>
                </c:pt>
                <c:pt idx="25375">
                  <c:v>1.8711909717239905E-2</c:v>
                </c:pt>
                <c:pt idx="25376">
                  <c:v>0.1342258796285023</c:v>
                </c:pt>
                <c:pt idx="25377">
                  <c:v>0.12933814815187361</c:v>
                </c:pt>
                <c:pt idx="25378">
                  <c:v>0.13108883101813262</c:v>
                </c:pt>
                <c:pt idx="25379">
                  <c:v>7.8726354171521962E-2</c:v>
                </c:pt>
                <c:pt idx="25380">
                  <c:v>0</c:v>
                </c:pt>
                <c:pt idx="25381">
                  <c:v>0.13334331018268131</c:v>
                </c:pt>
                <c:pt idx="25382">
                  <c:v>8.1360729171137791E-2</c:v>
                </c:pt>
                <c:pt idx="25383">
                  <c:v>0.1321490740738227</c:v>
                </c:pt>
                <c:pt idx="25384">
                  <c:v>0.12919030092598405</c:v>
                </c:pt>
                <c:pt idx="25385">
                  <c:v>0</c:v>
                </c:pt>
                <c:pt idx="25386">
                  <c:v>0</c:v>
                </c:pt>
                <c:pt idx="25387">
                  <c:v>0</c:v>
                </c:pt>
                <c:pt idx="25388">
                  <c:v>0</c:v>
                </c:pt>
                <c:pt idx="25389">
                  <c:v>8.2315717590972781E-2</c:v>
                </c:pt>
                <c:pt idx="25390">
                  <c:v>0</c:v>
                </c:pt>
                <c:pt idx="25391">
                  <c:v>0</c:v>
                </c:pt>
                <c:pt idx="25392">
                  <c:v>0</c:v>
                </c:pt>
                <c:pt idx="25393">
                  <c:v>0.13307431713474216</c:v>
                </c:pt>
                <c:pt idx="25394">
                  <c:v>0</c:v>
                </c:pt>
                <c:pt idx="25395">
                  <c:v>0</c:v>
                </c:pt>
                <c:pt idx="25396">
                  <c:v>0.13091475694818655</c:v>
                </c:pt>
                <c:pt idx="25397">
                  <c:v>0.13060804398264736</c:v>
                </c:pt>
                <c:pt idx="25398">
                  <c:v>8.2648113420873415E-2</c:v>
                </c:pt>
                <c:pt idx="25399">
                  <c:v>0.12297136573761236</c:v>
                </c:pt>
                <c:pt idx="25400">
                  <c:v>8.0452222216990776E-2</c:v>
                </c:pt>
                <c:pt idx="25401">
                  <c:v>8.262908564938698E-2</c:v>
                </c:pt>
                <c:pt idx="25402">
                  <c:v>8.1661527779942844E-2</c:v>
                </c:pt>
                <c:pt idx="25403">
                  <c:v>8.2287187498877756E-2</c:v>
                </c:pt>
                <c:pt idx="25404">
                  <c:v>0</c:v>
                </c:pt>
                <c:pt idx="25405">
                  <c:v>8.2162430553580634E-2</c:v>
                </c:pt>
                <c:pt idx="25406">
                  <c:v>7.9052256944123656E-2</c:v>
                </c:pt>
                <c:pt idx="25407">
                  <c:v>8.790618055354571E-2</c:v>
                </c:pt>
                <c:pt idx="25408">
                  <c:v>1.8370937497820705E-2</c:v>
                </c:pt>
                <c:pt idx="25409">
                  <c:v>8.3208668984298129E-2</c:v>
                </c:pt>
                <c:pt idx="25410">
                  <c:v>0</c:v>
                </c:pt>
                <c:pt idx="25411">
                  <c:v>0</c:v>
                </c:pt>
                <c:pt idx="25412">
                  <c:v>0</c:v>
                </c:pt>
                <c:pt idx="25413">
                  <c:v>9.0657106484286487E-2</c:v>
                </c:pt>
                <c:pt idx="25414">
                  <c:v>8.2530312502058223E-2</c:v>
                </c:pt>
                <c:pt idx="25415">
                  <c:v>0</c:v>
                </c:pt>
                <c:pt idx="25416">
                  <c:v>0</c:v>
                </c:pt>
                <c:pt idx="25417">
                  <c:v>8.1453194441564847E-2</c:v>
                </c:pt>
                <c:pt idx="25418">
                  <c:v>0</c:v>
                </c:pt>
                <c:pt idx="25419">
                  <c:v>0</c:v>
                </c:pt>
                <c:pt idx="25420">
                  <c:v>0</c:v>
                </c:pt>
                <c:pt idx="25421">
                  <c:v>0</c:v>
                </c:pt>
                <c:pt idx="25422">
                  <c:v>0</c:v>
                </c:pt>
                <c:pt idx="25423">
                  <c:v>0</c:v>
                </c:pt>
                <c:pt idx="25424">
                  <c:v>0.10919513888802612</c:v>
                </c:pt>
                <c:pt idx="25425">
                  <c:v>3.1935162034642417E-2</c:v>
                </c:pt>
                <c:pt idx="25426">
                  <c:v>0</c:v>
                </c:pt>
                <c:pt idx="25427">
                  <c:v>0</c:v>
                </c:pt>
                <c:pt idx="25428">
                  <c:v>0</c:v>
                </c:pt>
                <c:pt idx="25429">
                  <c:v>0.1067530902728322</c:v>
                </c:pt>
                <c:pt idx="25430">
                  <c:v>0</c:v>
                </c:pt>
                <c:pt idx="25431">
                  <c:v>0.12772822916303994</c:v>
                </c:pt>
                <c:pt idx="25432">
                  <c:v>0.11843465277343057</c:v>
                </c:pt>
                <c:pt idx="25433">
                  <c:v>0.5616900810127845</c:v>
                </c:pt>
                <c:pt idx="25434">
                  <c:v>0.12680747685226379</c:v>
                </c:pt>
                <c:pt idx="25435">
                  <c:v>0.1312779745348962</c:v>
                </c:pt>
                <c:pt idx="25436">
                  <c:v>0</c:v>
                </c:pt>
                <c:pt idx="25437">
                  <c:v>0</c:v>
                </c:pt>
                <c:pt idx="25438">
                  <c:v>0</c:v>
                </c:pt>
                <c:pt idx="25439">
                  <c:v>3.100672453729203E-2</c:v>
                </c:pt>
                <c:pt idx="25440">
                  <c:v>0</c:v>
                </c:pt>
                <c:pt idx="25441">
                  <c:v>3.108766203513369E-2</c:v>
                </c:pt>
                <c:pt idx="25442">
                  <c:v>3.3435844910854939E-2</c:v>
                </c:pt>
                <c:pt idx="25443">
                  <c:v>1.5742150810183375</c:v>
                </c:pt>
                <c:pt idx="25444">
                  <c:v>0.10478980324114673</c:v>
                </c:pt>
                <c:pt idx="25445">
                  <c:v>0</c:v>
                </c:pt>
                <c:pt idx="25446">
                  <c:v>0.13163734953559469</c:v>
                </c:pt>
                <c:pt idx="25447">
                  <c:v>0.12983520833222428</c:v>
                </c:pt>
                <c:pt idx="25448">
                  <c:v>0</c:v>
                </c:pt>
                <c:pt idx="25449">
                  <c:v>0</c:v>
                </c:pt>
                <c:pt idx="25450">
                  <c:v>0.13076903935143491</c:v>
                </c:pt>
                <c:pt idx="25451">
                  <c:v>0</c:v>
                </c:pt>
                <c:pt idx="25452">
                  <c:v>8.1908495369134471E-2</c:v>
                </c:pt>
                <c:pt idx="25453">
                  <c:v>0</c:v>
                </c:pt>
                <c:pt idx="25454">
                  <c:v>0.13652670138981193</c:v>
                </c:pt>
                <c:pt idx="25455">
                  <c:v>0</c:v>
                </c:pt>
                <c:pt idx="25456">
                  <c:v>9.0148240742564667E-2</c:v>
                </c:pt>
                <c:pt idx="25457">
                  <c:v>8.6006516205088701E-2</c:v>
                </c:pt>
                <c:pt idx="25458">
                  <c:v>0</c:v>
                </c:pt>
                <c:pt idx="25459">
                  <c:v>0.12961416666803416</c:v>
                </c:pt>
                <c:pt idx="25460">
                  <c:v>0.77820923610852333</c:v>
                </c:pt>
                <c:pt idx="25461">
                  <c:v>0</c:v>
                </c:pt>
                <c:pt idx="25462">
                  <c:v>8.7689722218783572E-2</c:v>
                </c:pt>
                <c:pt idx="25463">
                  <c:v>0</c:v>
                </c:pt>
                <c:pt idx="25464">
                  <c:v>8.5421076386410277E-2</c:v>
                </c:pt>
                <c:pt idx="25465">
                  <c:v>0.15531802083569346</c:v>
                </c:pt>
                <c:pt idx="25466">
                  <c:v>0.13056098379456671</c:v>
                </c:pt>
                <c:pt idx="25467">
                  <c:v>0.13326170138316229</c:v>
                </c:pt>
                <c:pt idx="25468">
                  <c:v>0.13209849537088303</c:v>
                </c:pt>
                <c:pt idx="25469">
                  <c:v>0.13595741897734115</c:v>
                </c:pt>
                <c:pt idx="25470">
                  <c:v>0</c:v>
                </c:pt>
                <c:pt idx="25471">
                  <c:v>0.13236349536600756</c:v>
                </c:pt>
                <c:pt idx="25472">
                  <c:v>0.13818143518437864</c:v>
                </c:pt>
                <c:pt idx="25473">
                  <c:v>0.13377526620024582</c:v>
                </c:pt>
                <c:pt idx="25474">
                  <c:v>0</c:v>
                </c:pt>
                <c:pt idx="25475">
                  <c:v>0</c:v>
                </c:pt>
                <c:pt idx="25476">
                  <c:v>0</c:v>
                </c:pt>
                <c:pt idx="25477">
                  <c:v>0</c:v>
                </c:pt>
                <c:pt idx="25478">
                  <c:v>0</c:v>
                </c:pt>
                <c:pt idx="25479">
                  <c:v>0</c:v>
                </c:pt>
                <c:pt idx="25480">
                  <c:v>0</c:v>
                </c:pt>
                <c:pt idx="25481">
                  <c:v>0.1322273148180102</c:v>
                </c:pt>
                <c:pt idx="25482">
                  <c:v>0</c:v>
                </c:pt>
                <c:pt idx="25483">
                  <c:v>0.13661032407253515</c:v>
                </c:pt>
                <c:pt idx="25484">
                  <c:v>0</c:v>
                </c:pt>
                <c:pt idx="25485">
                  <c:v>0</c:v>
                </c:pt>
                <c:pt idx="25486">
                  <c:v>0.13488883102399996</c:v>
                </c:pt>
                <c:pt idx="25487">
                  <c:v>0</c:v>
                </c:pt>
                <c:pt idx="25488">
                  <c:v>0</c:v>
                </c:pt>
                <c:pt idx="25489">
                  <c:v>0</c:v>
                </c:pt>
                <c:pt idx="25490">
                  <c:v>0</c:v>
                </c:pt>
                <c:pt idx="25491">
                  <c:v>0</c:v>
                </c:pt>
                <c:pt idx="25492">
                  <c:v>0</c:v>
                </c:pt>
                <c:pt idx="25493">
                  <c:v>0.25390068287379108</c:v>
                </c:pt>
                <c:pt idx="25494">
                  <c:v>0</c:v>
                </c:pt>
                <c:pt idx="25495">
                  <c:v>0</c:v>
                </c:pt>
                <c:pt idx="25496">
                  <c:v>0</c:v>
                </c:pt>
                <c:pt idx="25497">
                  <c:v>0</c:v>
                </c:pt>
                <c:pt idx="25498">
                  <c:v>0</c:v>
                </c:pt>
                <c:pt idx="25499">
                  <c:v>0</c:v>
                </c:pt>
                <c:pt idx="25500">
                  <c:v>0.11499798610748257</c:v>
                </c:pt>
                <c:pt idx="25501">
                  <c:v>0</c:v>
                </c:pt>
                <c:pt idx="25502">
                  <c:v>0</c:v>
                </c:pt>
                <c:pt idx="25503">
                  <c:v>0.1355778935176204</c:v>
                </c:pt>
                <c:pt idx="25504">
                  <c:v>0.15332878472690936</c:v>
                </c:pt>
                <c:pt idx="25505">
                  <c:v>0.13597120370104676</c:v>
                </c:pt>
                <c:pt idx="25506">
                  <c:v>0</c:v>
                </c:pt>
                <c:pt idx="25507">
                  <c:v>0</c:v>
                </c:pt>
                <c:pt idx="25508">
                  <c:v>0</c:v>
                </c:pt>
                <c:pt idx="25509">
                  <c:v>0</c:v>
                </c:pt>
                <c:pt idx="25510">
                  <c:v>0.1351151041671983</c:v>
                </c:pt>
                <c:pt idx="25511">
                  <c:v>0.13702405092044501</c:v>
                </c:pt>
                <c:pt idx="25512">
                  <c:v>0</c:v>
                </c:pt>
                <c:pt idx="25513">
                  <c:v>0</c:v>
                </c:pt>
                <c:pt idx="25514">
                  <c:v>0.1125923263898585</c:v>
                </c:pt>
                <c:pt idx="25515">
                  <c:v>0</c:v>
                </c:pt>
                <c:pt idx="25516">
                  <c:v>8.5382615739945322E-2</c:v>
                </c:pt>
                <c:pt idx="25517">
                  <c:v>8.3029155088297557E-2</c:v>
                </c:pt>
                <c:pt idx="25518">
                  <c:v>8.6662488429283258E-2</c:v>
                </c:pt>
                <c:pt idx="25519">
                  <c:v>8.3749699078907724E-2</c:v>
                </c:pt>
                <c:pt idx="25520">
                  <c:v>8.2516793983813841E-2</c:v>
                </c:pt>
                <c:pt idx="25521">
                  <c:v>8.4601122682215646E-2</c:v>
                </c:pt>
                <c:pt idx="25522">
                  <c:v>8.3461736110621132E-2</c:v>
                </c:pt>
                <c:pt idx="25523">
                  <c:v>8.3328287037147675E-2</c:v>
                </c:pt>
                <c:pt idx="25524">
                  <c:v>0.68632930555031635</c:v>
                </c:pt>
                <c:pt idx="25525">
                  <c:v>8.1953900466032792E-2</c:v>
                </c:pt>
                <c:pt idx="25526">
                  <c:v>0.15398255787295057</c:v>
                </c:pt>
                <c:pt idx="25527">
                  <c:v>8.2905613424372859E-2</c:v>
                </c:pt>
                <c:pt idx="25528">
                  <c:v>8.2442777784308419E-2</c:v>
                </c:pt>
                <c:pt idx="25529">
                  <c:v>8.4702951389772352E-2</c:v>
                </c:pt>
                <c:pt idx="25530">
                  <c:v>8.1756319450505544E-2</c:v>
                </c:pt>
                <c:pt idx="25531">
                  <c:v>8.3817129627277609E-2</c:v>
                </c:pt>
                <c:pt idx="25532">
                  <c:v>9.1632453702914063E-2</c:v>
                </c:pt>
                <c:pt idx="25533">
                  <c:v>0.10719582175806863</c:v>
                </c:pt>
                <c:pt idx="25534">
                  <c:v>9.5650949071568903E-2</c:v>
                </c:pt>
                <c:pt idx="25535">
                  <c:v>0.10177374999329913</c:v>
                </c:pt>
                <c:pt idx="25536">
                  <c:v>8.7830590273370035E-2</c:v>
                </c:pt>
                <c:pt idx="25537">
                  <c:v>8.5321319442300592E-2</c:v>
                </c:pt>
                <c:pt idx="25538">
                  <c:v>8.3276597222720739E-2</c:v>
                </c:pt>
                <c:pt idx="25539">
                  <c:v>8.7215659717912786E-2</c:v>
                </c:pt>
                <c:pt idx="25540">
                  <c:v>8.5394085646839812E-2</c:v>
                </c:pt>
                <c:pt idx="25541">
                  <c:v>8.7608159723458812E-2</c:v>
                </c:pt>
                <c:pt idx="25542">
                  <c:v>0</c:v>
                </c:pt>
                <c:pt idx="25543">
                  <c:v>8.2344027774524875E-2</c:v>
                </c:pt>
                <c:pt idx="25544">
                  <c:v>9.1376342592411675E-2</c:v>
                </c:pt>
                <c:pt idx="25545">
                  <c:v>8.3650347223738208E-2</c:v>
                </c:pt>
                <c:pt idx="25546">
                  <c:v>1.4386111106432509E-2</c:v>
                </c:pt>
                <c:pt idx="25547">
                  <c:v>8.7330162030411884E-2</c:v>
                </c:pt>
                <c:pt idx="25548">
                  <c:v>0</c:v>
                </c:pt>
                <c:pt idx="25549">
                  <c:v>8.727915509371087E-2</c:v>
                </c:pt>
                <c:pt idx="25550">
                  <c:v>0.64231572916469304</c:v>
                </c:pt>
                <c:pt idx="25551">
                  <c:v>0.12082120370905614</c:v>
                </c:pt>
                <c:pt idx="25552">
                  <c:v>0.11696649304940365</c:v>
                </c:pt>
                <c:pt idx="25553">
                  <c:v>0</c:v>
                </c:pt>
                <c:pt idx="25554">
                  <c:v>9.8858043980726507E-2</c:v>
                </c:pt>
                <c:pt idx="25555">
                  <c:v>0.5270650000020396</c:v>
                </c:pt>
                <c:pt idx="25556">
                  <c:v>8.1765960647317115E-2</c:v>
                </c:pt>
                <c:pt idx="25557">
                  <c:v>8.3495856481022201E-2</c:v>
                </c:pt>
                <c:pt idx="25558">
                  <c:v>8.2962997686991002E-2</c:v>
                </c:pt>
                <c:pt idx="25559">
                  <c:v>8.285430556134088E-2</c:v>
                </c:pt>
                <c:pt idx="25560">
                  <c:v>8.2039039356459398E-2</c:v>
                </c:pt>
                <c:pt idx="25561">
                  <c:v>0.10538267360971076</c:v>
                </c:pt>
                <c:pt idx="25562">
                  <c:v>0.55973403935786337</c:v>
                </c:pt>
                <c:pt idx="25563">
                  <c:v>8.4456863427476492E-2</c:v>
                </c:pt>
                <c:pt idx="25564">
                  <c:v>1.8324076736098505</c:v>
                </c:pt>
                <c:pt idx="25565">
                  <c:v>1.7072530555524281</c:v>
                </c:pt>
                <c:pt idx="25566">
                  <c:v>8.8429293980880175E-2</c:v>
                </c:pt>
                <c:pt idx="25567">
                  <c:v>8.3679988427320495E-2</c:v>
                </c:pt>
                <c:pt idx="25568">
                  <c:v>8.234767361136619E-2</c:v>
                </c:pt>
                <c:pt idx="25569">
                  <c:v>9.0332349536765832E-2</c:v>
                </c:pt>
                <c:pt idx="25570">
                  <c:v>8.7332337963744067E-2</c:v>
                </c:pt>
                <c:pt idx="25571">
                  <c:v>9.2409027776739094E-2</c:v>
                </c:pt>
                <c:pt idx="25572">
                  <c:v>8.541656249872176E-2</c:v>
                </c:pt>
                <c:pt idx="25573">
                  <c:v>9.3489675928140059E-2</c:v>
                </c:pt>
                <c:pt idx="25574">
                  <c:v>8.5167777775495779E-2</c:v>
                </c:pt>
                <c:pt idx="25575">
                  <c:v>0.74570467593002832</c:v>
                </c:pt>
                <c:pt idx="25576">
                  <c:v>8.3572048613859806E-2</c:v>
                </c:pt>
                <c:pt idx="25577">
                  <c:v>8.5676250004325993E-2</c:v>
                </c:pt>
                <c:pt idx="25578">
                  <c:v>0</c:v>
                </c:pt>
                <c:pt idx="25579">
                  <c:v>8.3908009262813721E-2</c:v>
                </c:pt>
                <c:pt idx="25580">
                  <c:v>8.5664409722085111E-2</c:v>
                </c:pt>
                <c:pt idx="25581">
                  <c:v>8.2626111114223022E-2</c:v>
                </c:pt>
                <c:pt idx="25582">
                  <c:v>8.2210034728632309E-2</c:v>
                </c:pt>
                <c:pt idx="25583">
                  <c:v>8.4498738426191267E-2</c:v>
                </c:pt>
                <c:pt idx="25584">
                  <c:v>8.370387731702067E-2</c:v>
                </c:pt>
                <c:pt idx="25585">
                  <c:v>8.5246643524442334E-2</c:v>
                </c:pt>
                <c:pt idx="25586">
                  <c:v>0</c:v>
                </c:pt>
                <c:pt idx="25587">
                  <c:v>8.5600729165889788E-2</c:v>
                </c:pt>
                <c:pt idx="25588">
                  <c:v>0</c:v>
                </c:pt>
                <c:pt idx="25589">
                  <c:v>0</c:v>
                </c:pt>
                <c:pt idx="25590">
                  <c:v>8.3138553236494772E-2</c:v>
                </c:pt>
                <c:pt idx="25591">
                  <c:v>8.2639467596891336E-2</c:v>
                </c:pt>
                <c:pt idx="25592">
                  <c:v>8.3655219903448597E-2</c:v>
                </c:pt>
                <c:pt idx="25593">
                  <c:v>8.473778935149312E-2</c:v>
                </c:pt>
                <c:pt idx="25594">
                  <c:v>1.221266204083804E-2</c:v>
                </c:pt>
                <c:pt idx="25595">
                  <c:v>8.4947280091000721E-2</c:v>
                </c:pt>
                <c:pt idx="25596">
                  <c:v>0</c:v>
                </c:pt>
                <c:pt idx="25597">
                  <c:v>0</c:v>
                </c:pt>
                <c:pt idx="25598">
                  <c:v>0.29781181713042315</c:v>
                </c:pt>
                <c:pt idx="25599">
                  <c:v>8.493277777597541E-2</c:v>
                </c:pt>
                <c:pt idx="25600">
                  <c:v>8.4349837961781304E-2</c:v>
                </c:pt>
                <c:pt idx="25601">
                  <c:v>1.1721956019755453E-2</c:v>
                </c:pt>
                <c:pt idx="25602">
                  <c:v>8.4866365737980232E-2</c:v>
                </c:pt>
                <c:pt idx="25603">
                  <c:v>0.11259005786996568</c:v>
                </c:pt>
                <c:pt idx="25604">
                  <c:v>8.3009710651822388E-2</c:v>
                </c:pt>
                <c:pt idx="25605">
                  <c:v>8.8097650463168975E-2</c:v>
                </c:pt>
                <c:pt idx="25606">
                  <c:v>8.5513495367194992E-2</c:v>
                </c:pt>
                <c:pt idx="25607">
                  <c:v>8.5651388886617497E-2</c:v>
                </c:pt>
                <c:pt idx="25608">
                  <c:v>8.7313680560328066E-2</c:v>
                </c:pt>
                <c:pt idx="25609">
                  <c:v>8.7112766203063074E-2</c:v>
                </c:pt>
                <c:pt idx="25610">
                  <c:v>8.4534583336790092E-2</c:v>
                </c:pt>
                <c:pt idx="25611">
                  <c:v>7.7581284720508847E-2</c:v>
                </c:pt>
                <c:pt idx="25612">
                  <c:v>8.2967233793169726E-2</c:v>
                </c:pt>
                <c:pt idx="25613">
                  <c:v>0</c:v>
                </c:pt>
                <c:pt idx="25614">
                  <c:v>0</c:v>
                </c:pt>
                <c:pt idx="25615">
                  <c:v>0</c:v>
                </c:pt>
                <c:pt idx="25616">
                  <c:v>8.5190671299642418E-2</c:v>
                </c:pt>
                <c:pt idx="25617">
                  <c:v>8.4588009260187391E-2</c:v>
                </c:pt>
                <c:pt idx="25618">
                  <c:v>8.8269849540665746E-2</c:v>
                </c:pt>
                <c:pt idx="25619">
                  <c:v>0.16507280092628207</c:v>
                </c:pt>
                <c:pt idx="25620">
                  <c:v>8.4473032409732696E-2</c:v>
                </c:pt>
                <c:pt idx="25621">
                  <c:v>8.9009861112572253E-2</c:v>
                </c:pt>
                <c:pt idx="25622">
                  <c:v>8.4825497688143514E-2</c:v>
                </c:pt>
                <c:pt idx="25623">
                  <c:v>8.8501087964687031E-2</c:v>
                </c:pt>
                <c:pt idx="25624">
                  <c:v>0</c:v>
                </c:pt>
                <c:pt idx="25625">
                  <c:v>0.15899900462682126</c:v>
                </c:pt>
                <c:pt idx="25626">
                  <c:v>0</c:v>
                </c:pt>
                <c:pt idx="25627">
                  <c:v>0</c:v>
                </c:pt>
                <c:pt idx="25628">
                  <c:v>0</c:v>
                </c:pt>
                <c:pt idx="25629">
                  <c:v>0</c:v>
                </c:pt>
                <c:pt idx="25630">
                  <c:v>0</c:v>
                </c:pt>
                <c:pt idx="25631">
                  <c:v>0</c:v>
                </c:pt>
                <c:pt idx="25632">
                  <c:v>0</c:v>
                </c:pt>
                <c:pt idx="25633">
                  <c:v>0</c:v>
                </c:pt>
                <c:pt idx="25634">
                  <c:v>0</c:v>
                </c:pt>
                <c:pt idx="25635">
                  <c:v>0</c:v>
                </c:pt>
                <c:pt idx="25636">
                  <c:v>0</c:v>
                </c:pt>
                <c:pt idx="25637">
                  <c:v>0.16597392361290986</c:v>
                </c:pt>
                <c:pt idx="25638">
                  <c:v>0.15170636574475793</c:v>
                </c:pt>
                <c:pt idx="25639">
                  <c:v>0</c:v>
                </c:pt>
                <c:pt idx="25640">
                  <c:v>0</c:v>
                </c:pt>
                <c:pt idx="25641">
                  <c:v>0.15287766203982756</c:v>
                </c:pt>
                <c:pt idx="25642">
                  <c:v>0.15864158565091202</c:v>
                </c:pt>
                <c:pt idx="25643">
                  <c:v>0</c:v>
                </c:pt>
                <c:pt idx="25644">
                  <c:v>0</c:v>
                </c:pt>
                <c:pt idx="25645">
                  <c:v>0</c:v>
                </c:pt>
                <c:pt idx="25646">
                  <c:v>0</c:v>
                </c:pt>
                <c:pt idx="25647">
                  <c:v>0.13870356481493218</c:v>
                </c:pt>
                <c:pt idx="25648">
                  <c:v>0</c:v>
                </c:pt>
                <c:pt idx="25649">
                  <c:v>0.15408483795908978</c:v>
                </c:pt>
                <c:pt idx="25650">
                  <c:v>0</c:v>
                </c:pt>
                <c:pt idx="25651">
                  <c:v>0.15639263888442656</c:v>
                </c:pt>
                <c:pt idx="25652">
                  <c:v>2.2742152774299029E-2</c:v>
                </c:pt>
                <c:pt idx="25653">
                  <c:v>3.5146273148711771E-2</c:v>
                </c:pt>
                <c:pt idx="25654">
                  <c:v>0</c:v>
                </c:pt>
                <c:pt idx="25655">
                  <c:v>0</c:v>
                </c:pt>
                <c:pt idx="25656">
                  <c:v>0</c:v>
                </c:pt>
                <c:pt idx="25657">
                  <c:v>0</c:v>
                </c:pt>
                <c:pt idx="25658">
                  <c:v>0</c:v>
                </c:pt>
                <c:pt idx="25659">
                  <c:v>0</c:v>
                </c:pt>
                <c:pt idx="25660">
                  <c:v>3.2165011572942603E-2</c:v>
                </c:pt>
                <c:pt idx="25661">
                  <c:v>0</c:v>
                </c:pt>
                <c:pt idx="25662">
                  <c:v>0.35728100694541354</c:v>
                </c:pt>
                <c:pt idx="25663">
                  <c:v>0</c:v>
                </c:pt>
                <c:pt idx="25664">
                  <c:v>0</c:v>
                </c:pt>
                <c:pt idx="25665">
                  <c:v>0</c:v>
                </c:pt>
                <c:pt idx="25666">
                  <c:v>0</c:v>
                </c:pt>
                <c:pt idx="25667">
                  <c:v>0.1542521064839093</c:v>
                </c:pt>
                <c:pt idx="25668">
                  <c:v>0</c:v>
                </c:pt>
                <c:pt idx="25669">
                  <c:v>0.15471820601669606</c:v>
                </c:pt>
                <c:pt idx="25670">
                  <c:v>0</c:v>
                </c:pt>
                <c:pt idx="25671">
                  <c:v>0.15561209490260808</c:v>
                </c:pt>
                <c:pt idx="25672">
                  <c:v>0.15469135416788049</c:v>
                </c:pt>
                <c:pt idx="25673">
                  <c:v>0.15570401620061602</c:v>
                </c:pt>
                <c:pt idx="25674">
                  <c:v>0.15283862268552184</c:v>
                </c:pt>
                <c:pt idx="25675">
                  <c:v>0.55254096064891201</c:v>
                </c:pt>
                <c:pt idx="25676">
                  <c:v>0.11676342592545552</c:v>
                </c:pt>
                <c:pt idx="25677">
                  <c:v>5.8145439812506083E-2</c:v>
                </c:pt>
                <c:pt idx="25678">
                  <c:v>0.15096752315002959</c:v>
                </c:pt>
                <c:pt idx="25679">
                  <c:v>0.15467982638801914</c:v>
                </c:pt>
                <c:pt idx="25680">
                  <c:v>0</c:v>
                </c:pt>
                <c:pt idx="25681">
                  <c:v>0.23780494213133352</c:v>
                </c:pt>
                <c:pt idx="25682">
                  <c:v>0</c:v>
                </c:pt>
                <c:pt idx="25683">
                  <c:v>0.1417525578654022</c:v>
                </c:pt>
                <c:pt idx="25684">
                  <c:v>0</c:v>
                </c:pt>
                <c:pt idx="25685">
                  <c:v>0</c:v>
                </c:pt>
                <c:pt idx="25686">
                  <c:v>0.14603031249862397</c:v>
                </c:pt>
                <c:pt idx="25687">
                  <c:v>0</c:v>
                </c:pt>
                <c:pt idx="25688">
                  <c:v>0</c:v>
                </c:pt>
                <c:pt idx="25689">
                  <c:v>0</c:v>
                </c:pt>
                <c:pt idx="25690">
                  <c:v>0</c:v>
                </c:pt>
                <c:pt idx="25691">
                  <c:v>0</c:v>
                </c:pt>
                <c:pt idx="25692">
                  <c:v>0</c:v>
                </c:pt>
                <c:pt idx="25693">
                  <c:v>0</c:v>
                </c:pt>
                <c:pt idx="25694">
                  <c:v>0</c:v>
                </c:pt>
                <c:pt idx="25695">
                  <c:v>0</c:v>
                </c:pt>
                <c:pt idx="25696">
                  <c:v>0.15558460648026085</c:v>
                </c:pt>
                <c:pt idx="25697">
                  <c:v>0.14983491898601642</c:v>
                </c:pt>
                <c:pt idx="25698">
                  <c:v>0.14661962962418329</c:v>
                </c:pt>
                <c:pt idx="25699">
                  <c:v>0.15250435185589595</c:v>
                </c:pt>
                <c:pt idx="25700">
                  <c:v>0.14662525463063503</c:v>
                </c:pt>
                <c:pt idx="25701">
                  <c:v>0</c:v>
                </c:pt>
                <c:pt idx="25702">
                  <c:v>0.15195445602148538</c:v>
                </c:pt>
                <c:pt idx="25703">
                  <c:v>0.15178170138824498</c:v>
                </c:pt>
                <c:pt idx="25704">
                  <c:v>0.15246966434642673</c:v>
                </c:pt>
                <c:pt idx="25705">
                  <c:v>0</c:v>
                </c:pt>
                <c:pt idx="25706">
                  <c:v>0.1492917129653506</c:v>
                </c:pt>
                <c:pt idx="25707">
                  <c:v>0.15245188657718245</c:v>
                </c:pt>
                <c:pt idx="25708">
                  <c:v>0.15218872685363749</c:v>
                </c:pt>
                <c:pt idx="25709">
                  <c:v>8.5595254626241513E-2</c:v>
                </c:pt>
                <c:pt idx="25710">
                  <c:v>0.15403273147967411</c:v>
                </c:pt>
                <c:pt idx="25711">
                  <c:v>0</c:v>
                </c:pt>
                <c:pt idx="25712">
                  <c:v>0.15410652777791256</c:v>
                </c:pt>
                <c:pt idx="25713">
                  <c:v>0.16363018518313766</c:v>
                </c:pt>
                <c:pt idx="25714">
                  <c:v>0.14844564814848127</c:v>
                </c:pt>
                <c:pt idx="25715">
                  <c:v>0</c:v>
                </c:pt>
                <c:pt idx="25716">
                  <c:v>0.14816767360753147</c:v>
                </c:pt>
                <c:pt idx="25717">
                  <c:v>0</c:v>
                </c:pt>
                <c:pt idx="25718">
                  <c:v>0.15731665508792503</c:v>
                </c:pt>
                <c:pt idx="25719">
                  <c:v>0.15270031249383464</c:v>
                </c:pt>
                <c:pt idx="25720">
                  <c:v>0.15174309027497657</c:v>
                </c:pt>
                <c:pt idx="25721">
                  <c:v>8.8735231482132804E-2</c:v>
                </c:pt>
                <c:pt idx="25722">
                  <c:v>0.1529899652741733</c:v>
                </c:pt>
                <c:pt idx="25723">
                  <c:v>0.1399426736170426</c:v>
                </c:pt>
                <c:pt idx="25724">
                  <c:v>0.14128658564732177</c:v>
                </c:pt>
                <c:pt idx="25725">
                  <c:v>0</c:v>
                </c:pt>
                <c:pt idx="25726">
                  <c:v>0</c:v>
                </c:pt>
                <c:pt idx="25727">
                  <c:v>0</c:v>
                </c:pt>
                <c:pt idx="25728">
                  <c:v>0</c:v>
                </c:pt>
                <c:pt idx="25729">
                  <c:v>0</c:v>
                </c:pt>
                <c:pt idx="25730">
                  <c:v>0</c:v>
                </c:pt>
                <c:pt idx="25731">
                  <c:v>0</c:v>
                </c:pt>
                <c:pt idx="25732">
                  <c:v>0</c:v>
                </c:pt>
                <c:pt idx="25733">
                  <c:v>0</c:v>
                </c:pt>
                <c:pt idx="25734">
                  <c:v>0</c:v>
                </c:pt>
                <c:pt idx="25735">
                  <c:v>0</c:v>
                </c:pt>
                <c:pt idx="25736">
                  <c:v>9.8598020827921573E-2</c:v>
                </c:pt>
                <c:pt idx="25737">
                  <c:v>0</c:v>
                </c:pt>
                <c:pt idx="25738">
                  <c:v>1.7459120368584991E-2</c:v>
                </c:pt>
                <c:pt idx="25739">
                  <c:v>0</c:v>
                </c:pt>
                <c:pt idx="25740">
                  <c:v>0</c:v>
                </c:pt>
                <c:pt idx="25741">
                  <c:v>0.1852948148152791</c:v>
                </c:pt>
                <c:pt idx="25742">
                  <c:v>0.18177844907040708</c:v>
                </c:pt>
                <c:pt idx="25743">
                  <c:v>0</c:v>
                </c:pt>
                <c:pt idx="25744">
                  <c:v>0.16928357638971647</c:v>
                </c:pt>
                <c:pt idx="25745">
                  <c:v>9.0364027775649447E-2</c:v>
                </c:pt>
                <c:pt idx="25746">
                  <c:v>0.15694350694684545</c:v>
                </c:pt>
                <c:pt idx="25747">
                  <c:v>9.4336840280448087E-2</c:v>
                </c:pt>
                <c:pt idx="25748">
                  <c:v>0.15412252314854413</c:v>
                </c:pt>
                <c:pt idx="25749">
                  <c:v>0.15409440972143784</c:v>
                </c:pt>
                <c:pt idx="25750">
                  <c:v>0.13663643518520985</c:v>
                </c:pt>
                <c:pt idx="25751">
                  <c:v>0.1480735763834673</c:v>
                </c:pt>
                <c:pt idx="25752">
                  <c:v>0.13891586805402767</c:v>
                </c:pt>
                <c:pt idx="25753">
                  <c:v>0.14289649305283092</c:v>
                </c:pt>
                <c:pt idx="25754">
                  <c:v>0.15319177082710667</c:v>
                </c:pt>
                <c:pt idx="25755">
                  <c:v>0.15358256944455206</c:v>
                </c:pt>
                <c:pt idx="25756">
                  <c:v>0.12065310184698319</c:v>
                </c:pt>
                <c:pt idx="25757">
                  <c:v>0</c:v>
                </c:pt>
                <c:pt idx="25758">
                  <c:v>0</c:v>
                </c:pt>
                <c:pt idx="25759">
                  <c:v>0</c:v>
                </c:pt>
                <c:pt idx="25760">
                  <c:v>8.7430879626481328E-2</c:v>
                </c:pt>
                <c:pt idx="25761">
                  <c:v>0.14359015045920387</c:v>
                </c:pt>
                <c:pt idx="25762">
                  <c:v>0</c:v>
                </c:pt>
                <c:pt idx="25763">
                  <c:v>0.13039504629705334</c:v>
                </c:pt>
                <c:pt idx="25764">
                  <c:v>9.3919351849763189E-2</c:v>
                </c:pt>
                <c:pt idx="25765">
                  <c:v>0</c:v>
                </c:pt>
                <c:pt idx="25766">
                  <c:v>0</c:v>
                </c:pt>
                <c:pt idx="25767">
                  <c:v>0</c:v>
                </c:pt>
                <c:pt idx="25768">
                  <c:v>0.17347193287423579</c:v>
                </c:pt>
                <c:pt idx="25769">
                  <c:v>0.14996228009113111</c:v>
                </c:pt>
                <c:pt idx="25770">
                  <c:v>0.15440835648041684</c:v>
                </c:pt>
                <c:pt idx="25771">
                  <c:v>1.0288055555574829</c:v>
                </c:pt>
                <c:pt idx="25772">
                  <c:v>0.15420238425576827</c:v>
                </c:pt>
                <c:pt idx="25773">
                  <c:v>0.12303621527826181</c:v>
                </c:pt>
                <c:pt idx="25774">
                  <c:v>0.14990577546268469</c:v>
                </c:pt>
                <c:pt idx="25775">
                  <c:v>7.9069490740948822E-2</c:v>
                </c:pt>
                <c:pt idx="25776">
                  <c:v>0</c:v>
                </c:pt>
                <c:pt idx="25777">
                  <c:v>0</c:v>
                </c:pt>
                <c:pt idx="25778">
                  <c:v>0</c:v>
                </c:pt>
                <c:pt idx="25779">
                  <c:v>0</c:v>
                </c:pt>
                <c:pt idx="25780">
                  <c:v>3.2308888883562759E-2</c:v>
                </c:pt>
                <c:pt idx="25781">
                  <c:v>3.2967835642921273E-2</c:v>
                </c:pt>
                <c:pt idx="25782">
                  <c:v>3.1263321754522622E-2</c:v>
                </c:pt>
                <c:pt idx="25783">
                  <c:v>0</c:v>
                </c:pt>
                <c:pt idx="25784">
                  <c:v>0</c:v>
                </c:pt>
                <c:pt idx="25785">
                  <c:v>0.1510437268516398</c:v>
                </c:pt>
                <c:pt idx="25786">
                  <c:v>0</c:v>
                </c:pt>
                <c:pt idx="25787">
                  <c:v>0.12912707176292315</c:v>
                </c:pt>
                <c:pt idx="25788">
                  <c:v>0</c:v>
                </c:pt>
                <c:pt idx="25789">
                  <c:v>0.15482813656853978</c:v>
                </c:pt>
                <c:pt idx="25790">
                  <c:v>0.13043320602446329</c:v>
                </c:pt>
                <c:pt idx="25791">
                  <c:v>0.14947833333280869</c:v>
                </c:pt>
                <c:pt idx="25792">
                  <c:v>0</c:v>
                </c:pt>
                <c:pt idx="25793">
                  <c:v>4.763969911437016E-3</c:v>
                </c:pt>
                <c:pt idx="25794">
                  <c:v>3.0493599537294358E-2</c:v>
                </c:pt>
                <c:pt idx="25795">
                  <c:v>0</c:v>
                </c:pt>
                <c:pt idx="25796">
                  <c:v>0</c:v>
                </c:pt>
                <c:pt idx="25797">
                  <c:v>0.1479573032411281</c:v>
                </c:pt>
                <c:pt idx="25798">
                  <c:v>0</c:v>
                </c:pt>
                <c:pt idx="25799">
                  <c:v>0</c:v>
                </c:pt>
                <c:pt idx="25800">
                  <c:v>0</c:v>
                </c:pt>
                <c:pt idx="25801">
                  <c:v>0.1482127546260017</c:v>
                </c:pt>
                <c:pt idx="25802">
                  <c:v>0.15078234953398351</c:v>
                </c:pt>
                <c:pt idx="25803">
                  <c:v>0</c:v>
                </c:pt>
                <c:pt idx="25804">
                  <c:v>0.14338085648341803</c:v>
                </c:pt>
                <c:pt idx="25805">
                  <c:v>0.15223679398332024</c:v>
                </c:pt>
                <c:pt idx="25806">
                  <c:v>0</c:v>
                </c:pt>
                <c:pt idx="25807">
                  <c:v>0</c:v>
                </c:pt>
                <c:pt idx="25808">
                  <c:v>0</c:v>
                </c:pt>
                <c:pt idx="25809">
                  <c:v>0</c:v>
                </c:pt>
                <c:pt idx="25810">
                  <c:v>0</c:v>
                </c:pt>
                <c:pt idx="25811">
                  <c:v>0</c:v>
                </c:pt>
                <c:pt idx="25812">
                  <c:v>0</c:v>
                </c:pt>
                <c:pt idx="25813">
                  <c:v>0</c:v>
                </c:pt>
                <c:pt idx="25814">
                  <c:v>0</c:v>
                </c:pt>
                <c:pt idx="25815">
                  <c:v>0.15063700231257826</c:v>
                </c:pt>
                <c:pt idx="25816">
                  <c:v>0</c:v>
                </c:pt>
                <c:pt idx="25817">
                  <c:v>0.13582538194896188</c:v>
                </c:pt>
                <c:pt idx="25818">
                  <c:v>0.12600934027432231</c:v>
                </c:pt>
                <c:pt idx="25819">
                  <c:v>0</c:v>
                </c:pt>
                <c:pt idx="25820">
                  <c:v>0</c:v>
                </c:pt>
                <c:pt idx="25821">
                  <c:v>0</c:v>
                </c:pt>
                <c:pt idx="25822">
                  <c:v>0</c:v>
                </c:pt>
                <c:pt idx="25823">
                  <c:v>0.15297688657301478</c:v>
                </c:pt>
                <c:pt idx="25824">
                  <c:v>0</c:v>
                </c:pt>
                <c:pt idx="25825">
                  <c:v>1.1636886571068317E-2</c:v>
                </c:pt>
                <c:pt idx="25826">
                  <c:v>1.1156053238664754E-2</c:v>
                </c:pt>
                <c:pt idx="25827">
                  <c:v>0.1401375347195426</c:v>
                </c:pt>
                <c:pt idx="25828">
                  <c:v>0.14056258101481944</c:v>
                </c:pt>
                <c:pt idx="25829">
                  <c:v>0.14631953703064937</c:v>
                </c:pt>
                <c:pt idx="25830">
                  <c:v>0.15315805555292172</c:v>
                </c:pt>
                <c:pt idx="25831">
                  <c:v>1.1693344902596436E-2</c:v>
                </c:pt>
                <c:pt idx="25832">
                  <c:v>1.2065486109349877E-2</c:v>
                </c:pt>
                <c:pt idx="25833">
                  <c:v>1.1500601853185799E-2</c:v>
                </c:pt>
                <c:pt idx="25834">
                  <c:v>0.1341479745315155</c:v>
                </c:pt>
                <c:pt idx="25835">
                  <c:v>0.15285018518625293</c:v>
                </c:pt>
                <c:pt idx="25836">
                  <c:v>0.150660520834208</c:v>
                </c:pt>
                <c:pt idx="25837">
                  <c:v>0.15075133102072868</c:v>
                </c:pt>
                <c:pt idx="25838">
                  <c:v>0</c:v>
                </c:pt>
                <c:pt idx="25839">
                  <c:v>0</c:v>
                </c:pt>
                <c:pt idx="25840">
                  <c:v>0</c:v>
                </c:pt>
                <c:pt idx="25841">
                  <c:v>0.14155748842313187</c:v>
                </c:pt>
                <c:pt idx="25842">
                  <c:v>0</c:v>
                </c:pt>
                <c:pt idx="25843">
                  <c:v>0</c:v>
                </c:pt>
                <c:pt idx="25844">
                  <c:v>0.15521577546314802</c:v>
                </c:pt>
                <c:pt idx="25845">
                  <c:v>0</c:v>
                </c:pt>
                <c:pt idx="25846">
                  <c:v>0.14813380786654307</c:v>
                </c:pt>
                <c:pt idx="25847">
                  <c:v>0</c:v>
                </c:pt>
                <c:pt idx="25848">
                  <c:v>0</c:v>
                </c:pt>
                <c:pt idx="25849">
                  <c:v>0</c:v>
                </c:pt>
                <c:pt idx="25850">
                  <c:v>0</c:v>
                </c:pt>
                <c:pt idx="25851">
                  <c:v>0</c:v>
                </c:pt>
                <c:pt idx="25852">
                  <c:v>0</c:v>
                </c:pt>
                <c:pt idx="25853">
                  <c:v>0.42510185185528826</c:v>
                </c:pt>
                <c:pt idx="25854">
                  <c:v>8.8672245365160052E-2</c:v>
                </c:pt>
                <c:pt idx="25855">
                  <c:v>0</c:v>
                </c:pt>
                <c:pt idx="25856">
                  <c:v>0</c:v>
                </c:pt>
                <c:pt idx="25857">
                  <c:v>0</c:v>
                </c:pt>
                <c:pt idx="25858">
                  <c:v>0</c:v>
                </c:pt>
                <c:pt idx="25859">
                  <c:v>0</c:v>
                </c:pt>
                <c:pt idx="25860">
                  <c:v>0</c:v>
                </c:pt>
                <c:pt idx="25861">
                  <c:v>0</c:v>
                </c:pt>
                <c:pt idx="25862">
                  <c:v>0.15442341435118578</c:v>
                </c:pt>
                <c:pt idx="25863">
                  <c:v>0</c:v>
                </c:pt>
                <c:pt idx="25864">
                  <c:v>0.15218584490503417</c:v>
                </c:pt>
                <c:pt idx="25865">
                  <c:v>0</c:v>
                </c:pt>
                <c:pt idx="25866">
                  <c:v>0</c:v>
                </c:pt>
                <c:pt idx="25867">
                  <c:v>0</c:v>
                </c:pt>
                <c:pt idx="25868">
                  <c:v>9.0817442127445247E-2</c:v>
                </c:pt>
                <c:pt idx="25869">
                  <c:v>0.1508777083363384</c:v>
                </c:pt>
                <c:pt idx="25870">
                  <c:v>0</c:v>
                </c:pt>
                <c:pt idx="25871">
                  <c:v>0.14734534722083481</c:v>
                </c:pt>
                <c:pt idx="25872">
                  <c:v>0.14709460648009554</c:v>
                </c:pt>
                <c:pt idx="25873">
                  <c:v>0.1396492129570106</c:v>
                </c:pt>
                <c:pt idx="25874">
                  <c:v>0.14014251157641411</c:v>
                </c:pt>
                <c:pt idx="25875">
                  <c:v>0.37611178240331355</c:v>
                </c:pt>
                <c:pt idx="25876">
                  <c:v>0.15109783565276302</c:v>
                </c:pt>
                <c:pt idx="25877">
                  <c:v>0</c:v>
                </c:pt>
                <c:pt idx="25878">
                  <c:v>0.141338020839612</c:v>
                </c:pt>
                <c:pt idx="25879">
                  <c:v>2.0474386568821501E-2</c:v>
                </c:pt>
                <c:pt idx="25880">
                  <c:v>0.14577864583407063</c:v>
                </c:pt>
                <c:pt idx="25881">
                  <c:v>0.13742995370557765</c:v>
                </c:pt>
                <c:pt idx="25882">
                  <c:v>0.14153753472055541</c:v>
                </c:pt>
                <c:pt idx="25883">
                  <c:v>0.55189523148146691</c:v>
                </c:pt>
                <c:pt idx="25884">
                  <c:v>3.1914768514980096E-2</c:v>
                </c:pt>
                <c:pt idx="25885">
                  <c:v>0.13613587963482132</c:v>
                </c:pt>
                <c:pt idx="25886">
                  <c:v>0.11287578703922918</c:v>
                </c:pt>
                <c:pt idx="25887">
                  <c:v>0.13736203703592764</c:v>
                </c:pt>
                <c:pt idx="25888">
                  <c:v>0.55666462962835794</c:v>
                </c:pt>
                <c:pt idx="25889">
                  <c:v>0.15159070602385327</c:v>
                </c:pt>
                <c:pt idx="25890">
                  <c:v>0.13790469906962244</c:v>
                </c:pt>
                <c:pt idx="25891">
                  <c:v>0.55209498842305038</c:v>
                </c:pt>
                <c:pt idx="25892">
                  <c:v>0.15057391204027226</c:v>
                </c:pt>
                <c:pt idx="25893">
                  <c:v>0</c:v>
                </c:pt>
                <c:pt idx="25894">
                  <c:v>0.14982233796035871</c:v>
                </c:pt>
                <c:pt idx="25895">
                  <c:v>0.13360369212750811</c:v>
                </c:pt>
                <c:pt idx="25896">
                  <c:v>0.14882755786675261</c:v>
                </c:pt>
                <c:pt idx="25897">
                  <c:v>0.1430567013885593</c:v>
                </c:pt>
                <c:pt idx="25898">
                  <c:v>0.14893914351705462</c:v>
                </c:pt>
                <c:pt idx="25899">
                  <c:v>0.14173337963438826</c:v>
                </c:pt>
                <c:pt idx="25900">
                  <c:v>0</c:v>
                </c:pt>
                <c:pt idx="25901">
                  <c:v>0.15159635416057426</c:v>
                </c:pt>
                <c:pt idx="25902">
                  <c:v>0.14840361111419043</c:v>
                </c:pt>
                <c:pt idx="25903">
                  <c:v>0.14254469907609746</c:v>
                </c:pt>
                <c:pt idx="25904">
                  <c:v>0.12264232638699468</c:v>
                </c:pt>
                <c:pt idx="25905">
                  <c:v>0</c:v>
                </c:pt>
                <c:pt idx="25906">
                  <c:v>0.14037552083027549</c:v>
                </c:pt>
                <c:pt idx="25907">
                  <c:v>0</c:v>
                </c:pt>
                <c:pt idx="25908">
                  <c:v>0</c:v>
                </c:pt>
                <c:pt idx="25909">
                  <c:v>0</c:v>
                </c:pt>
                <c:pt idx="25910">
                  <c:v>0</c:v>
                </c:pt>
                <c:pt idx="25911">
                  <c:v>0.14774496528116288</c:v>
                </c:pt>
                <c:pt idx="25912">
                  <c:v>0</c:v>
                </c:pt>
                <c:pt idx="25913">
                  <c:v>0.15290792824089294</c:v>
                </c:pt>
                <c:pt idx="25914">
                  <c:v>0</c:v>
                </c:pt>
                <c:pt idx="25915">
                  <c:v>5.7192951389879454E-2</c:v>
                </c:pt>
                <c:pt idx="25916">
                  <c:v>0.15294841435388662</c:v>
                </c:pt>
                <c:pt idx="25917">
                  <c:v>0</c:v>
                </c:pt>
                <c:pt idx="25918">
                  <c:v>0</c:v>
                </c:pt>
                <c:pt idx="25919">
                  <c:v>0.15962039351870771</c:v>
                </c:pt>
                <c:pt idx="25920">
                  <c:v>0.15017596064717509</c:v>
                </c:pt>
                <c:pt idx="25921">
                  <c:v>0.15266238425829215</c:v>
                </c:pt>
                <c:pt idx="25922">
                  <c:v>0.12324133101355983</c:v>
                </c:pt>
                <c:pt idx="25923">
                  <c:v>0</c:v>
                </c:pt>
                <c:pt idx="25924">
                  <c:v>0</c:v>
                </c:pt>
                <c:pt idx="25925">
                  <c:v>0.15229829861345934</c:v>
                </c:pt>
                <c:pt idx="25926">
                  <c:v>0</c:v>
                </c:pt>
                <c:pt idx="25927">
                  <c:v>0</c:v>
                </c:pt>
                <c:pt idx="25928">
                  <c:v>0</c:v>
                </c:pt>
                <c:pt idx="25929">
                  <c:v>0</c:v>
                </c:pt>
                <c:pt idx="25930">
                  <c:v>0</c:v>
                </c:pt>
                <c:pt idx="25931">
                  <c:v>4.1429814809816889E-2</c:v>
                </c:pt>
                <c:pt idx="25932">
                  <c:v>0</c:v>
                </c:pt>
                <c:pt idx="25933">
                  <c:v>0.11386231481446885</c:v>
                </c:pt>
                <c:pt idx="25934">
                  <c:v>0</c:v>
                </c:pt>
                <c:pt idx="25935">
                  <c:v>0.10155564814340323</c:v>
                </c:pt>
                <c:pt idx="25936">
                  <c:v>0</c:v>
                </c:pt>
                <c:pt idx="25937">
                  <c:v>0</c:v>
                </c:pt>
                <c:pt idx="25938">
                  <c:v>0</c:v>
                </c:pt>
                <c:pt idx="25939">
                  <c:v>0</c:v>
                </c:pt>
                <c:pt idx="25940">
                  <c:v>0</c:v>
                </c:pt>
                <c:pt idx="25941">
                  <c:v>0.15326759259187384</c:v>
                </c:pt>
                <c:pt idx="25942">
                  <c:v>0</c:v>
                </c:pt>
                <c:pt idx="25943">
                  <c:v>0.15209907407552237</c:v>
                </c:pt>
                <c:pt idx="25944">
                  <c:v>0</c:v>
                </c:pt>
                <c:pt idx="25945">
                  <c:v>0</c:v>
                </c:pt>
                <c:pt idx="25946">
                  <c:v>0</c:v>
                </c:pt>
                <c:pt idx="25947">
                  <c:v>0</c:v>
                </c:pt>
                <c:pt idx="25948">
                  <c:v>0</c:v>
                </c:pt>
                <c:pt idx="25949">
                  <c:v>0</c:v>
                </c:pt>
                <c:pt idx="25950">
                  <c:v>0</c:v>
                </c:pt>
                <c:pt idx="25951">
                  <c:v>0</c:v>
                </c:pt>
                <c:pt idx="25952">
                  <c:v>9.0301990741863847E-2</c:v>
                </c:pt>
                <c:pt idx="25953">
                  <c:v>8.6937442130874842E-2</c:v>
                </c:pt>
                <c:pt idx="25954">
                  <c:v>0</c:v>
                </c:pt>
                <c:pt idx="25955">
                  <c:v>0</c:v>
                </c:pt>
                <c:pt idx="25956">
                  <c:v>0</c:v>
                </c:pt>
                <c:pt idx="25957">
                  <c:v>0.53332592592778383</c:v>
                </c:pt>
                <c:pt idx="25958">
                  <c:v>0</c:v>
                </c:pt>
                <c:pt idx="25959">
                  <c:v>0.15318475694220979</c:v>
                </c:pt>
                <c:pt idx="25960">
                  <c:v>8.7221909721847624E-2</c:v>
                </c:pt>
                <c:pt idx="25961">
                  <c:v>0.55194318286521593</c:v>
                </c:pt>
                <c:pt idx="25962">
                  <c:v>0.16253181713545928</c:v>
                </c:pt>
                <c:pt idx="25963">
                  <c:v>0.13001421296212357</c:v>
                </c:pt>
                <c:pt idx="25964">
                  <c:v>0</c:v>
                </c:pt>
                <c:pt idx="25965">
                  <c:v>0</c:v>
                </c:pt>
                <c:pt idx="25966">
                  <c:v>0.14926501157606253</c:v>
                </c:pt>
                <c:pt idx="25967">
                  <c:v>0.11284050925314659</c:v>
                </c:pt>
                <c:pt idx="25968">
                  <c:v>0</c:v>
                </c:pt>
                <c:pt idx="25969">
                  <c:v>9.5311944445711561E-2</c:v>
                </c:pt>
                <c:pt idx="25970">
                  <c:v>0.14927694444486406</c:v>
                </c:pt>
                <c:pt idx="25971">
                  <c:v>0</c:v>
                </c:pt>
                <c:pt idx="25972">
                  <c:v>0.24600209490745328</c:v>
                </c:pt>
                <c:pt idx="25973">
                  <c:v>0.1485867708324804</c:v>
                </c:pt>
                <c:pt idx="25974">
                  <c:v>0.14488885417085839</c:v>
                </c:pt>
                <c:pt idx="25975">
                  <c:v>9.1556493054667953E-2</c:v>
                </c:pt>
                <c:pt idx="25976">
                  <c:v>0.43988436342624482</c:v>
                </c:pt>
                <c:pt idx="25977">
                  <c:v>1.1246360879667918</c:v>
                </c:pt>
                <c:pt idx="25978">
                  <c:v>0</c:v>
                </c:pt>
                <c:pt idx="25979">
                  <c:v>0</c:v>
                </c:pt>
                <c:pt idx="25980">
                  <c:v>0</c:v>
                </c:pt>
                <c:pt idx="25981">
                  <c:v>0</c:v>
                </c:pt>
                <c:pt idx="25982">
                  <c:v>0</c:v>
                </c:pt>
                <c:pt idx="25983">
                  <c:v>7.6104004627268296E-2</c:v>
                </c:pt>
                <c:pt idx="25984">
                  <c:v>0</c:v>
                </c:pt>
                <c:pt idx="25985">
                  <c:v>3.7029571758466773E-2</c:v>
                </c:pt>
                <c:pt idx="25986">
                  <c:v>3.398697916418314E-2</c:v>
                </c:pt>
                <c:pt idx="25987">
                  <c:v>0</c:v>
                </c:pt>
                <c:pt idx="25988">
                  <c:v>0.13982431712793186</c:v>
                </c:pt>
                <c:pt idx="25989">
                  <c:v>0</c:v>
                </c:pt>
                <c:pt idx="25990">
                  <c:v>3.2270891206280794E-2</c:v>
                </c:pt>
                <c:pt idx="25991">
                  <c:v>0.14975597222655779</c:v>
                </c:pt>
                <c:pt idx="25992">
                  <c:v>3.1832395834499039E-2</c:v>
                </c:pt>
                <c:pt idx="25993">
                  <c:v>0</c:v>
                </c:pt>
                <c:pt idx="25994">
                  <c:v>0</c:v>
                </c:pt>
                <c:pt idx="25995">
                  <c:v>0</c:v>
                </c:pt>
                <c:pt idx="25996">
                  <c:v>0</c:v>
                </c:pt>
                <c:pt idx="25997">
                  <c:v>9.2432835648651235E-2</c:v>
                </c:pt>
                <c:pt idx="25998">
                  <c:v>0</c:v>
                </c:pt>
                <c:pt idx="25999">
                  <c:v>0</c:v>
                </c:pt>
                <c:pt idx="26000">
                  <c:v>0.1531042708302266</c:v>
                </c:pt>
                <c:pt idx="26001">
                  <c:v>0.11184238426358206</c:v>
                </c:pt>
                <c:pt idx="26002">
                  <c:v>0.15429289351595799</c:v>
                </c:pt>
                <c:pt idx="26003">
                  <c:v>0.1999498611112358</c:v>
                </c:pt>
                <c:pt idx="26004">
                  <c:v>0</c:v>
                </c:pt>
                <c:pt idx="26005">
                  <c:v>0</c:v>
                </c:pt>
                <c:pt idx="26006">
                  <c:v>0</c:v>
                </c:pt>
                <c:pt idx="26007">
                  <c:v>0.14789925926015712</c:v>
                </c:pt>
                <c:pt idx="26008">
                  <c:v>0.10180398148077074</c:v>
                </c:pt>
                <c:pt idx="26009">
                  <c:v>0</c:v>
                </c:pt>
                <c:pt idx="26010">
                  <c:v>0</c:v>
                </c:pt>
                <c:pt idx="26011">
                  <c:v>0</c:v>
                </c:pt>
                <c:pt idx="26012">
                  <c:v>0</c:v>
                </c:pt>
                <c:pt idx="26013">
                  <c:v>0.163209907404962</c:v>
                </c:pt>
                <c:pt idx="26014">
                  <c:v>4.9204283217623015</c:v>
                </c:pt>
                <c:pt idx="26015">
                  <c:v>0</c:v>
                </c:pt>
                <c:pt idx="26016">
                  <c:v>0</c:v>
                </c:pt>
                <c:pt idx="26017">
                  <c:v>0</c:v>
                </c:pt>
                <c:pt idx="26018">
                  <c:v>0</c:v>
                </c:pt>
                <c:pt idx="26019">
                  <c:v>0.13041498842358124</c:v>
                </c:pt>
                <c:pt idx="26020">
                  <c:v>0</c:v>
                </c:pt>
                <c:pt idx="26021">
                  <c:v>0</c:v>
                </c:pt>
                <c:pt idx="26022">
                  <c:v>9.4097615736245643E-2</c:v>
                </c:pt>
                <c:pt idx="26023">
                  <c:v>9.6950787039531861E-2</c:v>
                </c:pt>
                <c:pt idx="26024">
                  <c:v>0</c:v>
                </c:pt>
                <c:pt idx="26025">
                  <c:v>0</c:v>
                </c:pt>
                <c:pt idx="26026">
                  <c:v>9.3139999997220002E-2</c:v>
                </c:pt>
                <c:pt idx="26027">
                  <c:v>9.6764768517459743E-2</c:v>
                </c:pt>
                <c:pt idx="26028">
                  <c:v>0</c:v>
                </c:pt>
                <c:pt idx="26029">
                  <c:v>0</c:v>
                </c:pt>
                <c:pt idx="26030">
                  <c:v>0</c:v>
                </c:pt>
                <c:pt idx="26031">
                  <c:v>0</c:v>
                </c:pt>
                <c:pt idx="26032">
                  <c:v>0</c:v>
                </c:pt>
                <c:pt idx="26033">
                  <c:v>0.15151692130166339</c:v>
                </c:pt>
                <c:pt idx="26034">
                  <c:v>0</c:v>
                </c:pt>
                <c:pt idx="26035">
                  <c:v>0</c:v>
                </c:pt>
                <c:pt idx="26036">
                  <c:v>0.14481021990650333</c:v>
                </c:pt>
                <c:pt idx="26037">
                  <c:v>0</c:v>
                </c:pt>
                <c:pt idx="26038">
                  <c:v>0</c:v>
                </c:pt>
                <c:pt idx="26039">
                  <c:v>0</c:v>
                </c:pt>
                <c:pt idx="26040">
                  <c:v>0</c:v>
                </c:pt>
                <c:pt idx="26041">
                  <c:v>0</c:v>
                </c:pt>
                <c:pt idx="26042">
                  <c:v>0</c:v>
                </c:pt>
                <c:pt idx="26043">
                  <c:v>0</c:v>
                </c:pt>
                <c:pt idx="26044">
                  <c:v>0</c:v>
                </c:pt>
                <c:pt idx="26045">
                  <c:v>0</c:v>
                </c:pt>
                <c:pt idx="26046">
                  <c:v>0</c:v>
                </c:pt>
                <c:pt idx="26047">
                  <c:v>0</c:v>
                </c:pt>
                <c:pt idx="26048">
                  <c:v>0</c:v>
                </c:pt>
                <c:pt idx="26049">
                  <c:v>0.12095843750284985</c:v>
                </c:pt>
                <c:pt idx="26050">
                  <c:v>0</c:v>
                </c:pt>
                <c:pt idx="26051">
                  <c:v>0</c:v>
                </c:pt>
                <c:pt idx="26052">
                  <c:v>0</c:v>
                </c:pt>
                <c:pt idx="26053">
                  <c:v>0.15222222222655546</c:v>
                </c:pt>
                <c:pt idx="26054">
                  <c:v>0</c:v>
                </c:pt>
                <c:pt idx="26055">
                  <c:v>0</c:v>
                </c:pt>
                <c:pt idx="26056">
                  <c:v>0</c:v>
                </c:pt>
                <c:pt idx="26057">
                  <c:v>0</c:v>
                </c:pt>
                <c:pt idx="26058">
                  <c:v>0</c:v>
                </c:pt>
                <c:pt idx="26059">
                  <c:v>0</c:v>
                </c:pt>
                <c:pt idx="26060">
                  <c:v>0</c:v>
                </c:pt>
                <c:pt idx="26061">
                  <c:v>0.14435886574210599</c:v>
                </c:pt>
                <c:pt idx="26062">
                  <c:v>0</c:v>
                </c:pt>
                <c:pt idx="26063">
                  <c:v>3.2142858799488749E-2</c:v>
                </c:pt>
                <c:pt idx="26064">
                  <c:v>0.12569542823621305</c:v>
                </c:pt>
                <c:pt idx="26065">
                  <c:v>0.15526743055670522</c:v>
                </c:pt>
                <c:pt idx="26066">
                  <c:v>0</c:v>
                </c:pt>
                <c:pt idx="26067">
                  <c:v>0</c:v>
                </c:pt>
                <c:pt idx="26068">
                  <c:v>0.15350425926590106</c:v>
                </c:pt>
                <c:pt idx="26069">
                  <c:v>0</c:v>
                </c:pt>
                <c:pt idx="26070">
                  <c:v>0</c:v>
                </c:pt>
                <c:pt idx="26071">
                  <c:v>0.1093052199066733</c:v>
                </c:pt>
                <c:pt idx="26072">
                  <c:v>0.53689586805558065</c:v>
                </c:pt>
                <c:pt idx="26073">
                  <c:v>0</c:v>
                </c:pt>
                <c:pt idx="26074">
                  <c:v>0</c:v>
                </c:pt>
                <c:pt idx="26075">
                  <c:v>0</c:v>
                </c:pt>
                <c:pt idx="26076">
                  <c:v>0</c:v>
                </c:pt>
                <c:pt idx="26077">
                  <c:v>0.15067085648479406</c:v>
                </c:pt>
                <c:pt idx="26078">
                  <c:v>0.15049936342256842</c:v>
                </c:pt>
                <c:pt idx="26079">
                  <c:v>0</c:v>
                </c:pt>
                <c:pt idx="26080">
                  <c:v>0</c:v>
                </c:pt>
                <c:pt idx="26081">
                  <c:v>0.45466478009620914</c:v>
                </c:pt>
                <c:pt idx="26082">
                  <c:v>0</c:v>
                </c:pt>
                <c:pt idx="26083">
                  <c:v>0</c:v>
                </c:pt>
                <c:pt idx="26084">
                  <c:v>0</c:v>
                </c:pt>
                <c:pt idx="26085">
                  <c:v>0</c:v>
                </c:pt>
                <c:pt idx="26086">
                  <c:v>0</c:v>
                </c:pt>
                <c:pt idx="26087">
                  <c:v>0.11975499999971362</c:v>
                </c:pt>
                <c:pt idx="26088">
                  <c:v>0</c:v>
                </c:pt>
                <c:pt idx="26089">
                  <c:v>0</c:v>
                </c:pt>
                <c:pt idx="26090">
                  <c:v>0</c:v>
                </c:pt>
                <c:pt idx="26091">
                  <c:v>5.5074652773328125E-3</c:v>
                </c:pt>
                <c:pt idx="26092">
                  <c:v>7.4839166663878132E-2</c:v>
                </c:pt>
                <c:pt idx="26093">
                  <c:v>0</c:v>
                </c:pt>
                <c:pt idx="26094">
                  <c:v>0.15181456018763129</c:v>
                </c:pt>
                <c:pt idx="26095">
                  <c:v>0.14291165509348502</c:v>
                </c:pt>
                <c:pt idx="26096">
                  <c:v>0</c:v>
                </c:pt>
                <c:pt idx="26097">
                  <c:v>9.5912129632779397E-2</c:v>
                </c:pt>
                <c:pt idx="26098">
                  <c:v>0.12820543981797528</c:v>
                </c:pt>
                <c:pt idx="26099">
                  <c:v>0.12975467592332279</c:v>
                </c:pt>
                <c:pt idx="26100">
                  <c:v>0</c:v>
                </c:pt>
                <c:pt idx="26101">
                  <c:v>0</c:v>
                </c:pt>
                <c:pt idx="26102">
                  <c:v>0.13158424768334953</c:v>
                </c:pt>
                <c:pt idx="26103">
                  <c:v>0.10609814814961283</c:v>
                </c:pt>
                <c:pt idx="26104">
                  <c:v>0.14411728009145008</c:v>
                </c:pt>
                <c:pt idx="26105">
                  <c:v>0.12578740740718786</c:v>
                </c:pt>
                <c:pt idx="26106">
                  <c:v>0.12973447916738223</c:v>
                </c:pt>
                <c:pt idx="26107">
                  <c:v>0.11672295138851041</c:v>
                </c:pt>
                <c:pt idx="26108">
                  <c:v>0.15887104166904464</c:v>
                </c:pt>
                <c:pt idx="26109">
                  <c:v>8.0366817135654856E-2</c:v>
                </c:pt>
                <c:pt idx="26110">
                  <c:v>0.14988646990968846</c:v>
                </c:pt>
                <c:pt idx="26111">
                  <c:v>0.14911174768349156</c:v>
                </c:pt>
                <c:pt idx="26112">
                  <c:v>0.1319144212975516</c:v>
                </c:pt>
                <c:pt idx="26113">
                  <c:v>0.13272057870926801</c:v>
                </c:pt>
                <c:pt idx="26114">
                  <c:v>0.15125170138344401</c:v>
                </c:pt>
                <c:pt idx="26115">
                  <c:v>1.9059055555553641</c:v>
                </c:pt>
                <c:pt idx="26116">
                  <c:v>0</c:v>
                </c:pt>
                <c:pt idx="26117">
                  <c:v>0</c:v>
                </c:pt>
                <c:pt idx="26118">
                  <c:v>0.15118282407638617</c:v>
                </c:pt>
                <c:pt idx="26119">
                  <c:v>0</c:v>
                </c:pt>
                <c:pt idx="26120">
                  <c:v>0</c:v>
                </c:pt>
                <c:pt idx="26121">
                  <c:v>0.15024664351949468</c:v>
                </c:pt>
                <c:pt idx="26122">
                  <c:v>0.14876819444180001</c:v>
                </c:pt>
                <c:pt idx="26123">
                  <c:v>0.14949075231561437</c:v>
                </c:pt>
                <c:pt idx="26124">
                  <c:v>0.14531157407327555</c:v>
                </c:pt>
                <c:pt idx="26125">
                  <c:v>0.13958008102054009</c:v>
                </c:pt>
                <c:pt idx="26126">
                  <c:v>0.15540714120288612</c:v>
                </c:pt>
                <c:pt idx="26127">
                  <c:v>1.475710972219531</c:v>
                </c:pt>
                <c:pt idx="26128">
                  <c:v>0</c:v>
                </c:pt>
                <c:pt idx="26129">
                  <c:v>0.13919344907480991</c:v>
                </c:pt>
                <c:pt idx="26130">
                  <c:v>0.15448453703720588</c:v>
                </c:pt>
                <c:pt idx="26131">
                  <c:v>0.12220258102024673</c:v>
                </c:pt>
                <c:pt idx="26132">
                  <c:v>0.16486748842726229</c:v>
                </c:pt>
                <c:pt idx="26133">
                  <c:v>0.13968260416731937</c:v>
                </c:pt>
                <c:pt idx="26134">
                  <c:v>0.14741528934973758</c:v>
                </c:pt>
                <c:pt idx="26135">
                  <c:v>0.56283155093115056</c:v>
                </c:pt>
                <c:pt idx="26136">
                  <c:v>0.11411946759471903</c:v>
                </c:pt>
                <c:pt idx="26137">
                  <c:v>0.59129613425466232</c:v>
                </c:pt>
                <c:pt idx="26138">
                  <c:v>0</c:v>
                </c:pt>
                <c:pt idx="26139">
                  <c:v>1.2213750000228174E-2</c:v>
                </c:pt>
                <c:pt idx="26140">
                  <c:v>0.14169915509410203</c:v>
                </c:pt>
                <c:pt idx="26141">
                  <c:v>0</c:v>
                </c:pt>
                <c:pt idx="26142">
                  <c:v>0</c:v>
                </c:pt>
                <c:pt idx="26143">
                  <c:v>0</c:v>
                </c:pt>
                <c:pt idx="26144">
                  <c:v>0</c:v>
                </c:pt>
                <c:pt idx="26145">
                  <c:v>0</c:v>
                </c:pt>
                <c:pt idx="26146">
                  <c:v>0</c:v>
                </c:pt>
                <c:pt idx="26147">
                  <c:v>0</c:v>
                </c:pt>
                <c:pt idx="26148">
                  <c:v>0.5619507407391211</c:v>
                </c:pt>
                <c:pt idx="26149">
                  <c:v>7.3296979171573184E-2</c:v>
                </c:pt>
                <c:pt idx="26150">
                  <c:v>0.13752436343202135</c:v>
                </c:pt>
                <c:pt idx="26151">
                  <c:v>0</c:v>
                </c:pt>
                <c:pt idx="26152">
                  <c:v>9.6548495370370802E-2</c:v>
                </c:pt>
                <c:pt idx="26153">
                  <c:v>0</c:v>
                </c:pt>
                <c:pt idx="26154">
                  <c:v>0.10024856481322786</c:v>
                </c:pt>
                <c:pt idx="26155">
                  <c:v>0</c:v>
                </c:pt>
                <c:pt idx="26156">
                  <c:v>3.0464212963124737E-2</c:v>
                </c:pt>
                <c:pt idx="26157">
                  <c:v>0</c:v>
                </c:pt>
                <c:pt idx="26158">
                  <c:v>0</c:v>
                </c:pt>
                <c:pt idx="26159">
                  <c:v>0.20862437500181841</c:v>
                </c:pt>
                <c:pt idx="26160">
                  <c:v>0.15151086805417435</c:v>
                </c:pt>
                <c:pt idx="26161">
                  <c:v>0</c:v>
                </c:pt>
                <c:pt idx="26162">
                  <c:v>0</c:v>
                </c:pt>
                <c:pt idx="26163">
                  <c:v>0</c:v>
                </c:pt>
                <c:pt idx="26164">
                  <c:v>0.16888101851509418</c:v>
                </c:pt>
                <c:pt idx="26165">
                  <c:v>0</c:v>
                </c:pt>
                <c:pt idx="26166">
                  <c:v>0</c:v>
                </c:pt>
                <c:pt idx="26167">
                  <c:v>0</c:v>
                </c:pt>
                <c:pt idx="26168">
                  <c:v>9.8576932869036682E-2</c:v>
                </c:pt>
                <c:pt idx="26169">
                  <c:v>9.6617824070563074E-2</c:v>
                </c:pt>
                <c:pt idx="26170">
                  <c:v>9.9546747689601034E-2</c:v>
                </c:pt>
                <c:pt idx="26171">
                  <c:v>0.41346601852274034</c:v>
                </c:pt>
                <c:pt idx="26172">
                  <c:v>0.4121874305565143</c:v>
                </c:pt>
                <c:pt idx="26173">
                  <c:v>0.16624031249375548</c:v>
                </c:pt>
                <c:pt idx="26174">
                  <c:v>8.6209363427769858E-2</c:v>
                </c:pt>
                <c:pt idx="26175">
                  <c:v>9.9051678240357433E-2</c:v>
                </c:pt>
                <c:pt idx="26176">
                  <c:v>0.14377282407804159</c:v>
                </c:pt>
                <c:pt idx="26177">
                  <c:v>0</c:v>
                </c:pt>
                <c:pt idx="26178">
                  <c:v>0</c:v>
                </c:pt>
                <c:pt idx="26179">
                  <c:v>0</c:v>
                </c:pt>
                <c:pt idx="26180">
                  <c:v>9.8779074076446705E-2</c:v>
                </c:pt>
                <c:pt idx="26181">
                  <c:v>1.6777743054262828E-2</c:v>
                </c:pt>
                <c:pt idx="26182">
                  <c:v>0.15137905092706205</c:v>
                </c:pt>
                <c:pt idx="26183">
                  <c:v>0.14469055555673549</c:v>
                </c:pt>
                <c:pt idx="26184">
                  <c:v>1.7249594908207655E-2</c:v>
                </c:pt>
                <c:pt idx="26185">
                  <c:v>0</c:v>
                </c:pt>
                <c:pt idx="26186">
                  <c:v>0.13620363425434334</c:v>
                </c:pt>
                <c:pt idx="26187">
                  <c:v>1.76921990714618E-2</c:v>
                </c:pt>
                <c:pt idx="26188">
                  <c:v>0.14215200231410563</c:v>
                </c:pt>
                <c:pt idx="26189">
                  <c:v>0.28841318286868045</c:v>
                </c:pt>
                <c:pt idx="26190">
                  <c:v>0</c:v>
                </c:pt>
                <c:pt idx="26191">
                  <c:v>3.5267256942461245E-2</c:v>
                </c:pt>
                <c:pt idx="26192">
                  <c:v>0</c:v>
                </c:pt>
                <c:pt idx="26193">
                  <c:v>0</c:v>
                </c:pt>
                <c:pt idx="26194">
                  <c:v>0</c:v>
                </c:pt>
                <c:pt idx="26195">
                  <c:v>0</c:v>
                </c:pt>
                <c:pt idx="26196">
                  <c:v>0</c:v>
                </c:pt>
                <c:pt idx="26197">
                  <c:v>4.2976747688953765E-2</c:v>
                </c:pt>
                <c:pt idx="26198">
                  <c:v>0</c:v>
                </c:pt>
                <c:pt idx="26199">
                  <c:v>3.5079895831586327E-2</c:v>
                </c:pt>
                <c:pt idx="26200">
                  <c:v>2.1641631945385598E-2</c:v>
                </c:pt>
                <c:pt idx="26201">
                  <c:v>0.14711751157301478</c:v>
                </c:pt>
                <c:pt idx="26202">
                  <c:v>0</c:v>
                </c:pt>
                <c:pt idx="26203">
                  <c:v>0.15067072917008772</c:v>
                </c:pt>
                <c:pt idx="26204">
                  <c:v>0.12518689814896788</c:v>
                </c:pt>
                <c:pt idx="26205">
                  <c:v>4.8089120391523466E-3</c:v>
                </c:pt>
                <c:pt idx="26206">
                  <c:v>5.2433796299737878E-3</c:v>
                </c:pt>
                <c:pt idx="26207">
                  <c:v>0</c:v>
                </c:pt>
                <c:pt idx="26208">
                  <c:v>0</c:v>
                </c:pt>
                <c:pt idx="26209">
                  <c:v>0.13303913194977213</c:v>
                </c:pt>
                <c:pt idx="26210">
                  <c:v>9.0541631943779066E-2</c:v>
                </c:pt>
                <c:pt idx="26211">
                  <c:v>0</c:v>
                </c:pt>
                <c:pt idx="26212">
                  <c:v>9.5563298607885372E-2</c:v>
                </c:pt>
                <c:pt idx="26213">
                  <c:v>0</c:v>
                </c:pt>
                <c:pt idx="26214">
                  <c:v>0.13463324074109551</c:v>
                </c:pt>
                <c:pt idx="26215">
                  <c:v>0.1406596296292264</c:v>
                </c:pt>
                <c:pt idx="26216">
                  <c:v>1.0242301388861961</c:v>
                </c:pt>
                <c:pt idx="26217">
                  <c:v>0.55682652777613839</c:v>
                </c:pt>
                <c:pt idx="26218">
                  <c:v>0.54489318287232891</c:v>
                </c:pt>
                <c:pt idx="26219">
                  <c:v>0.14916723379428731</c:v>
                </c:pt>
                <c:pt idx="26220">
                  <c:v>0.13994060185359558</c:v>
                </c:pt>
                <c:pt idx="26221">
                  <c:v>8.4823298617266119E-2</c:v>
                </c:pt>
                <c:pt idx="26222">
                  <c:v>1.2913252314319834E-2</c:v>
                </c:pt>
                <c:pt idx="26223">
                  <c:v>0</c:v>
                </c:pt>
                <c:pt idx="26224">
                  <c:v>0.88094497685233364</c:v>
                </c:pt>
                <c:pt idx="26225">
                  <c:v>0</c:v>
                </c:pt>
                <c:pt idx="26226">
                  <c:v>0</c:v>
                </c:pt>
                <c:pt idx="26227">
                  <c:v>0.14420319444616325</c:v>
                </c:pt>
                <c:pt idx="26228">
                  <c:v>0.14649334490241017</c:v>
                </c:pt>
                <c:pt idx="26229">
                  <c:v>0.14223313657566905</c:v>
                </c:pt>
                <c:pt idx="26230">
                  <c:v>0.14946869213599712</c:v>
                </c:pt>
                <c:pt idx="26231">
                  <c:v>0.15143567129416624</c:v>
                </c:pt>
                <c:pt idx="26232">
                  <c:v>0.1410700925916899</c:v>
                </c:pt>
                <c:pt idx="26233">
                  <c:v>0.13970802083349554</c:v>
                </c:pt>
                <c:pt idx="26234">
                  <c:v>0.15462277777987765</c:v>
                </c:pt>
                <c:pt idx="26235">
                  <c:v>0.14910032407351537</c:v>
                </c:pt>
                <c:pt idx="26236">
                  <c:v>0.14132226852234453</c:v>
                </c:pt>
                <c:pt idx="26237">
                  <c:v>0</c:v>
                </c:pt>
                <c:pt idx="26238">
                  <c:v>0</c:v>
                </c:pt>
                <c:pt idx="26239">
                  <c:v>0.14616775463218801</c:v>
                </c:pt>
                <c:pt idx="26240">
                  <c:v>0.14817537037015427</c:v>
                </c:pt>
                <c:pt idx="26241">
                  <c:v>0</c:v>
                </c:pt>
                <c:pt idx="26242">
                  <c:v>0.15524256944627268</c:v>
                </c:pt>
                <c:pt idx="26243">
                  <c:v>0.1396491550913197</c:v>
                </c:pt>
                <c:pt idx="26244">
                  <c:v>0.14619809027499286</c:v>
                </c:pt>
                <c:pt idx="26245">
                  <c:v>0.14887546296085929</c:v>
                </c:pt>
                <c:pt idx="26246">
                  <c:v>0.14395037037320435</c:v>
                </c:pt>
                <c:pt idx="26247">
                  <c:v>0.13987809027457843</c:v>
                </c:pt>
                <c:pt idx="26248">
                  <c:v>0</c:v>
                </c:pt>
                <c:pt idx="26249">
                  <c:v>1.3512118057406042E-2</c:v>
                </c:pt>
                <c:pt idx="26250">
                  <c:v>0.1391270601816359</c:v>
                </c:pt>
                <c:pt idx="26251">
                  <c:v>0</c:v>
                </c:pt>
                <c:pt idx="26252">
                  <c:v>0.1451422106474638</c:v>
                </c:pt>
                <c:pt idx="26253">
                  <c:v>1.0144297222213936</c:v>
                </c:pt>
                <c:pt idx="26254">
                  <c:v>0</c:v>
                </c:pt>
                <c:pt idx="26255">
                  <c:v>1.2722442130325362E-2</c:v>
                </c:pt>
                <c:pt idx="26256">
                  <c:v>8.1178588006878272E-3</c:v>
                </c:pt>
                <c:pt idx="26257">
                  <c:v>0</c:v>
                </c:pt>
                <c:pt idx="26258">
                  <c:v>0.13224565971904667</c:v>
                </c:pt>
                <c:pt idx="26259">
                  <c:v>0</c:v>
                </c:pt>
                <c:pt idx="26260">
                  <c:v>0.1470684490777785</c:v>
                </c:pt>
                <c:pt idx="26261">
                  <c:v>0</c:v>
                </c:pt>
                <c:pt idx="26262">
                  <c:v>0</c:v>
                </c:pt>
                <c:pt idx="26263">
                  <c:v>0.13966248842916684</c:v>
                </c:pt>
                <c:pt idx="26264">
                  <c:v>0.14005359954171581</c:v>
                </c:pt>
                <c:pt idx="26265">
                  <c:v>0.13899226851935964</c:v>
                </c:pt>
                <c:pt idx="26266">
                  <c:v>0.14029716434743023</c:v>
                </c:pt>
                <c:pt idx="26267">
                  <c:v>3.0601006939832587E-2</c:v>
                </c:pt>
                <c:pt idx="26268">
                  <c:v>0.14600092592445435</c:v>
                </c:pt>
                <c:pt idx="26269">
                  <c:v>0</c:v>
                </c:pt>
                <c:pt idx="26270">
                  <c:v>0</c:v>
                </c:pt>
                <c:pt idx="26271">
                  <c:v>9.1768750004121102E-2</c:v>
                </c:pt>
                <c:pt idx="26272">
                  <c:v>0</c:v>
                </c:pt>
                <c:pt idx="26273">
                  <c:v>0</c:v>
                </c:pt>
                <c:pt idx="26274">
                  <c:v>0.15817405092820991</c:v>
                </c:pt>
                <c:pt idx="26275">
                  <c:v>0.13230670138727874</c:v>
                </c:pt>
                <c:pt idx="26276">
                  <c:v>0.14297949074534699</c:v>
                </c:pt>
                <c:pt idx="26277">
                  <c:v>0.15896753472770797</c:v>
                </c:pt>
                <c:pt idx="26278">
                  <c:v>0</c:v>
                </c:pt>
                <c:pt idx="26279">
                  <c:v>0.14310009258770151</c:v>
                </c:pt>
                <c:pt idx="26280">
                  <c:v>0.14295283564570127</c:v>
                </c:pt>
                <c:pt idx="26281">
                  <c:v>0.14511813657009043</c:v>
                </c:pt>
                <c:pt idx="26282">
                  <c:v>0</c:v>
                </c:pt>
                <c:pt idx="26283">
                  <c:v>0</c:v>
                </c:pt>
                <c:pt idx="26284">
                  <c:v>0.14938839120441116</c:v>
                </c:pt>
                <c:pt idx="26285">
                  <c:v>0</c:v>
                </c:pt>
                <c:pt idx="26286">
                  <c:v>0</c:v>
                </c:pt>
                <c:pt idx="26287">
                  <c:v>0</c:v>
                </c:pt>
                <c:pt idx="26288">
                  <c:v>0</c:v>
                </c:pt>
                <c:pt idx="26289">
                  <c:v>0</c:v>
                </c:pt>
                <c:pt idx="26290">
                  <c:v>0</c:v>
                </c:pt>
                <c:pt idx="26291">
                  <c:v>0</c:v>
                </c:pt>
                <c:pt idx="26292">
                  <c:v>0.54933717592939502</c:v>
                </c:pt>
                <c:pt idx="26293">
                  <c:v>0.12813586804986699</c:v>
                </c:pt>
                <c:pt idx="26294">
                  <c:v>0.12424584491236601</c:v>
                </c:pt>
                <c:pt idx="26295">
                  <c:v>0.13225399305520114</c:v>
                </c:pt>
                <c:pt idx="26296">
                  <c:v>0.12441815972124459</c:v>
                </c:pt>
                <c:pt idx="26297">
                  <c:v>9.5462233795842621E-2</c:v>
                </c:pt>
                <c:pt idx="26298">
                  <c:v>0</c:v>
                </c:pt>
                <c:pt idx="26299">
                  <c:v>0.15069517360825557</c:v>
                </c:pt>
                <c:pt idx="26300">
                  <c:v>0</c:v>
                </c:pt>
                <c:pt idx="26301">
                  <c:v>0</c:v>
                </c:pt>
                <c:pt idx="26302">
                  <c:v>0.11796481481724186</c:v>
                </c:pt>
                <c:pt idx="26303">
                  <c:v>0</c:v>
                </c:pt>
                <c:pt idx="26304">
                  <c:v>0.1452100347232772</c:v>
                </c:pt>
                <c:pt idx="26305">
                  <c:v>1.167356481164461E-2</c:v>
                </c:pt>
                <c:pt idx="26306">
                  <c:v>0.11417075232020579</c:v>
                </c:pt>
                <c:pt idx="26307">
                  <c:v>0.13567291666549863</c:v>
                </c:pt>
                <c:pt idx="26308">
                  <c:v>0.14172843749838648</c:v>
                </c:pt>
                <c:pt idx="26309">
                  <c:v>0.13840893518499797</c:v>
                </c:pt>
                <c:pt idx="26310">
                  <c:v>0.14547659722302342</c:v>
                </c:pt>
                <c:pt idx="26311">
                  <c:v>0.14795876156858867</c:v>
                </c:pt>
                <c:pt idx="26312">
                  <c:v>0.14181728009134531</c:v>
                </c:pt>
                <c:pt idx="26313">
                  <c:v>0.14692501157696825</c:v>
                </c:pt>
                <c:pt idx="26314">
                  <c:v>0.15005391203158069</c:v>
                </c:pt>
                <c:pt idx="26315">
                  <c:v>0.15074302083667135</c:v>
                </c:pt>
                <c:pt idx="26316">
                  <c:v>0</c:v>
                </c:pt>
                <c:pt idx="26317">
                  <c:v>0</c:v>
                </c:pt>
                <c:pt idx="26318">
                  <c:v>0</c:v>
                </c:pt>
                <c:pt idx="26319">
                  <c:v>0.14539947916637175</c:v>
                </c:pt>
                <c:pt idx="26320">
                  <c:v>0</c:v>
                </c:pt>
                <c:pt idx="26321">
                  <c:v>0</c:v>
                </c:pt>
                <c:pt idx="26322">
                  <c:v>0.15095237268542405</c:v>
                </c:pt>
                <c:pt idx="26323">
                  <c:v>0</c:v>
                </c:pt>
                <c:pt idx="26324">
                  <c:v>0</c:v>
                </c:pt>
                <c:pt idx="26325">
                  <c:v>0</c:v>
                </c:pt>
                <c:pt idx="26326">
                  <c:v>0.11170627315004822</c:v>
                </c:pt>
                <c:pt idx="26327">
                  <c:v>0</c:v>
                </c:pt>
                <c:pt idx="26328">
                  <c:v>0.12728802083438495</c:v>
                </c:pt>
                <c:pt idx="26329">
                  <c:v>0.14922016203490784</c:v>
                </c:pt>
                <c:pt idx="26330">
                  <c:v>0.13665820602182066</c:v>
                </c:pt>
                <c:pt idx="26331">
                  <c:v>0.14625444444391178</c:v>
                </c:pt>
                <c:pt idx="26332">
                  <c:v>0.1401194560166914</c:v>
                </c:pt>
                <c:pt idx="26333">
                  <c:v>0.13794069444702473</c:v>
                </c:pt>
                <c:pt idx="26334">
                  <c:v>0.13785041666415054</c:v>
                </c:pt>
                <c:pt idx="26335">
                  <c:v>0.14116741898033069</c:v>
                </c:pt>
                <c:pt idx="26336">
                  <c:v>0</c:v>
                </c:pt>
                <c:pt idx="26337">
                  <c:v>3.2917500000621658E-2</c:v>
                </c:pt>
                <c:pt idx="26338">
                  <c:v>0</c:v>
                </c:pt>
                <c:pt idx="26339">
                  <c:v>0</c:v>
                </c:pt>
                <c:pt idx="26340">
                  <c:v>0.1456107407429954</c:v>
                </c:pt>
                <c:pt idx="26341">
                  <c:v>0.14338067129574483</c:v>
                </c:pt>
                <c:pt idx="26342">
                  <c:v>0.1136477083346108</c:v>
                </c:pt>
                <c:pt idx="26343">
                  <c:v>0.15131363426189637</c:v>
                </c:pt>
                <c:pt idx="26344">
                  <c:v>0.66164679398207227</c:v>
                </c:pt>
                <c:pt idx="26345">
                  <c:v>0.14553278934909031</c:v>
                </c:pt>
                <c:pt idx="26346">
                  <c:v>0</c:v>
                </c:pt>
                <c:pt idx="26347">
                  <c:v>0</c:v>
                </c:pt>
                <c:pt idx="26348">
                  <c:v>0</c:v>
                </c:pt>
                <c:pt idx="26349">
                  <c:v>0</c:v>
                </c:pt>
                <c:pt idx="26350">
                  <c:v>0</c:v>
                </c:pt>
                <c:pt idx="26351">
                  <c:v>0</c:v>
                </c:pt>
                <c:pt idx="26352">
                  <c:v>0.14691094907175284</c:v>
                </c:pt>
                <c:pt idx="26353">
                  <c:v>0</c:v>
                </c:pt>
                <c:pt idx="26354">
                  <c:v>0</c:v>
                </c:pt>
                <c:pt idx="26355">
                  <c:v>0</c:v>
                </c:pt>
                <c:pt idx="26356">
                  <c:v>0</c:v>
                </c:pt>
                <c:pt idx="26357">
                  <c:v>0</c:v>
                </c:pt>
                <c:pt idx="26358">
                  <c:v>0</c:v>
                </c:pt>
                <c:pt idx="26359">
                  <c:v>1.381665508961305E-2</c:v>
                </c:pt>
                <c:pt idx="26360">
                  <c:v>5.8050081017427146E-2</c:v>
                </c:pt>
                <c:pt idx="26361">
                  <c:v>0</c:v>
                </c:pt>
                <c:pt idx="26362">
                  <c:v>0</c:v>
                </c:pt>
                <c:pt idx="26363">
                  <c:v>0.26996271990356036</c:v>
                </c:pt>
                <c:pt idx="26364">
                  <c:v>0</c:v>
                </c:pt>
                <c:pt idx="26365">
                  <c:v>0</c:v>
                </c:pt>
                <c:pt idx="26366">
                  <c:v>0.12496991898660781</c:v>
                </c:pt>
                <c:pt idx="26367">
                  <c:v>0</c:v>
                </c:pt>
                <c:pt idx="26368">
                  <c:v>0</c:v>
                </c:pt>
                <c:pt idx="26369">
                  <c:v>0</c:v>
                </c:pt>
                <c:pt idx="26370">
                  <c:v>0.14665841434907634</c:v>
                </c:pt>
                <c:pt idx="26371">
                  <c:v>0.14880193286808208</c:v>
                </c:pt>
                <c:pt idx="26372">
                  <c:v>0</c:v>
                </c:pt>
                <c:pt idx="26373">
                  <c:v>0</c:v>
                </c:pt>
                <c:pt idx="26374">
                  <c:v>0</c:v>
                </c:pt>
                <c:pt idx="26375">
                  <c:v>0.41928638888930436</c:v>
                </c:pt>
                <c:pt idx="26376">
                  <c:v>9.5871736106346361E-2</c:v>
                </c:pt>
                <c:pt idx="26377">
                  <c:v>9.8443750001024455E-2</c:v>
                </c:pt>
                <c:pt idx="26378">
                  <c:v>0</c:v>
                </c:pt>
                <c:pt idx="26379">
                  <c:v>0</c:v>
                </c:pt>
                <c:pt idx="26380">
                  <c:v>0.12416940971888835</c:v>
                </c:pt>
                <c:pt idx="26381">
                  <c:v>0</c:v>
                </c:pt>
                <c:pt idx="26382">
                  <c:v>5.7636631943751127E-2</c:v>
                </c:pt>
                <c:pt idx="26383">
                  <c:v>5.7071851857472211E-2</c:v>
                </c:pt>
                <c:pt idx="26384">
                  <c:v>0</c:v>
                </c:pt>
                <c:pt idx="26385">
                  <c:v>0</c:v>
                </c:pt>
                <c:pt idx="26386">
                  <c:v>0</c:v>
                </c:pt>
                <c:pt idx="26387">
                  <c:v>0.13555802083283197</c:v>
                </c:pt>
                <c:pt idx="26388">
                  <c:v>0</c:v>
                </c:pt>
                <c:pt idx="26389">
                  <c:v>0.15823774305317784</c:v>
                </c:pt>
                <c:pt idx="26390">
                  <c:v>0.14849745370884193</c:v>
                </c:pt>
                <c:pt idx="26391">
                  <c:v>0.14495098379848059</c:v>
                </c:pt>
                <c:pt idx="26392">
                  <c:v>0.14643751157564111</c:v>
                </c:pt>
                <c:pt idx="26393">
                  <c:v>0.14582548611360835</c:v>
                </c:pt>
                <c:pt idx="26394">
                  <c:v>0.14282407407881692</c:v>
                </c:pt>
                <c:pt idx="26395">
                  <c:v>0.15172364583122544</c:v>
                </c:pt>
                <c:pt idx="26396">
                  <c:v>0.14716813658014871</c:v>
                </c:pt>
                <c:pt idx="26397">
                  <c:v>0</c:v>
                </c:pt>
                <c:pt idx="26398">
                  <c:v>2.4555243056965992E-2</c:v>
                </c:pt>
                <c:pt idx="26399">
                  <c:v>1.1279108795861248E-2</c:v>
                </c:pt>
                <c:pt idx="26400">
                  <c:v>2.4018831012654118E-2</c:v>
                </c:pt>
                <c:pt idx="26401">
                  <c:v>2.4037858798692469E-2</c:v>
                </c:pt>
                <c:pt idx="26402">
                  <c:v>0.1582013078732416</c:v>
                </c:pt>
                <c:pt idx="26403">
                  <c:v>2.3272858801647089E-2</c:v>
                </c:pt>
                <c:pt idx="26404">
                  <c:v>0</c:v>
                </c:pt>
                <c:pt idx="26405">
                  <c:v>1.1005821761500556E-2</c:v>
                </c:pt>
                <c:pt idx="26406">
                  <c:v>1.189561343198875E-2</c:v>
                </c:pt>
                <c:pt idx="26407">
                  <c:v>2.4629780098621268E-2</c:v>
                </c:pt>
                <c:pt idx="26408">
                  <c:v>2.303706018574303E-2</c:v>
                </c:pt>
                <c:pt idx="26409">
                  <c:v>0</c:v>
                </c:pt>
                <c:pt idx="26410">
                  <c:v>0</c:v>
                </c:pt>
                <c:pt idx="26411">
                  <c:v>0.11707731481874362</c:v>
                </c:pt>
                <c:pt idx="26412">
                  <c:v>0</c:v>
                </c:pt>
                <c:pt idx="26413">
                  <c:v>0.13876462962798541</c:v>
                </c:pt>
                <c:pt idx="26414">
                  <c:v>0.14625009259907529</c:v>
                </c:pt>
                <c:pt idx="26415">
                  <c:v>0</c:v>
                </c:pt>
                <c:pt idx="26416">
                  <c:v>0</c:v>
                </c:pt>
                <c:pt idx="26417">
                  <c:v>0.14512156249838881</c:v>
                </c:pt>
                <c:pt idx="26418">
                  <c:v>0</c:v>
                </c:pt>
                <c:pt idx="26419">
                  <c:v>0</c:v>
                </c:pt>
                <c:pt idx="26420">
                  <c:v>0</c:v>
                </c:pt>
                <c:pt idx="26421">
                  <c:v>0.14709930555545725</c:v>
                </c:pt>
                <c:pt idx="26422">
                  <c:v>0.1400310185199487</c:v>
                </c:pt>
                <c:pt idx="26423">
                  <c:v>0</c:v>
                </c:pt>
                <c:pt idx="26424">
                  <c:v>0.1455334027778008</c:v>
                </c:pt>
                <c:pt idx="26425">
                  <c:v>0.10126072916318662</c:v>
                </c:pt>
                <c:pt idx="26426">
                  <c:v>0</c:v>
                </c:pt>
                <c:pt idx="26427">
                  <c:v>0</c:v>
                </c:pt>
                <c:pt idx="26428">
                  <c:v>0</c:v>
                </c:pt>
                <c:pt idx="26429">
                  <c:v>0</c:v>
                </c:pt>
                <c:pt idx="26430">
                  <c:v>0</c:v>
                </c:pt>
                <c:pt idx="26431">
                  <c:v>0</c:v>
                </c:pt>
                <c:pt idx="26432">
                  <c:v>0</c:v>
                </c:pt>
                <c:pt idx="26433">
                  <c:v>0</c:v>
                </c:pt>
                <c:pt idx="26434">
                  <c:v>0.14988256944343448</c:v>
                </c:pt>
                <c:pt idx="26435">
                  <c:v>2.385549768951023E-2</c:v>
                </c:pt>
                <c:pt idx="26436">
                  <c:v>2.4372604166273959E-2</c:v>
                </c:pt>
                <c:pt idx="26437">
                  <c:v>2.4011979163333308E-2</c:v>
                </c:pt>
                <c:pt idx="26438">
                  <c:v>2.3875509257777594E-2</c:v>
                </c:pt>
                <c:pt idx="26439">
                  <c:v>0</c:v>
                </c:pt>
                <c:pt idx="26440">
                  <c:v>0</c:v>
                </c:pt>
                <c:pt idx="26441">
                  <c:v>0</c:v>
                </c:pt>
                <c:pt idx="26442">
                  <c:v>0.13374480324273463</c:v>
                </c:pt>
                <c:pt idx="26443">
                  <c:v>0.11036486110970145</c:v>
                </c:pt>
                <c:pt idx="26444">
                  <c:v>0</c:v>
                </c:pt>
                <c:pt idx="26445">
                  <c:v>0</c:v>
                </c:pt>
                <c:pt idx="26446">
                  <c:v>0</c:v>
                </c:pt>
                <c:pt idx="26447">
                  <c:v>0</c:v>
                </c:pt>
                <c:pt idx="26448">
                  <c:v>0</c:v>
                </c:pt>
                <c:pt idx="26449">
                  <c:v>0</c:v>
                </c:pt>
                <c:pt idx="26450">
                  <c:v>1.3816817132465076E-2</c:v>
                </c:pt>
                <c:pt idx="26451">
                  <c:v>0</c:v>
                </c:pt>
                <c:pt idx="26452">
                  <c:v>0</c:v>
                </c:pt>
                <c:pt idx="26453">
                  <c:v>0</c:v>
                </c:pt>
                <c:pt idx="26454">
                  <c:v>0.14611385416355915</c:v>
                </c:pt>
                <c:pt idx="26455">
                  <c:v>0.13832864582946058</c:v>
                </c:pt>
                <c:pt idx="26456">
                  <c:v>0</c:v>
                </c:pt>
                <c:pt idx="26457">
                  <c:v>0</c:v>
                </c:pt>
                <c:pt idx="26458">
                  <c:v>0</c:v>
                </c:pt>
                <c:pt idx="26459">
                  <c:v>0</c:v>
                </c:pt>
                <c:pt idx="26460">
                  <c:v>0</c:v>
                </c:pt>
                <c:pt idx="26461">
                  <c:v>0.30351840278308373</c:v>
                </c:pt>
                <c:pt idx="26462">
                  <c:v>0.15935199074738193</c:v>
                </c:pt>
                <c:pt idx="26463">
                  <c:v>0</c:v>
                </c:pt>
                <c:pt idx="26464">
                  <c:v>0</c:v>
                </c:pt>
                <c:pt idx="26465">
                  <c:v>0</c:v>
                </c:pt>
                <c:pt idx="26466">
                  <c:v>0.15237913194141584</c:v>
                </c:pt>
                <c:pt idx="26467">
                  <c:v>0</c:v>
                </c:pt>
                <c:pt idx="26468">
                  <c:v>0</c:v>
                </c:pt>
                <c:pt idx="26469">
                  <c:v>0.15611585648002801</c:v>
                </c:pt>
                <c:pt idx="26470">
                  <c:v>0.15694050925958436</c:v>
                </c:pt>
                <c:pt idx="26471">
                  <c:v>0</c:v>
                </c:pt>
                <c:pt idx="26472">
                  <c:v>0.19523745369951939</c:v>
                </c:pt>
                <c:pt idx="26473">
                  <c:v>0</c:v>
                </c:pt>
                <c:pt idx="26474">
                  <c:v>0.29576344907400198</c:v>
                </c:pt>
                <c:pt idx="26475">
                  <c:v>0</c:v>
                </c:pt>
                <c:pt idx="26476">
                  <c:v>0.31994202546047745</c:v>
                </c:pt>
                <c:pt idx="26477">
                  <c:v>0</c:v>
                </c:pt>
                <c:pt idx="26478">
                  <c:v>5.0256458336662035E-2</c:v>
                </c:pt>
                <c:pt idx="26479">
                  <c:v>1.0214721527809161</c:v>
                </c:pt>
                <c:pt idx="26480">
                  <c:v>0</c:v>
                </c:pt>
                <c:pt idx="26481">
                  <c:v>0</c:v>
                </c:pt>
                <c:pt idx="26482">
                  <c:v>0</c:v>
                </c:pt>
                <c:pt idx="26483">
                  <c:v>0</c:v>
                </c:pt>
                <c:pt idx="26484">
                  <c:v>9.8420416667067911E-2</c:v>
                </c:pt>
                <c:pt idx="26485">
                  <c:v>0</c:v>
                </c:pt>
                <c:pt idx="26486">
                  <c:v>0.12314841434999835</c:v>
                </c:pt>
                <c:pt idx="26487">
                  <c:v>0</c:v>
                </c:pt>
                <c:pt idx="26488">
                  <c:v>0</c:v>
                </c:pt>
                <c:pt idx="26489">
                  <c:v>0</c:v>
                </c:pt>
                <c:pt idx="26490">
                  <c:v>0</c:v>
                </c:pt>
                <c:pt idx="26491">
                  <c:v>0</c:v>
                </c:pt>
                <c:pt idx="26492">
                  <c:v>0</c:v>
                </c:pt>
                <c:pt idx="26493">
                  <c:v>0</c:v>
                </c:pt>
                <c:pt idx="26494">
                  <c:v>0</c:v>
                </c:pt>
                <c:pt idx="26495">
                  <c:v>0.14497859953553416</c:v>
                </c:pt>
                <c:pt idx="26496">
                  <c:v>0.12653990741091548</c:v>
                </c:pt>
                <c:pt idx="26497">
                  <c:v>0</c:v>
                </c:pt>
                <c:pt idx="26498">
                  <c:v>0.10247458333469694</c:v>
                </c:pt>
                <c:pt idx="26499">
                  <c:v>0.10810753472469514</c:v>
                </c:pt>
                <c:pt idx="26500">
                  <c:v>0.10308122685091803</c:v>
                </c:pt>
                <c:pt idx="26501">
                  <c:v>0</c:v>
                </c:pt>
                <c:pt idx="26502">
                  <c:v>6.0168090276420116E-2</c:v>
                </c:pt>
                <c:pt idx="26503">
                  <c:v>9.832966435351409E-2</c:v>
                </c:pt>
                <c:pt idx="26504">
                  <c:v>0</c:v>
                </c:pt>
                <c:pt idx="26505">
                  <c:v>0.10049396991234971</c:v>
                </c:pt>
                <c:pt idx="26506">
                  <c:v>9.6450208329770248E-2</c:v>
                </c:pt>
                <c:pt idx="26507">
                  <c:v>0.10631880787695991</c:v>
                </c:pt>
                <c:pt idx="26508">
                  <c:v>0.85348034722119337</c:v>
                </c:pt>
                <c:pt idx="26509">
                  <c:v>0.79604668981482973</c:v>
                </c:pt>
                <c:pt idx="26510">
                  <c:v>0</c:v>
                </c:pt>
                <c:pt idx="26511">
                  <c:v>0</c:v>
                </c:pt>
                <c:pt idx="26512">
                  <c:v>0.14833392361470032</c:v>
                </c:pt>
                <c:pt idx="26513">
                  <c:v>0.12404836805944797</c:v>
                </c:pt>
                <c:pt idx="26514">
                  <c:v>0.1285210416681366</c:v>
                </c:pt>
                <c:pt idx="26515">
                  <c:v>0.10720986111118691</c:v>
                </c:pt>
                <c:pt idx="26516">
                  <c:v>0.14821870371088153</c:v>
                </c:pt>
                <c:pt idx="26517">
                  <c:v>0</c:v>
                </c:pt>
                <c:pt idx="26518">
                  <c:v>0</c:v>
                </c:pt>
                <c:pt idx="26519">
                  <c:v>0</c:v>
                </c:pt>
                <c:pt idx="26520">
                  <c:v>0</c:v>
                </c:pt>
                <c:pt idx="26521">
                  <c:v>0.73064201389206573</c:v>
                </c:pt>
                <c:pt idx="26522">
                  <c:v>0</c:v>
                </c:pt>
                <c:pt idx="26523">
                  <c:v>0</c:v>
                </c:pt>
                <c:pt idx="26524">
                  <c:v>0</c:v>
                </c:pt>
                <c:pt idx="26525">
                  <c:v>0</c:v>
                </c:pt>
                <c:pt idx="26526">
                  <c:v>0.15418883102393011</c:v>
                </c:pt>
                <c:pt idx="26527">
                  <c:v>0</c:v>
                </c:pt>
                <c:pt idx="26528">
                  <c:v>0</c:v>
                </c:pt>
                <c:pt idx="26529">
                  <c:v>0</c:v>
                </c:pt>
                <c:pt idx="26530">
                  <c:v>0</c:v>
                </c:pt>
                <c:pt idx="26531">
                  <c:v>0</c:v>
                </c:pt>
                <c:pt idx="26532">
                  <c:v>0.14830969907779945</c:v>
                </c:pt>
                <c:pt idx="26533">
                  <c:v>0.14940609953191597</c:v>
                </c:pt>
                <c:pt idx="26534">
                  <c:v>0.15130679398134816</c:v>
                </c:pt>
                <c:pt idx="26535">
                  <c:v>0</c:v>
                </c:pt>
                <c:pt idx="26536">
                  <c:v>0</c:v>
                </c:pt>
                <c:pt idx="26537">
                  <c:v>0.14887861111492384</c:v>
                </c:pt>
                <c:pt idx="26538">
                  <c:v>0</c:v>
                </c:pt>
                <c:pt idx="26539">
                  <c:v>0.14491738425567746</c:v>
                </c:pt>
                <c:pt idx="26540">
                  <c:v>0.14839158564427635</c:v>
                </c:pt>
                <c:pt idx="26541">
                  <c:v>0</c:v>
                </c:pt>
                <c:pt idx="26542">
                  <c:v>4.8323842565878294E-3</c:v>
                </c:pt>
                <c:pt idx="26543">
                  <c:v>0.15792755786969792</c:v>
                </c:pt>
                <c:pt idx="26544">
                  <c:v>0</c:v>
                </c:pt>
                <c:pt idx="26545">
                  <c:v>0.17028333333291812</c:v>
                </c:pt>
                <c:pt idx="26546">
                  <c:v>2.621370370616205E-2</c:v>
                </c:pt>
                <c:pt idx="26547">
                  <c:v>0.56334760416211793</c:v>
                </c:pt>
                <c:pt idx="26548">
                  <c:v>0</c:v>
                </c:pt>
                <c:pt idx="26549">
                  <c:v>0</c:v>
                </c:pt>
                <c:pt idx="26550">
                  <c:v>0.14793704861222068</c:v>
                </c:pt>
                <c:pt idx="26551">
                  <c:v>0</c:v>
                </c:pt>
                <c:pt idx="26552">
                  <c:v>0</c:v>
                </c:pt>
                <c:pt idx="26553">
                  <c:v>0</c:v>
                </c:pt>
                <c:pt idx="26554">
                  <c:v>0.12951489583065268</c:v>
                </c:pt>
                <c:pt idx="26555">
                  <c:v>0</c:v>
                </c:pt>
                <c:pt idx="26556">
                  <c:v>0.12863261574239004</c:v>
                </c:pt>
                <c:pt idx="26557">
                  <c:v>0</c:v>
                </c:pt>
                <c:pt idx="26558">
                  <c:v>0.26006678240810288</c:v>
                </c:pt>
                <c:pt idx="26559">
                  <c:v>0.14897108796139946</c:v>
                </c:pt>
                <c:pt idx="26560">
                  <c:v>0</c:v>
                </c:pt>
                <c:pt idx="26561">
                  <c:v>0</c:v>
                </c:pt>
                <c:pt idx="26562">
                  <c:v>1.1952685184951406E-2</c:v>
                </c:pt>
                <c:pt idx="26563">
                  <c:v>0.14283339120447636</c:v>
                </c:pt>
                <c:pt idx="26564">
                  <c:v>0.15001841435150709</c:v>
                </c:pt>
                <c:pt idx="26565">
                  <c:v>0.1398320023145061</c:v>
                </c:pt>
                <c:pt idx="26566">
                  <c:v>0</c:v>
                </c:pt>
                <c:pt idx="26567">
                  <c:v>0.14148096065036952</c:v>
                </c:pt>
                <c:pt idx="26568">
                  <c:v>0</c:v>
                </c:pt>
                <c:pt idx="26569">
                  <c:v>0</c:v>
                </c:pt>
                <c:pt idx="26570">
                  <c:v>0</c:v>
                </c:pt>
                <c:pt idx="26571">
                  <c:v>0.27461300925642718</c:v>
                </c:pt>
                <c:pt idx="26572">
                  <c:v>0</c:v>
                </c:pt>
                <c:pt idx="26573">
                  <c:v>0</c:v>
                </c:pt>
                <c:pt idx="26574">
                  <c:v>0</c:v>
                </c:pt>
                <c:pt idx="26575">
                  <c:v>0</c:v>
                </c:pt>
                <c:pt idx="26576">
                  <c:v>0</c:v>
                </c:pt>
                <c:pt idx="26577">
                  <c:v>0</c:v>
                </c:pt>
                <c:pt idx="26578">
                  <c:v>0</c:v>
                </c:pt>
                <c:pt idx="26579">
                  <c:v>0</c:v>
                </c:pt>
                <c:pt idx="26580">
                  <c:v>0</c:v>
                </c:pt>
                <c:pt idx="26581">
                  <c:v>0</c:v>
                </c:pt>
                <c:pt idx="26582">
                  <c:v>0.1574873726858641</c:v>
                </c:pt>
                <c:pt idx="26583">
                  <c:v>2.4050039120338624</c:v>
                </c:pt>
                <c:pt idx="26584">
                  <c:v>0</c:v>
                </c:pt>
                <c:pt idx="26585">
                  <c:v>0</c:v>
                </c:pt>
                <c:pt idx="26586">
                  <c:v>0</c:v>
                </c:pt>
                <c:pt idx="26587">
                  <c:v>0</c:v>
                </c:pt>
                <c:pt idx="26588">
                  <c:v>0</c:v>
                </c:pt>
                <c:pt idx="26589">
                  <c:v>0.10095899305451894</c:v>
                </c:pt>
                <c:pt idx="26590">
                  <c:v>0.1531808449071832</c:v>
                </c:pt>
                <c:pt idx="26591">
                  <c:v>0.15037623842363246</c:v>
                </c:pt>
                <c:pt idx="26592">
                  <c:v>0.14659710647538304</c:v>
                </c:pt>
                <c:pt idx="26593">
                  <c:v>6.286435185757E-3</c:v>
                </c:pt>
                <c:pt idx="26594">
                  <c:v>0</c:v>
                </c:pt>
                <c:pt idx="26595">
                  <c:v>0</c:v>
                </c:pt>
                <c:pt idx="26596">
                  <c:v>0</c:v>
                </c:pt>
                <c:pt idx="26597">
                  <c:v>0</c:v>
                </c:pt>
                <c:pt idx="26598">
                  <c:v>0</c:v>
                </c:pt>
                <c:pt idx="26599">
                  <c:v>0.14416986111609731</c:v>
                </c:pt>
                <c:pt idx="26600">
                  <c:v>0.12336819444317371</c:v>
                </c:pt>
                <c:pt idx="26601">
                  <c:v>0</c:v>
                </c:pt>
                <c:pt idx="26602">
                  <c:v>0</c:v>
                </c:pt>
                <c:pt idx="26603">
                  <c:v>0.13515699074196164</c:v>
                </c:pt>
                <c:pt idx="26604">
                  <c:v>0</c:v>
                </c:pt>
                <c:pt idx="26605">
                  <c:v>0</c:v>
                </c:pt>
                <c:pt idx="26606">
                  <c:v>0.16631012731522787</c:v>
                </c:pt>
                <c:pt idx="26607">
                  <c:v>0</c:v>
                </c:pt>
                <c:pt idx="26608">
                  <c:v>0.14666274305636762</c:v>
                </c:pt>
                <c:pt idx="26609">
                  <c:v>0</c:v>
                </c:pt>
                <c:pt idx="26610">
                  <c:v>0.13379471065127291</c:v>
                </c:pt>
                <c:pt idx="26611">
                  <c:v>0</c:v>
                </c:pt>
                <c:pt idx="26612">
                  <c:v>3.2704803241358604E-2</c:v>
                </c:pt>
                <c:pt idx="26613">
                  <c:v>3.4424259261868428E-2</c:v>
                </c:pt>
                <c:pt idx="26614">
                  <c:v>0</c:v>
                </c:pt>
                <c:pt idx="26615">
                  <c:v>0.15209188657900086</c:v>
                </c:pt>
                <c:pt idx="26616">
                  <c:v>0.14359500000136904</c:v>
                </c:pt>
                <c:pt idx="26617">
                  <c:v>0</c:v>
                </c:pt>
                <c:pt idx="26618">
                  <c:v>0</c:v>
                </c:pt>
                <c:pt idx="26619">
                  <c:v>9.8750324075808749E-2</c:v>
                </c:pt>
                <c:pt idx="26620">
                  <c:v>3.3381469904270489E-2</c:v>
                </c:pt>
                <c:pt idx="26621">
                  <c:v>0.14936138888879213</c:v>
                </c:pt>
                <c:pt idx="26622">
                  <c:v>0.12481450232007774</c:v>
                </c:pt>
                <c:pt idx="26623">
                  <c:v>3.2130162042449228E-2</c:v>
                </c:pt>
                <c:pt idx="26624">
                  <c:v>5.971627315011574E-2</c:v>
                </c:pt>
                <c:pt idx="26625">
                  <c:v>0</c:v>
                </c:pt>
                <c:pt idx="26626">
                  <c:v>0.12704886573919794</c:v>
                </c:pt>
                <c:pt idx="26627">
                  <c:v>0.13884670138941146</c:v>
                </c:pt>
                <c:pt idx="26628">
                  <c:v>0.14878890046384186</c:v>
                </c:pt>
                <c:pt idx="26629">
                  <c:v>0.15886140046495711</c:v>
                </c:pt>
                <c:pt idx="26630">
                  <c:v>39.892742233794706</c:v>
                </c:pt>
                <c:pt idx="26631">
                  <c:v>0.1220871064797393</c:v>
                </c:pt>
                <c:pt idx="26632">
                  <c:v>0.13985550926008727</c:v>
                </c:pt>
                <c:pt idx="26633">
                  <c:v>0</c:v>
                </c:pt>
                <c:pt idx="26634">
                  <c:v>0.14649601851851912</c:v>
                </c:pt>
                <c:pt idx="26635">
                  <c:v>0</c:v>
                </c:pt>
                <c:pt idx="26636">
                  <c:v>0</c:v>
                </c:pt>
                <c:pt idx="26637">
                  <c:v>0</c:v>
                </c:pt>
                <c:pt idx="26638">
                  <c:v>0.15036594907724066</c:v>
                </c:pt>
                <c:pt idx="26639">
                  <c:v>0</c:v>
                </c:pt>
                <c:pt idx="26640">
                  <c:v>0.17801406250509899</c:v>
                </c:pt>
                <c:pt idx="26641">
                  <c:v>0.14655319444136694</c:v>
                </c:pt>
                <c:pt idx="26642">
                  <c:v>0.14664440972410375</c:v>
                </c:pt>
                <c:pt idx="26643">
                  <c:v>0.14002506944962079</c:v>
                </c:pt>
                <c:pt idx="26644">
                  <c:v>0</c:v>
                </c:pt>
                <c:pt idx="26645">
                  <c:v>4.080266111108358</c:v>
                </c:pt>
                <c:pt idx="26646">
                  <c:v>0.15314747684897156</c:v>
                </c:pt>
                <c:pt idx="26647">
                  <c:v>0.14961739582940936</c:v>
                </c:pt>
                <c:pt idx="26648">
                  <c:v>0</c:v>
                </c:pt>
                <c:pt idx="26649">
                  <c:v>0</c:v>
                </c:pt>
                <c:pt idx="26650">
                  <c:v>0.14862222222291166</c:v>
                </c:pt>
                <c:pt idx="26651">
                  <c:v>0.15147512731346069</c:v>
                </c:pt>
                <c:pt idx="26652">
                  <c:v>0.14468370370013872</c:v>
                </c:pt>
                <c:pt idx="26653">
                  <c:v>0</c:v>
                </c:pt>
                <c:pt idx="26654">
                  <c:v>0</c:v>
                </c:pt>
                <c:pt idx="26655">
                  <c:v>0.15021193286520429</c:v>
                </c:pt>
                <c:pt idx="26656">
                  <c:v>0.1490979629670619</c:v>
                </c:pt>
                <c:pt idx="26657">
                  <c:v>0</c:v>
                </c:pt>
                <c:pt idx="26658">
                  <c:v>0</c:v>
                </c:pt>
                <c:pt idx="26659">
                  <c:v>0</c:v>
                </c:pt>
                <c:pt idx="26660">
                  <c:v>0</c:v>
                </c:pt>
                <c:pt idx="26661">
                  <c:v>0</c:v>
                </c:pt>
                <c:pt idx="26662">
                  <c:v>0.13947293980891118</c:v>
                </c:pt>
                <c:pt idx="26663">
                  <c:v>0</c:v>
                </c:pt>
                <c:pt idx="26664">
                  <c:v>0</c:v>
                </c:pt>
                <c:pt idx="26665">
                  <c:v>0.16096237268357072</c:v>
                </c:pt>
                <c:pt idx="26666">
                  <c:v>0.13306108796678018</c:v>
                </c:pt>
                <c:pt idx="26667">
                  <c:v>0</c:v>
                </c:pt>
                <c:pt idx="26668">
                  <c:v>0.1499461574057932</c:v>
                </c:pt>
                <c:pt idx="26669">
                  <c:v>0</c:v>
                </c:pt>
                <c:pt idx="26670">
                  <c:v>0.14934760416508652</c:v>
                </c:pt>
                <c:pt idx="26671">
                  <c:v>0.14204035879811272</c:v>
                </c:pt>
                <c:pt idx="26672">
                  <c:v>0.1482978356507374</c:v>
                </c:pt>
                <c:pt idx="26673">
                  <c:v>0.14772937499947147</c:v>
                </c:pt>
                <c:pt idx="26674">
                  <c:v>0.14093962962942896</c:v>
                </c:pt>
                <c:pt idx="26675">
                  <c:v>0.14554204860905884</c:v>
                </c:pt>
                <c:pt idx="26676">
                  <c:v>0.15156778935488546</c:v>
                </c:pt>
                <c:pt idx="26677">
                  <c:v>0.15633611111115897</c:v>
                </c:pt>
                <c:pt idx="26678">
                  <c:v>0.15107716435159091</c:v>
                </c:pt>
                <c:pt idx="26679">
                  <c:v>0.14726340277411509</c:v>
                </c:pt>
                <c:pt idx="26680">
                  <c:v>0.15364846064767335</c:v>
                </c:pt>
                <c:pt idx="26681">
                  <c:v>0.15117532407020917</c:v>
                </c:pt>
                <c:pt idx="26682">
                  <c:v>0.15447350694739725</c:v>
                </c:pt>
                <c:pt idx="26683">
                  <c:v>0.15336526620376389</c:v>
                </c:pt>
                <c:pt idx="26684">
                  <c:v>0.15548678240884328</c:v>
                </c:pt>
                <c:pt idx="26685">
                  <c:v>0.15286003472283483</c:v>
                </c:pt>
                <c:pt idx="26686">
                  <c:v>0.15408025462966179</c:v>
                </c:pt>
                <c:pt idx="26687">
                  <c:v>0.15310195601341547</c:v>
                </c:pt>
                <c:pt idx="26688">
                  <c:v>0.15899355323927011</c:v>
                </c:pt>
                <c:pt idx="26689">
                  <c:v>0.14900731481611729</c:v>
                </c:pt>
                <c:pt idx="26690">
                  <c:v>0.142019293984049</c:v>
                </c:pt>
                <c:pt idx="26691">
                  <c:v>0.13954056712827878</c:v>
                </c:pt>
                <c:pt idx="26692">
                  <c:v>0.14646390046254965</c:v>
                </c:pt>
                <c:pt idx="26693">
                  <c:v>0.30933960647962522</c:v>
                </c:pt>
                <c:pt idx="26694">
                  <c:v>9.9220821757626254E-2</c:v>
                </c:pt>
                <c:pt idx="26695">
                  <c:v>0.14158124999812571</c:v>
                </c:pt>
                <c:pt idx="26696">
                  <c:v>5.8630416664527729E-2</c:v>
                </c:pt>
                <c:pt idx="26697">
                  <c:v>0.16412534722621785</c:v>
                </c:pt>
                <c:pt idx="26698">
                  <c:v>0.14616571759688668</c:v>
                </c:pt>
                <c:pt idx="26699">
                  <c:v>0.14820364583283663</c:v>
                </c:pt>
                <c:pt idx="26700">
                  <c:v>30.203042858796834</c:v>
                </c:pt>
                <c:pt idx="26701">
                  <c:v>0.17100449073768687</c:v>
                </c:pt>
                <c:pt idx="26702">
                  <c:v>0.14982247685111361</c:v>
                </c:pt>
                <c:pt idx="26703">
                  <c:v>0.14986751157266553</c:v>
                </c:pt>
                <c:pt idx="26704">
                  <c:v>0.14860150462482125</c:v>
                </c:pt>
                <c:pt idx="26705">
                  <c:v>0.15210766203381354</c:v>
                </c:pt>
                <c:pt idx="26706">
                  <c:v>0.1297509953728877</c:v>
                </c:pt>
                <c:pt idx="26707">
                  <c:v>2.3044418981444323</c:v>
                </c:pt>
                <c:pt idx="26708">
                  <c:v>0.21253862268349621</c:v>
                </c:pt>
                <c:pt idx="26709">
                  <c:v>0.15714877314894693</c:v>
                </c:pt>
                <c:pt idx="26710">
                  <c:v>0.15660093750193482</c:v>
                </c:pt>
                <c:pt idx="26711">
                  <c:v>6.5898611115699168E-2</c:v>
                </c:pt>
                <c:pt idx="26712">
                  <c:v>0.15101270833838498</c:v>
                </c:pt>
                <c:pt idx="26713">
                  <c:v>0.14947253472200828</c:v>
                </c:pt>
                <c:pt idx="26714">
                  <c:v>0.15103288194950437</c:v>
                </c:pt>
                <c:pt idx="26715">
                  <c:v>0.41551005787187023</c:v>
                </c:pt>
                <c:pt idx="26716">
                  <c:v>0.15522687499469612</c:v>
                </c:pt>
                <c:pt idx="26717">
                  <c:v>0.15218276620726101</c:v>
                </c:pt>
                <c:pt idx="26718">
                  <c:v>0.161219386573066</c:v>
                </c:pt>
                <c:pt idx="26719">
                  <c:v>0.16890129629609874</c:v>
                </c:pt>
                <c:pt idx="26720">
                  <c:v>0.15455611111246981</c:v>
                </c:pt>
                <c:pt idx="26721">
                  <c:v>0.13867770833167015</c:v>
                </c:pt>
                <c:pt idx="26722">
                  <c:v>0.1491082523134537</c:v>
                </c:pt>
                <c:pt idx="26723">
                  <c:v>0.14834186343068723</c:v>
                </c:pt>
                <c:pt idx="26724">
                  <c:v>0.57314185184804955</c:v>
                </c:pt>
                <c:pt idx="26725">
                  <c:v>0.81232885416102363</c:v>
                </c:pt>
                <c:pt idx="26726">
                  <c:v>0.14949738425639225</c:v>
                </c:pt>
                <c:pt idx="26727">
                  <c:v>0.14676506943942513</c:v>
                </c:pt>
                <c:pt idx="26728">
                  <c:v>0.14985531250567874</c:v>
                </c:pt>
                <c:pt idx="26729">
                  <c:v>0.14717335648310836</c:v>
                </c:pt>
                <c:pt idx="26730">
                  <c:v>0.15694807870022487</c:v>
                </c:pt>
                <c:pt idx="26731">
                  <c:v>0.14655785879585892</c:v>
                </c:pt>
                <c:pt idx="26732">
                  <c:v>0</c:v>
                </c:pt>
                <c:pt idx="26733">
                  <c:v>0.15114667823945638</c:v>
                </c:pt>
                <c:pt idx="26734">
                  <c:v>0.14992425925447606</c:v>
                </c:pt>
                <c:pt idx="26735">
                  <c:v>0.15093524305848405</c:v>
                </c:pt>
                <c:pt idx="26736">
                  <c:v>0.14817430555558531</c:v>
                </c:pt>
                <c:pt idx="26737">
                  <c:v>0</c:v>
                </c:pt>
                <c:pt idx="26738">
                  <c:v>0.14778785879025236</c:v>
                </c:pt>
                <c:pt idx="26739">
                  <c:v>0.1532679861120414</c:v>
                </c:pt>
                <c:pt idx="26740">
                  <c:v>0.14147322916687699</c:v>
                </c:pt>
                <c:pt idx="26741">
                  <c:v>0.14474775463168044</c:v>
                </c:pt>
                <c:pt idx="26742">
                  <c:v>0.15906172453833278</c:v>
                </c:pt>
                <c:pt idx="26743">
                  <c:v>0.15455049768206663</c:v>
                </c:pt>
                <c:pt idx="26744">
                  <c:v>0.54677931712649297</c:v>
                </c:pt>
                <c:pt idx="26745">
                  <c:v>0.14786825231567491</c:v>
                </c:pt>
                <c:pt idx="26746">
                  <c:v>0.14802042824157979</c:v>
                </c:pt>
                <c:pt idx="26747">
                  <c:v>0.59016053241066402</c:v>
                </c:pt>
                <c:pt idx="26748">
                  <c:v>6.803679397853557E-2</c:v>
                </c:pt>
                <c:pt idx="26749">
                  <c:v>0</c:v>
                </c:pt>
                <c:pt idx="26750">
                  <c:v>0</c:v>
                </c:pt>
                <c:pt idx="26751">
                  <c:v>0</c:v>
                </c:pt>
                <c:pt idx="26752">
                  <c:v>0</c:v>
                </c:pt>
                <c:pt idx="26753">
                  <c:v>0.11087550925731193</c:v>
                </c:pt>
                <c:pt idx="26754">
                  <c:v>0</c:v>
                </c:pt>
                <c:pt idx="26755">
                  <c:v>0</c:v>
                </c:pt>
                <c:pt idx="26756">
                  <c:v>0</c:v>
                </c:pt>
                <c:pt idx="26757">
                  <c:v>0</c:v>
                </c:pt>
                <c:pt idx="26758">
                  <c:v>0</c:v>
                </c:pt>
                <c:pt idx="26759">
                  <c:v>0</c:v>
                </c:pt>
                <c:pt idx="26760">
                  <c:v>0</c:v>
                </c:pt>
                <c:pt idx="26761">
                  <c:v>0</c:v>
                </c:pt>
                <c:pt idx="26762">
                  <c:v>0.14998760416347068</c:v>
                </c:pt>
                <c:pt idx="26763">
                  <c:v>0</c:v>
                </c:pt>
                <c:pt idx="26764">
                  <c:v>0</c:v>
                </c:pt>
                <c:pt idx="26765">
                  <c:v>0.15087499999935972</c:v>
                </c:pt>
                <c:pt idx="26766">
                  <c:v>0</c:v>
                </c:pt>
                <c:pt idx="26767">
                  <c:v>0</c:v>
                </c:pt>
                <c:pt idx="26768">
                  <c:v>0.15474501157586928</c:v>
                </c:pt>
                <c:pt idx="26769">
                  <c:v>0</c:v>
                </c:pt>
                <c:pt idx="26770">
                  <c:v>0.15307622685213573</c:v>
                </c:pt>
                <c:pt idx="26771">
                  <c:v>0.14911778935493203</c:v>
                </c:pt>
                <c:pt idx="26772">
                  <c:v>0.14929335648048436</c:v>
                </c:pt>
                <c:pt idx="26773">
                  <c:v>8.6038333334727213E-2</c:v>
                </c:pt>
                <c:pt idx="26774">
                  <c:v>0.1496247916657012</c:v>
                </c:pt>
                <c:pt idx="26775">
                  <c:v>7.863393518346129E-2</c:v>
                </c:pt>
                <c:pt idx="26776">
                  <c:v>0.1483499768510228</c:v>
                </c:pt>
                <c:pt idx="26777">
                  <c:v>0</c:v>
                </c:pt>
                <c:pt idx="26778">
                  <c:v>0</c:v>
                </c:pt>
                <c:pt idx="26779">
                  <c:v>0</c:v>
                </c:pt>
                <c:pt idx="26780">
                  <c:v>0</c:v>
                </c:pt>
                <c:pt idx="26781">
                  <c:v>0</c:v>
                </c:pt>
                <c:pt idx="26782">
                  <c:v>0.15061770832835464</c:v>
                </c:pt>
                <c:pt idx="26783">
                  <c:v>0</c:v>
                </c:pt>
                <c:pt idx="26784">
                  <c:v>0.1500955671290285</c:v>
                </c:pt>
                <c:pt idx="26785">
                  <c:v>0.1073073726875009</c:v>
                </c:pt>
                <c:pt idx="26786">
                  <c:v>0.1507387268502498</c:v>
                </c:pt>
                <c:pt idx="26787">
                  <c:v>0</c:v>
                </c:pt>
                <c:pt idx="26788">
                  <c:v>3.2153796295460779E-2</c:v>
                </c:pt>
                <c:pt idx="26789">
                  <c:v>0</c:v>
                </c:pt>
                <c:pt idx="26790">
                  <c:v>0.1527111226823763</c:v>
                </c:pt>
                <c:pt idx="26791">
                  <c:v>0.57253173611388775</c:v>
                </c:pt>
                <c:pt idx="26792">
                  <c:v>0</c:v>
                </c:pt>
                <c:pt idx="26793">
                  <c:v>0.15122288194106659</c:v>
                </c:pt>
                <c:pt idx="26794">
                  <c:v>0.14707546296267537</c:v>
                </c:pt>
                <c:pt idx="26795">
                  <c:v>0</c:v>
                </c:pt>
                <c:pt idx="26796">
                  <c:v>0</c:v>
                </c:pt>
                <c:pt idx="26797">
                  <c:v>0</c:v>
                </c:pt>
                <c:pt idx="26798">
                  <c:v>0</c:v>
                </c:pt>
                <c:pt idx="26799">
                  <c:v>0.15095209491119022</c:v>
                </c:pt>
                <c:pt idx="26800">
                  <c:v>0</c:v>
                </c:pt>
                <c:pt idx="26801">
                  <c:v>0</c:v>
                </c:pt>
                <c:pt idx="26802">
                  <c:v>0.14962270833348157</c:v>
                </c:pt>
                <c:pt idx="26803">
                  <c:v>0.14665131944639143</c:v>
                </c:pt>
                <c:pt idx="26804">
                  <c:v>0.14812442129914416</c:v>
                </c:pt>
                <c:pt idx="26805">
                  <c:v>0.14505839120829478</c:v>
                </c:pt>
                <c:pt idx="26806">
                  <c:v>0</c:v>
                </c:pt>
                <c:pt idx="26807">
                  <c:v>0.14794427083688788</c:v>
                </c:pt>
                <c:pt idx="26808">
                  <c:v>0.14763182870228775</c:v>
                </c:pt>
                <c:pt idx="26809">
                  <c:v>0.14608736110676546</c:v>
                </c:pt>
                <c:pt idx="26810">
                  <c:v>0.14758418982091825</c:v>
                </c:pt>
                <c:pt idx="26811">
                  <c:v>0.16113665509328712</c:v>
                </c:pt>
                <c:pt idx="26812">
                  <c:v>0.14886646990635199</c:v>
                </c:pt>
                <c:pt idx="26813">
                  <c:v>2.6546134256932419E-2</c:v>
                </c:pt>
                <c:pt idx="26814">
                  <c:v>0.15318390046013519</c:v>
                </c:pt>
                <c:pt idx="26815">
                  <c:v>0.15325377315457445</c:v>
                </c:pt>
                <c:pt idx="26816">
                  <c:v>1.9296180551464204E-2</c:v>
                </c:pt>
                <c:pt idx="26817">
                  <c:v>9.7709143519750796E-3</c:v>
                </c:pt>
                <c:pt idx="26818">
                  <c:v>5.8657048612076323E-2</c:v>
                </c:pt>
                <c:pt idx="26819">
                  <c:v>0</c:v>
                </c:pt>
                <c:pt idx="26820">
                  <c:v>0</c:v>
                </c:pt>
                <c:pt idx="26821">
                  <c:v>0.14921913194120862</c:v>
                </c:pt>
                <c:pt idx="26822">
                  <c:v>0.15126560185308335</c:v>
                </c:pt>
                <c:pt idx="26823">
                  <c:v>0.14419498843199108</c:v>
                </c:pt>
                <c:pt idx="26824">
                  <c:v>0.15109409722208511</c:v>
                </c:pt>
                <c:pt idx="26825">
                  <c:v>0.15147954860731261</c:v>
                </c:pt>
                <c:pt idx="26826">
                  <c:v>0.15141378471889766</c:v>
                </c:pt>
                <c:pt idx="26827">
                  <c:v>0.14725880786863854</c:v>
                </c:pt>
                <c:pt idx="26828">
                  <c:v>0.14989905092807021</c:v>
                </c:pt>
                <c:pt idx="26829">
                  <c:v>6.0884525461005978E-2</c:v>
                </c:pt>
                <c:pt idx="26830">
                  <c:v>0</c:v>
                </c:pt>
                <c:pt idx="26831">
                  <c:v>0.14662714120640885</c:v>
                </c:pt>
                <c:pt idx="26832">
                  <c:v>0.145488009264227</c:v>
                </c:pt>
                <c:pt idx="26833">
                  <c:v>0.19584028935059905</c:v>
                </c:pt>
                <c:pt idx="26834">
                  <c:v>0.18542843750037719</c:v>
                </c:pt>
                <c:pt idx="26835">
                  <c:v>0.1436078819388058</c:v>
                </c:pt>
                <c:pt idx="26836">
                  <c:v>0.15786751157429535</c:v>
                </c:pt>
                <c:pt idx="26837">
                  <c:v>0.21406274305627448</c:v>
                </c:pt>
                <c:pt idx="26838">
                  <c:v>0.14791071759827901</c:v>
                </c:pt>
                <c:pt idx="26839">
                  <c:v>0.14846368055441417</c:v>
                </c:pt>
                <c:pt idx="26840">
                  <c:v>0.14452951389102964</c:v>
                </c:pt>
                <c:pt idx="26841">
                  <c:v>0</c:v>
                </c:pt>
                <c:pt idx="26842">
                  <c:v>0.15636499999527587</c:v>
                </c:pt>
                <c:pt idx="26843">
                  <c:v>0.14623789351753658</c:v>
                </c:pt>
                <c:pt idx="26844">
                  <c:v>0.14667250000638887</c:v>
                </c:pt>
                <c:pt idx="26845">
                  <c:v>0</c:v>
                </c:pt>
                <c:pt idx="26846">
                  <c:v>0.1459790162043646</c:v>
                </c:pt>
                <c:pt idx="26847">
                  <c:v>0.14392504629358882</c:v>
                </c:pt>
                <c:pt idx="26848">
                  <c:v>0.14754883101704763</c:v>
                </c:pt>
                <c:pt idx="26849">
                  <c:v>0</c:v>
                </c:pt>
                <c:pt idx="26850">
                  <c:v>0.14889538194256602</c:v>
                </c:pt>
                <c:pt idx="26851">
                  <c:v>0.14846972221857868</c:v>
                </c:pt>
                <c:pt idx="26852">
                  <c:v>0.14630958333145827</c:v>
                </c:pt>
                <c:pt idx="26853">
                  <c:v>0.14479873843083624</c:v>
                </c:pt>
                <c:pt idx="26854">
                  <c:v>0.14959114583325572</c:v>
                </c:pt>
                <c:pt idx="26855">
                  <c:v>0</c:v>
                </c:pt>
                <c:pt idx="26856">
                  <c:v>0</c:v>
                </c:pt>
                <c:pt idx="26857">
                  <c:v>0</c:v>
                </c:pt>
                <c:pt idx="26858">
                  <c:v>0</c:v>
                </c:pt>
                <c:pt idx="26859">
                  <c:v>0</c:v>
                </c:pt>
                <c:pt idx="26860">
                  <c:v>0</c:v>
                </c:pt>
                <c:pt idx="26861">
                  <c:v>0</c:v>
                </c:pt>
                <c:pt idx="26862">
                  <c:v>0</c:v>
                </c:pt>
                <c:pt idx="26863">
                  <c:v>0</c:v>
                </c:pt>
                <c:pt idx="26864">
                  <c:v>0</c:v>
                </c:pt>
                <c:pt idx="26865">
                  <c:v>0.14445033564697951</c:v>
                </c:pt>
                <c:pt idx="26866">
                  <c:v>0.14775903934787493</c:v>
                </c:pt>
                <c:pt idx="26867">
                  <c:v>0.14510112268908415</c:v>
                </c:pt>
                <c:pt idx="26868">
                  <c:v>0</c:v>
                </c:pt>
                <c:pt idx="26869">
                  <c:v>0</c:v>
                </c:pt>
                <c:pt idx="26870">
                  <c:v>0</c:v>
                </c:pt>
                <c:pt idx="26871">
                  <c:v>0</c:v>
                </c:pt>
                <c:pt idx="26872">
                  <c:v>0.1458020023201243</c:v>
                </c:pt>
                <c:pt idx="26873">
                  <c:v>0</c:v>
                </c:pt>
                <c:pt idx="26874">
                  <c:v>0.15314981481060386</c:v>
                </c:pt>
                <c:pt idx="26875">
                  <c:v>0.14964222221897217</c:v>
                </c:pt>
                <c:pt idx="26876">
                  <c:v>0.14475966434838483</c:v>
                </c:pt>
                <c:pt idx="26877">
                  <c:v>0.14790241898299428</c:v>
                </c:pt>
                <c:pt idx="26878">
                  <c:v>0</c:v>
                </c:pt>
                <c:pt idx="26879">
                  <c:v>0</c:v>
                </c:pt>
                <c:pt idx="26880">
                  <c:v>0</c:v>
                </c:pt>
                <c:pt idx="26881">
                  <c:v>0</c:v>
                </c:pt>
                <c:pt idx="26882">
                  <c:v>0</c:v>
                </c:pt>
                <c:pt idx="26883">
                  <c:v>0</c:v>
                </c:pt>
                <c:pt idx="26884">
                  <c:v>0</c:v>
                </c:pt>
                <c:pt idx="26885">
                  <c:v>0</c:v>
                </c:pt>
                <c:pt idx="26886">
                  <c:v>0</c:v>
                </c:pt>
                <c:pt idx="26887">
                  <c:v>0</c:v>
                </c:pt>
                <c:pt idx="26888">
                  <c:v>0</c:v>
                </c:pt>
                <c:pt idx="26889">
                  <c:v>0</c:v>
                </c:pt>
                <c:pt idx="26890">
                  <c:v>0.14732252315297956</c:v>
                </c:pt>
                <c:pt idx="26891">
                  <c:v>0.14357925926015014</c:v>
                </c:pt>
                <c:pt idx="26892">
                  <c:v>0</c:v>
                </c:pt>
                <c:pt idx="26893">
                  <c:v>0</c:v>
                </c:pt>
                <c:pt idx="26894">
                  <c:v>0</c:v>
                </c:pt>
                <c:pt idx="26895">
                  <c:v>6.2577592594607268E-2</c:v>
                </c:pt>
                <c:pt idx="26896">
                  <c:v>0</c:v>
                </c:pt>
                <c:pt idx="26897">
                  <c:v>0</c:v>
                </c:pt>
                <c:pt idx="26898">
                  <c:v>0</c:v>
                </c:pt>
                <c:pt idx="26899">
                  <c:v>0</c:v>
                </c:pt>
                <c:pt idx="26900">
                  <c:v>0</c:v>
                </c:pt>
                <c:pt idx="26901">
                  <c:v>0</c:v>
                </c:pt>
                <c:pt idx="26902">
                  <c:v>0</c:v>
                </c:pt>
                <c:pt idx="26903">
                  <c:v>0</c:v>
                </c:pt>
                <c:pt idx="26904">
                  <c:v>0</c:v>
                </c:pt>
                <c:pt idx="26905">
                  <c:v>0</c:v>
                </c:pt>
                <c:pt idx="26906">
                  <c:v>0</c:v>
                </c:pt>
                <c:pt idx="26907">
                  <c:v>0</c:v>
                </c:pt>
                <c:pt idx="26908">
                  <c:v>0</c:v>
                </c:pt>
                <c:pt idx="26909">
                  <c:v>0</c:v>
                </c:pt>
                <c:pt idx="26910">
                  <c:v>0.12584915509069106</c:v>
                </c:pt>
                <c:pt idx="26911">
                  <c:v>0.11235994213348022</c:v>
                </c:pt>
                <c:pt idx="26912">
                  <c:v>0.1089211111102486</c:v>
                </c:pt>
                <c:pt idx="26913">
                  <c:v>0</c:v>
                </c:pt>
                <c:pt idx="26914">
                  <c:v>0</c:v>
                </c:pt>
                <c:pt idx="26915">
                  <c:v>0</c:v>
                </c:pt>
                <c:pt idx="26916">
                  <c:v>0</c:v>
                </c:pt>
                <c:pt idx="26917">
                  <c:v>0</c:v>
                </c:pt>
                <c:pt idx="26918">
                  <c:v>0</c:v>
                </c:pt>
                <c:pt idx="26919">
                  <c:v>0</c:v>
                </c:pt>
                <c:pt idx="26920">
                  <c:v>0</c:v>
                </c:pt>
                <c:pt idx="26921">
                  <c:v>0.77381723379949108</c:v>
                </c:pt>
                <c:pt idx="26922">
                  <c:v>0.11007725694798864</c:v>
                </c:pt>
                <c:pt idx="26923">
                  <c:v>0</c:v>
                </c:pt>
                <c:pt idx="26924">
                  <c:v>0</c:v>
                </c:pt>
                <c:pt idx="26925">
                  <c:v>0.14279104166780598</c:v>
                </c:pt>
                <c:pt idx="26926">
                  <c:v>0</c:v>
                </c:pt>
                <c:pt idx="26927">
                  <c:v>0</c:v>
                </c:pt>
                <c:pt idx="26928">
                  <c:v>0</c:v>
                </c:pt>
                <c:pt idx="26929">
                  <c:v>0</c:v>
                </c:pt>
                <c:pt idx="26930">
                  <c:v>0</c:v>
                </c:pt>
                <c:pt idx="26931">
                  <c:v>0</c:v>
                </c:pt>
                <c:pt idx="26932">
                  <c:v>0</c:v>
                </c:pt>
                <c:pt idx="26933">
                  <c:v>0.1471198263898259</c:v>
                </c:pt>
                <c:pt idx="26934">
                  <c:v>0.16476732638693647</c:v>
                </c:pt>
                <c:pt idx="26935">
                  <c:v>0</c:v>
                </c:pt>
                <c:pt idx="26936">
                  <c:v>3.2866099536477122E-2</c:v>
                </c:pt>
                <c:pt idx="26937">
                  <c:v>0</c:v>
                </c:pt>
                <c:pt idx="26938">
                  <c:v>0.11571736110636266</c:v>
                </c:pt>
                <c:pt idx="26939">
                  <c:v>0.15135365741298301</c:v>
                </c:pt>
                <c:pt idx="26940">
                  <c:v>0.14948069443926215</c:v>
                </c:pt>
                <c:pt idx="26941">
                  <c:v>0</c:v>
                </c:pt>
                <c:pt idx="26942">
                  <c:v>0.11084428241156274</c:v>
                </c:pt>
                <c:pt idx="26943">
                  <c:v>0</c:v>
                </c:pt>
                <c:pt idx="26944">
                  <c:v>0</c:v>
                </c:pt>
                <c:pt idx="26945">
                  <c:v>0</c:v>
                </c:pt>
                <c:pt idx="26946">
                  <c:v>0</c:v>
                </c:pt>
                <c:pt idx="26947">
                  <c:v>0</c:v>
                </c:pt>
                <c:pt idx="26948">
                  <c:v>0.14870866898127133</c:v>
                </c:pt>
                <c:pt idx="26949">
                  <c:v>0.15010476852330612</c:v>
                </c:pt>
                <c:pt idx="26950">
                  <c:v>0.14733025462919613</c:v>
                </c:pt>
                <c:pt idx="26951">
                  <c:v>0</c:v>
                </c:pt>
                <c:pt idx="26952">
                  <c:v>0</c:v>
                </c:pt>
                <c:pt idx="26953">
                  <c:v>0</c:v>
                </c:pt>
                <c:pt idx="26954">
                  <c:v>0.21284708333405433</c:v>
                </c:pt>
                <c:pt idx="26955">
                  <c:v>0.14840821759571554</c:v>
                </c:pt>
                <c:pt idx="26956">
                  <c:v>0.15375894676253665</c:v>
                </c:pt>
                <c:pt idx="26957">
                  <c:v>0</c:v>
                </c:pt>
                <c:pt idx="26958">
                  <c:v>0</c:v>
                </c:pt>
                <c:pt idx="26959">
                  <c:v>0</c:v>
                </c:pt>
                <c:pt idx="26960">
                  <c:v>0</c:v>
                </c:pt>
                <c:pt idx="26961">
                  <c:v>0</c:v>
                </c:pt>
                <c:pt idx="26962">
                  <c:v>0</c:v>
                </c:pt>
                <c:pt idx="26963">
                  <c:v>0</c:v>
                </c:pt>
                <c:pt idx="26964">
                  <c:v>0</c:v>
                </c:pt>
                <c:pt idx="26965">
                  <c:v>0</c:v>
                </c:pt>
                <c:pt idx="26966">
                  <c:v>0</c:v>
                </c:pt>
                <c:pt idx="26967">
                  <c:v>0</c:v>
                </c:pt>
                <c:pt idx="26968">
                  <c:v>0</c:v>
                </c:pt>
                <c:pt idx="26969">
                  <c:v>0</c:v>
                </c:pt>
                <c:pt idx="26970">
                  <c:v>0.15168814815115184</c:v>
                </c:pt>
                <c:pt idx="26971">
                  <c:v>0</c:v>
                </c:pt>
                <c:pt idx="26972">
                  <c:v>0</c:v>
                </c:pt>
                <c:pt idx="26973">
                  <c:v>0</c:v>
                </c:pt>
                <c:pt idx="26974">
                  <c:v>0.59922025462583406</c:v>
                </c:pt>
                <c:pt idx="26975">
                  <c:v>0</c:v>
                </c:pt>
                <c:pt idx="26976">
                  <c:v>0.15026320602191845</c:v>
                </c:pt>
                <c:pt idx="26977">
                  <c:v>0</c:v>
                </c:pt>
                <c:pt idx="26978">
                  <c:v>0</c:v>
                </c:pt>
                <c:pt idx="26979">
                  <c:v>0.14858545138849877</c:v>
                </c:pt>
                <c:pt idx="26980">
                  <c:v>0.14944865740835667</c:v>
                </c:pt>
                <c:pt idx="26981">
                  <c:v>0.15177435184887145</c:v>
                </c:pt>
                <c:pt idx="26982">
                  <c:v>0</c:v>
                </c:pt>
                <c:pt idx="26983">
                  <c:v>0.15157268518669298</c:v>
                </c:pt>
                <c:pt idx="26984">
                  <c:v>0.15282877314893994</c:v>
                </c:pt>
                <c:pt idx="26985">
                  <c:v>0</c:v>
                </c:pt>
                <c:pt idx="26986">
                  <c:v>0.14808759259904036</c:v>
                </c:pt>
                <c:pt idx="26987">
                  <c:v>0</c:v>
                </c:pt>
                <c:pt idx="26988">
                  <c:v>0.1499714583333116</c:v>
                </c:pt>
                <c:pt idx="26989">
                  <c:v>0.14670652777567739</c:v>
                </c:pt>
                <c:pt idx="26990">
                  <c:v>0.15153445601754356</c:v>
                </c:pt>
                <c:pt idx="26991">
                  <c:v>0.15265453703614185</c:v>
                </c:pt>
                <c:pt idx="26992">
                  <c:v>0.14840027777972864</c:v>
                </c:pt>
                <c:pt idx="26993">
                  <c:v>0</c:v>
                </c:pt>
                <c:pt idx="26994">
                  <c:v>0</c:v>
                </c:pt>
                <c:pt idx="26995">
                  <c:v>0.14575267361215083</c:v>
                </c:pt>
                <c:pt idx="26996">
                  <c:v>0.14985467592487112</c:v>
                </c:pt>
                <c:pt idx="26997">
                  <c:v>0.15180023147695465</c:v>
                </c:pt>
                <c:pt idx="26998">
                  <c:v>0.14852406249701744</c:v>
                </c:pt>
                <c:pt idx="26999">
                  <c:v>0.14571502314356621</c:v>
                </c:pt>
                <c:pt idx="27000">
                  <c:v>0</c:v>
                </c:pt>
                <c:pt idx="27001">
                  <c:v>3.0820300926279742E-2</c:v>
                </c:pt>
                <c:pt idx="27002">
                  <c:v>1.2508657404396217E-2</c:v>
                </c:pt>
                <c:pt idx="27003">
                  <c:v>0</c:v>
                </c:pt>
                <c:pt idx="27004">
                  <c:v>0</c:v>
                </c:pt>
                <c:pt idx="27005">
                  <c:v>0</c:v>
                </c:pt>
                <c:pt idx="27006">
                  <c:v>4.0170717620640062E-3</c:v>
                </c:pt>
                <c:pt idx="27007">
                  <c:v>0</c:v>
                </c:pt>
                <c:pt idx="27008">
                  <c:v>0.15060222222382436</c:v>
                </c:pt>
                <c:pt idx="27009">
                  <c:v>0</c:v>
                </c:pt>
                <c:pt idx="27010">
                  <c:v>0</c:v>
                </c:pt>
                <c:pt idx="27011">
                  <c:v>0</c:v>
                </c:pt>
                <c:pt idx="27012">
                  <c:v>0</c:v>
                </c:pt>
                <c:pt idx="27013">
                  <c:v>0</c:v>
                </c:pt>
                <c:pt idx="27014">
                  <c:v>3.2449872684082948E-2</c:v>
                </c:pt>
                <c:pt idx="27015">
                  <c:v>0</c:v>
                </c:pt>
                <c:pt idx="27016">
                  <c:v>0</c:v>
                </c:pt>
                <c:pt idx="27017">
                  <c:v>0.1470970601803856</c:v>
                </c:pt>
                <c:pt idx="27018">
                  <c:v>0.15130385416705394</c:v>
                </c:pt>
                <c:pt idx="27019">
                  <c:v>0.14848090277519077</c:v>
                </c:pt>
                <c:pt idx="27020">
                  <c:v>0.15978905092924833</c:v>
                </c:pt>
                <c:pt idx="27021">
                  <c:v>0</c:v>
                </c:pt>
                <c:pt idx="27022">
                  <c:v>0.1474530902778497</c:v>
                </c:pt>
                <c:pt idx="27023">
                  <c:v>0.14889528935600538</c:v>
                </c:pt>
                <c:pt idx="27024">
                  <c:v>0.14980273148103151</c:v>
                </c:pt>
                <c:pt idx="27025">
                  <c:v>0.15489901620458113</c:v>
                </c:pt>
                <c:pt idx="27026">
                  <c:v>0.15266642360802507</c:v>
                </c:pt>
                <c:pt idx="27027">
                  <c:v>0.14839087962900521</c:v>
                </c:pt>
                <c:pt idx="27028">
                  <c:v>0</c:v>
                </c:pt>
                <c:pt idx="27029">
                  <c:v>0.14801510416873498</c:v>
                </c:pt>
                <c:pt idx="27030">
                  <c:v>0</c:v>
                </c:pt>
                <c:pt idx="27031">
                  <c:v>0.13703840277594281</c:v>
                </c:pt>
                <c:pt idx="27032">
                  <c:v>0.45055449074425269</c:v>
                </c:pt>
                <c:pt idx="27033">
                  <c:v>0</c:v>
                </c:pt>
                <c:pt idx="27034">
                  <c:v>0</c:v>
                </c:pt>
                <c:pt idx="27035">
                  <c:v>0</c:v>
                </c:pt>
                <c:pt idx="27036">
                  <c:v>0</c:v>
                </c:pt>
                <c:pt idx="27037">
                  <c:v>0</c:v>
                </c:pt>
                <c:pt idx="27038">
                  <c:v>0.15324269676057156</c:v>
                </c:pt>
                <c:pt idx="27039">
                  <c:v>0.11122083332884358</c:v>
                </c:pt>
                <c:pt idx="27040">
                  <c:v>0</c:v>
                </c:pt>
                <c:pt idx="27041">
                  <c:v>0</c:v>
                </c:pt>
                <c:pt idx="27042">
                  <c:v>0.15501645833137445</c:v>
                </c:pt>
                <c:pt idx="27043">
                  <c:v>0</c:v>
                </c:pt>
                <c:pt idx="27044">
                  <c:v>0</c:v>
                </c:pt>
                <c:pt idx="27045">
                  <c:v>0.14476415509125218</c:v>
                </c:pt>
                <c:pt idx="27046">
                  <c:v>0</c:v>
                </c:pt>
                <c:pt idx="27047">
                  <c:v>0</c:v>
                </c:pt>
                <c:pt idx="27048">
                  <c:v>0</c:v>
                </c:pt>
                <c:pt idx="27049">
                  <c:v>0</c:v>
                </c:pt>
                <c:pt idx="27050">
                  <c:v>0</c:v>
                </c:pt>
                <c:pt idx="27051">
                  <c:v>0.13016504629194969</c:v>
                </c:pt>
                <c:pt idx="27052">
                  <c:v>0</c:v>
                </c:pt>
                <c:pt idx="27053">
                  <c:v>0.11116006944212131</c:v>
                </c:pt>
                <c:pt idx="27054">
                  <c:v>0</c:v>
                </c:pt>
                <c:pt idx="27055">
                  <c:v>0</c:v>
                </c:pt>
                <c:pt idx="27056">
                  <c:v>0</c:v>
                </c:pt>
                <c:pt idx="27057">
                  <c:v>0</c:v>
                </c:pt>
                <c:pt idx="27058">
                  <c:v>0</c:v>
                </c:pt>
                <c:pt idx="27059">
                  <c:v>0</c:v>
                </c:pt>
                <c:pt idx="27060">
                  <c:v>8.0907216898121987</c:v>
                </c:pt>
                <c:pt idx="27061">
                  <c:v>0</c:v>
                </c:pt>
                <c:pt idx="27062">
                  <c:v>0.14850390046194661</c:v>
                </c:pt>
                <c:pt idx="27063">
                  <c:v>0</c:v>
                </c:pt>
                <c:pt idx="27064">
                  <c:v>0</c:v>
                </c:pt>
                <c:pt idx="27065">
                  <c:v>0</c:v>
                </c:pt>
                <c:pt idx="27066">
                  <c:v>0</c:v>
                </c:pt>
                <c:pt idx="27067">
                  <c:v>0.15073993055557366</c:v>
                </c:pt>
                <c:pt idx="27068">
                  <c:v>0</c:v>
                </c:pt>
                <c:pt idx="27069">
                  <c:v>0</c:v>
                </c:pt>
                <c:pt idx="27070">
                  <c:v>0</c:v>
                </c:pt>
                <c:pt idx="27071">
                  <c:v>0</c:v>
                </c:pt>
                <c:pt idx="27072">
                  <c:v>0.12842196759447688</c:v>
                </c:pt>
                <c:pt idx="27073">
                  <c:v>0</c:v>
                </c:pt>
                <c:pt idx="27074">
                  <c:v>0.14885141203558305</c:v>
                </c:pt>
                <c:pt idx="27075">
                  <c:v>0</c:v>
                </c:pt>
                <c:pt idx="27076">
                  <c:v>0</c:v>
                </c:pt>
                <c:pt idx="27077">
                  <c:v>0</c:v>
                </c:pt>
                <c:pt idx="27078">
                  <c:v>0</c:v>
                </c:pt>
                <c:pt idx="27079">
                  <c:v>0</c:v>
                </c:pt>
                <c:pt idx="27080">
                  <c:v>0</c:v>
                </c:pt>
                <c:pt idx="27081">
                  <c:v>0</c:v>
                </c:pt>
                <c:pt idx="27082">
                  <c:v>0</c:v>
                </c:pt>
                <c:pt idx="27083">
                  <c:v>0</c:v>
                </c:pt>
                <c:pt idx="27084">
                  <c:v>0</c:v>
                </c:pt>
                <c:pt idx="27085">
                  <c:v>0</c:v>
                </c:pt>
                <c:pt idx="27086">
                  <c:v>0</c:v>
                </c:pt>
                <c:pt idx="27087">
                  <c:v>0</c:v>
                </c:pt>
                <c:pt idx="27088">
                  <c:v>0</c:v>
                </c:pt>
                <c:pt idx="27089">
                  <c:v>0</c:v>
                </c:pt>
                <c:pt idx="27090">
                  <c:v>0</c:v>
                </c:pt>
                <c:pt idx="27091">
                  <c:v>0.14699076388933463</c:v>
                </c:pt>
                <c:pt idx="27092">
                  <c:v>0.14858221064787358</c:v>
                </c:pt>
                <c:pt idx="27093">
                  <c:v>0.15117658564849989</c:v>
                </c:pt>
                <c:pt idx="27094">
                  <c:v>0</c:v>
                </c:pt>
                <c:pt idx="27095">
                  <c:v>0</c:v>
                </c:pt>
                <c:pt idx="27096">
                  <c:v>0.1504005324022728</c:v>
                </c:pt>
                <c:pt idx="27097">
                  <c:v>0.14888194444210967</c:v>
                </c:pt>
                <c:pt idx="27098">
                  <c:v>0</c:v>
                </c:pt>
                <c:pt idx="27099">
                  <c:v>0.14706001157173887</c:v>
                </c:pt>
                <c:pt idx="27100">
                  <c:v>0.60015614583244314</c:v>
                </c:pt>
                <c:pt idx="27101">
                  <c:v>0.14600907407293562</c:v>
                </c:pt>
                <c:pt idx="27102">
                  <c:v>0.15184061342006316</c:v>
                </c:pt>
                <c:pt idx="27103">
                  <c:v>0</c:v>
                </c:pt>
                <c:pt idx="27104">
                  <c:v>0</c:v>
                </c:pt>
                <c:pt idx="27105">
                  <c:v>0</c:v>
                </c:pt>
                <c:pt idx="27106">
                  <c:v>3.8169513885804918E-2</c:v>
                </c:pt>
                <c:pt idx="27107">
                  <c:v>0</c:v>
                </c:pt>
                <c:pt idx="27108">
                  <c:v>0.14885311343095964</c:v>
                </c:pt>
                <c:pt idx="27109">
                  <c:v>0</c:v>
                </c:pt>
                <c:pt idx="27110">
                  <c:v>0</c:v>
                </c:pt>
                <c:pt idx="27111">
                  <c:v>0</c:v>
                </c:pt>
                <c:pt idx="27112">
                  <c:v>0</c:v>
                </c:pt>
                <c:pt idx="27113">
                  <c:v>0</c:v>
                </c:pt>
                <c:pt idx="27114">
                  <c:v>1.1660879623377696E-2</c:v>
                </c:pt>
                <c:pt idx="27115">
                  <c:v>0.11128768519120058</c:v>
                </c:pt>
                <c:pt idx="27116">
                  <c:v>0</c:v>
                </c:pt>
                <c:pt idx="27117">
                  <c:v>0</c:v>
                </c:pt>
                <c:pt idx="27118">
                  <c:v>0.12898664352542255</c:v>
                </c:pt>
                <c:pt idx="27119">
                  <c:v>0</c:v>
                </c:pt>
                <c:pt idx="27120">
                  <c:v>0</c:v>
                </c:pt>
                <c:pt idx="27121">
                  <c:v>0</c:v>
                </c:pt>
                <c:pt idx="27122">
                  <c:v>0.14892859953397419</c:v>
                </c:pt>
                <c:pt idx="27123">
                  <c:v>0</c:v>
                </c:pt>
                <c:pt idx="27124">
                  <c:v>0</c:v>
                </c:pt>
                <c:pt idx="27125">
                  <c:v>0</c:v>
                </c:pt>
                <c:pt idx="27126">
                  <c:v>3.8698726857546717E-3</c:v>
                </c:pt>
                <c:pt idx="27127">
                  <c:v>3.6904837965266779E-2</c:v>
                </c:pt>
                <c:pt idx="27128">
                  <c:v>0</c:v>
                </c:pt>
                <c:pt idx="27129">
                  <c:v>0.60122516203409759</c:v>
                </c:pt>
                <c:pt idx="27130">
                  <c:v>0.16694266203558072</c:v>
                </c:pt>
                <c:pt idx="27131">
                  <c:v>0</c:v>
                </c:pt>
                <c:pt idx="27132">
                  <c:v>1.7185011580295395E-2</c:v>
                </c:pt>
                <c:pt idx="27133">
                  <c:v>0</c:v>
                </c:pt>
                <c:pt idx="27134">
                  <c:v>0</c:v>
                </c:pt>
                <c:pt idx="27135">
                  <c:v>0.11697416666720528</c:v>
                </c:pt>
                <c:pt idx="27136">
                  <c:v>0.15991062499961117</c:v>
                </c:pt>
                <c:pt idx="27137">
                  <c:v>0.12471148148324573</c:v>
                </c:pt>
                <c:pt idx="27138">
                  <c:v>0</c:v>
                </c:pt>
                <c:pt idx="27139">
                  <c:v>0</c:v>
                </c:pt>
                <c:pt idx="27140">
                  <c:v>0</c:v>
                </c:pt>
                <c:pt idx="27141">
                  <c:v>0</c:v>
                </c:pt>
                <c:pt idx="27142">
                  <c:v>0</c:v>
                </c:pt>
                <c:pt idx="27143">
                  <c:v>0</c:v>
                </c:pt>
                <c:pt idx="27144">
                  <c:v>0</c:v>
                </c:pt>
                <c:pt idx="27145">
                  <c:v>0</c:v>
                </c:pt>
                <c:pt idx="27146">
                  <c:v>0</c:v>
                </c:pt>
                <c:pt idx="27147">
                  <c:v>0</c:v>
                </c:pt>
                <c:pt idx="27148">
                  <c:v>0.11349067129776813</c:v>
                </c:pt>
                <c:pt idx="27149">
                  <c:v>0.11232674767961726</c:v>
                </c:pt>
                <c:pt idx="27150">
                  <c:v>0.14550109953415813</c:v>
                </c:pt>
                <c:pt idx="27151">
                  <c:v>0.10984261574049015</c:v>
                </c:pt>
                <c:pt idx="27152">
                  <c:v>0.11180560184584465</c:v>
                </c:pt>
                <c:pt idx="27153">
                  <c:v>0.10885917823907221</c:v>
                </c:pt>
                <c:pt idx="27154">
                  <c:v>0.14836131944321096</c:v>
                </c:pt>
                <c:pt idx="27155">
                  <c:v>0</c:v>
                </c:pt>
                <c:pt idx="27156">
                  <c:v>3.2371134264394641E-2</c:v>
                </c:pt>
                <c:pt idx="27157">
                  <c:v>0.11089611111674458</c:v>
                </c:pt>
                <c:pt idx="27158">
                  <c:v>0</c:v>
                </c:pt>
                <c:pt idx="27159">
                  <c:v>0</c:v>
                </c:pt>
                <c:pt idx="27160">
                  <c:v>0</c:v>
                </c:pt>
                <c:pt idx="27161">
                  <c:v>0.15565222222357988</c:v>
                </c:pt>
                <c:pt idx="27162">
                  <c:v>0.60002736111346167</c:v>
                </c:pt>
                <c:pt idx="27163">
                  <c:v>0.14502380786871072</c:v>
                </c:pt>
                <c:pt idx="27164">
                  <c:v>0.14865063656907296</c:v>
                </c:pt>
                <c:pt idx="27165">
                  <c:v>7.0897638885071501E-2</c:v>
                </c:pt>
                <c:pt idx="27166">
                  <c:v>0</c:v>
                </c:pt>
                <c:pt idx="27167">
                  <c:v>0.14766261573822703</c:v>
                </c:pt>
                <c:pt idx="27168">
                  <c:v>4.3407835648395121E-2</c:v>
                </c:pt>
                <c:pt idx="27169">
                  <c:v>0</c:v>
                </c:pt>
                <c:pt idx="27170">
                  <c:v>0</c:v>
                </c:pt>
                <c:pt idx="27171">
                  <c:v>0</c:v>
                </c:pt>
                <c:pt idx="27172">
                  <c:v>0</c:v>
                </c:pt>
                <c:pt idx="27173">
                  <c:v>0</c:v>
                </c:pt>
                <c:pt idx="27174">
                  <c:v>1.5430092593305744E-2</c:v>
                </c:pt>
                <c:pt idx="27175">
                  <c:v>0.56362567129690433</c:v>
                </c:pt>
                <c:pt idx="27176">
                  <c:v>0.14859516203432577</c:v>
                </c:pt>
                <c:pt idx="27177">
                  <c:v>0</c:v>
                </c:pt>
                <c:pt idx="27178">
                  <c:v>0</c:v>
                </c:pt>
                <c:pt idx="27179">
                  <c:v>0</c:v>
                </c:pt>
                <c:pt idx="27180">
                  <c:v>0</c:v>
                </c:pt>
                <c:pt idx="27181">
                  <c:v>0</c:v>
                </c:pt>
                <c:pt idx="27182">
                  <c:v>0.14723699073510943</c:v>
                </c:pt>
                <c:pt idx="27183">
                  <c:v>4.0040853703685571</c:v>
                </c:pt>
                <c:pt idx="27184">
                  <c:v>0.14956152777449461</c:v>
                </c:pt>
                <c:pt idx="27185">
                  <c:v>0</c:v>
                </c:pt>
                <c:pt idx="27186">
                  <c:v>0.12634057870309334</c:v>
                </c:pt>
                <c:pt idx="27187">
                  <c:v>0.12574160879739793</c:v>
                </c:pt>
                <c:pt idx="27188">
                  <c:v>0</c:v>
                </c:pt>
                <c:pt idx="27189">
                  <c:v>0</c:v>
                </c:pt>
                <c:pt idx="27190">
                  <c:v>0</c:v>
                </c:pt>
                <c:pt idx="27191">
                  <c:v>0</c:v>
                </c:pt>
                <c:pt idx="27192">
                  <c:v>0.126482395833591</c:v>
                </c:pt>
                <c:pt idx="27193">
                  <c:v>1.1841921295854263E-2</c:v>
                </c:pt>
                <c:pt idx="27194">
                  <c:v>0.1473818287049653</c:v>
                </c:pt>
                <c:pt idx="27195">
                  <c:v>1.2212349538458511E-2</c:v>
                </c:pt>
                <c:pt idx="27196">
                  <c:v>0.11160836806084262</c:v>
                </c:pt>
                <c:pt idx="27197">
                  <c:v>0</c:v>
                </c:pt>
                <c:pt idx="27198">
                  <c:v>0</c:v>
                </c:pt>
                <c:pt idx="27199">
                  <c:v>0.14679304398305248</c:v>
                </c:pt>
                <c:pt idx="27200">
                  <c:v>6.9620787152816774</c:v>
                </c:pt>
                <c:pt idx="27201">
                  <c:v>0.1111193634205847</c:v>
                </c:pt>
                <c:pt idx="27202">
                  <c:v>0.1073069907433819</c:v>
                </c:pt>
                <c:pt idx="27203">
                  <c:v>0</c:v>
                </c:pt>
                <c:pt idx="27204">
                  <c:v>0</c:v>
                </c:pt>
                <c:pt idx="27205">
                  <c:v>0</c:v>
                </c:pt>
                <c:pt idx="27206">
                  <c:v>1.7611111106816679E-2</c:v>
                </c:pt>
                <c:pt idx="27207">
                  <c:v>0.13000704861042323</c:v>
                </c:pt>
                <c:pt idx="27208">
                  <c:v>0.14473381944117136</c:v>
                </c:pt>
                <c:pt idx="27209">
                  <c:v>0.15046726851869607</c:v>
                </c:pt>
                <c:pt idx="27210">
                  <c:v>0</c:v>
                </c:pt>
                <c:pt idx="27211">
                  <c:v>0</c:v>
                </c:pt>
                <c:pt idx="27212">
                  <c:v>0</c:v>
                </c:pt>
                <c:pt idx="27213">
                  <c:v>0.14943881944054738</c:v>
                </c:pt>
                <c:pt idx="27214">
                  <c:v>0</c:v>
                </c:pt>
                <c:pt idx="27215">
                  <c:v>0</c:v>
                </c:pt>
                <c:pt idx="27216">
                  <c:v>0</c:v>
                </c:pt>
                <c:pt idx="27217">
                  <c:v>6.0501747684611473E-2</c:v>
                </c:pt>
                <c:pt idx="27218">
                  <c:v>0</c:v>
                </c:pt>
                <c:pt idx="27219">
                  <c:v>0</c:v>
                </c:pt>
                <c:pt idx="27220">
                  <c:v>0</c:v>
                </c:pt>
                <c:pt idx="27221">
                  <c:v>0.13204932869848562</c:v>
                </c:pt>
                <c:pt idx="27222">
                  <c:v>0.14377939815312857</c:v>
                </c:pt>
                <c:pt idx="27223">
                  <c:v>6.1754965274303686E-2</c:v>
                </c:pt>
                <c:pt idx="27224">
                  <c:v>5.8444895839784294E-2</c:v>
                </c:pt>
                <c:pt idx="27225">
                  <c:v>0</c:v>
                </c:pt>
                <c:pt idx="27226">
                  <c:v>0.14883403934800299</c:v>
                </c:pt>
                <c:pt idx="27227">
                  <c:v>0</c:v>
                </c:pt>
                <c:pt idx="27228">
                  <c:v>0</c:v>
                </c:pt>
                <c:pt idx="27229">
                  <c:v>0</c:v>
                </c:pt>
                <c:pt idx="27230">
                  <c:v>0</c:v>
                </c:pt>
                <c:pt idx="27231">
                  <c:v>0</c:v>
                </c:pt>
                <c:pt idx="27232">
                  <c:v>0</c:v>
                </c:pt>
                <c:pt idx="27233">
                  <c:v>0</c:v>
                </c:pt>
                <c:pt idx="27234">
                  <c:v>0</c:v>
                </c:pt>
                <c:pt idx="27235">
                  <c:v>0</c:v>
                </c:pt>
                <c:pt idx="27236">
                  <c:v>0</c:v>
                </c:pt>
                <c:pt idx="27237">
                  <c:v>0</c:v>
                </c:pt>
                <c:pt idx="27238">
                  <c:v>0</c:v>
                </c:pt>
                <c:pt idx="27239">
                  <c:v>0.15173761573532829</c:v>
                </c:pt>
                <c:pt idx="27240">
                  <c:v>0</c:v>
                </c:pt>
                <c:pt idx="27241">
                  <c:v>0</c:v>
                </c:pt>
                <c:pt idx="27242">
                  <c:v>0.11102784721879289</c:v>
                </c:pt>
                <c:pt idx="27243">
                  <c:v>0.11366159722092561</c:v>
                </c:pt>
                <c:pt idx="27244">
                  <c:v>0</c:v>
                </c:pt>
                <c:pt idx="27245">
                  <c:v>3.1977546292182524E-2</c:v>
                </c:pt>
                <c:pt idx="27246">
                  <c:v>0</c:v>
                </c:pt>
                <c:pt idx="27247">
                  <c:v>8.5198958331602626E-2</c:v>
                </c:pt>
                <c:pt idx="27248">
                  <c:v>0</c:v>
                </c:pt>
                <c:pt idx="27249">
                  <c:v>0.1227847337941057</c:v>
                </c:pt>
                <c:pt idx="27250">
                  <c:v>0</c:v>
                </c:pt>
                <c:pt idx="27251">
                  <c:v>0.11385577546025161</c:v>
                </c:pt>
                <c:pt idx="27252">
                  <c:v>0.15194878472539131</c:v>
                </c:pt>
                <c:pt idx="27253">
                  <c:v>0</c:v>
                </c:pt>
                <c:pt idx="27254">
                  <c:v>0</c:v>
                </c:pt>
                <c:pt idx="27255">
                  <c:v>0.15048115740501089</c:v>
                </c:pt>
                <c:pt idx="27256">
                  <c:v>0.12477171295904554</c:v>
                </c:pt>
                <c:pt idx="27257">
                  <c:v>4.8815393529366702E-3</c:v>
                </c:pt>
                <c:pt idx="27258">
                  <c:v>0.12600527777976822</c:v>
                </c:pt>
                <c:pt idx="27259">
                  <c:v>0.14598275462776655</c:v>
                </c:pt>
                <c:pt idx="27260">
                  <c:v>0</c:v>
                </c:pt>
                <c:pt idx="27261">
                  <c:v>0.12857895833440125</c:v>
                </c:pt>
                <c:pt idx="27262">
                  <c:v>0.15195351852162275</c:v>
                </c:pt>
                <c:pt idx="27263">
                  <c:v>0</c:v>
                </c:pt>
                <c:pt idx="27264">
                  <c:v>0</c:v>
                </c:pt>
                <c:pt idx="27265">
                  <c:v>0</c:v>
                </c:pt>
                <c:pt idx="27266">
                  <c:v>0</c:v>
                </c:pt>
                <c:pt idx="27267">
                  <c:v>0.15194365740171634</c:v>
                </c:pt>
                <c:pt idx="27268">
                  <c:v>0.14610841435205657</c:v>
                </c:pt>
                <c:pt idx="27269">
                  <c:v>0</c:v>
                </c:pt>
                <c:pt idx="27270">
                  <c:v>1.0264552777734934</c:v>
                </c:pt>
                <c:pt idx="27271">
                  <c:v>0</c:v>
                </c:pt>
                <c:pt idx="27272">
                  <c:v>0</c:v>
                </c:pt>
                <c:pt idx="27273">
                  <c:v>0</c:v>
                </c:pt>
                <c:pt idx="27274">
                  <c:v>0</c:v>
                </c:pt>
                <c:pt idx="27275">
                  <c:v>1.1175950115721207</c:v>
                </c:pt>
                <c:pt idx="27276">
                  <c:v>0</c:v>
                </c:pt>
                <c:pt idx="27277">
                  <c:v>0</c:v>
                </c:pt>
                <c:pt idx="27278">
                  <c:v>0</c:v>
                </c:pt>
                <c:pt idx="27279">
                  <c:v>0</c:v>
                </c:pt>
                <c:pt idx="27280">
                  <c:v>0</c:v>
                </c:pt>
                <c:pt idx="27281">
                  <c:v>0</c:v>
                </c:pt>
                <c:pt idx="27282">
                  <c:v>0</c:v>
                </c:pt>
                <c:pt idx="27283">
                  <c:v>0</c:v>
                </c:pt>
                <c:pt idx="27284">
                  <c:v>0</c:v>
                </c:pt>
                <c:pt idx="27285">
                  <c:v>0</c:v>
                </c:pt>
                <c:pt idx="27286">
                  <c:v>0</c:v>
                </c:pt>
                <c:pt idx="27287">
                  <c:v>0</c:v>
                </c:pt>
                <c:pt idx="27288">
                  <c:v>0</c:v>
                </c:pt>
                <c:pt idx="27289">
                  <c:v>0</c:v>
                </c:pt>
                <c:pt idx="27290">
                  <c:v>0</c:v>
                </c:pt>
                <c:pt idx="27291">
                  <c:v>0</c:v>
                </c:pt>
                <c:pt idx="27292">
                  <c:v>0</c:v>
                </c:pt>
                <c:pt idx="27293">
                  <c:v>0</c:v>
                </c:pt>
                <c:pt idx="27294">
                  <c:v>0</c:v>
                </c:pt>
                <c:pt idx="27295">
                  <c:v>0</c:v>
                </c:pt>
                <c:pt idx="27296">
                  <c:v>0.82120003472664393</c:v>
                </c:pt>
                <c:pt idx="27297">
                  <c:v>0.13365711805090541</c:v>
                </c:pt>
                <c:pt idx="27298">
                  <c:v>0.12812612268317025</c:v>
                </c:pt>
                <c:pt idx="27299">
                  <c:v>0.12801533564197598</c:v>
                </c:pt>
                <c:pt idx="27300">
                  <c:v>0</c:v>
                </c:pt>
                <c:pt idx="27301">
                  <c:v>0</c:v>
                </c:pt>
                <c:pt idx="27302">
                  <c:v>0</c:v>
                </c:pt>
                <c:pt idx="27303">
                  <c:v>0.15060414352046791</c:v>
                </c:pt>
                <c:pt idx="27304">
                  <c:v>0</c:v>
                </c:pt>
                <c:pt idx="27305">
                  <c:v>0.14772221064777113</c:v>
                </c:pt>
                <c:pt idx="27306">
                  <c:v>0</c:v>
                </c:pt>
                <c:pt idx="27307">
                  <c:v>0</c:v>
                </c:pt>
                <c:pt idx="27308">
                  <c:v>0.14710329861554783</c:v>
                </c:pt>
                <c:pt idx="27309">
                  <c:v>0</c:v>
                </c:pt>
                <c:pt idx="27310">
                  <c:v>0.11798564814671408</c:v>
                </c:pt>
                <c:pt idx="27311">
                  <c:v>0.11786806712916587</c:v>
                </c:pt>
                <c:pt idx="27312">
                  <c:v>0.12498825231887167</c:v>
                </c:pt>
                <c:pt idx="27313">
                  <c:v>0</c:v>
                </c:pt>
                <c:pt idx="27314">
                  <c:v>0.15346228009730112</c:v>
                </c:pt>
                <c:pt idx="27315">
                  <c:v>0.149343854165636</c:v>
                </c:pt>
                <c:pt idx="27316">
                  <c:v>0</c:v>
                </c:pt>
                <c:pt idx="27317">
                  <c:v>0.14934232638916001</c:v>
                </c:pt>
                <c:pt idx="27318">
                  <c:v>0.14641971064702375</c:v>
                </c:pt>
                <c:pt idx="27319">
                  <c:v>0.14984877314418554</c:v>
                </c:pt>
                <c:pt idx="27320">
                  <c:v>0.14721224537061062</c:v>
                </c:pt>
                <c:pt idx="27321">
                  <c:v>0</c:v>
                </c:pt>
                <c:pt idx="27322">
                  <c:v>0.14898215277935378</c:v>
                </c:pt>
                <c:pt idx="27323">
                  <c:v>0.15574976851348765</c:v>
                </c:pt>
                <c:pt idx="27324">
                  <c:v>0.14572842592315283</c:v>
                </c:pt>
                <c:pt idx="27325">
                  <c:v>0.14536359953490319</c:v>
                </c:pt>
                <c:pt idx="27326">
                  <c:v>0.14795909722306533</c:v>
                </c:pt>
                <c:pt idx="27327">
                  <c:v>0</c:v>
                </c:pt>
                <c:pt idx="27328">
                  <c:v>0.60805104166502133</c:v>
                </c:pt>
                <c:pt idx="27329">
                  <c:v>0.11295201388566056</c:v>
                </c:pt>
                <c:pt idx="27330">
                  <c:v>0.14699890046176733</c:v>
                </c:pt>
                <c:pt idx="27331">
                  <c:v>0.14682351851661224</c:v>
                </c:pt>
                <c:pt idx="27332">
                  <c:v>0.15200231481139781</c:v>
                </c:pt>
                <c:pt idx="27333">
                  <c:v>0.14950614583358401</c:v>
                </c:pt>
                <c:pt idx="27334">
                  <c:v>0</c:v>
                </c:pt>
                <c:pt idx="27335">
                  <c:v>0.14932006944582099</c:v>
                </c:pt>
                <c:pt idx="27336">
                  <c:v>0.14755144676018972</c:v>
                </c:pt>
                <c:pt idx="27337">
                  <c:v>0.15316387731581926</c:v>
                </c:pt>
                <c:pt idx="27338">
                  <c:v>0.14854395832662703</c:v>
                </c:pt>
                <c:pt idx="27339">
                  <c:v>0.15211712963355239</c:v>
                </c:pt>
                <c:pt idx="27340">
                  <c:v>0.60818395833484828</c:v>
                </c:pt>
                <c:pt idx="27341">
                  <c:v>0</c:v>
                </c:pt>
                <c:pt idx="27342">
                  <c:v>3.8053713078697911</c:v>
                </c:pt>
                <c:pt idx="27343">
                  <c:v>3.2979040393547621</c:v>
                </c:pt>
                <c:pt idx="27344">
                  <c:v>0.16111978008848382</c:v>
                </c:pt>
                <c:pt idx="27345">
                  <c:v>0.14993619213055354</c:v>
                </c:pt>
                <c:pt idx="27346">
                  <c:v>0.12086999999883119</c:v>
                </c:pt>
                <c:pt idx="27347">
                  <c:v>0</c:v>
                </c:pt>
                <c:pt idx="27348">
                  <c:v>0.15401877314434387</c:v>
                </c:pt>
                <c:pt idx="27349">
                  <c:v>0.1092724074042053</c:v>
                </c:pt>
                <c:pt idx="27350">
                  <c:v>51.612603865738492</c:v>
                </c:pt>
                <c:pt idx="27351">
                  <c:v>0</c:v>
                </c:pt>
                <c:pt idx="27352">
                  <c:v>0.15207578703120816</c:v>
                </c:pt>
                <c:pt idx="27353">
                  <c:v>0.15325538194156252</c:v>
                </c:pt>
                <c:pt idx="27354">
                  <c:v>0.15088817129435483</c:v>
                </c:pt>
                <c:pt idx="27355">
                  <c:v>0</c:v>
                </c:pt>
                <c:pt idx="27356">
                  <c:v>0</c:v>
                </c:pt>
                <c:pt idx="27357">
                  <c:v>0.1515858564816881</c:v>
                </c:pt>
                <c:pt idx="27358">
                  <c:v>0.15382936342939502</c:v>
                </c:pt>
                <c:pt idx="27359">
                  <c:v>0.15703167824540287</c:v>
                </c:pt>
                <c:pt idx="27360">
                  <c:v>0</c:v>
                </c:pt>
                <c:pt idx="27361">
                  <c:v>0</c:v>
                </c:pt>
                <c:pt idx="27362">
                  <c:v>0</c:v>
                </c:pt>
                <c:pt idx="27363">
                  <c:v>0</c:v>
                </c:pt>
                <c:pt idx="27364">
                  <c:v>0.63535405092989095</c:v>
                </c:pt>
                <c:pt idx="27365">
                  <c:v>0</c:v>
                </c:pt>
                <c:pt idx="27366">
                  <c:v>3.229449073842261E-2</c:v>
                </c:pt>
                <c:pt idx="27367">
                  <c:v>0.15652334490732756</c:v>
                </c:pt>
                <c:pt idx="27368">
                  <c:v>0.1963947106487467</c:v>
                </c:pt>
                <c:pt idx="27369">
                  <c:v>7.2200462964246981E-3</c:v>
                </c:pt>
                <c:pt idx="27370">
                  <c:v>0.15671581018250436</c:v>
                </c:pt>
                <c:pt idx="27371">
                  <c:v>0</c:v>
                </c:pt>
                <c:pt idx="27372">
                  <c:v>0.15000236110790865</c:v>
                </c:pt>
                <c:pt idx="27373">
                  <c:v>0.13182952546776505</c:v>
                </c:pt>
                <c:pt idx="27374">
                  <c:v>0</c:v>
                </c:pt>
                <c:pt idx="27375">
                  <c:v>0.15403776620951248</c:v>
                </c:pt>
                <c:pt idx="27376">
                  <c:v>0.15394484953867504</c:v>
                </c:pt>
                <c:pt idx="27377">
                  <c:v>0</c:v>
                </c:pt>
                <c:pt idx="27378">
                  <c:v>0.15305638888821704</c:v>
                </c:pt>
                <c:pt idx="27379">
                  <c:v>0.15356581018568249</c:v>
                </c:pt>
                <c:pt idx="27380">
                  <c:v>0.15362725694285473</c:v>
                </c:pt>
                <c:pt idx="27381">
                  <c:v>0.15308803240623092</c:v>
                </c:pt>
                <c:pt idx="27382">
                  <c:v>0</c:v>
                </c:pt>
                <c:pt idx="27383">
                  <c:v>0.15132133101724321</c:v>
                </c:pt>
                <c:pt idx="27384">
                  <c:v>0</c:v>
                </c:pt>
                <c:pt idx="27385">
                  <c:v>0</c:v>
                </c:pt>
                <c:pt idx="27386">
                  <c:v>0.15436614583450137</c:v>
                </c:pt>
                <c:pt idx="27387">
                  <c:v>0</c:v>
                </c:pt>
                <c:pt idx="27388">
                  <c:v>0</c:v>
                </c:pt>
                <c:pt idx="27389">
                  <c:v>0</c:v>
                </c:pt>
                <c:pt idx="27390">
                  <c:v>0</c:v>
                </c:pt>
                <c:pt idx="27391">
                  <c:v>0.15342857639188878</c:v>
                </c:pt>
                <c:pt idx="27392">
                  <c:v>0.1831051736153313</c:v>
                </c:pt>
                <c:pt idx="27393">
                  <c:v>0.17944087962678168</c:v>
                </c:pt>
                <c:pt idx="27394">
                  <c:v>0.18234186342306202</c:v>
                </c:pt>
                <c:pt idx="27395">
                  <c:v>0.16902678240148816</c:v>
                </c:pt>
                <c:pt idx="27396">
                  <c:v>0.15571578704111744</c:v>
                </c:pt>
                <c:pt idx="27397">
                  <c:v>6.927961805195082E-2</c:v>
                </c:pt>
                <c:pt idx="27398">
                  <c:v>6.0286365740466863E-2</c:v>
                </c:pt>
                <c:pt idx="27399">
                  <c:v>0</c:v>
                </c:pt>
                <c:pt idx="27400">
                  <c:v>0</c:v>
                </c:pt>
                <c:pt idx="27401">
                  <c:v>0</c:v>
                </c:pt>
                <c:pt idx="27402">
                  <c:v>0</c:v>
                </c:pt>
                <c:pt idx="27403">
                  <c:v>0</c:v>
                </c:pt>
                <c:pt idx="27404">
                  <c:v>0</c:v>
                </c:pt>
                <c:pt idx="27405">
                  <c:v>0</c:v>
                </c:pt>
                <c:pt idx="27406">
                  <c:v>0.16054394676029915</c:v>
                </c:pt>
                <c:pt idx="27407">
                  <c:v>0.44320958333264571</c:v>
                </c:pt>
                <c:pt idx="27408">
                  <c:v>0</c:v>
                </c:pt>
                <c:pt idx="27409">
                  <c:v>2.6382175929029472E-2</c:v>
                </c:pt>
                <c:pt idx="27410">
                  <c:v>0.15712886573601281</c:v>
                </c:pt>
                <c:pt idx="27411">
                  <c:v>0</c:v>
                </c:pt>
                <c:pt idx="27412">
                  <c:v>0.27626427083305316</c:v>
                </c:pt>
                <c:pt idx="27413">
                  <c:v>0.16131688657333143</c:v>
                </c:pt>
                <c:pt idx="27414">
                  <c:v>0</c:v>
                </c:pt>
                <c:pt idx="27415">
                  <c:v>0.15709453704039333</c:v>
                </c:pt>
                <c:pt idx="27416">
                  <c:v>0</c:v>
                </c:pt>
                <c:pt idx="27417">
                  <c:v>0</c:v>
                </c:pt>
                <c:pt idx="27418">
                  <c:v>0</c:v>
                </c:pt>
                <c:pt idx="27419">
                  <c:v>0.15566312500595814</c:v>
                </c:pt>
                <c:pt idx="27420">
                  <c:v>3.5834606482239906E-2</c:v>
                </c:pt>
                <c:pt idx="27421">
                  <c:v>0</c:v>
                </c:pt>
                <c:pt idx="27422">
                  <c:v>0.1682318055536598</c:v>
                </c:pt>
                <c:pt idx="27423">
                  <c:v>0</c:v>
                </c:pt>
                <c:pt idx="27424">
                  <c:v>0</c:v>
                </c:pt>
                <c:pt idx="27425">
                  <c:v>0</c:v>
                </c:pt>
                <c:pt idx="27426">
                  <c:v>0</c:v>
                </c:pt>
                <c:pt idx="27427">
                  <c:v>0</c:v>
                </c:pt>
                <c:pt idx="27428">
                  <c:v>0</c:v>
                </c:pt>
                <c:pt idx="27429">
                  <c:v>0</c:v>
                </c:pt>
                <c:pt idx="27430">
                  <c:v>1.9124409722280689E-2</c:v>
                </c:pt>
                <c:pt idx="27431">
                  <c:v>0</c:v>
                </c:pt>
                <c:pt idx="27432">
                  <c:v>0.15474365741101792</c:v>
                </c:pt>
                <c:pt idx="27433">
                  <c:v>0</c:v>
                </c:pt>
                <c:pt idx="27434">
                  <c:v>0</c:v>
                </c:pt>
                <c:pt idx="27435">
                  <c:v>0</c:v>
                </c:pt>
                <c:pt idx="27436">
                  <c:v>0.1561263078765478</c:v>
                </c:pt>
                <c:pt idx="27437">
                  <c:v>0</c:v>
                </c:pt>
                <c:pt idx="27438">
                  <c:v>0.15630935185618</c:v>
                </c:pt>
                <c:pt idx="27439">
                  <c:v>0.15539135417202488</c:v>
                </c:pt>
                <c:pt idx="27440">
                  <c:v>0.16400406249886146</c:v>
                </c:pt>
                <c:pt idx="27441">
                  <c:v>0</c:v>
                </c:pt>
                <c:pt idx="27442">
                  <c:v>0</c:v>
                </c:pt>
                <c:pt idx="27443">
                  <c:v>0</c:v>
                </c:pt>
                <c:pt idx="27444">
                  <c:v>0</c:v>
                </c:pt>
                <c:pt idx="27445">
                  <c:v>0</c:v>
                </c:pt>
                <c:pt idx="27446">
                  <c:v>0</c:v>
                </c:pt>
                <c:pt idx="27447">
                  <c:v>0</c:v>
                </c:pt>
                <c:pt idx="27448">
                  <c:v>0</c:v>
                </c:pt>
                <c:pt idx="27449">
                  <c:v>0</c:v>
                </c:pt>
                <c:pt idx="27450">
                  <c:v>0.15627195601700805</c:v>
                </c:pt>
                <c:pt idx="27451">
                  <c:v>0.15635068287519971</c:v>
                </c:pt>
                <c:pt idx="27452">
                  <c:v>0</c:v>
                </c:pt>
                <c:pt idx="27453">
                  <c:v>0</c:v>
                </c:pt>
                <c:pt idx="27454">
                  <c:v>4.1098726869677193E-3</c:v>
                </c:pt>
                <c:pt idx="27455">
                  <c:v>0</c:v>
                </c:pt>
                <c:pt idx="27456">
                  <c:v>0</c:v>
                </c:pt>
                <c:pt idx="27457">
                  <c:v>0.15725839120568708</c:v>
                </c:pt>
                <c:pt idx="27458">
                  <c:v>0.65377509259269573</c:v>
                </c:pt>
                <c:pt idx="27459">
                  <c:v>0.15384585648280336</c:v>
                </c:pt>
                <c:pt idx="27460">
                  <c:v>0.15773214120417833</c:v>
                </c:pt>
                <c:pt idx="27461">
                  <c:v>0.15683836805692408</c:v>
                </c:pt>
                <c:pt idx="27462">
                  <c:v>0.1575217129648081</c:v>
                </c:pt>
                <c:pt idx="27463">
                  <c:v>0.15249127314746147</c:v>
                </c:pt>
                <c:pt idx="27464">
                  <c:v>0.16799313657247694</c:v>
                </c:pt>
                <c:pt idx="27465">
                  <c:v>0.67951037036982598</c:v>
                </c:pt>
                <c:pt idx="27466">
                  <c:v>0.15593810185237089</c:v>
                </c:pt>
                <c:pt idx="27467">
                  <c:v>0.15923446759552462</c:v>
                </c:pt>
                <c:pt idx="27468">
                  <c:v>0</c:v>
                </c:pt>
                <c:pt idx="27469">
                  <c:v>0.65615446758602047</c:v>
                </c:pt>
                <c:pt idx="27470">
                  <c:v>0.16191317130142124</c:v>
                </c:pt>
                <c:pt idx="27471">
                  <c:v>0.15793927083723247</c:v>
                </c:pt>
                <c:pt idx="27472">
                  <c:v>0.15890980323456461</c:v>
                </c:pt>
                <c:pt idx="27473">
                  <c:v>96.124501805556065</c:v>
                </c:pt>
                <c:pt idx="27474">
                  <c:v>0.15779881944035878</c:v>
                </c:pt>
                <c:pt idx="27475">
                  <c:v>0</c:v>
                </c:pt>
                <c:pt idx="27476">
                  <c:v>0.19624090277648065</c:v>
                </c:pt>
                <c:pt idx="27477">
                  <c:v>5.9393946765339933E-2</c:v>
                </c:pt>
                <c:pt idx="27478">
                  <c:v>6.2767604169494007E-2</c:v>
                </c:pt>
                <c:pt idx="27479">
                  <c:v>0.15448460648622131</c:v>
                </c:pt>
                <c:pt idx="27480">
                  <c:v>0.15798736111173639</c:v>
                </c:pt>
                <c:pt idx="27481">
                  <c:v>0.16213432870426914</c:v>
                </c:pt>
                <c:pt idx="27482">
                  <c:v>0.1587363657381502</c:v>
                </c:pt>
                <c:pt idx="27483">
                  <c:v>0.16523346064786892</c:v>
                </c:pt>
                <c:pt idx="27484">
                  <c:v>0.16615324074518867</c:v>
                </c:pt>
                <c:pt idx="27485">
                  <c:v>0.16490737268759403</c:v>
                </c:pt>
                <c:pt idx="27486">
                  <c:v>0.16071394675964257</c:v>
                </c:pt>
                <c:pt idx="27487">
                  <c:v>0</c:v>
                </c:pt>
                <c:pt idx="27488">
                  <c:v>3.1413298609550111E-2</c:v>
                </c:pt>
                <c:pt idx="27489">
                  <c:v>0.7339389467597357</c:v>
                </c:pt>
                <c:pt idx="27490">
                  <c:v>0.15325798610865604</c:v>
                </c:pt>
                <c:pt idx="27491">
                  <c:v>0.15628704860864673</c:v>
                </c:pt>
                <c:pt idx="27492">
                  <c:v>0.15947295138903428</c:v>
                </c:pt>
                <c:pt idx="27493">
                  <c:v>0.15653238425875315</c:v>
                </c:pt>
                <c:pt idx="27494">
                  <c:v>0.15896043981047114</c:v>
                </c:pt>
                <c:pt idx="27495">
                  <c:v>0.16107616898079868</c:v>
                </c:pt>
                <c:pt idx="27496">
                  <c:v>0.15553239583096001</c:v>
                </c:pt>
                <c:pt idx="27497">
                  <c:v>0.15399464120127959</c:v>
                </c:pt>
                <c:pt idx="27498">
                  <c:v>0.15909406250284519</c:v>
                </c:pt>
                <c:pt idx="27499">
                  <c:v>0.15654964120767545</c:v>
                </c:pt>
                <c:pt idx="27500">
                  <c:v>0</c:v>
                </c:pt>
                <c:pt idx="27501">
                  <c:v>0.15848146990902023</c:v>
                </c:pt>
                <c:pt idx="27502">
                  <c:v>0</c:v>
                </c:pt>
                <c:pt idx="27503">
                  <c:v>0.15809633101889631</c:v>
                </c:pt>
                <c:pt idx="27504">
                  <c:v>1.2038958331686445E-2</c:v>
                </c:pt>
                <c:pt idx="27505">
                  <c:v>1.1597141208767425E-2</c:v>
                </c:pt>
                <c:pt idx="27506">
                  <c:v>0</c:v>
                </c:pt>
                <c:pt idx="27507">
                  <c:v>0.15779831018880941</c:v>
                </c:pt>
                <c:pt idx="27508">
                  <c:v>0.15553954861388775</c:v>
                </c:pt>
                <c:pt idx="27509">
                  <c:v>0.16469336805312196</c:v>
                </c:pt>
                <c:pt idx="27510">
                  <c:v>0</c:v>
                </c:pt>
                <c:pt idx="27511">
                  <c:v>0.15381406249798601</c:v>
                </c:pt>
                <c:pt idx="27512">
                  <c:v>0</c:v>
                </c:pt>
                <c:pt idx="27513">
                  <c:v>0</c:v>
                </c:pt>
                <c:pt idx="27514">
                  <c:v>0</c:v>
                </c:pt>
                <c:pt idx="27515">
                  <c:v>5.6387731528957374E-3</c:v>
                </c:pt>
                <c:pt idx="27516">
                  <c:v>0.16306582176184747</c:v>
                </c:pt>
                <c:pt idx="27517">
                  <c:v>0</c:v>
                </c:pt>
                <c:pt idx="27518">
                  <c:v>0.15447428241168382</c:v>
                </c:pt>
                <c:pt idx="27519">
                  <c:v>0.15529267361125676</c:v>
                </c:pt>
                <c:pt idx="27520">
                  <c:v>0.1547932870380464</c:v>
                </c:pt>
                <c:pt idx="27521">
                  <c:v>0.16080765046353918</c:v>
                </c:pt>
                <c:pt idx="27522">
                  <c:v>0.1543048148159869</c:v>
                </c:pt>
                <c:pt idx="27523">
                  <c:v>4.3841203660122119E-3</c:v>
                </c:pt>
                <c:pt idx="27524">
                  <c:v>4.4082523163524456E-3</c:v>
                </c:pt>
                <c:pt idx="27525">
                  <c:v>4.3560069461818784E-3</c:v>
                </c:pt>
                <c:pt idx="27526">
                  <c:v>4.4016898173140362E-3</c:v>
                </c:pt>
                <c:pt idx="27527">
                  <c:v>4.3418055574875325E-3</c:v>
                </c:pt>
                <c:pt idx="27528">
                  <c:v>0.16142803240654757</c:v>
                </c:pt>
                <c:pt idx="27529">
                  <c:v>4.4428819455788471E-3</c:v>
                </c:pt>
                <c:pt idx="27530">
                  <c:v>4.3708796292776242E-3</c:v>
                </c:pt>
                <c:pt idx="27531">
                  <c:v>4.7000694466987625E-3</c:v>
                </c:pt>
                <c:pt idx="27532">
                  <c:v>0.15403932869958226</c:v>
                </c:pt>
                <c:pt idx="27533">
                  <c:v>0</c:v>
                </c:pt>
                <c:pt idx="27534">
                  <c:v>0.13699240740243113</c:v>
                </c:pt>
                <c:pt idx="27535">
                  <c:v>0</c:v>
                </c:pt>
                <c:pt idx="27536">
                  <c:v>0.65507256944692926</c:v>
                </c:pt>
                <c:pt idx="27537">
                  <c:v>0.15336708333052229</c:v>
                </c:pt>
                <c:pt idx="27538">
                  <c:v>0</c:v>
                </c:pt>
                <c:pt idx="27539">
                  <c:v>13.218112199072493</c:v>
                </c:pt>
                <c:pt idx="27540">
                  <c:v>0</c:v>
                </c:pt>
                <c:pt idx="27541">
                  <c:v>0.15460327546315966</c:v>
                </c:pt>
                <c:pt idx="27542">
                  <c:v>4.899328705505468E-3</c:v>
                </c:pt>
                <c:pt idx="27543">
                  <c:v>0.15406587962934282</c:v>
                </c:pt>
                <c:pt idx="27544">
                  <c:v>0</c:v>
                </c:pt>
                <c:pt idx="27545">
                  <c:v>0</c:v>
                </c:pt>
                <c:pt idx="27546">
                  <c:v>0</c:v>
                </c:pt>
                <c:pt idx="27547">
                  <c:v>2.2904117013895302</c:v>
                </c:pt>
                <c:pt idx="27548">
                  <c:v>0</c:v>
                </c:pt>
                <c:pt idx="27549">
                  <c:v>0</c:v>
                </c:pt>
                <c:pt idx="27550">
                  <c:v>0.15492553241347196</c:v>
                </c:pt>
                <c:pt idx="27551">
                  <c:v>0.15465105324256001</c:v>
                </c:pt>
                <c:pt idx="27552">
                  <c:v>0.15489733796130167</c:v>
                </c:pt>
                <c:pt idx="27553">
                  <c:v>0.15450432870420627</c:v>
                </c:pt>
                <c:pt idx="27554">
                  <c:v>0.15741702546802117</c:v>
                </c:pt>
                <c:pt idx="27555">
                  <c:v>0.15475671296007931</c:v>
                </c:pt>
                <c:pt idx="27556">
                  <c:v>0.13468365740845911</c:v>
                </c:pt>
                <c:pt idx="27557">
                  <c:v>0</c:v>
                </c:pt>
                <c:pt idx="27558">
                  <c:v>0.15644835647981381</c:v>
                </c:pt>
                <c:pt idx="27559">
                  <c:v>0</c:v>
                </c:pt>
                <c:pt idx="27560">
                  <c:v>0.1556386111114989</c:v>
                </c:pt>
                <c:pt idx="27561">
                  <c:v>0</c:v>
                </c:pt>
                <c:pt idx="27562">
                  <c:v>0</c:v>
                </c:pt>
                <c:pt idx="27563">
                  <c:v>0.16338121527223848</c:v>
                </c:pt>
                <c:pt idx="27564">
                  <c:v>0</c:v>
                </c:pt>
                <c:pt idx="27565">
                  <c:v>0</c:v>
                </c:pt>
                <c:pt idx="27566">
                  <c:v>0.15867657407216029</c:v>
                </c:pt>
                <c:pt idx="27567">
                  <c:v>0.15600909721979406</c:v>
                </c:pt>
                <c:pt idx="27568">
                  <c:v>0</c:v>
                </c:pt>
                <c:pt idx="27569">
                  <c:v>0.16314312499889638</c:v>
                </c:pt>
                <c:pt idx="27570">
                  <c:v>0.15673153935495066</c:v>
                </c:pt>
                <c:pt idx="27571">
                  <c:v>0.15748603008978534</c:v>
                </c:pt>
                <c:pt idx="27572">
                  <c:v>0.16279268518701429</c:v>
                </c:pt>
                <c:pt idx="27573">
                  <c:v>0</c:v>
                </c:pt>
                <c:pt idx="27574">
                  <c:v>0</c:v>
                </c:pt>
                <c:pt idx="27575">
                  <c:v>0</c:v>
                </c:pt>
                <c:pt idx="27576">
                  <c:v>0</c:v>
                </c:pt>
                <c:pt idx="27577">
                  <c:v>0.15492849537258735</c:v>
                </c:pt>
                <c:pt idx="27578">
                  <c:v>0.15694462962710531</c:v>
                </c:pt>
                <c:pt idx="27579">
                  <c:v>0.15821356481319526</c:v>
                </c:pt>
                <c:pt idx="27580">
                  <c:v>0</c:v>
                </c:pt>
                <c:pt idx="27581">
                  <c:v>4.0353263888391666E-2</c:v>
                </c:pt>
                <c:pt idx="27582">
                  <c:v>0</c:v>
                </c:pt>
                <c:pt idx="27583">
                  <c:v>0</c:v>
                </c:pt>
                <c:pt idx="27584">
                  <c:v>0.15769674768671393</c:v>
                </c:pt>
                <c:pt idx="27585">
                  <c:v>0</c:v>
                </c:pt>
                <c:pt idx="27586">
                  <c:v>0</c:v>
                </c:pt>
                <c:pt idx="27587">
                  <c:v>0.16147570601606276</c:v>
                </c:pt>
                <c:pt idx="27588">
                  <c:v>0.1587358912001946</c:v>
                </c:pt>
                <c:pt idx="27589">
                  <c:v>0.15753495370154269</c:v>
                </c:pt>
                <c:pt idx="27590">
                  <c:v>0</c:v>
                </c:pt>
                <c:pt idx="27591">
                  <c:v>0</c:v>
                </c:pt>
                <c:pt idx="27592">
                  <c:v>0</c:v>
                </c:pt>
                <c:pt idx="27593">
                  <c:v>0</c:v>
                </c:pt>
                <c:pt idx="27594">
                  <c:v>0</c:v>
                </c:pt>
                <c:pt idx="27595">
                  <c:v>0.15641276620590361</c:v>
                </c:pt>
                <c:pt idx="27596">
                  <c:v>0.1607168981427094</c:v>
                </c:pt>
                <c:pt idx="27597">
                  <c:v>0</c:v>
                </c:pt>
                <c:pt idx="27598">
                  <c:v>0</c:v>
                </c:pt>
                <c:pt idx="27599">
                  <c:v>0</c:v>
                </c:pt>
                <c:pt idx="27600">
                  <c:v>0.15692063657479594</c:v>
                </c:pt>
                <c:pt idx="27601">
                  <c:v>0.1588752083334839</c:v>
                </c:pt>
                <c:pt idx="27602">
                  <c:v>0.16070527778356336</c:v>
                </c:pt>
                <c:pt idx="27603">
                  <c:v>0.15594016203249339</c:v>
                </c:pt>
                <c:pt idx="27604">
                  <c:v>0.15615379629889503</c:v>
                </c:pt>
                <c:pt idx="27605">
                  <c:v>0.16824209490732756</c:v>
                </c:pt>
                <c:pt idx="27606">
                  <c:v>0.15447743055847241</c:v>
                </c:pt>
                <c:pt idx="27607">
                  <c:v>0.15815496527648065</c:v>
                </c:pt>
                <c:pt idx="27608">
                  <c:v>0.15400675925775431</c:v>
                </c:pt>
                <c:pt idx="27609">
                  <c:v>0.15488620370160788</c:v>
                </c:pt>
                <c:pt idx="27610">
                  <c:v>0.17140318286692491</c:v>
                </c:pt>
                <c:pt idx="27611">
                  <c:v>0.1632425694479025</c:v>
                </c:pt>
                <c:pt idx="27612">
                  <c:v>1.090707175899297E-2</c:v>
                </c:pt>
                <c:pt idx="27613">
                  <c:v>0.15982700231688796</c:v>
                </c:pt>
                <c:pt idx="27614">
                  <c:v>0.42992246527865063</c:v>
                </c:pt>
                <c:pt idx="27615">
                  <c:v>0.15650288194592576</c:v>
                </c:pt>
                <c:pt idx="27616">
                  <c:v>0.15728953704092419</c:v>
                </c:pt>
                <c:pt idx="27617">
                  <c:v>0.15346430555655388</c:v>
                </c:pt>
                <c:pt idx="27618">
                  <c:v>0.15840603008837206</c:v>
                </c:pt>
                <c:pt idx="27619">
                  <c:v>0.15494233796198387</c:v>
                </c:pt>
                <c:pt idx="27620">
                  <c:v>0.15286353009287268</c:v>
                </c:pt>
                <c:pt idx="27621">
                  <c:v>0.15505478009436047</c:v>
                </c:pt>
                <c:pt idx="27622">
                  <c:v>0.15755429398268461</c:v>
                </c:pt>
                <c:pt idx="27623">
                  <c:v>0.15840471065166639</c:v>
                </c:pt>
                <c:pt idx="27624">
                  <c:v>0.15519275463157101</c:v>
                </c:pt>
                <c:pt idx="27625">
                  <c:v>0.15937108796060784</c:v>
                </c:pt>
                <c:pt idx="27626">
                  <c:v>0.15490378472168231</c:v>
                </c:pt>
                <c:pt idx="27627">
                  <c:v>0</c:v>
                </c:pt>
                <c:pt idx="27628">
                  <c:v>0.13889638888940681</c:v>
                </c:pt>
                <c:pt idx="27629">
                  <c:v>0.83920601852150867</c:v>
                </c:pt>
                <c:pt idx="27630">
                  <c:v>0.15332422454230255</c:v>
                </c:pt>
                <c:pt idx="27631">
                  <c:v>0.13557219906942919</c:v>
                </c:pt>
                <c:pt idx="27632">
                  <c:v>0.13110106481326511</c:v>
                </c:pt>
                <c:pt idx="27633">
                  <c:v>4.5094340275682043E-2</c:v>
                </c:pt>
                <c:pt idx="27634">
                  <c:v>6.6596724536793772E-2</c:v>
                </c:pt>
                <c:pt idx="27635">
                  <c:v>0.14272704860923113</c:v>
                </c:pt>
                <c:pt idx="27636">
                  <c:v>0.1383677314806846</c:v>
                </c:pt>
                <c:pt idx="27637">
                  <c:v>0.14029428240610287</c:v>
                </c:pt>
                <c:pt idx="27638">
                  <c:v>6.0106365737738088E-2</c:v>
                </c:pt>
                <c:pt idx="27639">
                  <c:v>0.13723437499720603</c:v>
                </c:pt>
                <c:pt idx="27640">
                  <c:v>0.15559393518196885</c:v>
                </c:pt>
                <c:pt idx="27641">
                  <c:v>6.1035648177494295E-3</c:v>
                </c:pt>
                <c:pt idx="27642">
                  <c:v>0.13738269676105119</c:v>
                </c:pt>
                <c:pt idx="27643">
                  <c:v>2.8023797453715815</c:v>
                </c:pt>
                <c:pt idx="27644">
                  <c:v>0.13940071759861894</c:v>
                </c:pt>
                <c:pt idx="27645">
                  <c:v>0.71974471065186663</c:v>
                </c:pt>
                <c:pt idx="27646">
                  <c:v>0.13826887731556781</c:v>
                </c:pt>
                <c:pt idx="27647">
                  <c:v>0.68552050925791264</c:v>
                </c:pt>
                <c:pt idx="27648">
                  <c:v>0.13689243055705447</c:v>
                </c:pt>
                <c:pt idx="27649">
                  <c:v>0</c:v>
                </c:pt>
                <c:pt idx="27650">
                  <c:v>0.15659112268622266</c:v>
                </c:pt>
                <c:pt idx="27651">
                  <c:v>0.15539055555564119</c:v>
                </c:pt>
                <c:pt idx="27652">
                  <c:v>0.15689089120860444</c:v>
                </c:pt>
                <c:pt idx="27653">
                  <c:v>0</c:v>
                </c:pt>
                <c:pt idx="27654">
                  <c:v>0</c:v>
                </c:pt>
                <c:pt idx="27655">
                  <c:v>0.13193722222058568</c:v>
                </c:pt>
                <c:pt idx="27656">
                  <c:v>0.16694362268754048</c:v>
                </c:pt>
                <c:pt idx="27657">
                  <c:v>6.2556481498177163E-3</c:v>
                </c:pt>
                <c:pt idx="27658">
                  <c:v>3.2158576395886485E-2</c:v>
                </c:pt>
                <c:pt idx="27659">
                  <c:v>3.3509421300550457E-2</c:v>
                </c:pt>
                <c:pt idx="27660">
                  <c:v>0.19104994212830206</c:v>
                </c:pt>
                <c:pt idx="27661">
                  <c:v>0.1553246527837473</c:v>
                </c:pt>
                <c:pt idx="27662">
                  <c:v>0.15893070601305226</c:v>
                </c:pt>
                <c:pt idx="27663">
                  <c:v>0.16618415508855833</c:v>
                </c:pt>
                <c:pt idx="27664">
                  <c:v>0</c:v>
                </c:pt>
                <c:pt idx="27665">
                  <c:v>0</c:v>
                </c:pt>
                <c:pt idx="27666">
                  <c:v>0</c:v>
                </c:pt>
                <c:pt idx="27667">
                  <c:v>5.0138310180045664E-3</c:v>
                </c:pt>
                <c:pt idx="27668">
                  <c:v>0.15549094907328254</c:v>
                </c:pt>
                <c:pt idx="27669">
                  <c:v>0</c:v>
                </c:pt>
                <c:pt idx="27670">
                  <c:v>0.67857834490860114</c:v>
                </c:pt>
                <c:pt idx="27671">
                  <c:v>0</c:v>
                </c:pt>
                <c:pt idx="27672">
                  <c:v>3.4089247688825708E-2</c:v>
                </c:pt>
                <c:pt idx="27673">
                  <c:v>0.16093858796375571</c:v>
                </c:pt>
                <c:pt idx="27674">
                  <c:v>0.15532436342618894</c:v>
                </c:pt>
                <c:pt idx="27675">
                  <c:v>0.16566033565322869</c:v>
                </c:pt>
                <c:pt idx="27676">
                  <c:v>3.4185729164164513E-2</c:v>
                </c:pt>
                <c:pt idx="27677">
                  <c:v>0.19718988426029682</c:v>
                </c:pt>
                <c:pt idx="27678">
                  <c:v>0</c:v>
                </c:pt>
                <c:pt idx="27679">
                  <c:v>0.14972723379469244</c:v>
                </c:pt>
                <c:pt idx="27680">
                  <c:v>0.16896547453507083</c:v>
                </c:pt>
                <c:pt idx="27681">
                  <c:v>0.16048098379542353</c:v>
                </c:pt>
                <c:pt idx="27682">
                  <c:v>0.16038018518156605</c:v>
                </c:pt>
                <c:pt idx="27683">
                  <c:v>0</c:v>
                </c:pt>
                <c:pt idx="27684">
                  <c:v>0.16197990741056856</c:v>
                </c:pt>
                <c:pt idx="27685">
                  <c:v>0.19359740740765119</c:v>
                </c:pt>
                <c:pt idx="27686">
                  <c:v>0.15823019676463446</c:v>
                </c:pt>
                <c:pt idx="27687">
                  <c:v>0.12152440971840406</c:v>
                </c:pt>
                <c:pt idx="27688">
                  <c:v>0.1699925231441739</c:v>
                </c:pt>
                <c:pt idx="27689">
                  <c:v>0</c:v>
                </c:pt>
                <c:pt idx="27690">
                  <c:v>1.1359143514710013E-2</c:v>
                </c:pt>
                <c:pt idx="27691">
                  <c:v>1.1359120369888842E-2</c:v>
                </c:pt>
                <c:pt idx="27692">
                  <c:v>0.16189682870026445</c:v>
                </c:pt>
                <c:pt idx="27693">
                  <c:v>0.17221184027584968</c:v>
                </c:pt>
                <c:pt idx="27694">
                  <c:v>0.15757914352434454</c:v>
                </c:pt>
                <c:pt idx="27695">
                  <c:v>0.1661371064838022</c:v>
                </c:pt>
                <c:pt idx="27696">
                  <c:v>0.15969385416974546</c:v>
                </c:pt>
                <c:pt idx="27697">
                  <c:v>0.15643680555513129</c:v>
                </c:pt>
                <c:pt idx="27698">
                  <c:v>0.15849020833411487</c:v>
                </c:pt>
                <c:pt idx="27699">
                  <c:v>0</c:v>
                </c:pt>
                <c:pt idx="27700">
                  <c:v>0.12064668981474824</c:v>
                </c:pt>
                <c:pt idx="27701">
                  <c:v>0.12903982638817979</c:v>
                </c:pt>
                <c:pt idx="27702">
                  <c:v>0.11804431713244412</c:v>
                </c:pt>
                <c:pt idx="27703">
                  <c:v>0.11876011574349832</c:v>
                </c:pt>
                <c:pt idx="27704">
                  <c:v>0.13061451388784917</c:v>
                </c:pt>
                <c:pt idx="27705">
                  <c:v>0.12908018518646713</c:v>
                </c:pt>
                <c:pt idx="27706">
                  <c:v>0.56798961805907311</c:v>
                </c:pt>
                <c:pt idx="27707">
                  <c:v>0.11876270833454328</c:v>
                </c:pt>
                <c:pt idx="27708">
                  <c:v>0.12368474537652219</c:v>
                </c:pt>
                <c:pt idx="27709">
                  <c:v>0.12037122685433133</c:v>
                </c:pt>
                <c:pt idx="27710">
                  <c:v>0.1486718171290704</c:v>
                </c:pt>
                <c:pt idx="27711">
                  <c:v>0.12730408564675599</c:v>
                </c:pt>
                <c:pt idx="27712">
                  <c:v>0.1224886226846138</c:v>
                </c:pt>
                <c:pt idx="27713">
                  <c:v>1.8235416668176185E-2</c:v>
                </c:pt>
                <c:pt idx="27714">
                  <c:v>1.7499548608611804E-2</c:v>
                </c:pt>
                <c:pt idx="27715">
                  <c:v>5.6554282418801449E-3</c:v>
                </c:pt>
                <c:pt idx="27716">
                  <c:v>0.81061122685059672</c:v>
                </c:pt>
                <c:pt idx="27717">
                  <c:v>0.69501363425661111</c:v>
                </c:pt>
                <c:pt idx="27718">
                  <c:v>0.12056366898468696</c:v>
                </c:pt>
                <c:pt idx="27719">
                  <c:v>0.12564399305847473</c:v>
                </c:pt>
                <c:pt idx="27720">
                  <c:v>2.3984421299246605E-2</c:v>
                </c:pt>
                <c:pt idx="27721">
                  <c:v>2.3770451385644265E-2</c:v>
                </c:pt>
                <c:pt idx="27722">
                  <c:v>2.4036053240706678E-2</c:v>
                </c:pt>
                <c:pt idx="27723">
                  <c:v>3.8071296294219792E-3</c:v>
                </c:pt>
                <c:pt idx="27724">
                  <c:v>1.4876956018269993E-2</c:v>
                </c:pt>
                <c:pt idx="27725">
                  <c:v>0.15843444444180932</c:v>
                </c:pt>
                <c:pt idx="27726">
                  <c:v>2.5282291666371748E-2</c:v>
                </c:pt>
                <c:pt idx="27727">
                  <c:v>2.3842418981075753E-2</c:v>
                </c:pt>
                <c:pt idx="27728">
                  <c:v>0.1380608564868453</c:v>
                </c:pt>
                <c:pt idx="27729">
                  <c:v>0.13981579861138016</c:v>
                </c:pt>
                <c:pt idx="27730">
                  <c:v>0.15173030093137641</c:v>
                </c:pt>
                <c:pt idx="27731">
                  <c:v>1.3276412035338581E-2</c:v>
                </c:pt>
                <c:pt idx="27732">
                  <c:v>0.15524562499922467</c:v>
                </c:pt>
                <c:pt idx="27733">
                  <c:v>0.15118184027960524</c:v>
                </c:pt>
                <c:pt idx="27734">
                  <c:v>0.15108048611000413</c:v>
                </c:pt>
                <c:pt idx="27735">
                  <c:v>0.15171900462883059</c:v>
                </c:pt>
                <c:pt idx="27736">
                  <c:v>0.16317689814604819</c:v>
                </c:pt>
                <c:pt idx="27737">
                  <c:v>0.1528315509276581</c:v>
                </c:pt>
                <c:pt idx="27738">
                  <c:v>0.1602346875006333</c:v>
                </c:pt>
                <c:pt idx="27739">
                  <c:v>0.1351752777773072</c:v>
                </c:pt>
                <c:pt idx="27740">
                  <c:v>0.13476743055798579</c:v>
                </c:pt>
                <c:pt idx="27741">
                  <c:v>0.16235795139073161</c:v>
                </c:pt>
                <c:pt idx="27742">
                  <c:v>0.1493188773165457</c:v>
                </c:pt>
                <c:pt idx="27743">
                  <c:v>0.17107872684573522</c:v>
                </c:pt>
                <c:pt idx="27744">
                  <c:v>0.16692679398693144</c:v>
                </c:pt>
                <c:pt idx="27745">
                  <c:v>0.15909515046223532</c:v>
                </c:pt>
                <c:pt idx="27746">
                  <c:v>0.15672766203351784</c:v>
                </c:pt>
                <c:pt idx="27747">
                  <c:v>0.15106369213026483</c:v>
                </c:pt>
                <c:pt idx="27748">
                  <c:v>0.16041798610967817</c:v>
                </c:pt>
                <c:pt idx="27749">
                  <c:v>0.14636942129436648</c:v>
                </c:pt>
                <c:pt idx="27750">
                  <c:v>0.15710076389223104</c:v>
                </c:pt>
                <c:pt idx="27751">
                  <c:v>0.72306200231832918</c:v>
                </c:pt>
                <c:pt idx="27752">
                  <c:v>0.67470385416527279</c:v>
                </c:pt>
                <c:pt idx="27753">
                  <c:v>0.13619071758876089</c:v>
                </c:pt>
                <c:pt idx="27754">
                  <c:v>0.17436408565117745</c:v>
                </c:pt>
                <c:pt idx="27755">
                  <c:v>0.15954655092355097</c:v>
                </c:pt>
                <c:pt idx="27756">
                  <c:v>0.16368053240876179</c:v>
                </c:pt>
                <c:pt idx="27757">
                  <c:v>0.1512192476875498</c:v>
                </c:pt>
                <c:pt idx="27758">
                  <c:v>0.16097331018681871</c:v>
                </c:pt>
                <c:pt idx="27759">
                  <c:v>0.1455004976814962</c:v>
                </c:pt>
                <c:pt idx="27760">
                  <c:v>0.15686353009368759</c:v>
                </c:pt>
                <c:pt idx="27761">
                  <c:v>3.4924398154544178E-2</c:v>
                </c:pt>
                <c:pt idx="27762">
                  <c:v>0</c:v>
                </c:pt>
                <c:pt idx="27763">
                  <c:v>0.23373200231435476</c:v>
                </c:pt>
                <c:pt idx="27764">
                  <c:v>6.6269675953662954E-3</c:v>
                </c:pt>
                <c:pt idx="27765">
                  <c:v>4.7556250065099448E-3</c:v>
                </c:pt>
                <c:pt idx="27766">
                  <c:v>3.0006712913746014E-3</c:v>
                </c:pt>
                <c:pt idx="27767">
                  <c:v>0.15342848379805218</c:v>
                </c:pt>
                <c:pt idx="27768">
                  <c:v>0.15259260416496545</c:v>
                </c:pt>
                <c:pt idx="27769">
                  <c:v>0.15151728009368526</c:v>
                </c:pt>
                <c:pt idx="27770">
                  <c:v>0.15119732639141148</c:v>
                </c:pt>
                <c:pt idx="27771">
                  <c:v>0.15092906250356464</c:v>
                </c:pt>
                <c:pt idx="27772">
                  <c:v>0.15255100694776047</c:v>
                </c:pt>
                <c:pt idx="27773">
                  <c:v>0.15067168981477153</c:v>
                </c:pt>
                <c:pt idx="27774">
                  <c:v>0.15128142361209029</c:v>
                </c:pt>
                <c:pt idx="27775">
                  <c:v>0.15104215277824551</c:v>
                </c:pt>
                <c:pt idx="27776">
                  <c:v>0</c:v>
                </c:pt>
                <c:pt idx="27777">
                  <c:v>0</c:v>
                </c:pt>
                <c:pt idx="27778">
                  <c:v>2.5890625038300641E-3</c:v>
                </c:pt>
                <c:pt idx="27779">
                  <c:v>0.12564417824614793</c:v>
                </c:pt>
                <c:pt idx="27780">
                  <c:v>0.15647254629584495</c:v>
                </c:pt>
                <c:pt idx="27781">
                  <c:v>0.15726021990849404</c:v>
                </c:pt>
                <c:pt idx="27782">
                  <c:v>0.1602408101898618</c:v>
                </c:pt>
                <c:pt idx="27783">
                  <c:v>0.25591211806022329</c:v>
                </c:pt>
                <c:pt idx="27784">
                  <c:v>0.14829215277859475</c:v>
                </c:pt>
                <c:pt idx="27785">
                  <c:v>6.2389143517066259E-2</c:v>
                </c:pt>
                <c:pt idx="27786">
                  <c:v>0.16266130786971189</c:v>
                </c:pt>
                <c:pt idx="27787">
                  <c:v>3.0070162036281545E-2</c:v>
                </c:pt>
                <c:pt idx="27788">
                  <c:v>1.3434502310701646E-2</c:v>
                </c:pt>
                <c:pt idx="27789">
                  <c:v>7.0019444392528385E-3</c:v>
                </c:pt>
                <c:pt idx="27790">
                  <c:v>3.9694907391094603E-3</c:v>
                </c:pt>
                <c:pt idx="27791">
                  <c:v>0</c:v>
                </c:pt>
                <c:pt idx="27792">
                  <c:v>1.2727731482300442E-2</c:v>
                </c:pt>
                <c:pt idx="27793">
                  <c:v>0.14642155092587927</c:v>
                </c:pt>
                <c:pt idx="27794">
                  <c:v>1.4120393519988284E-2</c:v>
                </c:pt>
                <c:pt idx="27795">
                  <c:v>0.15357881944510154</c:v>
                </c:pt>
                <c:pt idx="27796">
                  <c:v>0.71025266203650972</c:v>
                </c:pt>
                <c:pt idx="27797">
                  <c:v>0.16048182870872552</c:v>
                </c:pt>
                <c:pt idx="27798">
                  <c:v>3.8474814813525882E-2</c:v>
                </c:pt>
                <c:pt idx="27799">
                  <c:v>0</c:v>
                </c:pt>
                <c:pt idx="27800">
                  <c:v>0.22952649305079831</c:v>
                </c:pt>
                <c:pt idx="27801">
                  <c:v>5.7575231476221234E-2</c:v>
                </c:pt>
                <c:pt idx="27802">
                  <c:v>0.16028868055582279</c:v>
                </c:pt>
                <c:pt idx="27803">
                  <c:v>0.14930763888696674</c:v>
                </c:pt>
                <c:pt idx="27804">
                  <c:v>8.421598379209172E-2</c:v>
                </c:pt>
                <c:pt idx="27805">
                  <c:v>0.61849380787316477</c:v>
                </c:pt>
                <c:pt idx="27806">
                  <c:v>0.161159351853712</c:v>
                </c:pt>
                <c:pt idx="27807">
                  <c:v>0.15405888888926711</c:v>
                </c:pt>
                <c:pt idx="27808">
                  <c:v>0.1624585185199976</c:v>
                </c:pt>
                <c:pt idx="27809">
                  <c:v>0.70578738426411292</c:v>
                </c:pt>
                <c:pt idx="27810">
                  <c:v>0.15017575231468072</c:v>
                </c:pt>
                <c:pt idx="27811">
                  <c:v>0.15780775463645114</c:v>
                </c:pt>
                <c:pt idx="27812">
                  <c:v>0.15571922453818843</c:v>
                </c:pt>
                <c:pt idx="27813">
                  <c:v>0.1544347569506499</c:v>
                </c:pt>
                <c:pt idx="27814">
                  <c:v>0</c:v>
                </c:pt>
                <c:pt idx="27815">
                  <c:v>0</c:v>
                </c:pt>
                <c:pt idx="27816">
                  <c:v>7.2764305550663266E-2</c:v>
                </c:pt>
                <c:pt idx="27817">
                  <c:v>2.3362129628367256E-2</c:v>
                </c:pt>
                <c:pt idx="27818">
                  <c:v>0</c:v>
                </c:pt>
                <c:pt idx="27819">
                  <c:v>0</c:v>
                </c:pt>
                <c:pt idx="27820">
                  <c:v>5.1267152775835712E-2</c:v>
                </c:pt>
                <c:pt idx="27821">
                  <c:v>0.15612446759041632</c:v>
                </c:pt>
                <c:pt idx="27822">
                  <c:v>0.1928256597238942</c:v>
                </c:pt>
                <c:pt idx="27823">
                  <c:v>1.2503684259281727</c:v>
                </c:pt>
                <c:pt idx="27824">
                  <c:v>0.20177324074029457</c:v>
                </c:pt>
                <c:pt idx="27825">
                  <c:v>0</c:v>
                </c:pt>
                <c:pt idx="27826">
                  <c:v>0</c:v>
                </c:pt>
                <c:pt idx="27827">
                  <c:v>0.35630177083658054</c:v>
                </c:pt>
                <c:pt idx="27828">
                  <c:v>0.66847694444732042</c:v>
                </c:pt>
                <c:pt idx="27829">
                  <c:v>0.15903553240787005</c:v>
                </c:pt>
                <c:pt idx="27830">
                  <c:v>0.17179004629724659</c:v>
                </c:pt>
                <c:pt idx="27831">
                  <c:v>0.15993203703692416</c:v>
                </c:pt>
                <c:pt idx="27832">
                  <c:v>0.16055348379450152</c:v>
                </c:pt>
                <c:pt idx="27833">
                  <c:v>0.15390797453437699</c:v>
                </c:pt>
                <c:pt idx="27834">
                  <c:v>0</c:v>
                </c:pt>
                <c:pt idx="27835">
                  <c:v>0.15990900462929858</c:v>
                </c:pt>
                <c:pt idx="27836">
                  <c:v>0.18580300925532356</c:v>
                </c:pt>
                <c:pt idx="27837">
                  <c:v>0.168778437502624</c:v>
                </c:pt>
                <c:pt idx="27838">
                  <c:v>0.34041283564874902</c:v>
                </c:pt>
                <c:pt idx="27839">
                  <c:v>0</c:v>
                </c:pt>
                <c:pt idx="27840">
                  <c:v>0.15900160879391478</c:v>
                </c:pt>
                <c:pt idx="27841">
                  <c:v>0.15305853009340353</c:v>
                </c:pt>
                <c:pt idx="27842">
                  <c:v>0.16023744212725433</c:v>
                </c:pt>
                <c:pt idx="27843">
                  <c:v>0.14520501157676335</c:v>
                </c:pt>
                <c:pt idx="27844">
                  <c:v>0.15069795138697373</c:v>
                </c:pt>
                <c:pt idx="27845">
                  <c:v>0.15684519675414776</c:v>
                </c:pt>
                <c:pt idx="27846">
                  <c:v>0.15930234953702893</c:v>
                </c:pt>
                <c:pt idx="27847">
                  <c:v>0.15215959490888054</c:v>
                </c:pt>
                <c:pt idx="27848">
                  <c:v>0.62215762731648283</c:v>
                </c:pt>
                <c:pt idx="27849">
                  <c:v>0.1659464120384655</c:v>
                </c:pt>
                <c:pt idx="27850">
                  <c:v>0.14986678240529727</c:v>
                </c:pt>
                <c:pt idx="27851">
                  <c:v>1.6935609259235207</c:v>
                </c:pt>
                <c:pt idx="27852">
                  <c:v>0.15529268518002937</c:v>
                </c:pt>
                <c:pt idx="27853">
                  <c:v>0.58520810185291339</c:v>
                </c:pt>
                <c:pt idx="27854">
                  <c:v>0.58471512731193798</c:v>
                </c:pt>
                <c:pt idx="27855">
                  <c:v>0.14871671296714339</c:v>
                </c:pt>
                <c:pt idx="27856">
                  <c:v>0.14704916666960344</c:v>
                </c:pt>
                <c:pt idx="27857">
                  <c:v>0</c:v>
                </c:pt>
                <c:pt idx="27858">
                  <c:v>0.15769122685742332</c:v>
                </c:pt>
                <c:pt idx="27859">
                  <c:v>0.1597050347190816</c:v>
                </c:pt>
                <c:pt idx="27860">
                  <c:v>0.15937843749998137</c:v>
                </c:pt>
                <c:pt idx="27861">
                  <c:v>0.16225050925277174</c:v>
                </c:pt>
                <c:pt idx="27862">
                  <c:v>0.15141442129970528</c:v>
                </c:pt>
                <c:pt idx="27863">
                  <c:v>0.14086769676214317</c:v>
                </c:pt>
                <c:pt idx="27864">
                  <c:v>0</c:v>
                </c:pt>
                <c:pt idx="27865">
                  <c:v>0.13749594907130813</c:v>
                </c:pt>
                <c:pt idx="27866">
                  <c:v>0.13733663194580004</c:v>
                </c:pt>
                <c:pt idx="27867">
                  <c:v>0.16549964120349614</c:v>
                </c:pt>
                <c:pt idx="27868">
                  <c:v>0.13730925925483461</c:v>
                </c:pt>
                <c:pt idx="27869">
                  <c:v>0.15538174768153112</c:v>
                </c:pt>
                <c:pt idx="27870">
                  <c:v>3.7399016204290092E-2</c:v>
                </c:pt>
                <c:pt idx="27871">
                  <c:v>0.13804229166271398</c:v>
                </c:pt>
                <c:pt idx="27872">
                  <c:v>0</c:v>
                </c:pt>
                <c:pt idx="27873">
                  <c:v>7.7652557869441807E-2</c:v>
                </c:pt>
                <c:pt idx="27874">
                  <c:v>0.15644041667110287</c:v>
                </c:pt>
                <c:pt idx="27875">
                  <c:v>0</c:v>
                </c:pt>
                <c:pt idx="27876">
                  <c:v>0.17142660879471805</c:v>
                </c:pt>
                <c:pt idx="27877">
                  <c:v>0.13718711805995554</c:v>
                </c:pt>
                <c:pt idx="27878">
                  <c:v>1.0385219909949228E-2</c:v>
                </c:pt>
                <c:pt idx="27879">
                  <c:v>0.13759156249579974</c:v>
                </c:pt>
                <c:pt idx="27880">
                  <c:v>0.16483679397788364</c:v>
                </c:pt>
                <c:pt idx="27881">
                  <c:v>0.1682205208344385</c:v>
                </c:pt>
                <c:pt idx="27882">
                  <c:v>0.15805392360925907</c:v>
                </c:pt>
                <c:pt idx="27883">
                  <c:v>0.14228931713296333</c:v>
                </c:pt>
                <c:pt idx="27884">
                  <c:v>0.15462394675705582</c:v>
                </c:pt>
                <c:pt idx="27885">
                  <c:v>0.13344447917188518</c:v>
                </c:pt>
                <c:pt idx="27886">
                  <c:v>0.16428377314878162</c:v>
                </c:pt>
                <c:pt idx="27887">
                  <c:v>0.1596179398111417</c:v>
                </c:pt>
                <c:pt idx="27888">
                  <c:v>0.15909446759178536</c:v>
                </c:pt>
                <c:pt idx="27889">
                  <c:v>0.16353019676171243</c:v>
                </c:pt>
                <c:pt idx="27890">
                  <c:v>0.16576096064818557</c:v>
                </c:pt>
                <c:pt idx="27891">
                  <c:v>0.12514295139408205</c:v>
                </c:pt>
                <c:pt idx="27892">
                  <c:v>0.12748782408016268</c:v>
                </c:pt>
                <c:pt idx="27893">
                  <c:v>0.16381682870269287</c:v>
                </c:pt>
                <c:pt idx="27894">
                  <c:v>0.16982141203334322</c:v>
                </c:pt>
                <c:pt idx="27895">
                  <c:v>0.16269495370215736</c:v>
                </c:pt>
                <c:pt idx="27896">
                  <c:v>0.16713744212756865</c:v>
                </c:pt>
                <c:pt idx="27897">
                  <c:v>0.15975881944177672</c:v>
                </c:pt>
                <c:pt idx="27898">
                  <c:v>0.16697541666508187</c:v>
                </c:pt>
                <c:pt idx="27899">
                  <c:v>0.16565153934789123</c:v>
                </c:pt>
                <c:pt idx="27900">
                  <c:v>0</c:v>
                </c:pt>
                <c:pt idx="27901">
                  <c:v>0.16107697916595498</c:v>
                </c:pt>
                <c:pt idx="27902">
                  <c:v>0.1620374421327142</c:v>
                </c:pt>
                <c:pt idx="27903">
                  <c:v>0.16475067129067611</c:v>
                </c:pt>
                <c:pt idx="27904">
                  <c:v>0</c:v>
                </c:pt>
                <c:pt idx="27905">
                  <c:v>0</c:v>
                </c:pt>
                <c:pt idx="27906">
                  <c:v>0.17530671296117362</c:v>
                </c:pt>
                <c:pt idx="27907">
                  <c:v>0</c:v>
                </c:pt>
                <c:pt idx="27908">
                  <c:v>0</c:v>
                </c:pt>
                <c:pt idx="27909">
                  <c:v>0</c:v>
                </c:pt>
                <c:pt idx="27910">
                  <c:v>0</c:v>
                </c:pt>
                <c:pt idx="27911">
                  <c:v>7.6813229170511477E-2</c:v>
                </c:pt>
                <c:pt idx="27912">
                  <c:v>0</c:v>
                </c:pt>
                <c:pt idx="27913">
                  <c:v>0</c:v>
                </c:pt>
                <c:pt idx="27914">
                  <c:v>0</c:v>
                </c:pt>
                <c:pt idx="27915">
                  <c:v>0</c:v>
                </c:pt>
                <c:pt idx="27916">
                  <c:v>0</c:v>
                </c:pt>
                <c:pt idx="27917">
                  <c:v>0</c:v>
                </c:pt>
                <c:pt idx="27918">
                  <c:v>0</c:v>
                </c:pt>
                <c:pt idx="27919">
                  <c:v>0.14400912036944646</c:v>
                </c:pt>
                <c:pt idx="27920">
                  <c:v>0.14502395832823822</c:v>
                </c:pt>
                <c:pt idx="27921">
                  <c:v>0</c:v>
                </c:pt>
                <c:pt idx="27922">
                  <c:v>0</c:v>
                </c:pt>
                <c:pt idx="27923">
                  <c:v>7.2838854161091149E-2</c:v>
                </c:pt>
                <c:pt idx="27924">
                  <c:v>6.9320104164944496E-2</c:v>
                </c:pt>
                <c:pt idx="27925">
                  <c:v>0</c:v>
                </c:pt>
                <c:pt idx="27926">
                  <c:v>0.68445622684521368</c:v>
                </c:pt>
                <c:pt idx="27927">
                  <c:v>7.0080810182844289E-2</c:v>
                </c:pt>
                <c:pt idx="27928">
                  <c:v>0</c:v>
                </c:pt>
                <c:pt idx="27929">
                  <c:v>7.0323252315574791E-2</c:v>
                </c:pt>
                <c:pt idx="27930">
                  <c:v>0.16856545139307855</c:v>
                </c:pt>
                <c:pt idx="27931">
                  <c:v>6.7032418985036202E-2</c:v>
                </c:pt>
                <c:pt idx="27932">
                  <c:v>0</c:v>
                </c:pt>
                <c:pt idx="27933">
                  <c:v>1.9650138310171315</c:v>
                </c:pt>
                <c:pt idx="27934">
                  <c:v>0.17363577546348097</c:v>
                </c:pt>
                <c:pt idx="27935">
                  <c:v>0.13780628472886747</c:v>
                </c:pt>
                <c:pt idx="27936">
                  <c:v>0.16588745370245306</c:v>
                </c:pt>
                <c:pt idx="27937">
                  <c:v>0</c:v>
                </c:pt>
                <c:pt idx="27938">
                  <c:v>0</c:v>
                </c:pt>
                <c:pt idx="27939">
                  <c:v>0</c:v>
                </c:pt>
                <c:pt idx="27940">
                  <c:v>0</c:v>
                </c:pt>
                <c:pt idx="27941">
                  <c:v>0</c:v>
                </c:pt>
                <c:pt idx="27942">
                  <c:v>0</c:v>
                </c:pt>
                <c:pt idx="27943">
                  <c:v>0.1659989351828699</c:v>
                </c:pt>
                <c:pt idx="27944">
                  <c:v>0</c:v>
                </c:pt>
                <c:pt idx="27945">
                  <c:v>0</c:v>
                </c:pt>
                <c:pt idx="27946">
                  <c:v>0</c:v>
                </c:pt>
                <c:pt idx="27947">
                  <c:v>0</c:v>
                </c:pt>
                <c:pt idx="27948">
                  <c:v>0</c:v>
                </c:pt>
                <c:pt idx="27949">
                  <c:v>0.15661912037467118</c:v>
                </c:pt>
                <c:pt idx="27950">
                  <c:v>0</c:v>
                </c:pt>
                <c:pt idx="27951">
                  <c:v>0.20931869212654419</c:v>
                </c:pt>
                <c:pt idx="27952">
                  <c:v>0.21153835648146924</c:v>
                </c:pt>
                <c:pt idx="27953">
                  <c:v>0</c:v>
                </c:pt>
                <c:pt idx="27954">
                  <c:v>0</c:v>
                </c:pt>
                <c:pt idx="27955">
                  <c:v>0</c:v>
                </c:pt>
                <c:pt idx="27956">
                  <c:v>0.16580665508809034</c:v>
                </c:pt>
                <c:pt idx="27957">
                  <c:v>0</c:v>
                </c:pt>
                <c:pt idx="27958">
                  <c:v>0</c:v>
                </c:pt>
                <c:pt idx="27959">
                  <c:v>0</c:v>
                </c:pt>
                <c:pt idx="27960">
                  <c:v>0.16546499999822117</c:v>
                </c:pt>
                <c:pt idx="27961">
                  <c:v>0.16583975694084074</c:v>
                </c:pt>
                <c:pt idx="27962">
                  <c:v>0</c:v>
                </c:pt>
                <c:pt idx="27963">
                  <c:v>0.14281515046604909</c:v>
                </c:pt>
                <c:pt idx="27964">
                  <c:v>0</c:v>
                </c:pt>
                <c:pt idx="27965">
                  <c:v>0.16248582175467163</c:v>
                </c:pt>
                <c:pt idx="27966">
                  <c:v>0.11964567129325587</c:v>
                </c:pt>
                <c:pt idx="27967">
                  <c:v>0</c:v>
                </c:pt>
                <c:pt idx="27968">
                  <c:v>5.6405555515084416E-3</c:v>
                </c:pt>
                <c:pt idx="27969">
                  <c:v>0.16648082176106982</c:v>
                </c:pt>
                <c:pt idx="27970">
                  <c:v>5.6419791653752327E-3</c:v>
                </c:pt>
                <c:pt idx="27971">
                  <c:v>3.5153912038367707E-2</c:v>
                </c:pt>
                <c:pt idx="27972">
                  <c:v>3.3750069444067776E-2</c:v>
                </c:pt>
                <c:pt idx="27973">
                  <c:v>3.7222118051431607E-2</c:v>
                </c:pt>
                <c:pt idx="27974">
                  <c:v>3.3897094901476521E-2</c:v>
                </c:pt>
                <c:pt idx="27975">
                  <c:v>0.16714884259272367</c:v>
                </c:pt>
                <c:pt idx="27976">
                  <c:v>0.16114532406936632</c:v>
                </c:pt>
                <c:pt idx="27977">
                  <c:v>0.16302753471973119</c:v>
                </c:pt>
                <c:pt idx="27978">
                  <c:v>0</c:v>
                </c:pt>
                <c:pt idx="27979">
                  <c:v>0.16071940972324228</c:v>
                </c:pt>
                <c:pt idx="27980">
                  <c:v>0.16438850694248686</c:v>
                </c:pt>
                <c:pt idx="27981">
                  <c:v>0.16296548610989703</c:v>
                </c:pt>
                <c:pt idx="27982">
                  <c:v>0</c:v>
                </c:pt>
                <c:pt idx="27983">
                  <c:v>0.16395267361076549</c:v>
                </c:pt>
                <c:pt idx="27984">
                  <c:v>0.17264085647911998</c:v>
                </c:pt>
                <c:pt idx="27985">
                  <c:v>0</c:v>
                </c:pt>
                <c:pt idx="27986">
                  <c:v>0.1652401851824834</c:v>
                </c:pt>
                <c:pt idx="27987">
                  <c:v>0.1618912847188767</c:v>
                </c:pt>
                <c:pt idx="27988">
                  <c:v>0</c:v>
                </c:pt>
                <c:pt idx="27989">
                  <c:v>0</c:v>
                </c:pt>
                <c:pt idx="27990">
                  <c:v>0.12825609953142703</c:v>
                </c:pt>
                <c:pt idx="27991">
                  <c:v>0.16743223379307892</c:v>
                </c:pt>
                <c:pt idx="27992">
                  <c:v>1.8131646990732406</c:v>
                </c:pt>
                <c:pt idx="27993">
                  <c:v>0.12090263888967456</c:v>
                </c:pt>
                <c:pt idx="27994">
                  <c:v>0</c:v>
                </c:pt>
                <c:pt idx="27995">
                  <c:v>0</c:v>
                </c:pt>
                <c:pt idx="27996">
                  <c:v>0.15069527777814073</c:v>
                </c:pt>
                <c:pt idx="27997">
                  <c:v>0.17093106481479481</c:v>
                </c:pt>
                <c:pt idx="27998">
                  <c:v>0</c:v>
                </c:pt>
                <c:pt idx="27999">
                  <c:v>0</c:v>
                </c:pt>
                <c:pt idx="28000">
                  <c:v>0</c:v>
                </c:pt>
                <c:pt idx="28001">
                  <c:v>0.12289517361205071</c:v>
                </c:pt>
                <c:pt idx="28002">
                  <c:v>0.14372751157497987</c:v>
                </c:pt>
                <c:pt idx="28003">
                  <c:v>0</c:v>
                </c:pt>
                <c:pt idx="28004">
                  <c:v>0</c:v>
                </c:pt>
                <c:pt idx="28005">
                  <c:v>0</c:v>
                </c:pt>
                <c:pt idx="28006">
                  <c:v>0.1625890393552254</c:v>
                </c:pt>
                <c:pt idx="28007">
                  <c:v>0</c:v>
                </c:pt>
                <c:pt idx="28008">
                  <c:v>0</c:v>
                </c:pt>
                <c:pt idx="28009">
                  <c:v>0</c:v>
                </c:pt>
                <c:pt idx="28010">
                  <c:v>0.16462038194731576</c:v>
                </c:pt>
                <c:pt idx="28011">
                  <c:v>0</c:v>
                </c:pt>
                <c:pt idx="28012">
                  <c:v>0</c:v>
                </c:pt>
                <c:pt idx="28013">
                  <c:v>0</c:v>
                </c:pt>
                <c:pt idx="28014">
                  <c:v>0</c:v>
                </c:pt>
                <c:pt idx="28015">
                  <c:v>0</c:v>
                </c:pt>
                <c:pt idx="28016">
                  <c:v>0</c:v>
                </c:pt>
                <c:pt idx="28017">
                  <c:v>0.16078112268587574</c:v>
                </c:pt>
                <c:pt idx="28018">
                  <c:v>0.17355260416661622</c:v>
                </c:pt>
                <c:pt idx="28019">
                  <c:v>0.16620994213008089</c:v>
                </c:pt>
                <c:pt idx="28020">
                  <c:v>0.13777672453579726</c:v>
                </c:pt>
                <c:pt idx="28021">
                  <c:v>0.15911487268749624</c:v>
                </c:pt>
                <c:pt idx="28022">
                  <c:v>0.16320383101265179</c:v>
                </c:pt>
                <c:pt idx="28023">
                  <c:v>1.1036215277272277E-2</c:v>
                </c:pt>
                <c:pt idx="28024">
                  <c:v>0</c:v>
                </c:pt>
                <c:pt idx="28025">
                  <c:v>0</c:v>
                </c:pt>
                <c:pt idx="28026">
                  <c:v>0.1747591550956713</c:v>
                </c:pt>
                <c:pt idx="28027">
                  <c:v>0</c:v>
                </c:pt>
                <c:pt idx="28028">
                  <c:v>0</c:v>
                </c:pt>
                <c:pt idx="28029">
                  <c:v>0.17750583332963288</c:v>
                </c:pt>
                <c:pt idx="28030">
                  <c:v>0</c:v>
                </c:pt>
                <c:pt idx="28031">
                  <c:v>0</c:v>
                </c:pt>
                <c:pt idx="28032">
                  <c:v>1.9082500002696179E-2</c:v>
                </c:pt>
                <c:pt idx="28033">
                  <c:v>3.265978009585524E-2</c:v>
                </c:pt>
                <c:pt idx="28034">
                  <c:v>0.16477225694688968</c:v>
                </c:pt>
                <c:pt idx="28035">
                  <c:v>0.16596515046694549</c:v>
                </c:pt>
                <c:pt idx="28036">
                  <c:v>0.17235238425928401</c:v>
                </c:pt>
                <c:pt idx="28037">
                  <c:v>0</c:v>
                </c:pt>
                <c:pt idx="28038">
                  <c:v>0</c:v>
                </c:pt>
                <c:pt idx="28039">
                  <c:v>0</c:v>
                </c:pt>
                <c:pt idx="28040">
                  <c:v>0.1695226967567578</c:v>
                </c:pt>
                <c:pt idx="28041">
                  <c:v>0</c:v>
                </c:pt>
                <c:pt idx="28042">
                  <c:v>0</c:v>
                </c:pt>
                <c:pt idx="28043">
                  <c:v>0</c:v>
                </c:pt>
                <c:pt idx="28044">
                  <c:v>0</c:v>
                </c:pt>
                <c:pt idx="28045">
                  <c:v>1.7884178239910398E-2</c:v>
                </c:pt>
                <c:pt idx="28046">
                  <c:v>0.20415087963192491</c:v>
                </c:pt>
                <c:pt idx="28047">
                  <c:v>2.1760196759714745E-2</c:v>
                </c:pt>
                <c:pt idx="28048">
                  <c:v>2.660361111338716E-2</c:v>
                </c:pt>
                <c:pt idx="28049">
                  <c:v>0.16902826388832182</c:v>
                </c:pt>
                <c:pt idx="28050">
                  <c:v>0.16984707176015945</c:v>
                </c:pt>
                <c:pt idx="28051">
                  <c:v>0.16624454860721016</c:v>
                </c:pt>
                <c:pt idx="28052">
                  <c:v>0.1670516319500166</c:v>
                </c:pt>
                <c:pt idx="28053">
                  <c:v>0.15914834490831709</c:v>
                </c:pt>
                <c:pt idx="28054">
                  <c:v>0</c:v>
                </c:pt>
                <c:pt idx="28055">
                  <c:v>0</c:v>
                </c:pt>
                <c:pt idx="28056">
                  <c:v>0.17500825231400086</c:v>
                </c:pt>
                <c:pt idx="28057">
                  <c:v>0</c:v>
                </c:pt>
                <c:pt idx="28058">
                  <c:v>0.17454098379675997</c:v>
                </c:pt>
                <c:pt idx="28059">
                  <c:v>0</c:v>
                </c:pt>
                <c:pt idx="28060">
                  <c:v>0</c:v>
                </c:pt>
                <c:pt idx="28061">
                  <c:v>0</c:v>
                </c:pt>
                <c:pt idx="28062">
                  <c:v>0.16022835648618639</c:v>
                </c:pt>
                <c:pt idx="28063">
                  <c:v>0</c:v>
                </c:pt>
                <c:pt idx="28064">
                  <c:v>0.17482105323870201</c:v>
                </c:pt>
                <c:pt idx="28065">
                  <c:v>0</c:v>
                </c:pt>
                <c:pt idx="28066">
                  <c:v>0</c:v>
                </c:pt>
                <c:pt idx="28067">
                  <c:v>0</c:v>
                </c:pt>
                <c:pt idx="28068">
                  <c:v>0</c:v>
                </c:pt>
                <c:pt idx="28069">
                  <c:v>0</c:v>
                </c:pt>
                <c:pt idx="28070">
                  <c:v>0</c:v>
                </c:pt>
                <c:pt idx="28071">
                  <c:v>0</c:v>
                </c:pt>
                <c:pt idx="28072">
                  <c:v>0.17397740740852896</c:v>
                </c:pt>
                <c:pt idx="28073">
                  <c:v>0</c:v>
                </c:pt>
                <c:pt idx="28074">
                  <c:v>0</c:v>
                </c:pt>
                <c:pt idx="28075">
                  <c:v>0.17265047453838633</c:v>
                </c:pt>
                <c:pt idx="28076">
                  <c:v>0</c:v>
                </c:pt>
                <c:pt idx="28077">
                  <c:v>0</c:v>
                </c:pt>
                <c:pt idx="28078">
                  <c:v>0.6422308449036791</c:v>
                </c:pt>
                <c:pt idx="28079">
                  <c:v>0</c:v>
                </c:pt>
                <c:pt idx="28080">
                  <c:v>0</c:v>
                </c:pt>
                <c:pt idx="28081">
                  <c:v>3.5053553241596092E-2</c:v>
                </c:pt>
                <c:pt idx="28082">
                  <c:v>0</c:v>
                </c:pt>
                <c:pt idx="28083">
                  <c:v>0.15738015045644715</c:v>
                </c:pt>
                <c:pt idx="28084">
                  <c:v>0.17326471064734505</c:v>
                </c:pt>
                <c:pt idx="28085">
                  <c:v>0</c:v>
                </c:pt>
                <c:pt idx="28086">
                  <c:v>0</c:v>
                </c:pt>
                <c:pt idx="28087">
                  <c:v>0</c:v>
                </c:pt>
                <c:pt idx="28088">
                  <c:v>0.17466746527497889</c:v>
                </c:pt>
                <c:pt idx="28089">
                  <c:v>0.17615442129317671</c:v>
                </c:pt>
                <c:pt idx="28090">
                  <c:v>0.15770917823829222</c:v>
                </c:pt>
                <c:pt idx="28091">
                  <c:v>0.12409579861559905</c:v>
                </c:pt>
                <c:pt idx="28092">
                  <c:v>0.17851357638573973</c:v>
                </c:pt>
                <c:pt idx="28093">
                  <c:v>0.17513967592822155</c:v>
                </c:pt>
                <c:pt idx="28094">
                  <c:v>0</c:v>
                </c:pt>
                <c:pt idx="28095">
                  <c:v>0.53574475694040302</c:v>
                </c:pt>
                <c:pt idx="28096">
                  <c:v>0</c:v>
                </c:pt>
                <c:pt idx="28097">
                  <c:v>0.17532380786724389</c:v>
                </c:pt>
                <c:pt idx="28098">
                  <c:v>0</c:v>
                </c:pt>
                <c:pt idx="28099">
                  <c:v>0.17888763888913672</c:v>
                </c:pt>
                <c:pt idx="28100">
                  <c:v>0.17556244212755701</c:v>
                </c:pt>
                <c:pt idx="28101">
                  <c:v>0.12394346064684214</c:v>
                </c:pt>
                <c:pt idx="28102">
                  <c:v>0</c:v>
                </c:pt>
                <c:pt idx="28103">
                  <c:v>1.3254594901809469E-2</c:v>
                </c:pt>
                <c:pt idx="28104">
                  <c:v>0.11960444444412133</c:v>
                </c:pt>
                <c:pt idx="28105">
                  <c:v>0</c:v>
                </c:pt>
                <c:pt idx="28106">
                  <c:v>0</c:v>
                </c:pt>
                <c:pt idx="28107">
                  <c:v>0</c:v>
                </c:pt>
                <c:pt idx="28108">
                  <c:v>0.17262541666423203</c:v>
                </c:pt>
                <c:pt idx="28109">
                  <c:v>0.18017230324039701</c:v>
                </c:pt>
                <c:pt idx="28110">
                  <c:v>0.17198340277536772</c:v>
                </c:pt>
                <c:pt idx="28111">
                  <c:v>1.0920583796323626</c:v>
                </c:pt>
                <c:pt idx="28112">
                  <c:v>0</c:v>
                </c:pt>
                <c:pt idx="28113">
                  <c:v>1.0961759253405035E-2</c:v>
                </c:pt>
                <c:pt idx="28114">
                  <c:v>0.18066687499958789</c:v>
                </c:pt>
                <c:pt idx="28115">
                  <c:v>0</c:v>
                </c:pt>
                <c:pt idx="28116">
                  <c:v>0.16776539351849351</c:v>
                </c:pt>
                <c:pt idx="28117">
                  <c:v>0.12685489583236631</c:v>
                </c:pt>
                <c:pt idx="28118">
                  <c:v>0.14466533564700512</c:v>
                </c:pt>
                <c:pt idx="28119">
                  <c:v>0</c:v>
                </c:pt>
                <c:pt idx="28120">
                  <c:v>0.17448842592420988</c:v>
                </c:pt>
                <c:pt idx="28121">
                  <c:v>0.15168679398630047</c:v>
                </c:pt>
                <c:pt idx="28122">
                  <c:v>0.22560680555034196</c:v>
                </c:pt>
                <c:pt idx="28123">
                  <c:v>0.17142673610942438</c:v>
                </c:pt>
                <c:pt idx="28124">
                  <c:v>7.3250682871730532E-2</c:v>
                </c:pt>
                <c:pt idx="28125">
                  <c:v>0</c:v>
                </c:pt>
                <c:pt idx="28126">
                  <c:v>0</c:v>
                </c:pt>
                <c:pt idx="28127">
                  <c:v>0</c:v>
                </c:pt>
                <c:pt idx="28128">
                  <c:v>0</c:v>
                </c:pt>
                <c:pt idx="28129">
                  <c:v>0</c:v>
                </c:pt>
                <c:pt idx="28130">
                  <c:v>0.12400501157389954</c:v>
                </c:pt>
                <c:pt idx="28131">
                  <c:v>0.97278256944264285</c:v>
                </c:pt>
                <c:pt idx="28132">
                  <c:v>0.17550874999869848</c:v>
                </c:pt>
                <c:pt idx="28133">
                  <c:v>1.9520175462967018</c:v>
                </c:pt>
                <c:pt idx="28134">
                  <c:v>0.17709630787430797</c:v>
                </c:pt>
                <c:pt idx="28135">
                  <c:v>0</c:v>
                </c:pt>
                <c:pt idx="28136">
                  <c:v>0.15930526620650198</c:v>
                </c:pt>
                <c:pt idx="28137">
                  <c:v>6.0654988425085321E-2</c:v>
                </c:pt>
                <c:pt idx="28138">
                  <c:v>0.17605646990705281</c:v>
                </c:pt>
                <c:pt idx="28139">
                  <c:v>0.41372872684587492</c:v>
                </c:pt>
                <c:pt idx="28140">
                  <c:v>0.12999950231460389</c:v>
                </c:pt>
                <c:pt idx="28141">
                  <c:v>0.17354853008873761</c:v>
                </c:pt>
                <c:pt idx="28142">
                  <c:v>0.18032254629360978</c:v>
                </c:pt>
                <c:pt idx="28143">
                  <c:v>0.17438276619941462</c:v>
                </c:pt>
                <c:pt idx="28144">
                  <c:v>0.17262813657725928</c:v>
                </c:pt>
                <c:pt idx="28145">
                  <c:v>1.1779764814782538</c:v>
                </c:pt>
                <c:pt idx="28146">
                  <c:v>0.22126774305070285</c:v>
                </c:pt>
                <c:pt idx="28147">
                  <c:v>0</c:v>
                </c:pt>
                <c:pt idx="28148">
                  <c:v>2.8117129630118143E-2</c:v>
                </c:pt>
                <c:pt idx="28149">
                  <c:v>0</c:v>
                </c:pt>
                <c:pt idx="28150">
                  <c:v>0</c:v>
                </c:pt>
                <c:pt idx="28151">
                  <c:v>0.1701322222215822</c:v>
                </c:pt>
                <c:pt idx="28152">
                  <c:v>6.7215682865935378E-2</c:v>
                </c:pt>
                <c:pt idx="28153">
                  <c:v>6.6312523144006263E-2</c:v>
                </c:pt>
                <c:pt idx="28154">
                  <c:v>5.7895868056220934E-2</c:v>
                </c:pt>
                <c:pt idx="28155">
                  <c:v>0.17420525463239755</c:v>
                </c:pt>
                <c:pt idx="28156">
                  <c:v>0.14094969907455379</c:v>
                </c:pt>
                <c:pt idx="28157">
                  <c:v>0.13641490740701556</c:v>
                </c:pt>
                <c:pt idx="28158">
                  <c:v>0.12609892361069797</c:v>
                </c:pt>
                <c:pt idx="28159">
                  <c:v>0.12883614582824521</c:v>
                </c:pt>
                <c:pt idx="28160">
                  <c:v>0.16247398147970671</c:v>
                </c:pt>
                <c:pt idx="28161">
                  <c:v>0.17259686342731584</c:v>
                </c:pt>
                <c:pt idx="28162">
                  <c:v>7.9676388886582572E-2</c:v>
                </c:pt>
                <c:pt idx="28163">
                  <c:v>0.17104677083261777</c:v>
                </c:pt>
                <c:pt idx="28164">
                  <c:v>0.17596038194460561</c:v>
                </c:pt>
                <c:pt idx="28165">
                  <c:v>0.20798818286857568</c:v>
                </c:pt>
                <c:pt idx="28166">
                  <c:v>0.1732684837988927</c:v>
                </c:pt>
                <c:pt idx="28167">
                  <c:v>0.17416502314881654</c:v>
                </c:pt>
                <c:pt idx="28168">
                  <c:v>0.17352041666890727</c:v>
                </c:pt>
                <c:pt idx="28169">
                  <c:v>0.58551342592545552</c:v>
                </c:pt>
                <c:pt idx="28170">
                  <c:v>0.60015821759589016</c:v>
                </c:pt>
                <c:pt idx="28171">
                  <c:v>0.17684493055276107</c:v>
                </c:pt>
                <c:pt idx="28172">
                  <c:v>0.89885098380182171</c:v>
                </c:pt>
                <c:pt idx="28173">
                  <c:v>0.17732274306035833</c:v>
                </c:pt>
                <c:pt idx="28174">
                  <c:v>0.17030820601939922</c:v>
                </c:pt>
                <c:pt idx="28175">
                  <c:v>0</c:v>
                </c:pt>
                <c:pt idx="28176">
                  <c:v>0.17395866898732493</c:v>
                </c:pt>
                <c:pt idx="28177">
                  <c:v>0.16892008102149703</c:v>
                </c:pt>
                <c:pt idx="28178">
                  <c:v>0.17567922453599749</c:v>
                </c:pt>
                <c:pt idx="28179">
                  <c:v>0.17448685185081558</c:v>
                </c:pt>
                <c:pt idx="28180">
                  <c:v>0.17203005786723224</c:v>
                </c:pt>
                <c:pt idx="28181">
                  <c:v>0.17476901620830176</c:v>
                </c:pt>
                <c:pt idx="28182">
                  <c:v>0.17210090278240386</c:v>
                </c:pt>
                <c:pt idx="28183">
                  <c:v>0.18277915509679588</c:v>
                </c:pt>
                <c:pt idx="28184">
                  <c:v>0</c:v>
                </c:pt>
                <c:pt idx="28185">
                  <c:v>1.4068310185393784E-2</c:v>
                </c:pt>
                <c:pt idx="28186">
                  <c:v>1.2909826393297408E-2</c:v>
                </c:pt>
                <c:pt idx="28187">
                  <c:v>0.17299821759661427</c:v>
                </c:pt>
                <c:pt idx="28188">
                  <c:v>0.16924961805489147</c:v>
                </c:pt>
                <c:pt idx="28189">
                  <c:v>1.4079583335842472E-2</c:v>
                </c:pt>
                <c:pt idx="28190">
                  <c:v>1.3002754625631496E-2</c:v>
                </c:pt>
                <c:pt idx="28191">
                  <c:v>1.3423807868093718E-2</c:v>
                </c:pt>
                <c:pt idx="28192">
                  <c:v>1.3141828705556691E-2</c:v>
                </c:pt>
                <c:pt idx="28193">
                  <c:v>1.2984537032025401E-2</c:v>
                </c:pt>
                <c:pt idx="28194">
                  <c:v>0.12391908565041376</c:v>
                </c:pt>
                <c:pt idx="28195">
                  <c:v>0</c:v>
                </c:pt>
                <c:pt idx="28196">
                  <c:v>0.15314510416646954</c:v>
                </c:pt>
                <c:pt idx="28197">
                  <c:v>0.16973781250271713</c:v>
                </c:pt>
                <c:pt idx="28198">
                  <c:v>0.17410120370914228</c:v>
                </c:pt>
                <c:pt idx="28199">
                  <c:v>0.16945810185279697</c:v>
                </c:pt>
                <c:pt idx="28200">
                  <c:v>2.1047222224297002E-2</c:v>
                </c:pt>
                <c:pt idx="28201">
                  <c:v>0.17879555555555271</c:v>
                </c:pt>
                <c:pt idx="28202">
                  <c:v>0.14178899305261439</c:v>
                </c:pt>
                <c:pt idx="28203">
                  <c:v>0.1720343171255081</c:v>
                </c:pt>
                <c:pt idx="28204">
                  <c:v>0.17445398148265667</c:v>
                </c:pt>
                <c:pt idx="28205">
                  <c:v>0.17228105323738419</c:v>
                </c:pt>
                <c:pt idx="28206">
                  <c:v>8.7652638889267109E-2</c:v>
                </c:pt>
                <c:pt idx="28207">
                  <c:v>0.17888415509514743</c:v>
                </c:pt>
                <c:pt idx="28208">
                  <c:v>0.17165754629968433</c:v>
                </c:pt>
                <c:pt idx="28209">
                  <c:v>0.60160369212826481</c:v>
                </c:pt>
                <c:pt idx="28210">
                  <c:v>0.15881371527939336</c:v>
                </c:pt>
                <c:pt idx="28211">
                  <c:v>0.12849968749651453</c:v>
                </c:pt>
                <c:pt idx="28212">
                  <c:v>0.17295225694397232</c:v>
                </c:pt>
                <c:pt idx="28213">
                  <c:v>0.16958506944502005</c:v>
                </c:pt>
                <c:pt idx="28214">
                  <c:v>0.14832011573889758</c:v>
                </c:pt>
                <c:pt idx="28215">
                  <c:v>0.17824126157938736</c:v>
                </c:pt>
                <c:pt idx="28216">
                  <c:v>0.15130907407728955</c:v>
                </c:pt>
                <c:pt idx="28217">
                  <c:v>2.058343750104541E-2</c:v>
                </c:pt>
                <c:pt idx="28218">
                  <c:v>0.17191366897895932</c:v>
                </c:pt>
                <c:pt idx="28219">
                  <c:v>0.17606626157794381</c:v>
                </c:pt>
                <c:pt idx="28220">
                  <c:v>0.15152284721989417</c:v>
                </c:pt>
                <c:pt idx="28221">
                  <c:v>0.17190499999560416</c:v>
                </c:pt>
                <c:pt idx="28222">
                  <c:v>0.17320708333136281</c:v>
                </c:pt>
                <c:pt idx="28223">
                  <c:v>0</c:v>
                </c:pt>
                <c:pt idx="28224">
                  <c:v>0.15091497685352806</c:v>
                </c:pt>
                <c:pt idx="28225">
                  <c:v>0.17291082175506745</c:v>
                </c:pt>
                <c:pt idx="28226">
                  <c:v>1.8879305556765758E-2</c:v>
                </c:pt>
                <c:pt idx="28227">
                  <c:v>0.1750504861047375</c:v>
                </c:pt>
                <c:pt idx="28228">
                  <c:v>0.17360681713034865</c:v>
                </c:pt>
                <c:pt idx="28229">
                  <c:v>0.17033031249593478</c:v>
                </c:pt>
                <c:pt idx="28230">
                  <c:v>0.16958070601685904</c:v>
                </c:pt>
                <c:pt idx="28231">
                  <c:v>0.17815881944261491</c:v>
                </c:pt>
                <c:pt idx="28232">
                  <c:v>0</c:v>
                </c:pt>
                <c:pt idx="28233">
                  <c:v>0.1705504861092777</c:v>
                </c:pt>
                <c:pt idx="28234">
                  <c:v>0.17629327546455897</c:v>
                </c:pt>
                <c:pt idx="28235">
                  <c:v>0.19591748842503875</c:v>
                </c:pt>
                <c:pt idx="28236">
                  <c:v>0.17437777778104646</c:v>
                </c:pt>
                <c:pt idx="28237">
                  <c:v>1.3338402779481839E-2</c:v>
                </c:pt>
                <c:pt idx="28238">
                  <c:v>0</c:v>
                </c:pt>
                <c:pt idx="28239">
                  <c:v>1.9403912039706483E-2</c:v>
                </c:pt>
                <c:pt idx="28240">
                  <c:v>0.1749550115710008</c:v>
                </c:pt>
                <c:pt idx="28241">
                  <c:v>0.17538884259556653</c:v>
                </c:pt>
                <c:pt idx="28242">
                  <c:v>0.17870774305629311</c:v>
                </c:pt>
                <c:pt idx="28243">
                  <c:v>0.17469817129313014</c:v>
                </c:pt>
                <c:pt idx="28244">
                  <c:v>0.56518579860858154</c:v>
                </c:pt>
                <c:pt idx="28245">
                  <c:v>0.56133812500047497</c:v>
                </c:pt>
                <c:pt idx="28246">
                  <c:v>1.4145081018796191E-2</c:v>
                </c:pt>
                <c:pt idx="28247">
                  <c:v>0.12804538194905035</c:v>
                </c:pt>
                <c:pt idx="28248">
                  <c:v>0</c:v>
                </c:pt>
                <c:pt idx="28249">
                  <c:v>0.17084137730853399</c:v>
                </c:pt>
                <c:pt idx="28250">
                  <c:v>0.17380584490456386</c:v>
                </c:pt>
                <c:pt idx="28251">
                  <c:v>0.17429657407046761</c:v>
                </c:pt>
                <c:pt idx="28252">
                  <c:v>0.71122384259069804</c:v>
                </c:pt>
                <c:pt idx="28253">
                  <c:v>0</c:v>
                </c:pt>
                <c:pt idx="28254">
                  <c:v>1.2849050923250616E-2</c:v>
                </c:pt>
                <c:pt idx="28255">
                  <c:v>0</c:v>
                </c:pt>
                <c:pt idx="28256">
                  <c:v>6.5760023149778135E-2</c:v>
                </c:pt>
                <c:pt idx="28257">
                  <c:v>0</c:v>
                </c:pt>
                <c:pt idx="28258">
                  <c:v>0</c:v>
                </c:pt>
                <c:pt idx="28259">
                  <c:v>0</c:v>
                </c:pt>
                <c:pt idx="28260">
                  <c:v>0</c:v>
                </c:pt>
                <c:pt idx="28261">
                  <c:v>0</c:v>
                </c:pt>
                <c:pt idx="28262">
                  <c:v>1.2687962960626464E-2</c:v>
                </c:pt>
                <c:pt idx="28263">
                  <c:v>0</c:v>
                </c:pt>
                <c:pt idx="28264">
                  <c:v>0.17673422454390675</c:v>
                </c:pt>
                <c:pt idx="28265">
                  <c:v>0</c:v>
                </c:pt>
                <c:pt idx="28266">
                  <c:v>0</c:v>
                </c:pt>
                <c:pt idx="28267">
                  <c:v>0.17526237268612022</c:v>
                </c:pt>
                <c:pt idx="28268">
                  <c:v>0.17914188656868646</c:v>
                </c:pt>
                <c:pt idx="28269">
                  <c:v>0</c:v>
                </c:pt>
                <c:pt idx="28270">
                  <c:v>0</c:v>
                </c:pt>
                <c:pt idx="28271">
                  <c:v>0</c:v>
                </c:pt>
                <c:pt idx="28272">
                  <c:v>0.17170334490947425</c:v>
                </c:pt>
                <c:pt idx="28273">
                  <c:v>0</c:v>
                </c:pt>
                <c:pt idx="28274">
                  <c:v>0.16837743054929888</c:v>
                </c:pt>
                <c:pt idx="28275">
                  <c:v>1.3612488422950264E-2</c:v>
                </c:pt>
                <c:pt idx="28276">
                  <c:v>0.17751442129520001</c:v>
                </c:pt>
                <c:pt idx="28277">
                  <c:v>0.16924460648442619</c:v>
                </c:pt>
                <c:pt idx="28278">
                  <c:v>0.12189082176337251</c:v>
                </c:pt>
                <c:pt idx="28279">
                  <c:v>0</c:v>
                </c:pt>
                <c:pt idx="28280">
                  <c:v>0.17715047453384614</c:v>
                </c:pt>
                <c:pt idx="28281">
                  <c:v>0</c:v>
                </c:pt>
                <c:pt idx="28282">
                  <c:v>0</c:v>
                </c:pt>
                <c:pt idx="28283">
                  <c:v>0.16968938657373656</c:v>
                </c:pt>
                <c:pt idx="28284">
                  <c:v>0.17035099537315546</c:v>
                </c:pt>
                <c:pt idx="28285">
                  <c:v>0.1675317939807428</c:v>
                </c:pt>
                <c:pt idx="28286">
                  <c:v>0</c:v>
                </c:pt>
                <c:pt idx="28287">
                  <c:v>0.12239635417063255</c:v>
                </c:pt>
                <c:pt idx="28288">
                  <c:v>0.17584731481474591</c:v>
                </c:pt>
                <c:pt idx="28289">
                  <c:v>0</c:v>
                </c:pt>
                <c:pt idx="28290">
                  <c:v>0.12460403935256181</c:v>
                </c:pt>
                <c:pt idx="28291">
                  <c:v>0.13030645833350718</c:v>
                </c:pt>
                <c:pt idx="28292">
                  <c:v>3.0646157407318242E-2</c:v>
                </c:pt>
                <c:pt idx="28293">
                  <c:v>0.21137133101728978</c:v>
                </c:pt>
                <c:pt idx="28294">
                  <c:v>6.3450000016018748E-3</c:v>
                </c:pt>
                <c:pt idx="28295">
                  <c:v>0.20738664351665648</c:v>
                </c:pt>
                <c:pt idx="28296">
                  <c:v>0.3628190393501427</c:v>
                </c:pt>
                <c:pt idx="28297">
                  <c:v>0.17341446759382961</c:v>
                </c:pt>
                <c:pt idx="28298">
                  <c:v>0.17127706018800382</c:v>
                </c:pt>
                <c:pt idx="28299">
                  <c:v>0.88074584490823327</c:v>
                </c:pt>
                <c:pt idx="28300">
                  <c:v>0.17518218750046799</c:v>
                </c:pt>
                <c:pt idx="28301">
                  <c:v>0.17586479166493518</c:v>
                </c:pt>
                <c:pt idx="28302">
                  <c:v>0.17280343750462634</c:v>
                </c:pt>
                <c:pt idx="28303">
                  <c:v>0.17079633101820946</c:v>
                </c:pt>
                <c:pt idx="28304">
                  <c:v>0.17786760417220648</c:v>
                </c:pt>
                <c:pt idx="28305">
                  <c:v>0</c:v>
                </c:pt>
                <c:pt idx="28306">
                  <c:v>0.17284101852419553</c:v>
                </c:pt>
                <c:pt idx="28307">
                  <c:v>5.8536964120357879</c:v>
                </c:pt>
                <c:pt idx="28308">
                  <c:v>8.6110729163920041E-2</c:v>
                </c:pt>
                <c:pt idx="28309">
                  <c:v>0.17455589120072545</c:v>
                </c:pt>
                <c:pt idx="28310">
                  <c:v>0.17322541666362667</c:v>
                </c:pt>
                <c:pt idx="28311">
                  <c:v>0.16129968750465196</c:v>
                </c:pt>
                <c:pt idx="28312">
                  <c:v>0.17660587963473517</c:v>
                </c:pt>
                <c:pt idx="28313">
                  <c:v>0.16164546296204207</c:v>
                </c:pt>
                <c:pt idx="28314">
                  <c:v>0.17434582176065305</c:v>
                </c:pt>
                <c:pt idx="28315">
                  <c:v>0.17720077546255197</c:v>
                </c:pt>
                <c:pt idx="28316">
                  <c:v>0.178956203701091</c:v>
                </c:pt>
                <c:pt idx="28317">
                  <c:v>0</c:v>
                </c:pt>
                <c:pt idx="28318">
                  <c:v>0.17347285879804986</c:v>
                </c:pt>
                <c:pt idx="28319">
                  <c:v>0</c:v>
                </c:pt>
                <c:pt idx="28320">
                  <c:v>0</c:v>
                </c:pt>
                <c:pt idx="28321">
                  <c:v>0.17396325231675291</c:v>
                </c:pt>
                <c:pt idx="28322">
                  <c:v>0.17777980324171949</c:v>
                </c:pt>
                <c:pt idx="28323">
                  <c:v>0.32096991898288252</c:v>
                </c:pt>
                <c:pt idx="28324">
                  <c:v>0.17239086805784609</c:v>
                </c:pt>
                <c:pt idx="28325">
                  <c:v>0.16983694444206776</c:v>
                </c:pt>
                <c:pt idx="28326">
                  <c:v>0.17766304398537613</c:v>
                </c:pt>
                <c:pt idx="28327">
                  <c:v>0.55977473379607545</c:v>
                </c:pt>
                <c:pt idx="28328">
                  <c:v>0.56367030092951609</c:v>
                </c:pt>
                <c:pt idx="28329">
                  <c:v>0.17171806712576654</c:v>
                </c:pt>
                <c:pt idx="28330">
                  <c:v>0</c:v>
                </c:pt>
                <c:pt idx="28331">
                  <c:v>0.17289557870390126</c:v>
                </c:pt>
                <c:pt idx="28332">
                  <c:v>0.17902865740325069</c:v>
                </c:pt>
                <c:pt idx="28333">
                  <c:v>0.18547196759027429</c:v>
                </c:pt>
                <c:pt idx="28334">
                  <c:v>0.79621193287312053</c:v>
                </c:pt>
                <c:pt idx="28335">
                  <c:v>1.9408905092568602</c:v>
                </c:pt>
                <c:pt idx="28336">
                  <c:v>0.12741270833066665</c:v>
                </c:pt>
                <c:pt idx="28337">
                  <c:v>0.94140449073893251</c:v>
                </c:pt>
                <c:pt idx="28338">
                  <c:v>1.0555136805560323</c:v>
                </c:pt>
                <c:pt idx="28339">
                  <c:v>0.1747444675929728</c:v>
                </c:pt>
                <c:pt idx="28340">
                  <c:v>0</c:v>
                </c:pt>
                <c:pt idx="28341">
                  <c:v>0.18005692129372619</c:v>
                </c:pt>
                <c:pt idx="28342">
                  <c:v>0.18210976851696614</c:v>
                </c:pt>
                <c:pt idx="28343">
                  <c:v>0.17852585647779051</c:v>
                </c:pt>
                <c:pt idx="28344">
                  <c:v>0.17784177083376562</c:v>
                </c:pt>
                <c:pt idx="28345">
                  <c:v>0.17674592592084082</c:v>
                </c:pt>
                <c:pt idx="28346">
                  <c:v>0.17651627314626239</c:v>
                </c:pt>
                <c:pt idx="28347">
                  <c:v>0.55978479167242767</c:v>
                </c:pt>
                <c:pt idx="28348">
                  <c:v>0.17665622685308335</c:v>
                </c:pt>
                <c:pt idx="28349">
                  <c:v>0.17419275462452788</c:v>
                </c:pt>
                <c:pt idx="28350">
                  <c:v>0.17653820601844927</c:v>
                </c:pt>
                <c:pt idx="28351">
                  <c:v>0.1817605324104079</c:v>
                </c:pt>
                <c:pt idx="28352">
                  <c:v>3.8197332291674684</c:v>
                </c:pt>
                <c:pt idx="28353">
                  <c:v>0.17711849536863156</c:v>
                </c:pt>
                <c:pt idx="28354">
                  <c:v>0.2417433680529939</c:v>
                </c:pt>
                <c:pt idx="28355">
                  <c:v>0</c:v>
                </c:pt>
                <c:pt idx="28356">
                  <c:v>0.1742131944411085</c:v>
                </c:pt>
                <c:pt idx="28357">
                  <c:v>0.17444394675840158</c:v>
                </c:pt>
                <c:pt idx="28358">
                  <c:v>0.12461748842906673</c:v>
                </c:pt>
                <c:pt idx="28359">
                  <c:v>2.1052349533420056E-2</c:v>
                </c:pt>
                <c:pt idx="28360">
                  <c:v>0.17852243054949213</c:v>
                </c:pt>
                <c:pt idx="28361">
                  <c:v>0.17275521990814013</c:v>
                </c:pt>
                <c:pt idx="28362">
                  <c:v>0.17360236110835103</c:v>
                </c:pt>
                <c:pt idx="28363">
                  <c:v>0.17705096064310055</c:v>
                </c:pt>
                <c:pt idx="28364">
                  <c:v>0.17534059027821058</c:v>
                </c:pt>
                <c:pt idx="28365">
                  <c:v>0.17601605324307457</c:v>
                </c:pt>
                <c:pt idx="28366">
                  <c:v>0.17635906250507105</c:v>
                </c:pt>
                <c:pt idx="28367">
                  <c:v>2.0345706019725185E-2</c:v>
                </c:pt>
                <c:pt idx="28368">
                  <c:v>2.1993958333041519E-2</c:v>
                </c:pt>
                <c:pt idx="28369">
                  <c:v>2.0259212957171258E-2</c:v>
                </c:pt>
                <c:pt idx="28370">
                  <c:v>0.1742626967607066</c:v>
                </c:pt>
                <c:pt idx="28371">
                  <c:v>0.17310520833416376</c:v>
                </c:pt>
                <c:pt idx="28372">
                  <c:v>0.17344789351773215</c:v>
                </c:pt>
                <c:pt idx="28373">
                  <c:v>0</c:v>
                </c:pt>
                <c:pt idx="28374">
                  <c:v>0.18081435185013106</c:v>
                </c:pt>
                <c:pt idx="28375">
                  <c:v>0</c:v>
                </c:pt>
                <c:pt idx="28376">
                  <c:v>0.15916947916412028</c:v>
                </c:pt>
                <c:pt idx="28377">
                  <c:v>0.17107333333115093</c:v>
                </c:pt>
                <c:pt idx="28378">
                  <c:v>0.15924445602286141</c:v>
                </c:pt>
                <c:pt idx="28379">
                  <c:v>0.18290307870483957</c:v>
                </c:pt>
                <c:pt idx="28380">
                  <c:v>0.17503931713144993</c:v>
                </c:pt>
                <c:pt idx="28381">
                  <c:v>0.6921720833342988</c:v>
                </c:pt>
                <c:pt idx="28382">
                  <c:v>0.90399305555183673</c:v>
                </c:pt>
                <c:pt idx="28383">
                  <c:v>0.17307756943773711</c:v>
                </c:pt>
                <c:pt idx="28384">
                  <c:v>0.17461879629263422</c:v>
                </c:pt>
                <c:pt idx="28385">
                  <c:v>0</c:v>
                </c:pt>
                <c:pt idx="28386">
                  <c:v>0.71786869212519377</c:v>
                </c:pt>
                <c:pt idx="28387">
                  <c:v>0</c:v>
                </c:pt>
                <c:pt idx="28388">
                  <c:v>0.18182196759153157</c:v>
                </c:pt>
                <c:pt idx="28389">
                  <c:v>0.12074759259121493</c:v>
                </c:pt>
                <c:pt idx="28390">
                  <c:v>9.1333395138935884</c:v>
                </c:pt>
                <c:pt idx="28391">
                  <c:v>0</c:v>
                </c:pt>
                <c:pt idx="28392">
                  <c:v>0</c:v>
                </c:pt>
                <c:pt idx="28393">
                  <c:v>0</c:v>
                </c:pt>
                <c:pt idx="28394">
                  <c:v>0</c:v>
                </c:pt>
                <c:pt idx="28395">
                  <c:v>0</c:v>
                </c:pt>
                <c:pt idx="28396">
                  <c:v>0.19150115740194451</c:v>
                </c:pt>
                <c:pt idx="28397">
                  <c:v>0</c:v>
                </c:pt>
                <c:pt idx="28398">
                  <c:v>0</c:v>
                </c:pt>
                <c:pt idx="28399">
                  <c:v>0</c:v>
                </c:pt>
                <c:pt idx="28400">
                  <c:v>0</c:v>
                </c:pt>
                <c:pt idx="28401">
                  <c:v>0</c:v>
                </c:pt>
                <c:pt idx="28402">
                  <c:v>0</c:v>
                </c:pt>
                <c:pt idx="28403">
                  <c:v>0</c:v>
                </c:pt>
                <c:pt idx="28404">
                  <c:v>0.12552293980843388</c:v>
                </c:pt>
                <c:pt idx="28405">
                  <c:v>0</c:v>
                </c:pt>
                <c:pt idx="28406">
                  <c:v>0.67878576388466172</c:v>
                </c:pt>
                <c:pt idx="28407">
                  <c:v>0.12768939814850455</c:v>
                </c:pt>
                <c:pt idx="28408">
                  <c:v>0</c:v>
                </c:pt>
                <c:pt idx="28409">
                  <c:v>0</c:v>
                </c:pt>
                <c:pt idx="28410">
                  <c:v>0</c:v>
                </c:pt>
                <c:pt idx="28411">
                  <c:v>0</c:v>
                </c:pt>
                <c:pt idx="28412">
                  <c:v>0</c:v>
                </c:pt>
                <c:pt idx="28413">
                  <c:v>0</c:v>
                </c:pt>
                <c:pt idx="28414">
                  <c:v>0</c:v>
                </c:pt>
                <c:pt idx="28415">
                  <c:v>3.1569710648909677E-2</c:v>
                </c:pt>
                <c:pt idx="28416">
                  <c:v>0</c:v>
                </c:pt>
                <c:pt idx="28417">
                  <c:v>0.63756281249516178</c:v>
                </c:pt>
                <c:pt idx="28418">
                  <c:v>0</c:v>
                </c:pt>
                <c:pt idx="28419">
                  <c:v>0.18253402777918382</c:v>
                </c:pt>
                <c:pt idx="28420">
                  <c:v>0</c:v>
                </c:pt>
                <c:pt idx="28421">
                  <c:v>0.18236184027773561</c:v>
                </c:pt>
                <c:pt idx="28422">
                  <c:v>0</c:v>
                </c:pt>
                <c:pt idx="28423">
                  <c:v>3.555890046118293E-2</c:v>
                </c:pt>
                <c:pt idx="28424">
                  <c:v>0.2754608912000549</c:v>
                </c:pt>
                <c:pt idx="28425">
                  <c:v>0</c:v>
                </c:pt>
                <c:pt idx="28426">
                  <c:v>0</c:v>
                </c:pt>
                <c:pt idx="28427">
                  <c:v>0</c:v>
                </c:pt>
                <c:pt idx="28428">
                  <c:v>0</c:v>
                </c:pt>
                <c:pt idx="28429">
                  <c:v>0.57256671295908745</c:v>
                </c:pt>
                <c:pt idx="28430">
                  <c:v>0</c:v>
                </c:pt>
                <c:pt idx="28431">
                  <c:v>0.69472997685079463</c:v>
                </c:pt>
                <c:pt idx="28432">
                  <c:v>0</c:v>
                </c:pt>
                <c:pt idx="28433">
                  <c:v>0</c:v>
                </c:pt>
                <c:pt idx="28434">
                  <c:v>0</c:v>
                </c:pt>
                <c:pt idx="28435">
                  <c:v>0</c:v>
                </c:pt>
                <c:pt idx="28436">
                  <c:v>0</c:v>
                </c:pt>
                <c:pt idx="28437">
                  <c:v>0</c:v>
                </c:pt>
                <c:pt idx="28438">
                  <c:v>0</c:v>
                </c:pt>
                <c:pt idx="28439">
                  <c:v>0</c:v>
                </c:pt>
                <c:pt idx="28440">
                  <c:v>0</c:v>
                </c:pt>
                <c:pt idx="28441">
                  <c:v>0</c:v>
                </c:pt>
                <c:pt idx="28442">
                  <c:v>0</c:v>
                </c:pt>
                <c:pt idx="28443">
                  <c:v>0</c:v>
                </c:pt>
                <c:pt idx="28444">
                  <c:v>0</c:v>
                </c:pt>
                <c:pt idx="28445">
                  <c:v>0</c:v>
                </c:pt>
                <c:pt idx="28446">
                  <c:v>0</c:v>
                </c:pt>
                <c:pt idx="28447">
                  <c:v>0.18558016203314764</c:v>
                </c:pt>
                <c:pt idx="28448">
                  <c:v>0.18541133101825835</c:v>
                </c:pt>
                <c:pt idx="28449">
                  <c:v>0</c:v>
                </c:pt>
                <c:pt idx="28450">
                  <c:v>0</c:v>
                </c:pt>
                <c:pt idx="28451">
                  <c:v>0</c:v>
                </c:pt>
                <c:pt idx="28452">
                  <c:v>0.18695932870468823</c:v>
                </c:pt>
                <c:pt idx="28453">
                  <c:v>0</c:v>
                </c:pt>
                <c:pt idx="28454">
                  <c:v>0</c:v>
                </c:pt>
                <c:pt idx="28455">
                  <c:v>0</c:v>
                </c:pt>
                <c:pt idx="28456">
                  <c:v>0</c:v>
                </c:pt>
                <c:pt idx="28457">
                  <c:v>0</c:v>
                </c:pt>
                <c:pt idx="28458">
                  <c:v>0</c:v>
                </c:pt>
                <c:pt idx="28459">
                  <c:v>0.15902598379761912</c:v>
                </c:pt>
                <c:pt idx="28460">
                  <c:v>11.058018773146614</c:v>
                </c:pt>
                <c:pt idx="28461">
                  <c:v>0</c:v>
                </c:pt>
                <c:pt idx="28462">
                  <c:v>0</c:v>
                </c:pt>
                <c:pt idx="28463">
                  <c:v>0.64863678240362788</c:v>
                </c:pt>
                <c:pt idx="28464">
                  <c:v>0.18374003472126788</c:v>
                </c:pt>
                <c:pt idx="28465">
                  <c:v>0.18618690971925389</c:v>
                </c:pt>
                <c:pt idx="28466">
                  <c:v>0</c:v>
                </c:pt>
                <c:pt idx="28467">
                  <c:v>0.18189987268851837</c:v>
                </c:pt>
                <c:pt idx="28468">
                  <c:v>0</c:v>
                </c:pt>
                <c:pt idx="28469">
                  <c:v>0.1845094675954897</c:v>
                </c:pt>
                <c:pt idx="28470">
                  <c:v>0</c:v>
                </c:pt>
                <c:pt idx="28471">
                  <c:v>0</c:v>
                </c:pt>
                <c:pt idx="28472">
                  <c:v>0</c:v>
                </c:pt>
                <c:pt idx="28473">
                  <c:v>0</c:v>
                </c:pt>
                <c:pt idx="28474">
                  <c:v>0</c:v>
                </c:pt>
                <c:pt idx="28475">
                  <c:v>0</c:v>
                </c:pt>
                <c:pt idx="28476">
                  <c:v>0.15292650463379687</c:v>
                </c:pt>
                <c:pt idx="28477">
                  <c:v>0</c:v>
                </c:pt>
                <c:pt idx="28478">
                  <c:v>0</c:v>
                </c:pt>
                <c:pt idx="28479">
                  <c:v>0.13093899305386003</c:v>
                </c:pt>
                <c:pt idx="28480">
                  <c:v>1.3579363425378688E-2</c:v>
                </c:pt>
                <c:pt idx="28481">
                  <c:v>1.9464618053461891E-2</c:v>
                </c:pt>
                <c:pt idx="28482">
                  <c:v>2.0668599536293186E-2</c:v>
                </c:pt>
                <c:pt idx="28483">
                  <c:v>0</c:v>
                </c:pt>
                <c:pt idx="28484">
                  <c:v>0.13929791667032987</c:v>
                </c:pt>
                <c:pt idx="28485">
                  <c:v>0.1822966898107552</c:v>
                </c:pt>
                <c:pt idx="28486">
                  <c:v>0.18221618055395084</c:v>
                </c:pt>
                <c:pt idx="28487">
                  <c:v>0</c:v>
                </c:pt>
                <c:pt idx="28488">
                  <c:v>0</c:v>
                </c:pt>
                <c:pt idx="28489">
                  <c:v>0</c:v>
                </c:pt>
                <c:pt idx="28490">
                  <c:v>0.13756380787526723</c:v>
                </c:pt>
                <c:pt idx="28491">
                  <c:v>0</c:v>
                </c:pt>
                <c:pt idx="28492">
                  <c:v>4.0490694445907138E-2</c:v>
                </c:pt>
                <c:pt idx="28493">
                  <c:v>0</c:v>
                </c:pt>
                <c:pt idx="28494">
                  <c:v>0</c:v>
                </c:pt>
                <c:pt idx="28495">
                  <c:v>0</c:v>
                </c:pt>
                <c:pt idx="28496">
                  <c:v>0</c:v>
                </c:pt>
                <c:pt idx="28497">
                  <c:v>0.18976534721878124</c:v>
                </c:pt>
                <c:pt idx="28498">
                  <c:v>0.67512111111136619</c:v>
                </c:pt>
                <c:pt idx="28499">
                  <c:v>0.14069283565186197</c:v>
                </c:pt>
                <c:pt idx="28500">
                  <c:v>0</c:v>
                </c:pt>
                <c:pt idx="28501">
                  <c:v>5.6725335649389308E-2</c:v>
                </c:pt>
                <c:pt idx="28502">
                  <c:v>0.13785598379035946</c:v>
                </c:pt>
                <c:pt idx="28503">
                  <c:v>1.8261503472167533</c:v>
                </c:pt>
                <c:pt idx="28504">
                  <c:v>0.1843337037062156</c:v>
                </c:pt>
                <c:pt idx="28505">
                  <c:v>0.14447437500348315</c:v>
                </c:pt>
                <c:pt idx="28506">
                  <c:v>3.6278588013374247E-3</c:v>
                </c:pt>
                <c:pt idx="28507">
                  <c:v>0</c:v>
                </c:pt>
                <c:pt idx="28508">
                  <c:v>0.18760306712647434</c:v>
                </c:pt>
                <c:pt idx="28509">
                  <c:v>0</c:v>
                </c:pt>
                <c:pt idx="28510">
                  <c:v>0.18660296296729939</c:v>
                </c:pt>
                <c:pt idx="28511">
                  <c:v>6.2551863426051568E-2</c:v>
                </c:pt>
                <c:pt idx="28512">
                  <c:v>0.18407750000187661</c:v>
                </c:pt>
                <c:pt idx="28513">
                  <c:v>0.18914474536722992</c:v>
                </c:pt>
                <c:pt idx="28514">
                  <c:v>2.1205046294198837E-2</c:v>
                </c:pt>
                <c:pt idx="28515">
                  <c:v>0.13693158565001795</c:v>
                </c:pt>
                <c:pt idx="28516">
                  <c:v>0</c:v>
                </c:pt>
                <c:pt idx="28517">
                  <c:v>0.18637236110953381</c:v>
                </c:pt>
                <c:pt idx="28518">
                  <c:v>0.18558811342518311</c:v>
                </c:pt>
                <c:pt idx="28519">
                  <c:v>0.18768155092402594</c:v>
                </c:pt>
                <c:pt idx="28520">
                  <c:v>0</c:v>
                </c:pt>
                <c:pt idx="28521">
                  <c:v>0.18329173610982252</c:v>
                </c:pt>
                <c:pt idx="28522">
                  <c:v>0.1857478472229559</c:v>
                </c:pt>
                <c:pt idx="28523">
                  <c:v>0.18387771990819601</c:v>
                </c:pt>
                <c:pt idx="28524">
                  <c:v>0.32363783565233462</c:v>
                </c:pt>
                <c:pt idx="28525">
                  <c:v>0</c:v>
                </c:pt>
                <c:pt idx="28526">
                  <c:v>0</c:v>
                </c:pt>
                <c:pt idx="28527">
                  <c:v>0</c:v>
                </c:pt>
                <c:pt idx="28528">
                  <c:v>0</c:v>
                </c:pt>
                <c:pt idx="28529">
                  <c:v>0</c:v>
                </c:pt>
                <c:pt idx="28530">
                  <c:v>0.1815102893524454</c:v>
                </c:pt>
                <c:pt idx="28531">
                  <c:v>0.18662710647913627</c:v>
                </c:pt>
                <c:pt idx="28532">
                  <c:v>0</c:v>
                </c:pt>
                <c:pt idx="28533">
                  <c:v>0.18433079860551516</c:v>
                </c:pt>
                <c:pt idx="28534">
                  <c:v>0</c:v>
                </c:pt>
                <c:pt idx="28535">
                  <c:v>0</c:v>
                </c:pt>
                <c:pt idx="28536">
                  <c:v>0</c:v>
                </c:pt>
                <c:pt idx="28537">
                  <c:v>0.18988383102259832</c:v>
                </c:pt>
                <c:pt idx="28538">
                  <c:v>0</c:v>
                </c:pt>
                <c:pt idx="28539">
                  <c:v>0</c:v>
                </c:pt>
                <c:pt idx="28540">
                  <c:v>0.15877934027957963</c:v>
                </c:pt>
                <c:pt idx="28541">
                  <c:v>0</c:v>
                </c:pt>
                <c:pt idx="28542">
                  <c:v>0.18908511573681608</c:v>
                </c:pt>
                <c:pt idx="28543">
                  <c:v>0.19407725695054978</c:v>
                </c:pt>
                <c:pt idx="28544">
                  <c:v>0</c:v>
                </c:pt>
                <c:pt idx="28545">
                  <c:v>0.2714325810156879</c:v>
                </c:pt>
                <c:pt idx="28546">
                  <c:v>0</c:v>
                </c:pt>
                <c:pt idx="28547">
                  <c:v>0.15920430555706844</c:v>
                </c:pt>
                <c:pt idx="28548">
                  <c:v>0.19002158565126592</c:v>
                </c:pt>
                <c:pt idx="28549">
                  <c:v>0</c:v>
                </c:pt>
                <c:pt idx="28550">
                  <c:v>0.19028671296109678</c:v>
                </c:pt>
                <c:pt idx="28551">
                  <c:v>0.18895268518826924</c:v>
                </c:pt>
                <c:pt idx="28552">
                  <c:v>0</c:v>
                </c:pt>
                <c:pt idx="28553">
                  <c:v>0</c:v>
                </c:pt>
                <c:pt idx="28554">
                  <c:v>0</c:v>
                </c:pt>
                <c:pt idx="28555">
                  <c:v>1.4178611112583894E-2</c:v>
                </c:pt>
                <c:pt idx="28556">
                  <c:v>0</c:v>
                </c:pt>
                <c:pt idx="28557">
                  <c:v>0</c:v>
                </c:pt>
                <c:pt idx="28558">
                  <c:v>0.18627567129442468</c:v>
                </c:pt>
                <c:pt idx="28559">
                  <c:v>4.3852477777763852</c:v>
                </c:pt>
                <c:pt idx="28560">
                  <c:v>0</c:v>
                </c:pt>
                <c:pt idx="28561">
                  <c:v>0</c:v>
                </c:pt>
                <c:pt idx="28562">
                  <c:v>0.18869656249444233</c:v>
                </c:pt>
                <c:pt idx="28563">
                  <c:v>0.18934711805923143</c:v>
                </c:pt>
                <c:pt idx="28564">
                  <c:v>0.18563761574478121</c:v>
                </c:pt>
                <c:pt idx="28565">
                  <c:v>0.1845337731501786</c:v>
                </c:pt>
                <c:pt idx="28566">
                  <c:v>0</c:v>
                </c:pt>
                <c:pt idx="28567">
                  <c:v>0</c:v>
                </c:pt>
                <c:pt idx="28568">
                  <c:v>0</c:v>
                </c:pt>
                <c:pt idx="28569">
                  <c:v>0.182696724536072</c:v>
                </c:pt>
                <c:pt idx="28570">
                  <c:v>0</c:v>
                </c:pt>
                <c:pt idx="28571">
                  <c:v>0</c:v>
                </c:pt>
                <c:pt idx="28572">
                  <c:v>0.19073466434929287</c:v>
                </c:pt>
                <c:pt idx="28573">
                  <c:v>0.18838675925508142</c:v>
                </c:pt>
                <c:pt idx="28574">
                  <c:v>0</c:v>
                </c:pt>
                <c:pt idx="28575">
                  <c:v>5.7759259216254577E-3</c:v>
                </c:pt>
                <c:pt idx="28576">
                  <c:v>0</c:v>
                </c:pt>
                <c:pt idx="28577">
                  <c:v>0.19131677083350951</c:v>
                </c:pt>
                <c:pt idx="28578">
                  <c:v>0</c:v>
                </c:pt>
                <c:pt idx="28579">
                  <c:v>0</c:v>
                </c:pt>
                <c:pt idx="28580">
                  <c:v>0.16843645833432674</c:v>
                </c:pt>
                <c:pt idx="28581">
                  <c:v>0</c:v>
                </c:pt>
                <c:pt idx="28582">
                  <c:v>0</c:v>
                </c:pt>
                <c:pt idx="28583">
                  <c:v>0</c:v>
                </c:pt>
                <c:pt idx="28584">
                  <c:v>0.18584940972505137</c:v>
                </c:pt>
                <c:pt idx="28585">
                  <c:v>0.12644936342985602</c:v>
                </c:pt>
                <c:pt idx="28586">
                  <c:v>0</c:v>
                </c:pt>
                <c:pt idx="28587">
                  <c:v>0</c:v>
                </c:pt>
                <c:pt idx="28588">
                  <c:v>0</c:v>
                </c:pt>
                <c:pt idx="28589">
                  <c:v>0.12368341435649199</c:v>
                </c:pt>
                <c:pt idx="28590">
                  <c:v>0</c:v>
                </c:pt>
                <c:pt idx="28591">
                  <c:v>0</c:v>
                </c:pt>
                <c:pt idx="28592">
                  <c:v>0</c:v>
                </c:pt>
                <c:pt idx="28593">
                  <c:v>0.18825844907405553</c:v>
                </c:pt>
                <c:pt idx="28594">
                  <c:v>0.18569680555810919</c:v>
                </c:pt>
                <c:pt idx="28595">
                  <c:v>0</c:v>
                </c:pt>
                <c:pt idx="28596">
                  <c:v>0.14538629629532807</c:v>
                </c:pt>
                <c:pt idx="28597">
                  <c:v>0</c:v>
                </c:pt>
                <c:pt idx="28598">
                  <c:v>0</c:v>
                </c:pt>
                <c:pt idx="28599">
                  <c:v>0</c:v>
                </c:pt>
                <c:pt idx="28600">
                  <c:v>0.11596818286488997</c:v>
                </c:pt>
                <c:pt idx="28601">
                  <c:v>0.11161697916395497</c:v>
                </c:pt>
                <c:pt idx="28602">
                  <c:v>3.7989594908140134E-2</c:v>
                </c:pt>
                <c:pt idx="28603">
                  <c:v>5.3586296300636604E-2</c:v>
                </c:pt>
                <c:pt idx="28604">
                  <c:v>0</c:v>
                </c:pt>
                <c:pt idx="28605">
                  <c:v>0</c:v>
                </c:pt>
                <c:pt idx="28606">
                  <c:v>0</c:v>
                </c:pt>
                <c:pt idx="28607">
                  <c:v>0</c:v>
                </c:pt>
                <c:pt idx="28608">
                  <c:v>0</c:v>
                </c:pt>
                <c:pt idx="28609">
                  <c:v>0.76815784721839009</c:v>
                </c:pt>
                <c:pt idx="28610">
                  <c:v>0.14545859953796025</c:v>
                </c:pt>
                <c:pt idx="28611">
                  <c:v>0</c:v>
                </c:pt>
                <c:pt idx="28612">
                  <c:v>0</c:v>
                </c:pt>
                <c:pt idx="28613">
                  <c:v>0</c:v>
                </c:pt>
                <c:pt idx="28614">
                  <c:v>0</c:v>
                </c:pt>
                <c:pt idx="28615">
                  <c:v>0.1906923148126225</c:v>
                </c:pt>
                <c:pt idx="28616">
                  <c:v>0</c:v>
                </c:pt>
                <c:pt idx="28617">
                  <c:v>0.1581149305566214</c:v>
                </c:pt>
                <c:pt idx="28618">
                  <c:v>0</c:v>
                </c:pt>
                <c:pt idx="28619">
                  <c:v>0.1289769444410922</c:v>
                </c:pt>
                <c:pt idx="28620">
                  <c:v>0.15050983796390938</c:v>
                </c:pt>
                <c:pt idx="28621">
                  <c:v>0</c:v>
                </c:pt>
                <c:pt idx="28622">
                  <c:v>0</c:v>
                </c:pt>
                <c:pt idx="28623">
                  <c:v>0.12975923610792961</c:v>
                </c:pt>
                <c:pt idx="28624">
                  <c:v>0</c:v>
                </c:pt>
                <c:pt idx="28625">
                  <c:v>0.20480578703427454</c:v>
                </c:pt>
                <c:pt idx="28626">
                  <c:v>3.2212847218033858E-2</c:v>
                </c:pt>
                <c:pt idx="28627">
                  <c:v>1.4465891203144565E-2</c:v>
                </c:pt>
                <c:pt idx="28628">
                  <c:v>0</c:v>
                </c:pt>
                <c:pt idx="28629">
                  <c:v>0.1471119791676756</c:v>
                </c:pt>
                <c:pt idx="28630">
                  <c:v>0</c:v>
                </c:pt>
                <c:pt idx="28631">
                  <c:v>0</c:v>
                </c:pt>
                <c:pt idx="28632">
                  <c:v>0</c:v>
                </c:pt>
                <c:pt idx="28633">
                  <c:v>0.12823892361484468</c:v>
                </c:pt>
                <c:pt idx="28634">
                  <c:v>0</c:v>
                </c:pt>
                <c:pt idx="28635">
                  <c:v>0</c:v>
                </c:pt>
                <c:pt idx="28636">
                  <c:v>0</c:v>
                </c:pt>
                <c:pt idx="28637">
                  <c:v>0</c:v>
                </c:pt>
                <c:pt idx="28638">
                  <c:v>0.19473502314940561</c:v>
                </c:pt>
                <c:pt idx="28639">
                  <c:v>1.0350436342559988</c:v>
                </c:pt>
                <c:pt idx="28640">
                  <c:v>1.0350280092607136</c:v>
                </c:pt>
                <c:pt idx="28641">
                  <c:v>1.0349903819442261</c:v>
                </c:pt>
                <c:pt idx="28642">
                  <c:v>1.034964062499057</c:v>
                </c:pt>
                <c:pt idx="28643">
                  <c:v>8.0803055556316394E-2</c:v>
                </c:pt>
                <c:pt idx="28644">
                  <c:v>6.9222615740727633E-2</c:v>
                </c:pt>
                <c:pt idx="28645">
                  <c:v>0</c:v>
                </c:pt>
                <c:pt idx="28646">
                  <c:v>0.14132012731715804</c:v>
                </c:pt>
                <c:pt idx="28647">
                  <c:v>0.15832181712903548</c:v>
                </c:pt>
                <c:pt idx="28648">
                  <c:v>0.18628259259276092</c:v>
                </c:pt>
                <c:pt idx="28649">
                  <c:v>0.19112657407094957</c:v>
                </c:pt>
                <c:pt idx="28650">
                  <c:v>0.18564611110923579</c:v>
                </c:pt>
                <c:pt idx="28651">
                  <c:v>0</c:v>
                </c:pt>
                <c:pt idx="28652">
                  <c:v>1.1005960416659946</c:v>
                </c:pt>
                <c:pt idx="28653">
                  <c:v>0.18802306713041617</c:v>
                </c:pt>
                <c:pt idx="28654">
                  <c:v>0.18861504629603587</c:v>
                </c:pt>
                <c:pt idx="28655">
                  <c:v>0.14141738425678341</c:v>
                </c:pt>
                <c:pt idx="28656">
                  <c:v>7.6471203698019963E-2</c:v>
                </c:pt>
                <c:pt idx="28657">
                  <c:v>1.0265256365673849</c:v>
                </c:pt>
                <c:pt idx="28658">
                  <c:v>1.0265227199124638</c:v>
                </c:pt>
                <c:pt idx="28659">
                  <c:v>6.060413194791181E-2</c:v>
                </c:pt>
                <c:pt idx="28660">
                  <c:v>3.5973611105873715E-2</c:v>
                </c:pt>
                <c:pt idx="28661">
                  <c:v>1.0192984722161782</c:v>
                </c:pt>
                <c:pt idx="28662">
                  <c:v>3.2485821764566936E-2</c:v>
                </c:pt>
                <c:pt idx="28663">
                  <c:v>0.18289002314850222</c:v>
                </c:pt>
                <c:pt idx="28664">
                  <c:v>3.1044745366671123E-2</c:v>
                </c:pt>
                <c:pt idx="28665">
                  <c:v>3.170194444101071E-2</c:v>
                </c:pt>
                <c:pt idx="28666">
                  <c:v>2.9730810179898981E-2</c:v>
                </c:pt>
                <c:pt idx="28667">
                  <c:v>0</c:v>
                </c:pt>
                <c:pt idx="28668">
                  <c:v>0</c:v>
                </c:pt>
                <c:pt idx="28669">
                  <c:v>0.18996422453346895</c:v>
                </c:pt>
                <c:pt idx="28670">
                  <c:v>0.16247988425311632</c:v>
                </c:pt>
                <c:pt idx="28671">
                  <c:v>0.18766064814553829</c:v>
                </c:pt>
                <c:pt idx="28672">
                  <c:v>0</c:v>
                </c:pt>
                <c:pt idx="28673">
                  <c:v>0</c:v>
                </c:pt>
                <c:pt idx="28674">
                  <c:v>0</c:v>
                </c:pt>
                <c:pt idx="28675">
                  <c:v>0</c:v>
                </c:pt>
                <c:pt idx="28676">
                  <c:v>3.8343414351402316E-2</c:v>
                </c:pt>
                <c:pt idx="28677">
                  <c:v>0</c:v>
                </c:pt>
                <c:pt idx="28678">
                  <c:v>0</c:v>
                </c:pt>
                <c:pt idx="28679">
                  <c:v>0</c:v>
                </c:pt>
                <c:pt idx="28680">
                  <c:v>0</c:v>
                </c:pt>
                <c:pt idx="28681">
                  <c:v>3.9562592595757451E-2</c:v>
                </c:pt>
                <c:pt idx="28682">
                  <c:v>0</c:v>
                </c:pt>
                <c:pt idx="28683">
                  <c:v>0</c:v>
                </c:pt>
                <c:pt idx="28684">
                  <c:v>0</c:v>
                </c:pt>
                <c:pt idx="28685">
                  <c:v>0.18651265045627952</c:v>
                </c:pt>
                <c:pt idx="28686">
                  <c:v>0.18318133101274725</c:v>
                </c:pt>
                <c:pt idx="28687">
                  <c:v>0.1312534374956158</c:v>
                </c:pt>
                <c:pt idx="28688">
                  <c:v>0.12399725693830987</c:v>
                </c:pt>
                <c:pt idx="28689">
                  <c:v>0.12903041666868376</c:v>
                </c:pt>
                <c:pt idx="28690">
                  <c:v>0</c:v>
                </c:pt>
                <c:pt idx="28691">
                  <c:v>0.19143748842179775</c:v>
                </c:pt>
                <c:pt idx="28692">
                  <c:v>0</c:v>
                </c:pt>
                <c:pt idx="28693">
                  <c:v>0</c:v>
                </c:pt>
                <c:pt idx="28694">
                  <c:v>7.5291898174327798E-3</c:v>
                </c:pt>
                <c:pt idx="28695">
                  <c:v>3.1977453705621883E-2</c:v>
                </c:pt>
                <c:pt idx="28696">
                  <c:v>3.0020451384189073E-2</c:v>
                </c:pt>
                <c:pt idx="28697">
                  <c:v>3.2521446759346873E-2</c:v>
                </c:pt>
                <c:pt idx="28698">
                  <c:v>0</c:v>
                </c:pt>
                <c:pt idx="28699">
                  <c:v>0</c:v>
                </c:pt>
                <c:pt idx="28700">
                  <c:v>0</c:v>
                </c:pt>
                <c:pt idx="28701">
                  <c:v>3.0687118058267515E-2</c:v>
                </c:pt>
                <c:pt idx="28702">
                  <c:v>0</c:v>
                </c:pt>
                <c:pt idx="28703">
                  <c:v>0</c:v>
                </c:pt>
                <c:pt idx="28704">
                  <c:v>0</c:v>
                </c:pt>
                <c:pt idx="28705">
                  <c:v>0</c:v>
                </c:pt>
                <c:pt idx="28706">
                  <c:v>0</c:v>
                </c:pt>
                <c:pt idx="28707">
                  <c:v>0</c:v>
                </c:pt>
                <c:pt idx="28708">
                  <c:v>0.18634388889040565</c:v>
                </c:pt>
                <c:pt idx="28709">
                  <c:v>0</c:v>
                </c:pt>
                <c:pt idx="28710">
                  <c:v>0.15931587963132188</c:v>
                </c:pt>
                <c:pt idx="28711">
                  <c:v>0</c:v>
                </c:pt>
                <c:pt idx="28712">
                  <c:v>0</c:v>
                </c:pt>
                <c:pt idx="28713">
                  <c:v>0</c:v>
                </c:pt>
                <c:pt idx="28714">
                  <c:v>0</c:v>
                </c:pt>
                <c:pt idx="28715">
                  <c:v>0.15853387731476687</c:v>
                </c:pt>
                <c:pt idx="28716">
                  <c:v>0</c:v>
                </c:pt>
                <c:pt idx="28717">
                  <c:v>0</c:v>
                </c:pt>
                <c:pt idx="28718">
                  <c:v>0</c:v>
                </c:pt>
                <c:pt idx="28719">
                  <c:v>0.19017923610954313</c:v>
                </c:pt>
                <c:pt idx="28720">
                  <c:v>0.1867844444423099</c:v>
                </c:pt>
                <c:pt idx="28721">
                  <c:v>0.18787905092176516</c:v>
                </c:pt>
                <c:pt idx="28722">
                  <c:v>0.1852908449145616</c:v>
                </c:pt>
                <c:pt idx="28723">
                  <c:v>3.6298972453660099</c:v>
                </c:pt>
                <c:pt idx="28724">
                  <c:v>0</c:v>
                </c:pt>
                <c:pt idx="28725">
                  <c:v>0.1867067129642237</c:v>
                </c:pt>
                <c:pt idx="28726">
                  <c:v>0</c:v>
                </c:pt>
                <c:pt idx="28727">
                  <c:v>0</c:v>
                </c:pt>
                <c:pt idx="28728">
                  <c:v>0.15924151620856719</c:v>
                </c:pt>
                <c:pt idx="28729">
                  <c:v>0</c:v>
                </c:pt>
                <c:pt idx="28730">
                  <c:v>0</c:v>
                </c:pt>
                <c:pt idx="28731">
                  <c:v>0</c:v>
                </c:pt>
                <c:pt idx="28732">
                  <c:v>0</c:v>
                </c:pt>
                <c:pt idx="28733">
                  <c:v>0</c:v>
                </c:pt>
                <c:pt idx="28734">
                  <c:v>0.13732369212812046</c:v>
                </c:pt>
                <c:pt idx="28735">
                  <c:v>0.12706884259387152</c:v>
                </c:pt>
                <c:pt idx="28736">
                  <c:v>0.16085584490792826</c:v>
                </c:pt>
                <c:pt idx="28737">
                  <c:v>2.8513761579233687E-2</c:v>
                </c:pt>
                <c:pt idx="28738">
                  <c:v>0</c:v>
                </c:pt>
                <c:pt idx="28739">
                  <c:v>0.18573372685204959</c:v>
                </c:pt>
                <c:pt idx="28740">
                  <c:v>0.183287986110372</c:v>
                </c:pt>
                <c:pt idx="28741">
                  <c:v>0.18698091434634989</c:v>
                </c:pt>
                <c:pt idx="28742">
                  <c:v>0</c:v>
                </c:pt>
                <c:pt idx="28743">
                  <c:v>0</c:v>
                </c:pt>
                <c:pt idx="28744">
                  <c:v>2.7803541663161013E-2</c:v>
                </c:pt>
                <c:pt idx="28745">
                  <c:v>0.73495707175607095</c:v>
                </c:pt>
                <c:pt idx="28746">
                  <c:v>3.8063518521084916E-2</c:v>
                </c:pt>
                <c:pt idx="28747">
                  <c:v>3.8616979167272802E-2</c:v>
                </c:pt>
                <c:pt idx="28748">
                  <c:v>0</c:v>
                </c:pt>
                <c:pt idx="28749">
                  <c:v>0</c:v>
                </c:pt>
                <c:pt idx="28750">
                  <c:v>0</c:v>
                </c:pt>
                <c:pt idx="28751">
                  <c:v>0.14437010417168494</c:v>
                </c:pt>
                <c:pt idx="28752">
                  <c:v>0</c:v>
                </c:pt>
                <c:pt idx="28753">
                  <c:v>3.6356610185175668</c:v>
                </c:pt>
                <c:pt idx="28754">
                  <c:v>0.14403383101307554</c:v>
                </c:pt>
                <c:pt idx="28755">
                  <c:v>3.8261655092355795E-2</c:v>
                </c:pt>
                <c:pt idx="28756">
                  <c:v>3.9425925926479977E-2</c:v>
                </c:pt>
                <c:pt idx="28757">
                  <c:v>0</c:v>
                </c:pt>
                <c:pt idx="28758">
                  <c:v>0.14516668981377734</c:v>
                </c:pt>
                <c:pt idx="28759">
                  <c:v>4.0306122682522982E-2</c:v>
                </c:pt>
                <c:pt idx="28760">
                  <c:v>0</c:v>
                </c:pt>
                <c:pt idx="28761">
                  <c:v>0</c:v>
                </c:pt>
                <c:pt idx="28762">
                  <c:v>0</c:v>
                </c:pt>
                <c:pt idx="28763">
                  <c:v>3.8401388890633825E-2</c:v>
                </c:pt>
                <c:pt idx="28764">
                  <c:v>0.21442939814733109</c:v>
                </c:pt>
                <c:pt idx="28765">
                  <c:v>0</c:v>
                </c:pt>
                <c:pt idx="28766">
                  <c:v>0</c:v>
                </c:pt>
                <c:pt idx="28767">
                  <c:v>1.7183956828666851</c:v>
                </c:pt>
                <c:pt idx="28768">
                  <c:v>0</c:v>
                </c:pt>
                <c:pt idx="28769">
                  <c:v>0</c:v>
                </c:pt>
                <c:pt idx="28770">
                  <c:v>0.18864623842819128</c:v>
                </c:pt>
                <c:pt idx="28771">
                  <c:v>1.0555575694452273</c:v>
                </c:pt>
                <c:pt idx="28772">
                  <c:v>1.0534137499998906</c:v>
                </c:pt>
                <c:pt idx="28773">
                  <c:v>0.15799950232030824</c:v>
                </c:pt>
                <c:pt idx="28774">
                  <c:v>0.99809076388919493</c:v>
                </c:pt>
                <c:pt idx="28775">
                  <c:v>1.426273156539537E-4</c:v>
                </c:pt>
                <c:pt idx="28776">
                  <c:v>6.4753275466500781E-2</c:v>
                </c:pt>
                <c:pt idx="28777">
                  <c:v>0.98886366897932021</c:v>
                </c:pt>
                <c:pt idx="28778">
                  <c:v>0.15871643518039491</c:v>
                </c:pt>
                <c:pt idx="28779">
                  <c:v>0</c:v>
                </c:pt>
                <c:pt idx="28780">
                  <c:v>6.5506041668413673E-2</c:v>
                </c:pt>
                <c:pt idx="28781">
                  <c:v>0</c:v>
                </c:pt>
                <c:pt idx="28782">
                  <c:v>0</c:v>
                </c:pt>
                <c:pt idx="28783">
                  <c:v>0</c:v>
                </c:pt>
                <c:pt idx="28784">
                  <c:v>0</c:v>
                </c:pt>
                <c:pt idx="28785">
                  <c:v>0</c:v>
                </c:pt>
                <c:pt idx="28786">
                  <c:v>0</c:v>
                </c:pt>
                <c:pt idx="28787">
                  <c:v>0</c:v>
                </c:pt>
                <c:pt idx="28788">
                  <c:v>0</c:v>
                </c:pt>
                <c:pt idx="28789">
                  <c:v>0.12386827546288259</c:v>
                </c:pt>
                <c:pt idx="28790">
                  <c:v>0.1242135532447719</c:v>
                </c:pt>
                <c:pt idx="28791">
                  <c:v>0</c:v>
                </c:pt>
                <c:pt idx="28792">
                  <c:v>0.15165452546352753</c:v>
                </c:pt>
                <c:pt idx="28793">
                  <c:v>0</c:v>
                </c:pt>
                <c:pt idx="28794">
                  <c:v>0</c:v>
                </c:pt>
                <c:pt idx="28795">
                  <c:v>0</c:v>
                </c:pt>
                <c:pt idx="28796">
                  <c:v>0</c:v>
                </c:pt>
                <c:pt idx="28797">
                  <c:v>0</c:v>
                </c:pt>
                <c:pt idx="28798">
                  <c:v>0</c:v>
                </c:pt>
                <c:pt idx="28799">
                  <c:v>0</c:v>
                </c:pt>
                <c:pt idx="28800">
                  <c:v>0.14325163194735069</c:v>
                </c:pt>
                <c:pt idx="28801">
                  <c:v>4.2327037037466653E-2</c:v>
                </c:pt>
                <c:pt idx="28802">
                  <c:v>0.15822395833674818</c:v>
                </c:pt>
                <c:pt idx="28803">
                  <c:v>0.15915567129559349</c:v>
                </c:pt>
                <c:pt idx="28804">
                  <c:v>0</c:v>
                </c:pt>
                <c:pt idx="28805">
                  <c:v>0</c:v>
                </c:pt>
                <c:pt idx="28806">
                  <c:v>0</c:v>
                </c:pt>
                <c:pt idx="28807">
                  <c:v>0.14271011574601289</c:v>
                </c:pt>
                <c:pt idx="28808">
                  <c:v>0</c:v>
                </c:pt>
                <c:pt idx="28809">
                  <c:v>0.12901568286906695</c:v>
                </c:pt>
                <c:pt idx="28810">
                  <c:v>0</c:v>
                </c:pt>
                <c:pt idx="28811">
                  <c:v>2.2489188657418708</c:v>
                </c:pt>
                <c:pt idx="28812">
                  <c:v>0.1561117245364585</c:v>
                </c:pt>
                <c:pt idx="28813">
                  <c:v>0</c:v>
                </c:pt>
                <c:pt idx="28814">
                  <c:v>0</c:v>
                </c:pt>
                <c:pt idx="28815">
                  <c:v>0.15783909722085809</c:v>
                </c:pt>
                <c:pt idx="28816">
                  <c:v>0</c:v>
                </c:pt>
                <c:pt idx="28817">
                  <c:v>0</c:v>
                </c:pt>
                <c:pt idx="28818">
                  <c:v>0.67003990740340669</c:v>
                </c:pt>
                <c:pt idx="28819">
                  <c:v>0</c:v>
                </c:pt>
                <c:pt idx="28820">
                  <c:v>0</c:v>
                </c:pt>
                <c:pt idx="28821">
                  <c:v>0.15742119213246042</c:v>
                </c:pt>
                <c:pt idx="28822">
                  <c:v>0</c:v>
                </c:pt>
                <c:pt idx="28823">
                  <c:v>4.9434881597189815</c:v>
                </c:pt>
                <c:pt idx="28824">
                  <c:v>0</c:v>
                </c:pt>
                <c:pt idx="28825">
                  <c:v>1.0394857291685184</c:v>
                </c:pt>
                <c:pt idx="28826">
                  <c:v>0.18414631944324356</c:v>
                </c:pt>
                <c:pt idx="28827">
                  <c:v>8.8910034726723097E-2</c:v>
                </c:pt>
                <c:pt idx="28828">
                  <c:v>3.3212129630555864E-2</c:v>
                </c:pt>
                <c:pt idx="28829">
                  <c:v>0.15869802083761897</c:v>
                </c:pt>
                <c:pt idx="28830">
                  <c:v>0.18493109953851672</c:v>
                </c:pt>
                <c:pt idx="28831">
                  <c:v>0.33345590277895099</c:v>
                </c:pt>
                <c:pt idx="28832">
                  <c:v>0.18839314814249519</c:v>
                </c:pt>
                <c:pt idx="28833">
                  <c:v>0.18198359954112675</c:v>
                </c:pt>
                <c:pt idx="28834">
                  <c:v>1.4639571760199033E-2</c:v>
                </c:pt>
                <c:pt idx="28835">
                  <c:v>0.182372685187147</c:v>
                </c:pt>
                <c:pt idx="28836">
                  <c:v>0.91344089119957061</c:v>
                </c:pt>
                <c:pt idx="28837">
                  <c:v>7.1645560532342643</c:v>
                </c:pt>
                <c:pt idx="28838">
                  <c:v>0.18448290509695653</c:v>
                </c:pt>
                <c:pt idx="28839">
                  <c:v>0.7928711805579951</c:v>
                </c:pt>
                <c:pt idx="28840">
                  <c:v>0.18126261574070668</c:v>
                </c:pt>
                <c:pt idx="28841">
                  <c:v>0.18511540508916369</c:v>
                </c:pt>
                <c:pt idx="28842">
                  <c:v>3.5213888913858682E-3</c:v>
                </c:pt>
                <c:pt idx="28843">
                  <c:v>0.89516202545928536</c:v>
                </c:pt>
                <c:pt idx="28844">
                  <c:v>0.26853298611240461</c:v>
                </c:pt>
                <c:pt idx="28845">
                  <c:v>6.452790508774342E-2</c:v>
                </c:pt>
                <c:pt idx="28846">
                  <c:v>0</c:v>
                </c:pt>
                <c:pt idx="28847">
                  <c:v>2.846413194492925E-2</c:v>
                </c:pt>
                <c:pt idx="28848">
                  <c:v>2.3028912037261762E-2</c:v>
                </c:pt>
                <c:pt idx="28849">
                  <c:v>0</c:v>
                </c:pt>
                <c:pt idx="28850">
                  <c:v>0</c:v>
                </c:pt>
                <c:pt idx="28851">
                  <c:v>0</c:v>
                </c:pt>
                <c:pt idx="28852">
                  <c:v>0.18866571759281214</c:v>
                </c:pt>
                <c:pt idx="28853">
                  <c:v>0</c:v>
                </c:pt>
                <c:pt idx="28854">
                  <c:v>0.18180172453139676</c:v>
                </c:pt>
                <c:pt idx="28855">
                  <c:v>0.18401243055268424</c:v>
                </c:pt>
                <c:pt idx="28856">
                  <c:v>0.18184818286681548</c:v>
                </c:pt>
                <c:pt idx="28857">
                  <c:v>0.18551288194430526</c:v>
                </c:pt>
                <c:pt idx="28858">
                  <c:v>0.12629376157565275</c:v>
                </c:pt>
                <c:pt idx="28859">
                  <c:v>0.12250844907248393</c:v>
                </c:pt>
                <c:pt idx="28860">
                  <c:v>0.1803857986087678</c:v>
                </c:pt>
                <c:pt idx="28861">
                  <c:v>7.1798449076595716E-2</c:v>
                </c:pt>
                <c:pt idx="28862">
                  <c:v>1.9573634257540107E-2</c:v>
                </c:pt>
                <c:pt idx="28863">
                  <c:v>0.15589511574216885</c:v>
                </c:pt>
                <c:pt idx="28864">
                  <c:v>2.9427881941956002E-2</c:v>
                </c:pt>
                <c:pt idx="28865">
                  <c:v>0.18007482639222872</c:v>
                </c:pt>
                <c:pt idx="28866">
                  <c:v>0.18354164352058433</c:v>
                </c:pt>
                <c:pt idx="28867">
                  <c:v>0.18131832176004536</c:v>
                </c:pt>
                <c:pt idx="28868">
                  <c:v>0.15591310185118346</c:v>
                </c:pt>
                <c:pt idx="28869">
                  <c:v>0.17644402777659707</c:v>
                </c:pt>
                <c:pt idx="28870">
                  <c:v>0.18515901620412478</c:v>
                </c:pt>
                <c:pt idx="28871">
                  <c:v>0.11340885416575475</c:v>
                </c:pt>
                <c:pt idx="28872">
                  <c:v>0.14686795138550224</c:v>
                </c:pt>
                <c:pt idx="28873">
                  <c:v>1.3856030098395422E-2</c:v>
                </c:pt>
                <c:pt idx="28874">
                  <c:v>1.3745462965744082E-2</c:v>
                </c:pt>
                <c:pt idx="28875">
                  <c:v>1.4296712965006009E-2</c:v>
                </c:pt>
                <c:pt idx="28876">
                  <c:v>0.18690700231672963</c:v>
                </c:pt>
                <c:pt idx="28877">
                  <c:v>0.18505429397919215</c:v>
                </c:pt>
                <c:pt idx="28878">
                  <c:v>0.14755467592476634</c:v>
                </c:pt>
                <c:pt idx="28879">
                  <c:v>5.5854050930065569E-2</c:v>
                </c:pt>
                <c:pt idx="28880">
                  <c:v>0.18095432870177319</c:v>
                </c:pt>
                <c:pt idx="28881">
                  <c:v>0.18632776620506775</c:v>
                </c:pt>
                <c:pt idx="28882">
                  <c:v>5.0245821759745013E-2</c:v>
                </c:pt>
                <c:pt idx="28883">
                  <c:v>0.14928850694559515</c:v>
                </c:pt>
                <c:pt idx="28884">
                  <c:v>0.14669527777732583</c:v>
                </c:pt>
                <c:pt idx="28885">
                  <c:v>0</c:v>
                </c:pt>
                <c:pt idx="28886">
                  <c:v>0.27974458333483199</c:v>
                </c:pt>
                <c:pt idx="28887">
                  <c:v>0</c:v>
                </c:pt>
                <c:pt idx="28888">
                  <c:v>0.1886778240732383</c:v>
                </c:pt>
                <c:pt idx="28889">
                  <c:v>0.15561539351620013</c:v>
                </c:pt>
                <c:pt idx="28890">
                  <c:v>0.17878954861225793</c:v>
                </c:pt>
                <c:pt idx="28891">
                  <c:v>0.14824187499471009</c:v>
                </c:pt>
                <c:pt idx="28892">
                  <c:v>0.14953063657594612</c:v>
                </c:pt>
                <c:pt idx="28893">
                  <c:v>0</c:v>
                </c:pt>
                <c:pt idx="28894">
                  <c:v>0</c:v>
                </c:pt>
                <c:pt idx="28895">
                  <c:v>0</c:v>
                </c:pt>
                <c:pt idx="28896">
                  <c:v>0</c:v>
                </c:pt>
                <c:pt idx="28897">
                  <c:v>0</c:v>
                </c:pt>
                <c:pt idx="28898">
                  <c:v>5.241949074115837E-2</c:v>
                </c:pt>
                <c:pt idx="28899">
                  <c:v>3.8921481485886034E-2</c:v>
                </c:pt>
                <c:pt idx="28900">
                  <c:v>0.18000818286964204</c:v>
                </c:pt>
                <c:pt idx="28901">
                  <c:v>0</c:v>
                </c:pt>
                <c:pt idx="28902">
                  <c:v>0</c:v>
                </c:pt>
                <c:pt idx="28903">
                  <c:v>0.17995984953449806</c:v>
                </c:pt>
                <c:pt idx="28904">
                  <c:v>0</c:v>
                </c:pt>
                <c:pt idx="28905">
                  <c:v>0</c:v>
                </c:pt>
                <c:pt idx="28906">
                  <c:v>0.18648432870395482</c:v>
                </c:pt>
                <c:pt idx="28907">
                  <c:v>0.18438224536657799</c:v>
                </c:pt>
                <c:pt idx="28908">
                  <c:v>0.83136032407492166</c:v>
                </c:pt>
                <c:pt idx="28909">
                  <c:v>0.83427650463272585</c:v>
                </c:pt>
                <c:pt idx="28910">
                  <c:v>0.65371103009238141</c:v>
                </c:pt>
                <c:pt idx="28911">
                  <c:v>0</c:v>
                </c:pt>
                <c:pt idx="28912">
                  <c:v>0</c:v>
                </c:pt>
                <c:pt idx="28913">
                  <c:v>3.8109502311272081E-2</c:v>
                </c:pt>
                <c:pt idx="28914">
                  <c:v>5.4781620368885342E-2</c:v>
                </c:pt>
                <c:pt idx="28915">
                  <c:v>0</c:v>
                </c:pt>
                <c:pt idx="28916">
                  <c:v>0.83268846065038815</c:v>
                </c:pt>
                <c:pt idx="28917">
                  <c:v>0</c:v>
                </c:pt>
                <c:pt idx="28918">
                  <c:v>0.20828685185551876</c:v>
                </c:pt>
                <c:pt idx="28919">
                  <c:v>9.7156053241633344E-2</c:v>
                </c:pt>
                <c:pt idx="28920">
                  <c:v>5.6799305551976431E-2</c:v>
                </c:pt>
                <c:pt idx="28921">
                  <c:v>9.7149652778171003E-2</c:v>
                </c:pt>
                <c:pt idx="28922">
                  <c:v>0.17960810184740694</c:v>
                </c:pt>
                <c:pt idx="28923">
                  <c:v>0.1471389120342792</c:v>
                </c:pt>
                <c:pt idx="28924">
                  <c:v>0</c:v>
                </c:pt>
                <c:pt idx="28925">
                  <c:v>0</c:v>
                </c:pt>
                <c:pt idx="28926">
                  <c:v>4.493762731726747E-2</c:v>
                </c:pt>
                <c:pt idx="28927">
                  <c:v>0.11498037036653841</c:v>
                </c:pt>
                <c:pt idx="28928">
                  <c:v>0.18130489583563758</c:v>
                </c:pt>
                <c:pt idx="28929">
                  <c:v>0.18233208333549555</c:v>
                </c:pt>
                <c:pt idx="28930">
                  <c:v>0.18039217592740897</c:v>
                </c:pt>
                <c:pt idx="28931">
                  <c:v>0.180533738421218</c:v>
                </c:pt>
                <c:pt idx="28932">
                  <c:v>0.18123815972649027</c:v>
                </c:pt>
                <c:pt idx="28933">
                  <c:v>0.14620486110652564</c:v>
                </c:pt>
                <c:pt idx="28934">
                  <c:v>0.1853027083343477</c:v>
                </c:pt>
                <c:pt idx="28935">
                  <c:v>0.18047840277722571</c:v>
                </c:pt>
                <c:pt idx="28936">
                  <c:v>9.7091643518069759E-2</c:v>
                </c:pt>
                <c:pt idx="28937">
                  <c:v>0.18147910879633855</c:v>
                </c:pt>
                <c:pt idx="28938">
                  <c:v>0.18211348379554693</c:v>
                </c:pt>
                <c:pt idx="28939">
                  <c:v>0.1821890277788043</c:v>
                </c:pt>
                <c:pt idx="28940">
                  <c:v>0.18395628472353565</c:v>
                </c:pt>
                <c:pt idx="28941">
                  <c:v>0.17861465277383104</c:v>
                </c:pt>
                <c:pt idx="28942">
                  <c:v>0.18322681712743361</c:v>
                </c:pt>
                <c:pt idx="28943">
                  <c:v>0</c:v>
                </c:pt>
                <c:pt idx="28944">
                  <c:v>0</c:v>
                </c:pt>
                <c:pt idx="28945">
                  <c:v>4.9108217586763203E-2</c:v>
                </c:pt>
                <c:pt idx="28946">
                  <c:v>0</c:v>
                </c:pt>
                <c:pt idx="28947">
                  <c:v>0</c:v>
                </c:pt>
                <c:pt idx="28948">
                  <c:v>0.18739564814313781</c:v>
                </c:pt>
                <c:pt idx="28949">
                  <c:v>1.3311839930611313</c:v>
                </c:pt>
                <c:pt idx="28950">
                  <c:v>2.424262303240539</c:v>
                </c:pt>
                <c:pt idx="28951">
                  <c:v>0</c:v>
                </c:pt>
                <c:pt idx="28952">
                  <c:v>0.81488010416796897</c:v>
                </c:pt>
                <c:pt idx="28953">
                  <c:v>0.18126329861115664</c:v>
                </c:pt>
                <c:pt idx="28954">
                  <c:v>0.18688717592885951</c:v>
                </c:pt>
                <c:pt idx="28955">
                  <c:v>0.18508124999789288</c:v>
                </c:pt>
                <c:pt idx="28956">
                  <c:v>0.18439552083873423</c:v>
                </c:pt>
                <c:pt idx="28957">
                  <c:v>0</c:v>
                </c:pt>
                <c:pt idx="28958">
                  <c:v>0.18522200231382158</c:v>
                </c:pt>
                <c:pt idx="28959">
                  <c:v>0.18256145832856419</c:v>
                </c:pt>
                <c:pt idx="28960">
                  <c:v>0.15772685185220325</c:v>
                </c:pt>
                <c:pt idx="28961">
                  <c:v>0.18019109954184387</c:v>
                </c:pt>
                <c:pt idx="28962">
                  <c:v>0.18053776620217832</c:v>
                </c:pt>
                <c:pt idx="28963">
                  <c:v>0.18007288194348803</c:v>
                </c:pt>
                <c:pt idx="28964">
                  <c:v>0.18138935185561422</c:v>
                </c:pt>
                <c:pt idx="28965">
                  <c:v>0.18004067130095791</c:v>
                </c:pt>
                <c:pt idx="28966">
                  <c:v>5.9099570949038025</c:v>
                </c:pt>
                <c:pt idx="28967">
                  <c:v>0</c:v>
                </c:pt>
                <c:pt idx="28968">
                  <c:v>0.18227295139513444</c:v>
                </c:pt>
                <c:pt idx="28969">
                  <c:v>0</c:v>
                </c:pt>
                <c:pt idx="28970">
                  <c:v>0</c:v>
                </c:pt>
                <c:pt idx="28971">
                  <c:v>0.1762464814746636</c:v>
                </c:pt>
                <c:pt idx="28972">
                  <c:v>9.7029525459220167E-2</c:v>
                </c:pt>
                <c:pt idx="28973">
                  <c:v>0.12381101851497078</c:v>
                </c:pt>
                <c:pt idx="28974">
                  <c:v>0</c:v>
                </c:pt>
                <c:pt idx="28975">
                  <c:v>0.11394045138877118</c:v>
                </c:pt>
                <c:pt idx="28976">
                  <c:v>0.18114415509626269</c:v>
                </c:pt>
                <c:pt idx="28977">
                  <c:v>0</c:v>
                </c:pt>
                <c:pt idx="28978">
                  <c:v>0</c:v>
                </c:pt>
                <c:pt idx="28979">
                  <c:v>0.1222082986132591</c:v>
                </c:pt>
                <c:pt idx="28980">
                  <c:v>0</c:v>
                </c:pt>
                <c:pt idx="28981">
                  <c:v>0</c:v>
                </c:pt>
                <c:pt idx="28982">
                  <c:v>0</c:v>
                </c:pt>
                <c:pt idx="28983">
                  <c:v>0</c:v>
                </c:pt>
                <c:pt idx="28984">
                  <c:v>0.68429908564576181</c:v>
                </c:pt>
                <c:pt idx="28985">
                  <c:v>0.18357322916563135</c:v>
                </c:pt>
                <c:pt idx="28986">
                  <c:v>0</c:v>
                </c:pt>
                <c:pt idx="28987">
                  <c:v>6.5726620377972722E-3</c:v>
                </c:pt>
                <c:pt idx="28988">
                  <c:v>0</c:v>
                </c:pt>
                <c:pt idx="28989">
                  <c:v>0.83595363426138647</c:v>
                </c:pt>
                <c:pt idx="28990">
                  <c:v>0</c:v>
                </c:pt>
                <c:pt idx="28991">
                  <c:v>0.22190076389233582</c:v>
                </c:pt>
                <c:pt idx="28992">
                  <c:v>0.21502293981757248</c:v>
                </c:pt>
                <c:pt idx="28993">
                  <c:v>0.18144957175536547</c:v>
                </c:pt>
                <c:pt idx="28994">
                  <c:v>0</c:v>
                </c:pt>
                <c:pt idx="28995">
                  <c:v>0.18553027778398246</c:v>
                </c:pt>
                <c:pt idx="28996">
                  <c:v>0</c:v>
                </c:pt>
                <c:pt idx="28997">
                  <c:v>0</c:v>
                </c:pt>
                <c:pt idx="28998">
                  <c:v>0.11292087963374797</c:v>
                </c:pt>
                <c:pt idx="28999">
                  <c:v>0.11432053240423556</c:v>
                </c:pt>
                <c:pt idx="29000">
                  <c:v>0</c:v>
                </c:pt>
                <c:pt idx="29001">
                  <c:v>0</c:v>
                </c:pt>
                <c:pt idx="29002">
                  <c:v>0.15792570602206979</c:v>
                </c:pt>
                <c:pt idx="29003">
                  <c:v>9.9496516202634666E-2</c:v>
                </c:pt>
                <c:pt idx="29004">
                  <c:v>8.0549664351565298E-2</c:v>
                </c:pt>
                <c:pt idx="29005">
                  <c:v>0.17885743055376224</c:v>
                </c:pt>
                <c:pt idx="29006">
                  <c:v>0</c:v>
                </c:pt>
                <c:pt idx="29007">
                  <c:v>0.15690479166369187</c:v>
                </c:pt>
                <c:pt idx="29008">
                  <c:v>1.5229988428473007E-2</c:v>
                </c:pt>
                <c:pt idx="29009">
                  <c:v>0.17519252314377809</c:v>
                </c:pt>
                <c:pt idx="29010">
                  <c:v>0</c:v>
                </c:pt>
                <c:pt idx="29011">
                  <c:v>1.2741631944663823E-2</c:v>
                </c:pt>
                <c:pt idx="29012">
                  <c:v>6.9818796298932284E-2</c:v>
                </c:pt>
                <c:pt idx="29013">
                  <c:v>0</c:v>
                </c:pt>
                <c:pt idx="29014">
                  <c:v>0</c:v>
                </c:pt>
                <c:pt idx="29015">
                  <c:v>0.17685173611243954</c:v>
                </c:pt>
                <c:pt idx="29016">
                  <c:v>0.21560547453555046</c:v>
                </c:pt>
                <c:pt idx="29017">
                  <c:v>0.15682143518642988</c:v>
                </c:pt>
                <c:pt idx="29018">
                  <c:v>0</c:v>
                </c:pt>
                <c:pt idx="29019">
                  <c:v>0.11137079860782251</c:v>
                </c:pt>
                <c:pt idx="29020">
                  <c:v>0.11279047453717794</c:v>
                </c:pt>
                <c:pt idx="29021">
                  <c:v>0.18006155092734843</c:v>
                </c:pt>
                <c:pt idx="29022">
                  <c:v>0.11343347221554723</c:v>
                </c:pt>
                <c:pt idx="29023">
                  <c:v>0.15618594907573424</c:v>
                </c:pt>
                <c:pt idx="29024">
                  <c:v>0.11178634259704268</c:v>
                </c:pt>
                <c:pt idx="29025">
                  <c:v>0.17822075231379131</c:v>
                </c:pt>
                <c:pt idx="29026">
                  <c:v>0.17844215277727926</c:v>
                </c:pt>
                <c:pt idx="29027">
                  <c:v>5.6234120369481388E-2</c:v>
                </c:pt>
                <c:pt idx="29028">
                  <c:v>0.17665788195154164</c:v>
                </c:pt>
                <c:pt idx="29029">
                  <c:v>0.17445119212788995</c:v>
                </c:pt>
                <c:pt idx="29030">
                  <c:v>0.17602688657643739</c:v>
                </c:pt>
                <c:pt idx="29031">
                  <c:v>0.13894802083086688</c:v>
                </c:pt>
                <c:pt idx="29032">
                  <c:v>0</c:v>
                </c:pt>
                <c:pt idx="29033">
                  <c:v>0</c:v>
                </c:pt>
                <c:pt idx="29034">
                  <c:v>0</c:v>
                </c:pt>
                <c:pt idx="29035">
                  <c:v>0</c:v>
                </c:pt>
                <c:pt idx="2903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BEB-4521-9CB6-BED47B7ED064}"/>
            </c:ext>
          </c:extLst>
        </c:ser>
        <c:ser>
          <c:idx val="0"/>
          <c:order val="1"/>
          <c:tx>
            <c:strRef>
              <c:f>Sheet1!$L$1</c:f>
              <c:strCache>
                <c:ptCount val="1"/>
                <c:pt idx="0">
                  <c:v>success duration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"/>
            <c:spPr>
              <a:solidFill>
                <a:srgbClr val="00B050"/>
              </a:solidFill>
              <a:ln w="9525">
                <a:noFill/>
              </a:ln>
              <a:effectLst/>
            </c:spPr>
          </c:marker>
          <c:xVal>
            <c:numRef>
              <c:f>Sheet1!$K$2:$K$29038</c:f>
              <c:numCache>
                <c:formatCode>mmm\ yyyy;@</c:formatCode>
                <c:ptCount val="29037"/>
                <c:pt idx="0">
                  <c:v>43210.477778819397</c:v>
                </c:pt>
                <c:pt idx="1">
                  <c:v>43210.489523055556</c:v>
                </c:pt>
                <c:pt idx="2">
                  <c:v>43210.560032754627</c:v>
                </c:pt>
                <c:pt idx="3">
                  <c:v>43210.910576863425</c:v>
                </c:pt>
                <c:pt idx="4">
                  <c:v>43211.26382630787</c:v>
                </c:pt>
                <c:pt idx="5">
                  <c:v>43213.355291388893</c:v>
                </c:pt>
                <c:pt idx="6">
                  <c:v>43213.35596090278</c:v>
                </c:pt>
                <c:pt idx="7">
                  <c:v>43213.356883275461</c:v>
                </c:pt>
                <c:pt idx="8">
                  <c:v>43213.373815300925</c:v>
                </c:pt>
                <c:pt idx="9">
                  <c:v>43213.374691701392</c:v>
                </c:pt>
                <c:pt idx="10">
                  <c:v>43213.375645671294</c:v>
                </c:pt>
                <c:pt idx="11">
                  <c:v>43213.388818680556</c:v>
                </c:pt>
                <c:pt idx="12">
                  <c:v>43213.39409671296</c:v>
                </c:pt>
                <c:pt idx="13">
                  <c:v>43213.396024027781</c:v>
                </c:pt>
                <c:pt idx="14">
                  <c:v>43213.400944895831</c:v>
                </c:pt>
                <c:pt idx="15">
                  <c:v>43213.426722581018</c:v>
                </c:pt>
                <c:pt idx="16">
                  <c:v>43213.432121261576</c:v>
                </c:pt>
                <c:pt idx="17">
                  <c:v>43213.505881574078</c:v>
                </c:pt>
                <c:pt idx="18">
                  <c:v>43213.510893726852</c:v>
                </c:pt>
                <c:pt idx="19">
                  <c:v>43213.560946527781</c:v>
                </c:pt>
                <c:pt idx="20">
                  <c:v>43213.627022314817</c:v>
                </c:pt>
                <c:pt idx="21">
                  <c:v>43213.627951840281</c:v>
                </c:pt>
                <c:pt idx="22">
                  <c:v>43213.683037870367</c:v>
                </c:pt>
                <c:pt idx="23">
                  <c:v>43213.68352082176</c:v>
                </c:pt>
                <c:pt idx="24">
                  <c:v>43213.684125902779</c:v>
                </c:pt>
                <c:pt idx="25">
                  <c:v>43214.130590300927</c:v>
                </c:pt>
                <c:pt idx="26">
                  <c:v>43214.133496469905</c:v>
                </c:pt>
                <c:pt idx="27">
                  <c:v>43214.1510040625</c:v>
                </c:pt>
                <c:pt idx="28">
                  <c:v>43214.190013819447</c:v>
                </c:pt>
                <c:pt idx="29">
                  <c:v>43214.238755243059</c:v>
                </c:pt>
                <c:pt idx="30">
                  <c:v>43214.411277777777</c:v>
                </c:pt>
                <c:pt idx="31">
                  <c:v>43214.41720358796</c:v>
                </c:pt>
                <c:pt idx="32">
                  <c:v>43214.450983483795</c:v>
                </c:pt>
                <c:pt idx="33">
                  <c:v>43214.472310983794</c:v>
                </c:pt>
                <c:pt idx="34">
                  <c:v>43214.514126388887</c:v>
                </c:pt>
                <c:pt idx="35">
                  <c:v>43214.560223379631</c:v>
                </c:pt>
                <c:pt idx="36">
                  <c:v>43215.229649918983</c:v>
                </c:pt>
                <c:pt idx="37">
                  <c:v>43215.231961886573</c:v>
                </c:pt>
                <c:pt idx="38">
                  <c:v>43215.297888715279</c:v>
                </c:pt>
                <c:pt idx="39">
                  <c:v>43215.298964918984</c:v>
                </c:pt>
                <c:pt idx="40">
                  <c:v>43215.357955115738</c:v>
                </c:pt>
                <c:pt idx="41">
                  <c:v>43215.400691828705</c:v>
                </c:pt>
                <c:pt idx="42">
                  <c:v>43215.498520150461</c:v>
                </c:pt>
                <c:pt idx="43">
                  <c:v>43215.605535937502</c:v>
                </c:pt>
                <c:pt idx="44">
                  <c:v>43216.561179108794</c:v>
                </c:pt>
                <c:pt idx="45">
                  <c:v>43216.702009224537</c:v>
                </c:pt>
                <c:pt idx="46">
                  <c:v>43216.730565057871</c:v>
                </c:pt>
                <c:pt idx="47">
                  <c:v>43217.359694895837</c:v>
                </c:pt>
                <c:pt idx="48">
                  <c:v>43217.366002650466</c:v>
                </c:pt>
                <c:pt idx="49">
                  <c:v>43217.702890219909</c:v>
                </c:pt>
                <c:pt idx="50">
                  <c:v>43217.735605856484</c:v>
                </c:pt>
                <c:pt idx="51">
                  <c:v>43218.180030995369</c:v>
                </c:pt>
                <c:pt idx="52">
                  <c:v>43218.182680081016</c:v>
                </c:pt>
                <c:pt idx="53">
                  <c:v>43218.190007094905</c:v>
                </c:pt>
                <c:pt idx="54">
                  <c:v>43218.373746249999</c:v>
                </c:pt>
                <c:pt idx="55">
                  <c:v>43218.378896087961</c:v>
                </c:pt>
                <c:pt idx="56">
                  <c:v>43218.395934513886</c:v>
                </c:pt>
                <c:pt idx="57">
                  <c:v>43218.39839263889</c:v>
                </c:pt>
                <c:pt idx="58">
                  <c:v>43218.399877523145</c:v>
                </c:pt>
                <c:pt idx="59">
                  <c:v>43218.405046134256</c:v>
                </c:pt>
                <c:pt idx="60">
                  <c:v>43218.423529768515</c:v>
                </c:pt>
                <c:pt idx="61">
                  <c:v>43218.441068958331</c:v>
                </c:pt>
                <c:pt idx="62">
                  <c:v>43218.445967488427</c:v>
                </c:pt>
                <c:pt idx="63">
                  <c:v>43218.453438750003</c:v>
                </c:pt>
                <c:pt idx="64">
                  <c:v>43218.463513935189</c:v>
                </c:pt>
                <c:pt idx="65">
                  <c:v>43218.477009317132</c:v>
                </c:pt>
                <c:pt idx="66">
                  <c:v>43218.486940347226</c:v>
                </c:pt>
                <c:pt idx="67">
                  <c:v>43218.489162951388</c:v>
                </c:pt>
                <c:pt idx="68">
                  <c:v>43218.489795428242</c:v>
                </c:pt>
                <c:pt idx="69">
                  <c:v>43218.513474930558</c:v>
                </c:pt>
                <c:pt idx="70">
                  <c:v>43218.515846192131</c:v>
                </c:pt>
                <c:pt idx="71">
                  <c:v>43218.516849178239</c:v>
                </c:pt>
                <c:pt idx="72">
                  <c:v>43218.521233981483</c:v>
                </c:pt>
                <c:pt idx="73">
                  <c:v>43218.545493564816</c:v>
                </c:pt>
                <c:pt idx="74">
                  <c:v>43218.551248298609</c:v>
                </c:pt>
                <c:pt idx="75">
                  <c:v>43218.554854050926</c:v>
                </c:pt>
                <c:pt idx="76">
                  <c:v>43218.557962523148</c:v>
                </c:pt>
                <c:pt idx="77">
                  <c:v>43218.566152418978</c:v>
                </c:pt>
                <c:pt idx="78">
                  <c:v>43218.574516145833</c:v>
                </c:pt>
                <c:pt idx="79">
                  <c:v>43218.579372939814</c:v>
                </c:pt>
                <c:pt idx="80">
                  <c:v>43218.579606284722</c:v>
                </c:pt>
                <c:pt idx="81">
                  <c:v>43218.590233900461</c:v>
                </c:pt>
                <c:pt idx="82">
                  <c:v>43218.615821678242</c:v>
                </c:pt>
                <c:pt idx="83">
                  <c:v>43218.622917233799</c:v>
                </c:pt>
                <c:pt idx="84">
                  <c:v>43218.662779710648</c:v>
                </c:pt>
                <c:pt idx="85">
                  <c:v>43218.725018611112</c:v>
                </c:pt>
                <c:pt idx="86">
                  <c:v>43218.743747002314</c:v>
                </c:pt>
                <c:pt idx="87">
                  <c:v>43218.779433495372</c:v>
                </c:pt>
                <c:pt idx="88">
                  <c:v>43218.790931493058</c:v>
                </c:pt>
                <c:pt idx="89">
                  <c:v>43218.79541810185</c:v>
                </c:pt>
                <c:pt idx="90">
                  <c:v>43218.818435833331</c:v>
                </c:pt>
                <c:pt idx="91">
                  <c:v>43218.820980949073</c:v>
                </c:pt>
                <c:pt idx="92">
                  <c:v>43218.821361944443</c:v>
                </c:pt>
                <c:pt idx="93">
                  <c:v>43218.823811909722</c:v>
                </c:pt>
                <c:pt idx="94">
                  <c:v>43218.828718634257</c:v>
                </c:pt>
                <c:pt idx="95">
                  <c:v>43218.842555694442</c:v>
                </c:pt>
                <c:pt idx="96">
                  <c:v>43218.86303508102</c:v>
                </c:pt>
                <c:pt idx="97">
                  <c:v>43218.892264004629</c:v>
                </c:pt>
                <c:pt idx="98">
                  <c:v>43218.922685300924</c:v>
                </c:pt>
                <c:pt idx="99">
                  <c:v>43218.951240219911</c:v>
                </c:pt>
                <c:pt idx="100">
                  <c:v>43218.985473310182</c:v>
                </c:pt>
                <c:pt idx="101">
                  <c:v>43218.98664171296</c:v>
                </c:pt>
                <c:pt idx="102">
                  <c:v>43218.990817303238</c:v>
                </c:pt>
                <c:pt idx="103">
                  <c:v>43218.991433263887</c:v>
                </c:pt>
                <c:pt idx="104">
                  <c:v>43218.996718391201</c:v>
                </c:pt>
                <c:pt idx="105">
                  <c:v>43219.000541979163</c:v>
                </c:pt>
                <c:pt idx="106">
                  <c:v>43219.001605891201</c:v>
                </c:pt>
                <c:pt idx="107">
                  <c:v>43219.008859606482</c:v>
                </c:pt>
                <c:pt idx="108">
                  <c:v>43219.011516817132</c:v>
                </c:pt>
                <c:pt idx="109">
                  <c:v>43219.294946909722</c:v>
                </c:pt>
                <c:pt idx="110">
                  <c:v>43219.320593969911</c:v>
                </c:pt>
                <c:pt idx="111">
                  <c:v>43219.35648800926</c:v>
                </c:pt>
                <c:pt idx="112">
                  <c:v>43219.402059618056</c:v>
                </c:pt>
                <c:pt idx="113">
                  <c:v>43219.412440196757</c:v>
                </c:pt>
                <c:pt idx="114">
                  <c:v>43219.41367898148</c:v>
                </c:pt>
                <c:pt idx="115">
                  <c:v>43219.416428356482</c:v>
                </c:pt>
                <c:pt idx="116">
                  <c:v>43219.420890162037</c:v>
                </c:pt>
                <c:pt idx="117">
                  <c:v>43219.425878055554</c:v>
                </c:pt>
                <c:pt idx="118">
                  <c:v>43219.426864293979</c:v>
                </c:pt>
                <c:pt idx="119">
                  <c:v>43219.47702392361</c:v>
                </c:pt>
                <c:pt idx="120">
                  <c:v>43219.512681377317</c:v>
                </c:pt>
                <c:pt idx="121">
                  <c:v>43219.514626354168</c:v>
                </c:pt>
                <c:pt idx="122">
                  <c:v>43219.516412962963</c:v>
                </c:pt>
                <c:pt idx="123">
                  <c:v>43219.549099768519</c:v>
                </c:pt>
                <c:pt idx="124">
                  <c:v>43219.55009621528</c:v>
                </c:pt>
                <c:pt idx="125">
                  <c:v>43219.557708761575</c:v>
                </c:pt>
                <c:pt idx="126">
                  <c:v>43219.558265590276</c:v>
                </c:pt>
                <c:pt idx="127">
                  <c:v>43219.56045459491</c:v>
                </c:pt>
                <c:pt idx="128">
                  <c:v>43219.596954062501</c:v>
                </c:pt>
                <c:pt idx="129">
                  <c:v>43219.597558923611</c:v>
                </c:pt>
                <c:pt idx="130">
                  <c:v>43219.598217500003</c:v>
                </c:pt>
                <c:pt idx="131">
                  <c:v>43219.59944982639</c:v>
                </c:pt>
                <c:pt idx="132">
                  <c:v>43219.599500127311</c:v>
                </c:pt>
                <c:pt idx="133">
                  <c:v>43219.599863611111</c:v>
                </c:pt>
                <c:pt idx="134">
                  <c:v>43219.600126840276</c:v>
                </c:pt>
                <c:pt idx="135">
                  <c:v>43219.600768703705</c:v>
                </c:pt>
                <c:pt idx="136">
                  <c:v>43219.601108807874</c:v>
                </c:pt>
                <c:pt idx="137">
                  <c:v>43219.601310439815</c:v>
                </c:pt>
                <c:pt idx="138">
                  <c:v>43219.602129050923</c:v>
                </c:pt>
                <c:pt idx="139">
                  <c:v>43219.60228431713</c:v>
                </c:pt>
                <c:pt idx="140">
                  <c:v>43219.602471597223</c:v>
                </c:pt>
                <c:pt idx="141">
                  <c:v>43219.610007476855</c:v>
                </c:pt>
                <c:pt idx="142">
                  <c:v>43219.610549108795</c:v>
                </c:pt>
                <c:pt idx="143">
                  <c:v>43219.614836608795</c:v>
                </c:pt>
                <c:pt idx="144">
                  <c:v>43219.616391574076</c:v>
                </c:pt>
                <c:pt idx="145">
                  <c:v>43219.626442905093</c:v>
                </c:pt>
                <c:pt idx="146">
                  <c:v>43219.699411608795</c:v>
                </c:pt>
                <c:pt idx="147">
                  <c:v>43219.735054143515</c:v>
                </c:pt>
                <c:pt idx="148">
                  <c:v>43219.737342060187</c:v>
                </c:pt>
                <c:pt idx="149">
                  <c:v>43219.78635289352</c:v>
                </c:pt>
                <c:pt idx="150">
                  <c:v>43220.144757291666</c:v>
                </c:pt>
                <c:pt idx="151">
                  <c:v>43220.152549664352</c:v>
                </c:pt>
                <c:pt idx="152">
                  <c:v>43220.155869247683</c:v>
                </c:pt>
                <c:pt idx="153">
                  <c:v>43220.171605810188</c:v>
                </c:pt>
                <c:pt idx="154">
                  <c:v>43220.448486562498</c:v>
                </c:pt>
                <c:pt idx="155">
                  <c:v>43221.401327662039</c:v>
                </c:pt>
                <c:pt idx="156">
                  <c:v>43221.476735127311</c:v>
                </c:pt>
                <c:pt idx="157">
                  <c:v>43221.482336678244</c:v>
                </c:pt>
                <c:pt idx="158">
                  <c:v>43221.495985787034</c:v>
                </c:pt>
                <c:pt idx="159">
                  <c:v>43221.565581458337</c:v>
                </c:pt>
                <c:pt idx="160">
                  <c:v>43221.571012384258</c:v>
                </c:pt>
                <c:pt idx="161">
                  <c:v>43221.648516250003</c:v>
                </c:pt>
                <c:pt idx="162">
                  <c:v>43221.660946377313</c:v>
                </c:pt>
                <c:pt idx="163">
                  <c:v>43221.752445011574</c:v>
                </c:pt>
                <c:pt idx="164">
                  <c:v>43221.827227071757</c:v>
                </c:pt>
                <c:pt idx="165">
                  <c:v>43222.216161099539</c:v>
                </c:pt>
                <c:pt idx="166">
                  <c:v>43222.223749814817</c:v>
                </c:pt>
                <c:pt idx="167">
                  <c:v>43222.30446871528</c:v>
                </c:pt>
                <c:pt idx="168">
                  <c:v>43222.331485787035</c:v>
                </c:pt>
                <c:pt idx="169">
                  <c:v>43222.38025332176</c:v>
                </c:pt>
                <c:pt idx="170">
                  <c:v>43222.381022905094</c:v>
                </c:pt>
                <c:pt idx="171">
                  <c:v>43222.393503634259</c:v>
                </c:pt>
                <c:pt idx="172">
                  <c:v>43222.404991296295</c:v>
                </c:pt>
                <c:pt idx="173">
                  <c:v>43222.451799259259</c:v>
                </c:pt>
                <c:pt idx="174">
                  <c:v>43222.457799999996</c:v>
                </c:pt>
                <c:pt idx="175">
                  <c:v>43222.558948495367</c:v>
                </c:pt>
                <c:pt idx="176">
                  <c:v>43222.559707777778</c:v>
                </c:pt>
                <c:pt idx="177">
                  <c:v>43222.687441655093</c:v>
                </c:pt>
                <c:pt idx="178">
                  <c:v>43222.694890057872</c:v>
                </c:pt>
                <c:pt idx="179">
                  <c:v>43223.136642546298</c:v>
                </c:pt>
                <c:pt idx="180">
                  <c:v>43223.152760543984</c:v>
                </c:pt>
                <c:pt idx="181">
                  <c:v>43223.220016203704</c:v>
                </c:pt>
                <c:pt idx="182">
                  <c:v>43223.301941747683</c:v>
                </c:pt>
                <c:pt idx="183">
                  <c:v>43223.327593368056</c:v>
                </c:pt>
                <c:pt idx="184">
                  <c:v>43223.334468171299</c:v>
                </c:pt>
                <c:pt idx="185">
                  <c:v>43223.341987638887</c:v>
                </c:pt>
                <c:pt idx="186">
                  <c:v>43223.365634745373</c:v>
                </c:pt>
                <c:pt idx="187">
                  <c:v>43223.383822523145</c:v>
                </c:pt>
                <c:pt idx="188">
                  <c:v>43223.390064074076</c:v>
                </c:pt>
                <c:pt idx="189">
                  <c:v>43223.407255196762</c:v>
                </c:pt>
                <c:pt idx="190">
                  <c:v>43223.410168553244</c:v>
                </c:pt>
                <c:pt idx="191">
                  <c:v>43223.414401134258</c:v>
                </c:pt>
                <c:pt idx="192">
                  <c:v>43223.435154629631</c:v>
                </c:pt>
                <c:pt idx="193">
                  <c:v>43223.438199201388</c:v>
                </c:pt>
                <c:pt idx="194">
                  <c:v>43223.441016423611</c:v>
                </c:pt>
                <c:pt idx="195">
                  <c:v>43223.466385486114</c:v>
                </c:pt>
                <c:pt idx="196">
                  <c:v>43223.467430567129</c:v>
                </c:pt>
                <c:pt idx="197">
                  <c:v>43223.523676238423</c:v>
                </c:pt>
                <c:pt idx="198">
                  <c:v>43223.55527478009</c:v>
                </c:pt>
                <c:pt idx="199">
                  <c:v>43223.587502835646</c:v>
                </c:pt>
                <c:pt idx="200">
                  <c:v>43223.594142847222</c:v>
                </c:pt>
                <c:pt idx="201">
                  <c:v>43223.595536493056</c:v>
                </c:pt>
                <c:pt idx="202">
                  <c:v>43223.636905219908</c:v>
                </c:pt>
                <c:pt idx="203">
                  <c:v>43223.646853402781</c:v>
                </c:pt>
                <c:pt idx="204">
                  <c:v>43223.713278043979</c:v>
                </c:pt>
                <c:pt idx="205">
                  <c:v>43223.716603425928</c:v>
                </c:pt>
                <c:pt idx="206">
                  <c:v>43223.731347546294</c:v>
                </c:pt>
                <c:pt idx="207">
                  <c:v>43223.733461134259</c:v>
                </c:pt>
                <c:pt idx="208">
                  <c:v>43223.737594722224</c:v>
                </c:pt>
                <c:pt idx="209">
                  <c:v>43223.744970011576</c:v>
                </c:pt>
                <c:pt idx="210">
                  <c:v>43223.748092546295</c:v>
                </c:pt>
                <c:pt idx="211">
                  <c:v>43223.768340162038</c:v>
                </c:pt>
                <c:pt idx="212">
                  <c:v>43223.772076620371</c:v>
                </c:pt>
                <c:pt idx="213">
                  <c:v>43223.793618217591</c:v>
                </c:pt>
                <c:pt idx="214">
                  <c:v>43223.812509502313</c:v>
                </c:pt>
                <c:pt idx="215">
                  <c:v>43223.815414837962</c:v>
                </c:pt>
                <c:pt idx="216">
                  <c:v>43223.829413182873</c:v>
                </c:pt>
                <c:pt idx="217">
                  <c:v>43223.856498796296</c:v>
                </c:pt>
                <c:pt idx="218">
                  <c:v>43223.887537048613</c:v>
                </c:pt>
                <c:pt idx="219">
                  <c:v>43223.887625162039</c:v>
                </c:pt>
                <c:pt idx="220">
                  <c:v>43223.888721377312</c:v>
                </c:pt>
                <c:pt idx="221">
                  <c:v>43223.900879803237</c:v>
                </c:pt>
                <c:pt idx="222">
                  <c:v>43223.902018761575</c:v>
                </c:pt>
                <c:pt idx="223">
                  <c:v>43223.957225011574</c:v>
                </c:pt>
                <c:pt idx="224">
                  <c:v>43223.962481875002</c:v>
                </c:pt>
                <c:pt idx="225">
                  <c:v>43224.160547372689</c:v>
                </c:pt>
                <c:pt idx="226">
                  <c:v>43224.165435752315</c:v>
                </c:pt>
                <c:pt idx="227">
                  <c:v>43224.170034606483</c:v>
                </c:pt>
                <c:pt idx="228">
                  <c:v>43224.239491018518</c:v>
                </c:pt>
                <c:pt idx="229">
                  <c:v>43224.240788229166</c:v>
                </c:pt>
                <c:pt idx="230">
                  <c:v>43224.289058993054</c:v>
                </c:pt>
                <c:pt idx="231">
                  <c:v>43224.319645381947</c:v>
                </c:pt>
                <c:pt idx="232">
                  <c:v>43224.336881574076</c:v>
                </c:pt>
                <c:pt idx="233">
                  <c:v>43224.339688402775</c:v>
                </c:pt>
                <c:pt idx="234">
                  <c:v>43224.359160763888</c:v>
                </c:pt>
                <c:pt idx="235">
                  <c:v>43224.368226168983</c:v>
                </c:pt>
                <c:pt idx="236">
                  <c:v>43224.405838796294</c:v>
                </c:pt>
                <c:pt idx="237">
                  <c:v>43224.622624918979</c:v>
                </c:pt>
                <c:pt idx="238">
                  <c:v>43224.62432490741</c:v>
                </c:pt>
                <c:pt idx="239">
                  <c:v>43224.641507800923</c:v>
                </c:pt>
                <c:pt idx="240">
                  <c:v>43224.654044525465</c:v>
                </c:pt>
                <c:pt idx="241">
                  <c:v>43224.656138530096</c:v>
                </c:pt>
                <c:pt idx="242">
                  <c:v>43224.656760925929</c:v>
                </c:pt>
                <c:pt idx="243">
                  <c:v>43224.659920752318</c:v>
                </c:pt>
                <c:pt idx="244">
                  <c:v>43224.662054363427</c:v>
                </c:pt>
                <c:pt idx="245">
                  <c:v>43224.687397743059</c:v>
                </c:pt>
                <c:pt idx="246">
                  <c:v>43224.689927094907</c:v>
                </c:pt>
                <c:pt idx="247">
                  <c:v>43224.691915949072</c:v>
                </c:pt>
                <c:pt idx="248">
                  <c:v>43224.795566180554</c:v>
                </c:pt>
                <c:pt idx="249">
                  <c:v>43224.802063958334</c:v>
                </c:pt>
                <c:pt idx="250">
                  <c:v>43224.843168912033</c:v>
                </c:pt>
                <c:pt idx="251">
                  <c:v>43225.269193981483</c:v>
                </c:pt>
                <c:pt idx="252">
                  <c:v>43225.269321886575</c:v>
                </c:pt>
                <c:pt idx="253">
                  <c:v>43225.387689363422</c:v>
                </c:pt>
                <c:pt idx="254">
                  <c:v>43225.389275706017</c:v>
                </c:pt>
                <c:pt idx="255">
                  <c:v>43225.399093784719</c:v>
                </c:pt>
                <c:pt idx="256">
                  <c:v>43225.493191481481</c:v>
                </c:pt>
                <c:pt idx="257">
                  <c:v>43225.495159004633</c:v>
                </c:pt>
                <c:pt idx="258">
                  <c:v>43225.499590405096</c:v>
                </c:pt>
                <c:pt idx="259">
                  <c:v>43225.500947986111</c:v>
                </c:pt>
                <c:pt idx="260">
                  <c:v>43225.518597731483</c:v>
                </c:pt>
                <c:pt idx="261">
                  <c:v>43225.519923449072</c:v>
                </c:pt>
                <c:pt idx="262">
                  <c:v>43225.54765108796</c:v>
                </c:pt>
                <c:pt idx="263">
                  <c:v>43225.551347685185</c:v>
                </c:pt>
                <c:pt idx="264">
                  <c:v>43225.554513784722</c:v>
                </c:pt>
                <c:pt idx="265">
                  <c:v>43225.561880254631</c:v>
                </c:pt>
                <c:pt idx="266">
                  <c:v>43225.562496585648</c:v>
                </c:pt>
                <c:pt idx="267">
                  <c:v>43225.56445273148</c:v>
                </c:pt>
                <c:pt idx="268">
                  <c:v>43225.564667638886</c:v>
                </c:pt>
                <c:pt idx="269">
                  <c:v>43225.567474374999</c:v>
                </c:pt>
                <c:pt idx="270">
                  <c:v>43225.571523252314</c:v>
                </c:pt>
                <c:pt idx="271">
                  <c:v>43225.574124398147</c:v>
                </c:pt>
                <c:pt idx="272">
                  <c:v>43225.578032731479</c:v>
                </c:pt>
                <c:pt idx="273">
                  <c:v>43225.581395833331</c:v>
                </c:pt>
                <c:pt idx="274">
                  <c:v>43225.600587175926</c:v>
                </c:pt>
                <c:pt idx="275">
                  <c:v>43225.607727465278</c:v>
                </c:pt>
                <c:pt idx="276">
                  <c:v>43225.61205221065</c:v>
                </c:pt>
                <c:pt idx="277">
                  <c:v>43225.613525706016</c:v>
                </c:pt>
                <c:pt idx="278">
                  <c:v>43225.614537268521</c:v>
                </c:pt>
                <c:pt idx="279">
                  <c:v>43225.634822060187</c:v>
                </c:pt>
                <c:pt idx="280">
                  <c:v>43225.684438796299</c:v>
                </c:pt>
                <c:pt idx="281">
                  <c:v>43225.685503692126</c:v>
                </c:pt>
                <c:pt idx="282">
                  <c:v>43225.886718634261</c:v>
                </c:pt>
                <c:pt idx="283">
                  <c:v>43225.88700826389</c:v>
                </c:pt>
                <c:pt idx="284">
                  <c:v>43225.895621122683</c:v>
                </c:pt>
                <c:pt idx="285">
                  <c:v>43225.897458125</c:v>
                </c:pt>
                <c:pt idx="286">
                  <c:v>43226.067748912035</c:v>
                </c:pt>
                <c:pt idx="287">
                  <c:v>43226.068061770835</c:v>
                </c:pt>
                <c:pt idx="288">
                  <c:v>43226.068911192131</c:v>
                </c:pt>
                <c:pt idx="289">
                  <c:v>43226.070271875004</c:v>
                </c:pt>
                <c:pt idx="290">
                  <c:v>43226.084400729167</c:v>
                </c:pt>
                <c:pt idx="291">
                  <c:v>43226.206127881946</c:v>
                </c:pt>
                <c:pt idx="292">
                  <c:v>43226.212739085648</c:v>
                </c:pt>
                <c:pt idx="293">
                  <c:v>43226.358507800927</c:v>
                </c:pt>
                <c:pt idx="294">
                  <c:v>43226.363937372684</c:v>
                </c:pt>
                <c:pt idx="295">
                  <c:v>43226.366785104168</c:v>
                </c:pt>
                <c:pt idx="296">
                  <c:v>43226.371987870371</c:v>
                </c:pt>
                <c:pt idx="297">
                  <c:v>43226.37301354167</c:v>
                </c:pt>
                <c:pt idx="298">
                  <c:v>43226.373278449071</c:v>
                </c:pt>
                <c:pt idx="299">
                  <c:v>43226.373396909723</c:v>
                </c:pt>
                <c:pt idx="300">
                  <c:v>43226.376424953705</c:v>
                </c:pt>
                <c:pt idx="301">
                  <c:v>43226.427583460645</c:v>
                </c:pt>
                <c:pt idx="302">
                  <c:v>43226.427600960647</c:v>
                </c:pt>
                <c:pt idx="303">
                  <c:v>43226.433202916669</c:v>
                </c:pt>
                <c:pt idx="304">
                  <c:v>43226.433298692129</c:v>
                </c:pt>
                <c:pt idx="305">
                  <c:v>43226.433838101853</c:v>
                </c:pt>
                <c:pt idx="306">
                  <c:v>43226.453652025462</c:v>
                </c:pt>
                <c:pt idx="307">
                  <c:v>43226.457592349536</c:v>
                </c:pt>
                <c:pt idx="308">
                  <c:v>43226.473256168982</c:v>
                </c:pt>
                <c:pt idx="309">
                  <c:v>43226.484525601853</c:v>
                </c:pt>
                <c:pt idx="310">
                  <c:v>43226.512338819448</c:v>
                </c:pt>
                <c:pt idx="311">
                  <c:v>43226.525410787035</c:v>
                </c:pt>
                <c:pt idx="312">
                  <c:v>43226.551266793984</c:v>
                </c:pt>
                <c:pt idx="313">
                  <c:v>43226.551398263888</c:v>
                </c:pt>
                <c:pt idx="314">
                  <c:v>43226.630351817126</c:v>
                </c:pt>
                <c:pt idx="315">
                  <c:v>43226.740506249997</c:v>
                </c:pt>
                <c:pt idx="316">
                  <c:v>43226.923743333333</c:v>
                </c:pt>
                <c:pt idx="317">
                  <c:v>43227.208101550925</c:v>
                </c:pt>
                <c:pt idx="318">
                  <c:v>43227.211818981479</c:v>
                </c:pt>
                <c:pt idx="319">
                  <c:v>43227.232755474535</c:v>
                </c:pt>
                <c:pt idx="320">
                  <c:v>43227.278801493056</c:v>
                </c:pt>
                <c:pt idx="321">
                  <c:v>43227.299011331015</c:v>
                </c:pt>
                <c:pt idx="322">
                  <c:v>43227.304140405089</c:v>
                </c:pt>
                <c:pt idx="323">
                  <c:v>43227.31568521991</c:v>
                </c:pt>
                <c:pt idx="324">
                  <c:v>43227.32441765046</c:v>
                </c:pt>
                <c:pt idx="325">
                  <c:v>43227.385515949078</c:v>
                </c:pt>
                <c:pt idx="326">
                  <c:v>43227.404444131942</c:v>
                </c:pt>
                <c:pt idx="327">
                  <c:v>43227.407371030095</c:v>
                </c:pt>
                <c:pt idx="328">
                  <c:v>43227.422164189818</c:v>
                </c:pt>
                <c:pt idx="329">
                  <c:v>43227.425912881947</c:v>
                </c:pt>
                <c:pt idx="330">
                  <c:v>43227.450724166665</c:v>
                </c:pt>
                <c:pt idx="331">
                  <c:v>43227.453235474539</c:v>
                </c:pt>
                <c:pt idx="332">
                  <c:v>43227.45430996528</c:v>
                </c:pt>
                <c:pt idx="333">
                  <c:v>43227.476450034723</c:v>
                </c:pt>
                <c:pt idx="334">
                  <c:v>43227.481856145831</c:v>
                </c:pt>
                <c:pt idx="335">
                  <c:v>43227.482365578704</c:v>
                </c:pt>
                <c:pt idx="336">
                  <c:v>43227.482443877314</c:v>
                </c:pt>
                <c:pt idx="337">
                  <c:v>43227.529082893518</c:v>
                </c:pt>
                <c:pt idx="338">
                  <c:v>43227.52946125</c:v>
                </c:pt>
                <c:pt idx="339">
                  <c:v>43227.600187291668</c:v>
                </c:pt>
                <c:pt idx="340">
                  <c:v>43227.600816724538</c:v>
                </c:pt>
                <c:pt idx="341">
                  <c:v>43227.686700879633</c:v>
                </c:pt>
                <c:pt idx="342">
                  <c:v>43227.791466944444</c:v>
                </c:pt>
                <c:pt idx="343">
                  <c:v>43227.799773680556</c:v>
                </c:pt>
                <c:pt idx="344">
                  <c:v>43227.801106435189</c:v>
                </c:pt>
                <c:pt idx="345">
                  <c:v>43227.801643113424</c:v>
                </c:pt>
                <c:pt idx="346">
                  <c:v>43227.802686134259</c:v>
                </c:pt>
                <c:pt idx="347">
                  <c:v>43227.808195219906</c:v>
                </c:pt>
                <c:pt idx="348">
                  <c:v>43227.810782511573</c:v>
                </c:pt>
                <c:pt idx="349">
                  <c:v>43227.81585082176</c:v>
                </c:pt>
                <c:pt idx="350">
                  <c:v>43227.816503715279</c:v>
                </c:pt>
                <c:pt idx="351">
                  <c:v>43228.104868842594</c:v>
                </c:pt>
                <c:pt idx="352">
                  <c:v>43228.296798425923</c:v>
                </c:pt>
                <c:pt idx="353">
                  <c:v>43228.341018553241</c:v>
                </c:pt>
                <c:pt idx="354">
                  <c:v>43228.384641168981</c:v>
                </c:pt>
                <c:pt idx="355">
                  <c:v>43228.5008756713</c:v>
                </c:pt>
                <c:pt idx="356">
                  <c:v>43229.097186296298</c:v>
                </c:pt>
                <c:pt idx="357">
                  <c:v>43229.102685405094</c:v>
                </c:pt>
                <c:pt idx="358">
                  <c:v>43229.105363449075</c:v>
                </c:pt>
                <c:pt idx="359">
                  <c:v>43229.191833055556</c:v>
                </c:pt>
                <c:pt idx="360">
                  <c:v>43229.251664918978</c:v>
                </c:pt>
                <c:pt idx="361">
                  <c:v>43229.359220671293</c:v>
                </c:pt>
                <c:pt idx="362">
                  <c:v>43229.363055925925</c:v>
                </c:pt>
                <c:pt idx="363">
                  <c:v>43229.380582673613</c:v>
                </c:pt>
                <c:pt idx="364">
                  <c:v>43229.391289687497</c:v>
                </c:pt>
                <c:pt idx="365">
                  <c:v>43229.393009571759</c:v>
                </c:pt>
                <c:pt idx="366">
                  <c:v>43229.410019629628</c:v>
                </c:pt>
                <c:pt idx="367">
                  <c:v>43229.41144142361</c:v>
                </c:pt>
                <c:pt idx="368">
                  <c:v>43229.413517210647</c:v>
                </c:pt>
                <c:pt idx="369">
                  <c:v>43229.415154340277</c:v>
                </c:pt>
                <c:pt idx="370">
                  <c:v>43229.454827453701</c:v>
                </c:pt>
                <c:pt idx="371">
                  <c:v>43229.465179409723</c:v>
                </c:pt>
                <c:pt idx="372">
                  <c:v>43229.490017870368</c:v>
                </c:pt>
                <c:pt idx="373">
                  <c:v>43229.490637743053</c:v>
                </c:pt>
                <c:pt idx="374">
                  <c:v>43229.491027592594</c:v>
                </c:pt>
                <c:pt idx="375">
                  <c:v>43229.491173229166</c:v>
                </c:pt>
                <c:pt idx="376">
                  <c:v>43229.502178946757</c:v>
                </c:pt>
                <c:pt idx="377">
                  <c:v>43229.503082361109</c:v>
                </c:pt>
                <c:pt idx="378">
                  <c:v>43229.503893483794</c:v>
                </c:pt>
                <c:pt idx="379">
                  <c:v>43229.518798622688</c:v>
                </c:pt>
                <c:pt idx="380">
                  <c:v>43229.52224982639</c:v>
                </c:pt>
                <c:pt idx="381">
                  <c:v>43229.538247928242</c:v>
                </c:pt>
                <c:pt idx="382">
                  <c:v>43229.543849097223</c:v>
                </c:pt>
                <c:pt idx="383">
                  <c:v>43229.555268032411</c:v>
                </c:pt>
                <c:pt idx="384">
                  <c:v>43229.599364664355</c:v>
                </c:pt>
                <c:pt idx="385">
                  <c:v>43229.694461909719</c:v>
                </c:pt>
                <c:pt idx="386">
                  <c:v>43229.699588541669</c:v>
                </c:pt>
                <c:pt idx="387">
                  <c:v>43229.794748958331</c:v>
                </c:pt>
                <c:pt idx="388">
                  <c:v>43230.179313796296</c:v>
                </c:pt>
                <c:pt idx="389">
                  <c:v>43230.24572741898</c:v>
                </c:pt>
                <c:pt idx="390">
                  <c:v>43230.246436250003</c:v>
                </c:pt>
                <c:pt idx="391">
                  <c:v>43230.339949560184</c:v>
                </c:pt>
                <c:pt idx="392">
                  <c:v>43230.410845891201</c:v>
                </c:pt>
                <c:pt idx="393">
                  <c:v>43230.414460821761</c:v>
                </c:pt>
                <c:pt idx="394">
                  <c:v>43230.476598194444</c:v>
                </c:pt>
                <c:pt idx="395">
                  <c:v>43230.520112025464</c:v>
                </c:pt>
                <c:pt idx="396">
                  <c:v>43230.558893379632</c:v>
                </c:pt>
                <c:pt idx="397">
                  <c:v>43230.746287361108</c:v>
                </c:pt>
                <c:pt idx="398">
                  <c:v>43230.761039884259</c:v>
                </c:pt>
                <c:pt idx="399">
                  <c:v>43230.765822951391</c:v>
                </c:pt>
                <c:pt idx="400">
                  <c:v>43230.834722222222</c:v>
                </c:pt>
                <c:pt idx="401">
                  <c:v>43231.053573344907</c:v>
                </c:pt>
                <c:pt idx="402">
                  <c:v>43231.152459340279</c:v>
                </c:pt>
                <c:pt idx="403">
                  <c:v>43231.154176319447</c:v>
                </c:pt>
                <c:pt idx="404">
                  <c:v>43231.164981886577</c:v>
                </c:pt>
                <c:pt idx="405">
                  <c:v>43231.17106479167</c:v>
                </c:pt>
                <c:pt idx="406">
                  <c:v>43231.181044849538</c:v>
                </c:pt>
                <c:pt idx="407">
                  <c:v>43231.195089803237</c:v>
                </c:pt>
                <c:pt idx="408">
                  <c:v>43231.203730335648</c:v>
                </c:pt>
                <c:pt idx="409">
                  <c:v>43231.317377326392</c:v>
                </c:pt>
                <c:pt idx="410">
                  <c:v>43231.321695370367</c:v>
                </c:pt>
                <c:pt idx="411">
                  <c:v>43231.32465386574</c:v>
                </c:pt>
                <c:pt idx="412">
                  <c:v>43231.339073020834</c:v>
                </c:pt>
                <c:pt idx="413">
                  <c:v>43231.348071273147</c:v>
                </c:pt>
                <c:pt idx="414">
                  <c:v>43231.376863865742</c:v>
                </c:pt>
                <c:pt idx="415">
                  <c:v>43231.37747550926</c:v>
                </c:pt>
                <c:pt idx="416">
                  <c:v>43231.378786446759</c:v>
                </c:pt>
                <c:pt idx="417">
                  <c:v>43231.393228472225</c:v>
                </c:pt>
                <c:pt idx="418">
                  <c:v>43231.41492797454</c:v>
                </c:pt>
                <c:pt idx="419">
                  <c:v>43231.417159606484</c:v>
                </c:pt>
                <c:pt idx="420">
                  <c:v>43231.420209618052</c:v>
                </c:pt>
                <c:pt idx="421">
                  <c:v>43231.439634768518</c:v>
                </c:pt>
                <c:pt idx="422">
                  <c:v>43231.448240428239</c:v>
                </c:pt>
                <c:pt idx="423">
                  <c:v>43231.463712372686</c:v>
                </c:pt>
                <c:pt idx="424">
                  <c:v>43231.486823113424</c:v>
                </c:pt>
                <c:pt idx="425">
                  <c:v>43231.531544537036</c:v>
                </c:pt>
                <c:pt idx="426">
                  <c:v>43231.539096168985</c:v>
                </c:pt>
                <c:pt idx="427">
                  <c:v>43231.550219965276</c:v>
                </c:pt>
                <c:pt idx="428">
                  <c:v>43231.593867708332</c:v>
                </c:pt>
                <c:pt idx="429">
                  <c:v>43231.603392743054</c:v>
                </c:pt>
                <c:pt idx="430">
                  <c:v>43231.604884178239</c:v>
                </c:pt>
                <c:pt idx="431">
                  <c:v>43231.605783298612</c:v>
                </c:pt>
                <c:pt idx="432">
                  <c:v>43231.618315185187</c:v>
                </c:pt>
                <c:pt idx="433">
                  <c:v>43231.618656631945</c:v>
                </c:pt>
                <c:pt idx="434">
                  <c:v>43231.685846261571</c:v>
                </c:pt>
                <c:pt idx="435">
                  <c:v>43231.690848726852</c:v>
                </c:pt>
                <c:pt idx="436">
                  <c:v>43231.734525219908</c:v>
                </c:pt>
                <c:pt idx="437">
                  <c:v>43231.736918703704</c:v>
                </c:pt>
                <c:pt idx="438">
                  <c:v>43231.748899027778</c:v>
                </c:pt>
                <c:pt idx="439">
                  <c:v>43231.805796944442</c:v>
                </c:pt>
                <c:pt idx="440">
                  <c:v>43232.331282916668</c:v>
                </c:pt>
                <c:pt idx="441">
                  <c:v>43232.336403923611</c:v>
                </c:pt>
                <c:pt idx="442">
                  <c:v>43232.343542789349</c:v>
                </c:pt>
                <c:pt idx="443">
                  <c:v>43232.37342664352</c:v>
                </c:pt>
                <c:pt idx="444">
                  <c:v>43232.675779212965</c:v>
                </c:pt>
                <c:pt idx="445">
                  <c:v>43232.797248148148</c:v>
                </c:pt>
                <c:pt idx="446">
                  <c:v>43232.986279328703</c:v>
                </c:pt>
                <c:pt idx="447">
                  <c:v>43232.987682615742</c:v>
                </c:pt>
                <c:pt idx="448">
                  <c:v>43233.205576261571</c:v>
                </c:pt>
                <c:pt idx="449">
                  <c:v>43233.321014027781</c:v>
                </c:pt>
                <c:pt idx="450">
                  <c:v>43233.326104849541</c:v>
                </c:pt>
                <c:pt idx="451">
                  <c:v>43233.356251354169</c:v>
                </c:pt>
                <c:pt idx="452">
                  <c:v>43233.41042197917</c:v>
                </c:pt>
                <c:pt idx="453">
                  <c:v>43233.416320115743</c:v>
                </c:pt>
                <c:pt idx="454">
                  <c:v>43233.463596041664</c:v>
                </c:pt>
                <c:pt idx="455">
                  <c:v>43233.496265972222</c:v>
                </c:pt>
                <c:pt idx="456">
                  <c:v>43233.574588437499</c:v>
                </c:pt>
                <c:pt idx="457">
                  <c:v>43233.586793391201</c:v>
                </c:pt>
                <c:pt idx="458">
                  <c:v>43233.654877245368</c:v>
                </c:pt>
                <c:pt idx="459">
                  <c:v>43233.682169050924</c:v>
                </c:pt>
                <c:pt idx="460">
                  <c:v>43233.694224953702</c:v>
                </c:pt>
                <c:pt idx="461">
                  <c:v>43233.696789050926</c:v>
                </c:pt>
                <c:pt idx="462">
                  <c:v>43233.699603761575</c:v>
                </c:pt>
                <c:pt idx="463">
                  <c:v>43233.735763773147</c:v>
                </c:pt>
                <c:pt idx="464">
                  <c:v>43233.740394907407</c:v>
                </c:pt>
                <c:pt idx="465">
                  <c:v>43233.761016365737</c:v>
                </c:pt>
                <c:pt idx="466">
                  <c:v>43233.765088946762</c:v>
                </c:pt>
                <c:pt idx="467">
                  <c:v>43233.766617511574</c:v>
                </c:pt>
                <c:pt idx="468">
                  <c:v>43233.774754583334</c:v>
                </c:pt>
                <c:pt idx="469">
                  <c:v>43233.835157743059</c:v>
                </c:pt>
                <c:pt idx="470">
                  <c:v>43233.856285590278</c:v>
                </c:pt>
                <c:pt idx="471">
                  <c:v>43233.859840254627</c:v>
                </c:pt>
                <c:pt idx="472">
                  <c:v>43233.923630127312</c:v>
                </c:pt>
                <c:pt idx="473">
                  <c:v>43233.924927476852</c:v>
                </c:pt>
                <c:pt idx="474">
                  <c:v>43233.925021817129</c:v>
                </c:pt>
                <c:pt idx="475">
                  <c:v>43233.933103761578</c:v>
                </c:pt>
                <c:pt idx="476">
                  <c:v>43233.933488287039</c:v>
                </c:pt>
                <c:pt idx="477">
                  <c:v>43234.201586620373</c:v>
                </c:pt>
                <c:pt idx="478">
                  <c:v>43234.204881759259</c:v>
                </c:pt>
                <c:pt idx="479">
                  <c:v>43234.236998321758</c:v>
                </c:pt>
                <c:pt idx="480">
                  <c:v>43234.248458159724</c:v>
                </c:pt>
                <c:pt idx="481">
                  <c:v>43234.310124942131</c:v>
                </c:pt>
                <c:pt idx="482">
                  <c:v>43234.317162662039</c:v>
                </c:pt>
                <c:pt idx="483">
                  <c:v>43234.320503761577</c:v>
                </c:pt>
                <c:pt idx="484">
                  <c:v>43234.324278460648</c:v>
                </c:pt>
                <c:pt idx="485">
                  <c:v>43234.332826157406</c:v>
                </c:pt>
                <c:pt idx="486">
                  <c:v>43234.337605000001</c:v>
                </c:pt>
                <c:pt idx="487">
                  <c:v>43234.338752013886</c:v>
                </c:pt>
                <c:pt idx="488">
                  <c:v>43234.339595555553</c:v>
                </c:pt>
                <c:pt idx="489">
                  <c:v>43234.341263912036</c:v>
                </c:pt>
                <c:pt idx="490">
                  <c:v>43234.344672719904</c:v>
                </c:pt>
                <c:pt idx="491">
                  <c:v>43234.345449814813</c:v>
                </c:pt>
                <c:pt idx="492">
                  <c:v>43234.345487708335</c:v>
                </c:pt>
                <c:pt idx="493">
                  <c:v>43234.357576516202</c:v>
                </c:pt>
                <c:pt idx="494">
                  <c:v>43234.358559386572</c:v>
                </c:pt>
                <c:pt idx="495">
                  <c:v>43234.380467939816</c:v>
                </c:pt>
                <c:pt idx="496">
                  <c:v>43234.382009386572</c:v>
                </c:pt>
                <c:pt idx="497">
                  <c:v>43234.383138657409</c:v>
                </c:pt>
                <c:pt idx="498">
                  <c:v>43234.396948692127</c:v>
                </c:pt>
                <c:pt idx="499">
                  <c:v>43234.402253495369</c:v>
                </c:pt>
                <c:pt idx="500">
                  <c:v>43234.407630844908</c:v>
                </c:pt>
                <c:pt idx="501">
                  <c:v>43234.411478888891</c:v>
                </c:pt>
                <c:pt idx="502">
                  <c:v>43234.412790011571</c:v>
                </c:pt>
                <c:pt idx="503">
                  <c:v>43234.419580393522</c:v>
                </c:pt>
                <c:pt idx="504">
                  <c:v>43234.433734710648</c:v>
                </c:pt>
                <c:pt idx="505">
                  <c:v>43234.438019456022</c:v>
                </c:pt>
                <c:pt idx="506">
                  <c:v>43234.441593425923</c:v>
                </c:pt>
                <c:pt idx="507">
                  <c:v>43234.47461824074</c:v>
                </c:pt>
                <c:pt idx="508">
                  <c:v>43234.502145625003</c:v>
                </c:pt>
                <c:pt idx="509">
                  <c:v>43234.559308298609</c:v>
                </c:pt>
                <c:pt idx="510">
                  <c:v>43234.581403101853</c:v>
                </c:pt>
                <c:pt idx="511">
                  <c:v>43234.601926921299</c:v>
                </c:pt>
                <c:pt idx="512">
                  <c:v>43234.609353136577</c:v>
                </c:pt>
                <c:pt idx="513">
                  <c:v>43234.690125173613</c:v>
                </c:pt>
                <c:pt idx="514">
                  <c:v>43234.726268611113</c:v>
                </c:pt>
                <c:pt idx="515">
                  <c:v>43234.728156516205</c:v>
                </c:pt>
                <c:pt idx="516">
                  <c:v>43234.73925121528</c:v>
                </c:pt>
                <c:pt idx="517">
                  <c:v>43234.82017486111</c:v>
                </c:pt>
                <c:pt idx="518">
                  <c:v>43234.894450428241</c:v>
                </c:pt>
                <c:pt idx="519">
                  <c:v>43234.899055046299</c:v>
                </c:pt>
                <c:pt idx="520">
                  <c:v>43234.906826817132</c:v>
                </c:pt>
                <c:pt idx="521">
                  <c:v>43234.90883015046</c:v>
                </c:pt>
                <c:pt idx="522">
                  <c:v>43234.912041550924</c:v>
                </c:pt>
                <c:pt idx="523">
                  <c:v>43234.912633391206</c:v>
                </c:pt>
                <c:pt idx="524">
                  <c:v>43234.915370023147</c:v>
                </c:pt>
                <c:pt idx="525">
                  <c:v>43234.918665717596</c:v>
                </c:pt>
                <c:pt idx="526">
                  <c:v>43234.954545381945</c:v>
                </c:pt>
                <c:pt idx="527">
                  <c:v>43234.957085752314</c:v>
                </c:pt>
                <c:pt idx="528">
                  <c:v>43234.96235465278</c:v>
                </c:pt>
                <c:pt idx="529">
                  <c:v>43234.980341886578</c:v>
                </c:pt>
                <c:pt idx="530">
                  <c:v>43235.041105486111</c:v>
                </c:pt>
                <c:pt idx="531">
                  <c:v>43235.095025428243</c:v>
                </c:pt>
                <c:pt idx="532">
                  <c:v>43235.165963472224</c:v>
                </c:pt>
                <c:pt idx="533">
                  <c:v>43235.16646547454</c:v>
                </c:pt>
                <c:pt idx="534">
                  <c:v>43235.167355949074</c:v>
                </c:pt>
                <c:pt idx="535">
                  <c:v>43235.183052430555</c:v>
                </c:pt>
                <c:pt idx="536">
                  <c:v>43235.190564259261</c:v>
                </c:pt>
                <c:pt idx="537">
                  <c:v>43235.230088460645</c:v>
                </c:pt>
                <c:pt idx="538">
                  <c:v>43235.250677986114</c:v>
                </c:pt>
                <c:pt idx="539">
                  <c:v>43235.252377384262</c:v>
                </c:pt>
                <c:pt idx="540">
                  <c:v>43235.263120891206</c:v>
                </c:pt>
                <c:pt idx="541">
                  <c:v>43235.307831307873</c:v>
                </c:pt>
                <c:pt idx="542">
                  <c:v>43235.311368495371</c:v>
                </c:pt>
                <c:pt idx="543">
                  <c:v>43235.388312106479</c:v>
                </c:pt>
                <c:pt idx="544">
                  <c:v>43235.389021712966</c:v>
                </c:pt>
                <c:pt idx="545">
                  <c:v>43235.390874143515</c:v>
                </c:pt>
                <c:pt idx="546">
                  <c:v>43235.408009224535</c:v>
                </c:pt>
                <c:pt idx="547">
                  <c:v>43235.453609988428</c:v>
                </c:pt>
                <c:pt idx="548">
                  <c:v>43235.45496722222</c:v>
                </c:pt>
                <c:pt idx="549">
                  <c:v>43235.504638113423</c:v>
                </c:pt>
                <c:pt idx="550">
                  <c:v>43235.506686875</c:v>
                </c:pt>
                <c:pt idx="551">
                  <c:v>43235.507934618057</c:v>
                </c:pt>
                <c:pt idx="552">
                  <c:v>43235.605398425927</c:v>
                </c:pt>
                <c:pt idx="553">
                  <c:v>43235.660836053241</c:v>
                </c:pt>
                <c:pt idx="554">
                  <c:v>43235.66768726852</c:v>
                </c:pt>
                <c:pt idx="555">
                  <c:v>43235.676455358793</c:v>
                </c:pt>
                <c:pt idx="556">
                  <c:v>43235.705061620371</c:v>
                </c:pt>
                <c:pt idx="557">
                  <c:v>43235.706718287038</c:v>
                </c:pt>
                <c:pt idx="558">
                  <c:v>43235.725675949077</c:v>
                </c:pt>
                <c:pt idx="559">
                  <c:v>43235.73041822917</c:v>
                </c:pt>
                <c:pt idx="560">
                  <c:v>43235.778897094904</c:v>
                </c:pt>
                <c:pt idx="561">
                  <c:v>43235.779067361109</c:v>
                </c:pt>
                <c:pt idx="562">
                  <c:v>43235.782706030092</c:v>
                </c:pt>
                <c:pt idx="563">
                  <c:v>43235.81959486111</c:v>
                </c:pt>
                <c:pt idx="564">
                  <c:v>43235.821594699075</c:v>
                </c:pt>
                <c:pt idx="565">
                  <c:v>43235.848205798611</c:v>
                </c:pt>
                <c:pt idx="566">
                  <c:v>43235.849924236114</c:v>
                </c:pt>
                <c:pt idx="567">
                  <c:v>43235.851159155092</c:v>
                </c:pt>
                <c:pt idx="568">
                  <c:v>43235.85210877315</c:v>
                </c:pt>
                <c:pt idx="569">
                  <c:v>43235.893282025463</c:v>
                </c:pt>
                <c:pt idx="570">
                  <c:v>43235.897331493055</c:v>
                </c:pt>
                <c:pt idx="571">
                  <c:v>43235.901437905093</c:v>
                </c:pt>
                <c:pt idx="572">
                  <c:v>43235.90510207176</c:v>
                </c:pt>
                <c:pt idx="573">
                  <c:v>43235.905739618058</c:v>
                </c:pt>
                <c:pt idx="574">
                  <c:v>43235.910527928238</c:v>
                </c:pt>
                <c:pt idx="575">
                  <c:v>43235.91101196759</c:v>
                </c:pt>
                <c:pt idx="576">
                  <c:v>43235.91395962963</c:v>
                </c:pt>
                <c:pt idx="577">
                  <c:v>43236.104183298608</c:v>
                </c:pt>
                <c:pt idx="578">
                  <c:v>43236.109577372685</c:v>
                </c:pt>
                <c:pt idx="579">
                  <c:v>43236.120554629633</c:v>
                </c:pt>
                <c:pt idx="580">
                  <c:v>43236.133029386576</c:v>
                </c:pt>
                <c:pt idx="581">
                  <c:v>43236.161122986108</c:v>
                </c:pt>
                <c:pt idx="582">
                  <c:v>43236.182490115738</c:v>
                </c:pt>
                <c:pt idx="583">
                  <c:v>43236.182742951387</c:v>
                </c:pt>
                <c:pt idx="584">
                  <c:v>43236.218266597221</c:v>
                </c:pt>
                <c:pt idx="585">
                  <c:v>43236.219657627313</c:v>
                </c:pt>
                <c:pt idx="586">
                  <c:v>43236.221358414354</c:v>
                </c:pt>
                <c:pt idx="587">
                  <c:v>43236.231699641205</c:v>
                </c:pt>
                <c:pt idx="588">
                  <c:v>43236.275956435187</c:v>
                </c:pt>
                <c:pt idx="589">
                  <c:v>43236.281164328706</c:v>
                </c:pt>
                <c:pt idx="590">
                  <c:v>43236.283911516206</c:v>
                </c:pt>
                <c:pt idx="591">
                  <c:v>43236.284689502318</c:v>
                </c:pt>
                <c:pt idx="592">
                  <c:v>43236.289340833333</c:v>
                </c:pt>
                <c:pt idx="593">
                  <c:v>43236.305205543984</c:v>
                </c:pt>
                <c:pt idx="594">
                  <c:v>43236.311677905091</c:v>
                </c:pt>
                <c:pt idx="595">
                  <c:v>43236.316327569446</c:v>
                </c:pt>
                <c:pt idx="596">
                  <c:v>43236.324782476855</c:v>
                </c:pt>
                <c:pt idx="597">
                  <c:v>43236.324845219904</c:v>
                </c:pt>
                <c:pt idx="598">
                  <c:v>43236.325298796299</c:v>
                </c:pt>
                <c:pt idx="599">
                  <c:v>43236.325387500001</c:v>
                </c:pt>
                <c:pt idx="600">
                  <c:v>43236.353137824073</c:v>
                </c:pt>
                <c:pt idx="601">
                  <c:v>43236.367297546298</c:v>
                </c:pt>
                <c:pt idx="602">
                  <c:v>43236.383439305559</c:v>
                </c:pt>
                <c:pt idx="603">
                  <c:v>43236.39833265046</c:v>
                </c:pt>
                <c:pt idx="604">
                  <c:v>43236.400644120367</c:v>
                </c:pt>
                <c:pt idx="605">
                  <c:v>43236.457499618053</c:v>
                </c:pt>
                <c:pt idx="606">
                  <c:v>43236.466064432869</c:v>
                </c:pt>
                <c:pt idx="607">
                  <c:v>43236.468975474534</c:v>
                </c:pt>
                <c:pt idx="608">
                  <c:v>43236.503423298615</c:v>
                </c:pt>
                <c:pt idx="609">
                  <c:v>43236.508978090278</c:v>
                </c:pt>
                <c:pt idx="610">
                  <c:v>43236.548626863427</c:v>
                </c:pt>
                <c:pt idx="611">
                  <c:v>43236.571182395834</c:v>
                </c:pt>
                <c:pt idx="612">
                  <c:v>43236.57473039352</c:v>
                </c:pt>
                <c:pt idx="613">
                  <c:v>43236.578634826386</c:v>
                </c:pt>
                <c:pt idx="614">
                  <c:v>43236.587162870368</c:v>
                </c:pt>
                <c:pt idx="615">
                  <c:v>43236.590686631942</c:v>
                </c:pt>
                <c:pt idx="616">
                  <c:v>43236.593495995374</c:v>
                </c:pt>
                <c:pt idx="617">
                  <c:v>43236.594330416665</c:v>
                </c:pt>
                <c:pt idx="618">
                  <c:v>43236.594731400466</c:v>
                </c:pt>
                <c:pt idx="619">
                  <c:v>43236.609916435184</c:v>
                </c:pt>
                <c:pt idx="620">
                  <c:v>43236.690219340278</c:v>
                </c:pt>
                <c:pt idx="621">
                  <c:v>43236.691246458337</c:v>
                </c:pt>
                <c:pt idx="622">
                  <c:v>43236.692593159722</c:v>
                </c:pt>
                <c:pt idx="623">
                  <c:v>43236.726026458331</c:v>
                </c:pt>
                <c:pt idx="624">
                  <c:v>43236.736171631943</c:v>
                </c:pt>
                <c:pt idx="625">
                  <c:v>43236.795224189817</c:v>
                </c:pt>
                <c:pt idx="626">
                  <c:v>43237.119390949076</c:v>
                </c:pt>
                <c:pt idx="627">
                  <c:v>43237.19278690972</c:v>
                </c:pt>
                <c:pt idx="628">
                  <c:v>43237.239457708332</c:v>
                </c:pt>
                <c:pt idx="629">
                  <c:v>43237.331574872682</c:v>
                </c:pt>
                <c:pt idx="630">
                  <c:v>43237.334205879626</c:v>
                </c:pt>
                <c:pt idx="631">
                  <c:v>43237.363767141207</c:v>
                </c:pt>
                <c:pt idx="632">
                  <c:v>43237.400263553238</c:v>
                </c:pt>
                <c:pt idx="633">
                  <c:v>43237.407418090275</c:v>
                </c:pt>
                <c:pt idx="634">
                  <c:v>43237.415740625001</c:v>
                </c:pt>
                <c:pt idx="635">
                  <c:v>43237.421333541664</c:v>
                </c:pt>
                <c:pt idx="636">
                  <c:v>43237.423257824077</c:v>
                </c:pt>
                <c:pt idx="637">
                  <c:v>43237.439210856479</c:v>
                </c:pt>
                <c:pt idx="638">
                  <c:v>43237.441523055553</c:v>
                </c:pt>
                <c:pt idx="639">
                  <c:v>43237.444113703707</c:v>
                </c:pt>
                <c:pt idx="640">
                  <c:v>43237.453118935184</c:v>
                </c:pt>
                <c:pt idx="641">
                  <c:v>43237.457223865742</c:v>
                </c:pt>
                <c:pt idx="642">
                  <c:v>43237.459658113425</c:v>
                </c:pt>
                <c:pt idx="643">
                  <c:v>43237.469229444447</c:v>
                </c:pt>
                <c:pt idx="644">
                  <c:v>43237.474094976853</c:v>
                </c:pt>
                <c:pt idx="645">
                  <c:v>43237.477602210645</c:v>
                </c:pt>
                <c:pt idx="646">
                  <c:v>43237.49079984954</c:v>
                </c:pt>
                <c:pt idx="647">
                  <c:v>43237.50753815972</c:v>
                </c:pt>
                <c:pt idx="648">
                  <c:v>43237.507915682872</c:v>
                </c:pt>
                <c:pt idx="649">
                  <c:v>43237.520678993053</c:v>
                </c:pt>
                <c:pt idx="650">
                  <c:v>43237.529225081016</c:v>
                </c:pt>
                <c:pt idx="651">
                  <c:v>43237.533187291665</c:v>
                </c:pt>
                <c:pt idx="652">
                  <c:v>43237.656736087964</c:v>
                </c:pt>
                <c:pt idx="653">
                  <c:v>43237.724896192129</c:v>
                </c:pt>
                <c:pt idx="654">
                  <c:v>43237.733452025466</c:v>
                </c:pt>
                <c:pt idx="655">
                  <c:v>43237.734290891203</c:v>
                </c:pt>
                <c:pt idx="656">
                  <c:v>43237.737385266206</c:v>
                </c:pt>
                <c:pt idx="657">
                  <c:v>43237.7402712037</c:v>
                </c:pt>
                <c:pt idx="658">
                  <c:v>43237.74233739583</c:v>
                </c:pt>
                <c:pt idx="659">
                  <c:v>43237.749992303237</c:v>
                </c:pt>
                <c:pt idx="660">
                  <c:v>43237.756275324071</c:v>
                </c:pt>
                <c:pt idx="661">
                  <c:v>43237.759118993054</c:v>
                </c:pt>
                <c:pt idx="662">
                  <c:v>43237.773315196762</c:v>
                </c:pt>
                <c:pt idx="663">
                  <c:v>43237.773964097221</c:v>
                </c:pt>
                <c:pt idx="664">
                  <c:v>43238.206841539351</c:v>
                </c:pt>
                <c:pt idx="665">
                  <c:v>43238.216250034726</c:v>
                </c:pt>
                <c:pt idx="666">
                  <c:v>43238.346178981483</c:v>
                </c:pt>
                <c:pt idx="667">
                  <c:v>43238.359710381941</c:v>
                </c:pt>
                <c:pt idx="668">
                  <c:v>43238.388316458331</c:v>
                </c:pt>
                <c:pt idx="669">
                  <c:v>43238.400105509259</c:v>
                </c:pt>
                <c:pt idx="670">
                  <c:v>43238.411577222221</c:v>
                </c:pt>
                <c:pt idx="671">
                  <c:v>43238.420291828705</c:v>
                </c:pt>
                <c:pt idx="672">
                  <c:v>43238.440286238423</c:v>
                </c:pt>
                <c:pt idx="673">
                  <c:v>43238.44071116898</c:v>
                </c:pt>
                <c:pt idx="674">
                  <c:v>43238.441329259258</c:v>
                </c:pt>
                <c:pt idx="675">
                  <c:v>43238.501955428241</c:v>
                </c:pt>
                <c:pt idx="676">
                  <c:v>43238.645608379629</c:v>
                </c:pt>
                <c:pt idx="677">
                  <c:v>43238.663353958334</c:v>
                </c:pt>
                <c:pt idx="678">
                  <c:v>43238.667532245374</c:v>
                </c:pt>
                <c:pt idx="679">
                  <c:v>43238.669058541665</c:v>
                </c:pt>
                <c:pt idx="680">
                  <c:v>43238.830149699075</c:v>
                </c:pt>
                <c:pt idx="681">
                  <c:v>43238.831017916666</c:v>
                </c:pt>
                <c:pt idx="682">
                  <c:v>43238.831804166664</c:v>
                </c:pt>
                <c:pt idx="683">
                  <c:v>43239.237750682871</c:v>
                </c:pt>
                <c:pt idx="684">
                  <c:v>43239.48774326389</c:v>
                </c:pt>
                <c:pt idx="685">
                  <c:v>43239.565583402778</c:v>
                </c:pt>
                <c:pt idx="686">
                  <c:v>43239.566804328701</c:v>
                </c:pt>
                <c:pt idx="687">
                  <c:v>43239.566920729165</c:v>
                </c:pt>
                <c:pt idx="688">
                  <c:v>43239.576791180552</c:v>
                </c:pt>
                <c:pt idx="689">
                  <c:v>43239.604361817132</c:v>
                </c:pt>
                <c:pt idx="690">
                  <c:v>43239.634325254628</c:v>
                </c:pt>
                <c:pt idx="691">
                  <c:v>43239.786273495367</c:v>
                </c:pt>
                <c:pt idx="692">
                  <c:v>43239.98663269676</c:v>
                </c:pt>
                <c:pt idx="693">
                  <c:v>43240.023431724534</c:v>
                </c:pt>
                <c:pt idx="694">
                  <c:v>43240.024032291665</c:v>
                </c:pt>
                <c:pt idx="695">
                  <c:v>43240.024737037034</c:v>
                </c:pt>
                <c:pt idx="696">
                  <c:v>43240.025149849535</c:v>
                </c:pt>
                <c:pt idx="697">
                  <c:v>43240.316336412034</c:v>
                </c:pt>
                <c:pt idx="698">
                  <c:v>43240.330763136575</c:v>
                </c:pt>
                <c:pt idx="699">
                  <c:v>43240.417385509259</c:v>
                </c:pt>
                <c:pt idx="700">
                  <c:v>43240.424918888886</c:v>
                </c:pt>
                <c:pt idx="701">
                  <c:v>43240.427842777775</c:v>
                </c:pt>
                <c:pt idx="702">
                  <c:v>43240.545622557867</c:v>
                </c:pt>
                <c:pt idx="703">
                  <c:v>43240.556870578701</c:v>
                </c:pt>
                <c:pt idx="704">
                  <c:v>43240.558952418978</c:v>
                </c:pt>
                <c:pt idx="705">
                  <c:v>43240.56300923611</c:v>
                </c:pt>
                <c:pt idx="706">
                  <c:v>43240.563644247683</c:v>
                </c:pt>
                <c:pt idx="707">
                  <c:v>43240.587731157408</c:v>
                </c:pt>
                <c:pt idx="708">
                  <c:v>43240.627144386577</c:v>
                </c:pt>
                <c:pt idx="709">
                  <c:v>43240.636450034719</c:v>
                </c:pt>
                <c:pt idx="710">
                  <c:v>43240.641627048608</c:v>
                </c:pt>
                <c:pt idx="711">
                  <c:v>43240.652068379626</c:v>
                </c:pt>
                <c:pt idx="712">
                  <c:v>43240.675073854167</c:v>
                </c:pt>
                <c:pt idx="713">
                  <c:v>43240.688667083334</c:v>
                </c:pt>
                <c:pt idx="714">
                  <c:v>43240.689148483798</c:v>
                </c:pt>
                <c:pt idx="715">
                  <c:v>43240.690144895831</c:v>
                </c:pt>
                <c:pt idx="716">
                  <c:v>43240.695365706022</c:v>
                </c:pt>
                <c:pt idx="717">
                  <c:v>43240.696618090275</c:v>
                </c:pt>
                <c:pt idx="718">
                  <c:v>43240.757682696756</c:v>
                </c:pt>
                <c:pt idx="719">
                  <c:v>43240.760080983797</c:v>
                </c:pt>
                <c:pt idx="720">
                  <c:v>43240.762853553242</c:v>
                </c:pt>
                <c:pt idx="721">
                  <c:v>43240.777920740744</c:v>
                </c:pt>
                <c:pt idx="722">
                  <c:v>43240.782984317128</c:v>
                </c:pt>
                <c:pt idx="723">
                  <c:v>43240.789331250002</c:v>
                </c:pt>
                <c:pt idx="724">
                  <c:v>43240.79165979167</c:v>
                </c:pt>
                <c:pt idx="725">
                  <c:v>43240.795543182867</c:v>
                </c:pt>
                <c:pt idx="726">
                  <c:v>43240.795634895832</c:v>
                </c:pt>
                <c:pt idx="727">
                  <c:v>43240.879934201388</c:v>
                </c:pt>
                <c:pt idx="728">
                  <c:v>43240.880430763886</c:v>
                </c:pt>
                <c:pt idx="729">
                  <c:v>43240.881537210647</c:v>
                </c:pt>
                <c:pt idx="730">
                  <c:v>43240.881579768517</c:v>
                </c:pt>
                <c:pt idx="731">
                  <c:v>43240.88422954861</c:v>
                </c:pt>
                <c:pt idx="732">
                  <c:v>43240.909590509262</c:v>
                </c:pt>
                <c:pt idx="733">
                  <c:v>43240.92687732639</c:v>
                </c:pt>
                <c:pt idx="734">
                  <c:v>43241.207262557873</c:v>
                </c:pt>
                <c:pt idx="735">
                  <c:v>43241.263431585649</c:v>
                </c:pt>
                <c:pt idx="736">
                  <c:v>43241.26465261574</c:v>
                </c:pt>
                <c:pt idx="737">
                  <c:v>43241.266741631945</c:v>
                </c:pt>
                <c:pt idx="738">
                  <c:v>43241.269334097226</c:v>
                </c:pt>
                <c:pt idx="739">
                  <c:v>43241.486918368057</c:v>
                </c:pt>
                <c:pt idx="740">
                  <c:v>43241.496432349537</c:v>
                </c:pt>
                <c:pt idx="741">
                  <c:v>43241.528033090275</c:v>
                </c:pt>
                <c:pt idx="742">
                  <c:v>43241.569297951391</c:v>
                </c:pt>
                <c:pt idx="743">
                  <c:v>43241.582334895837</c:v>
                </c:pt>
                <c:pt idx="744">
                  <c:v>43241.584338969908</c:v>
                </c:pt>
                <c:pt idx="745">
                  <c:v>43241.596018796299</c:v>
                </c:pt>
                <c:pt idx="746">
                  <c:v>43241.603959814813</c:v>
                </c:pt>
                <c:pt idx="747">
                  <c:v>43241.613545659726</c:v>
                </c:pt>
                <c:pt idx="748">
                  <c:v>43241.634934259258</c:v>
                </c:pt>
                <c:pt idx="749">
                  <c:v>43241.661900312502</c:v>
                </c:pt>
                <c:pt idx="750">
                  <c:v>43241.664883645833</c:v>
                </c:pt>
                <c:pt idx="751">
                  <c:v>43241.678138101852</c:v>
                </c:pt>
                <c:pt idx="752">
                  <c:v>43241.683024027778</c:v>
                </c:pt>
                <c:pt idx="753">
                  <c:v>43241.693742685187</c:v>
                </c:pt>
                <c:pt idx="754">
                  <c:v>43241.694520092591</c:v>
                </c:pt>
                <c:pt idx="755">
                  <c:v>43241.715458842591</c:v>
                </c:pt>
                <c:pt idx="756">
                  <c:v>43241.725040069447</c:v>
                </c:pt>
                <c:pt idx="757">
                  <c:v>43242.024569074078</c:v>
                </c:pt>
                <c:pt idx="758">
                  <c:v>43242.064712025465</c:v>
                </c:pt>
                <c:pt idx="759">
                  <c:v>43242.092045694444</c:v>
                </c:pt>
                <c:pt idx="760">
                  <c:v>43242.183320497687</c:v>
                </c:pt>
                <c:pt idx="761">
                  <c:v>43242.18968171296</c:v>
                </c:pt>
                <c:pt idx="762">
                  <c:v>43242.196597083333</c:v>
                </c:pt>
                <c:pt idx="763">
                  <c:v>43242.213642511575</c:v>
                </c:pt>
                <c:pt idx="764">
                  <c:v>43242.218068032409</c:v>
                </c:pt>
                <c:pt idx="765">
                  <c:v>43242.223034259259</c:v>
                </c:pt>
                <c:pt idx="766">
                  <c:v>43242.229862708336</c:v>
                </c:pt>
                <c:pt idx="767">
                  <c:v>43242.239364768517</c:v>
                </c:pt>
                <c:pt idx="768">
                  <c:v>43242.245640844907</c:v>
                </c:pt>
                <c:pt idx="769">
                  <c:v>43242.255377152775</c:v>
                </c:pt>
                <c:pt idx="770">
                  <c:v>43242.263398020834</c:v>
                </c:pt>
                <c:pt idx="771">
                  <c:v>43242.268381423608</c:v>
                </c:pt>
                <c:pt idx="772">
                  <c:v>43242.29267166667</c:v>
                </c:pt>
                <c:pt idx="773">
                  <c:v>43242.348391493055</c:v>
                </c:pt>
                <c:pt idx="774">
                  <c:v>43242.349127407404</c:v>
                </c:pt>
                <c:pt idx="775">
                  <c:v>43242.359746331022</c:v>
                </c:pt>
                <c:pt idx="776">
                  <c:v>43242.367078148149</c:v>
                </c:pt>
                <c:pt idx="777">
                  <c:v>43242.404611608799</c:v>
                </c:pt>
                <c:pt idx="778">
                  <c:v>43242.432409120367</c:v>
                </c:pt>
                <c:pt idx="779">
                  <c:v>43242.441620590274</c:v>
                </c:pt>
                <c:pt idx="780">
                  <c:v>43242.467216018522</c:v>
                </c:pt>
                <c:pt idx="781">
                  <c:v>43242.476106724534</c:v>
                </c:pt>
                <c:pt idx="782">
                  <c:v>43242.487049733798</c:v>
                </c:pt>
                <c:pt idx="783">
                  <c:v>43242.489828587961</c:v>
                </c:pt>
                <c:pt idx="784">
                  <c:v>43242.490231157404</c:v>
                </c:pt>
                <c:pt idx="785">
                  <c:v>43242.493942476853</c:v>
                </c:pt>
                <c:pt idx="786">
                  <c:v>43242.495898263885</c:v>
                </c:pt>
                <c:pt idx="787">
                  <c:v>43242.49736346065</c:v>
                </c:pt>
                <c:pt idx="788">
                  <c:v>43242.528018912039</c:v>
                </c:pt>
                <c:pt idx="789">
                  <c:v>43242.543035509261</c:v>
                </c:pt>
                <c:pt idx="790">
                  <c:v>43242.656063287039</c:v>
                </c:pt>
                <c:pt idx="791">
                  <c:v>43242.657936620373</c:v>
                </c:pt>
                <c:pt idx="792">
                  <c:v>43242.663425740742</c:v>
                </c:pt>
                <c:pt idx="793">
                  <c:v>43242.663918020837</c:v>
                </c:pt>
                <c:pt idx="794">
                  <c:v>43242.666115300926</c:v>
                </c:pt>
                <c:pt idx="795">
                  <c:v>43242.667130983798</c:v>
                </c:pt>
                <c:pt idx="796">
                  <c:v>43242.682536886576</c:v>
                </c:pt>
                <c:pt idx="797">
                  <c:v>43243.146690624999</c:v>
                </c:pt>
                <c:pt idx="798">
                  <c:v>43243.158124479167</c:v>
                </c:pt>
                <c:pt idx="799">
                  <c:v>43243.282702337965</c:v>
                </c:pt>
                <c:pt idx="800">
                  <c:v>43243.308712233797</c:v>
                </c:pt>
                <c:pt idx="801">
                  <c:v>43243.315513437497</c:v>
                </c:pt>
                <c:pt idx="802">
                  <c:v>43243.317099039348</c:v>
                </c:pt>
                <c:pt idx="803">
                  <c:v>43243.334926782409</c:v>
                </c:pt>
                <c:pt idx="804">
                  <c:v>43243.335807696756</c:v>
                </c:pt>
                <c:pt idx="805">
                  <c:v>43243.402349629629</c:v>
                </c:pt>
                <c:pt idx="806">
                  <c:v>43243.417073067132</c:v>
                </c:pt>
                <c:pt idx="807">
                  <c:v>43243.52162457176</c:v>
                </c:pt>
                <c:pt idx="808">
                  <c:v>43243.535781631945</c:v>
                </c:pt>
                <c:pt idx="809">
                  <c:v>43243.54461607639</c:v>
                </c:pt>
                <c:pt idx="810">
                  <c:v>43243.549182106479</c:v>
                </c:pt>
                <c:pt idx="811">
                  <c:v>43243.659687523148</c:v>
                </c:pt>
                <c:pt idx="812">
                  <c:v>43243.79648178241</c:v>
                </c:pt>
                <c:pt idx="813">
                  <c:v>43243.80733447917</c:v>
                </c:pt>
                <c:pt idx="814">
                  <c:v>43243.812307881948</c:v>
                </c:pt>
                <c:pt idx="815">
                  <c:v>43243.813794895832</c:v>
                </c:pt>
                <c:pt idx="816">
                  <c:v>43243.832416736113</c:v>
                </c:pt>
                <c:pt idx="817">
                  <c:v>43243.8375084375</c:v>
                </c:pt>
                <c:pt idx="818">
                  <c:v>43243.88766763889</c:v>
                </c:pt>
                <c:pt idx="819">
                  <c:v>43243.894492650463</c:v>
                </c:pt>
                <c:pt idx="820">
                  <c:v>43243.896700277779</c:v>
                </c:pt>
                <c:pt idx="821">
                  <c:v>43243.901034745373</c:v>
                </c:pt>
                <c:pt idx="822">
                  <c:v>43243.904761180558</c:v>
                </c:pt>
                <c:pt idx="823">
                  <c:v>43243.905480347225</c:v>
                </c:pt>
                <c:pt idx="824">
                  <c:v>43243.908225659725</c:v>
                </c:pt>
                <c:pt idx="825">
                  <c:v>43243.912256064817</c:v>
                </c:pt>
                <c:pt idx="826">
                  <c:v>43243.949272893522</c:v>
                </c:pt>
                <c:pt idx="827">
                  <c:v>43243.974015173611</c:v>
                </c:pt>
                <c:pt idx="828">
                  <c:v>43243.974210370368</c:v>
                </c:pt>
                <c:pt idx="829">
                  <c:v>43243.981275752318</c:v>
                </c:pt>
                <c:pt idx="830">
                  <c:v>43244.205450486108</c:v>
                </c:pt>
                <c:pt idx="831">
                  <c:v>43244.20827398148</c:v>
                </c:pt>
                <c:pt idx="832">
                  <c:v>43244.252874143516</c:v>
                </c:pt>
                <c:pt idx="833">
                  <c:v>43244.2542068287</c:v>
                </c:pt>
                <c:pt idx="834">
                  <c:v>43244.297555937497</c:v>
                </c:pt>
                <c:pt idx="835">
                  <c:v>43244.298887430552</c:v>
                </c:pt>
                <c:pt idx="836">
                  <c:v>43244.299677731484</c:v>
                </c:pt>
                <c:pt idx="837">
                  <c:v>43244.306413113423</c:v>
                </c:pt>
                <c:pt idx="838">
                  <c:v>43244.307488067127</c:v>
                </c:pt>
                <c:pt idx="839">
                  <c:v>43244.311652870369</c:v>
                </c:pt>
                <c:pt idx="840">
                  <c:v>43244.335751747683</c:v>
                </c:pt>
                <c:pt idx="841">
                  <c:v>43244.39111877315</c:v>
                </c:pt>
                <c:pt idx="842">
                  <c:v>43244.42224133102</c:v>
                </c:pt>
                <c:pt idx="843">
                  <c:v>43244.448542511571</c:v>
                </c:pt>
                <c:pt idx="844">
                  <c:v>43244.497790474539</c:v>
                </c:pt>
                <c:pt idx="845">
                  <c:v>43244.541237476849</c:v>
                </c:pt>
                <c:pt idx="846">
                  <c:v>43244.585757233799</c:v>
                </c:pt>
                <c:pt idx="847">
                  <c:v>43244.58682679398</c:v>
                </c:pt>
                <c:pt idx="848">
                  <c:v>43244.588287500002</c:v>
                </c:pt>
                <c:pt idx="849">
                  <c:v>43244.588837372685</c:v>
                </c:pt>
                <c:pt idx="850">
                  <c:v>43244.67039890046</c:v>
                </c:pt>
                <c:pt idx="851">
                  <c:v>43244.727788506942</c:v>
                </c:pt>
                <c:pt idx="852">
                  <c:v>43244.728282233795</c:v>
                </c:pt>
                <c:pt idx="853">
                  <c:v>43245.169931215278</c:v>
                </c:pt>
                <c:pt idx="854">
                  <c:v>43245.172790590281</c:v>
                </c:pt>
                <c:pt idx="855">
                  <c:v>43245.206645729166</c:v>
                </c:pt>
                <c:pt idx="856">
                  <c:v>43245.207915312501</c:v>
                </c:pt>
                <c:pt idx="857">
                  <c:v>43245.245439525461</c:v>
                </c:pt>
                <c:pt idx="858">
                  <c:v>43245.316507256946</c:v>
                </c:pt>
                <c:pt idx="859">
                  <c:v>43245.329502615743</c:v>
                </c:pt>
                <c:pt idx="860">
                  <c:v>43245.366271284722</c:v>
                </c:pt>
                <c:pt idx="861">
                  <c:v>43245.372573333334</c:v>
                </c:pt>
                <c:pt idx="862">
                  <c:v>43245.373833715275</c:v>
                </c:pt>
                <c:pt idx="863">
                  <c:v>43245.375633310185</c:v>
                </c:pt>
                <c:pt idx="864">
                  <c:v>43245.376547418979</c:v>
                </c:pt>
                <c:pt idx="865">
                  <c:v>43245.377154756941</c:v>
                </c:pt>
                <c:pt idx="866">
                  <c:v>43245.378221192128</c:v>
                </c:pt>
                <c:pt idx="867">
                  <c:v>43245.37845358796</c:v>
                </c:pt>
                <c:pt idx="868">
                  <c:v>43245.378543043982</c:v>
                </c:pt>
                <c:pt idx="869">
                  <c:v>43245.379126481479</c:v>
                </c:pt>
                <c:pt idx="870">
                  <c:v>43245.380129247686</c:v>
                </c:pt>
                <c:pt idx="871">
                  <c:v>43245.382180914348</c:v>
                </c:pt>
                <c:pt idx="872">
                  <c:v>43245.382727766206</c:v>
                </c:pt>
                <c:pt idx="873">
                  <c:v>43245.387236284725</c:v>
                </c:pt>
                <c:pt idx="874">
                  <c:v>43245.388688796294</c:v>
                </c:pt>
                <c:pt idx="875">
                  <c:v>43245.392607037036</c:v>
                </c:pt>
                <c:pt idx="876">
                  <c:v>43245.393798993056</c:v>
                </c:pt>
                <c:pt idx="877">
                  <c:v>43245.394325567133</c:v>
                </c:pt>
                <c:pt idx="878">
                  <c:v>43245.395757835649</c:v>
                </c:pt>
                <c:pt idx="879">
                  <c:v>43245.398096990742</c:v>
                </c:pt>
                <c:pt idx="880">
                  <c:v>43245.399193333331</c:v>
                </c:pt>
                <c:pt idx="881">
                  <c:v>43245.405081041667</c:v>
                </c:pt>
                <c:pt idx="882">
                  <c:v>43245.405172233797</c:v>
                </c:pt>
                <c:pt idx="883">
                  <c:v>43245.40920159722</c:v>
                </c:pt>
                <c:pt idx="884">
                  <c:v>43245.432515069442</c:v>
                </c:pt>
                <c:pt idx="885">
                  <c:v>43245.457403518521</c:v>
                </c:pt>
                <c:pt idx="886">
                  <c:v>43245.480285254627</c:v>
                </c:pt>
                <c:pt idx="887">
                  <c:v>43245.484533229166</c:v>
                </c:pt>
                <c:pt idx="888">
                  <c:v>43245.52026203704</c:v>
                </c:pt>
                <c:pt idx="889">
                  <c:v>43245.524192384262</c:v>
                </c:pt>
                <c:pt idx="890">
                  <c:v>43245.60914270833</c:v>
                </c:pt>
                <c:pt idx="891">
                  <c:v>43245.682701562502</c:v>
                </c:pt>
                <c:pt idx="892">
                  <c:v>43245.779142546293</c:v>
                </c:pt>
                <c:pt idx="893">
                  <c:v>43245.930847627315</c:v>
                </c:pt>
                <c:pt idx="894">
                  <c:v>43246.470393148149</c:v>
                </c:pt>
                <c:pt idx="895">
                  <c:v>43246.475329513887</c:v>
                </c:pt>
                <c:pt idx="896">
                  <c:v>43246.491729918984</c:v>
                </c:pt>
                <c:pt idx="897">
                  <c:v>43246.514023761571</c:v>
                </c:pt>
                <c:pt idx="898">
                  <c:v>43246.538057893522</c:v>
                </c:pt>
                <c:pt idx="899">
                  <c:v>43246.599851261577</c:v>
                </c:pt>
                <c:pt idx="900">
                  <c:v>43246.604628449073</c:v>
                </c:pt>
                <c:pt idx="901">
                  <c:v>43246.605900706018</c:v>
                </c:pt>
                <c:pt idx="902">
                  <c:v>43246.612975266202</c:v>
                </c:pt>
                <c:pt idx="903">
                  <c:v>43246.623382384256</c:v>
                </c:pt>
                <c:pt idx="904">
                  <c:v>43246.665790949075</c:v>
                </c:pt>
                <c:pt idx="905">
                  <c:v>43246.753465775466</c:v>
                </c:pt>
                <c:pt idx="906">
                  <c:v>43246.802419918982</c:v>
                </c:pt>
                <c:pt idx="907">
                  <c:v>43246.855521967591</c:v>
                </c:pt>
                <c:pt idx="908">
                  <c:v>43246.860197685186</c:v>
                </c:pt>
                <c:pt idx="909">
                  <c:v>43246.880043078701</c:v>
                </c:pt>
                <c:pt idx="910">
                  <c:v>43246.902960011575</c:v>
                </c:pt>
                <c:pt idx="911">
                  <c:v>43246.927611863422</c:v>
                </c:pt>
                <c:pt idx="912">
                  <c:v>43246.95333744213</c:v>
                </c:pt>
                <c:pt idx="913">
                  <c:v>43247.355776539349</c:v>
                </c:pt>
                <c:pt idx="914">
                  <c:v>43247.387529965279</c:v>
                </c:pt>
                <c:pt idx="915">
                  <c:v>43247.388558634259</c:v>
                </c:pt>
                <c:pt idx="916">
                  <c:v>43247.392809004632</c:v>
                </c:pt>
                <c:pt idx="917">
                  <c:v>43247.393155486112</c:v>
                </c:pt>
                <c:pt idx="918">
                  <c:v>43247.510736805554</c:v>
                </c:pt>
                <c:pt idx="919">
                  <c:v>43247.694815798612</c:v>
                </c:pt>
                <c:pt idx="920">
                  <c:v>43248.235835694446</c:v>
                </c:pt>
                <c:pt idx="921">
                  <c:v>43248.306666481483</c:v>
                </c:pt>
                <c:pt idx="922">
                  <c:v>43248.319718819446</c:v>
                </c:pt>
                <c:pt idx="923">
                  <c:v>43248.363227453701</c:v>
                </c:pt>
                <c:pt idx="924">
                  <c:v>43248.39531803241</c:v>
                </c:pt>
                <c:pt idx="925">
                  <c:v>43248.421527881947</c:v>
                </c:pt>
                <c:pt idx="926">
                  <c:v>43248.423299212962</c:v>
                </c:pt>
                <c:pt idx="927">
                  <c:v>43248.439406331017</c:v>
                </c:pt>
                <c:pt idx="928">
                  <c:v>43248.44038064815</c:v>
                </c:pt>
                <c:pt idx="929">
                  <c:v>43248.441640543984</c:v>
                </c:pt>
                <c:pt idx="930">
                  <c:v>43248.457116990743</c:v>
                </c:pt>
                <c:pt idx="931">
                  <c:v>43248.46085265046</c:v>
                </c:pt>
                <c:pt idx="932">
                  <c:v>43248.592615358793</c:v>
                </c:pt>
                <c:pt idx="933">
                  <c:v>43248.765138229166</c:v>
                </c:pt>
                <c:pt idx="934">
                  <c:v>43249.101360162036</c:v>
                </c:pt>
                <c:pt idx="935">
                  <c:v>43249.103885474535</c:v>
                </c:pt>
                <c:pt idx="936">
                  <c:v>43249.156610011574</c:v>
                </c:pt>
                <c:pt idx="937">
                  <c:v>43249.157280555555</c:v>
                </c:pt>
                <c:pt idx="938">
                  <c:v>43249.176478379632</c:v>
                </c:pt>
                <c:pt idx="939">
                  <c:v>43249.195005081019</c:v>
                </c:pt>
                <c:pt idx="940">
                  <c:v>43249.224785891201</c:v>
                </c:pt>
                <c:pt idx="941">
                  <c:v>43249.233391354166</c:v>
                </c:pt>
                <c:pt idx="942">
                  <c:v>43249.276811354168</c:v>
                </c:pt>
                <c:pt idx="943">
                  <c:v>43249.385898194443</c:v>
                </c:pt>
                <c:pt idx="944">
                  <c:v>43249.387114930556</c:v>
                </c:pt>
                <c:pt idx="945">
                  <c:v>43249.667586747688</c:v>
                </c:pt>
                <c:pt idx="946">
                  <c:v>43249.671574456021</c:v>
                </c:pt>
                <c:pt idx="947">
                  <c:v>43249.67594050926</c:v>
                </c:pt>
                <c:pt idx="948">
                  <c:v>43250.119985821759</c:v>
                </c:pt>
                <c:pt idx="949">
                  <c:v>43250.215277222225</c:v>
                </c:pt>
                <c:pt idx="950">
                  <c:v>43250.218706828702</c:v>
                </c:pt>
                <c:pt idx="951">
                  <c:v>43250.235659999998</c:v>
                </c:pt>
                <c:pt idx="952">
                  <c:v>43250.256833391206</c:v>
                </c:pt>
                <c:pt idx="953">
                  <c:v>43250.265081990743</c:v>
                </c:pt>
                <c:pt idx="954">
                  <c:v>43250.31397289352</c:v>
                </c:pt>
                <c:pt idx="955">
                  <c:v>43250.386917002317</c:v>
                </c:pt>
                <c:pt idx="956">
                  <c:v>43250.390360891201</c:v>
                </c:pt>
                <c:pt idx="957">
                  <c:v>43250.390454155095</c:v>
                </c:pt>
                <c:pt idx="958">
                  <c:v>43250.412353912034</c:v>
                </c:pt>
                <c:pt idx="959">
                  <c:v>43250.434985844906</c:v>
                </c:pt>
                <c:pt idx="960">
                  <c:v>43250.443364467596</c:v>
                </c:pt>
                <c:pt idx="961">
                  <c:v>43250.474823101853</c:v>
                </c:pt>
                <c:pt idx="962">
                  <c:v>43250.485134247683</c:v>
                </c:pt>
                <c:pt idx="963">
                  <c:v>43250.494613553237</c:v>
                </c:pt>
                <c:pt idx="964">
                  <c:v>43250.498052789349</c:v>
                </c:pt>
                <c:pt idx="965">
                  <c:v>43250.512336678243</c:v>
                </c:pt>
                <c:pt idx="966">
                  <c:v>43250.522691562503</c:v>
                </c:pt>
                <c:pt idx="967">
                  <c:v>43250.526230810188</c:v>
                </c:pt>
                <c:pt idx="968">
                  <c:v>43250.53079109954</c:v>
                </c:pt>
                <c:pt idx="969">
                  <c:v>43250.76102824074</c:v>
                </c:pt>
                <c:pt idx="970">
                  <c:v>43251.157659641205</c:v>
                </c:pt>
                <c:pt idx="971">
                  <c:v>43251.171350381941</c:v>
                </c:pt>
                <c:pt idx="972">
                  <c:v>43251.172007372683</c:v>
                </c:pt>
                <c:pt idx="973">
                  <c:v>43251.174464398151</c:v>
                </c:pt>
                <c:pt idx="974">
                  <c:v>43251.17643796296</c:v>
                </c:pt>
                <c:pt idx="975">
                  <c:v>43251.179845567131</c:v>
                </c:pt>
                <c:pt idx="976">
                  <c:v>43251.186387037036</c:v>
                </c:pt>
                <c:pt idx="977">
                  <c:v>43251.191328773151</c:v>
                </c:pt>
                <c:pt idx="978">
                  <c:v>43251.20370484954</c:v>
                </c:pt>
                <c:pt idx="979">
                  <c:v>43251.21387122685</c:v>
                </c:pt>
                <c:pt idx="980">
                  <c:v>43251.221084490739</c:v>
                </c:pt>
                <c:pt idx="981">
                  <c:v>43251.221141574075</c:v>
                </c:pt>
                <c:pt idx="982">
                  <c:v>43251.221341643519</c:v>
                </c:pt>
                <c:pt idx="983">
                  <c:v>43251.222334444443</c:v>
                </c:pt>
                <c:pt idx="984">
                  <c:v>43251.242172152779</c:v>
                </c:pt>
                <c:pt idx="985">
                  <c:v>43251.255290578702</c:v>
                </c:pt>
                <c:pt idx="986">
                  <c:v>43251.354974502312</c:v>
                </c:pt>
                <c:pt idx="987">
                  <c:v>43251.357146226852</c:v>
                </c:pt>
                <c:pt idx="988">
                  <c:v>43251.366553912034</c:v>
                </c:pt>
                <c:pt idx="989">
                  <c:v>43251.372475555552</c:v>
                </c:pt>
                <c:pt idx="990">
                  <c:v>43251.38708479167</c:v>
                </c:pt>
                <c:pt idx="991">
                  <c:v>43251.398250474536</c:v>
                </c:pt>
                <c:pt idx="992">
                  <c:v>43251.417237951391</c:v>
                </c:pt>
                <c:pt idx="993">
                  <c:v>43251.440609652775</c:v>
                </c:pt>
                <c:pt idx="994">
                  <c:v>43251.447406805557</c:v>
                </c:pt>
                <c:pt idx="995">
                  <c:v>43251.448468726849</c:v>
                </c:pt>
                <c:pt idx="996">
                  <c:v>43251.501161469911</c:v>
                </c:pt>
                <c:pt idx="997">
                  <c:v>43251.764139513885</c:v>
                </c:pt>
                <c:pt idx="998">
                  <c:v>43251.780809166667</c:v>
                </c:pt>
                <c:pt idx="999">
                  <c:v>43251.78224763889</c:v>
                </c:pt>
                <c:pt idx="1000">
                  <c:v>43251.790169583335</c:v>
                </c:pt>
                <c:pt idx="1001">
                  <c:v>43251.808681898146</c:v>
                </c:pt>
                <c:pt idx="1002">
                  <c:v>43252.097068773146</c:v>
                </c:pt>
                <c:pt idx="1003">
                  <c:v>43252.112414293981</c:v>
                </c:pt>
                <c:pt idx="1004">
                  <c:v>43252.189489386576</c:v>
                </c:pt>
                <c:pt idx="1005">
                  <c:v>43252.191701180556</c:v>
                </c:pt>
                <c:pt idx="1006">
                  <c:v>43252.197054884258</c:v>
                </c:pt>
                <c:pt idx="1007">
                  <c:v>43252.245167094909</c:v>
                </c:pt>
                <c:pt idx="1008">
                  <c:v>43252.25770858796</c:v>
                </c:pt>
                <c:pt idx="1009">
                  <c:v>43252.327381504627</c:v>
                </c:pt>
                <c:pt idx="1010">
                  <c:v>43252.330578981484</c:v>
                </c:pt>
                <c:pt idx="1011">
                  <c:v>43252.33653025463</c:v>
                </c:pt>
                <c:pt idx="1012">
                  <c:v>43252.337218599539</c:v>
                </c:pt>
                <c:pt idx="1013">
                  <c:v>43252.338889618055</c:v>
                </c:pt>
                <c:pt idx="1014">
                  <c:v>43252.350119224539</c:v>
                </c:pt>
                <c:pt idx="1015">
                  <c:v>43252.350291504627</c:v>
                </c:pt>
                <c:pt idx="1016">
                  <c:v>43252.352256284721</c:v>
                </c:pt>
                <c:pt idx="1017">
                  <c:v>43252.404961203705</c:v>
                </c:pt>
                <c:pt idx="1018">
                  <c:v>43252.424357766206</c:v>
                </c:pt>
                <c:pt idx="1019">
                  <c:v>43252.432556203705</c:v>
                </c:pt>
                <c:pt idx="1020">
                  <c:v>43252.644164293983</c:v>
                </c:pt>
                <c:pt idx="1021">
                  <c:v>43252.645618599534</c:v>
                </c:pt>
                <c:pt idx="1022">
                  <c:v>43252.649300949073</c:v>
                </c:pt>
                <c:pt idx="1023">
                  <c:v>43252.672208449076</c:v>
                </c:pt>
                <c:pt idx="1024">
                  <c:v>43252.678513310188</c:v>
                </c:pt>
                <c:pt idx="1025">
                  <c:v>43252.686171203706</c:v>
                </c:pt>
                <c:pt idx="1026">
                  <c:v>43252.693810069446</c:v>
                </c:pt>
                <c:pt idx="1027">
                  <c:v>43252.697254768522</c:v>
                </c:pt>
                <c:pt idx="1028">
                  <c:v>43252.706967928243</c:v>
                </c:pt>
                <c:pt idx="1029">
                  <c:v>43252.709044849536</c:v>
                </c:pt>
                <c:pt idx="1030">
                  <c:v>43252.716964571759</c:v>
                </c:pt>
                <c:pt idx="1031">
                  <c:v>43252.877070300929</c:v>
                </c:pt>
                <c:pt idx="1032">
                  <c:v>43252.880516747682</c:v>
                </c:pt>
                <c:pt idx="1033">
                  <c:v>43252.890347569446</c:v>
                </c:pt>
                <c:pt idx="1034">
                  <c:v>43252.932041145832</c:v>
                </c:pt>
                <c:pt idx="1035">
                  <c:v>43252.956659537034</c:v>
                </c:pt>
                <c:pt idx="1036">
                  <c:v>43252.977491168982</c:v>
                </c:pt>
                <c:pt idx="1037">
                  <c:v>43252.977755347223</c:v>
                </c:pt>
                <c:pt idx="1038">
                  <c:v>43252.977965833335</c:v>
                </c:pt>
                <c:pt idx="1039">
                  <c:v>43253.004189375002</c:v>
                </c:pt>
                <c:pt idx="1040">
                  <c:v>43253.359205729168</c:v>
                </c:pt>
                <c:pt idx="1041">
                  <c:v>43253.37419289352</c:v>
                </c:pt>
                <c:pt idx="1042">
                  <c:v>43253.378965775461</c:v>
                </c:pt>
                <c:pt idx="1043">
                  <c:v>43253.38839954861</c:v>
                </c:pt>
                <c:pt idx="1044">
                  <c:v>43253.57088846065</c:v>
                </c:pt>
                <c:pt idx="1045">
                  <c:v>43253.607837071759</c:v>
                </c:pt>
                <c:pt idx="1046">
                  <c:v>43253.622910474536</c:v>
                </c:pt>
                <c:pt idx="1047">
                  <c:v>43253.64361712963</c:v>
                </c:pt>
                <c:pt idx="1048">
                  <c:v>43253.680229189813</c:v>
                </c:pt>
                <c:pt idx="1049">
                  <c:v>43253.690973807868</c:v>
                </c:pt>
                <c:pt idx="1050">
                  <c:v>43253.709374074075</c:v>
                </c:pt>
                <c:pt idx="1051">
                  <c:v>43253.745473680552</c:v>
                </c:pt>
                <c:pt idx="1052">
                  <c:v>43253.758929895834</c:v>
                </c:pt>
                <c:pt idx="1053">
                  <c:v>43253.764981851855</c:v>
                </c:pt>
                <c:pt idx="1054">
                  <c:v>43253.775381331019</c:v>
                </c:pt>
                <c:pt idx="1055">
                  <c:v>43253.78795179398</c:v>
                </c:pt>
                <c:pt idx="1056">
                  <c:v>43253.795482280089</c:v>
                </c:pt>
                <c:pt idx="1057">
                  <c:v>43253.797471284721</c:v>
                </c:pt>
                <c:pt idx="1058">
                  <c:v>43253.804767650465</c:v>
                </c:pt>
                <c:pt idx="1059">
                  <c:v>43253.807259652778</c:v>
                </c:pt>
                <c:pt idx="1060">
                  <c:v>43253.87456222222</c:v>
                </c:pt>
                <c:pt idx="1061">
                  <c:v>43253.93339633102</c:v>
                </c:pt>
                <c:pt idx="1062">
                  <c:v>43253.934067893519</c:v>
                </c:pt>
                <c:pt idx="1063">
                  <c:v>43253.947129259257</c:v>
                </c:pt>
                <c:pt idx="1064">
                  <c:v>43254.267585868052</c:v>
                </c:pt>
                <c:pt idx="1065">
                  <c:v>43254.314610046298</c:v>
                </c:pt>
                <c:pt idx="1066">
                  <c:v>43254.322972546295</c:v>
                </c:pt>
                <c:pt idx="1067">
                  <c:v>43254.323876365743</c:v>
                </c:pt>
                <c:pt idx="1068">
                  <c:v>43254.334719155093</c:v>
                </c:pt>
                <c:pt idx="1069">
                  <c:v>43254.336272418979</c:v>
                </c:pt>
                <c:pt idx="1070">
                  <c:v>43254.338401168985</c:v>
                </c:pt>
                <c:pt idx="1071">
                  <c:v>43254.343382199077</c:v>
                </c:pt>
                <c:pt idx="1072">
                  <c:v>43254.347853402774</c:v>
                </c:pt>
                <c:pt idx="1073">
                  <c:v>43254.367162499999</c:v>
                </c:pt>
                <c:pt idx="1074">
                  <c:v>43254.374203425927</c:v>
                </c:pt>
                <c:pt idx="1075">
                  <c:v>43254.376735729165</c:v>
                </c:pt>
                <c:pt idx="1076">
                  <c:v>43254.380259155092</c:v>
                </c:pt>
                <c:pt idx="1077">
                  <c:v>43254.384878622688</c:v>
                </c:pt>
                <c:pt idx="1078">
                  <c:v>43254.386194641207</c:v>
                </c:pt>
                <c:pt idx="1079">
                  <c:v>43254.394796967594</c:v>
                </c:pt>
                <c:pt idx="1080">
                  <c:v>43254.39515585648</c:v>
                </c:pt>
                <c:pt idx="1081">
                  <c:v>43254.395679189816</c:v>
                </c:pt>
                <c:pt idx="1082">
                  <c:v>43254.396545787036</c:v>
                </c:pt>
                <c:pt idx="1083">
                  <c:v>43254.48885047454</c:v>
                </c:pt>
                <c:pt idx="1084">
                  <c:v>43254.488950891202</c:v>
                </c:pt>
                <c:pt idx="1085">
                  <c:v>43254.501355868058</c:v>
                </c:pt>
                <c:pt idx="1086">
                  <c:v>43254.517877951388</c:v>
                </c:pt>
                <c:pt idx="1087">
                  <c:v>43254.526336678238</c:v>
                </c:pt>
                <c:pt idx="1088">
                  <c:v>43254.545988703707</c:v>
                </c:pt>
                <c:pt idx="1089">
                  <c:v>43254.546651469907</c:v>
                </c:pt>
                <c:pt idx="1090">
                  <c:v>43254.547674988426</c:v>
                </c:pt>
                <c:pt idx="1091">
                  <c:v>43254.548168402776</c:v>
                </c:pt>
                <c:pt idx="1092">
                  <c:v>43254.550640393521</c:v>
                </c:pt>
                <c:pt idx="1093">
                  <c:v>43254.603819629629</c:v>
                </c:pt>
                <c:pt idx="1094">
                  <c:v>43254.607311701388</c:v>
                </c:pt>
                <c:pt idx="1095">
                  <c:v>43254.612220289353</c:v>
                </c:pt>
                <c:pt idx="1096">
                  <c:v>43254.612917708335</c:v>
                </c:pt>
                <c:pt idx="1097">
                  <c:v>43254.753724259259</c:v>
                </c:pt>
                <c:pt idx="1098">
                  <c:v>43255.078772870373</c:v>
                </c:pt>
                <c:pt idx="1099">
                  <c:v>43255.079586030093</c:v>
                </c:pt>
                <c:pt idx="1100">
                  <c:v>43255.185354490743</c:v>
                </c:pt>
                <c:pt idx="1101">
                  <c:v>43255.232172511576</c:v>
                </c:pt>
                <c:pt idx="1102">
                  <c:v>43255.235274247687</c:v>
                </c:pt>
                <c:pt idx="1103">
                  <c:v>43255.253418576387</c:v>
                </c:pt>
                <c:pt idx="1104">
                  <c:v>43255.366889548612</c:v>
                </c:pt>
                <c:pt idx="1105">
                  <c:v>43255.383507534723</c:v>
                </c:pt>
                <c:pt idx="1106">
                  <c:v>43255.402028715274</c:v>
                </c:pt>
                <c:pt idx="1107">
                  <c:v>43255.406076134263</c:v>
                </c:pt>
                <c:pt idx="1108">
                  <c:v>43255.415679016201</c:v>
                </c:pt>
                <c:pt idx="1109">
                  <c:v>43255.430389259258</c:v>
                </c:pt>
                <c:pt idx="1110">
                  <c:v>43255.431741608794</c:v>
                </c:pt>
                <c:pt idx="1111">
                  <c:v>43255.43864226852</c:v>
                </c:pt>
                <c:pt idx="1112">
                  <c:v>43255.444222303238</c:v>
                </c:pt>
                <c:pt idx="1113">
                  <c:v>43255.444241145837</c:v>
                </c:pt>
                <c:pt idx="1114">
                  <c:v>43255.44502428241</c:v>
                </c:pt>
                <c:pt idx="1115">
                  <c:v>43255.446188738424</c:v>
                </c:pt>
                <c:pt idx="1116">
                  <c:v>43255.446492002317</c:v>
                </c:pt>
                <c:pt idx="1117">
                  <c:v>43255.447788993057</c:v>
                </c:pt>
                <c:pt idx="1118">
                  <c:v>43255.450565243053</c:v>
                </c:pt>
                <c:pt idx="1119">
                  <c:v>43255.451107592591</c:v>
                </c:pt>
                <c:pt idx="1120">
                  <c:v>43255.451793425927</c:v>
                </c:pt>
                <c:pt idx="1121">
                  <c:v>43255.477307256944</c:v>
                </c:pt>
                <c:pt idx="1122">
                  <c:v>43255.479655416668</c:v>
                </c:pt>
                <c:pt idx="1123">
                  <c:v>43255.484324317127</c:v>
                </c:pt>
                <c:pt idx="1124">
                  <c:v>43255.485116087963</c:v>
                </c:pt>
                <c:pt idx="1125">
                  <c:v>43255.501067511577</c:v>
                </c:pt>
                <c:pt idx="1126">
                  <c:v>43255.530732083331</c:v>
                </c:pt>
                <c:pt idx="1127">
                  <c:v>43255.560540034719</c:v>
                </c:pt>
                <c:pt idx="1128">
                  <c:v>43255.571584652775</c:v>
                </c:pt>
                <c:pt idx="1129">
                  <c:v>43255.607569525462</c:v>
                </c:pt>
                <c:pt idx="1130">
                  <c:v>43255.627377546298</c:v>
                </c:pt>
                <c:pt idx="1131">
                  <c:v>43255.635693206015</c:v>
                </c:pt>
                <c:pt idx="1132">
                  <c:v>43255.653455428241</c:v>
                </c:pt>
                <c:pt idx="1133">
                  <c:v>43255.655390034721</c:v>
                </c:pt>
                <c:pt idx="1134">
                  <c:v>43255.658227939814</c:v>
                </c:pt>
                <c:pt idx="1135">
                  <c:v>43255.659650810187</c:v>
                </c:pt>
                <c:pt idx="1136">
                  <c:v>43255.659849571763</c:v>
                </c:pt>
                <c:pt idx="1137">
                  <c:v>43255.662327569444</c:v>
                </c:pt>
                <c:pt idx="1138">
                  <c:v>43255.662851168985</c:v>
                </c:pt>
                <c:pt idx="1139">
                  <c:v>43255.664118437497</c:v>
                </c:pt>
                <c:pt idx="1140">
                  <c:v>43255.664402627313</c:v>
                </c:pt>
                <c:pt idx="1141">
                  <c:v>43255.665348634262</c:v>
                </c:pt>
                <c:pt idx="1142">
                  <c:v>43255.668060243057</c:v>
                </c:pt>
                <c:pt idx="1143">
                  <c:v>43255.669546111109</c:v>
                </c:pt>
                <c:pt idx="1144">
                  <c:v>43255.671076736115</c:v>
                </c:pt>
                <c:pt idx="1145">
                  <c:v>43255.67188765046</c:v>
                </c:pt>
                <c:pt idx="1146">
                  <c:v>43255.674424537036</c:v>
                </c:pt>
                <c:pt idx="1147">
                  <c:v>43255.679443553243</c:v>
                </c:pt>
                <c:pt idx="1148">
                  <c:v>43255.691772199076</c:v>
                </c:pt>
                <c:pt idx="1149">
                  <c:v>43255.698930682869</c:v>
                </c:pt>
                <c:pt idx="1150">
                  <c:v>43255.838949988429</c:v>
                </c:pt>
                <c:pt idx="1151">
                  <c:v>43255.840168946757</c:v>
                </c:pt>
                <c:pt idx="1152">
                  <c:v>43255.917322743058</c:v>
                </c:pt>
                <c:pt idx="1153">
                  <c:v>43256.167362743057</c:v>
                </c:pt>
                <c:pt idx="1154">
                  <c:v>43256.185430555553</c:v>
                </c:pt>
                <c:pt idx="1155">
                  <c:v>43256.230479259262</c:v>
                </c:pt>
                <c:pt idx="1156">
                  <c:v>43256.251109513891</c:v>
                </c:pt>
                <c:pt idx="1157">
                  <c:v>43256.255676516201</c:v>
                </c:pt>
                <c:pt idx="1158">
                  <c:v>43256.257985208336</c:v>
                </c:pt>
                <c:pt idx="1159">
                  <c:v>43256.261600185186</c:v>
                </c:pt>
                <c:pt idx="1160">
                  <c:v>43256.304456307873</c:v>
                </c:pt>
                <c:pt idx="1161">
                  <c:v>43256.312269166665</c:v>
                </c:pt>
                <c:pt idx="1162">
                  <c:v>43256.313877766202</c:v>
                </c:pt>
                <c:pt idx="1163">
                  <c:v>43256.351416226855</c:v>
                </c:pt>
                <c:pt idx="1164">
                  <c:v>43256.388366956016</c:v>
                </c:pt>
                <c:pt idx="1165">
                  <c:v>43256.396269467594</c:v>
                </c:pt>
                <c:pt idx="1166">
                  <c:v>43256.413267881944</c:v>
                </c:pt>
                <c:pt idx="1167">
                  <c:v>43256.413511863429</c:v>
                </c:pt>
                <c:pt idx="1168">
                  <c:v>43256.494311620372</c:v>
                </c:pt>
                <c:pt idx="1169">
                  <c:v>43256.501096400461</c:v>
                </c:pt>
                <c:pt idx="1170">
                  <c:v>43256.616477986114</c:v>
                </c:pt>
                <c:pt idx="1171">
                  <c:v>43256.658624189811</c:v>
                </c:pt>
                <c:pt idx="1172">
                  <c:v>43256.666962013885</c:v>
                </c:pt>
                <c:pt idx="1173">
                  <c:v>43256.72351758102</c:v>
                </c:pt>
                <c:pt idx="1174">
                  <c:v>43256.729056192133</c:v>
                </c:pt>
                <c:pt idx="1175">
                  <c:v>43256.745569976854</c:v>
                </c:pt>
                <c:pt idx="1176">
                  <c:v>43256.823627280093</c:v>
                </c:pt>
                <c:pt idx="1177">
                  <c:v>43256.832111643518</c:v>
                </c:pt>
                <c:pt idx="1178">
                  <c:v>43257.201140949073</c:v>
                </c:pt>
                <c:pt idx="1179">
                  <c:v>43257.283080231478</c:v>
                </c:pt>
                <c:pt idx="1180">
                  <c:v>43257.283600590279</c:v>
                </c:pt>
                <c:pt idx="1181">
                  <c:v>43257.325917893519</c:v>
                </c:pt>
                <c:pt idx="1182">
                  <c:v>43257.397401099537</c:v>
                </c:pt>
                <c:pt idx="1183">
                  <c:v>43257.495550300926</c:v>
                </c:pt>
                <c:pt idx="1184">
                  <c:v>43257.500593402779</c:v>
                </c:pt>
                <c:pt idx="1185">
                  <c:v>43257.551362418984</c:v>
                </c:pt>
                <c:pt idx="1186">
                  <c:v>43257.559543159725</c:v>
                </c:pt>
                <c:pt idx="1187">
                  <c:v>43257.789819259262</c:v>
                </c:pt>
                <c:pt idx="1188">
                  <c:v>43257.931163576388</c:v>
                </c:pt>
                <c:pt idx="1189">
                  <c:v>43258.020960092595</c:v>
                </c:pt>
                <c:pt idx="1190">
                  <c:v>43258.132388101854</c:v>
                </c:pt>
                <c:pt idx="1191">
                  <c:v>43258.144359837963</c:v>
                </c:pt>
                <c:pt idx="1192">
                  <c:v>43258.182924421293</c:v>
                </c:pt>
                <c:pt idx="1193">
                  <c:v>43258.296186458334</c:v>
                </c:pt>
                <c:pt idx="1194">
                  <c:v>43258.305790937498</c:v>
                </c:pt>
                <c:pt idx="1195">
                  <c:v>43258.309246203702</c:v>
                </c:pt>
                <c:pt idx="1196">
                  <c:v>43258.312297013887</c:v>
                </c:pt>
                <c:pt idx="1197">
                  <c:v>43258.326151724534</c:v>
                </c:pt>
                <c:pt idx="1198">
                  <c:v>43258.41913736111</c:v>
                </c:pt>
                <c:pt idx="1199">
                  <c:v>43258.495244502315</c:v>
                </c:pt>
                <c:pt idx="1200">
                  <c:v>43258.503433680555</c:v>
                </c:pt>
                <c:pt idx="1201">
                  <c:v>43258.717489814815</c:v>
                </c:pt>
                <c:pt idx="1202">
                  <c:v>43259.281173715281</c:v>
                </c:pt>
                <c:pt idx="1203">
                  <c:v>43259.306914803237</c:v>
                </c:pt>
                <c:pt idx="1204">
                  <c:v>43259.330089988427</c:v>
                </c:pt>
                <c:pt idx="1205">
                  <c:v>43259.335899641206</c:v>
                </c:pt>
                <c:pt idx="1206">
                  <c:v>43259.338703113426</c:v>
                </c:pt>
                <c:pt idx="1207">
                  <c:v>43259.361377696761</c:v>
                </c:pt>
                <c:pt idx="1208">
                  <c:v>43259.364324641203</c:v>
                </c:pt>
                <c:pt idx="1209">
                  <c:v>43259.364527118058</c:v>
                </c:pt>
                <c:pt idx="1210">
                  <c:v>43259.364687476853</c:v>
                </c:pt>
                <c:pt idx="1211">
                  <c:v>43259.365923923608</c:v>
                </c:pt>
                <c:pt idx="1212">
                  <c:v>43259.376975648149</c:v>
                </c:pt>
                <c:pt idx="1213">
                  <c:v>43259.377952013892</c:v>
                </c:pt>
                <c:pt idx="1214">
                  <c:v>43259.386856736113</c:v>
                </c:pt>
                <c:pt idx="1215">
                  <c:v>43259.390098900461</c:v>
                </c:pt>
                <c:pt idx="1216">
                  <c:v>43259.390183240743</c:v>
                </c:pt>
                <c:pt idx="1217">
                  <c:v>43259.390370173613</c:v>
                </c:pt>
                <c:pt idx="1218">
                  <c:v>43259.391043854164</c:v>
                </c:pt>
                <c:pt idx="1219">
                  <c:v>43259.405751701386</c:v>
                </c:pt>
                <c:pt idx="1220">
                  <c:v>43259.405929837965</c:v>
                </c:pt>
                <c:pt idx="1221">
                  <c:v>43259.412486712965</c:v>
                </c:pt>
                <c:pt idx="1222">
                  <c:v>43259.424123310186</c:v>
                </c:pt>
                <c:pt idx="1223">
                  <c:v>43259.43246434028</c:v>
                </c:pt>
                <c:pt idx="1224">
                  <c:v>43259.440432881944</c:v>
                </c:pt>
                <c:pt idx="1225">
                  <c:v>43259.447641736115</c:v>
                </c:pt>
                <c:pt idx="1226">
                  <c:v>43259.451781689815</c:v>
                </c:pt>
                <c:pt idx="1227">
                  <c:v>43259.484188912036</c:v>
                </c:pt>
                <c:pt idx="1228">
                  <c:v>43259.485082627318</c:v>
                </c:pt>
                <c:pt idx="1229">
                  <c:v>43259.61314927083</c:v>
                </c:pt>
                <c:pt idx="1230">
                  <c:v>43259.673713009259</c:v>
                </c:pt>
                <c:pt idx="1231">
                  <c:v>43259.712680219905</c:v>
                </c:pt>
                <c:pt idx="1232">
                  <c:v>43259.717840069447</c:v>
                </c:pt>
                <c:pt idx="1233">
                  <c:v>43259.719081701391</c:v>
                </c:pt>
                <c:pt idx="1234">
                  <c:v>43259.729254965278</c:v>
                </c:pt>
                <c:pt idx="1235">
                  <c:v>43259.76594099537</c:v>
                </c:pt>
                <c:pt idx="1236">
                  <c:v>43259.769202037038</c:v>
                </c:pt>
                <c:pt idx="1237">
                  <c:v>43259.769498668982</c:v>
                </c:pt>
                <c:pt idx="1238">
                  <c:v>43259.790763194447</c:v>
                </c:pt>
                <c:pt idx="1239">
                  <c:v>43259.793200763888</c:v>
                </c:pt>
                <c:pt idx="1240">
                  <c:v>43259.795883935185</c:v>
                </c:pt>
                <c:pt idx="1241">
                  <c:v>43259.796720138889</c:v>
                </c:pt>
                <c:pt idx="1242">
                  <c:v>43259.802512638889</c:v>
                </c:pt>
                <c:pt idx="1243">
                  <c:v>43259.808692777777</c:v>
                </c:pt>
                <c:pt idx="1244">
                  <c:v>43259.812744629628</c:v>
                </c:pt>
                <c:pt idx="1245">
                  <c:v>43259.8511024537</c:v>
                </c:pt>
                <c:pt idx="1246">
                  <c:v>43260.179303460645</c:v>
                </c:pt>
                <c:pt idx="1247">
                  <c:v>43260.438567245372</c:v>
                </c:pt>
                <c:pt idx="1248">
                  <c:v>43260.438663287037</c:v>
                </c:pt>
                <c:pt idx="1249">
                  <c:v>43260.438778506941</c:v>
                </c:pt>
                <c:pt idx="1250">
                  <c:v>43260.450559351855</c:v>
                </c:pt>
                <c:pt idx="1251">
                  <c:v>43260.575860543984</c:v>
                </c:pt>
                <c:pt idx="1252">
                  <c:v>43260.707552256943</c:v>
                </c:pt>
                <c:pt idx="1253">
                  <c:v>43260.707719768521</c:v>
                </c:pt>
                <c:pt idx="1254">
                  <c:v>43260.858948981484</c:v>
                </c:pt>
                <c:pt idx="1255">
                  <c:v>43260.883139537036</c:v>
                </c:pt>
                <c:pt idx="1256">
                  <c:v>43260.971157361113</c:v>
                </c:pt>
                <c:pt idx="1257">
                  <c:v>43261.157738715279</c:v>
                </c:pt>
                <c:pt idx="1258">
                  <c:v>43261.158929791665</c:v>
                </c:pt>
                <c:pt idx="1259">
                  <c:v>43261.166512488424</c:v>
                </c:pt>
                <c:pt idx="1260">
                  <c:v>43261.178597372687</c:v>
                </c:pt>
                <c:pt idx="1261">
                  <c:v>43261.21885326389</c:v>
                </c:pt>
                <c:pt idx="1262">
                  <c:v>43261.224262858799</c:v>
                </c:pt>
                <c:pt idx="1263">
                  <c:v>43261.237488425926</c:v>
                </c:pt>
                <c:pt idx="1264">
                  <c:v>43261.294279027781</c:v>
                </c:pt>
                <c:pt idx="1265">
                  <c:v>43261.31179324074</c:v>
                </c:pt>
                <c:pt idx="1266">
                  <c:v>43261.519234525462</c:v>
                </c:pt>
                <c:pt idx="1267">
                  <c:v>43261.520583981481</c:v>
                </c:pt>
                <c:pt idx="1268">
                  <c:v>43261.579718900466</c:v>
                </c:pt>
                <c:pt idx="1269">
                  <c:v>43261.579725648146</c:v>
                </c:pt>
                <c:pt idx="1270">
                  <c:v>43261.645786759262</c:v>
                </c:pt>
                <c:pt idx="1271">
                  <c:v>43261.646698113429</c:v>
                </c:pt>
                <c:pt idx="1272">
                  <c:v>43261.652133344905</c:v>
                </c:pt>
                <c:pt idx="1273">
                  <c:v>43261.662547789354</c:v>
                </c:pt>
                <c:pt idx="1274">
                  <c:v>43261.669781550925</c:v>
                </c:pt>
                <c:pt idx="1275">
                  <c:v>43261.705748831017</c:v>
                </c:pt>
                <c:pt idx="1276">
                  <c:v>43261.741253680557</c:v>
                </c:pt>
                <c:pt idx="1277">
                  <c:v>43261.762721631945</c:v>
                </c:pt>
                <c:pt idx="1278">
                  <c:v>43261.794019814814</c:v>
                </c:pt>
                <c:pt idx="1279">
                  <c:v>43261.827457268519</c:v>
                </c:pt>
                <c:pt idx="1280">
                  <c:v>43261.834224733793</c:v>
                </c:pt>
                <c:pt idx="1281">
                  <c:v>43262.136229328702</c:v>
                </c:pt>
                <c:pt idx="1282">
                  <c:v>43262.14980994213</c:v>
                </c:pt>
                <c:pt idx="1283">
                  <c:v>43262.170933842594</c:v>
                </c:pt>
                <c:pt idx="1284">
                  <c:v>43262.197054733799</c:v>
                </c:pt>
                <c:pt idx="1285">
                  <c:v>43262.207603425923</c:v>
                </c:pt>
                <c:pt idx="1286">
                  <c:v>43262.307079571758</c:v>
                </c:pt>
                <c:pt idx="1287">
                  <c:v>43262.307085787033</c:v>
                </c:pt>
                <c:pt idx="1288">
                  <c:v>43262.307469803243</c:v>
                </c:pt>
                <c:pt idx="1289">
                  <c:v>43262.308238194448</c:v>
                </c:pt>
                <c:pt idx="1290">
                  <c:v>43262.308861620368</c:v>
                </c:pt>
                <c:pt idx="1291">
                  <c:v>43262.310624537036</c:v>
                </c:pt>
                <c:pt idx="1292">
                  <c:v>43262.312467453703</c:v>
                </c:pt>
                <c:pt idx="1293">
                  <c:v>43262.320054212963</c:v>
                </c:pt>
                <c:pt idx="1294">
                  <c:v>43262.323820486112</c:v>
                </c:pt>
                <c:pt idx="1295">
                  <c:v>43262.368812986111</c:v>
                </c:pt>
                <c:pt idx="1296">
                  <c:v>43262.440385196758</c:v>
                </c:pt>
                <c:pt idx="1297">
                  <c:v>43262.442236400464</c:v>
                </c:pt>
                <c:pt idx="1298">
                  <c:v>43262.445271747689</c:v>
                </c:pt>
                <c:pt idx="1299">
                  <c:v>43262.45391527778</c:v>
                </c:pt>
                <c:pt idx="1300">
                  <c:v>43262.454032372683</c:v>
                </c:pt>
                <c:pt idx="1301">
                  <c:v>43262.459124131943</c:v>
                </c:pt>
                <c:pt idx="1302">
                  <c:v>43262.463609155093</c:v>
                </c:pt>
                <c:pt idx="1303">
                  <c:v>43262.499374942126</c:v>
                </c:pt>
                <c:pt idx="1304">
                  <c:v>43262.508033101854</c:v>
                </c:pt>
                <c:pt idx="1305">
                  <c:v>43262.527564999997</c:v>
                </c:pt>
                <c:pt idx="1306">
                  <c:v>43262.70727457176</c:v>
                </c:pt>
                <c:pt idx="1307">
                  <c:v>43262.716734236114</c:v>
                </c:pt>
                <c:pt idx="1308">
                  <c:v>43262.726826724538</c:v>
                </c:pt>
                <c:pt idx="1309">
                  <c:v>43262.727025972221</c:v>
                </c:pt>
                <c:pt idx="1310">
                  <c:v>43262.727176458335</c:v>
                </c:pt>
                <c:pt idx="1311">
                  <c:v>43262.729024386572</c:v>
                </c:pt>
                <c:pt idx="1312">
                  <c:v>43262.744801400462</c:v>
                </c:pt>
                <c:pt idx="1313">
                  <c:v>43263.22267855324</c:v>
                </c:pt>
                <c:pt idx="1314">
                  <c:v>43263.224788206018</c:v>
                </c:pt>
                <c:pt idx="1315">
                  <c:v>43263.227399641204</c:v>
                </c:pt>
                <c:pt idx="1316">
                  <c:v>43263.234642384261</c:v>
                </c:pt>
                <c:pt idx="1317">
                  <c:v>43263.242402141201</c:v>
                </c:pt>
                <c:pt idx="1318">
                  <c:v>43263.273473564812</c:v>
                </c:pt>
                <c:pt idx="1319">
                  <c:v>43263.274104293982</c:v>
                </c:pt>
                <c:pt idx="1320">
                  <c:v>43263.274716157408</c:v>
                </c:pt>
                <c:pt idx="1321">
                  <c:v>43263.29220019676</c:v>
                </c:pt>
                <c:pt idx="1322">
                  <c:v>43263.342057326387</c:v>
                </c:pt>
                <c:pt idx="1323">
                  <c:v>43263.362918796294</c:v>
                </c:pt>
                <c:pt idx="1324">
                  <c:v>43263.363149861114</c:v>
                </c:pt>
                <c:pt idx="1325">
                  <c:v>43263.365208981479</c:v>
                </c:pt>
                <c:pt idx="1326">
                  <c:v>43263.367204652779</c:v>
                </c:pt>
                <c:pt idx="1327">
                  <c:v>43263.370281643518</c:v>
                </c:pt>
                <c:pt idx="1328">
                  <c:v>43263.373542685185</c:v>
                </c:pt>
                <c:pt idx="1329">
                  <c:v>43263.373950682872</c:v>
                </c:pt>
                <c:pt idx="1330">
                  <c:v>43263.374757685182</c:v>
                </c:pt>
                <c:pt idx="1331">
                  <c:v>43263.384085879632</c:v>
                </c:pt>
                <c:pt idx="1332">
                  <c:v>43263.397169444448</c:v>
                </c:pt>
                <c:pt idx="1333">
                  <c:v>43263.404201886573</c:v>
                </c:pt>
                <c:pt idx="1334">
                  <c:v>43263.556503935186</c:v>
                </c:pt>
                <c:pt idx="1335">
                  <c:v>43263.696498055557</c:v>
                </c:pt>
                <c:pt idx="1336">
                  <c:v>43263.818619768521</c:v>
                </c:pt>
                <c:pt idx="1337">
                  <c:v>43263.8657446875</c:v>
                </c:pt>
                <c:pt idx="1338">
                  <c:v>43264.141335162036</c:v>
                </c:pt>
                <c:pt idx="1339">
                  <c:v>43264.176878668979</c:v>
                </c:pt>
                <c:pt idx="1340">
                  <c:v>43264.185267881941</c:v>
                </c:pt>
                <c:pt idx="1341">
                  <c:v>43264.189116701389</c:v>
                </c:pt>
                <c:pt idx="1342">
                  <c:v>43264.228329039353</c:v>
                </c:pt>
                <c:pt idx="1343">
                  <c:v>43264.277853333333</c:v>
                </c:pt>
                <c:pt idx="1344">
                  <c:v>43264.294887048614</c:v>
                </c:pt>
                <c:pt idx="1345">
                  <c:v>43264.308592743058</c:v>
                </c:pt>
                <c:pt idx="1346">
                  <c:v>43264.308700775466</c:v>
                </c:pt>
                <c:pt idx="1347">
                  <c:v>43264.30872335648</c:v>
                </c:pt>
                <c:pt idx="1348">
                  <c:v>43264.330083622684</c:v>
                </c:pt>
                <c:pt idx="1349">
                  <c:v>43264.344090879633</c:v>
                </c:pt>
                <c:pt idx="1350">
                  <c:v>43264.35122582176</c:v>
                </c:pt>
                <c:pt idx="1351">
                  <c:v>43264.376256018521</c:v>
                </c:pt>
                <c:pt idx="1352">
                  <c:v>43264.388234282407</c:v>
                </c:pt>
                <c:pt idx="1353">
                  <c:v>43264.389305115743</c:v>
                </c:pt>
                <c:pt idx="1354">
                  <c:v>43264.392159525465</c:v>
                </c:pt>
                <c:pt idx="1355">
                  <c:v>43264.396628125003</c:v>
                </c:pt>
                <c:pt idx="1356">
                  <c:v>43264.414311134256</c:v>
                </c:pt>
                <c:pt idx="1357">
                  <c:v>43264.414576932868</c:v>
                </c:pt>
                <c:pt idx="1358">
                  <c:v>43264.428502604169</c:v>
                </c:pt>
                <c:pt idx="1359">
                  <c:v>43264.431431597222</c:v>
                </c:pt>
                <c:pt idx="1360">
                  <c:v>43264.431942280091</c:v>
                </c:pt>
                <c:pt idx="1361">
                  <c:v>43264.432912592594</c:v>
                </c:pt>
                <c:pt idx="1362">
                  <c:v>43264.450406469907</c:v>
                </c:pt>
                <c:pt idx="1363">
                  <c:v>43264.472499976851</c:v>
                </c:pt>
                <c:pt idx="1364">
                  <c:v>43264.530329907408</c:v>
                </c:pt>
                <c:pt idx="1365">
                  <c:v>43264.55147770833</c:v>
                </c:pt>
                <c:pt idx="1366">
                  <c:v>43264.71330314815</c:v>
                </c:pt>
                <c:pt idx="1367">
                  <c:v>43264.728592465275</c:v>
                </c:pt>
                <c:pt idx="1368">
                  <c:v>43264.75342760417</c:v>
                </c:pt>
                <c:pt idx="1369">
                  <c:v>43264.757472187499</c:v>
                </c:pt>
                <c:pt idx="1370">
                  <c:v>43264.788010821758</c:v>
                </c:pt>
                <c:pt idx="1371">
                  <c:v>43264.790903263885</c:v>
                </c:pt>
                <c:pt idx="1372">
                  <c:v>43264.805238298613</c:v>
                </c:pt>
                <c:pt idx="1373">
                  <c:v>43264.820724375</c:v>
                </c:pt>
                <c:pt idx="1374">
                  <c:v>43265.174270173608</c:v>
                </c:pt>
                <c:pt idx="1375">
                  <c:v>43265.209990972224</c:v>
                </c:pt>
                <c:pt idx="1376">
                  <c:v>43265.224318148146</c:v>
                </c:pt>
                <c:pt idx="1377">
                  <c:v>43265.243709305556</c:v>
                </c:pt>
                <c:pt idx="1378">
                  <c:v>43265.248414965281</c:v>
                </c:pt>
                <c:pt idx="1379">
                  <c:v>43265.249221180558</c:v>
                </c:pt>
                <c:pt idx="1380">
                  <c:v>43265.251099155095</c:v>
                </c:pt>
                <c:pt idx="1381">
                  <c:v>43265.256362812499</c:v>
                </c:pt>
                <c:pt idx="1382">
                  <c:v>43265.257679537041</c:v>
                </c:pt>
                <c:pt idx="1383">
                  <c:v>43265.263140925927</c:v>
                </c:pt>
                <c:pt idx="1384">
                  <c:v>43265.26708568287</c:v>
                </c:pt>
                <c:pt idx="1385">
                  <c:v>43265.336996226855</c:v>
                </c:pt>
                <c:pt idx="1386">
                  <c:v>43265.390277500002</c:v>
                </c:pt>
                <c:pt idx="1387">
                  <c:v>43265.40271195602</c:v>
                </c:pt>
                <c:pt idx="1388">
                  <c:v>43265.40282145833</c:v>
                </c:pt>
                <c:pt idx="1389">
                  <c:v>43265.404040451387</c:v>
                </c:pt>
                <c:pt idx="1390">
                  <c:v>43265.433583749997</c:v>
                </c:pt>
                <c:pt idx="1391">
                  <c:v>43265.440111516204</c:v>
                </c:pt>
                <c:pt idx="1392">
                  <c:v>43265.440181585647</c:v>
                </c:pt>
                <c:pt idx="1393">
                  <c:v>43265.44656340278</c:v>
                </c:pt>
                <c:pt idx="1394">
                  <c:v>43265.532813576392</c:v>
                </c:pt>
                <c:pt idx="1395">
                  <c:v>43265.59510309028</c:v>
                </c:pt>
                <c:pt idx="1396">
                  <c:v>43265.677176643519</c:v>
                </c:pt>
                <c:pt idx="1397">
                  <c:v>43265.787377418979</c:v>
                </c:pt>
                <c:pt idx="1398">
                  <c:v>43265.876777592595</c:v>
                </c:pt>
                <c:pt idx="1399">
                  <c:v>43265.992684039353</c:v>
                </c:pt>
                <c:pt idx="1400">
                  <c:v>43265.995321631941</c:v>
                </c:pt>
                <c:pt idx="1401">
                  <c:v>43266.019481111114</c:v>
                </c:pt>
                <c:pt idx="1402">
                  <c:v>43266.062229918978</c:v>
                </c:pt>
                <c:pt idx="1403">
                  <c:v>43266.065886504628</c:v>
                </c:pt>
                <c:pt idx="1404">
                  <c:v>43266.235645960645</c:v>
                </c:pt>
                <c:pt idx="1405">
                  <c:v>43266.241257337962</c:v>
                </c:pt>
                <c:pt idx="1406">
                  <c:v>43266.25669574074</c:v>
                </c:pt>
                <c:pt idx="1407">
                  <c:v>43266.261159618058</c:v>
                </c:pt>
                <c:pt idx="1408">
                  <c:v>43266.265664768522</c:v>
                </c:pt>
                <c:pt idx="1409">
                  <c:v>43266.272981562499</c:v>
                </c:pt>
                <c:pt idx="1410">
                  <c:v>43266.27852310185</c:v>
                </c:pt>
                <c:pt idx="1411">
                  <c:v>43266.28424390046</c:v>
                </c:pt>
                <c:pt idx="1412">
                  <c:v>43266.285951238424</c:v>
                </c:pt>
                <c:pt idx="1413">
                  <c:v>43266.286537627311</c:v>
                </c:pt>
                <c:pt idx="1414">
                  <c:v>43266.28661974537</c:v>
                </c:pt>
                <c:pt idx="1415">
                  <c:v>43266.288870613425</c:v>
                </c:pt>
                <c:pt idx="1416">
                  <c:v>43266.290188692132</c:v>
                </c:pt>
                <c:pt idx="1417">
                  <c:v>43266.29148334491</c:v>
                </c:pt>
                <c:pt idx="1418">
                  <c:v>43266.302620810187</c:v>
                </c:pt>
                <c:pt idx="1419">
                  <c:v>43266.307224583332</c:v>
                </c:pt>
                <c:pt idx="1420">
                  <c:v>43266.343656597222</c:v>
                </c:pt>
                <c:pt idx="1421">
                  <c:v>43266.345039953703</c:v>
                </c:pt>
                <c:pt idx="1422">
                  <c:v>43266.34952329861</c:v>
                </c:pt>
                <c:pt idx="1423">
                  <c:v>43266.358632337964</c:v>
                </c:pt>
                <c:pt idx="1424">
                  <c:v>43266.360723506943</c:v>
                </c:pt>
                <c:pt idx="1425">
                  <c:v>43266.370352939812</c:v>
                </c:pt>
                <c:pt idx="1426">
                  <c:v>43266.390452777778</c:v>
                </c:pt>
                <c:pt idx="1427">
                  <c:v>43266.43960716435</c:v>
                </c:pt>
                <c:pt idx="1428">
                  <c:v>43266.481293333331</c:v>
                </c:pt>
                <c:pt idx="1429">
                  <c:v>43266.482715844904</c:v>
                </c:pt>
                <c:pt idx="1430">
                  <c:v>43266.484357071757</c:v>
                </c:pt>
                <c:pt idx="1431">
                  <c:v>43266.546229050924</c:v>
                </c:pt>
                <c:pt idx="1432">
                  <c:v>43266.558360034724</c:v>
                </c:pt>
                <c:pt idx="1433">
                  <c:v>43266.562787037037</c:v>
                </c:pt>
                <c:pt idx="1434">
                  <c:v>43266.577393159721</c:v>
                </c:pt>
                <c:pt idx="1435">
                  <c:v>43266.617782141206</c:v>
                </c:pt>
                <c:pt idx="1436">
                  <c:v>43266.630859618053</c:v>
                </c:pt>
                <c:pt idx="1437">
                  <c:v>43266.727389641201</c:v>
                </c:pt>
                <c:pt idx="1438">
                  <c:v>43266.731540729168</c:v>
                </c:pt>
                <c:pt idx="1439">
                  <c:v>43266.735570868055</c:v>
                </c:pt>
                <c:pt idx="1440">
                  <c:v>43266.752950358794</c:v>
                </c:pt>
                <c:pt idx="1441">
                  <c:v>43266.764572337961</c:v>
                </c:pt>
                <c:pt idx="1442">
                  <c:v>43267.164611944441</c:v>
                </c:pt>
                <c:pt idx="1443">
                  <c:v>43267.180977534721</c:v>
                </c:pt>
                <c:pt idx="1444">
                  <c:v>43267.189929131942</c:v>
                </c:pt>
                <c:pt idx="1445">
                  <c:v>43267.19427792824</c:v>
                </c:pt>
                <c:pt idx="1446">
                  <c:v>43267.208853217591</c:v>
                </c:pt>
                <c:pt idx="1447">
                  <c:v>43267.241046053241</c:v>
                </c:pt>
                <c:pt idx="1448">
                  <c:v>43267.346557048608</c:v>
                </c:pt>
                <c:pt idx="1449">
                  <c:v>43267.347887743053</c:v>
                </c:pt>
                <c:pt idx="1450">
                  <c:v>43267.355986620372</c:v>
                </c:pt>
                <c:pt idx="1451">
                  <c:v>43267.372966608797</c:v>
                </c:pt>
                <c:pt idx="1452">
                  <c:v>43267.400097800928</c:v>
                </c:pt>
                <c:pt idx="1453">
                  <c:v>43267.402824212964</c:v>
                </c:pt>
                <c:pt idx="1454">
                  <c:v>43267.409114467591</c:v>
                </c:pt>
                <c:pt idx="1455">
                  <c:v>43267.425855046298</c:v>
                </c:pt>
                <c:pt idx="1456">
                  <c:v>43267.438228831015</c:v>
                </c:pt>
                <c:pt idx="1457">
                  <c:v>43267.509534143515</c:v>
                </c:pt>
                <c:pt idx="1458">
                  <c:v>43267.637102280096</c:v>
                </c:pt>
                <c:pt idx="1459">
                  <c:v>43267.76320587963</c:v>
                </c:pt>
                <c:pt idx="1460">
                  <c:v>43267.76400181713</c:v>
                </c:pt>
                <c:pt idx="1461">
                  <c:v>43267.818727314814</c:v>
                </c:pt>
                <c:pt idx="1462">
                  <c:v>43268.103223923608</c:v>
                </c:pt>
                <c:pt idx="1463">
                  <c:v>43268.212448634258</c:v>
                </c:pt>
                <c:pt idx="1464">
                  <c:v>43268.224616828702</c:v>
                </c:pt>
                <c:pt idx="1465">
                  <c:v>43268.22657835648</c:v>
                </c:pt>
                <c:pt idx="1466">
                  <c:v>43268.235831805556</c:v>
                </c:pt>
                <c:pt idx="1467">
                  <c:v>43268.23943134259</c:v>
                </c:pt>
                <c:pt idx="1468">
                  <c:v>43268.244717407404</c:v>
                </c:pt>
                <c:pt idx="1469">
                  <c:v>43268.247602685187</c:v>
                </c:pt>
                <c:pt idx="1470">
                  <c:v>43268.258977812497</c:v>
                </c:pt>
                <c:pt idx="1471">
                  <c:v>43268.262237743053</c:v>
                </c:pt>
                <c:pt idx="1472">
                  <c:v>43268.284181828705</c:v>
                </c:pt>
                <c:pt idx="1473">
                  <c:v>43268.286957187498</c:v>
                </c:pt>
                <c:pt idx="1474">
                  <c:v>43268.3151827662</c:v>
                </c:pt>
                <c:pt idx="1475">
                  <c:v>43268.318245358794</c:v>
                </c:pt>
                <c:pt idx="1476">
                  <c:v>43268.336710104166</c:v>
                </c:pt>
                <c:pt idx="1477">
                  <c:v>43268.33905328704</c:v>
                </c:pt>
                <c:pt idx="1478">
                  <c:v>43268.339275115737</c:v>
                </c:pt>
                <c:pt idx="1479">
                  <c:v>43268.343840046298</c:v>
                </c:pt>
                <c:pt idx="1480">
                  <c:v>43268.354776180553</c:v>
                </c:pt>
                <c:pt idx="1481">
                  <c:v>43268.35640449074</c:v>
                </c:pt>
                <c:pt idx="1482">
                  <c:v>43268.36560607639</c:v>
                </c:pt>
                <c:pt idx="1483">
                  <c:v>43268.367554537035</c:v>
                </c:pt>
                <c:pt idx="1484">
                  <c:v>43268.367834606484</c:v>
                </c:pt>
                <c:pt idx="1485">
                  <c:v>43268.376223414351</c:v>
                </c:pt>
                <c:pt idx="1486">
                  <c:v>43268.453940925923</c:v>
                </c:pt>
                <c:pt idx="1487">
                  <c:v>43269.201837893517</c:v>
                </c:pt>
                <c:pt idx="1488">
                  <c:v>43269.210733402775</c:v>
                </c:pt>
                <c:pt idx="1489">
                  <c:v>43269.216273414349</c:v>
                </c:pt>
                <c:pt idx="1490">
                  <c:v>43269.231375706018</c:v>
                </c:pt>
                <c:pt idx="1491">
                  <c:v>43269.242767569442</c:v>
                </c:pt>
                <c:pt idx="1492">
                  <c:v>43269.275934583333</c:v>
                </c:pt>
                <c:pt idx="1493">
                  <c:v>43269.314127500002</c:v>
                </c:pt>
                <c:pt idx="1494">
                  <c:v>43269.328607986114</c:v>
                </c:pt>
                <c:pt idx="1495">
                  <c:v>43269.333851342592</c:v>
                </c:pt>
                <c:pt idx="1496">
                  <c:v>43269.338209490743</c:v>
                </c:pt>
                <c:pt idx="1497">
                  <c:v>43269.345232754633</c:v>
                </c:pt>
                <c:pt idx="1498">
                  <c:v>43269.352595289354</c:v>
                </c:pt>
                <c:pt idx="1499">
                  <c:v>43269.458496307867</c:v>
                </c:pt>
                <c:pt idx="1500">
                  <c:v>43269.464692314818</c:v>
                </c:pt>
                <c:pt idx="1501">
                  <c:v>43269.475608726854</c:v>
                </c:pt>
                <c:pt idx="1502">
                  <c:v>43269.603322175928</c:v>
                </c:pt>
                <c:pt idx="1503">
                  <c:v>43269.934601111112</c:v>
                </c:pt>
                <c:pt idx="1504">
                  <c:v>43270.103490972222</c:v>
                </c:pt>
                <c:pt idx="1505">
                  <c:v>43270.116036666666</c:v>
                </c:pt>
                <c:pt idx="1506">
                  <c:v>43270.169524062498</c:v>
                </c:pt>
                <c:pt idx="1507">
                  <c:v>43270.169988831018</c:v>
                </c:pt>
                <c:pt idx="1508">
                  <c:v>43270.20054125</c:v>
                </c:pt>
                <c:pt idx="1509">
                  <c:v>43270.213169594907</c:v>
                </c:pt>
                <c:pt idx="1510">
                  <c:v>43270.286392245369</c:v>
                </c:pt>
                <c:pt idx="1511">
                  <c:v>43270.299830868054</c:v>
                </c:pt>
                <c:pt idx="1512">
                  <c:v>43270.30449732639</c:v>
                </c:pt>
                <c:pt idx="1513">
                  <c:v>43270.307163634257</c:v>
                </c:pt>
                <c:pt idx="1514">
                  <c:v>43270.321118703701</c:v>
                </c:pt>
                <c:pt idx="1515">
                  <c:v>43270.329509212963</c:v>
                </c:pt>
                <c:pt idx="1516">
                  <c:v>43270.331066168983</c:v>
                </c:pt>
                <c:pt idx="1517">
                  <c:v>43270.36723841435</c:v>
                </c:pt>
                <c:pt idx="1518">
                  <c:v>43270.43538722222</c:v>
                </c:pt>
                <c:pt idx="1519">
                  <c:v>43270.440184317129</c:v>
                </c:pt>
                <c:pt idx="1520">
                  <c:v>43270.453805277779</c:v>
                </c:pt>
                <c:pt idx="1521">
                  <c:v>43270.461037465277</c:v>
                </c:pt>
                <c:pt idx="1522">
                  <c:v>43270.507367928243</c:v>
                </c:pt>
                <c:pt idx="1523">
                  <c:v>43270.546093472221</c:v>
                </c:pt>
                <c:pt idx="1524">
                  <c:v>43270.547583217594</c:v>
                </c:pt>
                <c:pt idx="1525">
                  <c:v>43270.558412384256</c:v>
                </c:pt>
                <c:pt idx="1526">
                  <c:v>43270.95470185185</c:v>
                </c:pt>
                <c:pt idx="1527">
                  <c:v>43270.955101817133</c:v>
                </c:pt>
                <c:pt idx="1528">
                  <c:v>43270.980812384259</c:v>
                </c:pt>
                <c:pt idx="1529">
                  <c:v>43270.981023726854</c:v>
                </c:pt>
                <c:pt idx="1530">
                  <c:v>43271.143710775461</c:v>
                </c:pt>
                <c:pt idx="1531">
                  <c:v>43271.149317627314</c:v>
                </c:pt>
                <c:pt idx="1532">
                  <c:v>43271.349106828704</c:v>
                </c:pt>
                <c:pt idx="1533">
                  <c:v>43271.383541319447</c:v>
                </c:pt>
                <c:pt idx="1534">
                  <c:v>43271.387193495371</c:v>
                </c:pt>
                <c:pt idx="1535">
                  <c:v>43271.394403472223</c:v>
                </c:pt>
                <c:pt idx="1536">
                  <c:v>43271.402506712962</c:v>
                </c:pt>
                <c:pt idx="1537">
                  <c:v>43271.416360763891</c:v>
                </c:pt>
                <c:pt idx="1538">
                  <c:v>43271.416818807869</c:v>
                </c:pt>
                <c:pt idx="1539">
                  <c:v>43271.429369930556</c:v>
                </c:pt>
                <c:pt idx="1540">
                  <c:v>43271.450607870371</c:v>
                </c:pt>
                <c:pt idx="1541">
                  <c:v>43271.45910821759</c:v>
                </c:pt>
                <c:pt idx="1542">
                  <c:v>43271.459180138889</c:v>
                </c:pt>
                <c:pt idx="1543">
                  <c:v>43271.5873597338</c:v>
                </c:pt>
                <c:pt idx="1544">
                  <c:v>43271.593885509261</c:v>
                </c:pt>
                <c:pt idx="1545">
                  <c:v>43271.76493258102</c:v>
                </c:pt>
                <c:pt idx="1546">
                  <c:v>43271.76961625</c:v>
                </c:pt>
                <c:pt idx="1547">
                  <c:v>43271.772122465278</c:v>
                </c:pt>
                <c:pt idx="1548">
                  <c:v>43271.898967569447</c:v>
                </c:pt>
                <c:pt idx="1549">
                  <c:v>43271.941418333336</c:v>
                </c:pt>
                <c:pt idx="1550">
                  <c:v>43271.950850648151</c:v>
                </c:pt>
                <c:pt idx="1551">
                  <c:v>43271.960743043979</c:v>
                </c:pt>
                <c:pt idx="1552">
                  <c:v>43271.979670057874</c:v>
                </c:pt>
                <c:pt idx="1553">
                  <c:v>43271.989030983794</c:v>
                </c:pt>
                <c:pt idx="1554">
                  <c:v>43271.989603946757</c:v>
                </c:pt>
                <c:pt idx="1555">
                  <c:v>43272.017446805556</c:v>
                </c:pt>
                <c:pt idx="1556">
                  <c:v>43272.017897002312</c:v>
                </c:pt>
                <c:pt idx="1557">
                  <c:v>43272.023593240738</c:v>
                </c:pt>
                <c:pt idx="1558">
                  <c:v>43272.033942708331</c:v>
                </c:pt>
                <c:pt idx="1559">
                  <c:v>43272.038852303238</c:v>
                </c:pt>
                <c:pt idx="1560">
                  <c:v>43272.039905775462</c:v>
                </c:pt>
                <c:pt idx="1561">
                  <c:v>43272.193993645837</c:v>
                </c:pt>
                <c:pt idx="1562">
                  <c:v>43272.197560775465</c:v>
                </c:pt>
                <c:pt idx="1563">
                  <c:v>43272.204469062497</c:v>
                </c:pt>
                <c:pt idx="1564">
                  <c:v>43272.22546277778</c:v>
                </c:pt>
                <c:pt idx="1565">
                  <c:v>43272.236995277781</c:v>
                </c:pt>
                <c:pt idx="1566">
                  <c:v>43272.354782141207</c:v>
                </c:pt>
                <c:pt idx="1567">
                  <c:v>43272.382017303244</c:v>
                </c:pt>
                <c:pt idx="1568">
                  <c:v>43272.382667650461</c:v>
                </c:pt>
                <c:pt idx="1569">
                  <c:v>43272.382931886576</c:v>
                </c:pt>
                <c:pt idx="1570">
                  <c:v>43272.383776724535</c:v>
                </c:pt>
                <c:pt idx="1571">
                  <c:v>43272.487677199075</c:v>
                </c:pt>
                <c:pt idx="1572">
                  <c:v>43272.488383159725</c:v>
                </c:pt>
                <c:pt idx="1573">
                  <c:v>43272.491624178241</c:v>
                </c:pt>
                <c:pt idx="1574">
                  <c:v>43272.501859710646</c:v>
                </c:pt>
                <c:pt idx="1575">
                  <c:v>43272.693223125003</c:v>
                </c:pt>
                <c:pt idx="1576">
                  <c:v>43272.715425208335</c:v>
                </c:pt>
                <c:pt idx="1577">
                  <c:v>43272.716142557867</c:v>
                </c:pt>
                <c:pt idx="1578">
                  <c:v>43272.723457928238</c:v>
                </c:pt>
                <c:pt idx="1579">
                  <c:v>43272.735929618058</c:v>
                </c:pt>
                <c:pt idx="1580">
                  <c:v>43272.743319074078</c:v>
                </c:pt>
                <c:pt idx="1581">
                  <c:v>43272.743613773149</c:v>
                </c:pt>
                <c:pt idx="1582">
                  <c:v>43273.124734375</c:v>
                </c:pt>
                <c:pt idx="1583">
                  <c:v>43273.129315949074</c:v>
                </c:pt>
                <c:pt idx="1584">
                  <c:v>43273.130146076386</c:v>
                </c:pt>
                <c:pt idx="1585">
                  <c:v>43273.130598483796</c:v>
                </c:pt>
                <c:pt idx="1586">
                  <c:v>43273.131582789349</c:v>
                </c:pt>
                <c:pt idx="1587">
                  <c:v>43273.13349104167</c:v>
                </c:pt>
                <c:pt idx="1588">
                  <c:v>43273.137774895833</c:v>
                </c:pt>
                <c:pt idx="1589">
                  <c:v>43273.206676076392</c:v>
                </c:pt>
                <c:pt idx="1590">
                  <c:v>43273.214585289352</c:v>
                </c:pt>
                <c:pt idx="1591">
                  <c:v>43273.22556204861</c:v>
                </c:pt>
                <c:pt idx="1592">
                  <c:v>43273.299215231484</c:v>
                </c:pt>
                <c:pt idx="1593">
                  <c:v>43273.300315</c:v>
                </c:pt>
                <c:pt idx="1594">
                  <c:v>43273.312437256944</c:v>
                </c:pt>
                <c:pt idx="1595">
                  <c:v>43273.314752511571</c:v>
                </c:pt>
                <c:pt idx="1596">
                  <c:v>43273.324716238429</c:v>
                </c:pt>
                <c:pt idx="1597">
                  <c:v>43273.328051446762</c:v>
                </c:pt>
                <c:pt idx="1598">
                  <c:v>43273.331433784719</c:v>
                </c:pt>
                <c:pt idx="1599">
                  <c:v>43273.334637094908</c:v>
                </c:pt>
                <c:pt idx="1600">
                  <c:v>43273.339743912038</c:v>
                </c:pt>
                <c:pt idx="1601">
                  <c:v>43273.339935289354</c:v>
                </c:pt>
                <c:pt idx="1602">
                  <c:v>43273.345955196761</c:v>
                </c:pt>
                <c:pt idx="1603">
                  <c:v>43273.350350972221</c:v>
                </c:pt>
                <c:pt idx="1604">
                  <c:v>43273.357946365744</c:v>
                </c:pt>
                <c:pt idx="1605">
                  <c:v>43273.358031782409</c:v>
                </c:pt>
                <c:pt idx="1606">
                  <c:v>43273.37141</c:v>
                </c:pt>
                <c:pt idx="1607">
                  <c:v>43273.386006620371</c:v>
                </c:pt>
                <c:pt idx="1608">
                  <c:v>43273.386054884257</c:v>
                </c:pt>
                <c:pt idx="1609">
                  <c:v>43273.426916331016</c:v>
                </c:pt>
                <c:pt idx="1610">
                  <c:v>43273.431575092596</c:v>
                </c:pt>
                <c:pt idx="1611">
                  <c:v>43273.467033981484</c:v>
                </c:pt>
                <c:pt idx="1612">
                  <c:v>43273.473073715279</c:v>
                </c:pt>
                <c:pt idx="1613">
                  <c:v>43273.47524388889</c:v>
                </c:pt>
                <c:pt idx="1614">
                  <c:v>43273.483888101851</c:v>
                </c:pt>
                <c:pt idx="1615">
                  <c:v>43273.498029710645</c:v>
                </c:pt>
                <c:pt idx="1616">
                  <c:v>43273.498335300923</c:v>
                </c:pt>
                <c:pt idx="1617">
                  <c:v>43273.502127037034</c:v>
                </c:pt>
                <c:pt idx="1618">
                  <c:v>43273.506239907409</c:v>
                </c:pt>
                <c:pt idx="1619">
                  <c:v>43273.506672858799</c:v>
                </c:pt>
                <c:pt idx="1620">
                  <c:v>43273.587074768519</c:v>
                </c:pt>
                <c:pt idx="1621">
                  <c:v>43273.743243472221</c:v>
                </c:pt>
                <c:pt idx="1622">
                  <c:v>43273.764133645833</c:v>
                </c:pt>
                <c:pt idx="1623">
                  <c:v>43273.821542685182</c:v>
                </c:pt>
                <c:pt idx="1624">
                  <c:v>43273.821614305554</c:v>
                </c:pt>
                <c:pt idx="1625">
                  <c:v>43273.821762569445</c:v>
                </c:pt>
                <c:pt idx="1626">
                  <c:v>43274.016651226855</c:v>
                </c:pt>
                <c:pt idx="1627">
                  <c:v>43274.148704710649</c:v>
                </c:pt>
                <c:pt idx="1628">
                  <c:v>43274.244726041667</c:v>
                </c:pt>
                <c:pt idx="1629">
                  <c:v>43274.284345509259</c:v>
                </c:pt>
                <c:pt idx="1630">
                  <c:v>43274.290785879632</c:v>
                </c:pt>
                <c:pt idx="1631">
                  <c:v>43274.291172754631</c:v>
                </c:pt>
                <c:pt idx="1632">
                  <c:v>43274.301025590277</c:v>
                </c:pt>
                <c:pt idx="1633">
                  <c:v>43274.340865451391</c:v>
                </c:pt>
                <c:pt idx="1634">
                  <c:v>43274.352664456019</c:v>
                </c:pt>
                <c:pt idx="1635">
                  <c:v>43274.408151770833</c:v>
                </c:pt>
                <c:pt idx="1636">
                  <c:v>43274.412441145832</c:v>
                </c:pt>
                <c:pt idx="1637">
                  <c:v>43274.440872314815</c:v>
                </c:pt>
                <c:pt idx="1638">
                  <c:v>43274.441418564813</c:v>
                </c:pt>
                <c:pt idx="1639">
                  <c:v>43274.44360658565</c:v>
                </c:pt>
                <c:pt idx="1640">
                  <c:v>43274.466643865744</c:v>
                </c:pt>
                <c:pt idx="1641">
                  <c:v>43274.584535138885</c:v>
                </c:pt>
                <c:pt idx="1642">
                  <c:v>43274.597801284719</c:v>
                </c:pt>
                <c:pt idx="1643">
                  <c:v>43274.615263483793</c:v>
                </c:pt>
                <c:pt idx="1644">
                  <c:v>43274.616872037041</c:v>
                </c:pt>
                <c:pt idx="1645">
                  <c:v>43274.622541886572</c:v>
                </c:pt>
                <c:pt idx="1646">
                  <c:v>43274.623234236111</c:v>
                </c:pt>
                <c:pt idx="1647">
                  <c:v>43274.630750104167</c:v>
                </c:pt>
                <c:pt idx="1648">
                  <c:v>43274.762674594909</c:v>
                </c:pt>
                <c:pt idx="1649">
                  <c:v>43275.013197071756</c:v>
                </c:pt>
                <c:pt idx="1650">
                  <c:v>43275.18395583333</c:v>
                </c:pt>
                <c:pt idx="1651">
                  <c:v>43275.207413159726</c:v>
                </c:pt>
                <c:pt idx="1652">
                  <c:v>43275.413968032408</c:v>
                </c:pt>
                <c:pt idx="1653">
                  <c:v>43275.440283425924</c:v>
                </c:pt>
                <c:pt idx="1654">
                  <c:v>43275.467091354163</c:v>
                </c:pt>
                <c:pt idx="1655">
                  <c:v>43275.518803368053</c:v>
                </c:pt>
                <c:pt idx="1656">
                  <c:v>43275.54445144676</c:v>
                </c:pt>
                <c:pt idx="1657">
                  <c:v>43275.634744826391</c:v>
                </c:pt>
                <c:pt idx="1658">
                  <c:v>43275.998951250003</c:v>
                </c:pt>
                <c:pt idx="1659">
                  <c:v>43276.005930185187</c:v>
                </c:pt>
                <c:pt idx="1660">
                  <c:v>43276.050114895836</c:v>
                </c:pt>
                <c:pt idx="1661">
                  <c:v>43276.057573518519</c:v>
                </c:pt>
                <c:pt idx="1662">
                  <c:v>43276.057933900462</c:v>
                </c:pt>
                <c:pt idx="1663">
                  <c:v>43276.186253576387</c:v>
                </c:pt>
                <c:pt idx="1664">
                  <c:v>43276.199920300925</c:v>
                </c:pt>
                <c:pt idx="1665">
                  <c:v>43276.211372442129</c:v>
                </c:pt>
                <c:pt idx="1666">
                  <c:v>43276.264669259261</c:v>
                </c:pt>
                <c:pt idx="1667">
                  <c:v>43276.285727581017</c:v>
                </c:pt>
                <c:pt idx="1668">
                  <c:v>43276.291778379629</c:v>
                </c:pt>
                <c:pt idx="1669">
                  <c:v>43276.292094930555</c:v>
                </c:pt>
                <c:pt idx="1670">
                  <c:v>43276.295376712966</c:v>
                </c:pt>
                <c:pt idx="1671">
                  <c:v>43276.314070729168</c:v>
                </c:pt>
                <c:pt idx="1672">
                  <c:v>43276.318590486109</c:v>
                </c:pt>
                <c:pt idx="1673">
                  <c:v>43276.327275312498</c:v>
                </c:pt>
                <c:pt idx="1674">
                  <c:v>43276.327522245374</c:v>
                </c:pt>
                <c:pt idx="1675">
                  <c:v>43276.38472534722</c:v>
                </c:pt>
                <c:pt idx="1676">
                  <c:v>43276.407315324075</c:v>
                </c:pt>
                <c:pt idx="1677">
                  <c:v>43276.44211729167</c:v>
                </c:pt>
                <c:pt idx="1678">
                  <c:v>43276.443584745371</c:v>
                </c:pt>
                <c:pt idx="1679">
                  <c:v>43276.450463657406</c:v>
                </c:pt>
                <c:pt idx="1680">
                  <c:v>43276.495956250001</c:v>
                </c:pt>
                <c:pt idx="1681">
                  <c:v>43276.498309039351</c:v>
                </c:pt>
                <c:pt idx="1682">
                  <c:v>43276.508831388892</c:v>
                </c:pt>
                <c:pt idx="1683">
                  <c:v>43276.511131863423</c:v>
                </c:pt>
                <c:pt idx="1684">
                  <c:v>43276.520323958335</c:v>
                </c:pt>
                <c:pt idx="1685">
                  <c:v>43276.648918113424</c:v>
                </c:pt>
                <c:pt idx="1686">
                  <c:v>43276.710659456017</c:v>
                </c:pt>
                <c:pt idx="1687">
                  <c:v>43277.17685679398</c:v>
                </c:pt>
                <c:pt idx="1688">
                  <c:v>43277.178158206021</c:v>
                </c:pt>
                <c:pt idx="1689">
                  <c:v>43277.183190960648</c:v>
                </c:pt>
                <c:pt idx="1690">
                  <c:v>43277.186539745373</c:v>
                </c:pt>
                <c:pt idx="1691">
                  <c:v>43277.186746284722</c:v>
                </c:pt>
                <c:pt idx="1692">
                  <c:v>43277.219673993059</c:v>
                </c:pt>
                <c:pt idx="1693">
                  <c:v>43277.260430451388</c:v>
                </c:pt>
                <c:pt idx="1694">
                  <c:v>43277.262971932869</c:v>
                </c:pt>
                <c:pt idx="1695">
                  <c:v>43277.295964710647</c:v>
                </c:pt>
                <c:pt idx="1696">
                  <c:v>43277.315503356484</c:v>
                </c:pt>
                <c:pt idx="1697">
                  <c:v>43277.317300428243</c:v>
                </c:pt>
                <c:pt idx="1698">
                  <c:v>43277.328680648148</c:v>
                </c:pt>
                <c:pt idx="1699">
                  <c:v>43277.368383553243</c:v>
                </c:pt>
                <c:pt idx="1700">
                  <c:v>43277.36941068287</c:v>
                </c:pt>
                <c:pt idx="1701">
                  <c:v>43277.370865960649</c:v>
                </c:pt>
                <c:pt idx="1702">
                  <c:v>43277.371805891205</c:v>
                </c:pt>
                <c:pt idx="1703">
                  <c:v>43277.387608124998</c:v>
                </c:pt>
                <c:pt idx="1704">
                  <c:v>43277.395484826389</c:v>
                </c:pt>
                <c:pt idx="1705">
                  <c:v>43277.40715107639</c:v>
                </c:pt>
                <c:pt idx="1706">
                  <c:v>43277.414894872687</c:v>
                </c:pt>
                <c:pt idx="1707">
                  <c:v>43277.438427800924</c:v>
                </c:pt>
                <c:pt idx="1708">
                  <c:v>43277.443458055553</c:v>
                </c:pt>
                <c:pt idx="1709">
                  <c:v>43277.443623321757</c:v>
                </c:pt>
                <c:pt idx="1710">
                  <c:v>43277.482424571761</c:v>
                </c:pt>
                <c:pt idx="1711">
                  <c:v>43277.523109629627</c:v>
                </c:pt>
                <c:pt idx="1712">
                  <c:v>43277.590047152778</c:v>
                </c:pt>
                <c:pt idx="1713">
                  <c:v>43277.641049282407</c:v>
                </c:pt>
                <c:pt idx="1714">
                  <c:v>43277.670069074076</c:v>
                </c:pt>
                <c:pt idx="1715">
                  <c:v>43277.690932025464</c:v>
                </c:pt>
                <c:pt idx="1716">
                  <c:v>43277.709058819448</c:v>
                </c:pt>
                <c:pt idx="1717">
                  <c:v>43278.227762141207</c:v>
                </c:pt>
                <c:pt idx="1718">
                  <c:v>43278.2466040625</c:v>
                </c:pt>
                <c:pt idx="1719">
                  <c:v>43278.27459296296</c:v>
                </c:pt>
                <c:pt idx="1720">
                  <c:v>43278.311577094908</c:v>
                </c:pt>
                <c:pt idx="1721">
                  <c:v>43278.313055069448</c:v>
                </c:pt>
                <c:pt idx="1722">
                  <c:v>43278.32133486111</c:v>
                </c:pt>
                <c:pt idx="1723">
                  <c:v>43278.340452500001</c:v>
                </c:pt>
                <c:pt idx="1724">
                  <c:v>43278.347977986108</c:v>
                </c:pt>
                <c:pt idx="1725">
                  <c:v>43278.362688414352</c:v>
                </c:pt>
                <c:pt idx="1726">
                  <c:v>43278.391882361109</c:v>
                </c:pt>
                <c:pt idx="1727">
                  <c:v>43278.416212824071</c:v>
                </c:pt>
                <c:pt idx="1728">
                  <c:v>43278.417454525465</c:v>
                </c:pt>
                <c:pt idx="1729">
                  <c:v>43278.459182511571</c:v>
                </c:pt>
                <c:pt idx="1730">
                  <c:v>43278.474367627314</c:v>
                </c:pt>
                <c:pt idx="1731">
                  <c:v>43278.4761784375</c:v>
                </c:pt>
                <c:pt idx="1732">
                  <c:v>43278.505111944447</c:v>
                </c:pt>
                <c:pt idx="1733">
                  <c:v>43278.520925312499</c:v>
                </c:pt>
                <c:pt idx="1734">
                  <c:v>43278.546387326387</c:v>
                </c:pt>
                <c:pt idx="1735">
                  <c:v>43278.659133356479</c:v>
                </c:pt>
                <c:pt idx="1736">
                  <c:v>43278.668284467596</c:v>
                </c:pt>
                <c:pt idx="1737">
                  <c:v>43278.706634745373</c:v>
                </c:pt>
                <c:pt idx="1738">
                  <c:v>43278.711087129632</c:v>
                </c:pt>
                <c:pt idx="1739">
                  <c:v>43278.713310613428</c:v>
                </c:pt>
                <c:pt idx="1740">
                  <c:v>43278.713426354167</c:v>
                </c:pt>
                <c:pt idx="1741">
                  <c:v>43278.715022418983</c:v>
                </c:pt>
                <c:pt idx="1742">
                  <c:v>43278.715957152781</c:v>
                </c:pt>
                <c:pt idx="1743">
                  <c:v>43278.716009270836</c:v>
                </c:pt>
                <c:pt idx="1744">
                  <c:v>43278.73007229167</c:v>
                </c:pt>
                <c:pt idx="1745">
                  <c:v>43278.730115810184</c:v>
                </c:pt>
                <c:pt idx="1746">
                  <c:v>43278.733217025459</c:v>
                </c:pt>
                <c:pt idx="1747">
                  <c:v>43278.750535196756</c:v>
                </c:pt>
                <c:pt idx="1748">
                  <c:v>43278.766922824077</c:v>
                </c:pt>
                <c:pt idx="1749">
                  <c:v>43278.775382534724</c:v>
                </c:pt>
                <c:pt idx="1750">
                  <c:v>43278.851783842591</c:v>
                </c:pt>
                <c:pt idx="1751">
                  <c:v>43278.863865104169</c:v>
                </c:pt>
                <c:pt idx="1752">
                  <c:v>43278.927184652777</c:v>
                </c:pt>
                <c:pt idx="1753">
                  <c:v>43278.984767812501</c:v>
                </c:pt>
                <c:pt idx="1754">
                  <c:v>43278.989404259257</c:v>
                </c:pt>
                <c:pt idx="1755">
                  <c:v>43278.990617175928</c:v>
                </c:pt>
                <c:pt idx="1756">
                  <c:v>43279.193471701386</c:v>
                </c:pt>
                <c:pt idx="1757">
                  <c:v>43279.199127523148</c:v>
                </c:pt>
                <c:pt idx="1758">
                  <c:v>43279.208815821759</c:v>
                </c:pt>
                <c:pt idx="1759">
                  <c:v>43279.209696481485</c:v>
                </c:pt>
                <c:pt idx="1760">
                  <c:v>43279.212278483799</c:v>
                </c:pt>
                <c:pt idx="1761">
                  <c:v>43279.213378217595</c:v>
                </c:pt>
                <c:pt idx="1762">
                  <c:v>43279.22635597222</c:v>
                </c:pt>
                <c:pt idx="1763">
                  <c:v>43279.27960347222</c:v>
                </c:pt>
                <c:pt idx="1764">
                  <c:v>43279.285466759262</c:v>
                </c:pt>
                <c:pt idx="1765">
                  <c:v>43279.296106087961</c:v>
                </c:pt>
                <c:pt idx="1766">
                  <c:v>43279.301347060187</c:v>
                </c:pt>
                <c:pt idx="1767">
                  <c:v>43279.307991516202</c:v>
                </c:pt>
                <c:pt idx="1768">
                  <c:v>43279.309167685184</c:v>
                </c:pt>
                <c:pt idx="1769">
                  <c:v>43279.325534768519</c:v>
                </c:pt>
                <c:pt idx="1770">
                  <c:v>43279.337608032409</c:v>
                </c:pt>
                <c:pt idx="1771">
                  <c:v>43279.357973020837</c:v>
                </c:pt>
                <c:pt idx="1772">
                  <c:v>43279.370321481481</c:v>
                </c:pt>
                <c:pt idx="1773">
                  <c:v>43279.377337824073</c:v>
                </c:pt>
                <c:pt idx="1774">
                  <c:v>43279.389318113426</c:v>
                </c:pt>
                <c:pt idx="1775">
                  <c:v>43279.396209074075</c:v>
                </c:pt>
                <c:pt idx="1776">
                  <c:v>43279.398539733796</c:v>
                </c:pt>
                <c:pt idx="1777">
                  <c:v>43279.406088240743</c:v>
                </c:pt>
                <c:pt idx="1778">
                  <c:v>43279.40696403935</c:v>
                </c:pt>
                <c:pt idx="1779">
                  <c:v>43279.421656747683</c:v>
                </c:pt>
                <c:pt idx="1780">
                  <c:v>43279.499124374997</c:v>
                </c:pt>
                <c:pt idx="1781">
                  <c:v>43279.527887407407</c:v>
                </c:pt>
                <c:pt idx="1782">
                  <c:v>43279.551504224539</c:v>
                </c:pt>
                <c:pt idx="1783">
                  <c:v>43279.553924398148</c:v>
                </c:pt>
                <c:pt idx="1784">
                  <c:v>43279.556944027776</c:v>
                </c:pt>
                <c:pt idx="1785">
                  <c:v>43279.55869258102</c:v>
                </c:pt>
                <c:pt idx="1786">
                  <c:v>43279.5596678125</c:v>
                </c:pt>
                <c:pt idx="1787">
                  <c:v>43279.564409085651</c:v>
                </c:pt>
                <c:pt idx="1788">
                  <c:v>43279.56563020833</c:v>
                </c:pt>
                <c:pt idx="1789">
                  <c:v>43279.568737013891</c:v>
                </c:pt>
                <c:pt idx="1790">
                  <c:v>43279.573553368056</c:v>
                </c:pt>
                <c:pt idx="1791">
                  <c:v>43279.590091527774</c:v>
                </c:pt>
                <c:pt idx="1792">
                  <c:v>43279.597322314818</c:v>
                </c:pt>
                <c:pt idx="1793">
                  <c:v>43279.59840722222</c:v>
                </c:pt>
                <c:pt idx="1794">
                  <c:v>43279.642892731485</c:v>
                </c:pt>
                <c:pt idx="1795">
                  <c:v>43279.676397870368</c:v>
                </c:pt>
                <c:pt idx="1796">
                  <c:v>43280.083130011575</c:v>
                </c:pt>
                <c:pt idx="1797">
                  <c:v>43280.103806828702</c:v>
                </c:pt>
                <c:pt idx="1798">
                  <c:v>43280.150674884258</c:v>
                </c:pt>
                <c:pt idx="1799">
                  <c:v>43280.158232974536</c:v>
                </c:pt>
                <c:pt idx="1800">
                  <c:v>43280.165136446762</c:v>
                </c:pt>
                <c:pt idx="1801">
                  <c:v>43280.171749074078</c:v>
                </c:pt>
                <c:pt idx="1802">
                  <c:v>43280.179652500003</c:v>
                </c:pt>
                <c:pt idx="1803">
                  <c:v>43280.182017627318</c:v>
                </c:pt>
                <c:pt idx="1804">
                  <c:v>43280.214904594905</c:v>
                </c:pt>
                <c:pt idx="1805">
                  <c:v>43280.221721203707</c:v>
                </c:pt>
                <c:pt idx="1806">
                  <c:v>43280.235603263885</c:v>
                </c:pt>
                <c:pt idx="1807">
                  <c:v>43280.257304652776</c:v>
                </c:pt>
                <c:pt idx="1808">
                  <c:v>43280.263396805552</c:v>
                </c:pt>
                <c:pt idx="1809">
                  <c:v>43280.264101307868</c:v>
                </c:pt>
                <c:pt idx="1810">
                  <c:v>43280.352435833331</c:v>
                </c:pt>
                <c:pt idx="1811">
                  <c:v>43280.35257747685</c:v>
                </c:pt>
                <c:pt idx="1812">
                  <c:v>43280.35484896991</c:v>
                </c:pt>
                <c:pt idx="1813">
                  <c:v>43280.357902129632</c:v>
                </c:pt>
                <c:pt idx="1814">
                  <c:v>43280.395529421294</c:v>
                </c:pt>
                <c:pt idx="1815">
                  <c:v>43280.400120162034</c:v>
                </c:pt>
                <c:pt idx="1816">
                  <c:v>43280.548255671296</c:v>
                </c:pt>
                <c:pt idx="1817">
                  <c:v>43280.552730416668</c:v>
                </c:pt>
                <c:pt idx="1818">
                  <c:v>43280.555027430557</c:v>
                </c:pt>
                <c:pt idx="1819">
                  <c:v>43280.627212164349</c:v>
                </c:pt>
                <c:pt idx="1820">
                  <c:v>43280.633844131946</c:v>
                </c:pt>
                <c:pt idx="1821">
                  <c:v>43280.647861863428</c:v>
                </c:pt>
                <c:pt idx="1822">
                  <c:v>43280.666869375003</c:v>
                </c:pt>
                <c:pt idx="1823">
                  <c:v>43280.697147361112</c:v>
                </c:pt>
                <c:pt idx="1824">
                  <c:v>43280.711772071758</c:v>
                </c:pt>
                <c:pt idx="1825">
                  <c:v>43280.768108668984</c:v>
                </c:pt>
                <c:pt idx="1826">
                  <c:v>43280.784945798609</c:v>
                </c:pt>
                <c:pt idx="1827">
                  <c:v>43280.78639671296</c:v>
                </c:pt>
                <c:pt idx="1828">
                  <c:v>43280.860102268518</c:v>
                </c:pt>
                <c:pt idx="1829">
                  <c:v>43280.887817372684</c:v>
                </c:pt>
                <c:pt idx="1830">
                  <c:v>43280.888246909723</c:v>
                </c:pt>
                <c:pt idx="1831">
                  <c:v>43280.946673587961</c:v>
                </c:pt>
                <c:pt idx="1832">
                  <c:v>43281.165343483794</c:v>
                </c:pt>
                <c:pt idx="1833">
                  <c:v>43281.265428344908</c:v>
                </c:pt>
                <c:pt idx="1834">
                  <c:v>43281.330549953702</c:v>
                </c:pt>
                <c:pt idx="1835">
                  <c:v>43281.332900555557</c:v>
                </c:pt>
                <c:pt idx="1836">
                  <c:v>43281.33653119213</c:v>
                </c:pt>
                <c:pt idx="1837">
                  <c:v>43281.400835185188</c:v>
                </c:pt>
                <c:pt idx="1838">
                  <c:v>43281.528243703702</c:v>
                </c:pt>
                <c:pt idx="1839">
                  <c:v>43281.548084490743</c:v>
                </c:pt>
                <c:pt idx="1840">
                  <c:v>43281.561242037038</c:v>
                </c:pt>
                <c:pt idx="1841">
                  <c:v>43281.56334547454</c:v>
                </c:pt>
                <c:pt idx="1842">
                  <c:v>43281.84190615741</c:v>
                </c:pt>
                <c:pt idx="1843">
                  <c:v>43281.842968344907</c:v>
                </c:pt>
                <c:pt idx="1844">
                  <c:v>43281.843268113429</c:v>
                </c:pt>
                <c:pt idx="1845">
                  <c:v>43281.855690787037</c:v>
                </c:pt>
                <c:pt idx="1846">
                  <c:v>43281.959833229164</c:v>
                </c:pt>
                <c:pt idx="1847">
                  <c:v>43281.963931979168</c:v>
                </c:pt>
                <c:pt idx="1848">
                  <c:v>43281.966455046299</c:v>
                </c:pt>
                <c:pt idx="1849">
                  <c:v>43282.205819594907</c:v>
                </c:pt>
                <c:pt idx="1850">
                  <c:v>43282.235272233796</c:v>
                </c:pt>
                <c:pt idx="1851">
                  <c:v>43282.251941122682</c:v>
                </c:pt>
                <c:pt idx="1852">
                  <c:v>43282.253631944448</c:v>
                </c:pt>
                <c:pt idx="1853">
                  <c:v>43282.319401712964</c:v>
                </c:pt>
                <c:pt idx="1854">
                  <c:v>43282.582442384257</c:v>
                </c:pt>
                <c:pt idx="1855">
                  <c:v>43282.670141493058</c:v>
                </c:pt>
                <c:pt idx="1856">
                  <c:v>43282.674302094907</c:v>
                </c:pt>
                <c:pt idx="1857">
                  <c:v>43282.722702557869</c:v>
                </c:pt>
                <c:pt idx="1858">
                  <c:v>43282.727022361112</c:v>
                </c:pt>
                <c:pt idx="1859">
                  <c:v>43282.728533437497</c:v>
                </c:pt>
                <c:pt idx="1860">
                  <c:v>43282.730241863428</c:v>
                </c:pt>
                <c:pt idx="1861">
                  <c:v>43282.779778993056</c:v>
                </c:pt>
                <c:pt idx="1862">
                  <c:v>43283.197125092593</c:v>
                </c:pt>
                <c:pt idx="1863">
                  <c:v>43283.228032280094</c:v>
                </c:pt>
                <c:pt idx="1864">
                  <c:v>43283.231198032408</c:v>
                </c:pt>
                <c:pt idx="1865">
                  <c:v>43283.290186284721</c:v>
                </c:pt>
                <c:pt idx="1866">
                  <c:v>43283.351620729169</c:v>
                </c:pt>
                <c:pt idx="1867">
                  <c:v>43283.357777430552</c:v>
                </c:pt>
                <c:pt idx="1868">
                  <c:v>43283.363922418983</c:v>
                </c:pt>
                <c:pt idx="1869">
                  <c:v>43283.373152546294</c:v>
                </c:pt>
                <c:pt idx="1870">
                  <c:v>43283.376241805556</c:v>
                </c:pt>
                <c:pt idx="1871">
                  <c:v>43283.379718368058</c:v>
                </c:pt>
                <c:pt idx="1872">
                  <c:v>43283.409014039353</c:v>
                </c:pt>
                <c:pt idx="1873">
                  <c:v>43283.427100462963</c:v>
                </c:pt>
                <c:pt idx="1874">
                  <c:v>43283.428857881947</c:v>
                </c:pt>
                <c:pt idx="1875">
                  <c:v>43283.435592442132</c:v>
                </c:pt>
                <c:pt idx="1876">
                  <c:v>43283.443588634262</c:v>
                </c:pt>
                <c:pt idx="1877">
                  <c:v>43283.453225231482</c:v>
                </c:pt>
                <c:pt idx="1878">
                  <c:v>43283.460294282406</c:v>
                </c:pt>
                <c:pt idx="1879">
                  <c:v>43283.461507673608</c:v>
                </c:pt>
                <c:pt idx="1880">
                  <c:v>43283.462482222225</c:v>
                </c:pt>
                <c:pt idx="1881">
                  <c:v>43283.46650224537</c:v>
                </c:pt>
                <c:pt idx="1882">
                  <c:v>43283.477903217594</c:v>
                </c:pt>
                <c:pt idx="1883">
                  <c:v>43283.478171238428</c:v>
                </c:pt>
                <c:pt idx="1884">
                  <c:v>43283.483098888886</c:v>
                </c:pt>
                <c:pt idx="1885">
                  <c:v>43283.485880752312</c:v>
                </c:pt>
                <c:pt idx="1886">
                  <c:v>43283.486050729167</c:v>
                </c:pt>
                <c:pt idx="1887">
                  <c:v>43283.488393391206</c:v>
                </c:pt>
                <c:pt idx="1888">
                  <c:v>43283.499310439816</c:v>
                </c:pt>
                <c:pt idx="1889">
                  <c:v>43283.500091192131</c:v>
                </c:pt>
                <c:pt idx="1890">
                  <c:v>43283.500966840278</c:v>
                </c:pt>
                <c:pt idx="1891">
                  <c:v>43283.521890671298</c:v>
                </c:pt>
                <c:pt idx="1892">
                  <c:v>43283.535785706015</c:v>
                </c:pt>
                <c:pt idx="1893">
                  <c:v>43283.543306099535</c:v>
                </c:pt>
                <c:pt idx="1894">
                  <c:v>43283.545188634256</c:v>
                </c:pt>
                <c:pt idx="1895">
                  <c:v>43283.552653587962</c:v>
                </c:pt>
                <c:pt idx="1896">
                  <c:v>43283.552939780093</c:v>
                </c:pt>
                <c:pt idx="1897">
                  <c:v>43283.556914456021</c:v>
                </c:pt>
                <c:pt idx="1898">
                  <c:v>43283.58619209491</c:v>
                </c:pt>
                <c:pt idx="1899">
                  <c:v>43283.588637627312</c:v>
                </c:pt>
                <c:pt idx="1900">
                  <c:v>43283.59319039352</c:v>
                </c:pt>
                <c:pt idx="1901">
                  <c:v>43283.595648587965</c:v>
                </c:pt>
                <c:pt idx="1902">
                  <c:v>43283.596522789354</c:v>
                </c:pt>
                <c:pt idx="1903">
                  <c:v>43283.596618946758</c:v>
                </c:pt>
                <c:pt idx="1904">
                  <c:v>43283.654646747687</c:v>
                </c:pt>
                <c:pt idx="1905">
                  <c:v>43283.658875752313</c:v>
                </c:pt>
                <c:pt idx="1906">
                  <c:v>43283.719219270832</c:v>
                </c:pt>
                <c:pt idx="1907">
                  <c:v>43283.719536550925</c:v>
                </c:pt>
                <c:pt idx="1908">
                  <c:v>43283.720258229165</c:v>
                </c:pt>
                <c:pt idx="1909">
                  <c:v>43283.764727847221</c:v>
                </c:pt>
                <c:pt idx="1910">
                  <c:v>43283.769641250001</c:v>
                </c:pt>
                <c:pt idx="1911">
                  <c:v>43283.776150543985</c:v>
                </c:pt>
                <c:pt idx="1912">
                  <c:v>43284.136379224539</c:v>
                </c:pt>
                <c:pt idx="1913">
                  <c:v>43284.188773969909</c:v>
                </c:pt>
                <c:pt idx="1914">
                  <c:v>43284.216960057871</c:v>
                </c:pt>
                <c:pt idx="1915">
                  <c:v>43284.274320648146</c:v>
                </c:pt>
                <c:pt idx="1916">
                  <c:v>43284.298959097221</c:v>
                </c:pt>
                <c:pt idx="1917">
                  <c:v>43284.315498124997</c:v>
                </c:pt>
                <c:pt idx="1918">
                  <c:v>43284.317853368055</c:v>
                </c:pt>
                <c:pt idx="1919">
                  <c:v>43284.319347175922</c:v>
                </c:pt>
                <c:pt idx="1920">
                  <c:v>43284.321316296293</c:v>
                </c:pt>
                <c:pt idx="1921">
                  <c:v>43284.322115856485</c:v>
                </c:pt>
                <c:pt idx="1922">
                  <c:v>43284.324116805554</c:v>
                </c:pt>
                <c:pt idx="1923">
                  <c:v>43284.360306655093</c:v>
                </c:pt>
                <c:pt idx="1924">
                  <c:v>43284.380629861109</c:v>
                </c:pt>
                <c:pt idx="1925">
                  <c:v>43284.42051462963</c:v>
                </c:pt>
                <c:pt idx="1926">
                  <c:v>43284.444359305555</c:v>
                </c:pt>
                <c:pt idx="1927">
                  <c:v>43284.451879837965</c:v>
                </c:pt>
                <c:pt idx="1928">
                  <c:v>43284.454213703706</c:v>
                </c:pt>
                <c:pt idx="1929">
                  <c:v>43284.471625196762</c:v>
                </c:pt>
                <c:pt idx="1930">
                  <c:v>43284.495925243056</c:v>
                </c:pt>
                <c:pt idx="1931">
                  <c:v>43284.495982499997</c:v>
                </c:pt>
                <c:pt idx="1932">
                  <c:v>43284.507769247684</c:v>
                </c:pt>
                <c:pt idx="1933">
                  <c:v>43284.510340347224</c:v>
                </c:pt>
                <c:pt idx="1934">
                  <c:v>43284.534133703703</c:v>
                </c:pt>
                <c:pt idx="1935">
                  <c:v>43284.54802894676</c:v>
                </c:pt>
                <c:pt idx="1936">
                  <c:v>43284.580345428243</c:v>
                </c:pt>
                <c:pt idx="1937">
                  <c:v>43284.584372766207</c:v>
                </c:pt>
                <c:pt idx="1938">
                  <c:v>43284.598731157406</c:v>
                </c:pt>
                <c:pt idx="1939">
                  <c:v>43284.604254027778</c:v>
                </c:pt>
                <c:pt idx="1940">
                  <c:v>43284.692020300929</c:v>
                </c:pt>
                <c:pt idx="1941">
                  <c:v>43284.694752488424</c:v>
                </c:pt>
                <c:pt idx="1942">
                  <c:v>43284.749640231479</c:v>
                </c:pt>
                <c:pt idx="1943">
                  <c:v>43284.891938715278</c:v>
                </c:pt>
                <c:pt idx="1944">
                  <c:v>43284.914469236108</c:v>
                </c:pt>
                <c:pt idx="1945">
                  <c:v>43284.91923172454</c:v>
                </c:pt>
                <c:pt idx="1946">
                  <c:v>43284.92063709491</c:v>
                </c:pt>
                <c:pt idx="1947">
                  <c:v>43285.028930717592</c:v>
                </c:pt>
                <c:pt idx="1948">
                  <c:v>43285.141936064814</c:v>
                </c:pt>
                <c:pt idx="1949">
                  <c:v>43285.185918298608</c:v>
                </c:pt>
                <c:pt idx="1950">
                  <c:v>43285.28056190972</c:v>
                </c:pt>
                <c:pt idx="1951">
                  <c:v>43285.313076724538</c:v>
                </c:pt>
                <c:pt idx="1952">
                  <c:v>43285.313114178243</c:v>
                </c:pt>
                <c:pt idx="1953">
                  <c:v>43285.313613206017</c:v>
                </c:pt>
                <c:pt idx="1954">
                  <c:v>43285.316879537037</c:v>
                </c:pt>
                <c:pt idx="1955">
                  <c:v>43285.317774016206</c:v>
                </c:pt>
                <c:pt idx="1956">
                  <c:v>43285.320042858795</c:v>
                </c:pt>
                <c:pt idx="1957">
                  <c:v>43285.321331157407</c:v>
                </c:pt>
                <c:pt idx="1958">
                  <c:v>43285.337886516201</c:v>
                </c:pt>
                <c:pt idx="1959">
                  <c:v>43285.345333229168</c:v>
                </c:pt>
                <c:pt idx="1960">
                  <c:v>43285.359629907405</c:v>
                </c:pt>
                <c:pt idx="1961">
                  <c:v>43285.360677025463</c:v>
                </c:pt>
                <c:pt idx="1962">
                  <c:v>43285.382322708334</c:v>
                </c:pt>
                <c:pt idx="1963">
                  <c:v>43285.383134699077</c:v>
                </c:pt>
                <c:pt idx="1964">
                  <c:v>43285.452637453702</c:v>
                </c:pt>
                <c:pt idx="1965">
                  <c:v>43285.474729930553</c:v>
                </c:pt>
                <c:pt idx="1966">
                  <c:v>43285.502016307873</c:v>
                </c:pt>
                <c:pt idx="1967">
                  <c:v>43285.509888009263</c:v>
                </c:pt>
                <c:pt idx="1968">
                  <c:v>43285.516440995372</c:v>
                </c:pt>
                <c:pt idx="1969">
                  <c:v>43285.599991041665</c:v>
                </c:pt>
                <c:pt idx="1970">
                  <c:v>43285.683746979164</c:v>
                </c:pt>
                <c:pt idx="1971">
                  <c:v>43285.729308715279</c:v>
                </c:pt>
                <c:pt idx="1972">
                  <c:v>43285.729944872684</c:v>
                </c:pt>
                <c:pt idx="1973">
                  <c:v>43285.750873437501</c:v>
                </c:pt>
                <c:pt idx="1974">
                  <c:v>43286.241203495367</c:v>
                </c:pt>
                <c:pt idx="1975">
                  <c:v>43286.24962145833</c:v>
                </c:pt>
                <c:pt idx="1976">
                  <c:v>43286.294415914352</c:v>
                </c:pt>
                <c:pt idx="1977">
                  <c:v>43286.304349155092</c:v>
                </c:pt>
                <c:pt idx="1978">
                  <c:v>43286.31580449074</c:v>
                </c:pt>
                <c:pt idx="1979">
                  <c:v>43286.329154953703</c:v>
                </c:pt>
                <c:pt idx="1980">
                  <c:v>43286.405842083332</c:v>
                </c:pt>
                <c:pt idx="1981">
                  <c:v>43286.423645138886</c:v>
                </c:pt>
                <c:pt idx="1982">
                  <c:v>43286.492181423608</c:v>
                </c:pt>
                <c:pt idx="1983">
                  <c:v>43286.498928194444</c:v>
                </c:pt>
                <c:pt idx="1984">
                  <c:v>43286.499485462962</c:v>
                </c:pt>
                <c:pt idx="1985">
                  <c:v>43286.504356064812</c:v>
                </c:pt>
                <c:pt idx="1986">
                  <c:v>43286.554841087964</c:v>
                </c:pt>
                <c:pt idx="1987">
                  <c:v>43286.55514866898</c:v>
                </c:pt>
                <c:pt idx="1988">
                  <c:v>43286.556347777776</c:v>
                </c:pt>
                <c:pt idx="1989">
                  <c:v>43286.556731122684</c:v>
                </c:pt>
                <c:pt idx="1990">
                  <c:v>43286.56960383102</c:v>
                </c:pt>
                <c:pt idx="1991">
                  <c:v>43286.624785023145</c:v>
                </c:pt>
                <c:pt idx="1992">
                  <c:v>43286.778062777776</c:v>
                </c:pt>
                <c:pt idx="1993">
                  <c:v>43287.069250497683</c:v>
                </c:pt>
                <c:pt idx="1994">
                  <c:v>43287.227887465277</c:v>
                </c:pt>
                <c:pt idx="1995">
                  <c:v>43287.336979641201</c:v>
                </c:pt>
                <c:pt idx="1996">
                  <c:v>43287.337974409726</c:v>
                </c:pt>
                <c:pt idx="1997">
                  <c:v>43287.35112078704</c:v>
                </c:pt>
                <c:pt idx="1998">
                  <c:v>43287.441345613428</c:v>
                </c:pt>
                <c:pt idx="1999">
                  <c:v>43287.444878113427</c:v>
                </c:pt>
                <c:pt idx="2000">
                  <c:v>43287.523462256948</c:v>
                </c:pt>
                <c:pt idx="2001">
                  <c:v>43287.677689293982</c:v>
                </c:pt>
                <c:pt idx="2002">
                  <c:v>43287.745396168983</c:v>
                </c:pt>
                <c:pt idx="2003">
                  <c:v>43287.756331585646</c:v>
                </c:pt>
                <c:pt idx="2004">
                  <c:v>43288.118262141201</c:v>
                </c:pt>
                <c:pt idx="2005">
                  <c:v>43288.126478344908</c:v>
                </c:pt>
                <c:pt idx="2006">
                  <c:v>43288.330084270834</c:v>
                </c:pt>
                <c:pt idx="2007">
                  <c:v>43288.330298460649</c:v>
                </c:pt>
                <c:pt idx="2008">
                  <c:v>43288.334623935189</c:v>
                </c:pt>
                <c:pt idx="2009">
                  <c:v>43288.344146909723</c:v>
                </c:pt>
                <c:pt idx="2010">
                  <c:v>43288.455836215275</c:v>
                </c:pt>
                <c:pt idx="2011">
                  <c:v>43288.460363182872</c:v>
                </c:pt>
                <c:pt idx="2012">
                  <c:v>43288.479539375003</c:v>
                </c:pt>
                <c:pt idx="2013">
                  <c:v>43288.493469895831</c:v>
                </c:pt>
                <c:pt idx="2014">
                  <c:v>43288.495266331018</c:v>
                </c:pt>
                <c:pt idx="2015">
                  <c:v>43288.496074479168</c:v>
                </c:pt>
                <c:pt idx="2016">
                  <c:v>43288.51507021991</c:v>
                </c:pt>
                <c:pt idx="2017">
                  <c:v>43288.646227592595</c:v>
                </c:pt>
                <c:pt idx="2018">
                  <c:v>43288.76034763889</c:v>
                </c:pt>
                <c:pt idx="2019">
                  <c:v>43289.175188113426</c:v>
                </c:pt>
                <c:pt idx="2020">
                  <c:v>43289.301175682871</c:v>
                </c:pt>
                <c:pt idx="2021">
                  <c:v>43289.30899153935</c:v>
                </c:pt>
                <c:pt idx="2022">
                  <c:v>43289.311974710647</c:v>
                </c:pt>
                <c:pt idx="2023">
                  <c:v>43289.385138784724</c:v>
                </c:pt>
                <c:pt idx="2024">
                  <c:v>43289.503791215277</c:v>
                </c:pt>
                <c:pt idx="2025">
                  <c:v>43289.504618298612</c:v>
                </c:pt>
                <c:pt idx="2026">
                  <c:v>43289.526031261572</c:v>
                </c:pt>
                <c:pt idx="2027">
                  <c:v>43289.561858842593</c:v>
                </c:pt>
                <c:pt idx="2028">
                  <c:v>43289.654394409721</c:v>
                </c:pt>
                <c:pt idx="2029">
                  <c:v>43289.782086099534</c:v>
                </c:pt>
                <c:pt idx="2030">
                  <c:v>43289.857437743056</c:v>
                </c:pt>
                <c:pt idx="2031">
                  <c:v>43289.878016111114</c:v>
                </c:pt>
                <c:pt idx="2032">
                  <c:v>43289.881655659723</c:v>
                </c:pt>
                <c:pt idx="2033">
                  <c:v>43290.128699108798</c:v>
                </c:pt>
                <c:pt idx="2034">
                  <c:v>43290.232498900463</c:v>
                </c:pt>
                <c:pt idx="2035">
                  <c:v>43290.303868310184</c:v>
                </c:pt>
                <c:pt idx="2036">
                  <c:v>43290.540705868058</c:v>
                </c:pt>
                <c:pt idx="2037">
                  <c:v>43290.590343599535</c:v>
                </c:pt>
                <c:pt idx="2038">
                  <c:v>43290.678924675929</c:v>
                </c:pt>
                <c:pt idx="2039">
                  <c:v>43290.992739780093</c:v>
                </c:pt>
                <c:pt idx="2040">
                  <c:v>43291.181220833336</c:v>
                </c:pt>
                <c:pt idx="2041">
                  <c:v>43291.205792037035</c:v>
                </c:pt>
                <c:pt idx="2042">
                  <c:v>43291.218937129626</c:v>
                </c:pt>
                <c:pt idx="2043">
                  <c:v>43291.300301053241</c:v>
                </c:pt>
                <c:pt idx="2044">
                  <c:v>43291.366794004629</c:v>
                </c:pt>
                <c:pt idx="2045">
                  <c:v>43291.370635370367</c:v>
                </c:pt>
                <c:pt idx="2046">
                  <c:v>43291.380491909724</c:v>
                </c:pt>
                <c:pt idx="2047">
                  <c:v>43291.383479490738</c:v>
                </c:pt>
                <c:pt idx="2048">
                  <c:v>43291.384658402778</c:v>
                </c:pt>
                <c:pt idx="2049">
                  <c:v>43291.3893193287</c:v>
                </c:pt>
                <c:pt idx="2050">
                  <c:v>43291.389801215279</c:v>
                </c:pt>
                <c:pt idx="2051">
                  <c:v>43291.393125752315</c:v>
                </c:pt>
                <c:pt idx="2052">
                  <c:v>43291.399972893516</c:v>
                </c:pt>
                <c:pt idx="2053">
                  <c:v>43291.419392442127</c:v>
                </c:pt>
                <c:pt idx="2054">
                  <c:v>43291.425632951388</c:v>
                </c:pt>
                <c:pt idx="2055">
                  <c:v>43291.430907708331</c:v>
                </c:pt>
                <c:pt idx="2056">
                  <c:v>43291.452484675923</c:v>
                </c:pt>
                <c:pt idx="2057">
                  <c:v>43291.488717280095</c:v>
                </c:pt>
                <c:pt idx="2058">
                  <c:v>43291.489420682869</c:v>
                </c:pt>
                <c:pt idx="2059">
                  <c:v>43291.499828900465</c:v>
                </c:pt>
                <c:pt idx="2060">
                  <c:v>43291.502605648151</c:v>
                </c:pt>
                <c:pt idx="2061">
                  <c:v>43291.508674236109</c:v>
                </c:pt>
                <c:pt idx="2062">
                  <c:v>43291.52434891204</c:v>
                </c:pt>
                <c:pt idx="2063">
                  <c:v>43291.525357800929</c:v>
                </c:pt>
                <c:pt idx="2064">
                  <c:v>43291.563025023148</c:v>
                </c:pt>
                <c:pt idx="2065">
                  <c:v>43291.601321793984</c:v>
                </c:pt>
                <c:pt idx="2066">
                  <c:v>43291.608758090275</c:v>
                </c:pt>
                <c:pt idx="2067">
                  <c:v>43291.739282337963</c:v>
                </c:pt>
                <c:pt idx="2068">
                  <c:v>43291.757770625001</c:v>
                </c:pt>
                <c:pt idx="2069">
                  <c:v>43291.768406817129</c:v>
                </c:pt>
                <c:pt idx="2070">
                  <c:v>43291.788868692129</c:v>
                </c:pt>
                <c:pt idx="2071">
                  <c:v>43291.808535300923</c:v>
                </c:pt>
                <c:pt idx="2072">
                  <c:v>43291.812448703706</c:v>
                </c:pt>
                <c:pt idx="2073">
                  <c:v>43291.815514212962</c:v>
                </c:pt>
                <c:pt idx="2074">
                  <c:v>43291.823559027776</c:v>
                </c:pt>
                <c:pt idx="2075">
                  <c:v>43291.829208622687</c:v>
                </c:pt>
                <c:pt idx="2076">
                  <c:v>43291.993147048612</c:v>
                </c:pt>
                <c:pt idx="2077">
                  <c:v>43291.993459421297</c:v>
                </c:pt>
                <c:pt idx="2078">
                  <c:v>43291.998866319445</c:v>
                </c:pt>
                <c:pt idx="2079">
                  <c:v>43291.999684444447</c:v>
                </c:pt>
                <c:pt idx="2080">
                  <c:v>43292.048366539355</c:v>
                </c:pt>
                <c:pt idx="2081">
                  <c:v>43292.170884629631</c:v>
                </c:pt>
                <c:pt idx="2082">
                  <c:v>43292.211559398151</c:v>
                </c:pt>
                <c:pt idx="2083">
                  <c:v>43292.292483032405</c:v>
                </c:pt>
                <c:pt idx="2084">
                  <c:v>43292.33905505787</c:v>
                </c:pt>
                <c:pt idx="2085">
                  <c:v>43292.339381574071</c:v>
                </c:pt>
                <c:pt idx="2086">
                  <c:v>43292.342111365739</c:v>
                </c:pt>
                <c:pt idx="2087">
                  <c:v>43292.343993136572</c:v>
                </c:pt>
                <c:pt idx="2088">
                  <c:v>43292.357291840279</c:v>
                </c:pt>
                <c:pt idx="2089">
                  <c:v>43292.359497442128</c:v>
                </c:pt>
                <c:pt idx="2090">
                  <c:v>43292.368351921294</c:v>
                </c:pt>
                <c:pt idx="2091">
                  <c:v>43292.394065752313</c:v>
                </c:pt>
                <c:pt idx="2092">
                  <c:v>43292.399944398145</c:v>
                </c:pt>
                <c:pt idx="2093">
                  <c:v>43292.409051875002</c:v>
                </c:pt>
                <c:pt idx="2094">
                  <c:v>43292.426016967591</c:v>
                </c:pt>
                <c:pt idx="2095">
                  <c:v>43292.446933333333</c:v>
                </c:pt>
                <c:pt idx="2096">
                  <c:v>43292.447445289348</c:v>
                </c:pt>
                <c:pt idx="2097">
                  <c:v>43292.448061631942</c:v>
                </c:pt>
                <c:pt idx="2098">
                  <c:v>43292.459707870374</c:v>
                </c:pt>
                <c:pt idx="2099">
                  <c:v>43292.474004236108</c:v>
                </c:pt>
                <c:pt idx="2100">
                  <c:v>43292.478744340275</c:v>
                </c:pt>
                <c:pt idx="2101">
                  <c:v>43292.479318541664</c:v>
                </c:pt>
                <c:pt idx="2102">
                  <c:v>43292.485758750001</c:v>
                </c:pt>
                <c:pt idx="2103">
                  <c:v>43292.5284669213</c:v>
                </c:pt>
                <c:pt idx="2104">
                  <c:v>43292.532896273151</c:v>
                </c:pt>
                <c:pt idx="2105">
                  <c:v>43292.594648854167</c:v>
                </c:pt>
                <c:pt idx="2106">
                  <c:v>43292.608734108799</c:v>
                </c:pt>
                <c:pt idx="2107">
                  <c:v>43293.316488275465</c:v>
                </c:pt>
                <c:pt idx="2108">
                  <c:v>43293.323804699074</c:v>
                </c:pt>
                <c:pt idx="2109">
                  <c:v>43293.326651736112</c:v>
                </c:pt>
                <c:pt idx="2110">
                  <c:v>43293.334618553243</c:v>
                </c:pt>
                <c:pt idx="2111">
                  <c:v>43293.338764733795</c:v>
                </c:pt>
                <c:pt idx="2112">
                  <c:v>43293.384270833332</c:v>
                </c:pt>
                <c:pt idx="2113">
                  <c:v>43293.385343472219</c:v>
                </c:pt>
                <c:pt idx="2114">
                  <c:v>43293.387405740737</c:v>
                </c:pt>
                <c:pt idx="2115">
                  <c:v>43293.388531539349</c:v>
                </c:pt>
                <c:pt idx="2116">
                  <c:v>43293.415993692128</c:v>
                </c:pt>
                <c:pt idx="2117">
                  <c:v>43293.433110312501</c:v>
                </c:pt>
                <c:pt idx="2118">
                  <c:v>43293.433825810185</c:v>
                </c:pt>
                <c:pt idx="2119">
                  <c:v>43293.462147777776</c:v>
                </c:pt>
                <c:pt idx="2120">
                  <c:v>43293.4970565162</c:v>
                </c:pt>
                <c:pt idx="2121">
                  <c:v>43293.500102025464</c:v>
                </c:pt>
                <c:pt idx="2122">
                  <c:v>43293.506780636577</c:v>
                </c:pt>
                <c:pt idx="2123">
                  <c:v>43293.509103344906</c:v>
                </c:pt>
                <c:pt idx="2124">
                  <c:v>43293.536755347224</c:v>
                </c:pt>
                <c:pt idx="2125">
                  <c:v>43293.538172175926</c:v>
                </c:pt>
                <c:pt idx="2126">
                  <c:v>43293.546381053238</c:v>
                </c:pt>
                <c:pt idx="2127">
                  <c:v>43293.548019525464</c:v>
                </c:pt>
                <c:pt idx="2128">
                  <c:v>43293.565519444448</c:v>
                </c:pt>
                <c:pt idx="2129">
                  <c:v>43293.567313055559</c:v>
                </c:pt>
                <c:pt idx="2130">
                  <c:v>43293.703082546293</c:v>
                </c:pt>
                <c:pt idx="2131">
                  <c:v>43293.735712210648</c:v>
                </c:pt>
                <c:pt idx="2132">
                  <c:v>43293.737351689815</c:v>
                </c:pt>
                <c:pt idx="2133">
                  <c:v>43293.889974999998</c:v>
                </c:pt>
                <c:pt idx="2134">
                  <c:v>43294.094940983799</c:v>
                </c:pt>
                <c:pt idx="2135">
                  <c:v>43294.110123043982</c:v>
                </c:pt>
                <c:pt idx="2136">
                  <c:v>43294.111909282408</c:v>
                </c:pt>
                <c:pt idx="2137">
                  <c:v>43294.112194652778</c:v>
                </c:pt>
                <c:pt idx="2138">
                  <c:v>43294.117665092592</c:v>
                </c:pt>
                <c:pt idx="2139">
                  <c:v>43294.142915358796</c:v>
                </c:pt>
                <c:pt idx="2140">
                  <c:v>43294.192690439813</c:v>
                </c:pt>
                <c:pt idx="2141">
                  <c:v>43294.194787094908</c:v>
                </c:pt>
                <c:pt idx="2142">
                  <c:v>43294.219714236111</c:v>
                </c:pt>
                <c:pt idx="2143">
                  <c:v>43294.230991446762</c:v>
                </c:pt>
                <c:pt idx="2144">
                  <c:v>43294.279377384257</c:v>
                </c:pt>
                <c:pt idx="2145">
                  <c:v>43294.279475150463</c:v>
                </c:pt>
                <c:pt idx="2146">
                  <c:v>43294.285376203705</c:v>
                </c:pt>
                <c:pt idx="2147">
                  <c:v>43294.367702013886</c:v>
                </c:pt>
                <c:pt idx="2148">
                  <c:v>43294.385912442129</c:v>
                </c:pt>
                <c:pt idx="2149">
                  <c:v>43294.423858449074</c:v>
                </c:pt>
                <c:pt idx="2150">
                  <c:v>43294.424134907407</c:v>
                </c:pt>
                <c:pt idx="2151">
                  <c:v>43294.426061967592</c:v>
                </c:pt>
                <c:pt idx="2152">
                  <c:v>43294.437396331021</c:v>
                </c:pt>
                <c:pt idx="2153">
                  <c:v>43294.520258703706</c:v>
                </c:pt>
                <c:pt idx="2154">
                  <c:v>43294.526150300924</c:v>
                </c:pt>
                <c:pt idx="2155">
                  <c:v>43294.73693204861</c:v>
                </c:pt>
                <c:pt idx="2156">
                  <c:v>43294.774469328702</c:v>
                </c:pt>
                <c:pt idx="2157">
                  <c:v>43294.77630972222</c:v>
                </c:pt>
                <c:pt idx="2158">
                  <c:v>43294.779615277781</c:v>
                </c:pt>
                <c:pt idx="2159">
                  <c:v>43294.786413032409</c:v>
                </c:pt>
                <c:pt idx="2160">
                  <c:v>43294.796450520837</c:v>
                </c:pt>
                <c:pt idx="2161">
                  <c:v>43294.799940300923</c:v>
                </c:pt>
                <c:pt idx="2162">
                  <c:v>43294.803632395837</c:v>
                </c:pt>
                <c:pt idx="2163">
                  <c:v>43294.805611122683</c:v>
                </c:pt>
                <c:pt idx="2164">
                  <c:v>43294.80699809028</c:v>
                </c:pt>
                <c:pt idx="2165">
                  <c:v>43294.829232905089</c:v>
                </c:pt>
                <c:pt idx="2166">
                  <c:v>43294.890694444446</c:v>
                </c:pt>
                <c:pt idx="2167">
                  <c:v>43295.188021979164</c:v>
                </c:pt>
                <c:pt idx="2168">
                  <c:v>43295.222436932869</c:v>
                </c:pt>
                <c:pt idx="2169">
                  <c:v>43295.271939733793</c:v>
                </c:pt>
                <c:pt idx="2170">
                  <c:v>43295.363266469911</c:v>
                </c:pt>
                <c:pt idx="2171">
                  <c:v>43295.381322754627</c:v>
                </c:pt>
                <c:pt idx="2172">
                  <c:v>43295.417991527778</c:v>
                </c:pt>
                <c:pt idx="2173">
                  <c:v>43295.418306817126</c:v>
                </c:pt>
                <c:pt idx="2174">
                  <c:v>43295.422095578702</c:v>
                </c:pt>
                <c:pt idx="2175">
                  <c:v>43295.422465798612</c:v>
                </c:pt>
                <c:pt idx="2176">
                  <c:v>43295.425534479167</c:v>
                </c:pt>
                <c:pt idx="2177">
                  <c:v>43295.426101296296</c:v>
                </c:pt>
                <c:pt idx="2178">
                  <c:v>43295.42949978009</c:v>
                </c:pt>
                <c:pt idx="2179">
                  <c:v>43295.446012708337</c:v>
                </c:pt>
                <c:pt idx="2180">
                  <c:v>43295.446754398145</c:v>
                </c:pt>
                <c:pt idx="2181">
                  <c:v>43295.450199432868</c:v>
                </c:pt>
                <c:pt idx="2182">
                  <c:v>43295.461233958333</c:v>
                </c:pt>
                <c:pt idx="2183">
                  <c:v>43295.467517210651</c:v>
                </c:pt>
                <c:pt idx="2184">
                  <c:v>43295.471870104164</c:v>
                </c:pt>
                <c:pt idx="2185">
                  <c:v>43295.509791319448</c:v>
                </c:pt>
                <c:pt idx="2186">
                  <c:v>43295.773617164348</c:v>
                </c:pt>
                <c:pt idx="2187">
                  <c:v>43295.816502245369</c:v>
                </c:pt>
                <c:pt idx="2188">
                  <c:v>43296.285399016204</c:v>
                </c:pt>
                <c:pt idx="2189">
                  <c:v>43296.399665219906</c:v>
                </c:pt>
                <c:pt idx="2190">
                  <c:v>43296.418145787036</c:v>
                </c:pt>
                <c:pt idx="2191">
                  <c:v>43296.421877083332</c:v>
                </c:pt>
                <c:pt idx="2192">
                  <c:v>43296.487018807871</c:v>
                </c:pt>
                <c:pt idx="2193">
                  <c:v>43296.543058958334</c:v>
                </c:pt>
                <c:pt idx="2194">
                  <c:v>43296.733276018516</c:v>
                </c:pt>
                <c:pt idx="2195">
                  <c:v>43296.750057662037</c:v>
                </c:pt>
                <c:pt idx="2196">
                  <c:v>43297.265568819443</c:v>
                </c:pt>
                <c:pt idx="2197">
                  <c:v>43297.30064277778</c:v>
                </c:pt>
                <c:pt idx="2198">
                  <c:v>43297.311101678242</c:v>
                </c:pt>
                <c:pt idx="2199">
                  <c:v>43297.317640868052</c:v>
                </c:pt>
                <c:pt idx="2200">
                  <c:v>43297.342262962964</c:v>
                </c:pt>
                <c:pt idx="2201">
                  <c:v>43297.395740127315</c:v>
                </c:pt>
                <c:pt idx="2202">
                  <c:v>43297.398252326391</c:v>
                </c:pt>
                <c:pt idx="2203">
                  <c:v>43297.398615590275</c:v>
                </c:pt>
                <c:pt idx="2204">
                  <c:v>43297.410733657409</c:v>
                </c:pt>
                <c:pt idx="2205">
                  <c:v>43297.412488912036</c:v>
                </c:pt>
                <c:pt idx="2206">
                  <c:v>43297.437503692126</c:v>
                </c:pt>
                <c:pt idx="2207">
                  <c:v>43297.438030833335</c:v>
                </c:pt>
                <c:pt idx="2208">
                  <c:v>43297.445153194443</c:v>
                </c:pt>
                <c:pt idx="2209">
                  <c:v>43297.495514918985</c:v>
                </c:pt>
                <c:pt idx="2210">
                  <c:v>43297.520206006942</c:v>
                </c:pt>
                <c:pt idx="2211">
                  <c:v>43297.722108391201</c:v>
                </c:pt>
                <c:pt idx="2212">
                  <c:v>43297.736670763887</c:v>
                </c:pt>
                <c:pt idx="2213">
                  <c:v>43297.805446736114</c:v>
                </c:pt>
                <c:pt idx="2214">
                  <c:v>43297.839548807868</c:v>
                </c:pt>
                <c:pt idx="2215">
                  <c:v>43297.840757141203</c:v>
                </c:pt>
                <c:pt idx="2216">
                  <c:v>43298.236346157406</c:v>
                </c:pt>
                <c:pt idx="2217">
                  <c:v>43298.239937627317</c:v>
                </c:pt>
                <c:pt idx="2218">
                  <c:v>43298.344932233798</c:v>
                </c:pt>
                <c:pt idx="2219">
                  <c:v>43298.358761770833</c:v>
                </c:pt>
                <c:pt idx="2220">
                  <c:v>43298.463289282408</c:v>
                </c:pt>
                <c:pt idx="2221">
                  <c:v>43298.581032210648</c:v>
                </c:pt>
                <c:pt idx="2222">
                  <c:v>43298.697485243058</c:v>
                </c:pt>
                <c:pt idx="2223">
                  <c:v>43298.748426030092</c:v>
                </c:pt>
                <c:pt idx="2224">
                  <c:v>43299.139495312498</c:v>
                </c:pt>
                <c:pt idx="2225">
                  <c:v>43299.162861932869</c:v>
                </c:pt>
                <c:pt idx="2226">
                  <c:v>43299.165193055553</c:v>
                </c:pt>
                <c:pt idx="2227">
                  <c:v>43299.224733981478</c:v>
                </c:pt>
                <c:pt idx="2228">
                  <c:v>43299.22938931713</c:v>
                </c:pt>
                <c:pt idx="2229">
                  <c:v>43299.232645416669</c:v>
                </c:pt>
                <c:pt idx="2230">
                  <c:v>43299.328743888887</c:v>
                </c:pt>
                <c:pt idx="2231">
                  <c:v>43299.473189247685</c:v>
                </c:pt>
                <c:pt idx="2232">
                  <c:v>43299.473621261575</c:v>
                </c:pt>
                <c:pt idx="2233">
                  <c:v>43299.520039791663</c:v>
                </c:pt>
                <c:pt idx="2234">
                  <c:v>43299.600954085647</c:v>
                </c:pt>
                <c:pt idx="2235">
                  <c:v>43300.119336134259</c:v>
                </c:pt>
                <c:pt idx="2236">
                  <c:v>43300.191419050927</c:v>
                </c:pt>
                <c:pt idx="2237">
                  <c:v>43300.305557615742</c:v>
                </c:pt>
                <c:pt idx="2238">
                  <c:v>43300.369440497685</c:v>
                </c:pt>
                <c:pt idx="2239">
                  <c:v>43300.389376805557</c:v>
                </c:pt>
                <c:pt idx="2240">
                  <c:v>43300.39830627315</c:v>
                </c:pt>
                <c:pt idx="2241">
                  <c:v>43300.418875347219</c:v>
                </c:pt>
                <c:pt idx="2242">
                  <c:v>43300.483105462961</c:v>
                </c:pt>
                <c:pt idx="2243">
                  <c:v>43300.722846157405</c:v>
                </c:pt>
                <c:pt idx="2244">
                  <c:v>43300.744645150466</c:v>
                </c:pt>
                <c:pt idx="2245">
                  <c:v>43300.745771064816</c:v>
                </c:pt>
                <c:pt idx="2246">
                  <c:v>43300.750028842594</c:v>
                </c:pt>
                <c:pt idx="2247">
                  <c:v>43301.192258599534</c:v>
                </c:pt>
                <c:pt idx="2248">
                  <c:v>43301.206128784725</c:v>
                </c:pt>
                <c:pt idx="2249">
                  <c:v>43301.232092789352</c:v>
                </c:pt>
                <c:pt idx="2250">
                  <c:v>43301.257574363422</c:v>
                </c:pt>
                <c:pt idx="2251">
                  <c:v>43301.299467384262</c:v>
                </c:pt>
                <c:pt idx="2252">
                  <c:v>43301.299914120369</c:v>
                </c:pt>
                <c:pt idx="2253">
                  <c:v>43301.522672094907</c:v>
                </c:pt>
                <c:pt idx="2254">
                  <c:v>43301.526144560186</c:v>
                </c:pt>
                <c:pt idx="2255">
                  <c:v>43301.530828506948</c:v>
                </c:pt>
                <c:pt idx="2256">
                  <c:v>43301.540813217594</c:v>
                </c:pt>
                <c:pt idx="2257">
                  <c:v>43301.564051979163</c:v>
                </c:pt>
                <c:pt idx="2258">
                  <c:v>43301.564306921297</c:v>
                </c:pt>
                <c:pt idx="2259">
                  <c:v>43301.567500555553</c:v>
                </c:pt>
                <c:pt idx="2260">
                  <c:v>43301.597020173613</c:v>
                </c:pt>
                <c:pt idx="2261">
                  <c:v>43301.645621944444</c:v>
                </c:pt>
                <c:pt idx="2262">
                  <c:v>43301.733228101853</c:v>
                </c:pt>
                <c:pt idx="2263">
                  <c:v>43301.741330694444</c:v>
                </c:pt>
                <c:pt idx="2264">
                  <c:v>43301.741819722221</c:v>
                </c:pt>
                <c:pt idx="2265">
                  <c:v>43301.942569606479</c:v>
                </c:pt>
                <c:pt idx="2266">
                  <c:v>43302.232749236115</c:v>
                </c:pt>
                <c:pt idx="2267">
                  <c:v>43302.233253715276</c:v>
                </c:pt>
                <c:pt idx="2268">
                  <c:v>43302.245433425924</c:v>
                </c:pt>
                <c:pt idx="2269">
                  <c:v>43302.254871689816</c:v>
                </c:pt>
                <c:pt idx="2270">
                  <c:v>43302.349292245373</c:v>
                </c:pt>
                <c:pt idx="2271">
                  <c:v>43302.45709384259</c:v>
                </c:pt>
                <c:pt idx="2272">
                  <c:v>43302.457619375004</c:v>
                </c:pt>
                <c:pt idx="2273">
                  <c:v>43302.513711493055</c:v>
                </c:pt>
                <c:pt idx="2274">
                  <c:v>43302.568464317126</c:v>
                </c:pt>
                <c:pt idx="2275">
                  <c:v>43302.603550844906</c:v>
                </c:pt>
                <c:pt idx="2276">
                  <c:v>43303.075430370372</c:v>
                </c:pt>
                <c:pt idx="2277">
                  <c:v>43303.206442858798</c:v>
                </c:pt>
                <c:pt idx="2278">
                  <c:v>43303.222779305557</c:v>
                </c:pt>
                <c:pt idx="2279">
                  <c:v>43303.223520023152</c:v>
                </c:pt>
                <c:pt idx="2280">
                  <c:v>43303.301726967591</c:v>
                </c:pt>
                <c:pt idx="2281">
                  <c:v>43303.309646851849</c:v>
                </c:pt>
                <c:pt idx="2282">
                  <c:v>43303.348099629628</c:v>
                </c:pt>
                <c:pt idx="2283">
                  <c:v>43303.348733784725</c:v>
                </c:pt>
                <c:pt idx="2284">
                  <c:v>43303.766120023145</c:v>
                </c:pt>
                <c:pt idx="2285">
                  <c:v>43304.09665402778</c:v>
                </c:pt>
                <c:pt idx="2286">
                  <c:v>43304.102414247682</c:v>
                </c:pt>
                <c:pt idx="2287">
                  <c:v>43304.190212141206</c:v>
                </c:pt>
                <c:pt idx="2288">
                  <c:v>43304.238143854163</c:v>
                </c:pt>
                <c:pt idx="2289">
                  <c:v>43304.454726226853</c:v>
                </c:pt>
                <c:pt idx="2290">
                  <c:v>43304.47701440972</c:v>
                </c:pt>
                <c:pt idx="2291">
                  <c:v>43304.479112442132</c:v>
                </c:pt>
                <c:pt idx="2292">
                  <c:v>43304.502563217589</c:v>
                </c:pt>
                <c:pt idx="2293">
                  <c:v>43304.522733344907</c:v>
                </c:pt>
                <c:pt idx="2294">
                  <c:v>43304.529347858799</c:v>
                </c:pt>
                <c:pt idx="2295">
                  <c:v>43304.558999351852</c:v>
                </c:pt>
                <c:pt idx="2296">
                  <c:v>43304.563605439813</c:v>
                </c:pt>
                <c:pt idx="2297">
                  <c:v>43304.57668096065</c:v>
                </c:pt>
                <c:pt idx="2298">
                  <c:v>43304.714645972221</c:v>
                </c:pt>
                <c:pt idx="2299">
                  <c:v>43304.756499571762</c:v>
                </c:pt>
                <c:pt idx="2300">
                  <c:v>43304.971099548609</c:v>
                </c:pt>
                <c:pt idx="2301">
                  <c:v>43305.110879560183</c:v>
                </c:pt>
                <c:pt idx="2302">
                  <c:v>43305.112688530091</c:v>
                </c:pt>
                <c:pt idx="2303">
                  <c:v>43305.112847615739</c:v>
                </c:pt>
                <c:pt idx="2304">
                  <c:v>43305.16970175926</c:v>
                </c:pt>
                <c:pt idx="2305">
                  <c:v>43305.199570648147</c:v>
                </c:pt>
                <c:pt idx="2306">
                  <c:v>43305.212533738428</c:v>
                </c:pt>
                <c:pt idx="2307">
                  <c:v>43305.213148148148</c:v>
                </c:pt>
                <c:pt idx="2308">
                  <c:v>43305.215934108797</c:v>
                </c:pt>
                <c:pt idx="2309">
                  <c:v>43305.242766377312</c:v>
                </c:pt>
                <c:pt idx="2310">
                  <c:v>43305.252884745372</c:v>
                </c:pt>
                <c:pt idx="2311">
                  <c:v>43305.264605775461</c:v>
                </c:pt>
                <c:pt idx="2312">
                  <c:v>43305.317998009261</c:v>
                </c:pt>
                <c:pt idx="2313">
                  <c:v>43305.319360601854</c:v>
                </c:pt>
                <c:pt idx="2314">
                  <c:v>43305.324306770832</c:v>
                </c:pt>
                <c:pt idx="2315">
                  <c:v>43305.326952094911</c:v>
                </c:pt>
                <c:pt idx="2316">
                  <c:v>43305.328145104169</c:v>
                </c:pt>
                <c:pt idx="2317">
                  <c:v>43305.328695868055</c:v>
                </c:pt>
                <c:pt idx="2318">
                  <c:v>43305.335088888889</c:v>
                </c:pt>
                <c:pt idx="2319">
                  <c:v>43305.336321423609</c:v>
                </c:pt>
                <c:pt idx="2320">
                  <c:v>43305.338881354168</c:v>
                </c:pt>
                <c:pt idx="2321">
                  <c:v>43305.343094247684</c:v>
                </c:pt>
                <c:pt idx="2322">
                  <c:v>43305.364393460652</c:v>
                </c:pt>
                <c:pt idx="2323">
                  <c:v>43305.393026736114</c:v>
                </c:pt>
                <c:pt idx="2324">
                  <c:v>43305.411799583337</c:v>
                </c:pt>
                <c:pt idx="2325">
                  <c:v>43305.460904363426</c:v>
                </c:pt>
                <c:pt idx="2326">
                  <c:v>43305.499216145836</c:v>
                </c:pt>
                <c:pt idx="2327">
                  <c:v>43305.540718692129</c:v>
                </c:pt>
                <c:pt idx="2328">
                  <c:v>43305.549870115741</c:v>
                </c:pt>
                <c:pt idx="2329">
                  <c:v>43305.559569074074</c:v>
                </c:pt>
                <c:pt idx="2330">
                  <c:v>43305.668452708334</c:v>
                </c:pt>
                <c:pt idx="2331">
                  <c:v>43305.768858518517</c:v>
                </c:pt>
                <c:pt idx="2332">
                  <c:v>43305.796778981479</c:v>
                </c:pt>
                <c:pt idx="2333">
                  <c:v>43306.04832228009</c:v>
                </c:pt>
                <c:pt idx="2334">
                  <c:v>43306.054094976855</c:v>
                </c:pt>
                <c:pt idx="2335">
                  <c:v>43306.056539780089</c:v>
                </c:pt>
                <c:pt idx="2336">
                  <c:v>43306.111224548615</c:v>
                </c:pt>
                <c:pt idx="2337">
                  <c:v>43306.206769155091</c:v>
                </c:pt>
                <c:pt idx="2338">
                  <c:v>43306.218141805555</c:v>
                </c:pt>
                <c:pt idx="2339">
                  <c:v>43306.327978425928</c:v>
                </c:pt>
                <c:pt idx="2340">
                  <c:v>43306.332387141207</c:v>
                </c:pt>
                <c:pt idx="2341">
                  <c:v>43306.332893819446</c:v>
                </c:pt>
                <c:pt idx="2342">
                  <c:v>43306.336006469908</c:v>
                </c:pt>
                <c:pt idx="2343">
                  <c:v>43306.38220388889</c:v>
                </c:pt>
                <c:pt idx="2344">
                  <c:v>43306.385381585649</c:v>
                </c:pt>
                <c:pt idx="2345">
                  <c:v>43306.415199317133</c:v>
                </c:pt>
                <c:pt idx="2346">
                  <c:v>43306.432971932867</c:v>
                </c:pt>
                <c:pt idx="2347">
                  <c:v>43306.433977337962</c:v>
                </c:pt>
                <c:pt idx="2348">
                  <c:v>43306.435062488425</c:v>
                </c:pt>
                <c:pt idx="2349">
                  <c:v>43306.435932615743</c:v>
                </c:pt>
                <c:pt idx="2350">
                  <c:v>43306.436698229169</c:v>
                </c:pt>
                <c:pt idx="2351">
                  <c:v>43306.466608842595</c:v>
                </c:pt>
                <c:pt idx="2352">
                  <c:v>43306.474927650466</c:v>
                </c:pt>
                <c:pt idx="2353">
                  <c:v>43306.484678009256</c:v>
                </c:pt>
                <c:pt idx="2354">
                  <c:v>43306.486151805555</c:v>
                </c:pt>
                <c:pt idx="2355">
                  <c:v>43306.493956481485</c:v>
                </c:pt>
                <c:pt idx="2356">
                  <c:v>43306.496099421296</c:v>
                </c:pt>
                <c:pt idx="2357">
                  <c:v>43306.497369259261</c:v>
                </c:pt>
                <c:pt idx="2358">
                  <c:v>43306.499970659723</c:v>
                </c:pt>
                <c:pt idx="2359">
                  <c:v>43306.500725925929</c:v>
                </c:pt>
                <c:pt idx="2360">
                  <c:v>43306.503448298608</c:v>
                </c:pt>
                <c:pt idx="2361">
                  <c:v>43306.509055185183</c:v>
                </c:pt>
                <c:pt idx="2362">
                  <c:v>43306.511572094911</c:v>
                </c:pt>
                <c:pt idx="2363">
                  <c:v>43306.515166817131</c:v>
                </c:pt>
                <c:pt idx="2364">
                  <c:v>43306.523312453704</c:v>
                </c:pt>
                <c:pt idx="2365">
                  <c:v>43306.52881653935</c:v>
                </c:pt>
                <c:pt idx="2366">
                  <c:v>43306.530184699077</c:v>
                </c:pt>
                <c:pt idx="2367">
                  <c:v>43306.531218055556</c:v>
                </c:pt>
                <c:pt idx="2368">
                  <c:v>43306.532162199073</c:v>
                </c:pt>
                <c:pt idx="2369">
                  <c:v>43306.564972638887</c:v>
                </c:pt>
                <c:pt idx="2370">
                  <c:v>43306.667995000003</c:v>
                </c:pt>
                <c:pt idx="2371">
                  <c:v>43306.699291261575</c:v>
                </c:pt>
                <c:pt idx="2372">
                  <c:v>43306.703654756944</c:v>
                </c:pt>
                <c:pt idx="2373">
                  <c:v>43306.703656365738</c:v>
                </c:pt>
                <c:pt idx="2374">
                  <c:v>43306.834979583335</c:v>
                </c:pt>
                <c:pt idx="2375">
                  <c:v>43307.149157962966</c:v>
                </c:pt>
                <c:pt idx="2376">
                  <c:v>43307.210467210651</c:v>
                </c:pt>
                <c:pt idx="2377">
                  <c:v>43307.212990509259</c:v>
                </c:pt>
                <c:pt idx="2378">
                  <c:v>43307.214144247686</c:v>
                </c:pt>
                <c:pt idx="2379">
                  <c:v>43307.215492604169</c:v>
                </c:pt>
                <c:pt idx="2380">
                  <c:v>43307.216408252316</c:v>
                </c:pt>
                <c:pt idx="2381">
                  <c:v>43307.226743854168</c:v>
                </c:pt>
                <c:pt idx="2382">
                  <c:v>43307.227799155095</c:v>
                </c:pt>
                <c:pt idx="2383">
                  <c:v>43307.228454282405</c:v>
                </c:pt>
                <c:pt idx="2384">
                  <c:v>43307.231015578705</c:v>
                </c:pt>
                <c:pt idx="2385">
                  <c:v>43307.242142581017</c:v>
                </c:pt>
                <c:pt idx="2386">
                  <c:v>43307.26587599537</c:v>
                </c:pt>
                <c:pt idx="2387">
                  <c:v>43307.327065949074</c:v>
                </c:pt>
                <c:pt idx="2388">
                  <c:v>43307.335082442129</c:v>
                </c:pt>
                <c:pt idx="2389">
                  <c:v>43307.336533472226</c:v>
                </c:pt>
                <c:pt idx="2390">
                  <c:v>43307.336841747689</c:v>
                </c:pt>
                <c:pt idx="2391">
                  <c:v>43307.337727789352</c:v>
                </c:pt>
                <c:pt idx="2392">
                  <c:v>43307.33940946759</c:v>
                </c:pt>
                <c:pt idx="2393">
                  <c:v>43307.341131678244</c:v>
                </c:pt>
                <c:pt idx="2394">
                  <c:v>43307.353154212964</c:v>
                </c:pt>
                <c:pt idx="2395">
                  <c:v>43307.354180706017</c:v>
                </c:pt>
                <c:pt idx="2396">
                  <c:v>43307.363856689815</c:v>
                </c:pt>
                <c:pt idx="2397">
                  <c:v>43307.384619976852</c:v>
                </c:pt>
                <c:pt idx="2398">
                  <c:v>43307.392138877316</c:v>
                </c:pt>
                <c:pt idx="2399">
                  <c:v>43307.414202430555</c:v>
                </c:pt>
                <c:pt idx="2400">
                  <c:v>43307.415784143515</c:v>
                </c:pt>
                <c:pt idx="2401">
                  <c:v>43307.419098344908</c:v>
                </c:pt>
                <c:pt idx="2402">
                  <c:v>43307.438227071762</c:v>
                </c:pt>
                <c:pt idx="2403">
                  <c:v>43307.458763113427</c:v>
                </c:pt>
                <c:pt idx="2404">
                  <c:v>43307.464038622682</c:v>
                </c:pt>
                <c:pt idx="2405">
                  <c:v>43307.471977557871</c:v>
                </c:pt>
                <c:pt idx="2406">
                  <c:v>43307.499547314816</c:v>
                </c:pt>
                <c:pt idx="2407">
                  <c:v>43307.504328657407</c:v>
                </c:pt>
                <c:pt idx="2408">
                  <c:v>43307.510846597223</c:v>
                </c:pt>
                <c:pt idx="2409">
                  <c:v>43307.551698553238</c:v>
                </c:pt>
                <c:pt idx="2410">
                  <c:v>43307.685488356481</c:v>
                </c:pt>
                <c:pt idx="2411">
                  <c:v>43307.936406921297</c:v>
                </c:pt>
                <c:pt idx="2412">
                  <c:v>43308.12211650463</c:v>
                </c:pt>
                <c:pt idx="2413">
                  <c:v>43308.12346101852</c:v>
                </c:pt>
                <c:pt idx="2414">
                  <c:v>43308.124120069442</c:v>
                </c:pt>
                <c:pt idx="2415">
                  <c:v>43308.124242569444</c:v>
                </c:pt>
                <c:pt idx="2416">
                  <c:v>43308.144565439812</c:v>
                </c:pt>
                <c:pt idx="2417">
                  <c:v>43308.221273425923</c:v>
                </c:pt>
                <c:pt idx="2418">
                  <c:v>43308.292096435187</c:v>
                </c:pt>
                <c:pt idx="2419">
                  <c:v>43308.308136273146</c:v>
                </c:pt>
                <c:pt idx="2420">
                  <c:v>43308.359777939811</c:v>
                </c:pt>
                <c:pt idx="2421">
                  <c:v>43308.404979884261</c:v>
                </c:pt>
                <c:pt idx="2422">
                  <c:v>43308.409047291665</c:v>
                </c:pt>
                <c:pt idx="2423">
                  <c:v>43308.409117511575</c:v>
                </c:pt>
                <c:pt idx="2424">
                  <c:v>43308.44241033565</c:v>
                </c:pt>
                <c:pt idx="2425">
                  <c:v>43308.445373483795</c:v>
                </c:pt>
                <c:pt idx="2426">
                  <c:v>43308.454271469906</c:v>
                </c:pt>
                <c:pt idx="2427">
                  <c:v>43308.470913657409</c:v>
                </c:pt>
                <c:pt idx="2428">
                  <c:v>43308.510943449073</c:v>
                </c:pt>
                <c:pt idx="2429">
                  <c:v>43308.528009490743</c:v>
                </c:pt>
                <c:pt idx="2430">
                  <c:v>43308.538969305555</c:v>
                </c:pt>
                <c:pt idx="2431">
                  <c:v>43308.67623222222</c:v>
                </c:pt>
                <c:pt idx="2432">
                  <c:v>43308.693867442133</c:v>
                </c:pt>
                <c:pt idx="2433">
                  <c:v>43309.214458587965</c:v>
                </c:pt>
                <c:pt idx="2434">
                  <c:v>43309.521344618057</c:v>
                </c:pt>
                <c:pt idx="2435">
                  <c:v>43309.570643726853</c:v>
                </c:pt>
                <c:pt idx="2436">
                  <c:v>43309.570804803239</c:v>
                </c:pt>
                <c:pt idx="2437">
                  <c:v>43309.577902314813</c:v>
                </c:pt>
                <c:pt idx="2438">
                  <c:v>43309.588215532407</c:v>
                </c:pt>
                <c:pt idx="2439">
                  <c:v>43309.665259050926</c:v>
                </c:pt>
                <c:pt idx="2440">
                  <c:v>43309.666636979164</c:v>
                </c:pt>
                <c:pt idx="2441">
                  <c:v>43309.675648252312</c:v>
                </c:pt>
                <c:pt idx="2442">
                  <c:v>43309.675802511571</c:v>
                </c:pt>
                <c:pt idx="2443">
                  <c:v>43309.852582129628</c:v>
                </c:pt>
                <c:pt idx="2444">
                  <c:v>43309.864266956021</c:v>
                </c:pt>
                <c:pt idx="2445">
                  <c:v>43310.328635335645</c:v>
                </c:pt>
                <c:pt idx="2446">
                  <c:v>43310.398023819442</c:v>
                </c:pt>
                <c:pt idx="2447">
                  <c:v>43310.478461261577</c:v>
                </c:pt>
                <c:pt idx="2448">
                  <c:v>43310.668616481482</c:v>
                </c:pt>
                <c:pt idx="2449">
                  <c:v>43310.75295858796</c:v>
                </c:pt>
                <c:pt idx="2450">
                  <c:v>43310.774236481484</c:v>
                </c:pt>
                <c:pt idx="2451">
                  <c:v>43310.955261724535</c:v>
                </c:pt>
                <c:pt idx="2452">
                  <c:v>43310.980242557867</c:v>
                </c:pt>
                <c:pt idx="2453">
                  <c:v>43311.128702002316</c:v>
                </c:pt>
                <c:pt idx="2454">
                  <c:v>43311.150287997683</c:v>
                </c:pt>
                <c:pt idx="2455">
                  <c:v>43311.275462303238</c:v>
                </c:pt>
                <c:pt idx="2456">
                  <c:v>43311.318634525465</c:v>
                </c:pt>
                <c:pt idx="2457">
                  <c:v>43311.392509837962</c:v>
                </c:pt>
                <c:pt idx="2458">
                  <c:v>43311.420425914352</c:v>
                </c:pt>
                <c:pt idx="2459">
                  <c:v>43311.489606446761</c:v>
                </c:pt>
                <c:pt idx="2460">
                  <c:v>43311.490350486114</c:v>
                </c:pt>
                <c:pt idx="2461">
                  <c:v>43311.504281412039</c:v>
                </c:pt>
                <c:pt idx="2462">
                  <c:v>43311.506290370373</c:v>
                </c:pt>
                <c:pt idx="2463">
                  <c:v>43311.555325127316</c:v>
                </c:pt>
                <c:pt idx="2464">
                  <c:v>43311.565104421294</c:v>
                </c:pt>
                <c:pt idx="2465">
                  <c:v>43311.590352303239</c:v>
                </c:pt>
                <c:pt idx="2466">
                  <c:v>43311.638329409725</c:v>
                </c:pt>
                <c:pt idx="2467">
                  <c:v>43311.801631087961</c:v>
                </c:pt>
                <c:pt idx="2468">
                  <c:v>43312.379151064815</c:v>
                </c:pt>
                <c:pt idx="2469">
                  <c:v>43312.671146701388</c:v>
                </c:pt>
                <c:pt idx="2470">
                  <c:v>43312.815181550926</c:v>
                </c:pt>
                <c:pt idx="2471">
                  <c:v>43312.940618298613</c:v>
                </c:pt>
                <c:pt idx="2472">
                  <c:v>43313.204294282405</c:v>
                </c:pt>
                <c:pt idx="2473">
                  <c:v>43313.204572152776</c:v>
                </c:pt>
                <c:pt idx="2474">
                  <c:v>43313.207592106482</c:v>
                </c:pt>
                <c:pt idx="2475">
                  <c:v>43313.207732847222</c:v>
                </c:pt>
                <c:pt idx="2476">
                  <c:v>43313.215861608798</c:v>
                </c:pt>
                <c:pt idx="2477">
                  <c:v>43313.216027719907</c:v>
                </c:pt>
                <c:pt idx="2478">
                  <c:v>43313.221871435184</c:v>
                </c:pt>
                <c:pt idx="2479">
                  <c:v>43313.222007256947</c:v>
                </c:pt>
                <c:pt idx="2480">
                  <c:v>43313.223847905094</c:v>
                </c:pt>
                <c:pt idx="2481">
                  <c:v>43313.278630775465</c:v>
                </c:pt>
                <c:pt idx="2482">
                  <c:v>43313.301778043984</c:v>
                </c:pt>
                <c:pt idx="2483">
                  <c:v>43313.316955532406</c:v>
                </c:pt>
                <c:pt idx="2484">
                  <c:v>43313.340945578704</c:v>
                </c:pt>
                <c:pt idx="2485">
                  <c:v>43313.342341018521</c:v>
                </c:pt>
                <c:pt idx="2486">
                  <c:v>43313.345970000002</c:v>
                </c:pt>
                <c:pt idx="2487">
                  <c:v>43313.347701134262</c:v>
                </c:pt>
                <c:pt idx="2488">
                  <c:v>43313.350178148146</c:v>
                </c:pt>
                <c:pt idx="2489">
                  <c:v>43313.35364854167</c:v>
                </c:pt>
                <c:pt idx="2490">
                  <c:v>43313.362468298612</c:v>
                </c:pt>
                <c:pt idx="2491">
                  <c:v>43313.366526087964</c:v>
                </c:pt>
                <c:pt idx="2492">
                  <c:v>43313.401124560187</c:v>
                </c:pt>
                <c:pt idx="2493">
                  <c:v>43313.417587013886</c:v>
                </c:pt>
                <c:pt idx="2494">
                  <c:v>43313.436492754627</c:v>
                </c:pt>
                <c:pt idx="2495">
                  <c:v>43313.455266377314</c:v>
                </c:pt>
                <c:pt idx="2496">
                  <c:v>43313.46715989583</c:v>
                </c:pt>
                <c:pt idx="2497">
                  <c:v>43313.499121921297</c:v>
                </c:pt>
                <c:pt idx="2498">
                  <c:v>43313.512429618058</c:v>
                </c:pt>
                <c:pt idx="2499">
                  <c:v>43313.566929722219</c:v>
                </c:pt>
                <c:pt idx="2500">
                  <c:v>43313.572721365737</c:v>
                </c:pt>
                <c:pt idx="2501">
                  <c:v>43313.597916956016</c:v>
                </c:pt>
                <c:pt idx="2502">
                  <c:v>43313.690221643519</c:v>
                </c:pt>
                <c:pt idx="2503">
                  <c:v>43313.749530821762</c:v>
                </c:pt>
                <c:pt idx="2504">
                  <c:v>43314.017835891202</c:v>
                </c:pt>
                <c:pt idx="2505">
                  <c:v>43314.198365185184</c:v>
                </c:pt>
                <c:pt idx="2506">
                  <c:v>43314.199654050928</c:v>
                </c:pt>
                <c:pt idx="2507">
                  <c:v>43314.203106817127</c:v>
                </c:pt>
                <c:pt idx="2508">
                  <c:v>43314.207140937498</c:v>
                </c:pt>
                <c:pt idx="2509">
                  <c:v>43314.22856462963</c:v>
                </c:pt>
                <c:pt idx="2510">
                  <c:v>43314.270102847222</c:v>
                </c:pt>
                <c:pt idx="2511">
                  <c:v>43314.270834467592</c:v>
                </c:pt>
                <c:pt idx="2512">
                  <c:v>43314.331758032407</c:v>
                </c:pt>
                <c:pt idx="2513">
                  <c:v>43314.334972384262</c:v>
                </c:pt>
                <c:pt idx="2514">
                  <c:v>43314.606880312502</c:v>
                </c:pt>
                <c:pt idx="2515">
                  <c:v>43314.662758645834</c:v>
                </c:pt>
                <c:pt idx="2516">
                  <c:v>43314.694523171296</c:v>
                </c:pt>
                <c:pt idx="2517">
                  <c:v>43314.695517893517</c:v>
                </c:pt>
                <c:pt idx="2518">
                  <c:v>43315.279045659721</c:v>
                </c:pt>
                <c:pt idx="2519">
                  <c:v>43315.301222037036</c:v>
                </c:pt>
                <c:pt idx="2520">
                  <c:v>43315.490721226852</c:v>
                </c:pt>
                <c:pt idx="2521">
                  <c:v>43315.493148194444</c:v>
                </c:pt>
                <c:pt idx="2522">
                  <c:v>43315.536685555555</c:v>
                </c:pt>
                <c:pt idx="2523">
                  <c:v>43315.56115736111</c:v>
                </c:pt>
                <c:pt idx="2524">
                  <c:v>43315.609802222221</c:v>
                </c:pt>
                <c:pt idx="2525">
                  <c:v>43315.615983124997</c:v>
                </c:pt>
                <c:pt idx="2526">
                  <c:v>43315.848543773151</c:v>
                </c:pt>
                <c:pt idx="2527">
                  <c:v>43315.865854074073</c:v>
                </c:pt>
                <c:pt idx="2528">
                  <c:v>43315.866745462961</c:v>
                </c:pt>
                <c:pt idx="2529">
                  <c:v>43315.876555625</c:v>
                </c:pt>
                <c:pt idx="2530">
                  <c:v>43315.916741932873</c:v>
                </c:pt>
                <c:pt idx="2531">
                  <c:v>43315.946680300927</c:v>
                </c:pt>
                <c:pt idx="2532">
                  <c:v>43316.230154490739</c:v>
                </c:pt>
                <c:pt idx="2533">
                  <c:v>43316.256669664355</c:v>
                </c:pt>
                <c:pt idx="2534">
                  <c:v>43316.260203437501</c:v>
                </c:pt>
                <c:pt idx="2535">
                  <c:v>43316.281236666669</c:v>
                </c:pt>
                <c:pt idx="2536">
                  <c:v>43316.372965277777</c:v>
                </c:pt>
                <c:pt idx="2537">
                  <c:v>43316.407195057873</c:v>
                </c:pt>
                <c:pt idx="2538">
                  <c:v>43316.444283518518</c:v>
                </c:pt>
                <c:pt idx="2539">
                  <c:v>43317.128120162037</c:v>
                </c:pt>
                <c:pt idx="2540">
                  <c:v>43318.238466400464</c:v>
                </c:pt>
                <c:pt idx="2541">
                  <c:v>43318.238676053239</c:v>
                </c:pt>
                <c:pt idx="2542">
                  <c:v>43318.457214733797</c:v>
                </c:pt>
                <c:pt idx="2543">
                  <c:v>43318.485296296298</c:v>
                </c:pt>
                <c:pt idx="2544">
                  <c:v>43318.493813576388</c:v>
                </c:pt>
                <c:pt idx="2545">
                  <c:v>43318.532199467591</c:v>
                </c:pt>
                <c:pt idx="2546">
                  <c:v>43318.58849858796</c:v>
                </c:pt>
                <c:pt idx="2547">
                  <c:v>43318.69676796296</c:v>
                </c:pt>
                <c:pt idx="2548">
                  <c:v>43320.609237766206</c:v>
                </c:pt>
                <c:pt idx="2549">
                  <c:v>43321.393909548613</c:v>
                </c:pt>
                <c:pt idx="2550">
                  <c:v>43321.428786157405</c:v>
                </c:pt>
                <c:pt idx="2551">
                  <c:v>43321.822172037035</c:v>
                </c:pt>
                <c:pt idx="2552">
                  <c:v>43322.705077210645</c:v>
                </c:pt>
                <c:pt idx="2553">
                  <c:v>43322.760020833332</c:v>
                </c:pt>
                <c:pt idx="2554">
                  <c:v>43324.725481678244</c:v>
                </c:pt>
                <c:pt idx="2555">
                  <c:v>43324.733713333335</c:v>
                </c:pt>
                <c:pt idx="2556">
                  <c:v>43325.352782997688</c:v>
                </c:pt>
                <c:pt idx="2557">
                  <c:v>43325.613669837963</c:v>
                </c:pt>
                <c:pt idx="2558">
                  <c:v>43325.653400601848</c:v>
                </c:pt>
                <c:pt idx="2559">
                  <c:v>43325.676587164351</c:v>
                </c:pt>
                <c:pt idx="2560">
                  <c:v>43325.797011319446</c:v>
                </c:pt>
                <c:pt idx="2561">
                  <c:v>43326.146176134258</c:v>
                </c:pt>
                <c:pt idx="2562">
                  <c:v>43326.160309999999</c:v>
                </c:pt>
                <c:pt idx="2563">
                  <c:v>43326.183290092595</c:v>
                </c:pt>
                <c:pt idx="2564">
                  <c:v>43326.196823726852</c:v>
                </c:pt>
                <c:pt idx="2565">
                  <c:v>43326.197153935187</c:v>
                </c:pt>
                <c:pt idx="2566">
                  <c:v>43326.453891423611</c:v>
                </c:pt>
                <c:pt idx="2567">
                  <c:v>43326.478710740739</c:v>
                </c:pt>
                <c:pt idx="2568">
                  <c:v>43326.587216898151</c:v>
                </c:pt>
                <c:pt idx="2569">
                  <c:v>43326.642366006941</c:v>
                </c:pt>
                <c:pt idx="2570">
                  <c:v>43326.847177974538</c:v>
                </c:pt>
                <c:pt idx="2571">
                  <c:v>43326.921570960651</c:v>
                </c:pt>
                <c:pt idx="2572">
                  <c:v>43326.931907673614</c:v>
                </c:pt>
                <c:pt idx="2573">
                  <c:v>43326.942755960648</c:v>
                </c:pt>
                <c:pt idx="2574">
                  <c:v>43327.267317881946</c:v>
                </c:pt>
                <c:pt idx="2575">
                  <c:v>43327.34938378472</c:v>
                </c:pt>
                <c:pt idx="2576">
                  <c:v>43327.357643773146</c:v>
                </c:pt>
                <c:pt idx="2577">
                  <c:v>43327.462120185184</c:v>
                </c:pt>
                <c:pt idx="2578">
                  <c:v>43327.716826377313</c:v>
                </c:pt>
                <c:pt idx="2579">
                  <c:v>43327.928781261573</c:v>
                </c:pt>
                <c:pt idx="2580">
                  <c:v>43328.216580081018</c:v>
                </c:pt>
                <c:pt idx="2581">
                  <c:v>43328.249119062501</c:v>
                </c:pt>
                <c:pt idx="2582">
                  <c:v>43328.314556840276</c:v>
                </c:pt>
                <c:pt idx="2583">
                  <c:v>43328.329604479164</c:v>
                </c:pt>
                <c:pt idx="2584">
                  <c:v>43328.418244502318</c:v>
                </c:pt>
                <c:pt idx="2585">
                  <c:v>43328.440220381941</c:v>
                </c:pt>
                <c:pt idx="2586">
                  <c:v>43328.453885868053</c:v>
                </c:pt>
                <c:pt idx="2587">
                  <c:v>43328.453900509259</c:v>
                </c:pt>
                <c:pt idx="2588">
                  <c:v>43328.45888298611</c:v>
                </c:pt>
                <c:pt idx="2589">
                  <c:v>43328.57194115741</c:v>
                </c:pt>
                <c:pt idx="2590">
                  <c:v>43328.679119652777</c:v>
                </c:pt>
                <c:pt idx="2591">
                  <c:v>43328.781846365739</c:v>
                </c:pt>
                <c:pt idx="2592">
                  <c:v>43328.872993136574</c:v>
                </c:pt>
                <c:pt idx="2593">
                  <c:v>43328.882692754632</c:v>
                </c:pt>
                <c:pt idx="2594">
                  <c:v>43329.10001775463</c:v>
                </c:pt>
                <c:pt idx="2595">
                  <c:v>43329.238721759262</c:v>
                </c:pt>
                <c:pt idx="2596">
                  <c:v>43329.265389652777</c:v>
                </c:pt>
                <c:pt idx="2597">
                  <c:v>43329.283012523148</c:v>
                </c:pt>
                <c:pt idx="2598">
                  <c:v>43329.299179166665</c:v>
                </c:pt>
                <c:pt idx="2599">
                  <c:v>43329.454868541667</c:v>
                </c:pt>
                <c:pt idx="2600">
                  <c:v>43329.508835960645</c:v>
                </c:pt>
                <c:pt idx="2601">
                  <c:v>43329.526395844907</c:v>
                </c:pt>
                <c:pt idx="2602">
                  <c:v>43329.72159040509</c:v>
                </c:pt>
                <c:pt idx="2603">
                  <c:v>43329.962285335649</c:v>
                </c:pt>
                <c:pt idx="2604">
                  <c:v>43330.217599918979</c:v>
                </c:pt>
                <c:pt idx="2605">
                  <c:v>43330.217927534723</c:v>
                </c:pt>
                <c:pt idx="2606">
                  <c:v>43330.524177013889</c:v>
                </c:pt>
                <c:pt idx="2607">
                  <c:v>43330.586514374998</c:v>
                </c:pt>
                <c:pt idx="2608">
                  <c:v>43331.101399409723</c:v>
                </c:pt>
                <c:pt idx="2609">
                  <c:v>43331.561976805555</c:v>
                </c:pt>
                <c:pt idx="2610">
                  <c:v>43332.453814039349</c:v>
                </c:pt>
                <c:pt idx="2611">
                  <c:v>43332.478381782406</c:v>
                </c:pt>
                <c:pt idx="2612">
                  <c:v>43332.479307696762</c:v>
                </c:pt>
                <c:pt idx="2613">
                  <c:v>43332.480760474537</c:v>
                </c:pt>
                <c:pt idx="2614">
                  <c:v>43332.481767881945</c:v>
                </c:pt>
                <c:pt idx="2615">
                  <c:v>43332.530620486112</c:v>
                </c:pt>
                <c:pt idx="2616">
                  <c:v>43332.531838043978</c:v>
                </c:pt>
                <c:pt idx="2617">
                  <c:v>43333.120908622688</c:v>
                </c:pt>
                <c:pt idx="2618">
                  <c:v>43333.218296134262</c:v>
                </c:pt>
                <c:pt idx="2619">
                  <c:v>43333.221228078706</c:v>
                </c:pt>
                <c:pt idx="2620">
                  <c:v>43333.298517199073</c:v>
                </c:pt>
                <c:pt idx="2621">
                  <c:v>43333.309240150462</c:v>
                </c:pt>
                <c:pt idx="2622">
                  <c:v>43333.379847615739</c:v>
                </c:pt>
                <c:pt idx="2623">
                  <c:v>43333.398260509261</c:v>
                </c:pt>
                <c:pt idx="2624">
                  <c:v>43333.567424039349</c:v>
                </c:pt>
                <c:pt idx="2625">
                  <c:v>43333.574594490739</c:v>
                </c:pt>
                <c:pt idx="2626">
                  <c:v>43333.590747314818</c:v>
                </c:pt>
                <c:pt idx="2627">
                  <c:v>43333.696660266207</c:v>
                </c:pt>
                <c:pt idx="2628">
                  <c:v>43333.705095138888</c:v>
                </c:pt>
                <c:pt idx="2629">
                  <c:v>43333.765354270836</c:v>
                </c:pt>
                <c:pt idx="2630">
                  <c:v>43334.201527893521</c:v>
                </c:pt>
                <c:pt idx="2631">
                  <c:v>43334.280923171296</c:v>
                </c:pt>
                <c:pt idx="2632">
                  <c:v>43334.40415696759</c:v>
                </c:pt>
                <c:pt idx="2633">
                  <c:v>43334.410646435186</c:v>
                </c:pt>
                <c:pt idx="2634">
                  <c:v>43334.412741539352</c:v>
                </c:pt>
                <c:pt idx="2635">
                  <c:v>43334.445487013887</c:v>
                </c:pt>
                <c:pt idx="2636">
                  <c:v>43334.489836122688</c:v>
                </c:pt>
                <c:pt idx="2637">
                  <c:v>43334.52687966435</c:v>
                </c:pt>
                <c:pt idx="2638">
                  <c:v>43335.040348483795</c:v>
                </c:pt>
                <c:pt idx="2639">
                  <c:v>43335.152386851849</c:v>
                </c:pt>
                <c:pt idx="2640">
                  <c:v>43335.1706834375</c:v>
                </c:pt>
                <c:pt idx="2641">
                  <c:v>43335.172193113423</c:v>
                </c:pt>
                <c:pt idx="2642">
                  <c:v>43335.195402361111</c:v>
                </c:pt>
                <c:pt idx="2643">
                  <c:v>43335.195855370373</c:v>
                </c:pt>
                <c:pt idx="2644">
                  <c:v>43335.244727893521</c:v>
                </c:pt>
                <c:pt idx="2645">
                  <c:v>43335.450320127318</c:v>
                </c:pt>
                <c:pt idx="2646">
                  <c:v>43335.466020208332</c:v>
                </c:pt>
                <c:pt idx="2647">
                  <c:v>43335.474636770836</c:v>
                </c:pt>
                <c:pt idx="2648">
                  <c:v>43335.521140115743</c:v>
                </c:pt>
                <c:pt idx="2649">
                  <c:v>43335.54334045139</c:v>
                </c:pt>
                <c:pt idx="2650">
                  <c:v>43335.635956724538</c:v>
                </c:pt>
                <c:pt idx="2651">
                  <c:v>43335.650256678244</c:v>
                </c:pt>
                <c:pt idx="2652">
                  <c:v>43335.689648252315</c:v>
                </c:pt>
                <c:pt idx="2653">
                  <c:v>43335.837759861111</c:v>
                </c:pt>
                <c:pt idx="2654">
                  <c:v>43335.87419545139</c:v>
                </c:pt>
                <c:pt idx="2655">
                  <c:v>43335.989773761576</c:v>
                </c:pt>
                <c:pt idx="2656">
                  <c:v>43336.00647108796</c:v>
                </c:pt>
                <c:pt idx="2657">
                  <c:v>43336.00754554398</c:v>
                </c:pt>
                <c:pt idx="2658">
                  <c:v>43336.110994768518</c:v>
                </c:pt>
                <c:pt idx="2659">
                  <c:v>43336.121895706019</c:v>
                </c:pt>
                <c:pt idx="2660">
                  <c:v>43336.160177453705</c:v>
                </c:pt>
                <c:pt idx="2661">
                  <c:v>43336.266267094907</c:v>
                </c:pt>
                <c:pt idx="2662">
                  <c:v>43336.419248703707</c:v>
                </c:pt>
                <c:pt idx="2663">
                  <c:v>43336.42107016204</c:v>
                </c:pt>
                <c:pt idx="2664">
                  <c:v>43336.432737858799</c:v>
                </c:pt>
                <c:pt idx="2665">
                  <c:v>43336.43308195602</c:v>
                </c:pt>
                <c:pt idx="2666">
                  <c:v>43336.433919085648</c:v>
                </c:pt>
                <c:pt idx="2667">
                  <c:v>43336.442810115739</c:v>
                </c:pt>
                <c:pt idx="2668">
                  <c:v>43336.456127500001</c:v>
                </c:pt>
                <c:pt idx="2669">
                  <c:v>43336.493369479169</c:v>
                </c:pt>
                <c:pt idx="2670">
                  <c:v>43336.521875787039</c:v>
                </c:pt>
                <c:pt idx="2671">
                  <c:v>43336.640593865741</c:v>
                </c:pt>
                <c:pt idx="2672">
                  <c:v>43336.641460254628</c:v>
                </c:pt>
                <c:pt idx="2673">
                  <c:v>43336.658789490742</c:v>
                </c:pt>
                <c:pt idx="2674">
                  <c:v>43336.663104814812</c:v>
                </c:pt>
                <c:pt idx="2675">
                  <c:v>43336.716807141202</c:v>
                </c:pt>
                <c:pt idx="2676">
                  <c:v>43337.372412789351</c:v>
                </c:pt>
                <c:pt idx="2677">
                  <c:v>43337.399337407405</c:v>
                </c:pt>
                <c:pt idx="2678">
                  <c:v>43337.410070810183</c:v>
                </c:pt>
                <c:pt idx="2679">
                  <c:v>43337.412104722222</c:v>
                </c:pt>
                <c:pt idx="2680">
                  <c:v>43337.414209467592</c:v>
                </c:pt>
                <c:pt idx="2681">
                  <c:v>43337.480192071758</c:v>
                </c:pt>
                <c:pt idx="2682">
                  <c:v>43338.338515011572</c:v>
                </c:pt>
                <c:pt idx="2683">
                  <c:v>43338.374006238424</c:v>
                </c:pt>
                <c:pt idx="2684">
                  <c:v>43338.3885696875</c:v>
                </c:pt>
                <c:pt idx="2685">
                  <c:v>43338.605964328701</c:v>
                </c:pt>
                <c:pt idx="2686">
                  <c:v>43338.61391349537</c:v>
                </c:pt>
                <c:pt idx="2687">
                  <c:v>43338.616054907405</c:v>
                </c:pt>
                <c:pt idx="2688">
                  <c:v>43338.617447685188</c:v>
                </c:pt>
                <c:pt idx="2689">
                  <c:v>43338.840801527775</c:v>
                </c:pt>
                <c:pt idx="2690">
                  <c:v>43338.887712997683</c:v>
                </c:pt>
                <c:pt idx="2691">
                  <c:v>43338.948437291663</c:v>
                </c:pt>
                <c:pt idx="2692">
                  <c:v>43338.972987835645</c:v>
                </c:pt>
                <c:pt idx="2693">
                  <c:v>43338.992618946759</c:v>
                </c:pt>
                <c:pt idx="2694">
                  <c:v>43338.998828495372</c:v>
                </c:pt>
                <c:pt idx="2695">
                  <c:v>43339.202627199076</c:v>
                </c:pt>
                <c:pt idx="2696">
                  <c:v>43339.233483483797</c:v>
                </c:pt>
                <c:pt idx="2697">
                  <c:v>43339.270356412038</c:v>
                </c:pt>
                <c:pt idx="2698">
                  <c:v>43339.271642187501</c:v>
                </c:pt>
                <c:pt idx="2699">
                  <c:v>43339.280540254629</c:v>
                </c:pt>
                <c:pt idx="2700">
                  <c:v>43339.404870069447</c:v>
                </c:pt>
                <c:pt idx="2701">
                  <c:v>43339.454124826392</c:v>
                </c:pt>
                <c:pt idx="2702">
                  <c:v>43339.503796354169</c:v>
                </c:pt>
                <c:pt idx="2703">
                  <c:v>43339.557708194443</c:v>
                </c:pt>
                <c:pt idx="2704">
                  <c:v>43339.576739618053</c:v>
                </c:pt>
                <c:pt idx="2705">
                  <c:v>43339.584814305555</c:v>
                </c:pt>
                <c:pt idx="2706">
                  <c:v>43339.595146412037</c:v>
                </c:pt>
                <c:pt idx="2707">
                  <c:v>43339.661952523151</c:v>
                </c:pt>
                <c:pt idx="2708">
                  <c:v>43339.70067445602</c:v>
                </c:pt>
                <c:pt idx="2709">
                  <c:v>43339.883950555559</c:v>
                </c:pt>
                <c:pt idx="2710">
                  <c:v>43339.884125300923</c:v>
                </c:pt>
                <c:pt idx="2711">
                  <c:v>43339.88651045139</c:v>
                </c:pt>
                <c:pt idx="2712">
                  <c:v>43339.886524953705</c:v>
                </c:pt>
                <c:pt idx="2713">
                  <c:v>43339.911182453703</c:v>
                </c:pt>
                <c:pt idx="2714">
                  <c:v>43340.029732731484</c:v>
                </c:pt>
                <c:pt idx="2715">
                  <c:v>43340.062425034725</c:v>
                </c:pt>
                <c:pt idx="2716">
                  <c:v>43340.190396956015</c:v>
                </c:pt>
                <c:pt idx="2717">
                  <c:v>43340.228633263891</c:v>
                </c:pt>
                <c:pt idx="2718">
                  <c:v>43340.284160081021</c:v>
                </c:pt>
                <c:pt idx="2719">
                  <c:v>43340.284422337965</c:v>
                </c:pt>
                <c:pt idx="2720">
                  <c:v>43340.284822349538</c:v>
                </c:pt>
                <c:pt idx="2721">
                  <c:v>43340.285118657404</c:v>
                </c:pt>
                <c:pt idx="2722">
                  <c:v>43340.286804039351</c:v>
                </c:pt>
                <c:pt idx="2723">
                  <c:v>43340.295798576386</c:v>
                </c:pt>
                <c:pt idx="2724">
                  <c:v>43340.297007361114</c:v>
                </c:pt>
                <c:pt idx="2725">
                  <c:v>43340.297078888892</c:v>
                </c:pt>
                <c:pt idx="2726">
                  <c:v>43340.304779062499</c:v>
                </c:pt>
                <c:pt idx="2727">
                  <c:v>43340.391938020832</c:v>
                </c:pt>
                <c:pt idx="2728">
                  <c:v>43340.426062314815</c:v>
                </c:pt>
                <c:pt idx="2729">
                  <c:v>43340.442438506943</c:v>
                </c:pt>
                <c:pt idx="2730">
                  <c:v>43340.459346157404</c:v>
                </c:pt>
                <c:pt idx="2731">
                  <c:v>43340.503807962959</c:v>
                </c:pt>
                <c:pt idx="2732">
                  <c:v>43340.504248263889</c:v>
                </c:pt>
                <c:pt idx="2733">
                  <c:v>43340.517162488424</c:v>
                </c:pt>
                <c:pt idx="2734">
                  <c:v>43340.522591423614</c:v>
                </c:pt>
                <c:pt idx="2735">
                  <c:v>43340.551193993058</c:v>
                </c:pt>
                <c:pt idx="2736">
                  <c:v>43340.621503784721</c:v>
                </c:pt>
                <c:pt idx="2737">
                  <c:v>43340.652794756941</c:v>
                </c:pt>
                <c:pt idx="2738">
                  <c:v>43340.656508402775</c:v>
                </c:pt>
                <c:pt idx="2739">
                  <c:v>43340.711532627312</c:v>
                </c:pt>
                <c:pt idx="2740">
                  <c:v>43340.740780914355</c:v>
                </c:pt>
                <c:pt idx="2741">
                  <c:v>43340.742749999998</c:v>
                </c:pt>
                <c:pt idx="2742">
                  <c:v>43340.745326145836</c:v>
                </c:pt>
                <c:pt idx="2743">
                  <c:v>43340.78104840278</c:v>
                </c:pt>
                <c:pt idx="2744">
                  <c:v>43340.78369744213</c:v>
                </c:pt>
                <c:pt idx="2745">
                  <c:v>43340.787078726855</c:v>
                </c:pt>
                <c:pt idx="2746">
                  <c:v>43340.787164120367</c:v>
                </c:pt>
                <c:pt idx="2747">
                  <c:v>43340.815130949071</c:v>
                </c:pt>
                <c:pt idx="2748">
                  <c:v>43340.868057094907</c:v>
                </c:pt>
                <c:pt idx="2749">
                  <c:v>43341.136785590279</c:v>
                </c:pt>
                <c:pt idx="2750">
                  <c:v>43341.173148715279</c:v>
                </c:pt>
                <c:pt idx="2751">
                  <c:v>43341.202865983796</c:v>
                </c:pt>
                <c:pt idx="2752">
                  <c:v>43341.204692974534</c:v>
                </c:pt>
                <c:pt idx="2753">
                  <c:v>43341.220738240743</c:v>
                </c:pt>
                <c:pt idx="2754">
                  <c:v>43341.258384537039</c:v>
                </c:pt>
                <c:pt idx="2755">
                  <c:v>43341.258645428243</c:v>
                </c:pt>
                <c:pt idx="2756">
                  <c:v>43341.266944143521</c:v>
                </c:pt>
                <c:pt idx="2757">
                  <c:v>43341.296164594911</c:v>
                </c:pt>
                <c:pt idx="2758">
                  <c:v>43341.322410868059</c:v>
                </c:pt>
                <c:pt idx="2759">
                  <c:v>43341.327858252313</c:v>
                </c:pt>
                <c:pt idx="2760">
                  <c:v>43341.329422615738</c:v>
                </c:pt>
                <c:pt idx="2761">
                  <c:v>43341.330103368055</c:v>
                </c:pt>
                <c:pt idx="2762">
                  <c:v>43341.337293819444</c:v>
                </c:pt>
                <c:pt idx="2763">
                  <c:v>43341.33883803241</c:v>
                </c:pt>
                <c:pt idx="2764">
                  <c:v>43341.352358622687</c:v>
                </c:pt>
                <c:pt idx="2765">
                  <c:v>43341.36372439815</c:v>
                </c:pt>
                <c:pt idx="2766">
                  <c:v>43341.364322546295</c:v>
                </c:pt>
                <c:pt idx="2767">
                  <c:v>43341.369593726849</c:v>
                </c:pt>
                <c:pt idx="2768">
                  <c:v>43341.4077865625</c:v>
                </c:pt>
                <c:pt idx="2769">
                  <c:v>43341.422032291666</c:v>
                </c:pt>
                <c:pt idx="2770">
                  <c:v>43341.422296203702</c:v>
                </c:pt>
                <c:pt idx="2771">
                  <c:v>43341.423978495368</c:v>
                </c:pt>
                <c:pt idx="2772">
                  <c:v>43341.427000578704</c:v>
                </c:pt>
                <c:pt idx="2773">
                  <c:v>43341.444078692133</c:v>
                </c:pt>
                <c:pt idx="2774">
                  <c:v>43341.460177650464</c:v>
                </c:pt>
                <c:pt idx="2775">
                  <c:v>43341.477847835646</c:v>
                </c:pt>
                <c:pt idx="2776">
                  <c:v>43341.483584965281</c:v>
                </c:pt>
                <c:pt idx="2777">
                  <c:v>43341.497099305554</c:v>
                </c:pt>
                <c:pt idx="2778">
                  <c:v>43341.546324594907</c:v>
                </c:pt>
                <c:pt idx="2779">
                  <c:v>43341.644220451388</c:v>
                </c:pt>
                <c:pt idx="2780">
                  <c:v>43341.658487696761</c:v>
                </c:pt>
                <c:pt idx="2781">
                  <c:v>43341.695332268515</c:v>
                </c:pt>
                <c:pt idx="2782">
                  <c:v>43341.712093958333</c:v>
                </c:pt>
                <c:pt idx="2783">
                  <c:v>43341.714897175923</c:v>
                </c:pt>
                <c:pt idx="2784">
                  <c:v>43341.747527175925</c:v>
                </c:pt>
                <c:pt idx="2785">
                  <c:v>43341.747742858795</c:v>
                </c:pt>
                <c:pt idx="2786">
                  <c:v>43341.957621041664</c:v>
                </c:pt>
                <c:pt idx="2787">
                  <c:v>43342.001489155089</c:v>
                </c:pt>
                <c:pt idx="2788">
                  <c:v>43342.167608055555</c:v>
                </c:pt>
                <c:pt idx="2789">
                  <c:v>43342.169149548608</c:v>
                </c:pt>
                <c:pt idx="2790">
                  <c:v>43342.17099525463</c:v>
                </c:pt>
                <c:pt idx="2791">
                  <c:v>43342.282714004628</c:v>
                </c:pt>
                <c:pt idx="2792">
                  <c:v>43342.304925254626</c:v>
                </c:pt>
                <c:pt idx="2793">
                  <c:v>43342.309754444446</c:v>
                </c:pt>
                <c:pt idx="2794">
                  <c:v>43342.314286180554</c:v>
                </c:pt>
                <c:pt idx="2795">
                  <c:v>43342.337625532411</c:v>
                </c:pt>
                <c:pt idx="2796">
                  <c:v>43342.35195009259</c:v>
                </c:pt>
                <c:pt idx="2797">
                  <c:v>43342.384653796296</c:v>
                </c:pt>
                <c:pt idx="2798">
                  <c:v>43342.386400081021</c:v>
                </c:pt>
                <c:pt idx="2799">
                  <c:v>43342.386861388892</c:v>
                </c:pt>
                <c:pt idx="2800">
                  <c:v>43342.389977152779</c:v>
                </c:pt>
                <c:pt idx="2801">
                  <c:v>43342.393708194446</c:v>
                </c:pt>
                <c:pt idx="2802">
                  <c:v>43342.397918680559</c:v>
                </c:pt>
                <c:pt idx="2803">
                  <c:v>43342.43159951389</c:v>
                </c:pt>
                <c:pt idx="2804">
                  <c:v>43342.441841574073</c:v>
                </c:pt>
                <c:pt idx="2805">
                  <c:v>43342.461503125</c:v>
                </c:pt>
                <c:pt idx="2806">
                  <c:v>43342.461992546298</c:v>
                </c:pt>
                <c:pt idx="2807">
                  <c:v>43342.510855694447</c:v>
                </c:pt>
                <c:pt idx="2808">
                  <c:v>43342.518349293983</c:v>
                </c:pt>
                <c:pt idx="2809">
                  <c:v>43342.536880428241</c:v>
                </c:pt>
                <c:pt idx="2810">
                  <c:v>43342.746175694447</c:v>
                </c:pt>
                <c:pt idx="2811">
                  <c:v>43342.750101087964</c:v>
                </c:pt>
                <c:pt idx="2812">
                  <c:v>43342.753587268518</c:v>
                </c:pt>
                <c:pt idx="2813">
                  <c:v>43342.782584548608</c:v>
                </c:pt>
                <c:pt idx="2814">
                  <c:v>43342.876490590279</c:v>
                </c:pt>
                <c:pt idx="2815">
                  <c:v>43342.878148773147</c:v>
                </c:pt>
                <c:pt idx="2816">
                  <c:v>43342.878332766202</c:v>
                </c:pt>
                <c:pt idx="2817">
                  <c:v>43342.909145347221</c:v>
                </c:pt>
                <c:pt idx="2818">
                  <c:v>43342.918914895832</c:v>
                </c:pt>
                <c:pt idx="2819">
                  <c:v>43343.160119351851</c:v>
                </c:pt>
                <c:pt idx="2820">
                  <c:v>43343.210167372687</c:v>
                </c:pt>
                <c:pt idx="2821">
                  <c:v>43343.217788761576</c:v>
                </c:pt>
                <c:pt idx="2822">
                  <c:v>43343.226481712962</c:v>
                </c:pt>
                <c:pt idx="2823">
                  <c:v>43343.243057743057</c:v>
                </c:pt>
                <c:pt idx="2824">
                  <c:v>43343.243157199075</c:v>
                </c:pt>
                <c:pt idx="2825">
                  <c:v>43343.310497430553</c:v>
                </c:pt>
                <c:pt idx="2826">
                  <c:v>43343.337620081016</c:v>
                </c:pt>
                <c:pt idx="2827">
                  <c:v>43343.384325671293</c:v>
                </c:pt>
                <c:pt idx="2828">
                  <c:v>43343.389864699071</c:v>
                </c:pt>
                <c:pt idx="2829">
                  <c:v>43343.39341449074</c:v>
                </c:pt>
                <c:pt idx="2830">
                  <c:v>43343.39410046296</c:v>
                </c:pt>
                <c:pt idx="2831">
                  <c:v>43343.404736249999</c:v>
                </c:pt>
                <c:pt idx="2832">
                  <c:v>43343.404869398146</c:v>
                </c:pt>
                <c:pt idx="2833">
                  <c:v>43343.40609931713</c:v>
                </c:pt>
                <c:pt idx="2834">
                  <c:v>43343.410401365742</c:v>
                </c:pt>
                <c:pt idx="2835">
                  <c:v>43343.440338981483</c:v>
                </c:pt>
                <c:pt idx="2836">
                  <c:v>43343.466940439816</c:v>
                </c:pt>
                <c:pt idx="2837">
                  <c:v>43343.482129317126</c:v>
                </c:pt>
                <c:pt idx="2838">
                  <c:v>43343.490090775464</c:v>
                </c:pt>
                <c:pt idx="2839">
                  <c:v>43343.494545983798</c:v>
                </c:pt>
                <c:pt idx="2840">
                  <c:v>43343.510710960647</c:v>
                </c:pt>
                <c:pt idx="2841">
                  <c:v>43343.544019224537</c:v>
                </c:pt>
                <c:pt idx="2842">
                  <c:v>43343.607722685185</c:v>
                </c:pt>
                <c:pt idx="2843">
                  <c:v>43343.633471099536</c:v>
                </c:pt>
                <c:pt idx="2844">
                  <c:v>43343.641620821756</c:v>
                </c:pt>
                <c:pt idx="2845">
                  <c:v>43343.692265219906</c:v>
                </c:pt>
                <c:pt idx="2846">
                  <c:v>43343.719132997685</c:v>
                </c:pt>
                <c:pt idx="2847">
                  <c:v>43343.719785879628</c:v>
                </c:pt>
                <c:pt idx="2848">
                  <c:v>43343.806865648148</c:v>
                </c:pt>
                <c:pt idx="2849">
                  <c:v>43343.83173820602</c:v>
                </c:pt>
                <c:pt idx="2850">
                  <c:v>43343.836836111113</c:v>
                </c:pt>
                <c:pt idx="2851">
                  <c:v>43343.83815087963</c:v>
                </c:pt>
                <c:pt idx="2852">
                  <c:v>43343.997629155092</c:v>
                </c:pt>
                <c:pt idx="2853">
                  <c:v>43344.190395069447</c:v>
                </c:pt>
                <c:pt idx="2854">
                  <c:v>43344.193447777776</c:v>
                </c:pt>
                <c:pt idx="2855">
                  <c:v>43344.219661539355</c:v>
                </c:pt>
                <c:pt idx="2856">
                  <c:v>43344.230985891205</c:v>
                </c:pt>
                <c:pt idx="2857">
                  <c:v>43344.233072384261</c:v>
                </c:pt>
                <c:pt idx="2858">
                  <c:v>43344.261087106483</c:v>
                </c:pt>
                <c:pt idx="2859">
                  <c:v>43344.267854328704</c:v>
                </c:pt>
                <c:pt idx="2860">
                  <c:v>43344.379104421299</c:v>
                </c:pt>
                <c:pt idx="2861">
                  <c:v>43344.380904548612</c:v>
                </c:pt>
                <c:pt idx="2862">
                  <c:v>43344.381091516203</c:v>
                </c:pt>
                <c:pt idx="2863">
                  <c:v>43344.404618182867</c:v>
                </c:pt>
                <c:pt idx="2864">
                  <c:v>43344.404633113423</c:v>
                </c:pt>
                <c:pt idx="2865">
                  <c:v>43344.418160000001</c:v>
                </c:pt>
                <c:pt idx="2866">
                  <c:v>43344.849058136577</c:v>
                </c:pt>
                <c:pt idx="2867">
                  <c:v>43344.857014988425</c:v>
                </c:pt>
                <c:pt idx="2868">
                  <c:v>43344.876712083336</c:v>
                </c:pt>
                <c:pt idx="2869">
                  <c:v>43344.920812002318</c:v>
                </c:pt>
                <c:pt idx="2870">
                  <c:v>43345.210482210648</c:v>
                </c:pt>
                <c:pt idx="2871">
                  <c:v>43345.304728564814</c:v>
                </c:pt>
                <c:pt idx="2872">
                  <c:v>43345.308632824075</c:v>
                </c:pt>
                <c:pt idx="2873">
                  <c:v>43345.353133599536</c:v>
                </c:pt>
                <c:pt idx="2874">
                  <c:v>43345.420845289351</c:v>
                </c:pt>
                <c:pt idx="2875">
                  <c:v>43345.432013703707</c:v>
                </c:pt>
                <c:pt idx="2876">
                  <c:v>43345.440313657411</c:v>
                </c:pt>
                <c:pt idx="2877">
                  <c:v>43345.592836412034</c:v>
                </c:pt>
                <c:pt idx="2878">
                  <c:v>43345.798171249997</c:v>
                </c:pt>
                <c:pt idx="2879">
                  <c:v>43345.83815516204</c:v>
                </c:pt>
                <c:pt idx="2880">
                  <c:v>43346.086539780095</c:v>
                </c:pt>
                <c:pt idx="2881">
                  <c:v>43346.182918217593</c:v>
                </c:pt>
                <c:pt idx="2882">
                  <c:v>43346.196520590274</c:v>
                </c:pt>
                <c:pt idx="2883">
                  <c:v>43346.242263472224</c:v>
                </c:pt>
                <c:pt idx="2884">
                  <c:v>43346.255732743055</c:v>
                </c:pt>
                <c:pt idx="2885">
                  <c:v>43346.256236111112</c:v>
                </c:pt>
                <c:pt idx="2886">
                  <c:v>43346.269988414351</c:v>
                </c:pt>
                <c:pt idx="2887">
                  <c:v>43346.276753773149</c:v>
                </c:pt>
                <c:pt idx="2888">
                  <c:v>43346.280182465278</c:v>
                </c:pt>
                <c:pt idx="2889">
                  <c:v>43346.281473564813</c:v>
                </c:pt>
                <c:pt idx="2890">
                  <c:v>43346.28227236111</c:v>
                </c:pt>
                <c:pt idx="2891">
                  <c:v>43346.282687488427</c:v>
                </c:pt>
                <c:pt idx="2892">
                  <c:v>43346.293859293983</c:v>
                </c:pt>
                <c:pt idx="2893">
                  <c:v>43346.32300921296</c:v>
                </c:pt>
                <c:pt idx="2894">
                  <c:v>43346.329813090277</c:v>
                </c:pt>
                <c:pt idx="2895">
                  <c:v>43346.340863206016</c:v>
                </c:pt>
                <c:pt idx="2896">
                  <c:v>43346.355901157411</c:v>
                </c:pt>
                <c:pt idx="2897">
                  <c:v>43346.357729733798</c:v>
                </c:pt>
                <c:pt idx="2898">
                  <c:v>43346.359707523145</c:v>
                </c:pt>
                <c:pt idx="2899">
                  <c:v>43346.386673900466</c:v>
                </c:pt>
                <c:pt idx="2900">
                  <c:v>43346.388168194448</c:v>
                </c:pt>
                <c:pt idx="2901">
                  <c:v>43346.389909942132</c:v>
                </c:pt>
                <c:pt idx="2902">
                  <c:v>43346.394124942133</c:v>
                </c:pt>
                <c:pt idx="2903">
                  <c:v>43346.422036481483</c:v>
                </c:pt>
                <c:pt idx="2904">
                  <c:v>43346.427689768519</c:v>
                </c:pt>
                <c:pt idx="2905">
                  <c:v>43346.430363622683</c:v>
                </c:pt>
                <c:pt idx="2906">
                  <c:v>43346.430814687497</c:v>
                </c:pt>
                <c:pt idx="2907">
                  <c:v>43346.431068819445</c:v>
                </c:pt>
                <c:pt idx="2908">
                  <c:v>43346.477695300928</c:v>
                </c:pt>
                <c:pt idx="2909">
                  <c:v>43346.498151585649</c:v>
                </c:pt>
                <c:pt idx="2910">
                  <c:v>43346.500322164349</c:v>
                </c:pt>
                <c:pt idx="2911">
                  <c:v>43346.503291863424</c:v>
                </c:pt>
                <c:pt idx="2912">
                  <c:v>43346.511254236109</c:v>
                </c:pt>
                <c:pt idx="2913">
                  <c:v>43346.512296435183</c:v>
                </c:pt>
                <c:pt idx="2914">
                  <c:v>43346.518378518522</c:v>
                </c:pt>
                <c:pt idx="2915">
                  <c:v>43346.546109050927</c:v>
                </c:pt>
                <c:pt idx="2916">
                  <c:v>43346.751998287036</c:v>
                </c:pt>
                <c:pt idx="2917">
                  <c:v>43346.753291828703</c:v>
                </c:pt>
                <c:pt idx="2918">
                  <c:v>43346.754734513888</c:v>
                </c:pt>
                <c:pt idx="2919">
                  <c:v>43347.211960185188</c:v>
                </c:pt>
                <c:pt idx="2920">
                  <c:v>43347.215350729166</c:v>
                </c:pt>
                <c:pt idx="2921">
                  <c:v>43347.309291874997</c:v>
                </c:pt>
                <c:pt idx="2922">
                  <c:v>43347.31030621528</c:v>
                </c:pt>
                <c:pt idx="2923">
                  <c:v>43347.31212988426</c:v>
                </c:pt>
                <c:pt idx="2924">
                  <c:v>43347.312967361111</c:v>
                </c:pt>
                <c:pt idx="2925">
                  <c:v>43347.341802314812</c:v>
                </c:pt>
                <c:pt idx="2926">
                  <c:v>43347.347903321759</c:v>
                </c:pt>
                <c:pt idx="2927">
                  <c:v>43347.351390636577</c:v>
                </c:pt>
                <c:pt idx="2928">
                  <c:v>43347.374153622688</c:v>
                </c:pt>
                <c:pt idx="2929">
                  <c:v>43347.375158414354</c:v>
                </c:pt>
                <c:pt idx="2930">
                  <c:v>43347.377602604167</c:v>
                </c:pt>
                <c:pt idx="2931">
                  <c:v>43347.378592997688</c:v>
                </c:pt>
                <c:pt idx="2932">
                  <c:v>43347.379116122684</c:v>
                </c:pt>
                <c:pt idx="2933">
                  <c:v>43347.379389641203</c:v>
                </c:pt>
                <c:pt idx="2934">
                  <c:v>43347.425653113423</c:v>
                </c:pt>
                <c:pt idx="2935">
                  <c:v>43347.42999261574</c:v>
                </c:pt>
                <c:pt idx="2936">
                  <c:v>43347.436059120373</c:v>
                </c:pt>
                <c:pt idx="2937">
                  <c:v>43348.124576793984</c:v>
                </c:pt>
                <c:pt idx="2938">
                  <c:v>43348.165931643518</c:v>
                </c:pt>
                <c:pt idx="2939">
                  <c:v>43348.169185983796</c:v>
                </c:pt>
                <c:pt idx="2940">
                  <c:v>43348.204563217594</c:v>
                </c:pt>
                <c:pt idx="2941">
                  <c:v>43348.211675578706</c:v>
                </c:pt>
                <c:pt idx="2942">
                  <c:v>43348.225672256944</c:v>
                </c:pt>
                <c:pt idx="2943">
                  <c:v>43348.239445798608</c:v>
                </c:pt>
                <c:pt idx="2944">
                  <c:v>43348.240264259257</c:v>
                </c:pt>
                <c:pt idx="2945">
                  <c:v>43348.242524953705</c:v>
                </c:pt>
                <c:pt idx="2946">
                  <c:v>43348.251681018519</c:v>
                </c:pt>
                <c:pt idx="2947">
                  <c:v>43348.252783564814</c:v>
                </c:pt>
                <c:pt idx="2948">
                  <c:v>43348.253741076391</c:v>
                </c:pt>
                <c:pt idx="2949">
                  <c:v>43348.285067268516</c:v>
                </c:pt>
                <c:pt idx="2950">
                  <c:v>43348.295870358794</c:v>
                </c:pt>
                <c:pt idx="2951">
                  <c:v>43348.308115844906</c:v>
                </c:pt>
                <c:pt idx="2952">
                  <c:v>43348.441875960649</c:v>
                </c:pt>
                <c:pt idx="2953">
                  <c:v>43348.444338055553</c:v>
                </c:pt>
                <c:pt idx="2954">
                  <c:v>43348.447063020831</c:v>
                </c:pt>
                <c:pt idx="2955">
                  <c:v>43348.447174398148</c:v>
                </c:pt>
                <c:pt idx="2956">
                  <c:v>43348.450965787037</c:v>
                </c:pt>
                <c:pt idx="2957">
                  <c:v>43348.453459537035</c:v>
                </c:pt>
                <c:pt idx="2958">
                  <c:v>43348.455204004633</c:v>
                </c:pt>
                <c:pt idx="2959">
                  <c:v>43348.468773506946</c:v>
                </c:pt>
                <c:pt idx="2960">
                  <c:v>43348.479654236115</c:v>
                </c:pt>
                <c:pt idx="2961">
                  <c:v>43348.482877268521</c:v>
                </c:pt>
                <c:pt idx="2962">
                  <c:v>43348.486463518515</c:v>
                </c:pt>
                <c:pt idx="2963">
                  <c:v>43348.486819675927</c:v>
                </c:pt>
                <c:pt idx="2964">
                  <c:v>43348.488277291668</c:v>
                </c:pt>
                <c:pt idx="2965">
                  <c:v>43348.492769247685</c:v>
                </c:pt>
                <c:pt idx="2966">
                  <c:v>43348.494910636575</c:v>
                </c:pt>
                <c:pt idx="2967">
                  <c:v>43348.512909131947</c:v>
                </c:pt>
                <c:pt idx="2968">
                  <c:v>43348.51324414352</c:v>
                </c:pt>
                <c:pt idx="2969">
                  <c:v>43348.51495434028</c:v>
                </c:pt>
                <c:pt idx="2970">
                  <c:v>43348.517122858793</c:v>
                </c:pt>
                <c:pt idx="2971">
                  <c:v>43348.518804120373</c:v>
                </c:pt>
                <c:pt idx="2972">
                  <c:v>43348.528375358794</c:v>
                </c:pt>
                <c:pt idx="2973">
                  <c:v>43348.551617349534</c:v>
                </c:pt>
                <c:pt idx="2974">
                  <c:v>43348.568834733793</c:v>
                </c:pt>
                <c:pt idx="2975">
                  <c:v>43348.572804004631</c:v>
                </c:pt>
                <c:pt idx="2976">
                  <c:v>43348.572818715278</c:v>
                </c:pt>
                <c:pt idx="2977">
                  <c:v>43348.602576620367</c:v>
                </c:pt>
                <c:pt idx="2978">
                  <c:v>43348.606109305554</c:v>
                </c:pt>
                <c:pt idx="2979">
                  <c:v>43348.616083773151</c:v>
                </c:pt>
                <c:pt idx="2980">
                  <c:v>43348.690107858798</c:v>
                </c:pt>
                <c:pt idx="2981">
                  <c:v>43348.69175056713</c:v>
                </c:pt>
                <c:pt idx="2982">
                  <c:v>43348.709605578704</c:v>
                </c:pt>
                <c:pt idx="2983">
                  <c:v>43348.731393807873</c:v>
                </c:pt>
                <c:pt idx="2984">
                  <c:v>43349.141303599536</c:v>
                </c:pt>
                <c:pt idx="2985">
                  <c:v>43349.155962812503</c:v>
                </c:pt>
                <c:pt idx="2986">
                  <c:v>43349.159018009261</c:v>
                </c:pt>
                <c:pt idx="2987">
                  <c:v>43349.171141527775</c:v>
                </c:pt>
                <c:pt idx="2988">
                  <c:v>43349.179062523152</c:v>
                </c:pt>
                <c:pt idx="2989">
                  <c:v>43349.213376145832</c:v>
                </c:pt>
                <c:pt idx="2990">
                  <c:v>43349.215935891203</c:v>
                </c:pt>
                <c:pt idx="2991">
                  <c:v>43349.263313113428</c:v>
                </c:pt>
                <c:pt idx="2992">
                  <c:v>43349.263652141206</c:v>
                </c:pt>
                <c:pt idx="2993">
                  <c:v>43349.277647569441</c:v>
                </c:pt>
                <c:pt idx="2994">
                  <c:v>43349.3020071875</c:v>
                </c:pt>
                <c:pt idx="2995">
                  <c:v>43349.305144155092</c:v>
                </c:pt>
                <c:pt idx="2996">
                  <c:v>43349.311308888886</c:v>
                </c:pt>
                <c:pt idx="2997">
                  <c:v>43349.315404629633</c:v>
                </c:pt>
                <c:pt idx="2998">
                  <c:v>43349.327556226854</c:v>
                </c:pt>
                <c:pt idx="2999">
                  <c:v>43349.331217326391</c:v>
                </c:pt>
                <c:pt idx="3000">
                  <c:v>43349.331234560188</c:v>
                </c:pt>
                <c:pt idx="3001">
                  <c:v>43349.336169351853</c:v>
                </c:pt>
                <c:pt idx="3002">
                  <c:v>43349.345284699077</c:v>
                </c:pt>
                <c:pt idx="3003">
                  <c:v>43349.354960173609</c:v>
                </c:pt>
                <c:pt idx="3004">
                  <c:v>43349.358510243059</c:v>
                </c:pt>
                <c:pt idx="3005">
                  <c:v>43349.359276875002</c:v>
                </c:pt>
                <c:pt idx="3006">
                  <c:v>43349.359821562502</c:v>
                </c:pt>
                <c:pt idx="3007">
                  <c:v>43349.364451782407</c:v>
                </c:pt>
                <c:pt idx="3008">
                  <c:v>43349.37182482639</c:v>
                </c:pt>
                <c:pt idx="3009">
                  <c:v>43349.378892106484</c:v>
                </c:pt>
                <c:pt idx="3010">
                  <c:v>43349.381532615742</c:v>
                </c:pt>
                <c:pt idx="3011">
                  <c:v>43349.413804988428</c:v>
                </c:pt>
                <c:pt idx="3012">
                  <c:v>43349.424580520834</c:v>
                </c:pt>
                <c:pt idx="3013">
                  <c:v>43349.428853865742</c:v>
                </c:pt>
                <c:pt idx="3014">
                  <c:v>43349.437859548612</c:v>
                </c:pt>
                <c:pt idx="3015">
                  <c:v>43349.444149120369</c:v>
                </c:pt>
                <c:pt idx="3016">
                  <c:v>43349.446526168984</c:v>
                </c:pt>
                <c:pt idx="3017">
                  <c:v>43349.447059201389</c:v>
                </c:pt>
                <c:pt idx="3018">
                  <c:v>43349.449890370372</c:v>
                </c:pt>
                <c:pt idx="3019">
                  <c:v>43349.45485451389</c:v>
                </c:pt>
                <c:pt idx="3020">
                  <c:v>43349.489287048615</c:v>
                </c:pt>
                <c:pt idx="3021">
                  <c:v>43349.504349062503</c:v>
                </c:pt>
                <c:pt idx="3022">
                  <c:v>43349.509336875002</c:v>
                </c:pt>
                <c:pt idx="3023">
                  <c:v>43349.510687615744</c:v>
                </c:pt>
                <c:pt idx="3024">
                  <c:v>43349.535434398145</c:v>
                </c:pt>
                <c:pt idx="3025">
                  <c:v>43349.587532604164</c:v>
                </c:pt>
                <c:pt idx="3026">
                  <c:v>43349.587549305557</c:v>
                </c:pt>
                <c:pt idx="3027">
                  <c:v>43349.602864004628</c:v>
                </c:pt>
                <c:pt idx="3028">
                  <c:v>43349.647692418985</c:v>
                </c:pt>
                <c:pt idx="3029">
                  <c:v>43349.648258946756</c:v>
                </c:pt>
                <c:pt idx="3030">
                  <c:v>43349.649485879629</c:v>
                </c:pt>
                <c:pt idx="3031">
                  <c:v>43349.688577962967</c:v>
                </c:pt>
                <c:pt idx="3032">
                  <c:v>43349.697807569442</c:v>
                </c:pt>
                <c:pt idx="3033">
                  <c:v>43349.702352048611</c:v>
                </c:pt>
                <c:pt idx="3034">
                  <c:v>43349.706025196756</c:v>
                </c:pt>
                <c:pt idx="3035">
                  <c:v>43349.749923240743</c:v>
                </c:pt>
                <c:pt idx="3036">
                  <c:v>43349.779149247683</c:v>
                </c:pt>
                <c:pt idx="3037">
                  <c:v>43349.779265462967</c:v>
                </c:pt>
                <c:pt idx="3038">
                  <c:v>43349.780116608796</c:v>
                </c:pt>
                <c:pt idx="3039">
                  <c:v>43349.781260659722</c:v>
                </c:pt>
                <c:pt idx="3040">
                  <c:v>43349.784572835648</c:v>
                </c:pt>
                <c:pt idx="3041">
                  <c:v>43349.786251064812</c:v>
                </c:pt>
                <c:pt idx="3042">
                  <c:v>43349.827498321756</c:v>
                </c:pt>
                <c:pt idx="3043">
                  <c:v>43349.988242546293</c:v>
                </c:pt>
                <c:pt idx="3044">
                  <c:v>43350.138425682868</c:v>
                </c:pt>
                <c:pt idx="3045">
                  <c:v>43350.200321354168</c:v>
                </c:pt>
                <c:pt idx="3046">
                  <c:v>43350.232788275462</c:v>
                </c:pt>
                <c:pt idx="3047">
                  <c:v>43350.233900115738</c:v>
                </c:pt>
                <c:pt idx="3048">
                  <c:v>43350.235160891207</c:v>
                </c:pt>
                <c:pt idx="3049">
                  <c:v>43350.24259303241</c:v>
                </c:pt>
                <c:pt idx="3050">
                  <c:v>43350.244743171294</c:v>
                </c:pt>
                <c:pt idx="3051">
                  <c:v>43350.286695613424</c:v>
                </c:pt>
                <c:pt idx="3052">
                  <c:v>43350.310808321759</c:v>
                </c:pt>
                <c:pt idx="3053">
                  <c:v>43350.311256805559</c:v>
                </c:pt>
                <c:pt idx="3054">
                  <c:v>43350.32391053241</c:v>
                </c:pt>
                <c:pt idx="3055">
                  <c:v>43350.336548113424</c:v>
                </c:pt>
                <c:pt idx="3056">
                  <c:v>43350.338216412034</c:v>
                </c:pt>
                <c:pt idx="3057">
                  <c:v>43350.342215277778</c:v>
                </c:pt>
                <c:pt idx="3058">
                  <c:v>43350.351244803242</c:v>
                </c:pt>
                <c:pt idx="3059">
                  <c:v>43350.409946840278</c:v>
                </c:pt>
                <c:pt idx="3060">
                  <c:v>43350.419241898147</c:v>
                </c:pt>
                <c:pt idx="3061">
                  <c:v>43350.421116921294</c:v>
                </c:pt>
                <c:pt idx="3062">
                  <c:v>43350.463840671298</c:v>
                </c:pt>
                <c:pt idx="3063">
                  <c:v>43350.465799224534</c:v>
                </c:pt>
                <c:pt idx="3064">
                  <c:v>43350.469193101853</c:v>
                </c:pt>
                <c:pt idx="3065">
                  <c:v>43350.473689236111</c:v>
                </c:pt>
                <c:pt idx="3066">
                  <c:v>43350.47865232639</c:v>
                </c:pt>
                <c:pt idx="3067">
                  <c:v>43350.516835844908</c:v>
                </c:pt>
                <c:pt idx="3068">
                  <c:v>43350.554035590278</c:v>
                </c:pt>
                <c:pt idx="3069">
                  <c:v>43350.554917430556</c:v>
                </c:pt>
                <c:pt idx="3070">
                  <c:v>43350.660762002313</c:v>
                </c:pt>
                <c:pt idx="3071">
                  <c:v>43350.892146886574</c:v>
                </c:pt>
                <c:pt idx="3072">
                  <c:v>43350.915233657404</c:v>
                </c:pt>
                <c:pt idx="3073">
                  <c:v>43351.199930671297</c:v>
                </c:pt>
                <c:pt idx="3074">
                  <c:v>43351.667379560182</c:v>
                </c:pt>
                <c:pt idx="3075">
                  <c:v>43351.746766608798</c:v>
                </c:pt>
                <c:pt idx="3076">
                  <c:v>43351.748077083335</c:v>
                </c:pt>
                <c:pt idx="3077">
                  <c:v>43351.829696284723</c:v>
                </c:pt>
                <c:pt idx="3078">
                  <c:v>43352.393877986113</c:v>
                </c:pt>
                <c:pt idx="3079">
                  <c:v>43352.483497442132</c:v>
                </c:pt>
                <c:pt idx="3080">
                  <c:v>43352.484144409726</c:v>
                </c:pt>
                <c:pt idx="3081">
                  <c:v>43353.155265648151</c:v>
                </c:pt>
                <c:pt idx="3082">
                  <c:v>43353.156720300925</c:v>
                </c:pt>
                <c:pt idx="3083">
                  <c:v>43353.159164444442</c:v>
                </c:pt>
                <c:pt idx="3084">
                  <c:v>43353.160948483797</c:v>
                </c:pt>
                <c:pt idx="3085">
                  <c:v>43353.166816053243</c:v>
                </c:pt>
                <c:pt idx="3086">
                  <c:v>43353.186045983799</c:v>
                </c:pt>
                <c:pt idx="3087">
                  <c:v>43353.194507754626</c:v>
                </c:pt>
                <c:pt idx="3088">
                  <c:v>43353.198774074073</c:v>
                </c:pt>
                <c:pt idx="3089">
                  <c:v>43353.200102303243</c:v>
                </c:pt>
                <c:pt idx="3090">
                  <c:v>43353.204619953707</c:v>
                </c:pt>
                <c:pt idx="3091">
                  <c:v>43353.206035833333</c:v>
                </c:pt>
                <c:pt idx="3092">
                  <c:v>43353.208192523147</c:v>
                </c:pt>
                <c:pt idx="3093">
                  <c:v>43353.216548182871</c:v>
                </c:pt>
                <c:pt idx="3094">
                  <c:v>43353.218022094909</c:v>
                </c:pt>
                <c:pt idx="3095">
                  <c:v>43353.224356967592</c:v>
                </c:pt>
                <c:pt idx="3096">
                  <c:v>43353.240423425923</c:v>
                </c:pt>
                <c:pt idx="3097">
                  <c:v>43353.282867731483</c:v>
                </c:pt>
                <c:pt idx="3098">
                  <c:v>43353.293768564814</c:v>
                </c:pt>
                <c:pt idx="3099">
                  <c:v>43353.297560949075</c:v>
                </c:pt>
                <c:pt idx="3100">
                  <c:v>43353.298233263886</c:v>
                </c:pt>
                <c:pt idx="3101">
                  <c:v>43353.324416412041</c:v>
                </c:pt>
                <c:pt idx="3102">
                  <c:v>43353.331636689814</c:v>
                </c:pt>
                <c:pt idx="3103">
                  <c:v>43353.345085451387</c:v>
                </c:pt>
                <c:pt idx="3104">
                  <c:v>43353.348793437501</c:v>
                </c:pt>
                <c:pt idx="3105">
                  <c:v>43353.365220185187</c:v>
                </c:pt>
                <c:pt idx="3106">
                  <c:v>43353.380814641205</c:v>
                </c:pt>
                <c:pt idx="3107">
                  <c:v>43353.40521297454</c:v>
                </c:pt>
                <c:pt idx="3108">
                  <c:v>43353.409168275466</c:v>
                </c:pt>
                <c:pt idx="3109">
                  <c:v>43353.409923298612</c:v>
                </c:pt>
                <c:pt idx="3110">
                  <c:v>43353.412244317129</c:v>
                </c:pt>
                <c:pt idx="3111">
                  <c:v>43353.412642928241</c:v>
                </c:pt>
                <c:pt idx="3112">
                  <c:v>43353.421314988424</c:v>
                </c:pt>
                <c:pt idx="3113">
                  <c:v>43353.430952060182</c:v>
                </c:pt>
                <c:pt idx="3114">
                  <c:v>43353.509708229169</c:v>
                </c:pt>
                <c:pt idx="3115">
                  <c:v>43353.525390532406</c:v>
                </c:pt>
                <c:pt idx="3116">
                  <c:v>43353.582034317129</c:v>
                </c:pt>
                <c:pt idx="3117">
                  <c:v>43353.589358668978</c:v>
                </c:pt>
                <c:pt idx="3118">
                  <c:v>43353.669738796299</c:v>
                </c:pt>
                <c:pt idx="3119">
                  <c:v>43353.773981030092</c:v>
                </c:pt>
                <c:pt idx="3120">
                  <c:v>43353.777200682867</c:v>
                </c:pt>
                <c:pt idx="3121">
                  <c:v>43353.964663599538</c:v>
                </c:pt>
                <c:pt idx="3122">
                  <c:v>43354.151462557871</c:v>
                </c:pt>
                <c:pt idx="3123">
                  <c:v>43354.15526457176</c:v>
                </c:pt>
                <c:pt idx="3124">
                  <c:v>43354.184391585652</c:v>
                </c:pt>
                <c:pt idx="3125">
                  <c:v>43354.193804305556</c:v>
                </c:pt>
                <c:pt idx="3126">
                  <c:v>43354.21054659722</c:v>
                </c:pt>
                <c:pt idx="3127">
                  <c:v>43354.21064326389</c:v>
                </c:pt>
                <c:pt idx="3128">
                  <c:v>43354.211967465279</c:v>
                </c:pt>
                <c:pt idx="3129">
                  <c:v>43354.217567129628</c:v>
                </c:pt>
                <c:pt idx="3130">
                  <c:v>43354.228887870369</c:v>
                </c:pt>
                <c:pt idx="3131">
                  <c:v>43354.229115879629</c:v>
                </c:pt>
                <c:pt idx="3132">
                  <c:v>43354.237338831015</c:v>
                </c:pt>
                <c:pt idx="3133">
                  <c:v>43354.241509537038</c:v>
                </c:pt>
                <c:pt idx="3134">
                  <c:v>43354.247596226851</c:v>
                </c:pt>
                <c:pt idx="3135">
                  <c:v>43354.303611122683</c:v>
                </c:pt>
                <c:pt idx="3136">
                  <c:v>43354.303866689814</c:v>
                </c:pt>
                <c:pt idx="3137">
                  <c:v>43354.304202326392</c:v>
                </c:pt>
                <c:pt idx="3138">
                  <c:v>43354.304375335647</c:v>
                </c:pt>
                <c:pt idx="3139">
                  <c:v>43354.321103101851</c:v>
                </c:pt>
                <c:pt idx="3140">
                  <c:v>43354.323899791663</c:v>
                </c:pt>
                <c:pt idx="3141">
                  <c:v>43354.339460127318</c:v>
                </c:pt>
                <c:pt idx="3142">
                  <c:v>43354.340835833333</c:v>
                </c:pt>
                <c:pt idx="3143">
                  <c:v>43354.343781030089</c:v>
                </c:pt>
                <c:pt idx="3144">
                  <c:v>43354.351734490738</c:v>
                </c:pt>
                <c:pt idx="3145">
                  <c:v>43354.359889363426</c:v>
                </c:pt>
                <c:pt idx="3146">
                  <c:v>43354.367312893519</c:v>
                </c:pt>
                <c:pt idx="3147">
                  <c:v>43354.429070532409</c:v>
                </c:pt>
                <c:pt idx="3148">
                  <c:v>43354.441185219905</c:v>
                </c:pt>
                <c:pt idx="3149">
                  <c:v>43354.460969837965</c:v>
                </c:pt>
                <c:pt idx="3150">
                  <c:v>43354.474643842594</c:v>
                </c:pt>
                <c:pt idx="3151">
                  <c:v>43354.504363101849</c:v>
                </c:pt>
                <c:pt idx="3152">
                  <c:v>43354.525956168982</c:v>
                </c:pt>
                <c:pt idx="3153">
                  <c:v>43354.676719432871</c:v>
                </c:pt>
                <c:pt idx="3154">
                  <c:v>43354.690791365741</c:v>
                </c:pt>
                <c:pt idx="3155">
                  <c:v>43354.704824386572</c:v>
                </c:pt>
                <c:pt idx="3156">
                  <c:v>43354.708715856483</c:v>
                </c:pt>
                <c:pt idx="3157">
                  <c:v>43354.727766979166</c:v>
                </c:pt>
                <c:pt idx="3158">
                  <c:v>43354.742540636573</c:v>
                </c:pt>
                <c:pt idx="3159">
                  <c:v>43355.139581759257</c:v>
                </c:pt>
                <c:pt idx="3160">
                  <c:v>43355.172581296298</c:v>
                </c:pt>
                <c:pt idx="3161">
                  <c:v>43355.175882013886</c:v>
                </c:pt>
                <c:pt idx="3162">
                  <c:v>43355.176145787038</c:v>
                </c:pt>
                <c:pt idx="3163">
                  <c:v>43355.182857280095</c:v>
                </c:pt>
                <c:pt idx="3164">
                  <c:v>43355.198041354168</c:v>
                </c:pt>
                <c:pt idx="3165">
                  <c:v>43355.215860011573</c:v>
                </c:pt>
                <c:pt idx="3166">
                  <c:v>43355.251964282405</c:v>
                </c:pt>
                <c:pt idx="3167">
                  <c:v>43355.269542754628</c:v>
                </c:pt>
                <c:pt idx="3168">
                  <c:v>43355.301103761572</c:v>
                </c:pt>
                <c:pt idx="3169">
                  <c:v>43355.331351724541</c:v>
                </c:pt>
                <c:pt idx="3170">
                  <c:v>43355.346038495372</c:v>
                </c:pt>
                <c:pt idx="3171">
                  <c:v>43355.374189525464</c:v>
                </c:pt>
                <c:pt idx="3172">
                  <c:v>43355.394420879631</c:v>
                </c:pt>
                <c:pt idx="3173">
                  <c:v>43355.399136828702</c:v>
                </c:pt>
                <c:pt idx="3174">
                  <c:v>43355.405034710646</c:v>
                </c:pt>
                <c:pt idx="3175">
                  <c:v>43355.432609942131</c:v>
                </c:pt>
                <c:pt idx="3176">
                  <c:v>43355.450254664349</c:v>
                </c:pt>
                <c:pt idx="3177">
                  <c:v>43355.461979201391</c:v>
                </c:pt>
                <c:pt idx="3178">
                  <c:v>43355.46814971065</c:v>
                </c:pt>
                <c:pt idx="3179">
                  <c:v>43355.475907337961</c:v>
                </c:pt>
                <c:pt idx="3180">
                  <c:v>43355.47734203704</c:v>
                </c:pt>
                <c:pt idx="3181">
                  <c:v>43355.48442572917</c:v>
                </c:pt>
                <c:pt idx="3182">
                  <c:v>43355.509640509263</c:v>
                </c:pt>
                <c:pt idx="3183">
                  <c:v>43355.510518310184</c:v>
                </c:pt>
                <c:pt idx="3184">
                  <c:v>43355.514201423612</c:v>
                </c:pt>
                <c:pt idx="3185">
                  <c:v>43355.600506875002</c:v>
                </c:pt>
                <c:pt idx="3186">
                  <c:v>43355.673854756948</c:v>
                </c:pt>
                <c:pt idx="3187">
                  <c:v>43355.745067453703</c:v>
                </c:pt>
                <c:pt idx="3188">
                  <c:v>43355.813646967596</c:v>
                </c:pt>
                <c:pt idx="3189">
                  <c:v>43355.816849502313</c:v>
                </c:pt>
                <c:pt idx="3190">
                  <c:v>43356.098625636572</c:v>
                </c:pt>
                <c:pt idx="3191">
                  <c:v>43356.174420162039</c:v>
                </c:pt>
                <c:pt idx="3192">
                  <c:v>43356.193166736113</c:v>
                </c:pt>
                <c:pt idx="3193">
                  <c:v>43356.193934606483</c:v>
                </c:pt>
                <c:pt idx="3194">
                  <c:v>43356.195313229167</c:v>
                </c:pt>
                <c:pt idx="3195">
                  <c:v>43356.197526412034</c:v>
                </c:pt>
                <c:pt idx="3196">
                  <c:v>43356.294266273151</c:v>
                </c:pt>
                <c:pt idx="3197">
                  <c:v>43356.307251620368</c:v>
                </c:pt>
                <c:pt idx="3198">
                  <c:v>43356.333043402781</c:v>
                </c:pt>
                <c:pt idx="3199">
                  <c:v>43356.334077210646</c:v>
                </c:pt>
                <c:pt idx="3200">
                  <c:v>43356.336083483795</c:v>
                </c:pt>
                <c:pt idx="3201">
                  <c:v>43356.337843518515</c:v>
                </c:pt>
                <c:pt idx="3202">
                  <c:v>43356.338120613429</c:v>
                </c:pt>
                <c:pt idx="3203">
                  <c:v>43356.361944247685</c:v>
                </c:pt>
                <c:pt idx="3204">
                  <c:v>43356.374131435186</c:v>
                </c:pt>
                <c:pt idx="3205">
                  <c:v>43356.374828726854</c:v>
                </c:pt>
                <c:pt idx="3206">
                  <c:v>43356.376031307867</c:v>
                </c:pt>
                <c:pt idx="3207">
                  <c:v>43356.379501527779</c:v>
                </c:pt>
                <c:pt idx="3208">
                  <c:v>43356.402284675925</c:v>
                </c:pt>
                <c:pt idx="3209">
                  <c:v>43356.414502002313</c:v>
                </c:pt>
                <c:pt idx="3210">
                  <c:v>43356.417649212963</c:v>
                </c:pt>
                <c:pt idx="3211">
                  <c:v>43356.419039826389</c:v>
                </c:pt>
                <c:pt idx="3212">
                  <c:v>43356.419580682872</c:v>
                </c:pt>
                <c:pt idx="3213">
                  <c:v>43356.470482129633</c:v>
                </c:pt>
                <c:pt idx="3214">
                  <c:v>43356.472683344909</c:v>
                </c:pt>
                <c:pt idx="3215">
                  <c:v>43356.506506030091</c:v>
                </c:pt>
                <c:pt idx="3216">
                  <c:v>43356.510041388887</c:v>
                </c:pt>
                <c:pt idx="3217">
                  <c:v>43356.569302245371</c:v>
                </c:pt>
                <c:pt idx="3218">
                  <c:v>43356.589077847224</c:v>
                </c:pt>
                <c:pt idx="3219">
                  <c:v>43356.702191736113</c:v>
                </c:pt>
                <c:pt idx="3220">
                  <c:v>43356.76979677083</c:v>
                </c:pt>
                <c:pt idx="3221">
                  <c:v>43356.773633055556</c:v>
                </c:pt>
                <c:pt idx="3222">
                  <c:v>43356.967392245373</c:v>
                </c:pt>
                <c:pt idx="3223">
                  <c:v>43356.984779282408</c:v>
                </c:pt>
                <c:pt idx="3224">
                  <c:v>43356.987613993057</c:v>
                </c:pt>
                <c:pt idx="3225">
                  <c:v>43357.095586550924</c:v>
                </c:pt>
                <c:pt idx="3226">
                  <c:v>43357.132799027779</c:v>
                </c:pt>
                <c:pt idx="3227">
                  <c:v>43357.168373622684</c:v>
                </c:pt>
                <c:pt idx="3228">
                  <c:v>43357.171637326392</c:v>
                </c:pt>
                <c:pt idx="3229">
                  <c:v>43357.179979618057</c:v>
                </c:pt>
                <c:pt idx="3230">
                  <c:v>43357.180583726855</c:v>
                </c:pt>
                <c:pt idx="3231">
                  <c:v>43357.180782847223</c:v>
                </c:pt>
                <c:pt idx="3232">
                  <c:v>43357.285782905092</c:v>
                </c:pt>
                <c:pt idx="3233">
                  <c:v>43357.293860300924</c:v>
                </c:pt>
                <c:pt idx="3234">
                  <c:v>43357.29942851852</c:v>
                </c:pt>
                <c:pt idx="3235">
                  <c:v>43357.303899513892</c:v>
                </c:pt>
                <c:pt idx="3236">
                  <c:v>43357.325258900462</c:v>
                </c:pt>
                <c:pt idx="3237">
                  <c:v>43357.3268646875</c:v>
                </c:pt>
                <c:pt idx="3238">
                  <c:v>43357.432827430559</c:v>
                </c:pt>
                <c:pt idx="3239">
                  <c:v>43357.433791597221</c:v>
                </c:pt>
                <c:pt idx="3240">
                  <c:v>43357.477857453705</c:v>
                </c:pt>
                <c:pt idx="3241">
                  <c:v>43357.489050868055</c:v>
                </c:pt>
                <c:pt idx="3242">
                  <c:v>43358.005944282406</c:v>
                </c:pt>
                <c:pt idx="3243">
                  <c:v>43358.063763900464</c:v>
                </c:pt>
                <c:pt idx="3244">
                  <c:v>43358.636202951391</c:v>
                </c:pt>
                <c:pt idx="3245">
                  <c:v>43358.703771863424</c:v>
                </c:pt>
                <c:pt idx="3246">
                  <c:v>43358.775440659723</c:v>
                </c:pt>
                <c:pt idx="3247">
                  <c:v>43359.642625173612</c:v>
                </c:pt>
                <c:pt idx="3248">
                  <c:v>43359.649290752313</c:v>
                </c:pt>
                <c:pt idx="3249">
                  <c:v>43360.113844942127</c:v>
                </c:pt>
                <c:pt idx="3250">
                  <c:v>43360.149054791669</c:v>
                </c:pt>
                <c:pt idx="3251">
                  <c:v>43360.245869826387</c:v>
                </c:pt>
                <c:pt idx="3252">
                  <c:v>43360.269442488425</c:v>
                </c:pt>
                <c:pt idx="3253">
                  <c:v>43360.426202766204</c:v>
                </c:pt>
                <c:pt idx="3254">
                  <c:v>43360.427487592591</c:v>
                </c:pt>
                <c:pt idx="3255">
                  <c:v>43360.43681655093</c:v>
                </c:pt>
                <c:pt idx="3256">
                  <c:v>43360.440159456019</c:v>
                </c:pt>
                <c:pt idx="3257">
                  <c:v>43360.452446863426</c:v>
                </c:pt>
                <c:pt idx="3258">
                  <c:v>43360.551437905095</c:v>
                </c:pt>
                <c:pt idx="3259">
                  <c:v>43360.562041307872</c:v>
                </c:pt>
                <c:pt idx="3260">
                  <c:v>43360.578026597221</c:v>
                </c:pt>
                <c:pt idx="3261">
                  <c:v>43360.583873912037</c:v>
                </c:pt>
                <c:pt idx="3262">
                  <c:v>43360.640147222221</c:v>
                </c:pt>
                <c:pt idx="3263">
                  <c:v>43360.647134953702</c:v>
                </c:pt>
                <c:pt idx="3264">
                  <c:v>43360.647795335652</c:v>
                </c:pt>
                <c:pt idx="3265">
                  <c:v>43360.726102187502</c:v>
                </c:pt>
                <c:pt idx="3266">
                  <c:v>43360.771744479163</c:v>
                </c:pt>
                <c:pt idx="3267">
                  <c:v>43360.772011956018</c:v>
                </c:pt>
                <c:pt idx="3268">
                  <c:v>43360.818914328702</c:v>
                </c:pt>
                <c:pt idx="3269">
                  <c:v>43361.109279421296</c:v>
                </c:pt>
                <c:pt idx="3270">
                  <c:v>43361.131524826385</c:v>
                </c:pt>
                <c:pt idx="3271">
                  <c:v>43361.163824085648</c:v>
                </c:pt>
                <c:pt idx="3272">
                  <c:v>43361.165646018519</c:v>
                </c:pt>
                <c:pt idx="3273">
                  <c:v>43361.202332870373</c:v>
                </c:pt>
                <c:pt idx="3274">
                  <c:v>43361.221882592596</c:v>
                </c:pt>
                <c:pt idx="3275">
                  <c:v>43361.287002557867</c:v>
                </c:pt>
                <c:pt idx="3276">
                  <c:v>43361.375013252313</c:v>
                </c:pt>
                <c:pt idx="3277">
                  <c:v>43361.394417673611</c:v>
                </c:pt>
                <c:pt idx="3278">
                  <c:v>43361.395515682867</c:v>
                </c:pt>
                <c:pt idx="3279">
                  <c:v>43361.401688518519</c:v>
                </c:pt>
                <c:pt idx="3280">
                  <c:v>43361.424207129632</c:v>
                </c:pt>
                <c:pt idx="3281">
                  <c:v>43361.450390648148</c:v>
                </c:pt>
                <c:pt idx="3282">
                  <c:v>43361.54427888889</c:v>
                </c:pt>
                <c:pt idx="3283">
                  <c:v>43361.571853240741</c:v>
                </c:pt>
                <c:pt idx="3284">
                  <c:v>43361.592675520835</c:v>
                </c:pt>
                <c:pt idx="3285">
                  <c:v>43361.612245405093</c:v>
                </c:pt>
                <c:pt idx="3286">
                  <c:v>43361.615692199077</c:v>
                </c:pt>
                <c:pt idx="3287">
                  <c:v>43361.61770949074</c:v>
                </c:pt>
                <c:pt idx="3288">
                  <c:v>43361.621332071758</c:v>
                </c:pt>
                <c:pt idx="3289">
                  <c:v>43361.675474571763</c:v>
                </c:pt>
                <c:pt idx="3290">
                  <c:v>43361.675908194447</c:v>
                </c:pt>
                <c:pt idx="3291">
                  <c:v>43361.744796932871</c:v>
                </c:pt>
                <c:pt idx="3292">
                  <c:v>43361.823158356485</c:v>
                </c:pt>
                <c:pt idx="3293">
                  <c:v>43362.107132187499</c:v>
                </c:pt>
                <c:pt idx="3294">
                  <c:v>43362.134970925923</c:v>
                </c:pt>
                <c:pt idx="3295">
                  <c:v>43362.183464212962</c:v>
                </c:pt>
                <c:pt idx="3296">
                  <c:v>43362.185765046299</c:v>
                </c:pt>
                <c:pt idx="3297">
                  <c:v>43362.187450949074</c:v>
                </c:pt>
                <c:pt idx="3298">
                  <c:v>43362.248069444446</c:v>
                </c:pt>
                <c:pt idx="3299">
                  <c:v>43362.27775335648</c:v>
                </c:pt>
                <c:pt idx="3300">
                  <c:v>43362.294577025466</c:v>
                </c:pt>
                <c:pt idx="3301">
                  <c:v>43362.297681990742</c:v>
                </c:pt>
                <c:pt idx="3302">
                  <c:v>43362.302675960651</c:v>
                </c:pt>
                <c:pt idx="3303">
                  <c:v>43362.303533599537</c:v>
                </c:pt>
                <c:pt idx="3304">
                  <c:v>43362.305579236112</c:v>
                </c:pt>
                <c:pt idx="3305">
                  <c:v>43362.306770810188</c:v>
                </c:pt>
                <c:pt idx="3306">
                  <c:v>43362.308271284724</c:v>
                </c:pt>
                <c:pt idx="3307">
                  <c:v>43362.324182615739</c:v>
                </c:pt>
                <c:pt idx="3308">
                  <c:v>43362.326785717596</c:v>
                </c:pt>
                <c:pt idx="3309">
                  <c:v>43362.329082245371</c:v>
                </c:pt>
                <c:pt idx="3310">
                  <c:v>43362.331051284724</c:v>
                </c:pt>
                <c:pt idx="3311">
                  <c:v>43362.331138773145</c:v>
                </c:pt>
                <c:pt idx="3312">
                  <c:v>43362.336736249999</c:v>
                </c:pt>
                <c:pt idx="3313">
                  <c:v>43362.372442835651</c:v>
                </c:pt>
                <c:pt idx="3314">
                  <c:v>43362.373333831019</c:v>
                </c:pt>
                <c:pt idx="3315">
                  <c:v>43362.412837615739</c:v>
                </c:pt>
                <c:pt idx="3316">
                  <c:v>43362.413219918984</c:v>
                </c:pt>
                <c:pt idx="3317">
                  <c:v>43362.413469976855</c:v>
                </c:pt>
                <c:pt idx="3318">
                  <c:v>43362.417365208334</c:v>
                </c:pt>
                <c:pt idx="3319">
                  <c:v>43362.45843997685</c:v>
                </c:pt>
                <c:pt idx="3320">
                  <c:v>43362.468820590278</c:v>
                </c:pt>
                <c:pt idx="3321">
                  <c:v>43362.469124050927</c:v>
                </c:pt>
                <c:pt idx="3322">
                  <c:v>43362.474992372685</c:v>
                </c:pt>
                <c:pt idx="3323">
                  <c:v>43362.475340335652</c:v>
                </c:pt>
                <c:pt idx="3324">
                  <c:v>43362.481770775463</c:v>
                </c:pt>
                <c:pt idx="3325">
                  <c:v>43362.491014918982</c:v>
                </c:pt>
                <c:pt idx="3326">
                  <c:v>43362.500650462964</c:v>
                </c:pt>
                <c:pt idx="3327">
                  <c:v>43362.507189942131</c:v>
                </c:pt>
                <c:pt idx="3328">
                  <c:v>43362.514507569445</c:v>
                </c:pt>
                <c:pt idx="3329">
                  <c:v>43362.51945104167</c:v>
                </c:pt>
                <c:pt idx="3330">
                  <c:v>43362.522719108798</c:v>
                </c:pt>
                <c:pt idx="3331">
                  <c:v>43362.524360740739</c:v>
                </c:pt>
                <c:pt idx="3332">
                  <c:v>43362.525982372688</c:v>
                </c:pt>
                <c:pt idx="3333">
                  <c:v>43362.537565162034</c:v>
                </c:pt>
                <c:pt idx="3334">
                  <c:v>43362.720738402779</c:v>
                </c:pt>
                <c:pt idx="3335">
                  <c:v>43362.722231944441</c:v>
                </c:pt>
                <c:pt idx="3336">
                  <c:v>43362.722859409725</c:v>
                </c:pt>
                <c:pt idx="3337">
                  <c:v>43362.723144687501</c:v>
                </c:pt>
                <c:pt idx="3338">
                  <c:v>43362.732575706017</c:v>
                </c:pt>
                <c:pt idx="3339">
                  <c:v>43362.736197789352</c:v>
                </c:pt>
                <c:pt idx="3340">
                  <c:v>43362.779929166667</c:v>
                </c:pt>
                <c:pt idx="3341">
                  <c:v>43362.780470185186</c:v>
                </c:pt>
                <c:pt idx="3342">
                  <c:v>43362.780804085647</c:v>
                </c:pt>
                <c:pt idx="3343">
                  <c:v>43362.884744062503</c:v>
                </c:pt>
                <c:pt idx="3344">
                  <c:v>43363.185003240738</c:v>
                </c:pt>
                <c:pt idx="3345">
                  <c:v>43363.185510925927</c:v>
                </c:pt>
                <c:pt idx="3346">
                  <c:v>43363.186808495368</c:v>
                </c:pt>
                <c:pt idx="3347">
                  <c:v>43363.190865798613</c:v>
                </c:pt>
                <c:pt idx="3348">
                  <c:v>43363.191323391206</c:v>
                </c:pt>
                <c:pt idx="3349">
                  <c:v>43363.236776770835</c:v>
                </c:pt>
                <c:pt idx="3350">
                  <c:v>43363.257905069448</c:v>
                </c:pt>
                <c:pt idx="3351">
                  <c:v>43363.281658969907</c:v>
                </c:pt>
                <c:pt idx="3352">
                  <c:v>43363.283848541665</c:v>
                </c:pt>
                <c:pt idx="3353">
                  <c:v>43363.322629710645</c:v>
                </c:pt>
                <c:pt idx="3354">
                  <c:v>43363.337762905096</c:v>
                </c:pt>
                <c:pt idx="3355">
                  <c:v>43363.348085613427</c:v>
                </c:pt>
                <c:pt idx="3356">
                  <c:v>43363.383350081021</c:v>
                </c:pt>
                <c:pt idx="3357">
                  <c:v>43363.38397534722</c:v>
                </c:pt>
                <c:pt idx="3358">
                  <c:v>43363.394657789351</c:v>
                </c:pt>
                <c:pt idx="3359">
                  <c:v>43363.419513611108</c:v>
                </c:pt>
                <c:pt idx="3360">
                  <c:v>43363.419870115744</c:v>
                </c:pt>
                <c:pt idx="3361">
                  <c:v>43363.467064189812</c:v>
                </c:pt>
                <c:pt idx="3362">
                  <c:v>43363.474959710649</c:v>
                </c:pt>
                <c:pt idx="3363">
                  <c:v>43363.485540601854</c:v>
                </c:pt>
                <c:pt idx="3364">
                  <c:v>43363.49812621528</c:v>
                </c:pt>
                <c:pt idx="3365">
                  <c:v>43363.502296030092</c:v>
                </c:pt>
                <c:pt idx="3366">
                  <c:v>43363.502745127313</c:v>
                </c:pt>
                <c:pt idx="3367">
                  <c:v>43363.503200254629</c:v>
                </c:pt>
                <c:pt idx="3368">
                  <c:v>43363.515603333333</c:v>
                </c:pt>
                <c:pt idx="3369">
                  <c:v>43363.518235254633</c:v>
                </c:pt>
                <c:pt idx="3370">
                  <c:v>43363.583095960646</c:v>
                </c:pt>
                <c:pt idx="3371">
                  <c:v>43363.583492453705</c:v>
                </c:pt>
                <c:pt idx="3372">
                  <c:v>43363.588365798612</c:v>
                </c:pt>
                <c:pt idx="3373">
                  <c:v>43363.596530462964</c:v>
                </c:pt>
                <c:pt idx="3374">
                  <c:v>43363.59919508102</c:v>
                </c:pt>
                <c:pt idx="3375">
                  <c:v>43363.606837175925</c:v>
                </c:pt>
                <c:pt idx="3376">
                  <c:v>43363.642506643519</c:v>
                </c:pt>
                <c:pt idx="3377">
                  <c:v>43363.646742500001</c:v>
                </c:pt>
                <c:pt idx="3378">
                  <c:v>43363.64763579861</c:v>
                </c:pt>
                <c:pt idx="3379">
                  <c:v>43363.682309317126</c:v>
                </c:pt>
                <c:pt idx="3380">
                  <c:v>43363.700495115743</c:v>
                </c:pt>
                <c:pt idx="3381">
                  <c:v>43363.700977199071</c:v>
                </c:pt>
                <c:pt idx="3382">
                  <c:v>43363.71225704861</c:v>
                </c:pt>
                <c:pt idx="3383">
                  <c:v>43363.714585023146</c:v>
                </c:pt>
                <c:pt idx="3384">
                  <c:v>43363.715215995369</c:v>
                </c:pt>
                <c:pt idx="3385">
                  <c:v>43363.719814097225</c:v>
                </c:pt>
                <c:pt idx="3386">
                  <c:v>43363.72003074074</c:v>
                </c:pt>
                <c:pt idx="3387">
                  <c:v>43363.722077858794</c:v>
                </c:pt>
                <c:pt idx="3388">
                  <c:v>43363.726094895836</c:v>
                </c:pt>
                <c:pt idx="3389">
                  <c:v>43363.72769605324</c:v>
                </c:pt>
                <c:pt idx="3390">
                  <c:v>43363.731925868058</c:v>
                </c:pt>
                <c:pt idx="3391">
                  <c:v>43363.74225023148</c:v>
                </c:pt>
                <c:pt idx="3392">
                  <c:v>43363.742729317128</c:v>
                </c:pt>
                <c:pt idx="3393">
                  <c:v>43363.744273761571</c:v>
                </c:pt>
                <c:pt idx="3394">
                  <c:v>43363.745060972222</c:v>
                </c:pt>
                <c:pt idx="3395">
                  <c:v>43363.750830752317</c:v>
                </c:pt>
                <c:pt idx="3396">
                  <c:v>43363.751232997682</c:v>
                </c:pt>
                <c:pt idx="3397">
                  <c:v>43363.760116134261</c:v>
                </c:pt>
                <c:pt idx="3398">
                  <c:v>43363.760414988428</c:v>
                </c:pt>
                <c:pt idx="3399">
                  <c:v>43363.783160729166</c:v>
                </c:pt>
                <c:pt idx="3400">
                  <c:v>43363.785924930555</c:v>
                </c:pt>
                <c:pt idx="3401">
                  <c:v>43363.791060636577</c:v>
                </c:pt>
                <c:pt idx="3402">
                  <c:v>43363.792241724535</c:v>
                </c:pt>
                <c:pt idx="3403">
                  <c:v>43363.793097708331</c:v>
                </c:pt>
                <c:pt idx="3404">
                  <c:v>43363.895004537037</c:v>
                </c:pt>
                <c:pt idx="3405">
                  <c:v>43364.180690370369</c:v>
                </c:pt>
                <c:pt idx="3406">
                  <c:v>43364.231633495372</c:v>
                </c:pt>
                <c:pt idx="3407">
                  <c:v>43364.260033391205</c:v>
                </c:pt>
                <c:pt idx="3408">
                  <c:v>43364.299342962964</c:v>
                </c:pt>
                <c:pt idx="3409">
                  <c:v>43364.303990381944</c:v>
                </c:pt>
                <c:pt idx="3410">
                  <c:v>43364.305108402776</c:v>
                </c:pt>
                <c:pt idx="3411">
                  <c:v>43364.32701951389</c:v>
                </c:pt>
                <c:pt idx="3412">
                  <c:v>43364.343307905096</c:v>
                </c:pt>
                <c:pt idx="3413">
                  <c:v>43364.353923553237</c:v>
                </c:pt>
                <c:pt idx="3414">
                  <c:v>43364.371549502313</c:v>
                </c:pt>
                <c:pt idx="3415">
                  <c:v>43364.376714675927</c:v>
                </c:pt>
                <c:pt idx="3416">
                  <c:v>43364.381101354164</c:v>
                </c:pt>
                <c:pt idx="3417">
                  <c:v>43364.383144652777</c:v>
                </c:pt>
                <c:pt idx="3418">
                  <c:v>43364.388115532405</c:v>
                </c:pt>
                <c:pt idx="3419">
                  <c:v>43364.392069062502</c:v>
                </c:pt>
                <c:pt idx="3420">
                  <c:v>43364.393019780095</c:v>
                </c:pt>
                <c:pt idx="3421">
                  <c:v>43364.39410420139</c:v>
                </c:pt>
                <c:pt idx="3422">
                  <c:v>43364.395081655093</c:v>
                </c:pt>
                <c:pt idx="3423">
                  <c:v>43364.396772268519</c:v>
                </c:pt>
                <c:pt idx="3424">
                  <c:v>43364.398852719911</c:v>
                </c:pt>
                <c:pt idx="3425">
                  <c:v>43364.404588576392</c:v>
                </c:pt>
                <c:pt idx="3426">
                  <c:v>43364.405431979168</c:v>
                </c:pt>
                <c:pt idx="3427">
                  <c:v>43364.414867731481</c:v>
                </c:pt>
                <c:pt idx="3428">
                  <c:v>43364.415912349534</c:v>
                </c:pt>
                <c:pt idx="3429">
                  <c:v>43364.422872986113</c:v>
                </c:pt>
                <c:pt idx="3430">
                  <c:v>43364.423088321761</c:v>
                </c:pt>
                <c:pt idx="3431">
                  <c:v>43364.432638831022</c:v>
                </c:pt>
                <c:pt idx="3432">
                  <c:v>43364.445847812502</c:v>
                </c:pt>
                <c:pt idx="3433">
                  <c:v>43364.45529622685</c:v>
                </c:pt>
                <c:pt idx="3434">
                  <c:v>43364.456189247685</c:v>
                </c:pt>
                <c:pt idx="3435">
                  <c:v>43364.457324525465</c:v>
                </c:pt>
                <c:pt idx="3436">
                  <c:v>43364.459143761575</c:v>
                </c:pt>
                <c:pt idx="3437">
                  <c:v>43364.461995717589</c:v>
                </c:pt>
                <c:pt idx="3438">
                  <c:v>43364.487627812501</c:v>
                </c:pt>
                <c:pt idx="3439">
                  <c:v>43364.527434479169</c:v>
                </c:pt>
                <c:pt idx="3440">
                  <c:v>43364.582115115743</c:v>
                </c:pt>
                <c:pt idx="3441">
                  <c:v>43364.582525439815</c:v>
                </c:pt>
                <c:pt idx="3442">
                  <c:v>43364.583135127315</c:v>
                </c:pt>
                <c:pt idx="3443">
                  <c:v>43364.593504756944</c:v>
                </c:pt>
                <c:pt idx="3444">
                  <c:v>43364.649413090279</c:v>
                </c:pt>
                <c:pt idx="3445">
                  <c:v>43364.667134814816</c:v>
                </c:pt>
                <c:pt idx="3446">
                  <c:v>43364.675454583332</c:v>
                </c:pt>
                <c:pt idx="3447">
                  <c:v>43364.677212523151</c:v>
                </c:pt>
                <c:pt idx="3448">
                  <c:v>43364.6908921875</c:v>
                </c:pt>
                <c:pt idx="3449">
                  <c:v>43364.691485798612</c:v>
                </c:pt>
                <c:pt idx="3450">
                  <c:v>43364.798191898146</c:v>
                </c:pt>
                <c:pt idx="3451">
                  <c:v>43364.984687199074</c:v>
                </c:pt>
                <c:pt idx="3452">
                  <c:v>43365.248335243057</c:v>
                </c:pt>
                <c:pt idx="3453">
                  <c:v>43365.26751273148</c:v>
                </c:pt>
                <c:pt idx="3454">
                  <c:v>43365.351340891204</c:v>
                </c:pt>
                <c:pt idx="3455">
                  <c:v>43365.403417037036</c:v>
                </c:pt>
                <c:pt idx="3456">
                  <c:v>43365.524224166664</c:v>
                </c:pt>
                <c:pt idx="3457">
                  <c:v>43365.526228055554</c:v>
                </c:pt>
                <c:pt idx="3458">
                  <c:v>43365.530157951391</c:v>
                </c:pt>
                <c:pt idx="3459">
                  <c:v>43365.758337175925</c:v>
                </c:pt>
                <c:pt idx="3460">
                  <c:v>43365.772087789352</c:v>
                </c:pt>
                <c:pt idx="3461">
                  <c:v>43365.855263333331</c:v>
                </c:pt>
                <c:pt idx="3462">
                  <c:v>43366.348833912038</c:v>
                </c:pt>
                <c:pt idx="3463">
                  <c:v>43366.357818368058</c:v>
                </c:pt>
                <c:pt idx="3464">
                  <c:v>43366.360380601851</c:v>
                </c:pt>
                <c:pt idx="3465">
                  <c:v>43366.371789722223</c:v>
                </c:pt>
                <c:pt idx="3466">
                  <c:v>43366.373742430558</c:v>
                </c:pt>
                <c:pt idx="3467">
                  <c:v>43366.380784247682</c:v>
                </c:pt>
                <c:pt idx="3468">
                  <c:v>43366.408581261574</c:v>
                </c:pt>
                <c:pt idx="3469">
                  <c:v>43366.437579351848</c:v>
                </c:pt>
                <c:pt idx="3470">
                  <c:v>43366.442447534719</c:v>
                </c:pt>
                <c:pt idx="3471">
                  <c:v>43366.448908506944</c:v>
                </c:pt>
                <c:pt idx="3472">
                  <c:v>43366.449828194447</c:v>
                </c:pt>
                <c:pt idx="3473">
                  <c:v>43366.459935555555</c:v>
                </c:pt>
                <c:pt idx="3474">
                  <c:v>43366.474417581019</c:v>
                </c:pt>
                <c:pt idx="3475">
                  <c:v>43366.485368414353</c:v>
                </c:pt>
                <c:pt idx="3476">
                  <c:v>43366.486739236112</c:v>
                </c:pt>
                <c:pt idx="3477">
                  <c:v>43366.487564641204</c:v>
                </c:pt>
                <c:pt idx="3478">
                  <c:v>43366.488402615738</c:v>
                </c:pt>
                <c:pt idx="3479">
                  <c:v>43366.520362453703</c:v>
                </c:pt>
                <c:pt idx="3480">
                  <c:v>43366.523145462961</c:v>
                </c:pt>
                <c:pt idx="3481">
                  <c:v>43366.555561562498</c:v>
                </c:pt>
                <c:pt idx="3482">
                  <c:v>43366.595893703707</c:v>
                </c:pt>
                <c:pt idx="3483">
                  <c:v>43366.630807314818</c:v>
                </c:pt>
                <c:pt idx="3484">
                  <c:v>43366.65760770833</c:v>
                </c:pt>
                <c:pt idx="3485">
                  <c:v>43366.660333993059</c:v>
                </c:pt>
                <c:pt idx="3486">
                  <c:v>43367.05906359954</c:v>
                </c:pt>
                <c:pt idx="3487">
                  <c:v>43367.177520578705</c:v>
                </c:pt>
                <c:pt idx="3488">
                  <c:v>43367.18487488426</c:v>
                </c:pt>
                <c:pt idx="3489">
                  <c:v>43367.188002557872</c:v>
                </c:pt>
                <c:pt idx="3490">
                  <c:v>43367.21531388889</c:v>
                </c:pt>
                <c:pt idx="3491">
                  <c:v>43367.228179537036</c:v>
                </c:pt>
                <c:pt idx="3492">
                  <c:v>43367.229317002311</c:v>
                </c:pt>
                <c:pt idx="3493">
                  <c:v>43367.237454201386</c:v>
                </c:pt>
                <c:pt idx="3494">
                  <c:v>43367.239524571756</c:v>
                </c:pt>
                <c:pt idx="3495">
                  <c:v>43367.241033854167</c:v>
                </c:pt>
                <c:pt idx="3496">
                  <c:v>43367.245256712966</c:v>
                </c:pt>
                <c:pt idx="3497">
                  <c:v>43367.245928206015</c:v>
                </c:pt>
                <c:pt idx="3498">
                  <c:v>43367.246630057867</c:v>
                </c:pt>
                <c:pt idx="3499">
                  <c:v>43367.252865208335</c:v>
                </c:pt>
                <c:pt idx="3500">
                  <c:v>43367.254398773148</c:v>
                </c:pt>
                <c:pt idx="3501">
                  <c:v>43367.255428263888</c:v>
                </c:pt>
                <c:pt idx="3502">
                  <c:v>43367.260504837963</c:v>
                </c:pt>
                <c:pt idx="3503">
                  <c:v>43367.261038900462</c:v>
                </c:pt>
                <c:pt idx="3504">
                  <c:v>43367.263987071761</c:v>
                </c:pt>
                <c:pt idx="3505">
                  <c:v>43367.356489247686</c:v>
                </c:pt>
                <c:pt idx="3506">
                  <c:v>43367.35779898148</c:v>
                </c:pt>
                <c:pt idx="3507">
                  <c:v>43367.361226099536</c:v>
                </c:pt>
                <c:pt idx="3508">
                  <c:v>43367.361392627317</c:v>
                </c:pt>
                <c:pt idx="3509">
                  <c:v>43367.361624131947</c:v>
                </c:pt>
                <c:pt idx="3510">
                  <c:v>43367.365435763888</c:v>
                </c:pt>
                <c:pt idx="3511">
                  <c:v>43367.365742881942</c:v>
                </c:pt>
                <c:pt idx="3512">
                  <c:v>43367.373921377315</c:v>
                </c:pt>
                <c:pt idx="3513">
                  <c:v>43367.377813437502</c:v>
                </c:pt>
                <c:pt idx="3514">
                  <c:v>43367.379759386575</c:v>
                </c:pt>
                <c:pt idx="3515">
                  <c:v>43367.380337141207</c:v>
                </c:pt>
                <c:pt idx="3516">
                  <c:v>43367.380432002312</c:v>
                </c:pt>
                <c:pt idx="3517">
                  <c:v>43367.382899953707</c:v>
                </c:pt>
                <c:pt idx="3518">
                  <c:v>43367.384319282406</c:v>
                </c:pt>
                <c:pt idx="3519">
                  <c:v>43367.386030972222</c:v>
                </c:pt>
                <c:pt idx="3520">
                  <c:v>43367.38645795139</c:v>
                </c:pt>
                <c:pt idx="3521">
                  <c:v>43367.393385428244</c:v>
                </c:pt>
                <c:pt idx="3522">
                  <c:v>43367.394682465281</c:v>
                </c:pt>
                <c:pt idx="3523">
                  <c:v>43367.408510370369</c:v>
                </c:pt>
                <c:pt idx="3524">
                  <c:v>43367.421969374998</c:v>
                </c:pt>
                <c:pt idx="3525">
                  <c:v>43367.428405787039</c:v>
                </c:pt>
                <c:pt idx="3526">
                  <c:v>43367.475361724537</c:v>
                </c:pt>
                <c:pt idx="3527">
                  <c:v>43367.508435266202</c:v>
                </c:pt>
                <c:pt idx="3528">
                  <c:v>43367.534213784726</c:v>
                </c:pt>
                <c:pt idx="3529">
                  <c:v>43367.616521469907</c:v>
                </c:pt>
                <c:pt idx="3530">
                  <c:v>43367.709310150465</c:v>
                </c:pt>
                <c:pt idx="3531">
                  <c:v>43367.713352164355</c:v>
                </c:pt>
                <c:pt idx="3532">
                  <c:v>43367.744880208331</c:v>
                </c:pt>
                <c:pt idx="3533">
                  <c:v>43367.823663148149</c:v>
                </c:pt>
                <c:pt idx="3534">
                  <c:v>43367.834992013886</c:v>
                </c:pt>
                <c:pt idx="3535">
                  <c:v>43367.851643043985</c:v>
                </c:pt>
                <c:pt idx="3536">
                  <c:v>43367.881246527781</c:v>
                </c:pt>
                <c:pt idx="3537">
                  <c:v>43368.154768900466</c:v>
                </c:pt>
                <c:pt idx="3538">
                  <c:v>43368.155032743052</c:v>
                </c:pt>
                <c:pt idx="3539">
                  <c:v>43368.179430520831</c:v>
                </c:pt>
                <c:pt idx="3540">
                  <c:v>43368.197799965281</c:v>
                </c:pt>
                <c:pt idx="3541">
                  <c:v>43368.198058587965</c:v>
                </c:pt>
                <c:pt idx="3542">
                  <c:v>43368.199551562502</c:v>
                </c:pt>
                <c:pt idx="3543">
                  <c:v>43368.23629079861</c:v>
                </c:pt>
                <c:pt idx="3544">
                  <c:v>43368.24063177083</c:v>
                </c:pt>
                <c:pt idx="3545">
                  <c:v>43368.252992696762</c:v>
                </c:pt>
                <c:pt idx="3546">
                  <c:v>43368.282638090277</c:v>
                </c:pt>
                <c:pt idx="3547">
                  <c:v>43368.293765532406</c:v>
                </c:pt>
                <c:pt idx="3548">
                  <c:v>43368.315032962964</c:v>
                </c:pt>
                <c:pt idx="3549">
                  <c:v>43368.321392268517</c:v>
                </c:pt>
                <c:pt idx="3550">
                  <c:v>43368.322197476853</c:v>
                </c:pt>
                <c:pt idx="3551">
                  <c:v>43368.344852581016</c:v>
                </c:pt>
                <c:pt idx="3552">
                  <c:v>43368.348308599539</c:v>
                </c:pt>
                <c:pt idx="3553">
                  <c:v>43368.391352789353</c:v>
                </c:pt>
                <c:pt idx="3554">
                  <c:v>43368.41371252315</c:v>
                </c:pt>
                <c:pt idx="3555">
                  <c:v>43368.420732997685</c:v>
                </c:pt>
                <c:pt idx="3556">
                  <c:v>43368.425005856479</c:v>
                </c:pt>
                <c:pt idx="3557">
                  <c:v>43368.445692071757</c:v>
                </c:pt>
                <c:pt idx="3558">
                  <c:v>43368.462147939812</c:v>
                </c:pt>
                <c:pt idx="3559">
                  <c:v>43368.472152025461</c:v>
                </c:pt>
                <c:pt idx="3560">
                  <c:v>43368.47597846065</c:v>
                </c:pt>
                <c:pt idx="3561">
                  <c:v>43368.476652060184</c:v>
                </c:pt>
                <c:pt idx="3562">
                  <c:v>43368.479670185188</c:v>
                </c:pt>
                <c:pt idx="3563">
                  <c:v>43368.481998530093</c:v>
                </c:pt>
                <c:pt idx="3564">
                  <c:v>43368.482252037036</c:v>
                </c:pt>
                <c:pt idx="3565">
                  <c:v>43368.48435835648</c:v>
                </c:pt>
                <c:pt idx="3566">
                  <c:v>43368.487223680553</c:v>
                </c:pt>
                <c:pt idx="3567">
                  <c:v>43368.498065671294</c:v>
                </c:pt>
                <c:pt idx="3568">
                  <c:v>43368.501298495372</c:v>
                </c:pt>
                <c:pt idx="3569">
                  <c:v>43368.506344745372</c:v>
                </c:pt>
                <c:pt idx="3570">
                  <c:v>43368.507266828703</c:v>
                </c:pt>
                <c:pt idx="3571">
                  <c:v>43368.518999178239</c:v>
                </c:pt>
                <c:pt idx="3572">
                  <c:v>43368.519383136576</c:v>
                </c:pt>
                <c:pt idx="3573">
                  <c:v>43368.523805509256</c:v>
                </c:pt>
                <c:pt idx="3574">
                  <c:v>43368.52450378472</c:v>
                </c:pt>
                <c:pt idx="3575">
                  <c:v>43368.530702002317</c:v>
                </c:pt>
                <c:pt idx="3576">
                  <c:v>43368.533320636576</c:v>
                </c:pt>
                <c:pt idx="3577">
                  <c:v>43368.574480995369</c:v>
                </c:pt>
                <c:pt idx="3578">
                  <c:v>43368.581454097221</c:v>
                </c:pt>
                <c:pt idx="3579">
                  <c:v>43368.592676319444</c:v>
                </c:pt>
                <c:pt idx="3580">
                  <c:v>43368.595414456016</c:v>
                </c:pt>
                <c:pt idx="3581">
                  <c:v>43368.601191296293</c:v>
                </c:pt>
                <c:pt idx="3582">
                  <c:v>43368.601732951392</c:v>
                </c:pt>
                <c:pt idx="3583">
                  <c:v>43368.612053287034</c:v>
                </c:pt>
                <c:pt idx="3584">
                  <c:v>43368.616666331021</c:v>
                </c:pt>
                <c:pt idx="3585">
                  <c:v>43368.617523668981</c:v>
                </c:pt>
                <c:pt idx="3586">
                  <c:v>43368.622253136571</c:v>
                </c:pt>
                <c:pt idx="3587">
                  <c:v>43368.6227840625</c:v>
                </c:pt>
                <c:pt idx="3588">
                  <c:v>43368.627683368053</c:v>
                </c:pt>
                <c:pt idx="3589">
                  <c:v>43368.670928946762</c:v>
                </c:pt>
                <c:pt idx="3590">
                  <c:v>43368.713976145831</c:v>
                </c:pt>
                <c:pt idx="3591">
                  <c:v>43368.78974605324</c:v>
                </c:pt>
                <c:pt idx="3592">
                  <c:v>43369.070883333334</c:v>
                </c:pt>
                <c:pt idx="3593">
                  <c:v>43369.075048645835</c:v>
                </c:pt>
                <c:pt idx="3594">
                  <c:v>43369.086739143517</c:v>
                </c:pt>
                <c:pt idx="3595">
                  <c:v>43369.150891354169</c:v>
                </c:pt>
                <c:pt idx="3596">
                  <c:v>43369.190446886576</c:v>
                </c:pt>
                <c:pt idx="3597">
                  <c:v>43369.195122569443</c:v>
                </c:pt>
                <c:pt idx="3598">
                  <c:v>43369.210270925927</c:v>
                </c:pt>
                <c:pt idx="3599">
                  <c:v>43369.227816724539</c:v>
                </c:pt>
                <c:pt idx="3600">
                  <c:v>43369.247442615742</c:v>
                </c:pt>
                <c:pt idx="3601">
                  <c:v>43369.284901354164</c:v>
                </c:pt>
                <c:pt idx="3602">
                  <c:v>43369.301687615742</c:v>
                </c:pt>
                <c:pt idx="3603">
                  <c:v>43369.304725949078</c:v>
                </c:pt>
                <c:pt idx="3604">
                  <c:v>43369.310529166665</c:v>
                </c:pt>
                <c:pt idx="3605">
                  <c:v>43369.329397777779</c:v>
                </c:pt>
                <c:pt idx="3606">
                  <c:v>43369.336938657405</c:v>
                </c:pt>
                <c:pt idx="3607">
                  <c:v>43369.342469976851</c:v>
                </c:pt>
                <c:pt idx="3608">
                  <c:v>43369.352071319445</c:v>
                </c:pt>
                <c:pt idx="3609">
                  <c:v>43369.355967812502</c:v>
                </c:pt>
                <c:pt idx="3610">
                  <c:v>43369.362620185188</c:v>
                </c:pt>
                <c:pt idx="3611">
                  <c:v>43369.399765937502</c:v>
                </c:pt>
                <c:pt idx="3612">
                  <c:v>43369.399940729163</c:v>
                </c:pt>
                <c:pt idx="3613">
                  <c:v>43369.401862974541</c:v>
                </c:pt>
                <c:pt idx="3614">
                  <c:v>43369.402429421294</c:v>
                </c:pt>
                <c:pt idx="3615">
                  <c:v>43369.402774756942</c:v>
                </c:pt>
                <c:pt idx="3616">
                  <c:v>43369.411017384256</c:v>
                </c:pt>
                <c:pt idx="3617">
                  <c:v>43369.412305219907</c:v>
                </c:pt>
                <c:pt idx="3618">
                  <c:v>43369.412729953707</c:v>
                </c:pt>
                <c:pt idx="3619">
                  <c:v>43369.412849687498</c:v>
                </c:pt>
                <c:pt idx="3620">
                  <c:v>43369.423281041665</c:v>
                </c:pt>
                <c:pt idx="3621">
                  <c:v>43369.432209189814</c:v>
                </c:pt>
                <c:pt idx="3622">
                  <c:v>43369.435130324076</c:v>
                </c:pt>
                <c:pt idx="3623">
                  <c:v>43369.439047511572</c:v>
                </c:pt>
                <c:pt idx="3624">
                  <c:v>43369.439680601849</c:v>
                </c:pt>
                <c:pt idx="3625">
                  <c:v>43369.440776296295</c:v>
                </c:pt>
                <c:pt idx="3626">
                  <c:v>43369.441097453702</c:v>
                </c:pt>
                <c:pt idx="3627">
                  <c:v>43369.441359212964</c:v>
                </c:pt>
                <c:pt idx="3628">
                  <c:v>43369.448042581018</c:v>
                </c:pt>
                <c:pt idx="3629">
                  <c:v>43369.464655555559</c:v>
                </c:pt>
                <c:pt idx="3630">
                  <c:v>43369.465197013888</c:v>
                </c:pt>
                <c:pt idx="3631">
                  <c:v>43369.467719791668</c:v>
                </c:pt>
                <c:pt idx="3632">
                  <c:v>43369.47778454861</c:v>
                </c:pt>
                <c:pt idx="3633">
                  <c:v>43369.541022997684</c:v>
                </c:pt>
                <c:pt idx="3634">
                  <c:v>43369.552245416664</c:v>
                </c:pt>
                <c:pt idx="3635">
                  <c:v>43369.554833275462</c:v>
                </c:pt>
                <c:pt idx="3636">
                  <c:v>43369.557866469906</c:v>
                </c:pt>
                <c:pt idx="3637">
                  <c:v>43369.570560243053</c:v>
                </c:pt>
                <c:pt idx="3638">
                  <c:v>43369.572805671298</c:v>
                </c:pt>
                <c:pt idx="3639">
                  <c:v>43369.578698159719</c:v>
                </c:pt>
                <c:pt idx="3640">
                  <c:v>43369.589063506945</c:v>
                </c:pt>
                <c:pt idx="3641">
                  <c:v>43369.591007326388</c:v>
                </c:pt>
                <c:pt idx="3642">
                  <c:v>43369.60222090278</c:v>
                </c:pt>
                <c:pt idx="3643">
                  <c:v>43369.654315520835</c:v>
                </c:pt>
                <c:pt idx="3644">
                  <c:v>43369.65846820602</c:v>
                </c:pt>
                <c:pt idx="3645">
                  <c:v>43369.661295185186</c:v>
                </c:pt>
                <c:pt idx="3646">
                  <c:v>43369.676811898149</c:v>
                </c:pt>
                <c:pt idx="3647">
                  <c:v>43369.697607893519</c:v>
                </c:pt>
                <c:pt idx="3648">
                  <c:v>43369.700345300924</c:v>
                </c:pt>
                <c:pt idx="3649">
                  <c:v>43369.701502673612</c:v>
                </c:pt>
                <c:pt idx="3650">
                  <c:v>43369.723090254629</c:v>
                </c:pt>
                <c:pt idx="3651">
                  <c:v>43369.723720428243</c:v>
                </c:pt>
                <c:pt idx="3652">
                  <c:v>43369.757412928244</c:v>
                </c:pt>
                <c:pt idx="3653">
                  <c:v>43369.782862962966</c:v>
                </c:pt>
                <c:pt idx="3654">
                  <c:v>43369.78592952546</c:v>
                </c:pt>
                <c:pt idx="3655">
                  <c:v>43369.786114548609</c:v>
                </c:pt>
                <c:pt idx="3656">
                  <c:v>43369.817853622684</c:v>
                </c:pt>
                <c:pt idx="3657">
                  <c:v>43369.821093495368</c:v>
                </c:pt>
                <c:pt idx="3658">
                  <c:v>43369.821621863426</c:v>
                </c:pt>
                <c:pt idx="3659">
                  <c:v>43369.823839490738</c:v>
                </c:pt>
                <c:pt idx="3660">
                  <c:v>43369.872175891207</c:v>
                </c:pt>
                <c:pt idx="3661">
                  <c:v>43369.92621662037</c:v>
                </c:pt>
                <c:pt idx="3662">
                  <c:v>43370.048031157407</c:v>
                </c:pt>
                <c:pt idx="3663">
                  <c:v>43370.05223199074</c:v>
                </c:pt>
                <c:pt idx="3664">
                  <c:v>43370.065594675929</c:v>
                </c:pt>
                <c:pt idx="3665">
                  <c:v>43370.097129363428</c:v>
                </c:pt>
                <c:pt idx="3666">
                  <c:v>43370.118447777779</c:v>
                </c:pt>
                <c:pt idx="3667">
                  <c:v>43370.123741076386</c:v>
                </c:pt>
                <c:pt idx="3668">
                  <c:v>43370.124492824078</c:v>
                </c:pt>
                <c:pt idx="3669">
                  <c:v>43370.126176273145</c:v>
                </c:pt>
                <c:pt idx="3670">
                  <c:v>43370.186905393515</c:v>
                </c:pt>
                <c:pt idx="3671">
                  <c:v>43370.190159722224</c:v>
                </c:pt>
                <c:pt idx="3672">
                  <c:v>43370.193263680558</c:v>
                </c:pt>
                <c:pt idx="3673">
                  <c:v>43370.256950451389</c:v>
                </c:pt>
                <c:pt idx="3674">
                  <c:v>43370.29282959491</c:v>
                </c:pt>
                <c:pt idx="3675">
                  <c:v>43370.299121759257</c:v>
                </c:pt>
                <c:pt idx="3676">
                  <c:v>43370.306452129633</c:v>
                </c:pt>
                <c:pt idx="3677">
                  <c:v>43370.307804710646</c:v>
                </c:pt>
                <c:pt idx="3678">
                  <c:v>43370.310792534721</c:v>
                </c:pt>
                <c:pt idx="3679">
                  <c:v>43370.310830752314</c:v>
                </c:pt>
                <c:pt idx="3680">
                  <c:v>43370.311035196763</c:v>
                </c:pt>
                <c:pt idx="3681">
                  <c:v>43370.311979143517</c:v>
                </c:pt>
                <c:pt idx="3682">
                  <c:v>43370.312093645836</c:v>
                </c:pt>
                <c:pt idx="3683">
                  <c:v>43370.313807604165</c:v>
                </c:pt>
                <c:pt idx="3684">
                  <c:v>43370.324503217591</c:v>
                </c:pt>
                <c:pt idx="3685">
                  <c:v>43370.327421111113</c:v>
                </c:pt>
                <c:pt idx="3686">
                  <c:v>43370.328864525465</c:v>
                </c:pt>
                <c:pt idx="3687">
                  <c:v>43370.329835393517</c:v>
                </c:pt>
                <c:pt idx="3688">
                  <c:v>43370.337310648145</c:v>
                </c:pt>
                <c:pt idx="3689">
                  <c:v>43370.341639004633</c:v>
                </c:pt>
                <c:pt idx="3690">
                  <c:v>43370.342069166669</c:v>
                </c:pt>
                <c:pt idx="3691">
                  <c:v>43370.342647476849</c:v>
                </c:pt>
                <c:pt idx="3692">
                  <c:v>43370.346725289353</c:v>
                </c:pt>
                <c:pt idx="3693">
                  <c:v>43370.346914548609</c:v>
                </c:pt>
                <c:pt idx="3694">
                  <c:v>43370.348789710646</c:v>
                </c:pt>
                <c:pt idx="3695">
                  <c:v>43370.406810694447</c:v>
                </c:pt>
                <c:pt idx="3696">
                  <c:v>43370.410423055553</c:v>
                </c:pt>
                <c:pt idx="3697">
                  <c:v>43370.426718576389</c:v>
                </c:pt>
                <c:pt idx="3698">
                  <c:v>43370.430848854165</c:v>
                </c:pt>
                <c:pt idx="3699">
                  <c:v>43370.437047418978</c:v>
                </c:pt>
                <c:pt idx="3700">
                  <c:v>43370.445705196762</c:v>
                </c:pt>
                <c:pt idx="3701">
                  <c:v>43370.453319085645</c:v>
                </c:pt>
                <c:pt idx="3702">
                  <c:v>43370.454146145836</c:v>
                </c:pt>
                <c:pt idx="3703">
                  <c:v>43370.523244606484</c:v>
                </c:pt>
                <c:pt idx="3704">
                  <c:v>43370.531883298609</c:v>
                </c:pt>
                <c:pt idx="3705">
                  <c:v>43370.58381877315</c:v>
                </c:pt>
                <c:pt idx="3706">
                  <c:v>43370.608448553241</c:v>
                </c:pt>
                <c:pt idx="3707">
                  <c:v>43370.617877835648</c:v>
                </c:pt>
                <c:pt idx="3708">
                  <c:v>43370.650983414351</c:v>
                </c:pt>
                <c:pt idx="3709">
                  <c:v>43370.692805682869</c:v>
                </c:pt>
                <c:pt idx="3710">
                  <c:v>43370.69306135417</c:v>
                </c:pt>
                <c:pt idx="3711">
                  <c:v>43370.76427936343</c:v>
                </c:pt>
                <c:pt idx="3712">
                  <c:v>43370.775003020834</c:v>
                </c:pt>
                <c:pt idx="3713">
                  <c:v>43370.792267430559</c:v>
                </c:pt>
                <c:pt idx="3714">
                  <c:v>43371.127832141203</c:v>
                </c:pt>
                <c:pt idx="3715">
                  <c:v>43371.166172754631</c:v>
                </c:pt>
                <c:pt idx="3716">
                  <c:v>43371.193237928244</c:v>
                </c:pt>
                <c:pt idx="3717">
                  <c:v>43371.242242708337</c:v>
                </c:pt>
                <c:pt idx="3718">
                  <c:v>43371.254099409722</c:v>
                </c:pt>
                <c:pt idx="3719">
                  <c:v>43371.271352291667</c:v>
                </c:pt>
                <c:pt idx="3720">
                  <c:v>43371.286340127313</c:v>
                </c:pt>
                <c:pt idx="3721">
                  <c:v>43371.389394537036</c:v>
                </c:pt>
                <c:pt idx="3722">
                  <c:v>43371.395827384258</c:v>
                </c:pt>
                <c:pt idx="3723">
                  <c:v>43371.39660857639</c:v>
                </c:pt>
                <c:pt idx="3724">
                  <c:v>43371.396734849535</c:v>
                </c:pt>
                <c:pt idx="3725">
                  <c:v>43371.397864826387</c:v>
                </c:pt>
                <c:pt idx="3726">
                  <c:v>43371.398857916669</c:v>
                </c:pt>
                <c:pt idx="3727">
                  <c:v>43371.399552013892</c:v>
                </c:pt>
                <c:pt idx="3728">
                  <c:v>43371.400665995374</c:v>
                </c:pt>
                <c:pt idx="3729">
                  <c:v>43371.400732210648</c:v>
                </c:pt>
                <c:pt idx="3730">
                  <c:v>43371.405727349535</c:v>
                </c:pt>
                <c:pt idx="3731">
                  <c:v>43371.406155381941</c:v>
                </c:pt>
                <c:pt idx="3732">
                  <c:v>43371.424047442131</c:v>
                </c:pt>
                <c:pt idx="3733">
                  <c:v>43371.438259976851</c:v>
                </c:pt>
                <c:pt idx="3734">
                  <c:v>43371.459030347221</c:v>
                </c:pt>
                <c:pt idx="3735">
                  <c:v>43371.474370937503</c:v>
                </c:pt>
                <c:pt idx="3736">
                  <c:v>43371.480529826389</c:v>
                </c:pt>
                <c:pt idx="3737">
                  <c:v>43371.483262557871</c:v>
                </c:pt>
                <c:pt idx="3738">
                  <c:v>43371.484285879633</c:v>
                </c:pt>
                <c:pt idx="3739">
                  <c:v>43371.494632071757</c:v>
                </c:pt>
                <c:pt idx="3740">
                  <c:v>43371.533154201388</c:v>
                </c:pt>
                <c:pt idx="3741">
                  <c:v>43371.535886053243</c:v>
                </c:pt>
                <c:pt idx="3742">
                  <c:v>43371.586432986114</c:v>
                </c:pt>
                <c:pt idx="3743">
                  <c:v>43371.586750625</c:v>
                </c:pt>
                <c:pt idx="3744">
                  <c:v>43371.673162106483</c:v>
                </c:pt>
                <c:pt idx="3745">
                  <c:v>43371.683399386573</c:v>
                </c:pt>
                <c:pt idx="3746">
                  <c:v>43371.68363097222</c:v>
                </c:pt>
                <c:pt idx="3747">
                  <c:v>43371.700192002318</c:v>
                </c:pt>
                <c:pt idx="3748">
                  <c:v>43371.704829201386</c:v>
                </c:pt>
                <c:pt idx="3749">
                  <c:v>43372.287333703702</c:v>
                </c:pt>
                <c:pt idx="3750">
                  <c:v>43372.317109780095</c:v>
                </c:pt>
                <c:pt idx="3751">
                  <c:v>43372.322788460646</c:v>
                </c:pt>
                <c:pt idx="3752">
                  <c:v>43372.495322685187</c:v>
                </c:pt>
                <c:pt idx="3753">
                  <c:v>43372.515135474539</c:v>
                </c:pt>
                <c:pt idx="3754">
                  <c:v>43372.515472071762</c:v>
                </c:pt>
                <c:pt idx="3755">
                  <c:v>43372.528343865742</c:v>
                </c:pt>
                <c:pt idx="3756">
                  <c:v>43372.535131400466</c:v>
                </c:pt>
                <c:pt idx="3757">
                  <c:v>43372.548963935187</c:v>
                </c:pt>
                <c:pt idx="3758">
                  <c:v>43372.54970009259</c:v>
                </c:pt>
                <c:pt idx="3759">
                  <c:v>43372.549940474535</c:v>
                </c:pt>
                <c:pt idx="3760">
                  <c:v>43372.681972615741</c:v>
                </c:pt>
                <c:pt idx="3761">
                  <c:v>43372.690457453704</c:v>
                </c:pt>
                <c:pt idx="3762">
                  <c:v>43372.720231770836</c:v>
                </c:pt>
                <c:pt idx="3763">
                  <c:v>43373.169915868057</c:v>
                </c:pt>
                <c:pt idx="3764">
                  <c:v>43373.235234074076</c:v>
                </c:pt>
                <c:pt idx="3765">
                  <c:v>43373.326613472222</c:v>
                </c:pt>
                <c:pt idx="3766">
                  <c:v>43373.334140462961</c:v>
                </c:pt>
                <c:pt idx="3767">
                  <c:v>43373.33567508102</c:v>
                </c:pt>
                <c:pt idx="3768">
                  <c:v>43373.352095775466</c:v>
                </c:pt>
                <c:pt idx="3769">
                  <c:v>43373.360933969911</c:v>
                </c:pt>
                <c:pt idx="3770">
                  <c:v>43373.363949016202</c:v>
                </c:pt>
                <c:pt idx="3771">
                  <c:v>43373.375774768516</c:v>
                </c:pt>
                <c:pt idx="3772">
                  <c:v>43373.492659201387</c:v>
                </c:pt>
                <c:pt idx="3773">
                  <c:v>43373.496907314817</c:v>
                </c:pt>
                <c:pt idx="3774">
                  <c:v>43373.503153425925</c:v>
                </c:pt>
                <c:pt idx="3775">
                  <c:v>43373.54786327546</c:v>
                </c:pt>
                <c:pt idx="3776">
                  <c:v>43373.553899733794</c:v>
                </c:pt>
                <c:pt idx="3777">
                  <c:v>43373.555865590279</c:v>
                </c:pt>
                <c:pt idx="3778">
                  <c:v>43373.585050486108</c:v>
                </c:pt>
                <c:pt idx="3779">
                  <c:v>43373.941043877312</c:v>
                </c:pt>
                <c:pt idx="3780">
                  <c:v>43373.949041990738</c:v>
                </c:pt>
                <c:pt idx="3781">
                  <c:v>43373.949786655096</c:v>
                </c:pt>
                <c:pt idx="3782">
                  <c:v>43373.958838611114</c:v>
                </c:pt>
                <c:pt idx="3783">
                  <c:v>43374.150675138888</c:v>
                </c:pt>
                <c:pt idx="3784">
                  <c:v>43374.186792384258</c:v>
                </c:pt>
                <c:pt idx="3785">
                  <c:v>43374.193689386571</c:v>
                </c:pt>
                <c:pt idx="3786">
                  <c:v>43374.199551469908</c:v>
                </c:pt>
                <c:pt idx="3787">
                  <c:v>43374.207286724537</c:v>
                </c:pt>
                <c:pt idx="3788">
                  <c:v>43374.21766332176</c:v>
                </c:pt>
                <c:pt idx="3789">
                  <c:v>43374.221486736111</c:v>
                </c:pt>
                <c:pt idx="3790">
                  <c:v>43374.224632939811</c:v>
                </c:pt>
                <c:pt idx="3791">
                  <c:v>43374.227091851855</c:v>
                </c:pt>
                <c:pt idx="3792">
                  <c:v>43374.243397500002</c:v>
                </c:pt>
                <c:pt idx="3793">
                  <c:v>43374.246231967591</c:v>
                </c:pt>
                <c:pt idx="3794">
                  <c:v>43374.284670069443</c:v>
                </c:pt>
                <c:pt idx="3795">
                  <c:v>43374.289183449073</c:v>
                </c:pt>
                <c:pt idx="3796">
                  <c:v>43374.297495057872</c:v>
                </c:pt>
                <c:pt idx="3797">
                  <c:v>43374.313943182868</c:v>
                </c:pt>
                <c:pt idx="3798">
                  <c:v>43374.330182581019</c:v>
                </c:pt>
                <c:pt idx="3799">
                  <c:v>43374.336247314815</c:v>
                </c:pt>
                <c:pt idx="3800">
                  <c:v>43374.336655231484</c:v>
                </c:pt>
                <c:pt idx="3801">
                  <c:v>43374.34229630787</c:v>
                </c:pt>
                <c:pt idx="3802">
                  <c:v>43374.359792870368</c:v>
                </c:pt>
                <c:pt idx="3803">
                  <c:v>43374.363231145835</c:v>
                </c:pt>
                <c:pt idx="3804">
                  <c:v>43374.367237685183</c:v>
                </c:pt>
                <c:pt idx="3805">
                  <c:v>43374.377850381941</c:v>
                </c:pt>
                <c:pt idx="3806">
                  <c:v>43374.3820653125</c:v>
                </c:pt>
                <c:pt idx="3807">
                  <c:v>43374.383180104167</c:v>
                </c:pt>
                <c:pt idx="3808">
                  <c:v>43374.389120069442</c:v>
                </c:pt>
                <c:pt idx="3809">
                  <c:v>43374.39441277778</c:v>
                </c:pt>
                <c:pt idx="3810">
                  <c:v>43374.404091504628</c:v>
                </c:pt>
                <c:pt idx="3811">
                  <c:v>43374.430229212965</c:v>
                </c:pt>
                <c:pt idx="3812">
                  <c:v>43374.442809062501</c:v>
                </c:pt>
                <c:pt idx="3813">
                  <c:v>43374.451251851853</c:v>
                </c:pt>
                <c:pt idx="3814">
                  <c:v>43374.451751134256</c:v>
                </c:pt>
                <c:pt idx="3815">
                  <c:v>43374.463426689814</c:v>
                </c:pt>
                <c:pt idx="3816">
                  <c:v>43374.472401979168</c:v>
                </c:pt>
                <c:pt idx="3817">
                  <c:v>43374.481151736109</c:v>
                </c:pt>
                <c:pt idx="3818">
                  <c:v>43374.493380138891</c:v>
                </c:pt>
                <c:pt idx="3819">
                  <c:v>43374.495744305554</c:v>
                </c:pt>
                <c:pt idx="3820">
                  <c:v>43374.503778067126</c:v>
                </c:pt>
                <c:pt idx="3821">
                  <c:v>43374.507141377311</c:v>
                </c:pt>
                <c:pt idx="3822">
                  <c:v>43374.518247766202</c:v>
                </c:pt>
                <c:pt idx="3823">
                  <c:v>43374.521915405094</c:v>
                </c:pt>
                <c:pt idx="3824">
                  <c:v>43374.543703113428</c:v>
                </c:pt>
                <c:pt idx="3825">
                  <c:v>43374.55112261574</c:v>
                </c:pt>
                <c:pt idx="3826">
                  <c:v>43374.561375636571</c:v>
                </c:pt>
                <c:pt idx="3827">
                  <c:v>43374.566059050929</c:v>
                </c:pt>
                <c:pt idx="3828">
                  <c:v>43374.581861145831</c:v>
                </c:pt>
                <c:pt idx="3829">
                  <c:v>43374.584212488429</c:v>
                </c:pt>
                <c:pt idx="3830">
                  <c:v>43374.62673517361</c:v>
                </c:pt>
                <c:pt idx="3831">
                  <c:v>43374.652188449072</c:v>
                </c:pt>
                <c:pt idx="3832">
                  <c:v>43374.657696666669</c:v>
                </c:pt>
                <c:pt idx="3833">
                  <c:v>43374.667742430553</c:v>
                </c:pt>
                <c:pt idx="3834">
                  <c:v>43374.735223113428</c:v>
                </c:pt>
                <c:pt idx="3835">
                  <c:v>43374.738840752318</c:v>
                </c:pt>
                <c:pt idx="3836">
                  <c:v>43374.756592361111</c:v>
                </c:pt>
                <c:pt idx="3837">
                  <c:v>43374.771142164354</c:v>
                </c:pt>
                <c:pt idx="3838">
                  <c:v>43374.772124374998</c:v>
                </c:pt>
                <c:pt idx="3839">
                  <c:v>43374.774843437503</c:v>
                </c:pt>
                <c:pt idx="3840">
                  <c:v>43374.799226388888</c:v>
                </c:pt>
                <c:pt idx="3841">
                  <c:v>43374.824529456018</c:v>
                </c:pt>
                <c:pt idx="3842">
                  <c:v>43374.938424363427</c:v>
                </c:pt>
                <c:pt idx="3843">
                  <c:v>43375.023000300927</c:v>
                </c:pt>
                <c:pt idx="3844">
                  <c:v>43375.049031504626</c:v>
                </c:pt>
                <c:pt idx="3845">
                  <c:v>43375.098869641202</c:v>
                </c:pt>
                <c:pt idx="3846">
                  <c:v>43375.0998903125</c:v>
                </c:pt>
                <c:pt idx="3847">
                  <c:v>43375.110792488427</c:v>
                </c:pt>
                <c:pt idx="3848">
                  <c:v>43375.145278900462</c:v>
                </c:pt>
                <c:pt idx="3849">
                  <c:v>43375.149881273152</c:v>
                </c:pt>
                <c:pt idx="3850">
                  <c:v>43375.195374305556</c:v>
                </c:pt>
                <c:pt idx="3851">
                  <c:v>43375.207934803242</c:v>
                </c:pt>
                <c:pt idx="3852">
                  <c:v>43375.224082349538</c:v>
                </c:pt>
                <c:pt idx="3853">
                  <c:v>43375.230726180554</c:v>
                </c:pt>
                <c:pt idx="3854">
                  <c:v>43375.294864444448</c:v>
                </c:pt>
                <c:pt idx="3855">
                  <c:v>43375.320236064814</c:v>
                </c:pt>
                <c:pt idx="3856">
                  <c:v>43375.322057673613</c:v>
                </c:pt>
                <c:pt idx="3857">
                  <c:v>43375.324717025462</c:v>
                </c:pt>
                <c:pt idx="3858">
                  <c:v>43375.326272430553</c:v>
                </c:pt>
                <c:pt idx="3859">
                  <c:v>43375.32848758102</c:v>
                </c:pt>
                <c:pt idx="3860">
                  <c:v>43375.329825266206</c:v>
                </c:pt>
                <c:pt idx="3861">
                  <c:v>43375.349086967595</c:v>
                </c:pt>
                <c:pt idx="3862">
                  <c:v>43375.350555335652</c:v>
                </c:pt>
                <c:pt idx="3863">
                  <c:v>43375.357295208334</c:v>
                </c:pt>
                <c:pt idx="3864">
                  <c:v>43375.358074131946</c:v>
                </c:pt>
                <c:pt idx="3865">
                  <c:v>43375.359263078702</c:v>
                </c:pt>
                <c:pt idx="3866">
                  <c:v>43375.366915752318</c:v>
                </c:pt>
                <c:pt idx="3867">
                  <c:v>43375.392468923608</c:v>
                </c:pt>
                <c:pt idx="3868">
                  <c:v>43375.410641863426</c:v>
                </c:pt>
                <c:pt idx="3869">
                  <c:v>43375.414262523147</c:v>
                </c:pt>
                <c:pt idx="3870">
                  <c:v>43375.417779097224</c:v>
                </c:pt>
                <c:pt idx="3871">
                  <c:v>43375.418647199076</c:v>
                </c:pt>
                <c:pt idx="3872">
                  <c:v>43375.419536238427</c:v>
                </c:pt>
                <c:pt idx="3873">
                  <c:v>43375.420902638885</c:v>
                </c:pt>
                <c:pt idx="3874">
                  <c:v>43375.432716180556</c:v>
                </c:pt>
                <c:pt idx="3875">
                  <c:v>43375.437736689812</c:v>
                </c:pt>
                <c:pt idx="3876">
                  <c:v>43375.440851770836</c:v>
                </c:pt>
                <c:pt idx="3877">
                  <c:v>43375.451809363425</c:v>
                </c:pt>
                <c:pt idx="3878">
                  <c:v>43375.456829814815</c:v>
                </c:pt>
                <c:pt idx="3879">
                  <c:v>43375.491638645835</c:v>
                </c:pt>
                <c:pt idx="3880">
                  <c:v>43375.505963506941</c:v>
                </c:pt>
                <c:pt idx="3881">
                  <c:v>43375.510541400465</c:v>
                </c:pt>
                <c:pt idx="3882">
                  <c:v>43375.512767129629</c:v>
                </c:pt>
                <c:pt idx="3883">
                  <c:v>43375.515472418978</c:v>
                </c:pt>
                <c:pt idx="3884">
                  <c:v>43375.517028449074</c:v>
                </c:pt>
                <c:pt idx="3885">
                  <c:v>43375.518009803243</c:v>
                </c:pt>
                <c:pt idx="3886">
                  <c:v>43375.521532569444</c:v>
                </c:pt>
                <c:pt idx="3887">
                  <c:v>43375.533149791663</c:v>
                </c:pt>
                <c:pt idx="3888">
                  <c:v>43375.588591203705</c:v>
                </c:pt>
                <c:pt idx="3889">
                  <c:v>43375.59402596065</c:v>
                </c:pt>
                <c:pt idx="3890">
                  <c:v>43375.612170497683</c:v>
                </c:pt>
                <c:pt idx="3891">
                  <c:v>43375.613389016202</c:v>
                </c:pt>
                <c:pt idx="3892">
                  <c:v>43375.616327523145</c:v>
                </c:pt>
                <c:pt idx="3893">
                  <c:v>43375.618896388885</c:v>
                </c:pt>
                <c:pt idx="3894">
                  <c:v>43375.624271597226</c:v>
                </c:pt>
                <c:pt idx="3895">
                  <c:v>43375.630475694445</c:v>
                </c:pt>
                <c:pt idx="3896">
                  <c:v>43375.633210462962</c:v>
                </c:pt>
                <c:pt idx="3897">
                  <c:v>43375.634672870372</c:v>
                </c:pt>
                <c:pt idx="3898">
                  <c:v>43375.635884594907</c:v>
                </c:pt>
                <c:pt idx="3899">
                  <c:v>43375.637476087963</c:v>
                </c:pt>
                <c:pt idx="3900">
                  <c:v>43375.663855219907</c:v>
                </c:pt>
                <c:pt idx="3901">
                  <c:v>43375.666593310183</c:v>
                </c:pt>
                <c:pt idx="3902">
                  <c:v>43375.673142245367</c:v>
                </c:pt>
                <c:pt idx="3903">
                  <c:v>43375.676181990741</c:v>
                </c:pt>
                <c:pt idx="3904">
                  <c:v>43375.685632418979</c:v>
                </c:pt>
                <c:pt idx="3905">
                  <c:v>43375.71498434028</c:v>
                </c:pt>
                <c:pt idx="3906">
                  <c:v>43375.71574266204</c:v>
                </c:pt>
                <c:pt idx="3907">
                  <c:v>43375.75810334491</c:v>
                </c:pt>
                <c:pt idx="3908">
                  <c:v>43375.783999942127</c:v>
                </c:pt>
                <c:pt idx="3909">
                  <c:v>43375.827194664351</c:v>
                </c:pt>
                <c:pt idx="3910">
                  <c:v>43375.837801747686</c:v>
                </c:pt>
                <c:pt idx="3911">
                  <c:v>43375.856193356478</c:v>
                </c:pt>
                <c:pt idx="3912">
                  <c:v>43375.867217534724</c:v>
                </c:pt>
                <c:pt idx="3913">
                  <c:v>43375.89554322917</c:v>
                </c:pt>
                <c:pt idx="3914">
                  <c:v>43375.89698258102</c:v>
                </c:pt>
                <c:pt idx="3915">
                  <c:v>43375.922241493055</c:v>
                </c:pt>
                <c:pt idx="3916">
                  <c:v>43376.034279699074</c:v>
                </c:pt>
                <c:pt idx="3917">
                  <c:v>43376.19956854167</c:v>
                </c:pt>
                <c:pt idx="3918">
                  <c:v>43376.20447971065</c:v>
                </c:pt>
                <c:pt idx="3919">
                  <c:v>43376.204903124999</c:v>
                </c:pt>
                <c:pt idx="3920">
                  <c:v>43376.216834675928</c:v>
                </c:pt>
                <c:pt idx="3921">
                  <c:v>43376.269776076391</c:v>
                </c:pt>
                <c:pt idx="3922">
                  <c:v>43376.287198680555</c:v>
                </c:pt>
                <c:pt idx="3923">
                  <c:v>43376.294951354168</c:v>
                </c:pt>
                <c:pt idx="3924">
                  <c:v>43376.30505072917</c:v>
                </c:pt>
                <c:pt idx="3925">
                  <c:v>43376.312984421296</c:v>
                </c:pt>
                <c:pt idx="3926">
                  <c:v>43376.328346689814</c:v>
                </c:pt>
                <c:pt idx="3927">
                  <c:v>43376.334625543983</c:v>
                </c:pt>
                <c:pt idx="3928">
                  <c:v>43376.33947550926</c:v>
                </c:pt>
                <c:pt idx="3929">
                  <c:v>43376.363131226855</c:v>
                </c:pt>
                <c:pt idx="3930">
                  <c:v>43376.368546493053</c:v>
                </c:pt>
                <c:pt idx="3931">
                  <c:v>43376.374067303244</c:v>
                </c:pt>
                <c:pt idx="3932">
                  <c:v>43376.375178530092</c:v>
                </c:pt>
                <c:pt idx="3933">
                  <c:v>43376.375738136572</c:v>
                </c:pt>
                <c:pt idx="3934">
                  <c:v>43376.383207696759</c:v>
                </c:pt>
                <c:pt idx="3935">
                  <c:v>43376.383945868052</c:v>
                </c:pt>
                <c:pt idx="3936">
                  <c:v>43376.397768854164</c:v>
                </c:pt>
                <c:pt idx="3937">
                  <c:v>43376.439291087961</c:v>
                </c:pt>
                <c:pt idx="3938">
                  <c:v>43376.440754571762</c:v>
                </c:pt>
                <c:pt idx="3939">
                  <c:v>43376.448199444443</c:v>
                </c:pt>
                <c:pt idx="3940">
                  <c:v>43376.459271481479</c:v>
                </c:pt>
                <c:pt idx="3941">
                  <c:v>43376.46727721065</c:v>
                </c:pt>
                <c:pt idx="3942">
                  <c:v>43376.48729459491</c:v>
                </c:pt>
                <c:pt idx="3943">
                  <c:v>43376.489051018521</c:v>
                </c:pt>
                <c:pt idx="3944">
                  <c:v>43376.492508645832</c:v>
                </c:pt>
                <c:pt idx="3945">
                  <c:v>43376.501634131942</c:v>
                </c:pt>
                <c:pt idx="3946">
                  <c:v>43376.502305324073</c:v>
                </c:pt>
                <c:pt idx="3947">
                  <c:v>43376.504468402774</c:v>
                </c:pt>
                <c:pt idx="3948">
                  <c:v>43376.505048425926</c:v>
                </c:pt>
                <c:pt idx="3949">
                  <c:v>43376.507306018517</c:v>
                </c:pt>
                <c:pt idx="3950">
                  <c:v>43376.507931400462</c:v>
                </c:pt>
                <c:pt idx="3951">
                  <c:v>43376.508352592595</c:v>
                </c:pt>
                <c:pt idx="3952">
                  <c:v>43376.52672765046</c:v>
                </c:pt>
                <c:pt idx="3953">
                  <c:v>43376.583748275465</c:v>
                </c:pt>
                <c:pt idx="3954">
                  <c:v>43376.621414976849</c:v>
                </c:pt>
                <c:pt idx="3955">
                  <c:v>43376.622753356482</c:v>
                </c:pt>
                <c:pt idx="3956">
                  <c:v>43376.623846134258</c:v>
                </c:pt>
                <c:pt idx="3957">
                  <c:v>43376.717378414352</c:v>
                </c:pt>
                <c:pt idx="3958">
                  <c:v>43376.74195664352</c:v>
                </c:pt>
                <c:pt idx="3959">
                  <c:v>43376.796665196758</c:v>
                </c:pt>
                <c:pt idx="3960">
                  <c:v>43376.796808842591</c:v>
                </c:pt>
                <c:pt idx="3961">
                  <c:v>43376.959882303243</c:v>
                </c:pt>
                <c:pt idx="3962">
                  <c:v>43377.092595289352</c:v>
                </c:pt>
                <c:pt idx="3963">
                  <c:v>43377.158530115739</c:v>
                </c:pt>
                <c:pt idx="3964">
                  <c:v>43377.160779432874</c:v>
                </c:pt>
                <c:pt idx="3965">
                  <c:v>43377.16521240741</c:v>
                </c:pt>
                <c:pt idx="3966">
                  <c:v>43377.165449918983</c:v>
                </c:pt>
                <c:pt idx="3967">
                  <c:v>43377.171280798611</c:v>
                </c:pt>
                <c:pt idx="3968">
                  <c:v>43377.189774652776</c:v>
                </c:pt>
                <c:pt idx="3969">
                  <c:v>43377.190483252314</c:v>
                </c:pt>
                <c:pt idx="3970">
                  <c:v>43377.2088549537</c:v>
                </c:pt>
                <c:pt idx="3971">
                  <c:v>43377.210679143522</c:v>
                </c:pt>
                <c:pt idx="3972">
                  <c:v>43377.216387314817</c:v>
                </c:pt>
                <c:pt idx="3973">
                  <c:v>43377.221780347223</c:v>
                </c:pt>
                <c:pt idx="3974">
                  <c:v>43377.226817002316</c:v>
                </c:pt>
                <c:pt idx="3975">
                  <c:v>43377.230231296293</c:v>
                </c:pt>
                <c:pt idx="3976">
                  <c:v>43377.230405694441</c:v>
                </c:pt>
                <c:pt idx="3977">
                  <c:v>43377.231128020831</c:v>
                </c:pt>
                <c:pt idx="3978">
                  <c:v>43377.244264502318</c:v>
                </c:pt>
                <c:pt idx="3979">
                  <c:v>43377.284896145837</c:v>
                </c:pt>
                <c:pt idx="3980">
                  <c:v>43377.309007962962</c:v>
                </c:pt>
                <c:pt idx="3981">
                  <c:v>43377.335274791665</c:v>
                </c:pt>
                <c:pt idx="3982">
                  <c:v>43377.337950497684</c:v>
                </c:pt>
                <c:pt idx="3983">
                  <c:v>43377.338732280092</c:v>
                </c:pt>
                <c:pt idx="3984">
                  <c:v>43377.339326770831</c:v>
                </c:pt>
                <c:pt idx="3985">
                  <c:v>43377.340085578704</c:v>
                </c:pt>
                <c:pt idx="3986">
                  <c:v>43377.352279930557</c:v>
                </c:pt>
                <c:pt idx="3987">
                  <c:v>43377.353390694443</c:v>
                </c:pt>
                <c:pt idx="3988">
                  <c:v>43377.353484444444</c:v>
                </c:pt>
                <c:pt idx="3989">
                  <c:v>43377.355083206021</c:v>
                </c:pt>
                <c:pt idx="3990">
                  <c:v>43377.357475810182</c:v>
                </c:pt>
                <c:pt idx="3991">
                  <c:v>43377.359493391203</c:v>
                </c:pt>
                <c:pt idx="3992">
                  <c:v>43377.360757349539</c:v>
                </c:pt>
                <c:pt idx="3993">
                  <c:v>43377.362595729166</c:v>
                </c:pt>
                <c:pt idx="3994">
                  <c:v>43377.458538333332</c:v>
                </c:pt>
                <c:pt idx="3995">
                  <c:v>43377.461505949075</c:v>
                </c:pt>
                <c:pt idx="3996">
                  <c:v>43377.469072557869</c:v>
                </c:pt>
                <c:pt idx="3997">
                  <c:v>43377.469259062498</c:v>
                </c:pt>
                <c:pt idx="3998">
                  <c:v>43377.515135486108</c:v>
                </c:pt>
                <c:pt idx="3999">
                  <c:v>43377.516280821757</c:v>
                </c:pt>
                <c:pt idx="4000">
                  <c:v>43377.524063703706</c:v>
                </c:pt>
                <c:pt idx="4001">
                  <c:v>43377.525604548609</c:v>
                </c:pt>
                <c:pt idx="4002">
                  <c:v>43377.597543460652</c:v>
                </c:pt>
                <c:pt idx="4003">
                  <c:v>43377.628175763886</c:v>
                </c:pt>
                <c:pt idx="4004">
                  <c:v>43377.684973657408</c:v>
                </c:pt>
                <c:pt idx="4005">
                  <c:v>43377.725042430553</c:v>
                </c:pt>
                <c:pt idx="4006">
                  <c:v>43377.728355636573</c:v>
                </c:pt>
                <c:pt idx="4007">
                  <c:v>43377.813867731478</c:v>
                </c:pt>
                <c:pt idx="4008">
                  <c:v>43377.849369641204</c:v>
                </c:pt>
                <c:pt idx="4009">
                  <c:v>43377.863457615742</c:v>
                </c:pt>
                <c:pt idx="4010">
                  <c:v>43377.864083391207</c:v>
                </c:pt>
                <c:pt idx="4011">
                  <c:v>43377.864164837963</c:v>
                </c:pt>
                <c:pt idx="4012">
                  <c:v>43377.866694062497</c:v>
                </c:pt>
                <c:pt idx="4013">
                  <c:v>43377.867159745372</c:v>
                </c:pt>
                <c:pt idx="4014">
                  <c:v>43377.903383877318</c:v>
                </c:pt>
                <c:pt idx="4015">
                  <c:v>43377.903676689813</c:v>
                </c:pt>
                <c:pt idx="4016">
                  <c:v>43377.903777719905</c:v>
                </c:pt>
                <c:pt idx="4017">
                  <c:v>43378.110824861113</c:v>
                </c:pt>
                <c:pt idx="4018">
                  <c:v>43378.11847199074</c:v>
                </c:pt>
                <c:pt idx="4019">
                  <c:v>43378.122414444442</c:v>
                </c:pt>
                <c:pt idx="4020">
                  <c:v>43378.123830370372</c:v>
                </c:pt>
                <c:pt idx="4021">
                  <c:v>43378.195537175925</c:v>
                </c:pt>
                <c:pt idx="4022">
                  <c:v>43378.214291458331</c:v>
                </c:pt>
                <c:pt idx="4023">
                  <c:v>43378.251800694445</c:v>
                </c:pt>
                <c:pt idx="4024">
                  <c:v>43378.276886400461</c:v>
                </c:pt>
                <c:pt idx="4025">
                  <c:v>43378.282127407409</c:v>
                </c:pt>
                <c:pt idx="4026">
                  <c:v>43378.285540138888</c:v>
                </c:pt>
                <c:pt idx="4027">
                  <c:v>43378.308144374998</c:v>
                </c:pt>
                <c:pt idx="4028">
                  <c:v>43378.339071724535</c:v>
                </c:pt>
                <c:pt idx="4029">
                  <c:v>43378.345967118054</c:v>
                </c:pt>
                <c:pt idx="4030">
                  <c:v>43378.347070289354</c:v>
                </c:pt>
                <c:pt idx="4031">
                  <c:v>43378.348113425927</c:v>
                </c:pt>
                <c:pt idx="4032">
                  <c:v>43378.348474675928</c:v>
                </c:pt>
                <c:pt idx="4033">
                  <c:v>43378.348784837966</c:v>
                </c:pt>
                <c:pt idx="4034">
                  <c:v>43378.34925353009</c:v>
                </c:pt>
                <c:pt idx="4035">
                  <c:v>43378.354677488423</c:v>
                </c:pt>
                <c:pt idx="4036">
                  <c:v>43378.35694853009</c:v>
                </c:pt>
                <c:pt idx="4037">
                  <c:v>43378.359919722221</c:v>
                </c:pt>
                <c:pt idx="4038">
                  <c:v>43378.361521203704</c:v>
                </c:pt>
                <c:pt idx="4039">
                  <c:v>43378.365741701389</c:v>
                </c:pt>
                <c:pt idx="4040">
                  <c:v>43378.366924872687</c:v>
                </c:pt>
                <c:pt idx="4041">
                  <c:v>43378.37902685185</c:v>
                </c:pt>
                <c:pt idx="4042">
                  <c:v>43378.425019085647</c:v>
                </c:pt>
                <c:pt idx="4043">
                  <c:v>43378.464181122683</c:v>
                </c:pt>
                <c:pt idx="4044">
                  <c:v>43378.469681041664</c:v>
                </c:pt>
                <c:pt idx="4045">
                  <c:v>43379.331769733799</c:v>
                </c:pt>
                <c:pt idx="4046">
                  <c:v>43379.356398159725</c:v>
                </c:pt>
                <c:pt idx="4047">
                  <c:v>43379.417633136574</c:v>
                </c:pt>
                <c:pt idx="4048">
                  <c:v>43379.454941701391</c:v>
                </c:pt>
                <c:pt idx="4049">
                  <c:v>43379.472895659725</c:v>
                </c:pt>
                <c:pt idx="4050">
                  <c:v>43379.607369976853</c:v>
                </c:pt>
                <c:pt idx="4051">
                  <c:v>43379.609761307867</c:v>
                </c:pt>
                <c:pt idx="4052">
                  <c:v>43380.048636064814</c:v>
                </c:pt>
                <c:pt idx="4053">
                  <c:v>43380.0575378125</c:v>
                </c:pt>
                <c:pt idx="4054">
                  <c:v>43380.06406203704</c:v>
                </c:pt>
                <c:pt idx="4055">
                  <c:v>43380.076889930555</c:v>
                </c:pt>
                <c:pt idx="4056">
                  <c:v>43380.080484375001</c:v>
                </c:pt>
                <c:pt idx="4057">
                  <c:v>43380.511818692132</c:v>
                </c:pt>
                <c:pt idx="4058">
                  <c:v>43380.540057442129</c:v>
                </c:pt>
                <c:pt idx="4059">
                  <c:v>43380.551328263886</c:v>
                </c:pt>
                <c:pt idx="4060">
                  <c:v>43380.556895150461</c:v>
                </c:pt>
                <c:pt idx="4061">
                  <c:v>43380.564476736108</c:v>
                </c:pt>
                <c:pt idx="4062">
                  <c:v>43380.570038043981</c:v>
                </c:pt>
                <c:pt idx="4063">
                  <c:v>43380.571354953703</c:v>
                </c:pt>
                <c:pt idx="4064">
                  <c:v>43380.578144131941</c:v>
                </c:pt>
                <c:pt idx="4065">
                  <c:v>43380.596948865743</c:v>
                </c:pt>
                <c:pt idx="4066">
                  <c:v>43380.59862420139</c:v>
                </c:pt>
                <c:pt idx="4067">
                  <c:v>43380.617894722222</c:v>
                </c:pt>
                <c:pt idx="4068">
                  <c:v>43380.640488680554</c:v>
                </c:pt>
                <c:pt idx="4069">
                  <c:v>43380.64841833333</c:v>
                </c:pt>
                <c:pt idx="4070">
                  <c:v>43380.694286307873</c:v>
                </c:pt>
                <c:pt idx="4071">
                  <c:v>43380.712684351849</c:v>
                </c:pt>
                <c:pt idx="4072">
                  <c:v>43380.716354340278</c:v>
                </c:pt>
                <c:pt idx="4073">
                  <c:v>43380.722156041666</c:v>
                </c:pt>
                <c:pt idx="4074">
                  <c:v>43380.737380868057</c:v>
                </c:pt>
                <c:pt idx="4075">
                  <c:v>43380.743728310183</c:v>
                </c:pt>
                <c:pt idx="4076">
                  <c:v>43380.744061273152</c:v>
                </c:pt>
                <c:pt idx="4077">
                  <c:v>43380.755172303237</c:v>
                </c:pt>
                <c:pt idx="4078">
                  <c:v>43380.775193958332</c:v>
                </c:pt>
                <c:pt idx="4079">
                  <c:v>43380.80247396991</c:v>
                </c:pt>
                <c:pt idx="4080">
                  <c:v>43381.178173946762</c:v>
                </c:pt>
                <c:pt idx="4081">
                  <c:v>43381.180727708335</c:v>
                </c:pt>
                <c:pt idx="4082">
                  <c:v>43381.188423958331</c:v>
                </c:pt>
                <c:pt idx="4083">
                  <c:v>43381.223779270833</c:v>
                </c:pt>
                <c:pt idx="4084">
                  <c:v>43381.225320532409</c:v>
                </c:pt>
                <c:pt idx="4085">
                  <c:v>43381.24115238426</c:v>
                </c:pt>
                <c:pt idx="4086">
                  <c:v>43381.300612534724</c:v>
                </c:pt>
                <c:pt idx="4087">
                  <c:v>43381.305153217596</c:v>
                </c:pt>
                <c:pt idx="4088">
                  <c:v>43381.307435011571</c:v>
                </c:pt>
                <c:pt idx="4089">
                  <c:v>43381.310695868058</c:v>
                </c:pt>
                <c:pt idx="4090">
                  <c:v>43381.319580717594</c:v>
                </c:pt>
                <c:pt idx="4091">
                  <c:v>43381.326851238424</c:v>
                </c:pt>
                <c:pt idx="4092">
                  <c:v>43381.351866840276</c:v>
                </c:pt>
                <c:pt idx="4093">
                  <c:v>43381.378583680555</c:v>
                </c:pt>
                <c:pt idx="4094">
                  <c:v>43381.39289278935</c:v>
                </c:pt>
                <c:pt idx="4095">
                  <c:v>43381.401827604168</c:v>
                </c:pt>
                <c:pt idx="4096">
                  <c:v>43381.405393912035</c:v>
                </c:pt>
                <c:pt idx="4097">
                  <c:v>43381.406376724539</c:v>
                </c:pt>
                <c:pt idx="4098">
                  <c:v>43381.413752893517</c:v>
                </c:pt>
                <c:pt idx="4099">
                  <c:v>43381.421314039355</c:v>
                </c:pt>
                <c:pt idx="4100">
                  <c:v>43381.425808344909</c:v>
                </c:pt>
                <c:pt idx="4101">
                  <c:v>43381.433725173614</c:v>
                </c:pt>
                <c:pt idx="4102">
                  <c:v>43381.437450694444</c:v>
                </c:pt>
                <c:pt idx="4103">
                  <c:v>43381.439428460646</c:v>
                </c:pt>
                <c:pt idx="4104">
                  <c:v>43381.476554768517</c:v>
                </c:pt>
                <c:pt idx="4105">
                  <c:v>43381.478920289352</c:v>
                </c:pt>
                <c:pt idx="4106">
                  <c:v>43381.482726180555</c:v>
                </c:pt>
                <c:pt idx="4107">
                  <c:v>43381.486415324071</c:v>
                </c:pt>
                <c:pt idx="4108">
                  <c:v>43381.487846481483</c:v>
                </c:pt>
                <c:pt idx="4109">
                  <c:v>43381.488189780095</c:v>
                </c:pt>
                <c:pt idx="4110">
                  <c:v>43381.497504143517</c:v>
                </c:pt>
                <c:pt idx="4111">
                  <c:v>43381.501486550929</c:v>
                </c:pt>
                <c:pt idx="4112">
                  <c:v>43381.545819513885</c:v>
                </c:pt>
                <c:pt idx="4113">
                  <c:v>43381.549920381942</c:v>
                </c:pt>
                <c:pt idx="4114">
                  <c:v>43381.552107187497</c:v>
                </c:pt>
                <c:pt idx="4115">
                  <c:v>43381.552198668978</c:v>
                </c:pt>
                <c:pt idx="4116">
                  <c:v>43381.561904988426</c:v>
                </c:pt>
                <c:pt idx="4117">
                  <c:v>43381.612975034725</c:v>
                </c:pt>
                <c:pt idx="4118">
                  <c:v>43381.622376817133</c:v>
                </c:pt>
                <c:pt idx="4119">
                  <c:v>43381.655327685185</c:v>
                </c:pt>
                <c:pt idx="4120">
                  <c:v>43381.686250740742</c:v>
                </c:pt>
                <c:pt idx="4121">
                  <c:v>43382.159256250001</c:v>
                </c:pt>
                <c:pt idx="4122">
                  <c:v>43382.202399409725</c:v>
                </c:pt>
                <c:pt idx="4123">
                  <c:v>43382.247625162039</c:v>
                </c:pt>
                <c:pt idx="4124">
                  <c:v>43382.252995347226</c:v>
                </c:pt>
                <c:pt idx="4125">
                  <c:v>43382.253038263887</c:v>
                </c:pt>
                <c:pt idx="4126">
                  <c:v>43382.253430891207</c:v>
                </c:pt>
                <c:pt idx="4127">
                  <c:v>43382.254124699073</c:v>
                </c:pt>
                <c:pt idx="4128">
                  <c:v>43382.256772071756</c:v>
                </c:pt>
                <c:pt idx="4129">
                  <c:v>43382.265454652777</c:v>
                </c:pt>
                <c:pt idx="4130">
                  <c:v>43382.310130266203</c:v>
                </c:pt>
                <c:pt idx="4131">
                  <c:v>43382.310897326388</c:v>
                </c:pt>
                <c:pt idx="4132">
                  <c:v>43382.313446064814</c:v>
                </c:pt>
                <c:pt idx="4133">
                  <c:v>43382.315793726855</c:v>
                </c:pt>
                <c:pt idx="4134">
                  <c:v>43382.323273240741</c:v>
                </c:pt>
                <c:pt idx="4135">
                  <c:v>43382.333653078706</c:v>
                </c:pt>
                <c:pt idx="4136">
                  <c:v>43382.35690121528</c:v>
                </c:pt>
                <c:pt idx="4137">
                  <c:v>43382.369551956021</c:v>
                </c:pt>
                <c:pt idx="4138">
                  <c:v>43382.396360578707</c:v>
                </c:pt>
                <c:pt idx="4139">
                  <c:v>43382.408149027775</c:v>
                </c:pt>
                <c:pt idx="4140">
                  <c:v>43382.409226192132</c:v>
                </c:pt>
                <c:pt idx="4141">
                  <c:v>43382.410505972221</c:v>
                </c:pt>
                <c:pt idx="4142">
                  <c:v>43382.512421134263</c:v>
                </c:pt>
                <c:pt idx="4143">
                  <c:v>43382.514234548609</c:v>
                </c:pt>
                <c:pt idx="4144">
                  <c:v>43382.539831875001</c:v>
                </c:pt>
                <c:pt idx="4145">
                  <c:v>43382.575551747686</c:v>
                </c:pt>
                <c:pt idx="4146">
                  <c:v>43382.575861180558</c:v>
                </c:pt>
                <c:pt idx="4147">
                  <c:v>43382.580832754633</c:v>
                </c:pt>
                <c:pt idx="4148">
                  <c:v>43382.627085</c:v>
                </c:pt>
                <c:pt idx="4149">
                  <c:v>43382.627571585646</c:v>
                </c:pt>
                <c:pt idx="4150">
                  <c:v>43382.646270324076</c:v>
                </c:pt>
                <c:pt idx="4151">
                  <c:v>43382.654243020836</c:v>
                </c:pt>
                <c:pt idx="4152">
                  <c:v>43382.66370730324</c:v>
                </c:pt>
                <c:pt idx="4153">
                  <c:v>43382.680062685184</c:v>
                </c:pt>
                <c:pt idx="4154">
                  <c:v>43382.680262187503</c:v>
                </c:pt>
                <c:pt idx="4155">
                  <c:v>43382.7120496875</c:v>
                </c:pt>
                <c:pt idx="4156">
                  <c:v>43382.745111481483</c:v>
                </c:pt>
                <c:pt idx="4157">
                  <c:v>43382.745694340279</c:v>
                </c:pt>
                <c:pt idx="4158">
                  <c:v>43382.747147986112</c:v>
                </c:pt>
                <c:pt idx="4159">
                  <c:v>43382.777475196759</c:v>
                </c:pt>
                <c:pt idx="4160">
                  <c:v>43382.777844108794</c:v>
                </c:pt>
                <c:pt idx="4161">
                  <c:v>43382.778169791665</c:v>
                </c:pt>
                <c:pt idx="4162">
                  <c:v>43383.159918750003</c:v>
                </c:pt>
                <c:pt idx="4163">
                  <c:v>43383.191874594908</c:v>
                </c:pt>
                <c:pt idx="4164">
                  <c:v>43383.259457083332</c:v>
                </c:pt>
                <c:pt idx="4165">
                  <c:v>43383.26677991898</c:v>
                </c:pt>
                <c:pt idx="4166">
                  <c:v>43383.290496238427</c:v>
                </c:pt>
                <c:pt idx="4167">
                  <c:v>43383.292214710651</c:v>
                </c:pt>
                <c:pt idx="4168">
                  <c:v>43383.297284050925</c:v>
                </c:pt>
                <c:pt idx="4169">
                  <c:v>43383.302907407407</c:v>
                </c:pt>
                <c:pt idx="4170">
                  <c:v>43383.310048171297</c:v>
                </c:pt>
                <c:pt idx="4171">
                  <c:v>43383.31524517361</c:v>
                </c:pt>
                <c:pt idx="4172">
                  <c:v>43383.316968831015</c:v>
                </c:pt>
                <c:pt idx="4173">
                  <c:v>43383.320397557873</c:v>
                </c:pt>
                <c:pt idx="4174">
                  <c:v>43383.326744317128</c:v>
                </c:pt>
                <c:pt idx="4175">
                  <c:v>43383.330378831015</c:v>
                </c:pt>
                <c:pt idx="4176">
                  <c:v>43383.370233657406</c:v>
                </c:pt>
                <c:pt idx="4177">
                  <c:v>43383.390685937498</c:v>
                </c:pt>
                <c:pt idx="4178">
                  <c:v>43383.413451689812</c:v>
                </c:pt>
                <c:pt idx="4179">
                  <c:v>43383.413474120367</c:v>
                </c:pt>
                <c:pt idx="4180">
                  <c:v>43383.413500324074</c:v>
                </c:pt>
                <c:pt idx="4181">
                  <c:v>43383.414730474535</c:v>
                </c:pt>
                <c:pt idx="4182">
                  <c:v>43383.415056678241</c:v>
                </c:pt>
                <c:pt idx="4183">
                  <c:v>43383.415339814812</c:v>
                </c:pt>
                <c:pt idx="4184">
                  <c:v>43383.415827997684</c:v>
                </c:pt>
                <c:pt idx="4185">
                  <c:v>43383.416170277778</c:v>
                </c:pt>
                <c:pt idx="4186">
                  <c:v>43383.416437083331</c:v>
                </c:pt>
                <c:pt idx="4187">
                  <c:v>43383.472156284719</c:v>
                </c:pt>
                <c:pt idx="4188">
                  <c:v>43383.473216944447</c:v>
                </c:pt>
                <c:pt idx="4189">
                  <c:v>43383.475606678243</c:v>
                </c:pt>
                <c:pt idx="4190">
                  <c:v>43383.507090312502</c:v>
                </c:pt>
                <c:pt idx="4191">
                  <c:v>43383.511829641204</c:v>
                </c:pt>
                <c:pt idx="4192">
                  <c:v>43383.53061253472</c:v>
                </c:pt>
                <c:pt idx="4193">
                  <c:v>43383.556863900463</c:v>
                </c:pt>
                <c:pt idx="4194">
                  <c:v>43383.566210787038</c:v>
                </c:pt>
                <c:pt idx="4195">
                  <c:v>43383.567552372682</c:v>
                </c:pt>
                <c:pt idx="4196">
                  <c:v>43383.568012164353</c:v>
                </c:pt>
                <c:pt idx="4197">
                  <c:v>43383.602308969908</c:v>
                </c:pt>
                <c:pt idx="4198">
                  <c:v>43383.604919502315</c:v>
                </c:pt>
                <c:pt idx="4199">
                  <c:v>43383.630767824077</c:v>
                </c:pt>
                <c:pt idx="4200">
                  <c:v>43383.658661921298</c:v>
                </c:pt>
                <c:pt idx="4201">
                  <c:v>43383.67332707176</c:v>
                </c:pt>
                <c:pt idx="4202">
                  <c:v>43383.67465439815</c:v>
                </c:pt>
                <c:pt idx="4203">
                  <c:v>43383.702930717591</c:v>
                </c:pt>
                <c:pt idx="4204">
                  <c:v>43383.705197199073</c:v>
                </c:pt>
                <c:pt idx="4205">
                  <c:v>43383.711064953706</c:v>
                </c:pt>
                <c:pt idx="4206">
                  <c:v>43383.711200381942</c:v>
                </c:pt>
                <c:pt idx="4207">
                  <c:v>43383.734358310183</c:v>
                </c:pt>
                <c:pt idx="4208">
                  <c:v>43383.737892199075</c:v>
                </c:pt>
                <c:pt idx="4209">
                  <c:v>43383.738383055555</c:v>
                </c:pt>
                <c:pt idx="4210">
                  <c:v>43383.765308483795</c:v>
                </c:pt>
                <c:pt idx="4211">
                  <c:v>43383.787976990738</c:v>
                </c:pt>
                <c:pt idx="4212">
                  <c:v>43383.789832245369</c:v>
                </c:pt>
                <c:pt idx="4213">
                  <c:v>43383.800290879626</c:v>
                </c:pt>
                <c:pt idx="4214">
                  <c:v>43383.813442557868</c:v>
                </c:pt>
                <c:pt idx="4215">
                  <c:v>43383.814574386575</c:v>
                </c:pt>
                <c:pt idx="4216">
                  <c:v>43383.821759988423</c:v>
                </c:pt>
                <c:pt idx="4217">
                  <c:v>43383.821946782409</c:v>
                </c:pt>
                <c:pt idx="4218">
                  <c:v>43383.825825011576</c:v>
                </c:pt>
                <c:pt idx="4219">
                  <c:v>43383.864154641204</c:v>
                </c:pt>
                <c:pt idx="4220">
                  <c:v>43383.871575219906</c:v>
                </c:pt>
                <c:pt idx="4221">
                  <c:v>43383.88527042824</c:v>
                </c:pt>
                <c:pt idx="4222">
                  <c:v>43383.974083622685</c:v>
                </c:pt>
                <c:pt idx="4223">
                  <c:v>43383.979388715277</c:v>
                </c:pt>
                <c:pt idx="4224">
                  <c:v>43383.98351697917</c:v>
                </c:pt>
                <c:pt idx="4225">
                  <c:v>43384.174973738423</c:v>
                </c:pt>
                <c:pt idx="4226">
                  <c:v>43384.206154143518</c:v>
                </c:pt>
                <c:pt idx="4227">
                  <c:v>43384.217620138887</c:v>
                </c:pt>
                <c:pt idx="4228">
                  <c:v>43384.232963113427</c:v>
                </c:pt>
                <c:pt idx="4229">
                  <c:v>43384.272198159721</c:v>
                </c:pt>
                <c:pt idx="4230">
                  <c:v>43384.275862476854</c:v>
                </c:pt>
                <c:pt idx="4231">
                  <c:v>43384.295730381942</c:v>
                </c:pt>
                <c:pt idx="4232">
                  <c:v>43384.303466851852</c:v>
                </c:pt>
                <c:pt idx="4233">
                  <c:v>43384.345595405095</c:v>
                </c:pt>
                <c:pt idx="4234">
                  <c:v>43384.350049537039</c:v>
                </c:pt>
                <c:pt idx="4235">
                  <c:v>43384.353607939818</c:v>
                </c:pt>
                <c:pt idx="4236">
                  <c:v>43384.356104467595</c:v>
                </c:pt>
                <c:pt idx="4237">
                  <c:v>43384.35727709491</c:v>
                </c:pt>
                <c:pt idx="4238">
                  <c:v>43384.357629652775</c:v>
                </c:pt>
                <c:pt idx="4239">
                  <c:v>43384.358669166664</c:v>
                </c:pt>
                <c:pt idx="4240">
                  <c:v>43384.372365798612</c:v>
                </c:pt>
                <c:pt idx="4241">
                  <c:v>43384.380983703704</c:v>
                </c:pt>
                <c:pt idx="4242">
                  <c:v>43384.387853472224</c:v>
                </c:pt>
                <c:pt idx="4243">
                  <c:v>43384.391127569441</c:v>
                </c:pt>
                <c:pt idx="4244">
                  <c:v>43384.391725150461</c:v>
                </c:pt>
                <c:pt idx="4245">
                  <c:v>43384.392284247682</c:v>
                </c:pt>
                <c:pt idx="4246">
                  <c:v>43384.402603402777</c:v>
                </c:pt>
                <c:pt idx="4247">
                  <c:v>43384.406677141204</c:v>
                </c:pt>
                <c:pt idx="4248">
                  <c:v>43384.406793217589</c:v>
                </c:pt>
                <c:pt idx="4249">
                  <c:v>43384.407006759262</c:v>
                </c:pt>
                <c:pt idx="4250">
                  <c:v>43384.408621238428</c:v>
                </c:pt>
                <c:pt idx="4251">
                  <c:v>43384.41090023148</c:v>
                </c:pt>
                <c:pt idx="4252">
                  <c:v>43384.452395046297</c:v>
                </c:pt>
                <c:pt idx="4253">
                  <c:v>43384.479642777776</c:v>
                </c:pt>
                <c:pt idx="4254">
                  <c:v>43384.492229733798</c:v>
                </c:pt>
                <c:pt idx="4255">
                  <c:v>43384.499341689814</c:v>
                </c:pt>
                <c:pt idx="4256">
                  <c:v>43384.502508692131</c:v>
                </c:pt>
                <c:pt idx="4257">
                  <c:v>43384.504443541664</c:v>
                </c:pt>
                <c:pt idx="4258">
                  <c:v>43384.508539733797</c:v>
                </c:pt>
                <c:pt idx="4259">
                  <c:v>43384.510594293984</c:v>
                </c:pt>
                <c:pt idx="4260">
                  <c:v>43384.514970925928</c:v>
                </c:pt>
                <c:pt idx="4261">
                  <c:v>43384.521106828703</c:v>
                </c:pt>
                <c:pt idx="4262">
                  <c:v>43384.53147321759</c:v>
                </c:pt>
                <c:pt idx="4263">
                  <c:v>43384.582885266202</c:v>
                </c:pt>
                <c:pt idx="4264">
                  <c:v>43384.61358099537</c:v>
                </c:pt>
                <c:pt idx="4265">
                  <c:v>43384.659709016203</c:v>
                </c:pt>
                <c:pt idx="4266">
                  <c:v>43384.663996319447</c:v>
                </c:pt>
                <c:pt idx="4267">
                  <c:v>43384.665721562502</c:v>
                </c:pt>
                <c:pt idx="4268">
                  <c:v>43384.691560590276</c:v>
                </c:pt>
                <c:pt idx="4269">
                  <c:v>43384.700897743052</c:v>
                </c:pt>
                <c:pt idx="4270">
                  <c:v>43384.70161729167</c:v>
                </c:pt>
                <c:pt idx="4271">
                  <c:v>43384.702586180552</c:v>
                </c:pt>
                <c:pt idx="4272">
                  <c:v>43384.703311550926</c:v>
                </c:pt>
                <c:pt idx="4273">
                  <c:v>43384.703515636575</c:v>
                </c:pt>
                <c:pt idx="4274">
                  <c:v>43384.713855694441</c:v>
                </c:pt>
                <c:pt idx="4275">
                  <c:v>43385.11685366898</c:v>
                </c:pt>
                <c:pt idx="4276">
                  <c:v>43385.24193822917</c:v>
                </c:pt>
                <c:pt idx="4277">
                  <c:v>43385.281800949073</c:v>
                </c:pt>
                <c:pt idx="4278">
                  <c:v>43385.306316736111</c:v>
                </c:pt>
                <c:pt idx="4279">
                  <c:v>43385.308195150465</c:v>
                </c:pt>
                <c:pt idx="4280">
                  <c:v>43385.313451111113</c:v>
                </c:pt>
                <c:pt idx="4281">
                  <c:v>43385.327865949075</c:v>
                </c:pt>
                <c:pt idx="4282">
                  <c:v>43385.337201817129</c:v>
                </c:pt>
                <c:pt idx="4283">
                  <c:v>43385.357322361109</c:v>
                </c:pt>
                <c:pt idx="4284">
                  <c:v>43385.362356226855</c:v>
                </c:pt>
                <c:pt idx="4285">
                  <c:v>43385.371646504631</c:v>
                </c:pt>
                <c:pt idx="4286">
                  <c:v>43385.399440474539</c:v>
                </c:pt>
                <c:pt idx="4287">
                  <c:v>43385.442902060182</c:v>
                </c:pt>
                <c:pt idx="4288">
                  <c:v>43385.537299097225</c:v>
                </c:pt>
                <c:pt idx="4289">
                  <c:v>43385.540565787036</c:v>
                </c:pt>
                <c:pt idx="4290">
                  <c:v>43385.615855694443</c:v>
                </c:pt>
                <c:pt idx="4291">
                  <c:v>43385.617838113423</c:v>
                </c:pt>
                <c:pt idx="4292">
                  <c:v>43385.618910740741</c:v>
                </c:pt>
                <c:pt idx="4293">
                  <c:v>43385.670568032408</c:v>
                </c:pt>
                <c:pt idx="4294">
                  <c:v>43385.673630868056</c:v>
                </c:pt>
                <c:pt idx="4295">
                  <c:v>43385.675335439817</c:v>
                </c:pt>
                <c:pt idx="4296">
                  <c:v>43385.680766817131</c:v>
                </c:pt>
                <c:pt idx="4297">
                  <c:v>43385.682580034721</c:v>
                </c:pt>
                <c:pt idx="4298">
                  <c:v>43385.683477175924</c:v>
                </c:pt>
                <c:pt idx="4299">
                  <c:v>43385.701330972224</c:v>
                </c:pt>
                <c:pt idx="4300">
                  <c:v>43386.141416828701</c:v>
                </c:pt>
                <c:pt idx="4301">
                  <c:v>43386.5039249537</c:v>
                </c:pt>
                <c:pt idx="4302">
                  <c:v>43386.676974907408</c:v>
                </c:pt>
                <c:pt idx="4303">
                  <c:v>43386.683539571757</c:v>
                </c:pt>
                <c:pt idx="4304">
                  <c:v>43386.690117905091</c:v>
                </c:pt>
                <c:pt idx="4305">
                  <c:v>43386.717487696762</c:v>
                </c:pt>
                <c:pt idx="4306">
                  <c:v>43386.717869652777</c:v>
                </c:pt>
                <c:pt idx="4307">
                  <c:v>43386.72208482639</c:v>
                </c:pt>
                <c:pt idx="4308">
                  <c:v>43386.731270381948</c:v>
                </c:pt>
                <c:pt idx="4309">
                  <c:v>43386.769687025466</c:v>
                </c:pt>
                <c:pt idx="4310">
                  <c:v>43386.780517268518</c:v>
                </c:pt>
                <c:pt idx="4311">
                  <c:v>43386.804712766207</c:v>
                </c:pt>
                <c:pt idx="4312">
                  <c:v>43386.823040798612</c:v>
                </c:pt>
                <c:pt idx="4313">
                  <c:v>43386.823130486111</c:v>
                </c:pt>
                <c:pt idx="4314">
                  <c:v>43386.877945462962</c:v>
                </c:pt>
                <c:pt idx="4315">
                  <c:v>43386.896736458337</c:v>
                </c:pt>
                <c:pt idx="4316">
                  <c:v>43386.902447604167</c:v>
                </c:pt>
                <c:pt idx="4317">
                  <c:v>43386.905135312503</c:v>
                </c:pt>
                <c:pt idx="4318">
                  <c:v>43386.911632037038</c:v>
                </c:pt>
                <c:pt idx="4319">
                  <c:v>43386.95966792824</c:v>
                </c:pt>
                <c:pt idx="4320">
                  <c:v>43386.960328425928</c:v>
                </c:pt>
                <c:pt idx="4321">
                  <c:v>43387.240349594904</c:v>
                </c:pt>
                <c:pt idx="4322">
                  <c:v>43387.311347187497</c:v>
                </c:pt>
                <c:pt idx="4323">
                  <c:v>43387.31154318287</c:v>
                </c:pt>
                <c:pt idx="4324">
                  <c:v>43387.355270312502</c:v>
                </c:pt>
                <c:pt idx="4325">
                  <c:v>43387.35612355324</c:v>
                </c:pt>
                <c:pt idx="4326">
                  <c:v>43387.441688159721</c:v>
                </c:pt>
                <c:pt idx="4327">
                  <c:v>43387.451501377313</c:v>
                </c:pt>
                <c:pt idx="4328">
                  <c:v>43387.480287164355</c:v>
                </c:pt>
                <c:pt idx="4329">
                  <c:v>43387.572706435189</c:v>
                </c:pt>
                <c:pt idx="4330">
                  <c:v>43387.577448321761</c:v>
                </c:pt>
                <c:pt idx="4331">
                  <c:v>43387.583440347225</c:v>
                </c:pt>
                <c:pt idx="4332">
                  <c:v>43387.620555243055</c:v>
                </c:pt>
                <c:pt idx="4333">
                  <c:v>43387.737442754631</c:v>
                </c:pt>
                <c:pt idx="4334">
                  <c:v>43387.748890868053</c:v>
                </c:pt>
                <c:pt idx="4335">
                  <c:v>43388.291167361109</c:v>
                </c:pt>
                <c:pt idx="4336">
                  <c:v>43388.307069432871</c:v>
                </c:pt>
                <c:pt idx="4337">
                  <c:v>43388.312438414352</c:v>
                </c:pt>
                <c:pt idx="4338">
                  <c:v>43388.31571653935</c:v>
                </c:pt>
                <c:pt idx="4339">
                  <c:v>43388.321468553244</c:v>
                </c:pt>
                <c:pt idx="4340">
                  <c:v>43388.32959277778</c:v>
                </c:pt>
                <c:pt idx="4341">
                  <c:v>43388.365079074072</c:v>
                </c:pt>
                <c:pt idx="4342">
                  <c:v>43388.369350810186</c:v>
                </c:pt>
                <c:pt idx="4343">
                  <c:v>43388.389458113423</c:v>
                </c:pt>
                <c:pt idx="4344">
                  <c:v>43388.39708790509</c:v>
                </c:pt>
                <c:pt idx="4345">
                  <c:v>43388.41494239583</c:v>
                </c:pt>
                <c:pt idx="4346">
                  <c:v>43388.416375069442</c:v>
                </c:pt>
                <c:pt idx="4347">
                  <c:v>43388.425928159719</c:v>
                </c:pt>
                <c:pt idx="4348">
                  <c:v>43388.438536365742</c:v>
                </c:pt>
                <c:pt idx="4349">
                  <c:v>43388.461216875003</c:v>
                </c:pt>
                <c:pt idx="4350">
                  <c:v>43388.495451967596</c:v>
                </c:pt>
                <c:pt idx="4351">
                  <c:v>43388.504090208335</c:v>
                </c:pt>
                <c:pt idx="4352">
                  <c:v>43388.516692800928</c:v>
                </c:pt>
                <c:pt idx="4353">
                  <c:v>43388.528975243054</c:v>
                </c:pt>
                <c:pt idx="4354">
                  <c:v>43388.548958472224</c:v>
                </c:pt>
                <c:pt idx="4355">
                  <c:v>43388.549959432872</c:v>
                </c:pt>
                <c:pt idx="4356">
                  <c:v>43388.550479363425</c:v>
                </c:pt>
                <c:pt idx="4357">
                  <c:v>43388.706592615737</c:v>
                </c:pt>
                <c:pt idx="4358">
                  <c:v>43388.712919907404</c:v>
                </c:pt>
                <c:pt idx="4359">
                  <c:v>43388.795726504628</c:v>
                </c:pt>
                <c:pt idx="4360">
                  <c:v>43388.797650092594</c:v>
                </c:pt>
                <c:pt idx="4361">
                  <c:v>43388.798865196761</c:v>
                </c:pt>
                <c:pt idx="4362">
                  <c:v>43388.799030902781</c:v>
                </c:pt>
                <c:pt idx="4363">
                  <c:v>43388.80119327546</c:v>
                </c:pt>
                <c:pt idx="4364">
                  <c:v>43388.801582650463</c:v>
                </c:pt>
                <c:pt idx="4365">
                  <c:v>43388.812767615738</c:v>
                </c:pt>
                <c:pt idx="4366">
                  <c:v>43388.816145520832</c:v>
                </c:pt>
                <c:pt idx="4367">
                  <c:v>43389.17658428241</c:v>
                </c:pt>
                <c:pt idx="4368">
                  <c:v>43389.179596817128</c:v>
                </c:pt>
                <c:pt idx="4369">
                  <c:v>43389.202982118055</c:v>
                </c:pt>
                <c:pt idx="4370">
                  <c:v>43389.207542627315</c:v>
                </c:pt>
                <c:pt idx="4371">
                  <c:v>43389.224840104165</c:v>
                </c:pt>
                <c:pt idx="4372">
                  <c:v>43389.303150752312</c:v>
                </c:pt>
                <c:pt idx="4373">
                  <c:v>43389.309878252316</c:v>
                </c:pt>
                <c:pt idx="4374">
                  <c:v>43389.311234826389</c:v>
                </c:pt>
                <c:pt idx="4375">
                  <c:v>43389.32589724537</c:v>
                </c:pt>
                <c:pt idx="4376">
                  <c:v>43389.328286759257</c:v>
                </c:pt>
                <c:pt idx="4377">
                  <c:v>43389.337260810185</c:v>
                </c:pt>
                <c:pt idx="4378">
                  <c:v>43389.343749305554</c:v>
                </c:pt>
                <c:pt idx="4379">
                  <c:v>43389.355480891201</c:v>
                </c:pt>
                <c:pt idx="4380">
                  <c:v>43389.365973472224</c:v>
                </c:pt>
                <c:pt idx="4381">
                  <c:v>43389.375237199078</c:v>
                </c:pt>
                <c:pt idx="4382">
                  <c:v>43389.376850949076</c:v>
                </c:pt>
                <c:pt idx="4383">
                  <c:v>43389.380846979169</c:v>
                </c:pt>
                <c:pt idx="4384">
                  <c:v>43389.388371168985</c:v>
                </c:pt>
                <c:pt idx="4385">
                  <c:v>43389.388787800926</c:v>
                </c:pt>
                <c:pt idx="4386">
                  <c:v>43389.398372048614</c:v>
                </c:pt>
                <c:pt idx="4387">
                  <c:v>43389.405094074071</c:v>
                </c:pt>
                <c:pt idx="4388">
                  <c:v>43389.411934421296</c:v>
                </c:pt>
                <c:pt idx="4389">
                  <c:v>43389.416430034726</c:v>
                </c:pt>
                <c:pt idx="4390">
                  <c:v>43389.432109328707</c:v>
                </c:pt>
                <c:pt idx="4391">
                  <c:v>43389.440456122684</c:v>
                </c:pt>
                <c:pt idx="4392">
                  <c:v>43389.443305960645</c:v>
                </c:pt>
                <c:pt idx="4393">
                  <c:v>43389.448901909724</c:v>
                </c:pt>
                <c:pt idx="4394">
                  <c:v>43389.450514583332</c:v>
                </c:pt>
                <c:pt idx="4395">
                  <c:v>43389.450642974538</c:v>
                </c:pt>
                <c:pt idx="4396">
                  <c:v>43389.451326805553</c:v>
                </c:pt>
                <c:pt idx="4397">
                  <c:v>43389.456545069443</c:v>
                </c:pt>
                <c:pt idx="4398">
                  <c:v>43389.46107258102</c:v>
                </c:pt>
                <c:pt idx="4399">
                  <c:v>43389.461399675929</c:v>
                </c:pt>
                <c:pt idx="4400">
                  <c:v>43389.461955439816</c:v>
                </c:pt>
                <c:pt idx="4401">
                  <c:v>43389.462330891205</c:v>
                </c:pt>
                <c:pt idx="4402">
                  <c:v>43389.464840231478</c:v>
                </c:pt>
                <c:pt idx="4403">
                  <c:v>43389.469879421296</c:v>
                </c:pt>
                <c:pt idx="4404">
                  <c:v>43389.473241273146</c:v>
                </c:pt>
                <c:pt idx="4405">
                  <c:v>43389.473585520835</c:v>
                </c:pt>
                <c:pt idx="4406">
                  <c:v>43389.478110023148</c:v>
                </c:pt>
                <c:pt idx="4407">
                  <c:v>43389.482876388887</c:v>
                </c:pt>
                <c:pt idx="4408">
                  <c:v>43389.483838935186</c:v>
                </c:pt>
                <c:pt idx="4409">
                  <c:v>43389.484006747683</c:v>
                </c:pt>
                <c:pt idx="4410">
                  <c:v>43389.484401481481</c:v>
                </c:pt>
                <c:pt idx="4411">
                  <c:v>43389.485971226852</c:v>
                </c:pt>
                <c:pt idx="4412">
                  <c:v>43389.494719201386</c:v>
                </c:pt>
                <c:pt idx="4413">
                  <c:v>43389.503053356479</c:v>
                </c:pt>
                <c:pt idx="4414">
                  <c:v>43389.504456180555</c:v>
                </c:pt>
                <c:pt idx="4415">
                  <c:v>43389.523982500003</c:v>
                </c:pt>
                <c:pt idx="4416">
                  <c:v>43389.550097789353</c:v>
                </c:pt>
                <c:pt idx="4417">
                  <c:v>43389.552338518515</c:v>
                </c:pt>
                <c:pt idx="4418">
                  <c:v>43389.564734108797</c:v>
                </c:pt>
                <c:pt idx="4419">
                  <c:v>43389.565148518515</c:v>
                </c:pt>
                <c:pt idx="4420">
                  <c:v>43389.566859606479</c:v>
                </c:pt>
                <c:pt idx="4421">
                  <c:v>43389.567534768517</c:v>
                </c:pt>
                <c:pt idx="4422">
                  <c:v>43389.671715219905</c:v>
                </c:pt>
                <c:pt idx="4423">
                  <c:v>43389.786996585652</c:v>
                </c:pt>
                <c:pt idx="4424">
                  <c:v>43389.793970474537</c:v>
                </c:pt>
                <c:pt idx="4425">
                  <c:v>43389.794457847223</c:v>
                </c:pt>
                <c:pt idx="4426">
                  <c:v>43389.857519363424</c:v>
                </c:pt>
                <c:pt idx="4427">
                  <c:v>43389.871564814814</c:v>
                </c:pt>
                <c:pt idx="4428">
                  <c:v>43389.872312141204</c:v>
                </c:pt>
                <c:pt idx="4429">
                  <c:v>43389.909052071758</c:v>
                </c:pt>
                <c:pt idx="4430">
                  <c:v>43390.260350324075</c:v>
                </c:pt>
                <c:pt idx="4431">
                  <c:v>43390.26733746528</c:v>
                </c:pt>
                <c:pt idx="4432">
                  <c:v>43390.302921180555</c:v>
                </c:pt>
                <c:pt idx="4433">
                  <c:v>43390.308995960651</c:v>
                </c:pt>
                <c:pt idx="4434">
                  <c:v>43390.332245011574</c:v>
                </c:pt>
                <c:pt idx="4435">
                  <c:v>43390.346204618058</c:v>
                </c:pt>
                <c:pt idx="4436">
                  <c:v>43390.347946631948</c:v>
                </c:pt>
                <c:pt idx="4437">
                  <c:v>43390.357574965281</c:v>
                </c:pt>
                <c:pt idx="4438">
                  <c:v>43390.362434652779</c:v>
                </c:pt>
                <c:pt idx="4439">
                  <c:v>43390.373457824076</c:v>
                </c:pt>
                <c:pt idx="4440">
                  <c:v>43390.378757442129</c:v>
                </c:pt>
                <c:pt idx="4441">
                  <c:v>43390.382228935188</c:v>
                </c:pt>
                <c:pt idx="4442">
                  <c:v>43390.392699004631</c:v>
                </c:pt>
                <c:pt idx="4443">
                  <c:v>43390.396452511573</c:v>
                </c:pt>
                <c:pt idx="4444">
                  <c:v>43390.397124363422</c:v>
                </c:pt>
                <c:pt idx="4445">
                  <c:v>43390.399780219908</c:v>
                </c:pt>
                <c:pt idx="4446">
                  <c:v>43390.39989429398</c:v>
                </c:pt>
                <c:pt idx="4447">
                  <c:v>43390.404582476855</c:v>
                </c:pt>
                <c:pt idx="4448">
                  <c:v>43390.440541944445</c:v>
                </c:pt>
                <c:pt idx="4449">
                  <c:v>43390.466749675928</c:v>
                </c:pt>
                <c:pt idx="4450">
                  <c:v>43390.517857916668</c:v>
                </c:pt>
                <c:pt idx="4451">
                  <c:v>43390.523140046294</c:v>
                </c:pt>
                <c:pt idx="4452">
                  <c:v>43390.52843515046</c:v>
                </c:pt>
                <c:pt idx="4453">
                  <c:v>43390.529077037034</c:v>
                </c:pt>
                <c:pt idx="4454">
                  <c:v>43390.535162476852</c:v>
                </c:pt>
                <c:pt idx="4455">
                  <c:v>43390.540590381941</c:v>
                </c:pt>
                <c:pt idx="4456">
                  <c:v>43390.547079791664</c:v>
                </c:pt>
                <c:pt idx="4457">
                  <c:v>43390.548165092594</c:v>
                </c:pt>
                <c:pt idx="4458">
                  <c:v>43390.551147071761</c:v>
                </c:pt>
                <c:pt idx="4459">
                  <c:v>43390.554092858794</c:v>
                </c:pt>
                <c:pt idx="4460">
                  <c:v>43390.560719027781</c:v>
                </c:pt>
                <c:pt idx="4461">
                  <c:v>43390.605461851854</c:v>
                </c:pt>
                <c:pt idx="4462">
                  <c:v>43390.627043958331</c:v>
                </c:pt>
                <c:pt idx="4463">
                  <c:v>43390.702686504628</c:v>
                </c:pt>
                <c:pt idx="4464">
                  <c:v>43390.703879247689</c:v>
                </c:pt>
                <c:pt idx="4465">
                  <c:v>43390.776250798612</c:v>
                </c:pt>
                <c:pt idx="4466">
                  <c:v>43390.778579409722</c:v>
                </c:pt>
                <c:pt idx="4467">
                  <c:v>43390.850423217591</c:v>
                </c:pt>
                <c:pt idx="4468">
                  <c:v>43390.88688337963</c:v>
                </c:pt>
                <c:pt idx="4469">
                  <c:v>43391.165509027778</c:v>
                </c:pt>
                <c:pt idx="4470">
                  <c:v>43391.198616307869</c:v>
                </c:pt>
                <c:pt idx="4471">
                  <c:v>43391.229718379633</c:v>
                </c:pt>
                <c:pt idx="4472">
                  <c:v>43391.2403962963</c:v>
                </c:pt>
                <c:pt idx="4473">
                  <c:v>43391.295478182874</c:v>
                </c:pt>
                <c:pt idx="4474">
                  <c:v>43391.296424872686</c:v>
                </c:pt>
                <c:pt idx="4475">
                  <c:v>43391.307124363426</c:v>
                </c:pt>
                <c:pt idx="4476">
                  <c:v>43391.313070648146</c:v>
                </c:pt>
                <c:pt idx="4477">
                  <c:v>43391.317802002312</c:v>
                </c:pt>
                <c:pt idx="4478">
                  <c:v>43391.318179525464</c:v>
                </c:pt>
                <c:pt idx="4479">
                  <c:v>43391.326229270831</c:v>
                </c:pt>
                <c:pt idx="4480">
                  <c:v>43391.328852349536</c:v>
                </c:pt>
                <c:pt idx="4481">
                  <c:v>43391.334705243054</c:v>
                </c:pt>
                <c:pt idx="4482">
                  <c:v>43391.335922094906</c:v>
                </c:pt>
                <c:pt idx="4483">
                  <c:v>43391.342454768521</c:v>
                </c:pt>
                <c:pt idx="4484">
                  <c:v>43391.343065497684</c:v>
                </c:pt>
                <c:pt idx="4485">
                  <c:v>43391.343315034719</c:v>
                </c:pt>
                <c:pt idx="4486">
                  <c:v>43391.343992569447</c:v>
                </c:pt>
                <c:pt idx="4487">
                  <c:v>43391.34638815972</c:v>
                </c:pt>
                <c:pt idx="4488">
                  <c:v>43391.351791342589</c:v>
                </c:pt>
                <c:pt idx="4489">
                  <c:v>43391.351831550928</c:v>
                </c:pt>
                <c:pt idx="4490">
                  <c:v>43391.352475810185</c:v>
                </c:pt>
                <c:pt idx="4491">
                  <c:v>43391.36267037037</c:v>
                </c:pt>
                <c:pt idx="4492">
                  <c:v>43391.3659256713</c:v>
                </c:pt>
                <c:pt idx="4493">
                  <c:v>43391.367186192132</c:v>
                </c:pt>
                <c:pt idx="4494">
                  <c:v>43391.376713067133</c:v>
                </c:pt>
                <c:pt idx="4495">
                  <c:v>43391.377477870374</c:v>
                </c:pt>
                <c:pt idx="4496">
                  <c:v>43391.377867118055</c:v>
                </c:pt>
                <c:pt idx="4497">
                  <c:v>43391.378326180558</c:v>
                </c:pt>
                <c:pt idx="4498">
                  <c:v>43391.378716944448</c:v>
                </c:pt>
                <c:pt idx="4499">
                  <c:v>43391.380126076387</c:v>
                </c:pt>
                <c:pt idx="4500">
                  <c:v>43391.381054305559</c:v>
                </c:pt>
                <c:pt idx="4501">
                  <c:v>43391.390698935182</c:v>
                </c:pt>
                <c:pt idx="4502">
                  <c:v>43391.394533784725</c:v>
                </c:pt>
                <c:pt idx="4503">
                  <c:v>43391.408126273149</c:v>
                </c:pt>
                <c:pt idx="4504">
                  <c:v>43391.408307071761</c:v>
                </c:pt>
                <c:pt idx="4505">
                  <c:v>43391.426928437497</c:v>
                </c:pt>
                <c:pt idx="4506">
                  <c:v>43391.45130695602</c:v>
                </c:pt>
                <c:pt idx="4507">
                  <c:v>43391.456345590275</c:v>
                </c:pt>
                <c:pt idx="4508">
                  <c:v>43391.475902349535</c:v>
                </c:pt>
                <c:pt idx="4509">
                  <c:v>43391.478027824072</c:v>
                </c:pt>
                <c:pt idx="4510">
                  <c:v>43391.478573726854</c:v>
                </c:pt>
                <c:pt idx="4511">
                  <c:v>43391.485446840277</c:v>
                </c:pt>
                <c:pt idx="4512">
                  <c:v>43391.496964317128</c:v>
                </c:pt>
                <c:pt idx="4513">
                  <c:v>43391.515030937502</c:v>
                </c:pt>
                <c:pt idx="4514">
                  <c:v>43391.545855277778</c:v>
                </c:pt>
                <c:pt idx="4515">
                  <c:v>43391.546256203706</c:v>
                </c:pt>
                <c:pt idx="4516">
                  <c:v>43391.551833726851</c:v>
                </c:pt>
                <c:pt idx="4517">
                  <c:v>43391.558565092593</c:v>
                </c:pt>
                <c:pt idx="4518">
                  <c:v>43391.561441724538</c:v>
                </c:pt>
                <c:pt idx="4519">
                  <c:v>43391.562049386572</c:v>
                </c:pt>
                <c:pt idx="4520">
                  <c:v>43391.566850219904</c:v>
                </c:pt>
                <c:pt idx="4521">
                  <c:v>43391.724033055558</c:v>
                </c:pt>
                <c:pt idx="4522">
                  <c:v>43391.731676805553</c:v>
                </c:pt>
                <c:pt idx="4523">
                  <c:v>43391.760247662038</c:v>
                </c:pt>
                <c:pt idx="4524">
                  <c:v>43391.804915381945</c:v>
                </c:pt>
                <c:pt idx="4525">
                  <c:v>43391.827580231482</c:v>
                </c:pt>
                <c:pt idx="4526">
                  <c:v>43391.836628171295</c:v>
                </c:pt>
                <c:pt idx="4527">
                  <c:v>43391.845276030093</c:v>
                </c:pt>
                <c:pt idx="4528">
                  <c:v>43391.845441516205</c:v>
                </c:pt>
                <c:pt idx="4529">
                  <c:v>43391.84593520833</c:v>
                </c:pt>
                <c:pt idx="4530">
                  <c:v>43391.852956516203</c:v>
                </c:pt>
                <c:pt idx="4531">
                  <c:v>43391.853105578703</c:v>
                </c:pt>
                <c:pt idx="4532">
                  <c:v>43391.873461157411</c:v>
                </c:pt>
                <c:pt idx="4533">
                  <c:v>43391.887106261573</c:v>
                </c:pt>
                <c:pt idx="4534">
                  <c:v>43391.887561724536</c:v>
                </c:pt>
                <c:pt idx="4535">
                  <c:v>43391.915343981484</c:v>
                </c:pt>
                <c:pt idx="4536">
                  <c:v>43391.961828113424</c:v>
                </c:pt>
                <c:pt idx="4537">
                  <c:v>43391.987992800925</c:v>
                </c:pt>
                <c:pt idx="4538">
                  <c:v>43391.989581145834</c:v>
                </c:pt>
                <c:pt idx="4539">
                  <c:v>43392.009876296295</c:v>
                </c:pt>
                <c:pt idx="4540">
                  <c:v>43392.194571412037</c:v>
                </c:pt>
                <c:pt idx="4541">
                  <c:v>43392.210815983795</c:v>
                </c:pt>
                <c:pt idx="4542">
                  <c:v>43392.228393912039</c:v>
                </c:pt>
                <c:pt idx="4543">
                  <c:v>43392.245248136576</c:v>
                </c:pt>
                <c:pt idx="4544">
                  <c:v>43392.272926458332</c:v>
                </c:pt>
                <c:pt idx="4545">
                  <c:v>43392.313867881945</c:v>
                </c:pt>
                <c:pt idx="4546">
                  <c:v>43392.318789398145</c:v>
                </c:pt>
                <c:pt idx="4547">
                  <c:v>43392.331376180555</c:v>
                </c:pt>
                <c:pt idx="4548">
                  <c:v>43392.33165148148</c:v>
                </c:pt>
                <c:pt idx="4549">
                  <c:v>43392.33316952546</c:v>
                </c:pt>
                <c:pt idx="4550">
                  <c:v>43392.340601481483</c:v>
                </c:pt>
                <c:pt idx="4551">
                  <c:v>43392.39205289352</c:v>
                </c:pt>
                <c:pt idx="4552">
                  <c:v>43392.395512916664</c:v>
                </c:pt>
                <c:pt idx="4553">
                  <c:v>43392.412701932873</c:v>
                </c:pt>
                <c:pt idx="4554">
                  <c:v>43392.428137696763</c:v>
                </c:pt>
                <c:pt idx="4555">
                  <c:v>43392.440661562498</c:v>
                </c:pt>
                <c:pt idx="4556">
                  <c:v>43392.441329259258</c:v>
                </c:pt>
                <c:pt idx="4557">
                  <c:v>43392.453281319446</c:v>
                </c:pt>
                <c:pt idx="4558">
                  <c:v>43392.456426770834</c:v>
                </c:pt>
                <c:pt idx="4559">
                  <c:v>43392.63856078704</c:v>
                </c:pt>
                <c:pt idx="4560">
                  <c:v>43392.639558993054</c:v>
                </c:pt>
                <c:pt idx="4561">
                  <c:v>43392.733441689816</c:v>
                </c:pt>
                <c:pt idx="4562">
                  <c:v>43393.311414768519</c:v>
                </c:pt>
                <c:pt idx="4563">
                  <c:v>43393.383674560188</c:v>
                </c:pt>
                <c:pt idx="4564">
                  <c:v>43393.403784363429</c:v>
                </c:pt>
                <c:pt idx="4565">
                  <c:v>43393.412126759256</c:v>
                </c:pt>
                <c:pt idx="4566">
                  <c:v>43393.413673553237</c:v>
                </c:pt>
                <c:pt idx="4567">
                  <c:v>43393.419350682867</c:v>
                </c:pt>
                <c:pt idx="4568">
                  <c:v>43393.678309409719</c:v>
                </c:pt>
                <c:pt idx="4569">
                  <c:v>43393.678695462964</c:v>
                </c:pt>
                <c:pt idx="4570">
                  <c:v>43394.383577337961</c:v>
                </c:pt>
                <c:pt idx="4571">
                  <c:v>43394.555100081016</c:v>
                </c:pt>
                <c:pt idx="4572">
                  <c:v>43394.555196747686</c:v>
                </c:pt>
                <c:pt idx="4573">
                  <c:v>43394.555577141204</c:v>
                </c:pt>
                <c:pt idx="4574">
                  <c:v>43394.57856947917</c:v>
                </c:pt>
                <c:pt idx="4575">
                  <c:v>43394.580862754628</c:v>
                </c:pt>
                <c:pt idx="4576">
                  <c:v>43394.582611736114</c:v>
                </c:pt>
                <c:pt idx="4577">
                  <c:v>43394.582911817131</c:v>
                </c:pt>
                <c:pt idx="4578">
                  <c:v>43394.586176539349</c:v>
                </c:pt>
                <c:pt idx="4579">
                  <c:v>43394.593172638888</c:v>
                </c:pt>
                <c:pt idx="4580">
                  <c:v>43394.593414050927</c:v>
                </c:pt>
                <c:pt idx="4581">
                  <c:v>43394.6343346875</c:v>
                </c:pt>
                <c:pt idx="4582">
                  <c:v>43394.655298888887</c:v>
                </c:pt>
                <c:pt idx="4583">
                  <c:v>43395.139050138889</c:v>
                </c:pt>
                <c:pt idx="4584">
                  <c:v>43395.159657719909</c:v>
                </c:pt>
                <c:pt idx="4585">
                  <c:v>43395.161336076388</c:v>
                </c:pt>
                <c:pt idx="4586">
                  <c:v>43395.24948982639</c:v>
                </c:pt>
                <c:pt idx="4587">
                  <c:v>43395.252128437503</c:v>
                </c:pt>
                <c:pt idx="4588">
                  <c:v>43395.258636990744</c:v>
                </c:pt>
                <c:pt idx="4589">
                  <c:v>43395.259302199076</c:v>
                </c:pt>
                <c:pt idx="4590">
                  <c:v>43395.324448252315</c:v>
                </c:pt>
                <c:pt idx="4591">
                  <c:v>43395.326177314812</c:v>
                </c:pt>
                <c:pt idx="4592">
                  <c:v>43395.369688541665</c:v>
                </c:pt>
                <c:pt idx="4593">
                  <c:v>43395.499877511575</c:v>
                </c:pt>
                <c:pt idx="4594">
                  <c:v>43395.534592488424</c:v>
                </c:pt>
                <c:pt idx="4595">
                  <c:v>43395.551186805555</c:v>
                </c:pt>
                <c:pt idx="4596">
                  <c:v>43395.581900462967</c:v>
                </c:pt>
                <c:pt idx="4597">
                  <c:v>43395.627484722223</c:v>
                </c:pt>
                <c:pt idx="4598">
                  <c:v>43395.658925023148</c:v>
                </c:pt>
                <c:pt idx="4599">
                  <c:v>43395.674994247682</c:v>
                </c:pt>
                <c:pt idx="4600">
                  <c:v>43395.726892777777</c:v>
                </c:pt>
                <c:pt idx="4601">
                  <c:v>43395.728708761577</c:v>
                </c:pt>
                <c:pt idx="4602">
                  <c:v>43395.741751932874</c:v>
                </c:pt>
                <c:pt idx="4603">
                  <c:v>43395.742176203705</c:v>
                </c:pt>
                <c:pt idx="4604">
                  <c:v>43395.750444432873</c:v>
                </c:pt>
                <c:pt idx="4605">
                  <c:v>43395.757059814816</c:v>
                </c:pt>
                <c:pt idx="4606">
                  <c:v>43395.777367499999</c:v>
                </c:pt>
                <c:pt idx="4607">
                  <c:v>43395.779354768521</c:v>
                </c:pt>
                <c:pt idx="4608">
                  <c:v>43395.781373148151</c:v>
                </c:pt>
                <c:pt idx="4609">
                  <c:v>43395.80329517361</c:v>
                </c:pt>
                <c:pt idx="4610">
                  <c:v>43395.803886863425</c:v>
                </c:pt>
                <c:pt idx="4611">
                  <c:v>43395.95590922454</c:v>
                </c:pt>
                <c:pt idx="4612">
                  <c:v>43395.957363576388</c:v>
                </c:pt>
                <c:pt idx="4613">
                  <c:v>43396.106757303241</c:v>
                </c:pt>
                <c:pt idx="4614">
                  <c:v>43396.111428020835</c:v>
                </c:pt>
                <c:pt idx="4615">
                  <c:v>43396.17242815972</c:v>
                </c:pt>
                <c:pt idx="4616">
                  <c:v>43396.198970069447</c:v>
                </c:pt>
                <c:pt idx="4617">
                  <c:v>43396.199015416663</c:v>
                </c:pt>
                <c:pt idx="4618">
                  <c:v>43396.204414097221</c:v>
                </c:pt>
                <c:pt idx="4619">
                  <c:v>43396.204810347219</c:v>
                </c:pt>
                <c:pt idx="4620">
                  <c:v>43396.232103553244</c:v>
                </c:pt>
                <c:pt idx="4621">
                  <c:v>43396.235316446757</c:v>
                </c:pt>
                <c:pt idx="4622">
                  <c:v>43396.235777881942</c:v>
                </c:pt>
                <c:pt idx="4623">
                  <c:v>43396.246922372688</c:v>
                </c:pt>
                <c:pt idx="4624">
                  <c:v>43396.256175196759</c:v>
                </c:pt>
                <c:pt idx="4625">
                  <c:v>43396.36167431713</c:v>
                </c:pt>
                <c:pt idx="4626">
                  <c:v>43396.415374166667</c:v>
                </c:pt>
                <c:pt idx="4627">
                  <c:v>43396.42701003472</c:v>
                </c:pt>
                <c:pt idx="4628">
                  <c:v>43396.444775682867</c:v>
                </c:pt>
                <c:pt idx="4629">
                  <c:v>43396.449260335648</c:v>
                </c:pt>
                <c:pt idx="4630">
                  <c:v>43396.449975462965</c:v>
                </c:pt>
                <c:pt idx="4631">
                  <c:v>43396.450413530096</c:v>
                </c:pt>
                <c:pt idx="4632">
                  <c:v>43396.454637858798</c:v>
                </c:pt>
                <c:pt idx="4633">
                  <c:v>43396.477844398149</c:v>
                </c:pt>
                <c:pt idx="4634">
                  <c:v>43396.489539918985</c:v>
                </c:pt>
                <c:pt idx="4635">
                  <c:v>43396.493382256944</c:v>
                </c:pt>
                <c:pt idx="4636">
                  <c:v>43396.617858136575</c:v>
                </c:pt>
                <c:pt idx="4637">
                  <c:v>43396.625216435183</c:v>
                </c:pt>
                <c:pt idx="4638">
                  <c:v>43396.665174363428</c:v>
                </c:pt>
                <c:pt idx="4639">
                  <c:v>43396.717646400466</c:v>
                </c:pt>
                <c:pt idx="4640">
                  <c:v>43396.73368928241</c:v>
                </c:pt>
                <c:pt idx="4641">
                  <c:v>43396.762496261574</c:v>
                </c:pt>
                <c:pt idx="4642">
                  <c:v>43396.766518229168</c:v>
                </c:pt>
                <c:pt idx="4643">
                  <c:v>43396.767992453701</c:v>
                </c:pt>
                <c:pt idx="4644">
                  <c:v>43396.76827630787</c:v>
                </c:pt>
                <c:pt idx="4645">
                  <c:v>43396.785102395836</c:v>
                </c:pt>
                <c:pt idx="4646">
                  <c:v>43396.786340949075</c:v>
                </c:pt>
                <c:pt idx="4647">
                  <c:v>43397.054147766205</c:v>
                </c:pt>
                <c:pt idx="4648">
                  <c:v>43397.212099641205</c:v>
                </c:pt>
                <c:pt idx="4649">
                  <c:v>43397.229620208331</c:v>
                </c:pt>
                <c:pt idx="4650">
                  <c:v>43397.249107129632</c:v>
                </c:pt>
                <c:pt idx="4651">
                  <c:v>43397.337130717591</c:v>
                </c:pt>
                <c:pt idx="4652">
                  <c:v>43397.360937291669</c:v>
                </c:pt>
                <c:pt idx="4653">
                  <c:v>43397.388913819443</c:v>
                </c:pt>
                <c:pt idx="4654">
                  <c:v>43397.437954317131</c:v>
                </c:pt>
                <c:pt idx="4655">
                  <c:v>43397.437972037034</c:v>
                </c:pt>
                <c:pt idx="4656">
                  <c:v>43397.457519398151</c:v>
                </c:pt>
                <c:pt idx="4657">
                  <c:v>43397.684289409721</c:v>
                </c:pt>
                <c:pt idx="4658">
                  <c:v>43397.685347696759</c:v>
                </c:pt>
                <c:pt idx="4659">
                  <c:v>43397.707886354168</c:v>
                </c:pt>
                <c:pt idx="4660">
                  <c:v>43398.116973356482</c:v>
                </c:pt>
                <c:pt idx="4661">
                  <c:v>43398.123810185185</c:v>
                </c:pt>
                <c:pt idx="4662">
                  <c:v>43398.124337488429</c:v>
                </c:pt>
                <c:pt idx="4663">
                  <c:v>43398.247835451388</c:v>
                </c:pt>
                <c:pt idx="4664">
                  <c:v>43398.336799606484</c:v>
                </c:pt>
                <c:pt idx="4665">
                  <c:v>43398.337960763885</c:v>
                </c:pt>
                <c:pt idx="4666">
                  <c:v>43398.356461967589</c:v>
                </c:pt>
                <c:pt idx="4667">
                  <c:v>43398.375287453702</c:v>
                </c:pt>
                <c:pt idx="4668">
                  <c:v>43398.378349872684</c:v>
                </c:pt>
                <c:pt idx="4669">
                  <c:v>43398.389819421296</c:v>
                </c:pt>
                <c:pt idx="4670">
                  <c:v>43398.414844953702</c:v>
                </c:pt>
                <c:pt idx="4671">
                  <c:v>43398.432286747688</c:v>
                </c:pt>
                <c:pt idx="4672">
                  <c:v>43398.446267627318</c:v>
                </c:pt>
                <c:pt idx="4673">
                  <c:v>43398.4780040162</c:v>
                </c:pt>
                <c:pt idx="4674">
                  <c:v>43398.594950451392</c:v>
                </c:pt>
                <c:pt idx="4675">
                  <c:v>43398.712318182872</c:v>
                </c:pt>
                <c:pt idx="4676">
                  <c:v>43398.734403148148</c:v>
                </c:pt>
                <c:pt idx="4677">
                  <c:v>43398.770080208335</c:v>
                </c:pt>
                <c:pt idx="4678">
                  <c:v>43399.054971469908</c:v>
                </c:pt>
                <c:pt idx="4679">
                  <c:v>43399.133340995373</c:v>
                </c:pt>
                <c:pt idx="4680">
                  <c:v>43399.16627076389</c:v>
                </c:pt>
                <c:pt idx="4681">
                  <c:v>43399.173732731484</c:v>
                </c:pt>
                <c:pt idx="4682">
                  <c:v>43399.214414444446</c:v>
                </c:pt>
                <c:pt idx="4683">
                  <c:v>43399.225298472222</c:v>
                </c:pt>
                <c:pt idx="4684">
                  <c:v>43399.227155486114</c:v>
                </c:pt>
                <c:pt idx="4685">
                  <c:v>43399.231535659725</c:v>
                </c:pt>
                <c:pt idx="4686">
                  <c:v>43399.242723854164</c:v>
                </c:pt>
                <c:pt idx="4687">
                  <c:v>43399.257574293981</c:v>
                </c:pt>
                <c:pt idx="4688">
                  <c:v>43399.277986400462</c:v>
                </c:pt>
                <c:pt idx="4689">
                  <c:v>43399.311661168984</c:v>
                </c:pt>
                <c:pt idx="4690">
                  <c:v>43399.312877349534</c:v>
                </c:pt>
                <c:pt idx="4691">
                  <c:v>43399.313801446762</c:v>
                </c:pt>
                <c:pt idx="4692">
                  <c:v>43399.314836377314</c:v>
                </c:pt>
                <c:pt idx="4693">
                  <c:v>43399.316480289352</c:v>
                </c:pt>
                <c:pt idx="4694">
                  <c:v>43399.317959189815</c:v>
                </c:pt>
                <c:pt idx="4695">
                  <c:v>43399.319423402776</c:v>
                </c:pt>
                <c:pt idx="4696">
                  <c:v>43399.321334872686</c:v>
                </c:pt>
                <c:pt idx="4697">
                  <c:v>43399.327274479168</c:v>
                </c:pt>
                <c:pt idx="4698">
                  <c:v>43399.327416377317</c:v>
                </c:pt>
                <c:pt idx="4699">
                  <c:v>43399.331794293983</c:v>
                </c:pt>
                <c:pt idx="4700">
                  <c:v>43399.333039895835</c:v>
                </c:pt>
                <c:pt idx="4701">
                  <c:v>43399.41359019676</c:v>
                </c:pt>
                <c:pt idx="4702">
                  <c:v>43399.457219699078</c:v>
                </c:pt>
                <c:pt idx="4703">
                  <c:v>43399.465079062502</c:v>
                </c:pt>
                <c:pt idx="4704">
                  <c:v>43399.519220497685</c:v>
                </c:pt>
                <c:pt idx="4705">
                  <c:v>43399.52234679398</c:v>
                </c:pt>
                <c:pt idx="4706">
                  <c:v>43399.582920439818</c:v>
                </c:pt>
                <c:pt idx="4707">
                  <c:v>43399.680727962965</c:v>
                </c:pt>
                <c:pt idx="4708">
                  <c:v>43399.726847604165</c:v>
                </c:pt>
                <c:pt idx="4709">
                  <c:v>43400.292975717595</c:v>
                </c:pt>
                <c:pt idx="4710">
                  <c:v>43400.321474247685</c:v>
                </c:pt>
                <c:pt idx="4711">
                  <c:v>43400.339470046296</c:v>
                </c:pt>
                <c:pt idx="4712">
                  <c:v>43400.37130958333</c:v>
                </c:pt>
                <c:pt idx="4713">
                  <c:v>43400.391167048612</c:v>
                </c:pt>
                <c:pt idx="4714">
                  <c:v>43400.876611030093</c:v>
                </c:pt>
                <c:pt idx="4715">
                  <c:v>43400.878413599537</c:v>
                </c:pt>
                <c:pt idx="4716">
                  <c:v>43401.420018773148</c:v>
                </c:pt>
                <c:pt idx="4717">
                  <c:v>43401.434338564817</c:v>
                </c:pt>
                <c:pt idx="4718">
                  <c:v>43401.515760046299</c:v>
                </c:pt>
                <c:pt idx="4719">
                  <c:v>43401.551751770836</c:v>
                </c:pt>
                <c:pt idx="4720">
                  <c:v>43401.782856898149</c:v>
                </c:pt>
                <c:pt idx="4721">
                  <c:v>43401.787179375002</c:v>
                </c:pt>
                <c:pt idx="4722">
                  <c:v>43401.824229027778</c:v>
                </c:pt>
                <c:pt idx="4723">
                  <c:v>43401.85125994213</c:v>
                </c:pt>
                <c:pt idx="4724">
                  <c:v>43402.186838923612</c:v>
                </c:pt>
                <c:pt idx="4725">
                  <c:v>43402.262379826388</c:v>
                </c:pt>
                <c:pt idx="4726">
                  <c:v>43402.265492800929</c:v>
                </c:pt>
                <c:pt idx="4727">
                  <c:v>43402.267906759262</c:v>
                </c:pt>
                <c:pt idx="4728">
                  <c:v>43402.277920138891</c:v>
                </c:pt>
                <c:pt idx="4729">
                  <c:v>43402.28382315972</c:v>
                </c:pt>
                <c:pt idx="4730">
                  <c:v>43402.288553541664</c:v>
                </c:pt>
                <c:pt idx="4731">
                  <c:v>43402.301116585651</c:v>
                </c:pt>
                <c:pt idx="4732">
                  <c:v>43402.314327534725</c:v>
                </c:pt>
                <c:pt idx="4733">
                  <c:v>43402.339309907409</c:v>
                </c:pt>
                <c:pt idx="4734">
                  <c:v>43402.340871388886</c:v>
                </c:pt>
                <c:pt idx="4735">
                  <c:v>43402.34363260417</c:v>
                </c:pt>
                <c:pt idx="4736">
                  <c:v>43402.3442296875</c:v>
                </c:pt>
                <c:pt idx="4737">
                  <c:v>43402.346010648151</c:v>
                </c:pt>
                <c:pt idx="4738">
                  <c:v>43402.351635833336</c:v>
                </c:pt>
                <c:pt idx="4739">
                  <c:v>43402.363743657406</c:v>
                </c:pt>
                <c:pt idx="4740">
                  <c:v>43402.371307002315</c:v>
                </c:pt>
                <c:pt idx="4741">
                  <c:v>43402.375816793981</c:v>
                </c:pt>
                <c:pt idx="4742">
                  <c:v>43402.381700625003</c:v>
                </c:pt>
                <c:pt idx="4743">
                  <c:v>43402.382908171297</c:v>
                </c:pt>
                <c:pt idx="4744">
                  <c:v>43402.404422662039</c:v>
                </c:pt>
                <c:pt idx="4745">
                  <c:v>43402.406167974535</c:v>
                </c:pt>
                <c:pt idx="4746">
                  <c:v>43402.436910011573</c:v>
                </c:pt>
                <c:pt idx="4747">
                  <c:v>43402.456732129627</c:v>
                </c:pt>
                <c:pt idx="4748">
                  <c:v>43402.464871736112</c:v>
                </c:pt>
                <c:pt idx="4749">
                  <c:v>43402.487257430555</c:v>
                </c:pt>
                <c:pt idx="4750">
                  <c:v>43402.498045509259</c:v>
                </c:pt>
                <c:pt idx="4751">
                  <c:v>43402.502071979165</c:v>
                </c:pt>
                <c:pt idx="4752">
                  <c:v>43402.521006041665</c:v>
                </c:pt>
                <c:pt idx="4753">
                  <c:v>43402.527607013886</c:v>
                </c:pt>
                <c:pt idx="4754">
                  <c:v>43402.52971978009</c:v>
                </c:pt>
                <c:pt idx="4755">
                  <c:v>43402.532961944446</c:v>
                </c:pt>
                <c:pt idx="4756">
                  <c:v>43402.557906331022</c:v>
                </c:pt>
                <c:pt idx="4757">
                  <c:v>43402.56651300926</c:v>
                </c:pt>
                <c:pt idx="4758">
                  <c:v>43402.566834722224</c:v>
                </c:pt>
                <c:pt idx="4759">
                  <c:v>43402.593206689817</c:v>
                </c:pt>
                <c:pt idx="4760">
                  <c:v>43402.603464340275</c:v>
                </c:pt>
                <c:pt idx="4761">
                  <c:v>43402.628100092596</c:v>
                </c:pt>
                <c:pt idx="4762">
                  <c:v>43402.691483877315</c:v>
                </c:pt>
                <c:pt idx="4763">
                  <c:v>43402.712466597222</c:v>
                </c:pt>
                <c:pt idx="4764">
                  <c:v>43402.719743437498</c:v>
                </c:pt>
                <c:pt idx="4765">
                  <c:v>43402.722484861108</c:v>
                </c:pt>
                <c:pt idx="4766">
                  <c:v>43402.803652812501</c:v>
                </c:pt>
                <c:pt idx="4767">
                  <c:v>43402.806218611113</c:v>
                </c:pt>
                <c:pt idx="4768">
                  <c:v>43402.932907337963</c:v>
                </c:pt>
                <c:pt idx="4769">
                  <c:v>43402.933141898146</c:v>
                </c:pt>
                <c:pt idx="4770">
                  <c:v>43402.961845983795</c:v>
                </c:pt>
                <c:pt idx="4771">
                  <c:v>43403.175199131947</c:v>
                </c:pt>
                <c:pt idx="4772">
                  <c:v>43403.197618923608</c:v>
                </c:pt>
                <c:pt idx="4773">
                  <c:v>43403.201894976854</c:v>
                </c:pt>
                <c:pt idx="4774">
                  <c:v>43403.254795000001</c:v>
                </c:pt>
                <c:pt idx="4775">
                  <c:v>43403.258754236114</c:v>
                </c:pt>
                <c:pt idx="4776">
                  <c:v>43403.270093055558</c:v>
                </c:pt>
                <c:pt idx="4777">
                  <c:v>43403.278334849536</c:v>
                </c:pt>
                <c:pt idx="4778">
                  <c:v>43403.28150474537</c:v>
                </c:pt>
                <c:pt idx="4779">
                  <c:v>43403.313598796296</c:v>
                </c:pt>
                <c:pt idx="4780">
                  <c:v>43403.314757430555</c:v>
                </c:pt>
                <c:pt idx="4781">
                  <c:v>43403.331961562501</c:v>
                </c:pt>
                <c:pt idx="4782">
                  <c:v>43403.336477025463</c:v>
                </c:pt>
                <c:pt idx="4783">
                  <c:v>43403.343120335645</c:v>
                </c:pt>
                <c:pt idx="4784">
                  <c:v>43403.344728958335</c:v>
                </c:pt>
                <c:pt idx="4785">
                  <c:v>43403.354403136575</c:v>
                </c:pt>
                <c:pt idx="4786">
                  <c:v>43403.357073240739</c:v>
                </c:pt>
                <c:pt idx="4787">
                  <c:v>43403.357231932867</c:v>
                </c:pt>
                <c:pt idx="4788">
                  <c:v>43403.362796018519</c:v>
                </c:pt>
                <c:pt idx="4789">
                  <c:v>43403.364740393517</c:v>
                </c:pt>
                <c:pt idx="4790">
                  <c:v>43403.36588153935</c:v>
                </c:pt>
                <c:pt idx="4791">
                  <c:v>43403.399256631943</c:v>
                </c:pt>
                <c:pt idx="4792">
                  <c:v>43403.426938599536</c:v>
                </c:pt>
                <c:pt idx="4793">
                  <c:v>43403.44825814815</c:v>
                </c:pt>
                <c:pt idx="4794">
                  <c:v>43403.44838736111</c:v>
                </c:pt>
                <c:pt idx="4795">
                  <c:v>43403.463627118057</c:v>
                </c:pt>
                <c:pt idx="4796">
                  <c:v>43403.468915810183</c:v>
                </c:pt>
                <c:pt idx="4797">
                  <c:v>43403.627266909723</c:v>
                </c:pt>
                <c:pt idx="4798">
                  <c:v>43403.635594432868</c:v>
                </c:pt>
                <c:pt idx="4799">
                  <c:v>43403.639186030094</c:v>
                </c:pt>
                <c:pt idx="4800">
                  <c:v>43403.641233368056</c:v>
                </c:pt>
                <c:pt idx="4801">
                  <c:v>43403.697968495369</c:v>
                </c:pt>
                <c:pt idx="4802">
                  <c:v>43403.703205833335</c:v>
                </c:pt>
                <c:pt idx="4803">
                  <c:v>43403.83532766204</c:v>
                </c:pt>
                <c:pt idx="4804">
                  <c:v>43404.17538390046</c:v>
                </c:pt>
                <c:pt idx="4805">
                  <c:v>43404.185330347223</c:v>
                </c:pt>
                <c:pt idx="4806">
                  <c:v>43404.195619328704</c:v>
                </c:pt>
                <c:pt idx="4807">
                  <c:v>43404.200939317132</c:v>
                </c:pt>
                <c:pt idx="4808">
                  <c:v>43404.266136076389</c:v>
                </c:pt>
                <c:pt idx="4809">
                  <c:v>43404.269834583334</c:v>
                </c:pt>
                <c:pt idx="4810">
                  <c:v>43404.275982962965</c:v>
                </c:pt>
                <c:pt idx="4811">
                  <c:v>43404.27681505787</c:v>
                </c:pt>
                <c:pt idx="4812">
                  <c:v>43404.288263009257</c:v>
                </c:pt>
                <c:pt idx="4813">
                  <c:v>43404.289932523148</c:v>
                </c:pt>
                <c:pt idx="4814">
                  <c:v>43404.290208275466</c:v>
                </c:pt>
                <c:pt idx="4815">
                  <c:v>43404.29118615741</c:v>
                </c:pt>
                <c:pt idx="4816">
                  <c:v>43404.333326064814</c:v>
                </c:pt>
                <c:pt idx="4817">
                  <c:v>43404.333862025465</c:v>
                </c:pt>
                <c:pt idx="4818">
                  <c:v>43404.339019502317</c:v>
                </c:pt>
                <c:pt idx="4819">
                  <c:v>43404.339241018519</c:v>
                </c:pt>
                <c:pt idx="4820">
                  <c:v>43404.341431064815</c:v>
                </c:pt>
                <c:pt idx="4821">
                  <c:v>43404.355561724537</c:v>
                </c:pt>
                <c:pt idx="4822">
                  <c:v>43404.35871951389</c:v>
                </c:pt>
                <c:pt idx="4823">
                  <c:v>43404.361076956018</c:v>
                </c:pt>
                <c:pt idx="4824">
                  <c:v>43404.363184918984</c:v>
                </c:pt>
                <c:pt idx="4825">
                  <c:v>43404.372837453702</c:v>
                </c:pt>
                <c:pt idx="4826">
                  <c:v>43404.373391712965</c:v>
                </c:pt>
                <c:pt idx="4827">
                  <c:v>43404.37341443287</c:v>
                </c:pt>
                <c:pt idx="4828">
                  <c:v>43404.380256377313</c:v>
                </c:pt>
                <c:pt idx="4829">
                  <c:v>43404.38301060185</c:v>
                </c:pt>
                <c:pt idx="4830">
                  <c:v>43404.390352372684</c:v>
                </c:pt>
                <c:pt idx="4831">
                  <c:v>43404.396255532411</c:v>
                </c:pt>
                <c:pt idx="4832">
                  <c:v>43404.406168935187</c:v>
                </c:pt>
                <c:pt idx="4833">
                  <c:v>43404.412039849536</c:v>
                </c:pt>
                <c:pt idx="4834">
                  <c:v>43404.41989380787</c:v>
                </c:pt>
                <c:pt idx="4835">
                  <c:v>43404.421877337962</c:v>
                </c:pt>
                <c:pt idx="4836">
                  <c:v>43404.422068032407</c:v>
                </c:pt>
                <c:pt idx="4837">
                  <c:v>43404.422656678238</c:v>
                </c:pt>
                <c:pt idx="4838">
                  <c:v>43404.424781956019</c:v>
                </c:pt>
                <c:pt idx="4839">
                  <c:v>43404.42614196759</c:v>
                </c:pt>
                <c:pt idx="4840">
                  <c:v>43404.429356493056</c:v>
                </c:pt>
                <c:pt idx="4841">
                  <c:v>43404.440408171293</c:v>
                </c:pt>
                <c:pt idx="4842">
                  <c:v>43404.445801620372</c:v>
                </c:pt>
                <c:pt idx="4843">
                  <c:v>43404.454010567133</c:v>
                </c:pt>
                <c:pt idx="4844">
                  <c:v>43404.45669752315</c:v>
                </c:pt>
                <c:pt idx="4845">
                  <c:v>43404.470306655094</c:v>
                </c:pt>
                <c:pt idx="4846">
                  <c:v>43404.493970428244</c:v>
                </c:pt>
                <c:pt idx="4847">
                  <c:v>43404.497822430552</c:v>
                </c:pt>
                <c:pt idx="4848">
                  <c:v>43404.503471770833</c:v>
                </c:pt>
                <c:pt idx="4849">
                  <c:v>43404.512023645832</c:v>
                </c:pt>
                <c:pt idx="4850">
                  <c:v>43404.557588506941</c:v>
                </c:pt>
                <c:pt idx="4851">
                  <c:v>43404.591907800925</c:v>
                </c:pt>
                <c:pt idx="4852">
                  <c:v>43404.592402650465</c:v>
                </c:pt>
                <c:pt idx="4853">
                  <c:v>43404.678884328707</c:v>
                </c:pt>
                <c:pt idx="4854">
                  <c:v>43404.680673831019</c:v>
                </c:pt>
                <c:pt idx="4855">
                  <c:v>43404.710557430553</c:v>
                </c:pt>
                <c:pt idx="4856">
                  <c:v>43404.766136701386</c:v>
                </c:pt>
                <c:pt idx="4857">
                  <c:v>43404.97919528935</c:v>
                </c:pt>
                <c:pt idx="4858">
                  <c:v>43405.264170011571</c:v>
                </c:pt>
                <c:pt idx="4859">
                  <c:v>43405.327901238423</c:v>
                </c:pt>
                <c:pt idx="4860">
                  <c:v>43405.366969618059</c:v>
                </c:pt>
                <c:pt idx="4861">
                  <c:v>43405.375804293981</c:v>
                </c:pt>
                <c:pt idx="4862">
                  <c:v>43405.417609282405</c:v>
                </c:pt>
                <c:pt idx="4863">
                  <c:v>43405.418089722225</c:v>
                </c:pt>
                <c:pt idx="4864">
                  <c:v>43405.827356666668</c:v>
                </c:pt>
                <c:pt idx="4865">
                  <c:v>43405.83285373843</c:v>
                </c:pt>
                <c:pt idx="4866">
                  <c:v>43405.842432800928</c:v>
                </c:pt>
                <c:pt idx="4867">
                  <c:v>43405.949799131944</c:v>
                </c:pt>
                <c:pt idx="4868">
                  <c:v>43406.273889965276</c:v>
                </c:pt>
                <c:pt idx="4869">
                  <c:v>43406.339946782406</c:v>
                </c:pt>
                <c:pt idx="4870">
                  <c:v>43406.340340069444</c:v>
                </c:pt>
                <c:pt idx="4871">
                  <c:v>43406.348410613427</c:v>
                </c:pt>
                <c:pt idx="4872">
                  <c:v>43406.351880289352</c:v>
                </c:pt>
                <c:pt idx="4873">
                  <c:v>43406.367006377317</c:v>
                </c:pt>
                <c:pt idx="4874">
                  <c:v>43406.367272442127</c:v>
                </c:pt>
                <c:pt idx="4875">
                  <c:v>43406.36795738426</c:v>
                </c:pt>
                <c:pt idx="4876">
                  <c:v>43406.371533587961</c:v>
                </c:pt>
                <c:pt idx="4877">
                  <c:v>43406.382226435184</c:v>
                </c:pt>
                <c:pt idx="4878">
                  <c:v>43406.395162581015</c:v>
                </c:pt>
                <c:pt idx="4879">
                  <c:v>43406.478511319445</c:v>
                </c:pt>
                <c:pt idx="4880">
                  <c:v>43406.518715659724</c:v>
                </c:pt>
                <c:pt idx="4881">
                  <c:v>43406.548858946757</c:v>
                </c:pt>
                <c:pt idx="4882">
                  <c:v>43406.696905474535</c:v>
                </c:pt>
                <c:pt idx="4883">
                  <c:v>43407.469440590277</c:v>
                </c:pt>
                <c:pt idx="4884">
                  <c:v>43407.479111192129</c:v>
                </c:pt>
                <c:pt idx="4885">
                  <c:v>43407.507144212963</c:v>
                </c:pt>
                <c:pt idx="4886">
                  <c:v>43407.517238182867</c:v>
                </c:pt>
                <c:pt idx="4887">
                  <c:v>43407.606094305556</c:v>
                </c:pt>
                <c:pt idx="4888">
                  <c:v>43407.612211006941</c:v>
                </c:pt>
                <c:pt idx="4889">
                  <c:v>43408.099540393516</c:v>
                </c:pt>
                <c:pt idx="4890">
                  <c:v>43408.270286956016</c:v>
                </c:pt>
                <c:pt idx="4891">
                  <c:v>43408.495948958334</c:v>
                </c:pt>
                <c:pt idx="4892">
                  <c:v>43408.653893356481</c:v>
                </c:pt>
                <c:pt idx="4893">
                  <c:v>43408.835569328701</c:v>
                </c:pt>
                <c:pt idx="4894">
                  <c:v>43408.874478680555</c:v>
                </c:pt>
                <c:pt idx="4895">
                  <c:v>43408.915293611113</c:v>
                </c:pt>
                <c:pt idx="4896">
                  <c:v>43408.921811608794</c:v>
                </c:pt>
                <c:pt idx="4897">
                  <c:v>43409.11735403935</c:v>
                </c:pt>
                <c:pt idx="4898">
                  <c:v>43409.165080486113</c:v>
                </c:pt>
                <c:pt idx="4899">
                  <c:v>43409.168459988425</c:v>
                </c:pt>
                <c:pt idx="4900">
                  <c:v>43409.172933912036</c:v>
                </c:pt>
                <c:pt idx="4901">
                  <c:v>43409.188769409724</c:v>
                </c:pt>
                <c:pt idx="4902">
                  <c:v>43409.192379143518</c:v>
                </c:pt>
                <c:pt idx="4903">
                  <c:v>43409.219653541666</c:v>
                </c:pt>
                <c:pt idx="4904">
                  <c:v>43409.223593437498</c:v>
                </c:pt>
                <c:pt idx="4905">
                  <c:v>43409.244798912034</c:v>
                </c:pt>
                <c:pt idx="4906">
                  <c:v>43409.249181226849</c:v>
                </c:pt>
                <c:pt idx="4907">
                  <c:v>43409.249823923608</c:v>
                </c:pt>
                <c:pt idx="4908">
                  <c:v>43409.264501446756</c:v>
                </c:pt>
                <c:pt idx="4909">
                  <c:v>43409.284213842591</c:v>
                </c:pt>
                <c:pt idx="4910">
                  <c:v>43409.296242997683</c:v>
                </c:pt>
                <c:pt idx="4911">
                  <c:v>43409.296702280095</c:v>
                </c:pt>
                <c:pt idx="4912">
                  <c:v>43409.306379953705</c:v>
                </c:pt>
                <c:pt idx="4913">
                  <c:v>43409.306656956018</c:v>
                </c:pt>
                <c:pt idx="4914">
                  <c:v>43409.32549195602</c:v>
                </c:pt>
                <c:pt idx="4915">
                  <c:v>43409.331498101848</c:v>
                </c:pt>
                <c:pt idx="4916">
                  <c:v>43409.33656541667</c:v>
                </c:pt>
                <c:pt idx="4917">
                  <c:v>43409.346160173613</c:v>
                </c:pt>
                <c:pt idx="4918">
                  <c:v>43409.346827094909</c:v>
                </c:pt>
                <c:pt idx="4919">
                  <c:v>43409.34804449074</c:v>
                </c:pt>
                <c:pt idx="4920">
                  <c:v>43409.352075879629</c:v>
                </c:pt>
                <c:pt idx="4921">
                  <c:v>43409.356441006945</c:v>
                </c:pt>
                <c:pt idx="4922">
                  <c:v>43409.357284976853</c:v>
                </c:pt>
                <c:pt idx="4923">
                  <c:v>43409.376989942131</c:v>
                </c:pt>
                <c:pt idx="4924">
                  <c:v>43409.378821180559</c:v>
                </c:pt>
                <c:pt idx="4925">
                  <c:v>43409.380591620371</c:v>
                </c:pt>
                <c:pt idx="4926">
                  <c:v>43409.387855057874</c:v>
                </c:pt>
                <c:pt idx="4927">
                  <c:v>43409.393583078701</c:v>
                </c:pt>
                <c:pt idx="4928">
                  <c:v>43409.396364537039</c:v>
                </c:pt>
                <c:pt idx="4929">
                  <c:v>43409.405500266206</c:v>
                </c:pt>
                <c:pt idx="4930">
                  <c:v>43409.406765416665</c:v>
                </c:pt>
                <c:pt idx="4931">
                  <c:v>43409.412399131943</c:v>
                </c:pt>
                <c:pt idx="4932">
                  <c:v>43409.435936111113</c:v>
                </c:pt>
                <c:pt idx="4933">
                  <c:v>43409.455189490742</c:v>
                </c:pt>
                <c:pt idx="4934">
                  <c:v>43409.457132418982</c:v>
                </c:pt>
                <c:pt idx="4935">
                  <c:v>43409.462003078705</c:v>
                </c:pt>
                <c:pt idx="4936">
                  <c:v>43409.472043020833</c:v>
                </c:pt>
                <c:pt idx="4937">
                  <c:v>43409.472384131943</c:v>
                </c:pt>
                <c:pt idx="4938">
                  <c:v>43409.523818969908</c:v>
                </c:pt>
                <c:pt idx="4939">
                  <c:v>43409.525607129632</c:v>
                </c:pt>
                <c:pt idx="4940">
                  <c:v>43409.527950810188</c:v>
                </c:pt>
                <c:pt idx="4941">
                  <c:v>43409.529880520837</c:v>
                </c:pt>
                <c:pt idx="4942">
                  <c:v>43409.534082361111</c:v>
                </c:pt>
                <c:pt idx="4943">
                  <c:v>43409.53604608796</c:v>
                </c:pt>
                <c:pt idx="4944">
                  <c:v>43409.536403576392</c:v>
                </c:pt>
                <c:pt idx="4945">
                  <c:v>43409.545083275465</c:v>
                </c:pt>
                <c:pt idx="4946">
                  <c:v>43409.560387881946</c:v>
                </c:pt>
                <c:pt idx="4947">
                  <c:v>43409.569020717594</c:v>
                </c:pt>
                <c:pt idx="4948">
                  <c:v>43410.01678539352</c:v>
                </c:pt>
                <c:pt idx="4949">
                  <c:v>43410.153582222221</c:v>
                </c:pt>
                <c:pt idx="4950">
                  <c:v>43410.191734560183</c:v>
                </c:pt>
                <c:pt idx="4951">
                  <c:v>43410.194137013888</c:v>
                </c:pt>
                <c:pt idx="4952">
                  <c:v>43410.203001319445</c:v>
                </c:pt>
                <c:pt idx="4953">
                  <c:v>43410.203165567131</c:v>
                </c:pt>
                <c:pt idx="4954">
                  <c:v>43410.235284479168</c:v>
                </c:pt>
                <c:pt idx="4955">
                  <c:v>43410.242526087961</c:v>
                </c:pt>
                <c:pt idx="4956">
                  <c:v>43410.256715833333</c:v>
                </c:pt>
                <c:pt idx="4957">
                  <c:v>43410.274509733797</c:v>
                </c:pt>
                <c:pt idx="4958">
                  <c:v>43410.286322048611</c:v>
                </c:pt>
                <c:pt idx="4959">
                  <c:v>43410.302311481479</c:v>
                </c:pt>
                <c:pt idx="4960">
                  <c:v>43410.303258263892</c:v>
                </c:pt>
                <c:pt idx="4961">
                  <c:v>43410.31360577546</c:v>
                </c:pt>
                <c:pt idx="4962">
                  <c:v>43410.314204988426</c:v>
                </c:pt>
                <c:pt idx="4963">
                  <c:v>43410.316876863428</c:v>
                </c:pt>
                <c:pt idx="4964">
                  <c:v>43410.322886643517</c:v>
                </c:pt>
                <c:pt idx="4965">
                  <c:v>43410.327231712959</c:v>
                </c:pt>
                <c:pt idx="4966">
                  <c:v>43410.335918287034</c:v>
                </c:pt>
                <c:pt idx="4967">
                  <c:v>43410.339087835651</c:v>
                </c:pt>
                <c:pt idx="4968">
                  <c:v>43410.34568121528</c:v>
                </c:pt>
                <c:pt idx="4969">
                  <c:v>43410.346772488425</c:v>
                </c:pt>
                <c:pt idx="4970">
                  <c:v>43410.347113750002</c:v>
                </c:pt>
                <c:pt idx="4971">
                  <c:v>43410.351925659721</c:v>
                </c:pt>
                <c:pt idx="4972">
                  <c:v>43410.353652962964</c:v>
                </c:pt>
                <c:pt idx="4973">
                  <c:v>43410.355794236108</c:v>
                </c:pt>
                <c:pt idx="4974">
                  <c:v>43410.363862986109</c:v>
                </c:pt>
                <c:pt idx="4975">
                  <c:v>43410.37164020833</c:v>
                </c:pt>
                <c:pt idx="4976">
                  <c:v>43410.376507129629</c:v>
                </c:pt>
                <c:pt idx="4977">
                  <c:v>43410.389774710646</c:v>
                </c:pt>
                <c:pt idx="4978">
                  <c:v>43410.410107326388</c:v>
                </c:pt>
                <c:pt idx="4979">
                  <c:v>43410.410322557873</c:v>
                </c:pt>
                <c:pt idx="4980">
                  <c:v>43410.410438888888</c:v>
                </c:pt>
                <c:pt idx="4981">
                  <c:v>43410.416257106481</c:v>
                </c:pt>
                <c:pt idx="4982">
                  <c:v>43410.42024915509</c:v>
                </c:pt>
                <c:pt idx="4983">
                  <c:v>43410.429308900464</c:v>
                </c:pt>
                <c:pt idx="4984">
                  <c:v>43410.451329756943</c:v>
                </c:pt>
                <c:pt idx="4985">
                  <c:v>43410.459377233798</c:v>
                </c:pt>
                <c:pt idx="4986">
                  <c:v>43410.460452939813</c:v>
                </c:pt>
                <c:pt idx="4987">
                  <c:v>43410.46167769676</c:v>
                </c:pt>
                <c:pt idx="4988">
                  <c:v>43410.466415555558</c:v>
                </c:pt>
                <c:pt idx="4989">
                  <c:v>43410.482426620372</c:v>
                </c:pt>
                <c:pt idx="4990">
                  <c:v>43410.487983483799</c:v>
                </c:pt>
                <c:pt idx="4991">
                  <c:v>43410.488140439818</c:v>
                </c:pt>
                <c:pt idx="4992">
                  <c:v>43410.49484590278</c:v>
                </c:pt>
                <c:pt idx="4993">
                  <c:v>43410.518655335647</c:v>
                </c:pt>
                <c:pt idx="4994">
                  <c:v>43410.522566481479</c:v>
                </c:pt>
                <c:pt idx="4995">
                  <c:v>43410.528647916668</c:v>
                </c:pt>
                <c:pt idx="4996">
                  <c:v>43410.536189317128</c:v>
                </c:pt>
                <c:pt idx="4997">
                  <c:v>43410.541735740742</c:v>
                </c:pt>
                <c:pt idx="4998">
                  <c:v>43410.590219791666</c:v>
                </c:pt>
                <c:pt idx="4999">
                  <c:v>43410.598041354169</c:v>
                </c:pt>
                <c:pt idx="5000">
                  <c:v>43410.611751226854</c:v>
                </c:pt>
                <c:pt idx="5001">
                  <c:v>43410.666887847219</c:v>
                </c:pt>
                <c:pt idx="5002">
                  <c:v>43410.692554027781</c:v>
                </c:pt>
                <c:pt idx="5003">
                  <c:v>43410.721880046294</c:v>
                </c:pt>
                <c:pt idx="5004">
                  <c:v>43410.723013206021</c:v>
                </c:pt>
                <c:pt idx="5005">
                  <c:v>43410.775793472225</c:v>
                </c:pt>
                <c:pt idx="5006">
                  <c:v>43410.784237534725</c:v>
                </c:pt>
                <c:pt idx="5007">
                  <c:v>43410.784287523151</c:v>
                </c:pt>
                <c:pt idx="5008">
                  <c:v>43410.813574386571</c:v>
                </c:pt>
                <c:pt idx="5009">
                  <c:v>43410.841298078703</c:v>
                </c:pt>
                <c:pt idx="5010">
                  <c:v>43411.150803865741</c:v>
                </c:pt>
                <c:pt idx="5011">
                  <c:v>43411.219935057874</c:v>
                </c:pt>
                <c:pt idx="5012">
                  <c:v>43411.222546689816</c:v>
                </c:pt>
                <c:pt idx="5013">
                  <c:v>43411.232529780093</c:v>
                </c:pt>
                <c:pt idx="5014">
                  <c:v>43411.239488148145</c:v>
                </c:pt>
                <c:pt idx="5015">
                  <c:v>43411.263305185188</c:v>
                </c:pt>
                <c:pt idx="5016">
                  <c:v>43411.266233761577</c:v>
                </c:pt>
                <c:pt idx="5017">
                  <c:v>43411.287304976853</c:v>
                </c:pt>
                <c:pt idx="5018">
                  <c:v>43411.287469907409</c:v>
                </c:pt>
                <c:pt idx="5019">
                  <c:v>43411.298978645835</c:v>
                </c:pt>
                <c:pt idx="5020">
                  <c:v>43411.300203310187</c:v>
                </c:pt>
                <c:pt idx="5021">
                  <c:v>43411.305816180553</c:v>
                </c:pt>
                <c:pt idx="5022">
                  <c:v>43411.33023615741</c:v>
                </c:pt>
                <c:pt idx="5023">
                  <c:v>43411.344146655094</c:v>
                </c:pt>
                <c:pt idx="5024">
                  <c:v>43411.347088206021</c:v>
                </c:pt>
                <c:pt idx="5025">
                  <c:v>43411.36636417824</c:v>
                </c:pt>
                <c:pt idx="5026">
                  <c:v>43411.366986620371</c:v>
                </c:pt>
                <c:pt idx="5027">
                  <c:v>43411.367732280094</c:v>
                </c:pt>
                <c:pt idx="5028">
                  <c:v>43411.370520289354</c:v>
                </c:pt>
                <c:pt idx="5029">
                  <c:v>43411.37339523148</c:v>
                </c:pt>
                <c:pt idx="5030">
                  <c:v>43411.381794976849</c:v>
                </c:pt>
                <c:pt idx="5031">
                  <c:v>43411.395147974537</c:v>
                </c:pt>
                <c:pt idx="5032">
                  <c:v>43411.395712523146</c:v>
                </c:pt>
                <c:pt idx="5033">
                  <c:v>43411.40145258102</c:v>
                </c:pt>
                <c:pt idx="5034">
                  <c:v>43411.40788175926</c:v>
                </c:pt>
                <c:pt idx="5035">
                  <c:v>43411.407968703701</c:v>
                </c:pt>
                <c:pt idx="5036">
                  <c:v>43411.4634553125</c:v>
                </c:pt>
                <c:pt idx="5037">
                  <c:v>43411.466067094909</c:v>
                </c:pt>
                <c:pt idx="5038">
                  <c:v>43411.475495451392</c:v>
                </c:pt>
                <c:pt idx="5039">
                  <c:v>43411.479458518515</c:v>
                </c:pt>
                <c:pt idx="5040">
                  <c:v>43411.537115740743</c:v>
                </c:pt>
                <c:pt idx="5041">
                  <c:v>43411.579366886574</c:v>
                </c:pt>
                <c:pt idx="5042">
                  <c:v>43411.606731793981</c:v>
                </c:pt>
                <c:pt idx="5043">
                  <c:v>43411.64569636574</c:v>
                </c:pt>
                <c:pt idx="5044">
                  <c:v>43412.183309502318</c:v>
                </c:pt>
                <c:pt idx="5045">
                  <c:v>43412.20295796296</c:v>
                </c:pt>
                <c:pt idx="5046">
                  <c:v>43412.207717592595</c:v>
                </c:pt>
                <c:pt idx="5047">
                  <c:v>43412.231268437499</c:v>
                </c:pt>
                <c:pt idx="5048">
                  <c:v>43412.232428263887</c:v>
                </c:pt>
                <c:pt idx="5049">
                  <c:v>43412.235426550928</c:v>
                </c:pt>
                <c:pt idx="5050">
                  <c:v>43412.242444432872</c:v>
                </c:pt>
                <c:pt idx="5051">
                  <c:v>43412.248215821761</c:v>
                </c:pt>
                <c:pt idx="5052">
                  <c:v>43412.251460208332</c:v>
                </c:pt>
                <c:pt idx="5053">
                  <c:v>43412.252432349538</c:v>
                </c:pt>
                <c:pt idx="5054">
                  <c:v>43412.306988958335</c:v>
                </c:pt>
                <c:pt idx="5055">
                  <c:v>43412.321163622684</c:v>
                </c:pt>
                <c:pt idx="5056">
                  <c:v>43412.326734571761</c:v>
                </c:pt>
                <c:pt idx="5057">
                  <c:v>43412.345823263888</c:v>
                </c:pt>
                <c:pt idx="5058">
                  <c:v>43412.361501168984</c:v>
                </c:pt>
                <c:pt idx="5059">
                  <c:v>43412.362029062497</c:v>
                </c:pt>
                <c:pt idx="5060">
                  <c:v>43412.369660949073</c:v>
                </c:pt>
                <c:pt idx="5061">
                  <c:v>43412.377647951391</c:v>
                </c:pt>
                <c:pt idx="5062">
                  <c:v>43412.455859131944</c:v>
                </c:pt>
                <c:pt idx="5063">
                  <c:v>43412.466159722222</c:v>
                </c:pt>
                <c:pt idx="5064">
                  <c:v>43412.469766643517</c:v>
                </c:pt>
                <c:pt idx="5065">
                  <c:v>43412.48706039352</c:v>
                </c:pt>
                <c:pt idx="5066">
                  <c:v>43412.507478692132</c:v>
                </c:pt>
                <c:pt idx="5067">
                  <c:v>43412.658915219909</c:v>
                </c:pt>
                <c:pt idx="5068">
                  <c:v>43412.660647858793</c:v>
                </c:pt>
                <c:pt idx="5069">
                  <c:v>43412.745046226853</c:v>
                </c:pt>
                <c:pt idx="5070">
                  <c:v>43412.756843657407</c:v>
                </c:pt>
                <c:pt idx="5071">
                  <c:v>43412.773400439815</c:v>
                </c:pt>
                <c:pt idx="5072">
                  <c:v>43412.773502685188</c:v>
                </c:pt>
                <c:pt idx="5073">
                  <c:v>43412.789466863425</c:v>
                </c:pt>
                <c:pt idx="5074">
                  <c:v>43412.789881759258</c:v>
                </c:pt>
                <c:pt idx="5075">
                  <c:v>43412.791316481482</c:v>
                </c:pt>
                <c:pt idx="5076">
                  <c:v>43412.792819814815</c:v>
                </c:pt>
                <c:pt idx="5077">
                  <c:v>43412.847824236109</c:v>
                </c:pt>
                <c:pt idx="5078">
                  <c:v>43412.85071741898</c:v>
                </c:pt>
                <c:pt idx="5079">
                  <c:v>43412.85172111111</c:v>
                </c:pt>
                <c:pt idx="5080">
                  <c:v>43412.861479976855</c:v>
                </c:pt>
                <c:pt idx="5081">
                  <c:v>43412.949554247687</c:v>
                </c:pt>
                <c:pt idx="5082">
                  <c:v>43413.161641145831</c:v>
                </c:pt>
                <c:pt idx="5083">
                  <c:v>43413.339100578705</c:v>
                </c:pt>
                <c:pt idx="5084">
                  <c:v>43413.339409942128</c:v>
                </c:pt>
                <c:pt idx="5085">
                  <c:v>43413.348788460651</c:v>
                </c:pt>
                <c:pt idx="5086">
                  <c:v>43413.351240601849</c:v>
                </c:pt>
                <c:pt idx="5087">
                  <c:v>43413.3629028125</c:v>
                </c:pt>
                <c:pt idx="5088">
                  <c:v>43413.38221048611</c:v>
                </c:pt>
                <c:pt idx="5089">
                  <c:v>43413.38433364583</c:v>
                </c:pt>
                <c:pt idx="5090">
                  <c:v>43413.386056493058</c:v>
                </c:pt>
                <c:pt idx="5091">
                  <c:v>43413.393272766203</c:v>
                </c:pt>
                <c:pt idx="5092">
                  <c:v>43413.395136076389</c:v>
                </c:pt>
                <c:pt idx="5093">
                  <c:v>43413.395546898151</c:v>
                </c:pt>
                <c:pt idx="5094">
                  <c:v>43413.397834178242</c:v>
                </c:pt>
                <c:pt idx="5095">
                  <c:v>43413.398809479164</c:v>
                </c:pt>
                <c:pt idx="5096">
                  <c:v>43413.410640995367</c:v>
                </c:pt>
                <c:pt idx="5097">
                  <c:v>43413.418374976849</c:v>
                </c:pt>
                <c:pt idx="5098">
                  <c:v>43413.433904999998</c:v>
                </c:pt>
                <c:pt idx="5099">
                  <c:v>43413.439000775463</c:v>
                </c:pt>
                <c:pt idx="5100">
                  <c:v>43413.442103715279</c:v>
                </c:pt>
                <c:pt idx="5101">
                  <c:v>43413.44294641204</c:v>
                </c:pt>
                <c:pt idx="5102">
                  <c:v>43413.447213067127</c:v>
                </c:pt>
                <c:pt idx="5103">
                  <c:v>43413.449392939816</c:v>
                </c:pt>
                <c:pt idx="5104">
                  <c:v>43413.481386886575</c:v>
                </c:pt>
                <c:pt idx="5105">
                  <c:v>43413.498385405095</c:v>
                </c:pt>
                <c:pt idx="5106">
                  <c:v>43413.521076273151</c:v>
                </c:pt>
                <c:pt idx="5107">
                  <c:v>43413.52131084491</c:v>
                </c:pt>
                <c:pt idx="5108">
                  <c:v>43413.540169583335</c:v>
                </c:pt>
                <c:pt idx="5109">
                  <c:v>43413.552958032407</c:v>
                </c:pt>
                <c:pt idx="5110">
                  <c:v>43413.576286967589</c:v>
                </c:pt>
                <c:pt idx="5111">
                  <c:v>43413.87236306713</c:v>
                </c:pt>
                <c:pt idx="5112">
                  <c:v>43413.89569258102</c:v>
                </c:pt>
                <c:pt idx="5113">
                  <c:v>43414.098690289349</c:v>
                </c:pt>
                <c:pt idx="5114">
                  <c:v>43414.122890081017</c:v>
                </c:pt>
                <c:pt idx="5115">
                  <c:v>43414.1394678125</c:v>
                </c:pt>
                <c:pt idx="5116">
                  <c:v>43414.431361921299</c:v>
                </c:pt>
                <c:pt idx="5117">
                  <c:v>43414.432118599536</c:v>
                </c:pt>
                <c:pt idx="5118">
                  <c:v>43414.581840810184</c:v>
                </c:pt>
                <c:pt idx="5119">
                  <c:v>43414.59132712963</c:v>
                </c:pt>
                <c:pt idx="5120">
                  <c:v>43414.59524224537</c:v>
                </c:pt>
                <c:pt idx="5121">
                  <c:v>43414.813354479164</c:v>
                </c:pt>
                <c:pt idx="5122">
                  <c:v>43414.946564305559</c:v>
                </c:pt>
                <c:pt idx="5123">
                  <c:v>43414.956558391204</c:v>
                </c:pt>
                <c:pt idx="5124">
                  <c:v>43415.39111759259</c:v>
                </c:pt>
                <c:pt idx="5125">
                  <c:v>43415.406171898147</c:v>
                </c:pt>
                <c:pt idx="5126">
                  <c:v>43415.898047696763</c:v>
                </c:pt>
                <c:pt idx="5127">
                  <c:v>43416.101614502317</c:v>
                </c:pt>
                <c:pt idx="5128">
                  <c:v>43416.165870717596</c:v>
                </c:pt>
                <c:pt idx="5129">
                  <c:v>43416.177289386571</c:v>
                </c:pt>
                <c:pt idx="5130">
                  <c:v>43416.177518657409</c:v>
                </c:pt>
                <c:pt idx="5131">
                  <c:v>43416.181524594911</c:v>
                </c:pt>
                <c:pt idx="5132">
                  <c:v>43416.228932893522</c:v>
                </c:pt>
                <c:pt idx="5133">
                  <c:v>43416.242898796299</c:v>
                </c:pt>
                <c:pt idx="5134">
                  <c:v>43416.292179768519</c:v>
                </c:pt>
                <c:pt idx="5135">
                  <c:v>43416.310285069441</c:v>
                </c:pt>
                <c:pt idx="5136">
                  <c:v>43416.32555065972</c:v>
                </c:pt>
                <c:pt idx="5137">
                  <c:v>43416.325787592592</c:v>
                </c:pt>
                <c:pt idx="5138">
                  <c:v>43416.385495046299</c:v>
                </c:pt>
                <c:pt idx="5139">
                  <c:v>43416.406421597225</c:v>
                </c:pt>
                <c:pt idx="5140">
                  <c:v>43416.406572766202</c:v>
                </c:pt>
                <c:pt idx="5141">
                  <c:v>43416.406941319445</c:v>
                </c:pt>
                <c:pt idx="5142">
                  <c:v>43416.407370277775</c:v>
                </c:pt>
                <c:pt idx="5143">
                  <c:v>43416.409232233797</c:v>
                </c:pt>
                <c:pt idx="5144">
                  <c:v>43416.422103750003</c:v>
                </c:pt>
                <c:pt idx="5145">
                  <c:v>43416.437241979169</c:v>
                </c:pt>
                <c:pt idx="5146">
                  <c:v>43416.453986782406</c:v>
                </c:pt>
                <c:pt idx="5147">
                  <c:v>43416.467592546294</c:v>
                </c:pt>
                <c:pt idx="5148">
                  <c:v>43416.46834259259</c:v>
                </c:pt>
                <c:pt idx="5149">
                  <c:v>43416.482744687499</c:v>
                </c:pt>
                <c:pt idx="5150">
                  <c:v>43416.486186238428</c:v>
                </c:pt>
                <c:pt idx="5151">
                  <c:v>43416.490299652774</c:v>
                </c:pt>
                <c:pt idx="5152">
                  <c:v>43416.490895474541</c:v>
                </c:pt>
                <c:pt idx="5153">
                  <c:v>43416.491544155091</c:v>
                </c:pt>
                <c:pt idx="5154">
                  <c:v>43416.501760300926</c:v>
                </c:pt>
                <c:pt idx="5155">
                  <c:v>43416.522433634258</c:v>
                </c:pt>
                <c:pt idx="5156">
                  <c:v>43416.5300771412</c:v>
                </c:pt>
                <c:pt idx="5157">
                  <c:v>43416.536044606481</c:v>
                </c:pt>
                <c:pt idx="5158">
                  <c:v>43416.565398113424</c:v>
                </c:pt>
                <c:pt idx="5159">
                  <c:v>43416.576952222225</c:v>
                </c:pt>
                <c:pt idx="5160">
                  <c:v>43416.579423356481</c:v>
                </c:pt>
                <c:pt idx="5161">
                  <c:v>43416.677697997686</c:v>
                </c:pt>
                <c:pt idx="5162">
                  <c:v>43416.720255300927</c:v>
                </c:pt>
                <c:pt idx="5163">
                  <c:v>43416.734975578707</c:v>
                </c:pt>
                <c:pt idx="5164">
                  <c:v>43416.802435694444</c:v>
                </c:pt>
                <c:pt idx="5165">
                  <c:v>43416.840724363428</c:v>
                </c:pt>
                <c:pt idx="5166">
                  <c:v>43416.841055937497</c:v>
                </c:pt>
                <c:pt idx="5167">
                  <c:v>43417.162488969909</c:v>
                </c:pt>
                <c:pt idx="5168">
                  <c:v>43417.164241736114</c:v>
                </c:pt>
                <c:pt idx="5169">
                  <c:v>43417.165961990744</c:v>
                </c:pt>
                <c:pt idx="5170">
                  <c:v>43417.258091655094</c:v>
                </c:pt>
                <c:pt idx="5171">
                  <c:v>43417.25836320602</c:v>
                </c:pt>
                <c:pt idx="5172">
                  <c:v>43417.287023611112</c:v>
                </c:pt>
                <c:pt idx="5173">
                  <c:v>43417.292144583334</c:v>
                </c:pt>
                <c:pt idx="5174">
                  <c:v>43417.313702037034</c:v>
                </c:pt>
                <c:pt idx="5175">
                  <c:v>43417.315983645836</c:v>
                </c:pt>
                <c:pt idx="5176">
                  <c:v>43417.325725000002</c:v>
                </c:pt>
                <c:pt idx="5177">
                  <c:v>43417.33901974537</c:v>
                </c:pt>
                <c:pt idx="5178">
                  <c:v>43417.353356817126</c:v>
                </c:pt>
                <c:pt idx="5179">
                  <c:v>43417.35594642361</c:v>
                </c:pt>
                <c:pt idx="5180">
                  <c:v>43417.363837152778</c:v>
                </c:pt>
                <c:pt idx="5181">
                  <c:v>43417.365191354169</c:v>
                </c:pt>
                <c:pt idx="5182">
                  <c:v>43417.366187557869</c:v>
                </c:pt>
                <c:pt idx="5183">
                  <c:v>43417.371830162039</c:v>
                </c:pt>
                <c:pt idx="5184">
                  <c:v>43417.372055810185</c:v>
                </c:pt>
                <c:pt idx="5185">
                  <c:v>43417.376677638887</c:v>
                </c:pt>
                <c:pt idx="5186">
                  <c:v>43417.377440856479</c:v>
                </c:pt>
                <c:pt idx="5187">
                  <c:v>43417.380848877314</c:v>
                </c:pt>
                <c:pt idx="5188">
                  <c:v>43417.382295659721</c:v>
                </c:pt>
                <c:pt idx="5189">
                  <c:v>43417.383325266201</c:v>
                </c:pt>
                <c:pt idx="5190">
                  <c:v>43417.384403564814</c:v>
                </c:pt>
                <c:pt idx="5191">
                  <c:v>43417.38592296296</c:v>
                </c:pt>
                <c:pt idx="5192">
                  <c:v>43417.386294791664</c:v>
                </c:pt>
                <c:pt idx="5193">
                  <c:v>43417.386545104164</c:v>
                </c:pt>
                <c:pt idx="5194">
                  <c:v>43417.387119687497</c:v>
                </c:pt>
                <c:pt idx="5195">
                  <c:v>43417.391649537036</c:v>
                </c:pt>
                <c:pt idx="5196">
                  <c:v>43417.392338611113</c:v>
                </c:pt>
                <c:pt idx="5197">
                  <c:v>43417.402221481483</c:v>
                </c:pt>
                <c:pt idx="5198">
                  <c:v>43417.403970775464</c:v>
                </c:pt>
                <c:pt idx="5199">
                  <c:v>43417.404773125003</c:v>
                </c:pt>
                <c:pt idx="5200">
                  <c:v>43417.406030347222</c:v>
                </c:pt>
                <c:pt idx="5201">
                  <c:v>43417.406368425924</c:v>
                </c:pt>
                <c:pt idx="5202">
                  <c:v>43417.407494039355</c:v>
                </c:pt>
                <c:pt idx="5203">
                  <c:v>43417.419603078706</c:v>
                </c:pt>
                <c:pt idx="5204">
                  <c:v>43417.422759537039</c:v>
                </c:pt>
                <c:pt idx="5205">
                  <c:v>43417.434711064816</c:v>
                </c:pt>
                <c:pt idx="5206">
                  <c:v>43417.443713807872</c:v>
                </c:pt>
                <c:pt idx="5207">
                  <c:v>43417.445727696759</c:v>
                </c:pt>
                <c:pt idx="5208">
                  <c:v>43417.447841168978</c:v>
                </c:pt>
                <c:pt idx="5209">
                  <c:v>43417.455151469905</c:v>
                </c:pt>
                <c:pt idx="5210">
                  <c:v>43417.460886666668</c:v>
                </c:pt>
                <c:pt idx="5211">
                  <c:v>43417.466330104166</c:v>
                </c:pt>
                <c:pt idx="5212">
                  <c:v>43417.46932009259</c:v>
                </c:pt>
                <c:pt idx="5213">
                  <c:v>43417.470794317131</c:v>
                </c:pt>
                <c:pt idx="5214">
                  <c:v>43417.471012395836</c:v>
                </c:pt>
                <c:pt idx="5215">
                  <c:v>43417.473532939817</c:v>
                </c:pt>
                <c:pt idx="5216">
                  <c:v>43417.48046230324</c:v>
                </c:pt>
                <c:pt idx="5217">
                  <c:v>43417.483295972219</c:v>
                </c:pt>
                <c:pt idx="5218">
                  <c:v>43417.484164467591</c:v>
                </c:pt>
                <c:pt idx="5219">
                  <c:v>43417.487046319446</c:v>
                </c:pt>
                <c:pt idx="5220">
                  <c:v>43417.509763263886</c:v>
                </c:pt>
                <c:pt idx="5221">
                  <c:v>43417.511827766204</c:v>
                </c:pt>
                <c:pt idx="5222">
                  <c:v>43417.516615474538</c:v>
                </c:pt>
                <c:pt idx="5223">
                  <c:v>43417.572925208333</c:v>
                </c:pt>
                <c:pt idx="5224">
                  <c:v>43417.589335381941</c:v>
                </c:pt>
                <c:pt idx="5225">
                  <c:v>43417.628152210651</c:v>
                </c:pt>
                <c:pt idx="5226">
                  <c:v>43417.644677314813</c:v>
                </c:pt>
                <c:pt idx="5227">
                  <c:v>43417.664946053243</c:v>
                </c:pt>
                <c:pt idx="5228">
                  <c:v>43417.677927881945</c:v>
                </c:pt>
                <c:pt idx="5229">
                  <c:v>43417.688367430557</c:v>
                </c:pt>
                <c:pt idx="5230">
                  <c:v>43417.70458740741</c:v>
                </c:pt>
                <c:pt idx="5231">
                  <c:v>43417.704839085651</c:v>
                </c:pt>
                <c:pt idx="5232">
                  <c:v>43417.761039305558</c:v>
                </c:pt>
                <c:pt idx="5233">
                  <c:v>43417.841141168981</c:v>
                </c:pt>
                <c:pt idx="5234">
                  <c:v>43417.891461192128</c:v>
                </c:pt>
                <c:pt idx="5235">
                  <c:v>43417.93764935185</c:v>
                </c:pt>
                <c:pt idx="5236">
                  <c:v>43418.08952922454</c:v>
                </c:pt>
                <c:pt idx="5237">
                  <c:v>43418.095899479165</c:v>
                </c:pt>
                <c:pt idx="5238">
                  <c:v>43418.120325173608</c:v>
                </c:pt>
                <c:pt idx="5239">
                  <c:v>43418.140142083335</c:v>
                </c:pt>
                <c:pt idx="5240">
                  <c:v>43418.20161502315</c:v>
                </c:pt>
                <c:pt idx="5241">
                  <c:v>43418.237154780094</c:v>
                </c:pt>
                <c:pt idx="5242">
                  <c:v>43418.243512835645</c:v>
                </c:pt>
                <c:pt idx="5243">
                  <c:v>43418.28826439815</c:v>
                </c:pt>
                <c:pt idx="5244">
                  <c:v>43418.296663449073</c:v>
                </c:pt>
                <c:pt idx="5245">
                  <c:v>43418.306911643522</c:v>
                </c:pt>
                <c:pt idx="5246">
                  <c:v>43418.30827642361</c:v>
                </c:pt>
                <c:pt idx="5247">
                  <c:v>43418.308734687504</c:v>
                </c:pt>
                <c:pt idx="5248">
                  <c:v>43418.308847291664</c:v>
                </c:pt>
                <c:pt idx="5249">
                  <c:v>43418.312143680552</c:v>
                </c:pt>
                <c:pt idx="5250">
                  <c:v>43418.320132465276</c:v>
                </c:pt>
                <c:pt idx="5251">
                  <c:v>43418.321955150466</c:v>
                </c:pt>
                <c:pt idx="5252">
                  <c:v>43418.32588827546</c:v>
                </c:pt>
                <c:pt idx="5253">
                  <c:v>43418.333046805557</c:v>
                </c:pt>
                <c:pt idx="5254">
                  <c:v>43418.339174837965</c:v>
                </c:pt>
                <c:pt idx="5255">
                  <c:v>43418.352325046297</c:v>
                </c:pt>
                <c:pt idx="5256">
                  <c:v>43418.396571053243</c:v>
                </c:pt>
                <c:pt idx="5257">
                  <c:v>43418.639897071756</c:v>
                </c:pt>
                <c:pt idx="5258">
                  <c:v>43418.717627557868</c:v>
                </c:pt>
                <c:pt idx="5259">
                  <c:v>43418.771509699072</c:v>
                </c:pt>
                <c:pt idx="5260">
                  <c:v>43418.779982662039</c:v>
                </c:pt>
                <c:pt idx="5261">
                  <c:v>43418.885601412039</c:v>
                </c:pt>
                <c:pt idx="5262">
                  <c:v>43418.908007986109</c:v>
                </c:pt>
                <c:pt idx="5263">
                  <c:v>43418.930686481479</c:v>
                </c:pt>
                <c:pt idx="5264">
                  <c:v>43418.934298854168</c:v>
                </c:pt>
                <c:pt idx="5265">
                  <c:v>43418.941212893522</c:v>
                </c:pt>
                <c:pt idx="5266">
                  <c:v>43418.947849027776</c:v>
                </c:pt>
                <c:pt idx="5267">
                  <c:v>43418.950310763888</c:v>
                </c:pt>
                <c:pt idx="5268">
                  <c:v>43419.034839814813</c:v>
                </c:pt>
                <c:pt idx="5269">
                  <c:v>43419.160427048613</c:v>
                </c:pt>
                <c:pt idx="5270">
                  <c:v>43419.181930844905</c:v>
                </c:pt>
                <c:pt idx="5271">
                  <c:v>43419.186097858794</c:v>
                </c:pt>
                <c:pt idx="5272">
                  <c:v>43419.235280613429</c:v>
                </c:pt>
                <c:pt idx="5273">
                  <c:v>43419.284843414353</c:v>
                </c:pt>
                <c:pt idx="5274">
                  <c:v>43419.323561562502</c:v>
                </c:pt>
                <c:pt idx="5275">
                  <c:v>43419.328951435185</c:v>
                </c:pt>
                <c:pt idx="5276">
                  <c:v>43419.382873171293</c:v>
                </c:pt>
                <c:pt idx="5277">
                  <c:v>43419.387277604168</c:v>
                </c:pt>
                <c:pt idx="5278">
                  <c:v>43419.407455069442</c:v>
                </c:pt>
                <c:pt idx="5279">
                  <c:v>43419.446533807873</c:v>
                </c:pt>
                <c:pt idx="5280">
                  <c:v>43419.758287337965</c:v>
                </c:pt>
                <c:pt idx="5281">
                  <c:v>43419.763402916666</c:v>
                </c:pt>
                <c:pt idx="5282">
                  <c:v>43419.785152534721</c:v>
                </c:pt>
                <c:pt idx="5283">
                  <c:v>43419.908135405094</c:v>
                </c:pt>
                <c:pt idx="5284">
                  <c:v>43420.240652037035</c:v>
                </c:pt>
                <c:pt idx="5285">
                  <c:v>43420.318703055556</c:v>
                </c:pt>
                <c:pt idx="5286">
                  <c:v>43420.356649699075</c:v>
                </c:pt>
                <c:pt idx="5287">
                  <c:v>43420.372579340277</c:v>
                </c:pt>
                <c:pt idx="5288">
                  <c:v>43420.383334664351</c:v>
                </c:pt>
                <c:pt idx="5289">
                  <c:v>43420.383357916668</c:v>
                </c:pt>
                <c:pt idx="5290">
                  <c:v>43420.383376736114</c:v>
                </c:pt>
                <c:pt idx="5291">
                  <c:v>43420.383407245368</c:v>
                </c:pt>
                <c:pt idx="5292">
                  <c:v>43420.383429791669</c:v>
                </c:pt>
                <c:pt idx="5293">
                  <c:v>43420.38344849537</c:v>
                </c:pt>
                <c:pt idx="5294">
                  <c:v>43420.383469733795</c:v>
                </c:pt>
                <c:pt idx="5295">
                  <c:v>43420.383486458333</c:v>
                </c:pt>
                <c:pt idx="5296">
                  <c:v>43420.383506388891</c:v>
                </c:pt>
                <c:pt idx="5297">
                  <c:v>43420.383575949076</c:v>
                </c:pt>
                <c:pt idx="5298">
                  <c:v>43420.383596168984</c:v>
                </c:pt>
                <c:pt idx="5299">
                  <c:v>43420.383613576392</c:v>
                </c:pt>
                <c:pt idx="5300">
                  <c:v>43420.383634351849</c:v>
                </c:pt>
                <c:pt idx="5301">
                  <c:v>43420.383650671298</c:v>
                </c:pt>
                <c:pt idx="5302">
                  <c:v>43420.383667349539</c:v>
                </c:pt>
                <c:pt idx="5303">
                  <c:v>43420.383689189817</c:v>
                </c:pt>
                <c:pt idx="5304">
                  <c:v>43420.38381240741</c:v>
                </c:pt>
                <c:pt idx="5305">
                  <c:v>43420.383835115739</c:v>
                </c:pt>
                <c:pt idx="5306">
                  <c:v>43420.384183472219</c:v>
                </c:pt>
                <c:pt idx="5307">
                  <c:v>43420.384269826391</c:v>
                </c:pt>
                <c:pt idx="5308">
                  <c:v>43420.384516446757</c:v>
                </c:pt>
                <c:pt idx="5309">
                  <c:v>43420.415458854164</c:v>
                </c:pt>
                <c:pt idx="5310">
                  <c:v>43420.454973101849</c:v>
                </c:pt>
                <c:pt idx="5311">
                  <c:v>43420.489750590277</c:v>
                </c:pt>
                <c:pt idx="5312">
                  <c:v>43420.490486909723</c:v>
                </c:pt>
                <c:pt idx="5313">
                  <c:v>43420.492831782409</c:v>
                </c:pt>
                <c:pt idx="5314">
                  <c:v>43420.543707349534</c:v>
                </c:pt>
                <c:pt idx="5315">
                  <c:v>43420.545262349537</c:v>
                </c:pt>
                <c:pt idx="5316">
                  <c:v>43420.589770879633</c:v>
                </c:pt>
                <c:pt idx="5317">
                  <c:v>43420.595741620367</c:v>
                </c:pt>
                <c:pt idx="5318">
                  <c:v>43420.598265023145</c:v>
                </c:pt>
                <c:pt idx="5319">
                  <c:v>43420.68569972222</c:v>
                </c:pt>
                <c:pt idx="5320">
                  <c:v>43420.710381817131</c:v>
                </c:pt>
                <c:pt idx="5321">
                  <c:v>43420.710829085649</c:v>
                </c:pt>
                <c:pt idx="5322">
                  <c:v>43420.714393148148</c:v>
                </c:pt>
                <c:pt idx="5323">
                  <c:v>43420.715185891204</c:v>
                </c:pt>
                <c:pt idx="5324">
                  <c:v>43420.715716805556</c:v>
                </c:pt>
                <c:pt idx="5325">
                  <c:v>43420.716219837966</c:v>
                </c:pt>
                <c:pt idx="5326">
                  <c:v>43420.738049722226</c:v>
                </c:pt>
                <c:pt idx="5327">
                  <c:v>43420.76054703704</c:v>
                </c:pt>
                <c:pt idx="5328">
                  <c:v>43420.769640844905</c:v>
                </c:pt>
                <c:pt idx="5329">
                  <c:v>43420.774112557869</c:v>
                </c:pt>
                <c:pt idx="5330">
                  <c:v>43420.870256064816</c:v>
                </c:pt>
                <c:pt idx="5331">
                  <c:v>43420.870326354168</c:v>
                </c:pt>
                <c:pt idx="5332">
                  <c:v>43420.872226701387</c:v>
                </c:pt>
                <c:pt idx="5333">
                  <c:v>43420.874910763887</c:v>
                </c:pt>
                <c:pt idx="5334">
                  <c:v>43420.876227974535</c:v>
                </c:pt>
                <c:pt idx="5335">
                  <c:v>43420.876566793981</c:v>
                </c:pt>
                <c:pt idx="5336">
                  <c:v>43420.889627986115</c:v>
                </c:pt>
                <c:pt idx="5337">
                  <c:v>43420.890082060185</c:v>
                </c:pt>
                <c:pt idx="5338">
                  <c:v>43420.890463240743</c:v>
                </c:pt>
                <c:pt idx="5339">
                  <c:v>43420.891104988426</c:v>
                </c:pt>
                <c:pt idx="5340">
                  <c:v>43420.905168252313</c:v>
                </c:pt>
                <c:pt idx="5341">
                  <c:v>43420.906447187503</c:v>
                </c:pt>
                <c:pt idx="5342">
                  <c:v>43420.916991319442</c:v>
                </c:pt>
                <c:pt idx="5343">
                  <c:v>43420.921499062497</c:v>
                </c:pt>
                <c:pt idx="5344">
                  <c:v>43420.923298391201</c:v>
                </c:pt>
                <c:pt idx="5345">
                  <c:v>43420.924256990744</c:v>
                </c:pt>
                <c:pt idx="5346">
                  <c:v>43420.928373078706</c:v>
                </c:pt>
                <c:pt idx="5347">
                  <c:v>43420.928882777778</c:v>
                </c:pt>
                <c:pt idx="5348">
                  <c:v>43420.933700023146</c:v>
                </c:pt>
                <c:pt idx="5349">
                  <c:v>43420.976076874998</c:v>
                </c:pt>
                <c:pt idx="5350">
                  <c:v>43420.978618356479</c:v>
                </c:pt>
                <c:pt idx="5351">
                  <c:v>43420.979174351851</c:v>
                </c:pt>
                <c:pt idx="5352">
                  <c:v>43420.98840991898</c:v>
                </c:pt>
                <c:pt idx="5353">
                  <c:v>43420.990805243055</c:v>
                </c:pt>
                <c:pt idx="5354">
                  <c:v>43421.023529259262</c:v>
                </c:pt>
                <c:pt idx="5355">
                  <c:v>43421.023902141205</c:v>
                </c:pt>
                <c:pt idx="5356">
                  <c:v>43421.025306377313</c:v>
                </c:pt>
                <c:pt idx="5357">
                  <c:v>43421.025884050927</c:v>
                </c:pt>
                <c:pt idx="5358">
                  <c:v>43421.02689134259</c:v>
                </c:pt>
                <c:pt idx="5359">
                  <c:v>43421.032530115743</c:v>
                </c:pt>
                <c:pt idx="5360">
                  <c:v>43421.035002847224</c:v>
                </c:pt>
                <c:pt idx="5361">
                  <c:v>43421.039650439816</c:v>
                </c:pt>
                <c:pt idx="5362">
                  <c:v>43421.04548896991</c:v>
                </c:pt>
                <c:pt idx="5363">
                  <c:v>43421.049253645833</c:v>
                </c:pt>
                <c:pt idx="5364">
                  <c:v>43421.053440509262</c:v>
                </c:pt>
                <c:pt idx="5365">
                  <c:v>43421.058013043985</c:v>
                </c:pt>
                <c:pt idx="5366">
                  <c:v>43421.058363854165</c:v>
                </c:pt>
                <c:pt idx="5367">
                  <c:v>43421.058555636577</c:v>
                </c:pt>
                <c:pt idx="5368">
                  <c:v>43421.063440972219</c:v>
                </c:pt>
                <c:pt idx="5369">
                  <c:v>43421.069141006941</c:v>
                </c:pt>
                <c:pt idx="5370">
                  <c:v>43421.15744171296</c:v>
                </c:pt>
                <c:pt idx="5371">
                  <c:v>43421.322603078705</c:v>
                </c:pt>
                <c:pt idx="5372">
                  <c:v>43421.460045173611</c:v>
                </c:pt>
                <c:pt idx="5373">
                  <c:v>43421.466701967591</c:v>
                </c:pt>
                <c:pt idx="5374">
                  <c:v>43421.476075185186</c:v>
                </c:pt>
                <c:pt idx="5375">
                  <c:v>43421.484283634258</c:v>
                </c:pt>
                <c:pt idx="5376">
                  <c:v>43421.493359062501</c:v>
                </c:pt>
                <c:pt idx="5377">
                  <c:v>43421.526933749999</c:v>
                </c:pt>
                <c:pt idx="5378">
                  <c:v>43421.54603568287</c:v>
                </c:pt>
                <c:pt idx="5379">
                  <c:v>43421.566534201389</c:v>
                </c:pt>
                <c:pt idx="5380">
                  <c:v>43421.656180578706</c:v>
                </c:pt>
                <c:pt idx="5381">
                  <c:v>43422.367424525466</c:v>
                </c:pt>
                <c:pt idx="5382">
                  <c:v>43422.389829236112</c:v>
                </c:pt>
                <c:pt idx="5383">
                  <c:v>43422.470615648148</c:v>
                </c:pt>
                <c:pt idx="5384">
                  <c:v>43422.483766053243</c:v>
                </c:pt>
                <c:pt idx="5385">
                  <c:v>43422.483797037035</c:v>
                </c:pt>
                <c:pt idx="5386">
                  <c:v>43422.486322083336</c:v>
                </c:pt>
                <c:pt idx="5387">
                  <c:v>43422.516958969907</c:v>
                </c:pt>
                <c:pt idx="5388">
                  <c:v>43422.76618150463</c:v>
                </c:pt>
                <c:pt idx="5389">
                  <c:v>43422.766451909723</c:v>
                </c:pt>
                <c:pt idx="5390">
                  <c:v>43422.766991388889</c:v>
                </c:pt>
                <c:pt idx="5391">
                  <c:v>43422.768059340277</c:v>
                </c:pt>
                <c:pt idx="5392">
                  <c:v>43422.778555625002</c:v>
                </c:pt>
                <c:pt idx="5393">
                  <c:v>43422.88992760417</c:v>
                </c:pt>
                <c:pt idx="5394">
                  <c:v>43422.894202719908</c:v>
                </c:pt>
                <c:pt idx="5395">
                  <c:v>43423.098748055556</c:v>
                </c:pt>
                <c:pt idx="5396">
                  <c:v>43423.139569942126</c:v>
                </c:pt>
                <c:pt idx="5397">
                  <c:v>43423.141941817128</c:v>
                </c:pt>
                <c:pt idx="5398">
                  <c:v>43423.153689953702</c:v>
                </c:pt>
                <c:pt idx="5399">
                  <c:v>43423.19207996528</c:v>
                </c:pt>
                <c:pt idx="5400">
                  <c:v>43423.271435763891</c:v>
                </c:pt>
                <c:pt idx="5401">
                  <c:v>43423.272267280096</c:v>
                </c:pt>
                <c:pt idx="5402">
                  <c:v>43423.312956666668</c:v>
                </c:pt>
                <c:pt idx="5403">
                  <c:v>43423.31545952546</c:v>
                </c:pt>
                <c:pt idx="5404">
                  <c:v>43423.31624453704</c:v>
                </c:pt>
                <c:pt idx="5405">
                  <c:v>43423.317428842594</c:v>
                </c:pt>
                <c:pt idx="5406">
                  <c:v>43423.319325138888</c:v>
                </c:pt>
                <c:pt idx="5407">
                  <c:v>43423.326453831018</c:v>
                </c:pt>
                <c:pt idx="5408">
                  <c:v>43423.327092893516</c:v>
                </c:pt>
                <c:pt idx="5409">
                  <c:v>43423.328479872682</c:v>
                </c:pt>
                <c:pt idx="5410">
                  <c:v>43423.392062592589</c:v>
                </c:pt>
                <c:pt idx="5411">
                  <c:v>43423.49357486111</c:v>
                </c:pt>
                <c:pt idx="5412">
                  <c:v>43423.495026597222</c:v>
                </c:pt>
                <c:pt idx="5413">
                  <c:v>43423.527181817131</c:v>
                </c:pt>
                <c:pt idx="5414">
                  <c:v>43423.532910960646</c:v>
                </c:pt>
                <c:pt idx="5415">
                  <c:v>43423.532990740743</c:v>
                </c:pt>
                <c:pt idx="5416">
                  <c:v>43423.551990150459</c:v>
                </c:pt>
                <c:pt idx="5417">
                  <c:v>43423.566822083332</c:v>
                </c:pt>
                <c:pt idx="5418">
                  <c:v>43423.64579894676</c:v>
                </c:pt>
                <c:pt idx="5419">
                  <c:v>43423.668692025465</c:v>
                </c:pt>
                <c:pt idx="5420">
                  <c:v>43423.684279236113</c:v>
                </c:pt>
                <c:pt idx="5421">
                  <c:v>43423.705037280095</c:v>
                </c:pt>
                <c:pt idx="5422">
                  <c:v>43423.71477997685</c:v>
                </c:pt>
                <c:pt idx="5423">
                  <c:v>43423.716774328706</c:v>
                </c:pt>
                <c:pt idx="5424">
                  <c:v>43423.731431805558</c:v>
                </c:pt>
                <c:pt idx="5425">
                  <c:v>43423.751946400465</c:v>
                </c:pt>
                <c:pt idx="5426">
                  <c:v>43423.752607245369</c:v>
                </c:pt>
                <c:pt idx="5427">
                  <c:v>43424.113820868057</c:v>
                </c:pt>
                <c:pt idx="5428">
                  <c:v>43424.180462766206</c:v>
                </c:pt>
                <c:pt idx="5429">
                  <c:v>43424.240655393522</c:v>
                </c:pt>
                <c:pt idx="5430">
                  <c:v>43424.289841458332</c:v>
                </c:pt>
                <c:pt idx="5431">
                  <c:v>43424.292945891204</c:v>
                </c:pt>
                <c:pt idx="5432">
                  <c:v>43424.293800717591</c:v>
                </c:pt>
                <c:pt idx="5433">
                  <c:v>43424.298064479168</c:v>
                </c:pt>
                <c:pt idx="5434">
                  <c:v>43424.298402337961</c:v>
                </c:pt>
                <c:pt idx="5435">
                  <c:v>43424.298459803242</c:v>
                </c:pt>
                <c:pt idx="5436">
                  <c:v>43424.299562071756</c:v>
                </c:pt>
                <c:pt idx="5437">
                  <c:v>43424.299626666667</c:v>
                </c:pt>
                <c:pt idx="5438">
                  <c:v>43424.300212511575</c:v>
                </c:pt>
                <c:pt idx="5439">
                  <c:v>43424.300863900462</c:v>
                </c:pt>
                <c:pt idx="5440">
                  <c:v>43424.306761817126</c:v>
                </c:pt>
                <c:pt idx="5441">
                  <c:v>43424.338747847221</c:v>
                </c:pt>
                <c:pt idx="5442">
                  <c:v>43424.341135995368</c:v>
                </c:pt>
                <c:pt idx="5443">
                  <c:v>43424.342451631943</c:v>
                </c:pt>
                <c:pt idx="5444">
                  <c:v>43424.345599074077</c:v>
                </c:pt>
                <c:pt idx="5445">
                  <c:v>43424.350771030091</c:v>
                </c:pt>
                <c:pt idx="5446">
                  <c:v>43424.356897881946</c:v>
                </c:pt>
                <c:pt idx="5447">
                  <c:v>43424.361497824073</c:v>
                </c:pt>
                <c:pt idx="5448">
                  <c:v>43424.363860763886</c:v>
                </c:pt>
                <c:pt idx="5449">
                  <c:v>43424.363970914354</c:v>
                </c:pt>
                <c:pt idx="5450">
                  <c:v>43424.372419722225</c:v>
                </c:pt>
                <c:pt idx="5451">
                  <c:v>43424.380240115737</c:v>
                </c:pt>
                <c:pt idx="5452">
                  <c:v>43424.393256469906</c:v>
                </c:pt>
                <c:pt idx="5453">
                  <c:v>43424.39567578704</c:v>
                </c:pt>
                <c:pt idx="5454">
                  <c:v>43424.396354236109</c:v>
                </c:pt>
                <c:pt idx="5455">
                  <c:v>43424.400859803238</c:v>
                </c:pt>
                <c:pt idx="5456">
                  <c:v>43424.401018414355</c:v>
                </c:pt>
                <c:pt idx="5457">
                  <c:v>43424.41857991898</c:v>
                </c:pt>
                <c:pt idx="5458">
                  <c:v>43424.419529895837</c:v>
                </c:pt>
                <c:pt idx="5459">
                  <c:v>43424.425491354166</c:v>
                </c:pt>
                <c:pt idx="5460">
                  <c:v>43424.441195416664</c:v>
                </c:pt>
                <c:pt idx="5461">
                  <c:v>43424.457792881942</c:v>
                </c:pt>
                <c:pt idx="5462">
                  <c:v>43424.467224444445</c:v>
                </c:pt>
                <c:pt idx="5463">
                  <c:v>43424.469229444447</c:v>
                </c:pt>
                <c:pt idx="5464">
                  <c:v>43424.472865983793</c:v>
                </c:pt>
                <c:pt idx="5465">
                  <c:v>43424.473047766201</c:v>
                </c:pt>
                <c:pt idx="5466">
                  <c:v>43424.477141898147</c:v>
                </c:pt>
                <c:pt idx="5467">
                  <c:v>43424.499026921294</c:v>
                </c:pt>
                <c:pt idx="5468">
                  <c:v>43424.547906145832</c:v>
                </c:pt>
                <c:pt idx="5469">
                  <c:v>43424.551870729163</c:v>
                </c:pt>
                <c:pt idx="5470">
                  <c:v>43424.557127453707</c:v>
                </c:pt>
                <c:pt idx="5471">
                  <c:v>43424.558322928242</c:v>
                </c:pt>
                <c:pt idx="5472">
                  <c:v>43424.570004525463</c:v>
                </c:pt>
                <c:pt idx="5473">
                  <c:v>43424.57783509259</c:v>
                </c:pt>
                <c:pt idx="5474">
                  <c:v>43424.593546342592</c:v>
                </c:pt>
                <c:pt idx="5475">
                  <c:v>43424.690445532404</c:v>
                </c:pt>
                <c:pt idx="5476">
                  <c:v>43424.715613958331</c:v>
                </c:pt>
                <c:pt idx="5477">
                  <c:v>43424.720071284719</c:v>
                </c:pt>
                <c:pt idx="5478">
                  <c:v>43424.741238310184</c:v>
                </c:pt>
                <c:pt idx="5479">
                  <c:v>43424.74335232639</c:v>
                </c:pt>
                <c:pt idx="5480">
                  <c:v>43424.809469513886</c:v>
                </c:pt>
                <c:pt idx="5481">
                  <c:v>43424.810378078706</c:v>
                </c:pt>
                <c:pt idx="5482">
                  <c:v>43424.931952893516</c:v>
                </c:pt>
                <c:pt idx="5483">
                  <c:v>43425.083516886574</c:v>
                </c:pt>
                <c:pt idx="5484">
                  <c:v>43425.236791377312</c:v>
                </c:pt>
                <c:pt idx="5485">
                  <c:v>43425.240049780092</c:v>
                </c:pt>
                <c:pt idx="5486">
                  <c:v>43425.294815034722</c:v>
                </c:pt>
                <c:pt idx="5487">
                  <c:v>43425.296328715274</c:v>
                </c:pt>
                <c:pt idx="5488">
                  <c:v>43425.297280543979</c:v>
                </c:pt>
                <c:pt idx="5489">
                  <c:v>43425.299189490739</c:v>
                </c:pt>
                <c:pt idx="5490">
                  <c:v>43425.303414861111</c:v>
                </c:pt>
                <c:pt idx="5491">
                  <c:v>43425.307072175929</c:v>
                </c:pt>
                <c:pt idx="5492">
                  <c:v>43425.310317986114</c:v>
                </c:pt>
                <c:pt idx="5493">
                  <c:v>43425.312772314814</c:v>
                </c:pt>
                <c:pt idx="5494">
                  <c:v>43425.314477245367</c:v>
                </c:pt>
                <c:pt idx="5495">
                  <c:v>43425.314925960651</c:v>
                </c:pt>
                <c:pt idx="5496">
                  <c:v>43425.315021793984</c:v>
                </c:pt>
                <c:pt idx="5497">
                  <c:v>43425.316564537039</c:v>
                </c:pt>
                <c:pt idx="5498">
                  <c:v>43425.319328113423</c:v>
                </c:pt>
                <c:pt idx="5499">
                  <c:v>43425.321140474538</c:v>
                </c:pt>
                <c:pt idx="5500">
                  <c:v>43425.325630810185</c:v>
                </c:pt>
                <c:pt idx="5501">
                  <c:v>43425.328667743059</c:v>
                </c:pt>
                <c:pt idx="5502">
                  <c:v>43425.335847511575</c:v>
                </c:pt>
                <c:pt idx="5503">
                  <c:v>43425.427004907404</c:v>
                </c:pt>
                <c:pt idx="5504">
                  <c:v>43425.447340995372</c:v>
                </c:pt>
                <c:pt idx="5505">
                  <c:v>43425.468180000003</c:v>
                </c:pt>
                <c:pt idx="5506">
                  <c:v>43425.469513344906</c:v>
                </c:pt>
                <c:pt idx="5507">
                  <c:v>43425.479430775464</c:v>
                </c:pt>
                <c:pt idx="5508">
                  <c:v>43425.521604733796</c:v>
                </c:pt>
                <c:pt idx="5509">
                  <c:v>43425.525277743058</c:v>
                </c:pt>
                <c:pt idx="5510">
                  <c:v>43425.530189398145</c:v>
                </c:pt>
                <c:pt idx="5511">
                  <c:v>43425.541172453704</c:v>
                </c:pt>
                <c:pt idx="5512">
                  <c:v>43425.543176238425</c:v>
                </c:pt>
                <c:pt idx="5513">
                  <c:v>43425.5546850463</c:v>
                </c:pt>
                <c:pt idx="5514">
                  <c:v>43425.565117465281</c:v>
                </c:pt>
                <c:pt idx="5515">
                  <c:v>43425.56777425926</c:v>
                </c:pt>
                <c:pt idx="5516">
                  <c:v>43425.572706203704</c:v>
                </c:pt>
                <c:pt idx="5517">
                  <c:v>43425.573995347222</c:v>
                </c:pt>
                <c:pt idx="5518">
                  <c:v>43425.579798831015</c:v>
                </c:pt>
                <c:pt idx="5519">
                  <c:v>43425.601657129628</c:v>
                </c:pt>
                <c:pt idx="5520">
                  <c:v>43425.62201136574</c:v>
                </c:pt>
                <c:pt idx="5521">
                  <c:v>43425.624502638886</c:v>
                </c:pt>
                <c:pt idx="5522">
                  <c:v>43425.626727337964</c:v>
                </c:pt>
                <c:pt idx="5523">
                  <c:v>43425.637063969909</c:v>
                </c:pt>
                <c:pt idx="5524">
                  <c:v>43425.725459675923</c:v>
                </c:pt>
                <c:pt idx="5525">
                  <c:v>43425.767764351855</c:v>
                </c:pt>
                <c:pt idx="5526">
                  <c:v>43426.084947314812</c:v>
                </c:pt>
                <c:pt idx="5527">
                  <c:v>43426.086295833331</c:v>
                </c:pt>
                <c:pt idx="5528">
                  <c:v>43426.144620798608</c:v>
                </c:pt>
                <c:pt idx="5529">
                  <c:v>43426.164149293982</c:v>
                </c:pt>
                <c:pt idx="5530">
                  <c:v>43426.205915833336</c:v>
                </c:pt>
                <c:pt idx="5531">
                  <c:v>43426.294751284724</c:v>
                </c:pt>
                <c:pt idx="5532">
                  <c:v>43426.295550416668</c:v>
                </c:pt>
                <c:pt idx="5533">
                  <c:v>43426.315105324073</c:v>
                </c:pt>
                <c:pt idx="5534">
                  <c:v>43426.325425706018</c:v>
                </c:pt>
                <c:pt idx="5535">
                  <c:v>43426.336386053241</c:v>
                </c:pt>
                <c:pt idx="5536">
                  <c:v>43426.33768459491</c:v>
                </c:pt>
                <c:pt idx="5537">
                  <c:v>43426.35495976852</c:v>
                </c:pt>
                <c:pt idx="5538">
                  <c:v>43426.42544334491</c:v>
                </c:pt>
                <c:pt idx="5539">
                  <c:v>43426.431157175924</c:v>
                </c:pt>
                <c:pt idx="5540">
                  <c:v>43426.437987858793</c:v>
                </c:pt>
                <c:pt idx="5541">
                  <c:v>43426.460043379629</c:v>
                </c:pt>
                <c:pt idx="5542">
                  <c:v>43426.742771666664</c:v>
                </c:pt>
                <c:pt idx="5543">
                  <c:v>43426.744881585648</c:v>
                </c:pt>
                <c:pt idx="5544">
                  <c:v>43427.191548657407</c:v>
                </c:pt>
                <c:pt idx="5545">
                  <c:v>43427.307296539351</c:v>
                </c:pt>
                <c:pt idx="5546">
                  <c:v>43427.307582245368</c:v>
                </c:pt>
                <c:pt idx="5547">
                  <c:v>43427.317452604169</c:v>
                </c:pt>
                <c:pt idx="5548">
                  <c:v>43427.328827962963</c:v>
                </c:pt>
                <c:pt idx="5549">
                  <c:v>43427.33295822917</c:v>
                </c:pt>
                <c:pt idx="5550">
                  <c:v>43427.336890127313</c:v>
                </c:pt>
                <c:pt idx="5551">
                  <c:v>43427.424238240739</c:v>
                </c:pt>
                <c:pt idx="5552">
                  <c:v>43427.431202962965</c:v>
                </c:pt>
                <c:pt idx="5553">
                  <c:v>43427.478192511575</c:v>
                </c:pt>
                <c:pt idx="5554">
                  <c:v>43427.55057684028</c:v>
                </c:pt>
                <c:pt idx="5555">
                  <c:v>43427.563904803239</c:v>
                </c:pt>
                <c:pt idx="5556">
                  <c:v>43427.576145023151</c:v>
                </c:pt>
                <c:pt idx="5557">
                  <c:v>43427.577291261572</c:v>
                </c:pt>
                <c:pt idx="5558">
                  <c:v>43427.678611608797</c:v>
                </c:pt>
                <c:pt idx="5559">
                  <c:v>43427.766807962966</c:v>
                </c:pt>
                <c:pt idx="5560">
                  <c:v>43428.29143784722</c:v>
                </c:pt>
                <c:pt idx="5561">
                  <c:v>43428.302942511575</c:v>
                </c:pt>
                <c:pt idx="5562">
                  <c:v>43428.315308553239</c:v>
                </c:pt>
                <c:pt idx="5563">
                  <c:v>43428.318226180556</c:v>
                </c:pt>
                <c:pt idx="5564">
                  <c:v>43428.342562199075</c:v>
                </c:pt>
                <c:pt idx="5565">
                  <c:v>43428.357512685187</c:v>
                </c:pt>
                <c:pt idx="5566">
                  <c:v>43428.440437453704</c:v>
                </c:pt>
                <c:pt idx="5567">
                  <c:v>43428.44561130787</c:v>
                </c:pt>
                <c:pt idx="5568">
                  <c:v>43428.476556250003</c:v>
                </c:pt>
                <c:pt idx="5569">
                  <c:v>43428.485274074075</c:v>
                </c:pt>
                <c:pt idx="5570">
                  <c:v>43428.490594120369</c:v>
                </c:pt>
                <c:pt idx="5571">
                  <c:v>43428.493540138887</c:v>
                </c:pt>
                <c:pt idx="5572">
                  <c:v>43428.498701203702</c:v>
                </c:pt>
                <c:pt idx="5573">
                  <c:v>43428.502440416669</c:v>
                </c:pt>
                <c:pt idx="5574">
                  <c:v>43428.506780034724</c:v>
                </c:pt>
                <c:pt idx="5575">
                  <c:v>43428.510793831018</c:v>
                </c:pt>
                <c:pt idx="5576">
                  <c:v>43428.512437604164</c:v>
                </c:pt>
                <c:pt idx="5577">
                  <c:v>43428.600434085645</c:v>
                </c:pt>
                <c:pt idx="5578">
                  <c:v>43428.605938217595</c:v>
                </c:pt>
                <c:pt idx="5579">
                  <c:v>43428.611068391205</c:v>
                </c:pt>
                <c:pt idx="5580">
                  <c:v>43428.616381134256</c:v>
                </c:pt>
                <c:pt idx="5581">
                  <c:v>43428.618297858797</c:v>
                </c:pt>
                <c:pt idx="5582">
                  <c:v>43428.620332326391</c:v>
                </c:pt>
                <c:pt idx="5583">
                  <c:v>43428.636194525461</c:v>
                </c:pt>
                <c:pt idx="5584">
                  <c:v>43428.641126261573</c:v>
                </c:pt>
                <c:pt idx="5585">
                  <c:v>43428.656053472223</c:v>
                </c:pt>
                <c:pt idx="5586">
                  <c:v>43428.675287048609</c:v>
                </c:pt>
                <c:pt idx="5587">
                  <c:v>43428.676577881946</c:v>
                </c:pt>
                <c:pt idx="5588">
                  <c:v>43428.678881944441</c:v>
                </c:pt>
                <c:pt idx="5589">
                  <c:v>43428.709029745369</c:v>
                </c:pt>
                <c:pt idx="5590">
                  <c:v>43428.716752974535</c:v>
                </c:pt>
                <c:pt idx="5591">
                  <c:v>43428.717517986108</c:v>
                </c:pt>
                <c:pt idx="5592">
                  <c:v>43428.720728206019</c:v>
                </c:pt>
                <c:pt idx="5593">
                  <c:v>43428.745700949075</c:v>
                </c:pt>
                <c:pt idx="5594">
                  <c:v>43428.746102627316</c:v>
                </c:pt>
                <c:pt idx="5595">
                  <c:v>43428.830982268519</c:v>
                </c:pt>
                <c:pt idx="5596">
                  <c:v>43429.463132013887</c:v>
                </c:pt>
                <c:pt idx="5597">
                  <c:v>43429.626444398149</c:v>
                </c:pt>
                <c:pt idx="5598">
                  <c:v>43429.813674710647</c:v>
                </c:pt>
                <c:pt idx="5599">
                  <c:v>43429.873939421297</c:v>
                </c:pt>
                <c:pt idx="5600">
                  <c:v>43429.886376898146</c:v>
                </c:pt>
                <c:pt idx="5601">
                  <c:v>43429.88817460648</c:v>
                </c:pt>
                <c:pt idx="5602">
                  <c:v>43429.893618368056</c:v>
                </c:pt>
                <c:pt idx="5603">
                  <c:v>43430.053969409724</c:v>
                </c:pt>
                <c:pt idx="5604">
                  <c:v>43430.132185300929</c:v>
                </c:pt>
                <c:pt idx="5605">
                  <c:v>43430.154657141204</c:v>
                </c:pt>
                <c:pt idx="5606">
                  <c:v>43430.155879085651</c:v>
                </c:pt>
                <c:pt idx="5607">
                  <c:v>43430.307391018519</c:v>
                </c:pt>
                <c:pt idx="5608">
                  <c:v>43430.307545335651</c:v>
                </c:pt>
                <c:pt idx="5609">
                  <c:v>43430.30763625</c:v>
                </c:pt>
                <c:pt idx="5610">
                  <c:v>43430.310973032407</c:v>
                </c:pt>
                <c:pt idx="5611">
                  <c:v>43430.317438715276</c:v>
                </c:pt>
                <c:pt idx="5612">
                  <c:v>43430.32288097222</c:v>
                </c:pt>
                <c:pt idx="5613">
                  <c:v>43430.323136979168</c:v>
                </c:pt>
                <c:pt idx="5614">
                  <c:v>43430.32411228009</c:v>
                </c:pt>
                <c:pt idx="5615">
                  <c:v>43430.336249872686</c:v>
                </c:pt>
                <c:pt idx="5616">
                  <c:v>43430.341120902776</c:v>
                </c:pt>
                <c:pt idx="5617">
                  <c:v>43430.348475150466</c:v>
                </c:pt>
                <c:pt idx="5618">
                  <c:v>43430.34988927083</c:v>
                </c:pt>
                <c:pt idx="5619">
                  <c:v>43430.37869597222</c:v>
                </c:pt>
                <c:pt idx="5620">
                  <c:v>43430.385020798611</c:v>
                </c:pt>
                <c:pt idx="5621">
                  <c:v>43430.397397905093</c:v>
                </c:pt>
                <c:pt idx="5622">
                  <c:v>43430.401824016204</c:v>
                </c:pt>
                <c:pt idx="5623">
                  <c:v>43430.4116775</c:v>
                </c:pt>
                <c:pt idx="5624">
                  <c:v>43430.499593113425</c:v>
                </c:pt>
                <c:pt idx="5625">
                  <c:v>43430.528715034721</c:v>
                </c:pt>
                <c:pt idx="5626">
                  <c:v>43430.531044374999</c:v>
                </c:pt>
                <c:pt idx="5627">
                  <c:v>43430.532518877313</c:v>
                </c:pt>
                <c:pt idx="5628">
                  <c:v>43430.772871631947</c:v>
                </c:pt>
                <c:pt idx="5629">
                  <c:v>43430.844992858794</c:v>
                </c:pt>
                <c:pt idx="5630">
                  <c:v>43431.09571627315</c:v>
                </c:pt>
                <c:pt idx="5631">
                  <c:v>43431.125001250002</c:v>
                </c:pt>
                <c:pt idx="5632">
                  <c:v>43431.139265115744</c:v>
                </c:pt>
                <c:pt idx="5633">
                  <c:v>43431.167100266204</c:v>
                </c:pt>
                <c:pt idx="5634">
                  <c:v>43431.198895081019</c:v>
                </c:pt>
                <c:pt idx="5635">
                  <c:v>43431.210825787035</c:v>
                </c:pt>
                <c:pt idx="5636">
                  <c:v>43431.213767569447</c:v>
                </c:pt>
                <c:pt idx="5637">
                  <c:v>43431.218683356485</c:v>
                </c:pt>
                <c:pt idx="5638">
                  <c:v>43431.220425300926</c:v>
                </c:pt>
                <c:pt idx="5639">
                  <c:v>43431.223813379627</c:v>
                </c:pt>
                <c:pt idx="5640">
                  <c:v>43431.299423530094</c:v>
                </c:pt>
                <c:pt idx="5641">
                  <c:v>43431.299803912036</c:v>
                </c:pt>
                <c:pt idx="5642">
                  <c:v>43431.300781631944</c:v>
                </c:pt>
                <c:pt idx="5643">
                  <c:v>43431.310542858795</c:v>
                </c:pt>
                <c:pt idx="5644">
                  <c:v>43431.345219861112</c:v>
                </c:pt>
                <c:pt idx="5645">
                  <c:v>43431.360682361112</c:v>
                </c:pt>
                <c:pt idx="5646">
                  <c:v>43431.381643460649</c:v>
                </c:pt>
                <c:pt idx="5647">
                  <c:v>43431.383213368055</c:v>
                </c:pt>
                <c:pt idx="5648">
                  <c:v>43431.383302337963</c:v>
                </c:pt>
                <c:pt idx="5649">
                  <c:v>43431.390374930554</c:v>
                </c:pt>
                <c:pt idx="5650">
                  <c:v>43431.400096215279</c:v>
                </c:pt>
                <c:pt idx="5651">
                  <c:v>43431.40866789352</c:v>
                </c:pt>
                <c:pt idx="5652">
                  <c:v>43431.415483055556</c:v>
                </c:pt>
                <c:pt idx="5653">
                  <c:v>43431.450575046299</c:v>
                </c:pt>
                <c:pt idx="5654">
                  <c:v>43431.46176071759</c:v>
                </c:pt>
                <c:pt idx="5655">
                  <c:v>43431.47086778935</c:v>
                </c:pt>
                <c:pt idx="5656">
                  <c:v>43431.507447372685</c:v>
                </c:pt>
                <c:pt idx="5657">
                  <c:v>43431.534029317132</c:v>
                </c:pt>
                <c:pt idx="5658">
                  <c:v>43431.621810983794</c:v>
                </c:pt>
                <c:pt idx="5659">
                  <c:v>43431.6230125</c:v>
                </c:pt>
                <c:pt idx="5660">
                  <c:v>43431.623154525463</c:v>
                </c:pt>
                <c:pt idx="5661">
                  <c:v>43431.630645937497</c:v>
                </c:pt>
                <c:pt idx="5662">
                  <c:v>43431.63075019676</c:v>
                </c:pt>
                <c:pt idx="5663">
                  <c:v>43431.63574435185</c:v>
                </c:pt>
                <c:pt idx="5664">
                  <c:v>43431.637381111112</c:v>
                </c:pt>
                <c:pt idx="5665">
                  <c:v>43431.662911643522</c:v>
                </c:pt>
                <c:pt idx="5666">
                  <c:v>43431.68220545139</c:v>
                </c:pt>
                <c:pt idx="5667">
                  <c:v>43431.683110243059</c:v>
                </c:pt>
                <c:pt idx="5668">
                  <c:v>43431.691342662038</c:v>
                </c:pt>
                <c:pt idx="5669">
                  <c:v>43431.696143738423</c:v>
                </c:pt>
                <c:pt idx="5670">
                  <c:v>43431.699717280091</c:v>
                </c:pt>
                <c:pt idx="5671">
                  <c:v>43431.703450370369</c:v>
                </c:pt>
                <c:pt idx="5672">
                  <c:v>43431.709577754627</c:v>
                </c:pt>
                <c:pt idx="5673">
                  <c:v>43431.711788263892</c:v>
                </c:pt>
                <c:pt idx="5674">
                  <c:v>43431.727166932869</c:v>
                </c:pt>
                <c:pt idx="5675">
                  <c:v>43431.748243437498</c:v>
                </c:pt>
                <c:pt idx="5676">
                  <c:v>43431.752045659719</c:v>
                </c:pt>
                <c:pt idx="5677">
                  <c:v>43431.756340150459</c:v>
                </c:pt>
                <c:pt idx="5678">
                  <c:v>43431.772156076389</c:v>
                </c:pt>
                <c:pt idx="5679">
                  <c:v>43431.779466504631</c:v>
                </c:pt>
                <c:pt idx="5680">
                  <c:v>43431.780913726849</c:v>
                </c:pt>
                <c:pt idx="5681">
                  <c:v>43431.804681944443</c:v>
                </c:pt>
                <c:pt idx="5682">
                  <c:v>43431.805803935182</c:v>
                </c:pt>
                <c:pt idx="5683">
                  <c:v>43431.813611666665</c:v>
                </c:pt>
                <c:pt idx="5684">
                  <c:v>43431.814754583334</c:v>
                </c:pt>
                <c:pt idx="5685">
                  <c:v>43431.815241342592</c:v>
                </c:pt>
                <c:pt idx="5686">
                  <c:v>43431.815682754626</c:v>
                </c:pt>
                <c:pt idx="5687">
                  <c:v>43431.825581157405</c:v>
                </c:pt>
                <c:pt idx="5688">
                  <c:v>43431.829803217595</c:v>
                </c:pt>
                <c:pt idx="5689">
                  <c:v>43431.834115891201</c:v>
                </c:pt>
                <c:pt idx="5690">
                  <c:v>43431.858107743057</c:v>
                </c:pt>
                <c:pt idx="5691">
                  <c:v>43431.868467812499</c:v>
                </c:pt>
                <c:pt idx="5692">
                  <c:v>43431.877949490743</c:v>
                </c:pt>
                <c:pt idx="5693">
                  <c:v>43431.879160682867</c:v>
                </c:pt>
                <c:pt idx="5694">
                  <c:v>43431.879997222219</c:v>
                </c:pt>
                <c:pt idx="5695">
                  <c:v>43431.884743263887</c:v>
                </c:pt>
                <c:pt idx="5696">
                  <c:v>43431.889054409723</c:v>
                </c:pt>
                <c:pt idx="5697">
                  <c:v>43431.915628969909</c:v>
                </c:pt>
                <c:pt idx="5698">
                  <c:v>43431.941861932872</c:v>
                </c:pt>
                <c:pt idx="5699">
                  <c:v>43432.003831412039</c:v>
                </c:pt>
                <c:pt idx="5700">
                  <c:v>43432.004644641202</c:v>
                </c:pt>
                <c:pt idx="5701">
                  <c:v>43432.048897476852</c:v>
                </c:pt>
                <c:pt idx="5702">
                  <c:v>43432.114999907404</c:v>
                </c:pt>
                <c:pt idx="5703">
                  <c:v>43432.117261643521</c:v>
                </c:pt>
                <c:pt idx="5704">
                  <c:v>43432.186374629629</c:v>
                </c:pt>
                <c:pt idx="5705">
                  <c:v>43432.249413923608</c:v>
                </c:pt>
                <c:pt idx="5706">
                  <c:v>43432.284869270836</c:v>
                </c:pt>
                <c:pt idx="5707">
                  <c:v>43432.318874803241</c:v>
                </c:pt>
                <c:pt idx="5708">
                  <c:v>43432.351039386573</c:v>
                </c:pt>
                <c:pt idx="5709">
                  <c:v>43432.352280925923</c:v>
                </c:pt>
                <c:pt idx="5710">
                  <c:v>43432.411235439817</c:v>
                </c:pt>
                <c:pt idx="5711">
                  <c:v>43432.423059097222</c:v>
                </c:pt>
                <c:pt idx="5712">
                  <c:v>43432.43024966435</c:v>
                </c:pt>
                <c:pt idx="5713">
                  <c:v>43432.443874803241</c:v>
                </c:pt>
                <c:pt idx="5714">
                  <c:v>43432.465035694448</c:v>
                </c:pt>
                <c:pt idx="5715">
                  <c:v>43432.472014733794</c:v>
                </c:pt>
                <c:pt idx="5716">
                  <c:v>43432.511836458332</c:v>
                </c:pt>
                <c:pt idx="5717">
                  <c:v>43432.51404584491</c:v>
                </c:pt>
                <c:pt idx="5718">
                  <c:v>43432.528799942127</c:v>
                </c:pt>
                <c:pt idx="5719">
                  <c:v>43432.558812453703</c:v>
                </c:pt>
                <c:pt idx="5720">
                  <c:v>43432.564843182867</c:v>
                </c:pt>
                <c:pt idx="5721">
                  <c:v>43432.571849803244</c:v>
                </c:pt>
                <c:pt idx="5722">
                  <c:v>43432.62608884259</c:v>
                </c:pt>
                <c:pt idx="5723">
                  <c:v>43432.627358865742</c:v>
                </c:pt>
                <c:pt idx="5724">
                  <c:v>43432.639392916666</c:v>
                </c:pt>
                <c:pt idx="5725">
                  <c:v>43432.641627349534</c:v>
                </c:pt>
                <c:pt idx="5726">
                  <c:v>43432.66152454861</c:v>
                </c:pt>
                <c:pt idx="5727">
                  <c:v>43432.749197800928</c:v>
                </c:pt>
                <c:pt idx="5728">
                  <c:v>43432.786562673609</c:v>
                </c:pt>
                <c:pt idx="5729">
                  <c:v>43432.878759282408</c:v>
                </c:pt>
                <c:pt idx="5730">
                  <c:v>43433.095600347224</c:v>
                </c:pt>
                <c:pt idx="5731">
                  <c:v>43433.103163726853</c:v>
                </c:pt>
                <c:pt idx="5732">
                  <c:v>43433.105358900466</c:v>
                </c:pt>
                <c:pt idx="5733">
                  <c:v>43433.119053530092</c:v>
                </c:pt>
                <c:pt idx="5734">
                  <c:v>43433.122762557869</c:v>
                </c:pt>
                <c:pt idx="5735">
                  <c:v>43433.445123506943</c:v>
                </c:pt>
                <c:pt idx="5736">
                  <c:v>43433.466195370369</c:v>
                </c:pt>
                <c:pt idx="5737">
                  <c:v>43433.49228471065</c:v>
                </c:pt>
                <c:pt idx="5738">
                  <c:v>43433.495459999998</c:v>
                </c:pt>
                <c:pt idx="5739">
                  <c:v>43433.497451041665</c:v>
                </c:pt>
                <c:pt idx="5740">
                  <c:v>43433.501385960648</c:v>
                </c:pt>
                <c:pt idx="5741">
                  <c:v>43433.505087337966</c:v>
                </c:pt>
                <c:pt idx="5742">
                  <c:v>43433.517946597225</c:v>
                </c:pt>
                <c:pt idx="5743">
                  <c:v>43433.556176319442</c:v>
                </c:pt>
                <c:pt idx="5744">
                  <c:v>43433.559154988427</c:v>
                </c:pt>
                <c:pt idx="5745">
                  <c:v>43433.56264989583</c:v>
                </c:pt>
                <c:pt idx="5746">
                  <c:v>43433.772227002315</c:v>
                </c:pt>
                <c:pt idx="5747">
                  <c:v>43433.90202616898</c:v>
                </c:pt>
                <c:pt idx="5748">
                  <c:v>43433.97322320602</c:v>
                </c:pt>
                <c:pt idx="5749">
                  <c:v>43434.361839456018</c:v>
                </c:pt>
                <c:pt idx="5750">
                  <c:v>43434.364255682871</c:v>
                </c:pt>
                <c:pt idx="5751">
                  <c:v>43434.375544374998</c:v>
                </c:pt>
                <c:pt idx="5752">
                  <c:v>43434.377465243058</c:v>
                </c:pt>
                <c:pt idx="5753">
                  <c:v>43434.379577743057</c:v>
                </c:pt>
                <c:pt idx="5754">
                  <c:v>43434.384107106482</c:v>
                </c:pt>
                <c:pt idx="5755">
                  <c:v>43434.437076145834</c:v>
                </c:pt>
                <c:pt idx="5756">
                  <c:v>43434.456994340275</c:v>
                </c:pt>
                <c:pt idx="5757">
                  <c:v>43434.490616296294</c:v>
                </c:pt>
                <c:pt idx="5758">
                  <c:v>43434.508088530092</c:v>
                </c:pt>
                <c:pt idx="5759">
                  <c:v>43434.5089725</c:v>
                </c:pt>
                <c:pt idx="5760">
                  <c:v>43434.61083578704</c:v>
                </c:pt>
                <c:pt idx="5761">
                  <c:v>43434.660346168981</c:v>
                </c:pt>
                <c:pt idx="5762">
                  <c:v>43434.682723402781</c:v>
                </c:pt>
                <c:pt idx="5763">
                  <c:v>43434.691220081018</c:v>
                </c:pt>
                <c:pt idx="5764">
                  <c:v>43434.692317858797</c:v>
                </c:pt>
                <c:pt idx="5765">
                  <c:v>43434.696179155093</c:v>
                </c:pt>
                <c:pt idx="5766">
                  <c:v>43434.697203020834</c:v>
                </c:pt>
                <c:pt idx="5767">
                  <c:v>43434.697535983796</c:v>
                </c:pt>
                <c:pt idx="5768">
                  <c:v>43434.698224537038</c:v>
                </c:pt>
                <c:pt idx="5769">
                  <c:v>43434.705109247683</c:v>
                </c:pt>
                <c:pt idx="5770">
                  <c:v>43434.710324224536</c:v>
                </c:pt>
                <c:pt idx="5771">
                  <c:v>43434.718975833333</c:v>
                </c:pt>
                <c:pt idx="5772">
                  <c:v>43434.725607418979</c:v>
                </c:pt>
                <c:pt idx="5773">
                  <c:v>43434.813486585648</c:v>
                </c:pt>
                <c:pt idx="5774">
                  <c:v>43434.892917453704</c:v>
                </c:pt>
                <c:pt idx="5775">
                  <c:v>43435.352202141206</c:v>
                </c:pt>
                <c:pt idx="5776">
                  <c:v>43435.468143981481</c:v>
                </c:pt>
                <c:pt idx="5777">
                  <c:v>43435.502479062503</c:v>
                </c:pt>
                <c:pt idx="5778">
                  <c:v>43435.517930196758</c:v>
                </c:pt>
                <c:pt idx="5779">
                  <c:v>43435.529951701392</c:v>
                </c:pt>
                <c:pt idx="5780">
                  <c:v>43436.541227557871</c:v>
                </c:pt>
                <c:pt idx="5781">
                  <c:v>43437.127693796298</c:v>
                </c:pt>
                <c:pt idx="5782">
                  <c:v>43437.134462511574</c:v>
                </c:pt>
                <c:pt idx="5783">
                  <c:v>43437.166462974536</c:v>
                </c:pt>
                <c:pt idx="5784">
                  <c:v>43437.190524502315</c:v>
                </c:pt>
                <c:pt idx="5785">
                  <c:v>43437.203400115737</c:v>
                </c:pt>
                <c:pt idx="5786">
                  <c:v>43437.21364696759</c:v>
                </c:pt>
                <c:pt idx="5787">
                  <c:v>43437.21759</c:v>
                </c:pt>
                <c:pt idx="5788">
                  <c:v>43437.220300324072</c:v>
                </c:pt>
                <c:pt idx="5789">
                  <c:v>43437.284961203703</c:v>
                </c:pt>
                <c:pt idx="5790">
                  <c:v>43437.333625300926</c:v>
                </c:pt>
                <c:pt idx="5791">
                  <c:v>43437.358010914351</c:v>
                </c:pt>
                <c:pt idx="5792">
                  <c:v>43437.509559537037</c:v>
                </c:pt>
                <c:pt idx="5793">
                  <c:v>43437.700451145836</c:v>
                </c:pt>
                <c:pt idx="5794">
                  <c:v>43437.70139991898</c:v>
                </c:pt>
                <c:pt idx="5795">
                  <c:v>43437.758724305553</c:v>
                </c:pt>
                <c:pt idx="5796">
                  <c:v>43437.764533483794</c:v>
                </c:pt>
                <c:pt idx="5797">
                  <c:v>43437.766745787034</c:v>
                </c:pt>
                <c:pt idx="5798">
                  <c:v>43437.816498518521</c:v>
                </c:pt>
                <c:pt idx="5799">
                  <c:v>43437.972331354169</c:v>
                </c:pt>
                <c:pt idx="5800">
                  <c:v>43437.973281585648</c:v>
                </c:pt>
                <c:pt idx="5801">
                  <c:v>43437.979443368058</c:v>
                </c:pt>
                <c:pt idx="5802">
                  <c:v>43438.167381284722</c:v>
                </c:pt>
                <c:pt idx="5803">
                  <c:v>43438.172916585645</c:v>
                </c:pt>
                <c:pt idx="5804">
                  <c:v>43438.24349458333</c:v>
                </c:pt>
                <c:pt idx="5805">
                  <c:v>43438.367010092596</c:v>
                </c:pt>
                <c:pt idx="5806">
                  <c:v>43438.370703125001</c:v>
                </c:pt>
                <c:pt idx="5807">
                  <c:v>43438.380433449071</c:v>
                </c:pt>
                <c:pt idx="5808">
                  <c:v>43438.389312326392</c:v>
                </c:pt>
                <c:pt idx="5809">
                  <c:v>43438.395608553241</c:v>
                </c:pt>
                <c:pt idx="5810">
                  <c:v>43438.397933553242</c:v>
                </c:pt>
                <c:pt idx="5811">
                  <c:v>43438.405235231483</c:v>
                </c:pt>
                <c:pt idx="5812">
                  <c:v>43438.456630335648</c:v>
                </c:pt>
                <c:pt idx="5813">
                  <c:v>43438.471655949077</c:v>
                </c:pt>
                <c:pt idx="5814">
                  <c:v>43438.481909872688</c:v>
                </c:pt>
                <c:pt idx="5815">
                  <c:v>43438.484647233796</c:v>
                </c:pt>
                <c:pt idx="5816">
                  <c:v>43438.484985868054</c:v>
                </c:pt>
                <c:pt idx="5817">
                  <c:v>43438.512014120373</c:v>
                </c:pt>
                <c:pt idx="5818">
                  <c:v>43438.533645243057</c:v>
                </c:pt>
                <c:pt idx="5819">
                  <c:v>43438.567181574072</c:v>
                </c:pt>
                <c:pt idx="5820">
                  <c:v>43438.641346747689</c:v>
                </c:pt>
                <c:pt idx="5821">
                  <c:v>43438.64829409722</c:v>
                </c:pt>
                <c:pt idx="5822">
                  <c:v>43438.678422858793</c:v>
                </c:pt>
                <c:pt idx="5823">
                  <c:v>43438.743295439817</c:v>
                </c:pt>
                <c:pt idx="5824">
                  <c:v>43438.752186469908</c:v>
                </c:pt>
                <c:pt idx="5825">
                  <c:v>43438.788058530095</c:v>
                </c:pt>
                <c:pt idx="5826">
                  <c:v>43438.794528055558</c:v>
                </c:pt>
                <c:pt idx="5827">
                  <c:v>43438.827502662039</c:v>
                </c:pt>
                <c:pt idx="5828">
                  <c:v>43438.836573842593</c:v>
                </c:pt>
                <c:pt idx="5829">
                  <c:v>43438.869626458334</c:v>
                </c:pt>
                <c:pt idx="5830">
                  <c:v>43438.878154606478</c:v>
                </c:pt>
                <c:pt idx="5831">
                  <c:v>43438.890270578704</c:v>
                </c:pt>
                <c:pt idx="5832">
                  <c:v>43438.90471545139</c:v>
                </c:pt>
                <c:pt idx="5833">
                  <c:v>43438.918858414349</c:v>
                </c:pt>
                <c:pt idx="5834">
                  <c:v>43438.927157604165</c:v>
                </c:pt>
                <c:pt idx="5835">
                  <c:v>43438.932077442129</c:v>
                </c:pt>
                <c:pt idx="5836">
                  <c:v>43438.952022916666</c:v>
                </c:pt>
                <c:pt idx="5837">
                  <c:v>43438.96750914352</c:v>
                </c:pt>
                <c:pt idx="5838">
                  <c:v>43438.99196068287</c:v>
                </c:pt>
                <c:pt idx="5839">
                  <c:v>43438.994182349539</c:v>
                </c:pt>
                <c:pt idx="5840">
                  <c:v>43439.059839699075</c:v>
                </c:pt>
                <c:pt idx="5841">
                  <c:v>43439.097330902776</c:v>
                </c:pt>
                <c:pt idx="5842">
                  <c:v>43439.098136655091</c:v>
                </c:pt>
                <c:pt idx="5843">
                  <c:v>43439.113535717595</c:v>
                </c:pt>
                <c:pt idx="5844">
                  <c:v>43439.144980243058</c:v>
                </c:pt>
                <c:pt idx="5845">
                  <c:v>43439.22345795139</c:v>
                </c:pt>
                <c:pt idx="5846">
                  <c:v>43439.233362557869</c:v>
                </c:pt>
                <c:pt idx="5847">
                  <c:v>43439.273799178241</c:v>
                </c:pt>
                <c:pt idx="5848">
                  <c:v>43439.299695081019</c:v>
                </c:pt>
                <c:pt idx="5849">
                  <c:v>43439.305011446762</c:v>
                </c:pt>
                <c:pt idx="5850">
                  <c:v>43439.305061608793</c:v>
                </c:pt>
                <c:pt idx="5851">
                  <c:v>43439.30639153935</c:v>
                </c:pt>
                <c:pt idx="5852">
                  <c:v>43439.306600474534</c:v>
                </c:pt>
                <c:pt idx="5853">
                  <c:v>43439.316632754628</c:v>
                </c:pt>
                <c:pt idx="5854">
                  <c:v>43439.318472928244</c:v>
                </c:pt>
                <c:pt idx="5855">
                  <c:v>43439.322599421299</c:v>
                </c:pt>
                <c:pt idx="5856">
                  <c:v>43439.337665590276</c:v>
                </c:pt>
                <c:pt idx="5857">
                  <c:v>43439.43631193287</c:v>
                </c:pt>
                <c:pt idx="5858">
                  <c:v>43439.440637349537</c:v>
                </c:pt>
                <c:pt idx="5859">
                  <c:v>43439.475282060186</c:v>
                </c:pt>
                <c:pt idx="5860">
                  <c:v>43439.487927418981</c:v>
                </c:pt>
                <c:pt idx="5861">
                  <c:v>43439.493351851852</c:v>
                </c:pt>
                <c:pt idx="5862">
                  <c:v>43439.49928733796</c:v>
                </c:pt>
                <c:pt idx="5863">
                  <c:v>43439.525848634257</c:v>
                </c:pt>
                <c:pt idx="5864">
                  <c:v>43439.529338159722</c:v>
                </c:pt>
                <c:pt idx="5865">
                  <c:v>43439.581682048614</c:v>
                </c:pt>
                <c:pt idx="5866">
                  <c:v>43439.582538622686</c:v>
                </c:pt>
                <c:pt idx="5867">
                  <c:v>43439.582802986108</c:v>
                </c:pt>
                <c:pt idx="5868">
                  <c:v>43439.582873518521</c:v>
                </c:pt>
                <c:pt idx="5869">
                  <c:v>43439.590987928241</c:v>
                </c:pt>
                <c:pt idx="5870">
                  <c:v>43439.668509907409</c:v>
                </c:pt>
                <c:pt idx="5871">
                  <c:v>43439.683326469909</c:v>
                </c:pt>
                <c:pt idx="5872">
                  <c:v>43439.683741006942</c:v>
                </c:pt>
                <c:pt idx="5873">
                  <c:v>43439.68511633102</c:v>
                </c:pt>
                <c:pt idx="5874">
                  <c:v>43439.685410358798</c:v>
                </c:pt>
                <c:pt idx="5875">
                  <c:v>43439.692239201388</c:v>
                </c:pt>
                <c:pt idx="5876">
                  <c:v>43439.707640949076</c:v>
                </c:pt>
                <c:pt idx="5877">
                  <c:v>43439.792656527781</c:v>
                </c:pt>
                <c:pt idx="5878">
                  <c:v>43439.826352187498</c:v>
                </c:pt>
                <c:pt idx="5879">
                  <c:v>43439.828560000002</c:v>
                </c:pt>
                <c:pt idx="5880">
                  <c:v>43439.829264976855</c:v>
                </c:pt>
                <c:pt idx="5881">
                  <c:v>43439.83144858796</c:v>
                </c:pt>
                <c:pt idx="5882">
                  <c:v>43439.833723900461</c:v>
                </c:pt>
                <c:pt idx="5883">
                  <c:v>43439.834848472223</c:v>
                </c:pt>
                <c:pt idx="5884">
                  <c:v>43439.835016226854</c:v>
                </c:pt>
                <c:pt idx="5885">
                  <c:v>43439.837348263885</c:v>
                </c:pt>
                <c:pt idx="5886">
                  <c:v>43439.838979270833</c:v>
                </c:pt>
                <c:pt idx="5887">
                  <c:v>43439.840246284723</c:v>
                </c:pt>
                <c:pt idx="5888">
                  <c:v>43439.840522719911</c:v>
                </c:pt>
                <c:pt idx="5889">
                  <c:v>43439.841011249999</c:v>
                </c:pt>
                <c:pt idx="5890">
                  <c:v>43439.858060787039</c:v>
                </c:pt>
                <c:pt idx="5891">
                  <c:v>43439.908493495372</c:v>
                </c:pt>
                <c:pt idx="5892">
                  <c:v>43439.949691064816</c:v>
                </c:pt>
                <c:pt idx="5893">
                  <c:v>43439.957875520835</c:v>
                </c:pt>
                <c:pt idx="5894">
                  <c:v>43439.981841643516</c:v>
                </c:pt>
                <c:pt idx="5895">
                  <c:v>43440.109379942129</c:v>
                </c:pt>
                <c:pt idx="5896">
                  <c:v>43440.137760011574</c:v>
                </c:pt>
                <c:pt idx="5897">
                  <c:v>43440.15330607639</c:v>
                </c:pt>
                <c:pt idx="5898">
                  <c:v>43440.153492013887</c:v>
                </c:pt>
                <c:pt idx="5899">
                  <c:v>43440.172063680555</c:v>
                </c:pt>
                <c:pt idx="5900">
                  <c:v>43440.181319930554</c:v>
                </c:pt>
                <c:pt idx="5901">
                  <c:v>43440.185110046295</c:v>
                </c:pt>
                <c:pt idx="5902">
                  <c:v>43440.186233229164</c:v>
                </c:pt>
                <c:pt idx="5903">
                  <c:v>43440.211909872683</c:v>
                </c:pt>
                <c:pt idx="5904">
                  <c:v>43440.212658206015</c:v>
                </c:pt>
                <c:pt idx="5905">
                  <c:v>43440.215041342592</c:v>
                </c:pt>
                <c:pt idx="5906">
                  <c:v>43440.231281168984</c:v>
                </c:pt>
                <c:pt idx="5907">
                  <c:v>43440.312915104165</c:v>
                </c:pt>
                <c:pt idx="5908">
                  <c:v>43440.363456689818</c:v>
                </c:pt>
                <c:pt idx="5909">
                  <c:v>43440.37585005787</c:v>
                </c:pt>
                <c:pt idx="5910">
                  <c:v>43440.385100520834</c:v>
                </c:pt>
                <c:pt idx="5911">
                  <c:v>43440.386275520832</c:v>
                </c:pt>
                <c:pt idx="5912">
                  <c:v>43440.387944027774</c:v>
                </c:pt>
                <c:pt idx="5913">
                  <c:v>43440.40974920139</c:v>
                </c:pt>
                <c:pt idx="5914">
                  <c:v>43440.418569293979</c:v>
                </c:pt>
                <c:pt idx="5915">
                  <c:v>43440.434742476849</c:v>
                </c:pt>
                <c:pt idx="5916">
                  <c:v>43440.449336331018</c:v>
                </c:pt>
                <c:pt idx="5917">
                  <c:v>43440.457456331016</c:v>
                </c:pt>
                <c:pt idx="5918">
                  <c:v>43440.459548356484</c:v>
                </c:pt>
                <c:pt idx="5919">
                  <c:v>43440.465954537038</c:v>
                </c:pt>
                <c:pt idx="5920">
                  <c:v>43440.477174247688</c:v>
                </c:pt>
                <c:pt idx="5921">
                  <c:v>43440.530730844905</c:v>
                </c:pt>
                <c:pt idx="5922">
                  <c:v>43440.53412783565</c:v>
                </c:pt>
                <c:pt idx="5923">
                  <c:v>43440.535558668984</c:v>
                </c:pt>
                <c:pt idx="5924">
                  <c:v>43440.542145173611</c:v>
                </c:pt>
                <c:pt idx="5925">
                  <c:v>43440.542721851853</c:v>
                </c:pt>
                <c:pt idx="5926">
                  <c:v>43440.568545810187</c:v>
                </c:pt>
                <c:pt idx="5927">
                  <c:v>43440.569795300929</c:v>
                </c:pt>
                <c:pt idx="5928">
                  <c:v>43440.576541122682</c:v>
                </c:pt>
                <c:pt idx="5929">
                  <c:v>43440.577888912034</c:v>
                </c:pt>
                <c:pt idx="5930">
                  <c:v>43440.649949930557</c:v>
                </c:pt>
                <c:pt idx="5931">
                  <c:v>43440.714214837964</c:v>
                </c:pt>
                <c:pt idx="5932">
                  <c:v>43440.794586574077</c:v>
                </c:pt>
                <c:pt idx="5933">
                  <c:v>43440.81968015046</c:v>
                </c:pt>
                <c:pt idx="5934">
                  <c:v>43441.071019583331</c:v>
                </c:pt>
                <c:pt idx="5935">
                  <c:v>43441.334622037037</c:v>
                </c:pt>
                <c:pt idx="5936">
                  <c:v>43441.417405578701</c:v>
                </c:pt>
                <c:pt idx="5937">
                  <c:v>43441.471646099541</c:v>
                </c:pt>
                <c:pt idx="5938">
                  <c:v>43442.411207789351</c:v>
                </c:pt>
                <c:pt idx="5939">
                  <c:v>43442.516774594907</c:v>
                </c:pt>
                <c:pt idx="5940">
                  <c:v>43442.54108560185</c:v>
                </c:pt>
                <c:pt idx="5941">
                  <c:v>43442.620227708336</c:v>
                </c:pt>
                <c:pt idx="5942">
                  <c:v>43442.640251018522</c:v>
                </c:pt>
                <c:pt idx="5943">
                  <c:v>43442.646448472224</c:v>
                </c:pt>
                <c:pt idx="5944">
                  <c:v>43442.647036828705</c:v>
                </c:pt>
                <c:pt idx="5945">
                  <c:v>43442.649949317129</c:v>
                </c:pt>
                <c:pt idx="5946">
                  <c:v>43442.865976527777</c:v>
                </c:pt>
                <c:pt idx="5947">
                  <c:v>43442.871016979167</c:v>
                </c:pt>
                <c:pt idx="5948">
                  <c:v>43442.979871828706</c:v>
                </c:pt>
                <c:pt idx="5949">
                  <c:v>43443.049591087962</c:v>
                </c:pt>
                <c:pt idx="5950">
                  <c:v>43443.073232777781</c:v>
                </c:pt>
                <c:pt idx="5951">
                  <c:v>43443.104571377313</c:v>
                </c:pt>
                <c:pt idx="5952">
                  <c:v>43443.132297627315</c:v>
                </c:pt>
                <c:pt idx="5953">
                  <c:v>43443.134237442129</c:v>
                </c:pt>
                <c:pt idx="5954">
                  <c:v>43443.134606805557</c:v>
                </c:pt>
                <c:pt idx="5955">
                  <c:v>43443.146179340278</c:v>
                </c:pt>
                <c:pt idx="5956">
                  <c:v>43443.152817951392</c:v>
                </c:pt>
                <c:pt idx="5957">
                  <c:v>43443.16468159722</c:v>
                </c:pt>
                <c:pt idx="5958">
                  <c:v>43443.166433935185</c:v>
                </c:pt>
                <c:pt idx="5959">
                  <c:v>43443.168590462963</c:v>
                </c:pt>
                <c:pt idx="5960">
                  <c:v>43443.169151018519</c:v>
                </c:pt>
                <c:pt idx="5961">
                  <c:v>43443.178079490739</c:v>
                </c:pt>
                <c:pt idx="5962">
                  <c:v>43443.17827488426</c:v>
                </c:pt>
                <c:pt idx="5963">
                  <c:v>43443.30779363426</c:v>
                </c:pt>
                <c:pt idx="5964">
                  <c:v>43443.334169803238</c:v>
                </c:pt>
                <c:pt idx="5965">
                  <c:v>43443.751462372682</c:v>
                </c:pt>
                <c:pt idx="5966">
                  <c:v>43444.126493171294</c:v>
                </c:pt>
                <c:pt idx="5967">
                  <c:v>43444.139041423608</c:v>
                </c:pt>
                <c:pt idx="5968">
                  <c:v>43444.174763287039</c:v>
                </c:pt>
                <c:pt idx="5969">
                  <c:v>43444.305975659721</c:v>
                </c:pt>
                <c:pt idx="5970">
                  <c:v>43444.310967916666</c:v>
                </c:pt>
                <c:pt idx="5971">
                  <c:v>43444.320702766207</c:v>
                </c:pt>
                <c:pt idx="5972">
                  <c:v>43444.322302939814</c:v>
                </c:pt>
                <c:pt idx="5973">
                  <c:v>43444.324128553242</c:v>
                </c:pt>
                <c:pt idx="5974">
                  <c:v>43444.342543055558</c:v>
                </c:pt>
                <c:pt idx="5975">
                  <c:v>43444.372764722226</c:v>
                </c:pt>
                <c:pt idx="5976">
                  <c:v>43444.377992592592</c:v>
                </c:pt>
                <c:pt idx="5977">
                  <c:v>43444.417676539349</c:v>
                </c:pt>
                <c:pt idx="5978">
                  <c:v>43444.436362129629</c:v>
                </c:pt>
                <c:pt idx="5979">
                  <c:v>43444.470395532408</c:v>
                </c:pt>
                <c:pt idx="5980">
                  <c:v>43444.482814594907</c:v>
                </c:pt>
                <c:pt idx="5981">
                  <c:v>43444.490442499999</c:v>
                </c:pt>
                <c:pt idx="5982">
                  <c:v>43444.513511030091</c:v>
                </c:pt>
                <c:pt idx="5983">
                  <c:v>43444.578365162037</c:v>
                </c:pt>
                <c:pt idx="5984">
                  <c:v>43444.630455115737</c:v>
                </c:pt>
                <c:pt idx="5985">
                  <c:v>43444.631429293979</c:v>
                </c:pt>
                <c:pt idx="5986">
                  <c:v>43444.709406631948</c:v>
                </c:pt>
                <c:pt idx="5987">
                  <c:v>43444.709833981484</c:v>
                </c:pt>
                <c:pt idx="5988">
                  <c:v>43444.736779895837</c:v>
                </c:pt>
                <c:pt idx="5989">
                  <c:v>43444.800219259261</c:v>
                </c:pt>
                <c:pt idx="5990">
                  <c:v>43445.177408310185</c:v>
                </c:pt>
                <c:pt idx="5991">
                  <c:v>43445.178274861108</c:v>
                </c:pt>
                <c:pt idx="5992">
                  <c:v>43445.189114756948</c:v>
                </c:pt>
                <c:pt idx="5993">
                  <c:v>43445.297324965279</c:v>
                </c:pt>
                <c:pt idx="5994">
                  <c:v>43445.315145057873</c:v>
                </c:pt>
                <c:pt idx="5995">
                  <c:v>43445.338313622684</c:v>
                </c:pt>
                <c:pt idx="5996">
                  <c:v>43445.344419861111</c:v>
                </c:pt>
                <c:pt idx="5997">
                  <c:v>43445.348109907405</c:v>
                </c:pt>
                <c:pt idx="5998">
                  <c:v>43445.359775532408</c:v>
                </c:pt>
                <c:pt idx="5999">
                  <c:v>43445.36069144676</c:v>
                </c:pt>
                <c:pt idx="6000">
                  <c:v>43445.387609189813</c:v>
                </c:pt>
                <c:pt idx="6001">
                  <c:v>43445.393479143517</c:v>
                </c:pt>
                <c:pt idx="6002">
                  <c:v>43445.405275486111</c:v>
                </c:pt>
                <c:pt idx="6003">
                  <c:v>43445.406378958331</c:v>
                </c:pt>
                <c:pt idx="6004">
                  <c:v>43445.417834155094</c:v>
                </c:pt>
                <c:pt idx="6005">
                  <c:v>43445.422000682869</c:v>
                </c:pt>
                <c:pt idx="6006">
                  <c:v>43445.426079259261</c:v>
                </c:pt>
                <c:pt idx="6007">
                  <c:v>43445.442994490739</c:v>
                </c:pt>
                <c:pt idx="6008">
                  <c:v>43445.445216145832</c:v>
                </c:pt>
                <c:pt idx="6009">
                  <c:v>43445.456542615742</c:v>
                </c:pt>
                <c:pt idx="6010">
                  <c:v>43445.467343599536</c:v>
                </c:pt>
                <c:pt idx="6011">
                  <c:v>43445.471292499999</c:v>
                </c:pt>
                <c:pt idx="6012">
                  <c:v>43445.474137881945</c:v>
                </c:pt>
                <c:pt idx="6013">
                  <c:v>43445.48034991898</c:v>
                </c:pt>
                <c:pt idx="6014">
                  <c:v>43445.481857939812</c:v>
                </c:pt>
                <c:pt idx="6015">
                  <c:v>43445.482399641201</c:v>
                </c:pt>
                <c:pt idx="6016">
                  <c:v>43445.482471226853</c:v>
                </c:pt>
                <c:pt idx="6017">
                  <c:v>43445.506234201392</c:v>
                </c:pt>
                <c:pt idx="6018">
                  <c:v>43445.527353900463</c:v>
                </c:pt>
                <c:pt idx="6019">
                  <c:v>43445.552906458332</c:v>
                </c:pt>
                <c:pt idx="6020">
                  <c:v>43445.55336597222</c:v>
                </c:pt>
                <c:pt idx="6021">
                  <c:v>43445.553940891201</c:v>
                </c:pt>
                <c:pt idx="6022">
                  <c:v>43445.561137256947</c:v>
                </c:pt>
                <c:pt idx="6023">
                  <c:v>43445.713245949075</c:v>
                </c:pt>
                <c:pt idx="6024">
                  <c:v>43445.839631990741</c:v>
                </c:pt>
                <c:pt idx="6025">
                  <c:v>43445.842737164348</c:v>
                </c:pt>
                <c:pt idx="6026">
                  <c:v>43445.842794456017</c:v>
                </c:pt>
                <c:pt idx="6027">
                  <c:v>43445.843044444446</c:v>
                </c:pt>
                <c:pt idx="6028">
                  <c:v>43445.871991562497</c:v>
                </c:pt>
                <c:pt idx="6029">
                  <c:v>43445.91840412037</c:v>
                </c:pt>
                <c:pt idx="6030">
                  <c:v>43445.955239861112</c:v>
                </c:pt>
                <c:pt idx="6031">
                  <c:v>43446.008770601853</c:v>
                </c:pt>
                <c:pt idx="6032">
                  <c:v>43446.023128125002</c:v>
                </c:pt>
                <c:pt idx="6033">
                  <c:v>43446.111235474535</c:v>
                </c:pt>
                <c:pt idx="6034">
                  <c:v>43446.115564178239</c:v>
                </c:pt>
                <c:pt idx="6035">
                  <c:v>43446.122031909719</c:v>
                </c:pt>
                <c:pt idx="6036">
                  <c:v>43446.12653559028</c:v>
                </c:pt>
                <c:pt idx="6037">
                  <c:v>43446.133027719909</c:v>
                </c:pt>
                <c:pt idx="6038">
                  <c:v>43446.134267800924</c:v>
                </c:pt>
                <c:pt idx="6039">
                  <c:v>43446.136420069444</c:v>
                </c:pt>
                <c:pt idx="6040">
                  <c:v>43446.155164189811</c:v>
                </c:pt>
                <c:pt idx="6041">
                  <c:v>43446.166644409721</c:v>
                </c:pt>
                <c:pt idx="6042">
                  <c:v>43446.178685763887</c:v>
                </c:pt>
                <c:pt idx="6043">
                  <c:v>43446.192877245368</c:v>
                </c:pt>
                <c:pt idx="6044">
                  <c:v>43446.192977430554</c:v>
                </c:pt>
                <c:pt idx="6045">
                  <c:v>43446.202230451388</c:v>
                </c:pt>
                <c:pt idx="6046">
                  <c:v>43446.202282314815</c:v>
                </c:pt>
                <c:pt idx="6047">
                  <c:v>43446.202366793979</c:v>
                </c:pt>
                <c:pt idx="6048">
                  <c:v>43446.207924224538</c:v>
                </c:pt>
                <c:pt idx="6049">
                  <c:v>43446.208215509258</c:v>
                </c:pt>
                <c:pt idx="6050">
                  <c:v>43446.208323043982</c:v>
                </c:pt>
                <c:pt idx="6051">
                  <c:v>43446.209290706021</c:v>
                </c:pt>
                <c:pt idx="6052">
                  <c:v>43446.225387743056</c:v>
                </c:pt>
                <c:pt idx="6053">
                  <c:v>43446.255154444443</c:v>
                </c:pt>
                <c:pt idx="6054">
                  <c:v>43446.259694456021</c:v>
                </c:pt>
                <c:pt idx="6055">
                  <c:v>43446.270034710651</c:v>
                </c:pt>
                <c:pt idx="6056">
                  <c:v>43446.272565370367</c:v>
                </c:pt>
                <c:pt idx="6057">
                  <c:v>43446.294184004626</c:v>
                </c:pt>
                <c:pt idx="6058">
                  <c:v>43446.30065636574</c:v>
                </c:pt>
                <c:pt idx="6059">
                  <c:v>43446.306607557868</c:v>
                </c:pt>
                <c:pt idx="6060">
                  <c:v>43446.312822557869</c:v>
                </c:pt>
                <c:pt idx="6061">
                  <c:v>43446.31298988426</c:v>
                </c:pt>
                <c:pt idx="6062">
                  <c:v>43446.324588449075</c:v>
                </c:pt>
                <c:pt idx="6063">
                  <c:v>43446.326496851849</c:v>
                </c:pt>
                <c:pt idx="6064">
                  <c:v>43446.330267488425</c:v>
                </c:pt>
                <c:pt idx="6065">
                  <c:v>43446.33044287037</c:v>
                </c:pt>
                <c:pt idx="6066">
                  <c:v>43446.338559340278</c:v>
                </c:pt>
                <c:pt idx="6067">
                  <c:v>43446.365552708332</c:v>
                </c:pt>
                <c:pt idx="6068">
                  <c:v>43446.381878831016</c:v>
                </c:pt>
                <c:pt idx="6069">
                  <c:v>43446.389966550923</c:v>
                </c:pt>
                <c:pt idx="6070">
                  <c:v>43446.390593634256</c:v>
                </c:pt>
                <c:pt idx="6071">
                  <c:v>43446.425903275463</c:v>
                </c:pt>
                <c:pt idx="6072">
                  <c:v>43446.429532418981</c:v>
                </c:pt>
                <c:pt idx="6073">
                  <c:v>43446.435722407405</c:v>
                </c:pt>
                <c:pt idx="6074">
                  <c:v>43446.45432946759</c:v>
                </c:pt>
                <c:pt idx="6075">
                  <c:v>43446.470977824072</c:v>
                </c:pt>
                <c:pt idx="6076">
                  <c:v>43446.471994085645</c:v>
                </c:pt>
                <c:pt idx="6077">
                  <c:v>43446.488165902774</c:v>
                </c:pt>
                <c:pt idx="6078">
                  <c:v>43446.500435312497</c:v>
                </c:pt>
                <c:pt idx="6079">
                  <c:v>43446.507806250003</c:v>
                </c:pt>
                <c:pt idx="6080">
                  <c:v>43446.528080173608</c:v>
                </c:pt>
                <c:pt idx="6081">
                  <c:v>43446.52880133102</c:v>
                </c:pt>
                <c:pt idx="6082">
                  <c:v>43446.529911331018</c:v>
                </c:pt>
                <c:pt idx="6083">
                  <c:v>43446.561926805553</c:v>
                </c:pt>
                <c:pt idx="6084">
                  <c:v>43446.569369502315</c:v>
                </c:pt>
                <c:pt idx="6085">
                  <c:v>43446.571869872685</c:v>
                </c:pt>
                <c:pt idx="6086">
                  <c:v>43446.572399328703</c:v>
                </c:pt>
                <c:pt idx="6087">
                  <c:v>43446.577313530091</c:v>
                </c:pt>
                <c:pt idx="6088">
                  <c:v>43446.650881307869</c:v>
                </c:pt>
                <c:pt idx="6089">
                  <c:v>43446.687127546298</c:v>
                </c:pt>
                <c:pt idx="6090">
                  <c:v>43446.70091521991</c:v>
                </c:pt>
                <c:pt idx="6091">
                  <c:v>43446.737733680558</c:v>
                </c:pt>
                <c:pt idx="6092">
                  <c:v>43446.815411631942</c:v>
                </c:pt>
                <c:pt idx="6093">
                  <c:v>43446.819189178241</c:v>
                </c:pt>
                <c:pt idx="6094">
                  <c:v>43446.872179560189</c:v>
                </c:pt>
                <c:pt idx="6095">
                  <c:v>43447.057727002313</c:v>
                </c:pt>
                <c:pt idx="6096">
                  <c:v>43447.144901041669</c:v>
                </c:pt>
                <c:pt idx="6097">
                  <c:v>43447.157804074071</c:v>
                </c:pt>
                <c:pt idx="6098">
                  <c:v>43447.158779895835</c:v>
                </c:pt>
                <c:pt idx="6099">
                  <c:v>43447.17602097222</c:v>
                </c:pt>
                <c:pt idx="6100">
                  <c:v>43447.183626550926</c:v>
                </c:pt>
                <c:pt idx="6101">
                  <c:v>43447.184428020832</c:v>
                </c:pt>
                <c:pt idx="6102">
                  <c:v>43447.191288541668</c:v>
                </c:pt>
                <c:pt idx="6103">
                  <c:v>43447.205895509258</c:v>
                </c:pt>
                <c:pt idx="6104">
                  <c:v>43447.208300787039</c:v>
                </c:pt>
                <c:pt idx="6105">
                  <c:v>43447.221164907409</c:v>
                </c:pt>
                <c:pt idx="6106">
                  <c:v>43447.238739537039</c:v>
                </c:pt>
                <c:pt idx="6107">
                  <c:v>43447.276281423612</c:v>
                </c:pt>
                <c:pt idx="6108">
                  <c:v>43447.321496585646</c:v>
                </c:pt>
                <c:pt idx="6109">
                  <c:v>43447.321753750002</c:v>
                </c:pt>
                <c:pt idx="6110">
                  <c:v>43447.323406979165</c:v>
                </c:pt>
                <c:pt idx="6111">
                  <c:v>43447.325236666664</c:v>
                </c:pt>
                <c:pt idx="6112">
                  <c:v>43447.325900844909</c:v>
                </c:pt>
                <c:pt idx="6113">
                  <c:v>43447.330453564813</c:v>
                </c:pt>
                <c:pt idx="6114">
                  <c:v>43447.347255763889</c:v>
                </c:pt>
                <c:pt idx="6115">
                  <c:v>43447.395026956015</c:v>
                </c:pt>
                <c:pt idx="6116">
                  <c:v>43447.399014270835</c:v>
                </c:pt>
                <c:pt idx="6117">
                  <c:v>43447.401560879633</c:v>
                </c:pt>
                <c:pt idx="6118">
                  <c:v>43447.403388657411</c:v>
                </c:pt>
                <c:pt idx="6119">
                  <c:v>43447.414422835645</c:v>
                </c:pt>
                <c:pt idx="6120">
                  <c:v>43447.422764351853</c:v>
                </c:pt>
                <c:pt idx="6121">
                  <c:v>43447.43129291667</c:v>
                </c:pt>
                <c:pt idx="6122">
                  <c:v>43447.435205173613</c:v>
                </c:pt>
                <c:pt idx="6123">
                  <c:v>43447.437920543984</c:v>
                </c:pt>
                <c:pt idx="6124">
                  <c:v>43447.441967638886</c:v>
                </c:pt>
                <c:pt idx="6125">
                  <c:v>43447.44442378472</c:v>
                </c:pt>
                <c:pt idx="6126">
                  <c:v>43447.44483212963</c:v>
                </c:pt>
                <c:pt idx="6127">
                  <c:v>43447.446413888887</c:v>
                </c:pt>
                <c:pt idx="6128">
                  <c:v>43447.450302372687</c:v>
                </c:pt>
                <c:pt idx="6129">
                  <c:v>43447.460432662039</c:v>
                </c:pt>
                <c:pt idx="6130">
                  <c:v>43447.492667743056</c:v>
                </c:pt>
                <c:pt idx="6131">
                  <c:v>43447.512884849537</c:v>
                </c:pt>
                <c:pt idx="6132">
                  <c:v>43447.536675509262</c:v>
                </c:pt>
                <c:pt idx="6133">
                  <c:v>43447.536739768519</c:v>
                </c:pt>
                <c:pt idx="6134">
                  <c:v>43447.544880995367</c:v>
                </c:pt>
                <c:pt idx="6135">
                  <c:v>43447.60067284722</c:v>
                </c:pt>
                <c:pt idx="6136">
                  <c:v>43447.611827673609</c:v>
                </c:pt>
                <c:pt idx="6137">
                  <c:v>43447.649887175925</c:v>
                </c:pt>
                <c:pt idx="6138">
                  <c:v>43447.676600324077</c:v>
                </c:pt>
                <c:pt idx="6139">
                  <c:v>43447.679716990744</c:v>
                </c:pt>
                <c:pt idx="6140">
                  <c:v>43448.091561064815</c:v>
                </c:pt>
                <c:pt idx="6141">
                  <c:v>43448.135559641203</c:v>
                </c:pt>
                <c:pt idx="6142">
                  <c:v>43448.181293483794</c:v>
                </c:pt>
                <c:pt idx="6143">
                  <c:v>43448.196074768515</c:v>
                </c:pt>
                <c:pt idx="6144">
                  <c:v>43448.224446157408</c:v>
                </c:pt>
                <c:pt idx="6145">
                  <c:v>43448.227956400464</c:v>
                </c:pt>
                <c:pt idx="6146">
                  <c:v>43448.235177361108</c:v>
                </c:pt>
                <c:pt idx="6147">
                  <c:v>43448.253309039355</c:v>
                </c:pt>
                <c:pt idx="6148">
                  <c:v>43448.287364664349</c:v>
                </c:pt>
                <c:pt idx="6149">
                  <c:v>43448.290750034721</c:v>
                </c:pt>
                <c:pt idx="6150">
                  <c:v>43448.312480196757</c:v>
                </c:pt>
                <c:pt idx="6151">
                  <c:v>43448.334247094906</c:v>
                </c:pt>
                <c:pt idx="6152">
                  <c:v>43448.334427662034</c:v>
                </c:pt>
                <c:pt idx="6153">
                  <c:v>43448.344506666668</c:v>
                </c:pt>
                <c:pt idx="6154">
                  <c:v>43448.345238333335</c:v>
                </c:pt>
                <c:pt idx="6155">
                  <c:v>43448.361346712962</c:v>
                </c:pt>
                <c:pt idx="6156">
                  <c:v>43448.400447905093</c:v>
                </c:pt>
                <c:pt idx="6157">
                  <c:v>43448.40169259259</c:v>
                </c:pt>
                <c:pt idx="6158">
                  <c:v>43448.420043298611</c:v>
                </c:pt>
                <c:pt idx="6159">
                  <c:v>43448.420887395834</c:v>
                </c:pt>
                <c:pt idx="6160">
                  <c:v>43448.425950925928</c:v>
                </c:pt>
                <c:pt idx="6161">
                  <c:v>43448.43216611111</c:v>
                </c:pt>
                <c:pt idx="6162">
                  <c:v>43448.435145173615</c:v>
                </c:pt>
                <c:pt idx="6163">
                  <c:v>43448.447375416668</c:v>
                </c:pt>
                <c:pt idx="6164">
                  <c:v>43448.45325042824</c:v>
                </c:pt>
                <c:pt idx="6165">
                  <c:v>43448.510107581016</c:v>
                </c:pt>
                <c:pt idx="6166">
                  <c:v>43448.519414641203</c:v>
                </c:pt>
                <c:pt idx="6167">
                  <c:v>43448.595437037038</c:v>
                </c:pt>
                <c:pt idx="6168">
                  <c:v>43448.598348796295</c:v>
                </c:pt>
                <c:pt idx="6169">
                  <c:v>43448.60090315972</c:v>
                </c:pt>
                <c:pt idx="6170">
                  <c:v>43448.827911053238</c:v>
                </c:pt>
                <c:pt idx="6171">
                  <c:v>43449.117628657405</c:v>
                </c:pt>
                <c:pt idx="6172">
                  <c:v>43449.119356481482</c:v>
                </c:pt>
                <c:pt idx="6173">
                  <c:v>43449.999406909723</c:v>
                </c:pt>
                <c:pt idx="6174">
                  <c:v>43450.330483738428</c:v>
                </c:pt>
                <c:pt idx="6175">
                  <c:v>43450.5352875463</c:v>
                </c:pt>
                <c:pt idx="6176">
                  <c:v>43450.611124282404</c:v>
                </c:pt>
                <c:pt idx="6177">
                  <c:v>43451.063047523145</c:v>
                </c:pt>
                <c:pt idx="6178">
                  <c:v>43451.063080162035</c:v>
                </c:pt>
                <c:pt idx="6179">
                  <c:v>43451.071532094909</c:v>
                </c:pt>
                <c:pt idx="6180">
                  <c:v>43451.141614143518</c:v>
                </c:pt>
                <c:pt idx="6181">
                  <c:v>43451.147211770833</c:v>
                </c:pt>
                <c:pt idx="6182">
                  <c:v>43451.190074687504</c:v>
                </c:pt>
                <c:pt idx="6183">
                  <c:v>43451.190604791664</c:v>
                </c:pt>
                <c:pt idx="6184">
                  <c:v>43451.193629583337</c:v>
                </c:pt>
                <c:pt idx="6185">
                  <c:v>43451.230952256941</c:v>
                </c:pt>
                <c:pt idx="6186">
                  <c:v>43451.247409537034</c:v>
                </c:pt>
                <c:pt idx="6187">
                  <c:v>43451.282725810182</c:v>
                </c:pt>
                <c:pt idx="6188">
                  <c:v>43451.364077222221</c:v>
                </c:pt>
                <c:pt idx="6189">
                  <c:v>43451.364984351851</c:v>
                </c:pt>
                <c:pt idx="6190">
                  <c:v>43451.367076226852</c:v>
                </c:pt>
                <c:pt idx="6191">
                  <c:v>43451.367269803239</c:v>
                </c:pt>
                <c:pt idx="6192">
                  <c:v>43451.367642430552</c:v>
                </c:pt>
                <c:pt idx="6193">
                  <c:v>43451.36775834491</c:v>
                </c:pt>
                <c:pt idx="6194">
                  <c:v>43451.36786179398</c:v>
                </c:pt>
                <c:pt idx="6195">
                  <c:v>43451.367996180554</c:v>
                </c:pt>
                <c:pt idx="6196">
                  <c:v>43451.368489166663</c:v>
                </c:pt>
                <c:pt idx="6197">
                  <c:v>43451.369424444441</c:v>
                </c:pt>
                <c:pt idx="6198">
                  <c:v>43451.388326805558</c:v>
                </c:pt>
                <c:pt idx="6199">
                  <c:v>43451.420903993057</c:v>
                </c:pt>
                <c:pt idx="6200">
                  <c:v>43451.44205416667</c:v>
                </c:pt>
                <c:pt idx="6201">
                  <c:v>43451.446388344906</c:v>
                </c:pt>
                <c:pt idx="6202">
                  <c:v>43451.456354745373</c:v>
                </c:pt>
                <c:pt idx="6203">
                  <c:v>43451.474088310184</c:v>
                </c:pt>
                <c:pt idx="6204">
                  <c:v>43451.477539131942</c:v>
                </c:pt>
                <c:pt idx="6205">
                  <c:v>43451.489557523149</c:v>
                </c:pt>
                <c:pt idx="6206">
                  <c:v>43451.5079419213</c:v>
                </c:pt>
                <c:pt idx="6207">
                  <c:v>43451.543406956021</c:v>
                </c:pt>
                <c:pt idx="6208">
                  <c:v>43451.55681091435</c:v>
                </c:pt>
                <c:pt idx="6209">
                  <c:v>43451.824525613425</c:v>
                </c:pt>
                <c:pt idx="6210">
                  <c:v>43451.843254131942</c:v>
                </c:pt>
                <c:pt idx="6211">
                  <c:v>43452.125929571761</c:v>
                </c:pt>
                <c:pt idx="6212">
                  <c:v>43452.131177268522</c:v>
                </c:pt>
                <c:pt idx="6213">
                  <c:v>43452.133656979167</c:v>
                </c:pt>
                <c:pt idx="6214">
                  <c:v>43452.135553668981</c:v>
                </c:pt>
                <c:pt idx="6215">
                  <c:v>43452.136622824073</c:v>
                </c:pt>
                <c:pt idx="6216">
                  <c:v>43452.155893888892</c:v>
                </c:pt>
                <c:pt idx="6217">
                  <c:v>43452.160462372682</c:v>
                </c:pt>
                <c:pt idx="6218">
                  <c:v>43452.167695555552</c:v>
                </c:pt>
                <c:pt idx="6219">
                  <c:v>43452.176835636572</c:v>
                </c:pt>
                <c:pt idx="6220">
                  <c:v>43452.181789525464</c:v>
                </c:pt>
                <c:pt idx="6221">
                  <c:v>43452.204185277777</c:v>
                </c:pt>
                <c:pt idx="6222">
                  <c:v>43452.216210856481</c:v>
                </c:pt>
                <c:pt idx="6223">
                  <c:v>43452.308919224539</c:v>
                </c:pt>
                <c:pt idx="6224">
                  <c:v>43452.309310034725</c:v>
                </c:pt>
                <c:pt idx="6225">
                  <c:v>43452.337519143519</c:v>
                </c:pt>
                <c:pt idx="6226">
                  <c:v>43452.338153263889</c:v>
                </c:pt>
                <c:pt idx="6227">
                  <c:v>43452.349250405096</c:v>
                </c:pt>
                <c:pt idx="6228">
                  <c:v>43452.371180844908</c:v>
                </c:pt>
                <c:pt idx="6229">
                  <c:v>43452.427490497685</c:v>
                </c:pt>
                <c:pt idx="6230">
                  <c:v>43452.430047430556</c:v>
                </c:pt>
                <c:pt idx="6231">
                  <c:v>43452.431899965275</c:v>
                </c:pt>
                <c:pt idx="6232">
                  <c:v>43452.507419953705</c:v>
                </c:pt>
                <c:pt idx="6233">
                  <c:v>43452.509518437502</c:v>
                </c:pt>
                <c:pt idx="6234">
                  <c:v>43452.517188414349</c:v>
                </c:pt>
                <c:pt idx="6235">
                  <c:v>43452.523990208334</c:v>
                </c:pt>
                <c:pt idx="6236">
                  <c:v>43452.528652152774</c:v>
                </c:pt>
                <c:pt idx="6237">
                  <c:v>43452.543568298614</c:v>
                </c:pt>
                <c:pt idx="6238">
                  <c:v>43452.547385543985</c:v>
                </c:pt>
                <c:pt idx="6239">
                  <c:v>43452.572703692131</c:v>
                </c:pt>
                <c:pt idx="6240">
                  <c:v>43452.599136145836</c:v>
                </c:pt>
                <c:pt idx="6241">
                  <c:v>43452.600040138888</c:v>
                </c:pt>
                <c:pt idx="6242">
                  <c:v>43452.619664074075</c:v>
                </c:pt>
                <c:pt idx="6243">
                  <c:v>43452.643730023148</c:v>
                </c:pt>
                <c:pt idx="6244">
                  <c:v>43452.746161446761</c:v>
                </c:pt>
                <c:pt idx="6245">
                  <c:v>43452.751723576388</c:v>
                </c:pt>
                <c:pt idx="6246">
                  <c:v>43452.872674652775</c:v>
                </c:pt>
                <c:pt idx="6247">
                  <c:v>43453.166072581022</c:v>
                </c:pt>
                <c:pt idx="6248">
                  <c:v>43453.176744594908</c:v>
                </c:pt>
                <c:pt idx="6249">
                  <c:v>43453.191231076387</c:v>
                </c:pt>
                <c:pt idx="6250">
                  <c:v>43453.203817442132</c:v>
                </c:pt>
                <c:pt idx="6251">
                  <c:v>43453.204555173608</c:v>
                </c:pt>
                <c:pt idx="6252">
                  <c:v>43453.240596261574</c:v>
                </c:pt>
                <c:pt idx="6253">
                  <c:v>43453.255526851855</c:v>
                </c:pt>
                <c:pt idx="6254">
                  <c:v>43453.280953831018</c:v>
                </c:pt>
                <c:pt idx="6255">
                  <c:v>43453.281162187501</c:v>
                </c:pt>
                <c:pt idx="6256">
                  <c:v>43453.300045451389</c:v>
                </c:pt>
                <c:pt idx="6257">
                  <c:v>43453.30103412037</c:v>
                </c:pt>
                <c:pt idx="6258">
                  <c:v>43453.305043460648</c:v>
                </c:pt>
                <c:pt idx="6259">
                  <c:v>43453.311958229169</c:v>
                </c:pt>
                <c:pt idx="6260">
                  <c:v>43453.317231215275</c:v>
                </c:pt>
                <c:pt idx="6261">
                  <c:v>43453.317596273148</c:v>
                </c:pt>
                <c:pt idx="6262">
                  <c:v>43453.32640972222</c:v>
                </c:pt>
                <c:pt idx="6263">
                  <c:v>43453.365157048611</c:v>
                </c:pt>
                <c:pt idx="6264">
                  <c:v>43453.399950393519</c:v>
                </c:pt>
                <c:pt idx="6265">
                  <c:v>43453.430927048612</c:v>
                </c:pt>
                <c:pt idx="6266">
                  <c:v>43453.434403217594</c:v>
                </c:pt>
                <c:pt idx="6267">
                  <c:v>43453.436096134261</c:v>
                </c:pt>
                <c:pt idx="6268">
                  <c:v>43453.437745127318</c:v>
                </c:pt>
                <c:pt idx="6269">
                  <c:v>43453.439314895833</c:v>
                </c:pt>
                <c:pt idx="6270">
                  <c:v>43453.460390775464</c:v>
                </c:pt>
                <c:pt idx="6271">
                  <c:v>43453.461185960645</c:v>
                </c:pt>
                <c:pt idx="6272">
                  <c:v>43453.477759664354</c:v>
                </c:pt>
                <c:pt idx="6273">
                  <c:v>43453.483636527781</c:v>
                </c:pt>
                <c:pt idx="6274">
                  <c:v>43453.568520451387</c:v>
                </c:pt>
                <c:pt idx="6275">
                  <c:v>43453.597135601849</c:v>
                </c:pt>
                <c:pt idx="6276">
                  <c:v>43453.757479189815</c:v>
                </c:pt>
                <c:pt idx="6277">
                  <c:v>43453.785594236113</c:v>
                </c:pt>
                <c:pt idx="6278">
                  <c:v>43453.788899131941</c:v>
                </c:pt>
                <c:pt idx="6279">
                  <c:v>43454.073265891202</c:v>
                </c:pt>
                <c:pt idx="6280">
                  <c:v>43454.169643854169</c:v>
                </c:pt>
                <c:pt idx="6281">
                  <c:v>43454.19181527778</c:v>
                </c:pt>
                <c:pt idx="6282">
                  <c:v>43454.211174317126</c:v>
                </c:pt>
                <c:pt idx="6283">
                  <c:v>43454.240561354163</c:v>
                </c:pt>
                <c:pt idx="6284">
                  <c:v>43454.246891423609</c:v>
                </c:pt>
                <c:pt idx="6285">
                  <c:v>43454.298004293982</c:v>
                </c:pt>
                <c:pt idx="6286">
                  <c:v>43454.30071369213</c:v>
                </c:pt>
                <c:pt idx="6287">
                  <c:v>43454.306377743058</c:v>
                </c:pt>
                <c:pt idx="6288">
                  <c:v>43454.308729618053</c:v>
                </c:pt>
                <c:pt idx="6289">
                  <c:v>43454.339934872682</c:v>
                </c:pt>
                <c:pt idx="6290">
                  <c:v>43454.34093903935</c:v>
                </c:pt>
                <c:pt idx="6291">
                  <c:v>43454.374284988429</c:v>
                </c:pt>
                <c:pt idx="6292">
                  <c:v>43454.417459606484</c:v>
                </c:pt>
                <c:pt idx="6293">
                  <c:v>43454.447466979167</c:v>
                </c:pt>
                <c:pt idx="6294">
                  <c:v>43454.447879768515</c:v>
                </c:pt>
                <c:pt idx="6295">
                  <c:v>43454.468961550927</c:v>
                </c:pt>
                <c:pt idx="6296">
                  <c:v>43454.493574872686</c:v>
                </c:pt>
                <c:pt idx="6297">
                  <c:v>43454.504457199073</c:v>
                </c:pt>
                <c:pt idx="6298">
                  <c:v>43454.504944814813</c:v>
                </c:pt>
                <c:pt idx="6299">
                  <c:v>43454.505758842592</c:v>
                </c:pt>
                <c:pt idx="6300">
                  <c:v>43454.512927256947</c:v>
                </c:pt>
                <c:pt idx="6301">
                  <c:v>43454.53433696759</c:v>
                </c:pt>
                <c:pt idx="6302">
                  <c:v>43454.572198553244</c:v>
                </c:pt>
                <c:pt idx="6303">
                  <c:v>43454.66887267361</c:v>
                </c:pt>
                <c:pt idx="6304">
                  <c:v>43454.672220844906</c:v>
                </c:pt>
                <c:pt idx="6305">
                  <c:v>43454.68809520833</c:v>
                </c:pt>
                <c:pt idx="6306">
                  <c:v>43455.204139803238</c:v>
                </c:pt>
                <c:pt idx="6307">
                  <c:v>43455.237647187503</c:v>
                </c:pt>
                <c:pt idx="6308">
                  <c:v>43455.240074861111</c:v>
                </c:pt>
                <c:pt idx="6309">
                  <c:v>43455.247080810186</c:v>
                </c:pt>
                <c:pt idx="6310">
                  <c:v>43455.247824467595</c:v>
                </c:pt>
                <c:pt idx="6311">
                  <c:v>43455.248835208331</c:v>
                </c:pt>
                <c:pt idx="6312">
                  <c:v>43455.249619745373</c:v>
                </c:pt>
                <c:pt idx="6313">
                  <c:v>43455.249998391206</c:v>
                </c:pt>
                <c:pt idx="6314">
                  <c:v>43455.260868564816</c:v>
                </c:pt>
                <c:pt idx="6315">
                  <c:v>43455.332349629629</c:v>
                </c:pt>
                <c:pt idx="6316">
                  <c:v>43455.336721307867</c:v>
                </c:pt>
                <c:pt idx="6317">
                  <c:v>43455.396952546296</c:v>
                </c:pt>
                <c:pt idx="6318">
                  <c:v>43455.397570787034</c:v>
                </c:pt>
                <c:pt idx="6319">
                  <c:v>43455.398224363424</c:v>
                </c:pt>
                <c:pt idx="6320">
                  <c:v>43455.398454236114</c:v>
                </c:pt>
                <c:pt idx="6321">
                  <c:v>43455.399135266205</c:v>
                </c:pt>
                <c:pt idx="6322">
                  <c:v>43455.399303043981</c:v>
                </c:pt>
                <c:pt idx="6323">
                  <c:v>43455.420855578705</c:v>
                </c:pt>
                <c:pt idx="6324">
                  <c:v>43455.421835624998</c:v>
                </c:pt>
                <c:pt idx="6325">
                  <c:v>43455.456947326391</c:v>
                </c:pt>
                <c:pt idx="6326">
                  <c:v>43455.469515092591</c:v>
                </c:pt>
                <c:pt idx="6327">
                  <c:v>43455.473608437504</c:v>
                </c:pt>
                <c:pt idx="6328">
                  <c:v>43455.738732962964</c:v>
                </c:pt>
                <c:pt idx="6329">
                  <c:v>43455.745873900465</c:v>
                </c:pt>
                <c:pt idx="6330">
                  <c:v>43455.783412442128</c:v>
                </c:pt>
                <c:pt idx="6331">
                  <c:v>43455.824544976851</c:v>
                </c:pt>
                <c:pt idx="6332">
                  <c:v>43455.839589780095</c:v>
                </c:pt>
                <c:pt idx="6333">
                  <c:v>43456.166186238428</c:v>
                </c:pt>
                <c:pt idx="6334">
                  <c:v>43456.395356203706</c:v>
                </c:pt>
                <c:pt idx="6335">
                  <c:v>43456.568866273148</c:v>
                </c:pt>
                <c:pt idx="6336">
                  <c:v>43456.609634120374</c:v>
                </c:pt>
                <c:pt idx="6337">
                  <c:v>43457.238555208336</c:v>
                </c:pt>
                <c:pt idx="6338">
                  <c:v>43457.36946303241</c:v>
                </c:pt>
                <c:pt idx="6339">
                  <c:v>43457.371630462963</c:v>
                </c:pt>
                <c:pt idx="6340">
                  <c:v>43457.390158622686</c:v>
                </c:pt>
                <c:pt idx="6341">
                  <c:v>43457.485352280091</c:v>
                </c:pt>
                <c:pt idx="6342">
                  <c:v>43457.508111481482</c:v>
                </c:pt>
                <c:pt idx="6343">
                  <c:v>43457.570929768517</c:v>
                </c:pt>
                <c:pt idx="6344">
                  <c:v>43457.57348431713</c:v>
                </c:pt>
                <c:pt idx="6345">
                  <c:v>43457.622001076386</c:v>
                </c:pt>
                <c:pt idx="6346">
                  <c:v>43457.672818379629</c:v>
                </c:pt>
                <c:pt idx="6347">
                  <c:v>43457.680358958336</c:v>
                </c:pt>
                <c:pt idx="6348">
                  <c:v>43457.785621446761</c:v>
                </c:pt>
                <c:pt idx="6349">
                  <c:v>43457.944132789351</c:v>
                </c:pt>
                <c:pt idx="6350">
                  <c:v>43458.019183807868</c:v>
                </c:pt>
                <c:pt idx="6351">
                  <c:v>43458.23659458333</c:v>
                </c:pt>
                <c:pt idx="6352">
                  <c:v>43458.257842349536</c:v>
                </c:pt>
                <c:pt idx="6353">
                  <c:v>43458.405315358796</c:v>
                </c:pt>
                <c:pt idx="6354">
                  <c:v>43459.125526145835</c:v>
                </c:pt>
                <c:pt idx="6355">
                  <c:v>43459.341971331021</c:v>
                </c:pt>
                <c:pt idx="6356">
                  <c:v>43459.360514814813</c:v>
                </c:pt>
                <c:pt idx="6357">
                  <c:v>43459.52582451389</c:v>
                </c:pt>
                <c:pt idx="6358">
                  <c:v>43459.554864583333</c:v>
                </c:pt>
                <c:pt idx="6359">
                  <c:v>43459.579375532405</c:v>
                </c:pt>
                <c:pt idx="6360">
                  <c:v>43459.612032997684</c:v>
                </c:pt>
                <c:pt idx="6361">
                  <c:v>43459.618591527775</c:v>
                </c:pt>
                <c:pt idx="6362">
                  <c:v>43459.621899224534</c:v>
                </c:pt>
                <c:pt idx="6363">
                  <c:v>43459.647564710649</c:v>
                </c:pt>
                <c:pt idx="6364">
                  <c:v>43459.648308553238</c:v>
                </c:pt>
                <c:pt idx="6365">
                  <c:v>43459.651597314813</c:v>
                </c:pt>
                <c:pt idx="6366">
                  <c:v>43459.656636747684</c:v>
                </c:pt>
                <c:pt idx="6367">
                  <c:v>43459.712072222224</c:v>
                </c:pt>
                <c:pt idx="6368">
                  <c:v>43460.645049398147</c:v>
                </c:pt>
                <c:pt idx="6369">
                  <c:v>43460.682511539351</c:v>
                </c:pt>
                <c:pt idx="6370">
                  <c:v>43460.703636041668</c:v>
                </c:pt>
                <c:pt idx="6371">
                  <c:v>43460.74275016204</c:v>
                </c:pt>
                <c:pt idx="6372">
                  <c:v>43461.136714652777</c:v>
                </c:pt>
                <c:pt idx="6373">
                  <c:v>43461.219045601851</c:v>
                </c:pt>
                <c:pt idx="6374">
                  <c:v>43461.23558403935</c:v>
                </c:pt>
                <c:pt idx="6375">
                  <c:v>43461.255220173611</c:v>
                </c:pt>
                <c:pt idx="6376">
                  <c:v>43461.268329699073</c:v>
                </c:pt>
                <c:pt idx="6377">
                  <c:v>43461.346639814816</c:v>
                </c:pt>
                <c:pt idx="6378">
                  <c:v>43461.475681782409</c:v>
                </c:pt>
                <c:pt idx="6379">
                  <c:v>43461.667580833331</c:v>
                </c:pt>
                <c:pt idx="6380">
                  <c:v>43461.898365451387</c:v>
                </c:pt>
                <c:pt idx="6381">
                  <c:v>43462.346169201388</c:v>
                </c:pt>
                <c:pt idx="6382">
                  <c:v>43462.537883240744</c:v>
                </c:pt>
                <c:pt idx="6383">
                  <c:v>43462.623591585645</c:v>
                </c:pt>
                <c:pt idx="6384">
                  <c:v>43464.475696493057</c:v>
                </c:pt>
                <c:pt idx="6385">
                  <c:v>43465.251425405091</c:v>
                </c:pt>
                <c:pt idx="6386">
                  <c:v>43465.537333113425</c:v>
                </c:pt>
                <c:pt idx="6387">
                  <c:v>43466.028887175926</c:v>
                </c:pt>
                <c:pt idx="6388">
                  <c:v>43466.150951331016</c:v>
                </c:pt>
                <c:pt idx="6389">
                  <c:v>43467.299131840278</c:v>
                </c:pt>
                <c:pt idx="6390">
                  <c:v>43467.431212303243</c:v>
                </c:pt>
                <c:pt idx="6391">
                  <c:v>43467.431574675924</c:v>
                </c:pt>
                <c:pt idx="6392">
                  <c:v>43467.453934687503</c:v>
                </c:pt>
                <c:pt idx="6393">
                  <c:v>43467.663164861115</c:v>
                </c:pt>
                <c:pt idx="6394">
                  <c:v>43467.742090671294</c:v>
                </c:pt>
                <c:pt idx="6395">
                  <c:v>43468.349368020834</c:v>
                </c:pt>
                <c:pt idx="6396">
                  <c:v>43468.444341296294</c:v>
                </c:pt>
                <c:pt idx="6397">
                  <c:v>43468.462460613424</c:v>
                </c:pt>
                <c:pt idx="6398">
                  <c:v>43468.462793935185</c:v>
                </c:pt>
                <c:pt idx="6399">
                  <c:v>43468.464475196757</c:v>
                </c:pt>
                <c:pt idx="6400">
                  <c:v>43469.135392997683</c:v>
                </c:pt>
                <c:pt idx="6401">
                  <c:v>43469.300574780093</c:v>
                </c:pt>
                <c:pt idx="6402">
                  <c:v>43469.328484363425</c:v>
                </c:pt>
                <c:pt idx="6403">
                  <c:v>43469.365563518521</c:v>
                </c:pt>
                <c:pt idx="6404">
                  <c:v>43469.429427141207</c:v>
                </c:pt>
                <c:pt idx="6405">
                  <c:v>43469.430755833331</c:v>
                </c:pt>
                <c:pt idx="6406">
                  <c:v>43469.434791087966</c:v>
                </c:pt>
                <c:pt idx="6407">
                  <c:v>43469.440098090279</c:v>
                </c:pt>
                <c:pt idx="6408">
                  <c:v>43469.467730266202</c:v>
                </c:pt>
                <c:pt idx="6409">
                  <c:v>43470.122557962961</c:v>
                </c:pt>
                <c:pt idx="6410">
                  <c:v>43470.517258946762</c:v>
                </c:pt>
                <c:pt idx="6411">
                  <c:v>43470.622930428239</c:v>
                </c:pt>
                <c:pt idx="6412">
                  <c:v>43470.663064687498</c:v>
                </c:pt>
                <c:pt idx="6413">
                  <c:v>43470.814343148151</c:v>
                </c:pt>
                <c:pt idx="6414">
                  <c:v>43471.571114247687</c:v>
                </c:pt>
                <c:pt idx="6415">
                  <c:v>43471.57376107639</c:v>
                </c:pt>
                <c:pt idx="6416">
                  <c:v>43471.575844375002</c:v>
                </c:pt>
                <c:pt idx="6417">
                  <c:v>43471.579574444448</c:v>
                </c:pt>
                <c:pt idx="6418">
                  <c:v>43471.581305416665</c:v>
                </c:pt>
                <c:pt idx="6419">
                  <c:v>43471.586508495369</c:v>
                </c:pt>
                <c:pt idx="6420">
                  <c:v>43471.587005543981</c:v>
                </c:pt>
                <c:pt idx="6421">
                  <c:v>43471.631296087966</c:v>
                </c:pt>
                <c:pt idx="6422">
                  <c:v>43471.767636759258</c:v>
                </c:pt>
                <c:pt idx="6423">
                  <c:v>43471.769957048615</c:v>
                </c:pt>
                <c:pt idx="6424">
                  <c:v>43471.781834398149</c:v>
                </c:pt>
                <c:pt idx="6425">
                  <c:v>43471.979886990739</c:v>
                </c:pt>
                <c:pt idx="6426">
                  <c:v>43472.101096550927</c:v>
                </c:pt>
                <c:pt idx="6427">
                  <c:v>43472.110921840278</c:v>
                </c:pt>
                <c:pt idx="6428">
                  <c:v>43472.113757604166</c:v>
                </c:pt>
                <c:pt idx="6429">
                  <c:v>43472.294410428243</c:v>
                </c:pt>
                <c:pt idx="6430">
                  <c:v>43472.295324699073</c:v>
                </c:pt>
                <c:pt idx="6431">
                  <c:v>43472.296336701387</c:v>
                </c:pt>
                <c:pt idx="6432">
                  <c:v>43472.309551620368</c:v>
                </c:pt>
                <c:pt idx="6433">
                  <c:v>43472.324080092592</c:v>
                </c:pt>
                <c:pt idx="6434">
                  <c:v>43472.341224872682</c:v>
                </c:pt>
                <c:pt idx="6435">
                  <c:v>43472.345963113425</c:v>
                </c:pt>
                <c:pt idx="6436">
                  <c:v>43472.3526856713</c:v>
                </c:pt>
                <c:pt idx="6437">
                  <c:v>43472.413223888892</c:v>
                </c:pt>
                <c:pt idx="6438">
                  <c:v>43472.429731504628</c:v>
                </c:pt>
                <c:pt idx="6439">
                  <c:v>43472.430002245368</c:v>
                </c:pt>
                <c:pt idx="6440">
                  <c:v>43472.432575046296</c:v>
                </c:pt>
                <c:pt idx="6441">
                  <c:v>43472.435593206021</c:v>
                </c:pt>
                <c:pt idx="6442">
                  <c:v>43472.435747662035</c:v>
                </c:pt>
                <c:pt idx="6443">
                  <c:v>43472.45279048611</c:v>
                </c:pt>
                <c:pt idx="6444">
                  <c:v>43472.455910416669</c:v>
                </c:pt>
                <c:pt idx="6445">
                  <c:v>43472.485566527779</c:v>
                </c:pt>
                <c:pt idx="6446">
                  <c:v>43472.578280138892</c:v>
                </c:pt>
                <c:pt idx="6447">
                  <c:v>43472.579796678241</c:v>
                </c:pt>
                <c:pt idx="6448">
                  <c:v>43472.682621863423</c:v>
                </c:pt>
                <c:pt idx="6449">
                  <c:v>43472.7828537963</c:v>
                </c:pt>
                <c:pt idx="6450">
                  <c:v>43472.827400798611</c:v>
                </c:pt>
                <c:pt idx="6451">
                  <c:v>43473.068604375003</c:v>
                </c:pt>
                <c:pt idx="6452">
                  <c:v>43473.073507465277</c:v>
                </c:pt>
                <c:pt idx="6453">
                  <c:v>43473.149049884261</c:v>
                </c:pt>
                <c:pt idx="6454">
                  <c:v>43473.237026678238</c:v>
                </c:pt>
                <c:pt idx="6455">
                  <c:v>43473.295533645833</c:v>
                </c:pt>
                <c:pt idx="6456">
                  <c:v>43473.300577083333</c:v>
                </c:pt>
                <c:pt idx="6457">
                  <c:v>43473.315494710645</c:v>
                </c:pt>
                <c:pt idx="6458">
                  <c:v>43473.323317800925</c:v>
                </c:pt>
                <c:pt idx="6459">
                  <c:v>43473.323400821762</c:v>
                </c:pt>
                <c:pt idx="6460">
                  <c:v>43473.337375069445</c:v>
                </c:pt>
                <c:pt idx="6461">
                  <c:v>43473.372903819443</c:v>
                </c:pt>
                <c:pt idx="6462">
                  <c:v>43473.390263900466</c:v>
                </c:pt>
                <c:pt idx="6463">
                  <c:v>43473.415508680555</c:v>
                </c:pt>
                <c:pt idx="6464">
                  <c:v>43473.41749201389</c:v>
                </c:pt>
                <c:pt idx="6465">
                  <c:v>43473.424899097219</c:v>
                </c:pt>
                <c:pt idx="6466">
                  <c:v>43473.443052256946</c:v>
                </c:pt>
                <c:pt idx="6467">
                  <c:v>43473.445629189817</c:v>
                </c:pt>
                <c:pt idx="6468">
                  <c:v>43473.476208611108</c:v>
                </c:pt>
                <c:pt idx="6469">
                  <c:v>43473.502733148147</c:v>
                </c:pt>
                <c:pt idx="6470">
                  <c:v>43473.520493240743</c:v>
                </c:pt>
                <c:pt idx="6471">
                  <c:v>43473.601352025464</c:v>
                </c:pt>
                <c:pt idx="6472">
                  <c:v>43473.610055300924</c:v>
                </c:pt>
                <c:pt idx="6473">
                  <c:v>43473.610291157405</c:v>
                </c:pt>
                <c:pt idx="6474">
                  <c:v>43473.626329317129</c:v>
                </c:pt>
                <c:pt idx="6475">
                  <c:v>43473.683911898152</c:v>
                </c:pt>
                <c:pt idx="6476">
                  <c:v>43474.182959282407</c:v>
                </c:pt>
                <c:pt idx="6477">
                  <c:v>43474.210130497682</c:v>
                </c:pt>
                <c:pt idx="6478">
                  <c:v>43474.218666817127</c:v>
                </c:pt>
                <c:pt idx="6479">
                  <c:v>43474.221524641202</c:v>
                </c:pt>
                <c:pt idx="6480">
                  <c:v>43474.301387546293</c:v>
                </c:pt>
                <c:pt idx="6481">
                  <c:v>43474.313700844905</c:v>
                </c:pt>
                <c:pt idx="6482">
                  <c:v>43474.318455069442</c:v>
                </c:pt>
                <c:pt idx="6483">
                  <c:v>43474.331738657405</c:v>
                </c:pt>
                <c:pt idx="6484">
                  <c:v>43474.335927280095</c:v>
                </c:pt>
                <c:pt idx="6485">
                  <c:v>43474.338765949076</c:v>
                </c:pt>
                <c:pt idx="6486">
                  <c:v>43474.343413263887</c:v>
                </c:pt>
                <c:pt idx="6487">
                  <c:v>43474.345058483799</c:v>
                </c:pt>
                <c:pt idx="6488">
                  <c:v>43474.351301886571</c:v>
                </c:pt>
                <c:pt idx="6489">
                  <c:v>43474.368640289351</c:v>
                </c:pt>
                <c:pt idx="6490">
                  <c:v>43474.373603483793</c:v>
                </c:pt>
                <c:pt idx="6491">
                  <c:v>43474.374279027776</c:v>
                </c:pt>
                <c:pt idx="6492">
                  <c:v>43474.396314201389</c:v>
                </c:pt>
                <c:pt idx="6493">
                  <c:v>43474.410014108798</c:v>
                </c:pt>
                <c:pt idx="6494">
                  <c:v>43474.416465416667</c:v>
                </c:pt>
                <c:pt idx="6495">
                  <c:v>43474.41899273148</c:v>
                </c:pt>
                <c:pt idx="6496">
                  <c:v>43474.429819062498</c:v>
                </c:pt>
                <c:pt idx="6497">
                  <c:v>43474.435716134256</c:v>
                </c:pt>
                <c:pt idx="6498">
                  <c:v>43474.46319451389</c:v>
                </c:pt>
                <c:pt idx="6499">
                  <c:v>43474.46892590278</c:v>
                </c:pt>
                <c:pt idx="6500">
                  <c:v>43474.476152777781</c:v>
                </c:pt>
                <c:pt idx="6501">
                  <c:v>43474.508235729169</c:v>
                </c:pt>
                <c:pt idx="6502">
                  <c:v>43475.210323356485</c:v>
                </c:pt>
                <c:pt idx="6503">
                  <c:v>43475.214263703703</c:v>
                </c:pt>
                <c:pt idx="6504">
                  <c:v>43475.21487891204</c:v>
                </c:pt>
                <c:pt idx="6505">
                  <c:v>43475.221012662034</c:v>
                </c:pt>
                <c:pt idx="6506">
                  <c:v>43475.222757118056</c:v>
                </c:pt>
                <c:pt idx="6507">
                  <c:v>43475.332694201388</c:v>
                </c:pt>
                <c:pt idx="6508">
                  <c:v>43475.333145474535</c:v>
                </c:pt>
                <c:pt idx="6509">
                  <c:v>43475.334347222219</c:v>
                </c:pt>
                <c:pt idx="6510">
                  <c:v>43475.337640509257</c:v>
                </c:pt>
                <c:pt idx="6511">
                  <c:v>43475.358705023151</c:v>
                </c:pt>
                <c:pt idx="6512">
                  <c:v>43475.369327719905</c:v>
                </c:pt>
                <c:pt idx="6513">
                  <c:v>43475.381114791664</c:v>
                </c:pt>
                <c:pt idx="6514">
                  <c:v>43475.390201678238</c:v>
                </c:pt>
                <c:pt idx="6515">
                  <c:v>43475.427483912033</c:v>
                </c:pt>
                <c:pt idx="6516">
                  <c:v>43475.428520590278</c:v>
                </c:pt>
                <c:pt idx="6517">
                  <c:v>43475.434099814818</c:v>
                </c:pt>
                <c:pt idx="6518">
                  <c:v>43475.444606666664</c:v>
                </c:pt>
                <c:pt idx="6519">
                  <c:v>43475.457200243058</c:v>
                </c:pt>
                <c:pt idx="6520">
                  <c:v>43475.482232638889</c:v>
                </c:pt>
                <c:pt idx="6521">
                  <c:v>43475.492842083331</c:v>
                </c:pt>
                <c:pt idx="6522">
                  <c:v>43475.662054097222</c:v>
                </c:pt>
                <c:pt idx="6523">
                  <c:v>43475.735430289351</c:v>
                </c:pt>
                <c:pt idx="6524">
                  <c:v>43475.742756597225</c:v>
                </c:pt>
                <c:pt idx="6525">
                  <c:v>43476.136890393522</c:v>
                </c:pt>
                <c:pt idx="6526">
                  <c:v>43476.194703622685</c:v>
                </c:pt>
                <c:pt idx="6527">
                  <c:v>43476.280678738425</c:v>
                </c:pt>
                <c:pt idx="6528">
                  <c:v>43476.29808803241</c:v>
                </c:pt>
                <c:pt idx="6529">
                  <c:v>43476.322335219906</c:v>
                </c:pt>
                <c:pt idx="6530">
                  <c:v>43476.325808229165</c:v>
                </c:pt>
                <c:pt idx="6531">
                  <c:v>43476.334474525465</c:v>
                </c:pt>
                <c:pt idx="6532">
                  <c:v>43476.584178541663</c:v>
                </c:pt>
                <c:pt idx="6533">
                  <c:v>43478.456898344906</c:v>
                </c:pt>
                <c:pt idx="6534">
                  <c:v>43479.224427824076</c:v>
                </c:pt>
                <c:pt idx="6535">
                  <c:v>43479.239787824074</c:v>
                </c:pt>
                <c:pt idx="6536">
                  <c:v>43479.381843449075</c:v>
                </c:pt>
                <c:pt idx="6537">
                  <c:v>43479.565730879629</c:v>
                </c:pt>
                <c:pt idx="6538">
                  <c:v>43480.308683043979</c:v>
                </c:pt>
                <c:pt idx="6539">
                  <c:v>43480.403102280092</c:v>
                </c:pt>
                <c:pt idx="6540">
                  <c:v>43480.40985113426</c:v>
                </c:pt>
                <c:pt idx="6541">
                  <c:v>43480.432542060182</c:v>
                </c:pt>
                <c:pt idx="6542">
                  <c:v>43480.512785104169</c:v>
                </c:pt>
                <c:pt idx="6543">
                  <c:v>43481.448953194442</c:v>
                </c:pt>
                <c:pt idx="6544">
                  <c:v>43481.47961934028</c:v>
                </c:pt>
                <c:pt idx="6545">
                  <c:v>43481.48512902778</c:v>
                </c:pt>
                <c:pt idx="6546">
                  <c:v>43481.712067916669</c:v>
                </c:pt>
                <c:pt idx="6547">
                  <c:v>43481.712207685188</c:v>
                </c:pt>
                <c:pt idx="6548">
                  <c:v>43481.713874479166</c:v>
                </c:pt>
                <c:pt idx="6549">
                  <c:v>43482.200686319447</c:v>
                </c:pt>
                <c:pt idx="6550">
                  <c:v>43482.207455393516</c:v>
                </c:pt>
                <c:pt idx="6551">
                  <c:v>43482.279721574072</c:v>
                </c:pt>
                <c:pt idx="6552">
                  <c:v>43482.282416620372</c:v>
                </c:pt>
                <c:pt idx="6553">
                  <c:v>43482.40366034722</c:v>
                </c:pt>
                <c:pt idx="6554">
                  <c:v>43482.409340300925</c:v>
                </c:pt>
                <c:pt idx="6555">
                  <c:v>43482.42273878472</c:v>
                </c:pt>
                <c:pt idx="6556">
                  <c:v>43482.424242615743</c:v>
                </c:pt>
                <c:pt idx="6557">
                  <c:v>43482.424926886575</c:v>
                </c:pt>
                <c:pt idx="6558">
                  <c:v>43482.428083275459</c:v>
                </c:pt>
                <c:pt idx="6559">
                  <c:v>43482.43178939815</c:v>
                </c:pt>
                <c:pt idx="6560">
                  <c:v>43482.43276127315</c:v>
                </c:pt>
                <c:pt idx="6561">
                  <c:v>43482.436312141203</c:v>
                </c:pt>
                <c:pt idx="6562">
                  <c:v>43482.443044120373</c:v>
                </c:pt>
                <c:pt idx="6563">
                  <c:v>43482.443849849536</c:v>
                </c:pt>
                <c:pt idx="6564">
                  <c:v>43482.444955335646</c:v>
                </c:pt>
                <c:pt idx="6565">
                  <c:v>43482.445664861109</c:v>
                </c:pt>
                <c:pt idx="6566">
                  <c:v>43482.451773437497</c:v>
                </c:pt>
                <c:pt idx="6567">
                  <c:v>43482.470168252315</c:v>
                </c:pt>
                <c:pt idx="6568">
                  <c:v>43482.490006874999</c:v>
                </c:pt>
                <c:pt idx="6569">
                  <c:v>43482.494671944442</c:v>
                </c:pt>
                <c:pt idx="6570">
                  <c:v>43482.501842418984</c:v>
                </c:pt>
                <c:pt idx="6571">
                  <c:v>43482.575313900466</c:v>
                </c:pt>
                <c:pt idx="6572">
                  <c:v>43482.58650459491</c:v>
                </c:pt>
                <c:pt idx="6573">
                  <c:v>43482.603753124997</c:v>
                </c:pt>
                <c:pt idx="6574">
                  <c:v>43482.604476365741</c:v>
                </c:pt>
                <c:pt idx="6575">
                  <c:v>43482.678264421294</c:v>
                </c:pt>
                <c:pt idx="6576">
                  <c:v>43483.494420694442</c:v>
                </c:pt>
                <c:pt idx="6577">
                  <c:v>43483.503061192132</c:v>
                </c:pt>
                <c:pt idx="6578">
                  <c:v>43483.525559004629</c:v>
                </c:pt>
                <c:pt idx="6579">
                  <c:v>43483.54583466435</c:v>
                </c:pt>
                <c:pt idx="6580">
                  <c:v>43483.54627890046</c:v>
                </c:pt>
                <c:pt idx="6581">
                  <c:v>43483.546727581015</c:v>
                </c:pt>
                <c:pt idx="6582">
                  <c:v>43483.5472262037</c:v>
                </c:pt>
                <c:pt idx="6583">
                  <c:v>43483.595628344905</c:v>
                </c:pt>
                <c:pt idx="6584">
                  <c:v>43483.709353333332</c:v>
                </c:pt>
                <c:pt idx="6585">
                  <c:v>43483.732426099537</c:v>
                </c:pt>
                <c:pt idx="6586">
                  <c:v>43484.160708449075</c:v>
                </c:pt>
                <c:pt idx="6587">
                  <c:v>43484.262147164351</c:v>
                </c:pt>
                <c:pt idx="6588">
                  <c:v>43484.37933009259</c:v>
                </c:pt>
                <c:pt idx="6589">
                  <c:v>43484.472406608795</c:v>
                </c:pt>
                <c:pt idx="6590">
                  <c:v>43484.740422662035</c:v>
                </c:pt>
                <c:pt idx="6591">
                  <c:v>43484.740511678239</c:v>
                </c:pt>
                <c:pt idx="6592">
                  <c:v>43484.890971805558</c:v>
                </c:pt>
                <c:pt idx="6593">
                  <c:v>43484.968979675927</c:v>
                </c:pt>
                <c:pt idx="6594">
                  <c:v>43485.210318252313</c:v>
                </c:pt>
                <c:pt idx="6595">
                  <c:v>43485.317664444447</c:v>
                </c:pt>
                <c:pt idx="6596">
                  <c:v>43485.587199930553</c:v>
                </c:pt>
                <c:pt idx="6597">
                  <c:v>43485.588838668984</c:v>
                </c:pt>
                <c:pt idx="6598">
                  <c:v>43485.805275266204</c:v>
                </c:pt>
                <c:pt idx="6599">
                  <c:v>43485.819614166663</c:v>
                </c:pt>
                <c:pt idx="6600">
                  <c:v>43485.933092500003</c:v>
                </c:pt>
                <c:pt idx="6601">
                  <c:v>43486.177004386576</c:v>
                </c:pt>
                <c:pt idx="6602">
                  <c:v>43486.182355289355</c:v>
                </c:pt>
                <c:pt idx="6603">
                  <c:v>43486.185506030095</c:v>
                </c:pt>
                <c:pt idx="6604">
                  <c:v>43486.202630844906</c:v>
                </c:pt>
                <c:pt idx="6605">
                  <c:v>43486.207937743056</c:v>
                </c:pt>
                <c:pt idx="6606">
                  <c:v>43486.294316979169</c:v>
                </c:pt>
                <c:pt idx="6607">
                  <c:v>43486.307639282408</c:v>
                </c:pt>
                <c:pt idx="6608">
                  <c:v>43486.312047430554</c:v>
                </c:pt>
                <c:pt idx="6609">
                  <c:v>43486.317690300923</c:v>
                </c:pt>
                <c:pt idx="6610">
                  <c:v>43486.319723773151</c:v>
                </c:pt>
                <c:pt idx="6611">
                  <c:v>43486.32099738426</c:v>
                </c:pt>
                <c:pt idx="6612">
                  <c:v>43486.321188530092</c:v>
                </c:pt>
                <c:pt idx="6613">
                  <c:v>43486.32611962963</c:v>
                </c:pt>
                <c:pt idx="6614">
                  <c:v>43486.333494317128</c:v>
                </c:pt>
                <c:pt idx="6615">
                  <c:v>43486.336666597221</c:v>
                </c:pt>
                <c:pt idx="6616">
                  <c:v>43486.341489050923</c:v>
                </c:pt>
                <c:pt idx="6617">
                  <c:v>43486.344962476855</c:v>
                </c:pt>
                <c:pt idx="6618">
                  <c:v>43486.369105601851</c:v>
                </c:pt>
                <c:pt idx="6619">
                  <c:v>43486.53342673611</c:v>
                </c:pt>
                <c:pt idx="6620">
                  <c:v>43487.172629907407</c:v>
                </c:pt>
                <c:pt idx="6621">
                  <c:v>43487.184654641205</c:v>
                </c:pt>
                <c:pt idx="6622">
                  <c:v>43487.195275231483</c:v>
                </c:pt>
                <c:pt idx="6623">
                  <c:v>43487.217668217592</c:v>
                </c:pt>
                <c:pt idx="6624">
                  <c:v>43487.223338194446</c:v>
                </c:pt>
                <c:pt idx="6625">
                  <c:v>43487.340237881945</c:v>
                </c:pt>
                <c:pt idx="6626">
                  <c:v>43487.341790474537</c:v>
                </c:pt>
                <c:pt idx="6627">
                  <c:v>43487.353697164355</c:v>
                </c:pt>
                <c:pt idx="6628">
                  <c:v>43487.381530960651</c:v>
                </c:pt>
                <c:pt idx="6629">
                  <c:v>43487.38676429398</c:v>
                </c:pt>
                <c:pt idx="6630">
                  <c:v>43487.420711192128</c:v>
                </c:pt>
                <c:pt idx="6631">
                  <c:v>43487.472187129628</c:v>
                </c:pt>
                <c:pt idx="6632">
                  <c:v>43487.502424212966</c:v>
                </c:pt>
                <c:pt idx="6633">
                  <c:v>43487.541850138892</c:v>
                </c:pt>
                <c:pt idx="6634">
                  <c:v>43487.550628807869</c:v>
                </c:pt>
                <c:pt idx="6635">
                  <c:v>43487.620497581018</c:v>
                </c:pt>
                <c:pt idx="6636">
                  <c:v>43487.626899050927</c:v>
                </c:pt>
                <c:pt idx="6637">
                  <c:v>43487.633456249998</c:v>
                </c:pt>
                <c:pt idx="6638">
                  <c:v>43487.68881216435</c:v>
                </c:pt>
                <c:pt idx="6639">
                  <c:v>43487.708087974534</c:v>
                </c:pt>
                <c:pt idx="6640">
                  <c:v>43487.723636863426</c:v>
                </c:pt>
                <c:pt idx="6641">
                  <c:v>43487.726655868057</c:v>
                </c:pt>
                <c:pt idx="6642">
                  <c:v>43487.730156631944</c:v>
                </c:pt>
                <c:pt idx="6643">
                  <c:v>43487.731226145836</c:v>
                </c:pt>
                <c:pt idx="6644">
                  <c:v>43487.768284363425</c:v>
                </c:pt>
                <c:pt idx="6645">
                  <c:v>43488.12344758102</c:v>
                </c:pt>
                <c:pt idx="6646">
                  <c:v>43488.145617222224</c:v>
                </c:pt>
                <c:pt idx="6647">
                  <c:v>43488.257812511576</c:v>
                </c:pt>
                <c:pt idx="6648">
                  <c:v>43488.294872060185</c:v>
                </c:pt>
                <c:pt idx="6649">
                  <c:v>43488.321797060184</c:v>
                </c:pt>
                <c:pt idx="6650">
                  <c:v>43488.322031481483</c:v>
                </c:pt>
                <c:pt idx="6651">
                  <c:v>43488.324461076387</c:v>
                </c:pt>
                <c:pt idx="6652">
                  <c:v>43488.325709976853</c:v>
                </c:pt>
                <c:pt idx="6653">
                  <c:v>43488.33715673611</c:v>
                </c:pt>
                <c:pt idx="6654">
                  <c:v>43488.338581226853</c:v>
                </c:pt>
                <c:pt idx="6655">
                  <c:v>43488.33921435185</c:v>
                </c:pt>
                <c:pt idx="6656">
                  <c:v>43488.354645150466</c:v>
                </c:pt>
                <c:pt idx="6657">
                  <c:v>43488.406610706021</c:v>
                </c:pt>
                <c:pt idx="6658">
                  <c:v>43488.43174104167</c:v>
                </c:pt>
                <c:pt idx="6659">
                  <c:v>43488.437547222224</c:v>
                </c:pt>
                <c:pt idx="6660">
                  <c:v>43488.458694745372</c:v>
                </c:pt>
                <c:pt idx="6661">
                  <c:v>43488.468387465276</c:v>
                </c:pt>
                <c:pt idx="6662">
                  <c:v>43488.468922233798</c:v>
                </c:pt>
                <c:pt idx="6663">
                  <c:v>43488.495563946759</c:v>
                </c:pt>
                <c:pt idx="6664">
                  <c:v>43488.507386041667</c:v>
                </c:pt>
                <c:pt idx="6665">
                  <c:v>43488.535473564814</c:v>
                </c:pt>
                <c:pt idx="6666">
                  <c:v>43488.55960375</c:v>
                </c:pt>
                <c:pt idx="6667">
                  <c:v>43488.566460520837</c:v>
                </c:pt>
                <c:pt idx="6668">
                  <c:v>43488.56808503472</c:v>
                </c:pt>
                <c:pt idx="6669">
                  <c:v>43488.725414907407</c:v>
                </c:pt>
                <c:pt idx="6670">
                  <c:v>43488.764542303237</c:v>
                </c:pt>
                <c:pt idx="6671">
                  <c:v>43488.838429293981</c:v>
                </c:pt>
                <c:pt idx="6672">
                  <c:v>43488.839247013886</c:v>
                </c:pt>
                <c:pt idx="6673">
                  <c:v>43488.911490891202</c:v>
                </c:pt>
                <c:pt idx="6674">
                  <c:v>43488.930827025462</c:v>
                </c:pt>
                <c:pt idx="6675">
                  <c:v>43489.07808939815</c:v>
                </c:pt>
                <c:pt idx="6676">
                  <c:v>43489.126848854168</c:v>
                </c:pt>
                <c:pt idx="6677">
                  <c:v>43489.215183310182</c:v>
                </c:pt>
                <c:pt idx="6678">
                  <c:v>43489.21524203704</c:v>
                </c:pt>
                <c:pt idx="6679">
                  <c:v>43489.289918090275</c:v>
                </c:pt>
                <c:pt idx="6680">
                  <c:v>43489.30508056713</c:v>
                </c:pt>
                <c:pt idx="6681">
                  <c:v>43489.34130028935</c:v>
                </c:pt>
                <c:pt idx="6682">
                  <c:v>43489.351184027779</c:v>
                </c:pt>
                <c:pt idx="6683">
                  <c:v>43489.351793159723</c:v>
                </c:pt>
                <c:pt idx="6684">
                  <c:v>43489.370978576386</c:v>
                </c:pt>
                <c:pt idx="6685">
                  <c:v>43489.375901180552</c:v>
                </c:pt>
                <c:pt idx="6686">
                  <c:v>43489.381367013892</c:v>
                </c:pt>
                <c:pt idx="6687">
                  <c:v>43489.403372974535</c:v>
                </c:pt>
                <c:pt idx="6688">
                  <c:v>43489.41161545139</c:v>
                </c:pt>
                <c:pt idx="6689">
                  <c:v>43489.412221481478</c:v>
                </c:pt>
                <c:pt idx="6690">
                  <c:v>43489.429889791667</c:v>
                </c:pt>
                <c:pt idx="6691">
                  <c:v>43489.430128217595</c:v>
                </c:pt>
                <c:pt idx="6692">
                  <c:v>43489.442176817131</c:v>
                </c:pt>
                <c:pt idx="6693">
                  <c:v>43489.445700231481</c:v>
                </c:pt>
                <c:pt idx="6694">
                  <c:v>43489.449000173612</c:v>
                </c:pt>
                <c:pt idx="6695">
                  <c:v>43489.450562442129</c:v>
                </c:pt>
                <c:pt idx="6696">
                  <c:v>43489.458173356485</c:v>
                </c:pt>
                <c:pt idx="6697">
                  <c:v>43489.46587010417</c:v>
                </c:pt>
                <c:pt idx="6698">
                  <c:v>43489.471399108799</c:v>
                </c:pt>
                <c:pt idx="6699">
                  <c:v>43489.471609479166</c:v>
                </c:pt>
                <c:pt idx="6700">
                  <c:v>43489.502453634261</c:v>
                </c:pt>
                <c:pt idx="6701">
                  <c:v>43489.543501585649</c:v>
                </c:pt>
                <c:pt idx="6702">
                  <c:v>43489.54716386574</c:v>
                </c:pt>
                <c:pt idx="6703">
                  <c:v>43489.559984085645</c:v>
                </c:pt>
                <c:pt idx="6704">
                  <c:v>43489.564334803239</c:v>
                </c:pt>
                <c:pt idx="6705">
                  <c:v>43489.600898807868</c:v>
                </c:pt>
                <c:pt idx="6706">
                  <c:v>43489.602181655093</c:v>
                </c:pt>
                <c:pt idx="6707">
                  <c:v>43489.607895532405</c:v>
                </c:pt>
                <c:pt idx="6708">
                  <c:v>43489.658773958334</c:v>
                </c:pt>
                <c:pt idx="6709">
                  <c:v>43490.143177615741</c:v>
                </c:pt>
                <c:pt idx="6710">
                  <c:v>43490.164709421297</c:v>
                </c:pt>
                <c:pt idx="6711">
                  <c:v>43490.188908518518</c:v>
                </c:pt>
                <c:pt idx="6712">
                  <c:v>43490.194724340276</c:v>
                </c:pt>
                <c:pt idx="6713">
                  <c:v>43490.281678368054</c:v>
                </c:pt>
                <c:pt idx="6714">
                  <c:v>43490.378329791667</c:v>
                </c:pt>
                <c:pt idx="6715">
                  <c:v>43490.396919189814</c:v>
                </c:pt>
                <c:pt idx="6716">
                  <c:v>43490.407552268516</c:v>
                </c:pt>
                <c:pt idx="6717">
                  <c:v>43490.435620787037</c:v>
                </c:pt>
                <c:pt idx="6718">
                  <c:v>43490.44215195602</c:v>
                </c:pt>
                <c:pt idx="6719">
                  <c:v>43490.443913807867</c:v>
                </c:pt>
                <c:pt idx="6720">
                  <c:v>43490.448083124997</c:v>
                </c:pt>
                <c:pt idx="6721">
                  <c:v>43490.492599687503</c:v>
                </c:pt>
                <c:pt idx="6722">
                  <c:v>43490.508134837961</c:v>
                </c:pt>
                <c:pt idx="6723">
                  <c:v>43490.518112511571</c:v>
                </c:pt>
                <c:pt idx="6724">
                  <c:v>43490.519158344905</c:v>
                </c:pt>
                <c:pt idx="6725">
                  <c:v>43490.551366412037</c:v>
                </c:pt>
                <c:pt idx="6726">
                  <c:v>43490.693364733794</c:v>
                </c:pt>
                <c:pt idx="6727">
                  <c:v>43490.699102071761</c:v>
                </c:pt>
                <c:pt idx="6728">
                  <c:v>43491.059640497682</c:v>
                </c:pt>
                <c:pt idx="6729">
                  <c:v>43491.29177640046</c:v>
                </c:pt>
                <c:pt idx="6730">
                  <c:v>43491.507849768517</c:v>
                </c:pt>
                <c:pt idx="6731">
                  <c:v>43491.524759618056</c:v>
                </c:pt>
                <c:pt idx="6732">
                  <c:v>43491.75442247685</c:v>
                </c:pt>
                <c:pt idx="6733">
                  <c:v>43491.761650694447</c:v>
                </c:pt>
                <c:pt idx="6734">
                  <c:v>43491.764606307872</c:v>
                </c:pt>
                <c:pt idx="6735">
                  <c:v>43492.288890821757</c:v>
                </c:pt>
                <c:pt idx="6736">
                  <c:v>43492.477161898147</c:v>
                </c:pt>
                <c:pt idx="6737">
                  <c:v>43492.610710081019</c:v>
                </c:pt>
                <c:pt idx="6738">
                  <c:v>43492.667627673611</c:v>
                </c:pt>
                <c:pt idx="6739">
                  <c:v>43492.749234305556</c:v>
                </c:pt>
                <c:pt idx="6740">
                  <c:v>43492.749678726854</c:v>
                </c:pt>
                <c:pt idx="6741">
                  <c:v>43492.757298819444</c:v>
                </c:pt>
                <c:pt idx="6742">
                  <c:v>43492.758337291663</c:v>
                </c:pt>
                <c:pt idx="6743">
                  <c:v>43492.759085150465</c:v>
                </c:pt>
                <c:pt idx="6744">
                  <c:v>43493.295102291668</c:v>
                </c:pt>
                <c:pt idx="6745">
                  <c:v>43493.315214386574</c:v>
                </c:pt>
                <c:pt idx="6746">
                  <c:v>43493.315819594907</c:v>
                </c:pt>
                <c:pt idx="6747">
                  <c:v>43493.315904305557</c:v>
                </c:pt>
                <c:pt idx="6748">
                  <c:v>43493.345921504631</c:v>
                </c:pt>
                <c:pt idx="6749">
                  <c:v>43493.355427256945</c:v>
                </c:pt>
                <c:pt idx="6750">
                  <c:v>43493.360685462962</c:v>
                </c:pt>
                <c:pt idx="6751">
                  <c:v>43493.382962743053</c:v>
                </c:pt>
                <c:pt idx="6752">
                  <c:v>43493.391880902775</c:v>
                </c:pt>
                <c:pt idx="6753">
                  <c:v>43493.393996319443</c:v>
                </c:pt>
                <c:pt idx="6754">
                  <c:v>43493.394975474534</c:v>
                </c:pt>
                <c:pt idx="6755">
                  <c:v>43493.405383668978</c:v>
                </c:pt>
                <c:pt idx="6756">
                  <c:v>43493.406475011572</c:v>
                </c:pt>
                <c:pt idx="6757">
                  <c:v>43493.530115740738</c:v>
                </c:pt>
                <c:pt idx="6758">
                  <c:v>43493.535405995368</c:v>
                </c:pt>
                <c:pt idx="6759">
                  <c:v>43493.53931015046</c:v>
                </c:pt>
                <c:pt idx="6760">
                  <c:v>43493.546039236113</c:v>
                </c:pt>
                <c:pt idx="6761">
                  <c:v>43493.576553900464</c:v>
                </c:pt>
                <c:pt idx="6762">
                  <c:v>43493.643905810182</c:v>
                </c:pt>
                <c:pt idx="6763">
                  <c:v>43493.777606180556</c:v>
                </c:pt>
                <c:pt idx="6764">
                  <c:v>43493.777771724534</c:v>
                </c:pt>
                <c:pt idx="6765">
                  <c:v>43493.781158240738</c:v>
                </c:pt>
                <c:pt idx="6766">
                  <c:v>43493.781410173608</c:v>
                </c:pt>
                <c:pt idx="6767">
                  <c:v>43493.783550983797</c:v>
                </c:pt>
                <c:pt idx="6768">
                  <c:v>43493.788433773145</c:v>
                </c:pt>
                <c:pt idx="6769">
                  <c:v>43493.79645947917</c:v>
                </c:pt>
                <c:pt idx="6770">
                  <c:v>43493.816900682868</c:v>
                </c:pt>
                <c:pt idx="6771">
                  <c:v>43493.866056574072</c:v>
                </c:pt>
                <c:pt idx="6772">
                  <c:v>43493.982489317132</c:v>
                </c:pt>
                <c:pt idx="6773">
                  <c:v>43494.160957499997</c:v>
                </c:pt>
                <c:pt idx="6774">
                  <c:v>43494.163696006945</c:v>
                </c:pt>
                <c:pt idx="6775">
                  <c:v>43494.225108217594</c:v>
                </c:pt>
                <c:pt idx="6776">
                  <c:v>43494.374338576388</c:v>
                </c:pt>
                <c:pt idx="6777">
                  <c:v>43494.402733518516</c:v>
                </c:pt>
                <c:pt idx="6778">
                  <c:v>43494.403215763887</c:v>
                </c:pt>
                <c:pt idx="6779">
                  <c:v>43494.405800092594</c:v>
                </c:pt>
                <c:pt idx="6780">
                  <c:v>43494.406603796298</c:v>
                </c:pt>
                <c:pt idx="6781">
                  <c:v>43494.409027199072</c:v>
                </c:pt>
                <c:pt idx="6782">
                  <c:v>43494.418485312497</c:v>
                </c:pt>
                <c:pt idx="6783">
                  <c:v>43494.420275648146</c:v>
                </c:pt>
                <c:pt idx="6784">
                  <c:v>43494.427595127316</c:v>
                </c:pt>
                <c:pt idx="6785">
                  <c:v>43494.436940856482</c:v>
                </c:pt>
                <c:pt idx="6786">
                  <c:v>43494.495272361113</c:v>
                </c:pt>
                <c:pt idx="6787">
                  <c:v>43494.541802199077</c:v>
                </c:pt>
                <c:pt idx="6788">
                  <c:v>43494.616184733793</c:v>
                </c:pt>
                <c:pt idx="6789">
                  <c:v>43494.646500833333</c:v>
                </c:pt>
                <c:pt idx="6790">
                  <c:v>43494.691977268521</c:v>
                </c:pt>
                <c:pt idx="6791">
                  <c:v>43494.970265405093</c:v>
                </c:pt>
                <c:pt idx="6792">
                  <c:v>43495.223830208335</c:v>
                </c:pt>
                <c:pt idx="6793">
                  <c:v>43495.228182511572</c:v>
                </c:pt>
                <c:pt idx="6794">
                  <c:v>43495.230555821756</c:v>
                </c:pt>
                <c:pt idx="6795">
                  <c:v>43495.232038414353</c:v>
                </c:pt>
                <c:pt idx="6796">
                  <c:v>43495.262179039353</c:v>
                </c:pt>
                <c:pt idx="6797">
                  <c:v>43495.26468753472</c:v>
                </c:pt>
                <c:pt idx="6798">
                  <c:v>43495.284504398151</c:v>
                </c:pt>
                <c:pt idx="6799">
                  <c:v>43495.292255729168</c:v>
                </c:pt>
                <c:pt idx="6800">
                  <c:v>43495.29318591435</c:v>
                </c:pt>
                <c:pt idx="6801">
                  <c:v>43495.320556192128</c:v>
                </c:pt>
                <c:pt idx="6802">
                  <c:v>43495.333215046296</c:v>
                </c:pt>
                <c:pt idx="6803">
                  <c:v>43495.358716423609</c:v>
                </c:pt>
                <c:pt idx="6804">
                  <c:v>43495.361624178244</c:v>
                </c:pt>
                <c:pt idx="6805">
                  <c:v>43495.369841574073</c:v>
                </c:pt>
                <c:pt idx="6806">
                  <c:v>43495.377358460646</c:v>
                </c:pt>
                <c:pt idx="6807">
                  <c:v>43495.3838191088</c:v>
                </c:pt>
                <c:pt idx="6808">
                  <c:v>43495.450366296296</c:v>
                </c:pt>
                <c:pt idx="6809">
                  <c:v>43495.470918067127</c:v>
                </c:pt>
                <c:pt idx="6810">
                  <c:v>43495.474171516202</c:v>
                </c:pt>
                <c:pt idx="6811">
                  <c:v>43495.538245162039</c:v>
                </c:pt>
                <c:pt idx="6812">
                  <c:v>43495.557532523148</c:v>
                </c:pt>
                <c:pt idx="6813">
                  <c:v>43495.597129027781</c:v>
                </c:pt>
                <c:pt idx="6814">
                  <c:v>43495.599760046294</c:v>
                </c:pt>
                <c:pt idx="6815">
                  <c:v>43495.612420983794</c:v>
                </c:pt>
                <c:pt idx="6816">
                  <c:v>43495.612982615741</c:v>
                </c:pt>
                <c:pt idx="6817">
                  <c:v>43495.634713437503</c:v>
                </c:pt>
                <c:pt idx="6818">
                  <c:v>43495.760794016205</c:v>
                </c:pt>
                <c:pt idx="6819">
                  <c:v>43495.772344756944</c:v>
                </c:pt>
                <c:pt idx="6820">
                  <c:v>43495.778264641202</c:v>
                </c:pt>
                <c:pt idx="6821">
                  <c:v>43495.80812040509</c:v>
                </c:pt>
                <c:pt idx="6822">
                  <c:v>43495.809290763886</c:v>
                </c:pt>
                <c:pt idx="6823">
                  <c:v>43495.819415428239</c:v>
                </c:pt>
                <c:pt idx="6824">
                  <c:v>43495.819909328704</c:v>
                </c:pt>
                <c:pt idx="6825">
                  <c:v>43495.841529421297</c:v>
                </c:pt>
                <c:pt idx="6826">
                  <c:v>43495.842276157404</c:v>
                </c:pt>
                <c:pt idx="6827">
                  <c:v>43495.843022430556</c:v>
                </c:pt>
                <c:pt idx="6828">
                  <c:v>43495.843226493052</c:v>
                </c:pt>
                <c:pt idx="6829">
                  <c:v>43495.845924837966</c:v>
                </c:pt>
                <c:pt idx="6830">
                  <c:v>43495.846605335646</c:v>
                </c:pt>
                <c:pt idx="6831">
                  <c:v>43496.16855328704</c:v>
                </c:pt>
                <c:pt idx="6832">
                  <c:v>43496.182569085649</c:v>
                </c:pt>
                <c:pt idx="6833">
                  <c:v>43496.208841307867</c:v>
                </c:pt>
                <c:pt idx="6834">
                  <c:v>43496.212815486113</c:v>
                </c:pt>
                <c:pt idx="6835">
                  <c:v>43496.219758194442</c:v>
                </c:pt>
                <c:pt idx="6836">
                  <c:v>43496.2392109375</c:v>
                </c:pt>
                <c:pt idx="6837">
                  <c:v>43496.239370729163</c:v>
                </c:pt>
                <c:pt idx="6838">
                  <c:v>43496.319121712964</c:v>
                </c:pt>
                <c:pt idx="6839">
                  <c:v>43496.323118229164</c:v>
                </c:pt>
                <c:pt idx="6840">
                  <c:v>43496.329168090277</c:v>
                </c:pt>
                <c:pt idx="6841">
                  <c:v>43496.346268113426</c:v>
                </c:pt>
                <c:pt idx="6842">
                  <c:v>43496.351544675927</c:v>
                </c:pt>
                <c:pt idx="6843">
                  <c:v>43496.369537685183</c:v>
                </c:pt>
                <c:pt idx="6844">
                  <c:v>43496.370158611113</c:v>
                </c:pt>
                <c:pt idx="6845">
                  <c:v>43496.408236527779</c:v>
                </c:pt>
                <c:pt idx="6846">
                  <c:v>43496.49429516204</c:v>
                </c:pt>
                <c:pt idx="6847">
                  <c:v>43496.502296307874</c:v>
                </c:pt>
                <c:pt idx="6848">
                  <c:v>43496.50475443287</c:v>
                </c:pt>
                <c:pt idx="6849">
                  <c:v>43496.509757395834</c:v>
                </c:pt>
                <c:pt idx="6850">
                  <c:v>43496.591335856479</c:v>
                </c:pt>
                <c:pt idx="6851">
                  <c:v>43496.627551192127</c:v>
                </c:pt>
                <c:pt idx="6852">
                  <c:v>43496.681690949074</c:v>
                </c:pt>
                <c:pt idx="6853">
                  <c:v>43496.688561342591</c:v>
                </c:pt>
                <c:pt idx="6854">
                  <c:v>43496.887623148148</c:v>
                </c:pt>
                <c:pt idx="6855">
                  <c:v>43497.110206956022</c:v>
                </c:pt>
                <c:pt idx="6856">
                  <c:v>43497.236702523151</c:v>
                </c:pt>
                <c:pt idx="6857">
                  <c:v>43497.291346203703</c:v>
                </c:pt>
                <c:pt idx="6858">
                  <c:v>43497.292599768516</c:v>
                </c:pt>
                <c:pt idx="6859">
                  <c:v>43497.351342291666</c:v>
                </c:pt>
                <c:pt idx="6860">
                  <c:v>43497.378653738429</c:v>
                </c:pt>
                <c:pt idx="6861">
                  <c:v>43497.387981261571</c:v>
                </c:pt>
                <c:pt idx="6862">
                  <c:v>43497.397350104169</c:v>
                </c:pt>
                <c:pt idx="6863">
                  <c:v>43497.401398101851</c:v>
                </c:pt>
                <c:pt idx="6864">
                  <c:v>43497.403974386572</c:v>
                </c:pt>
                <c:pt idx="6865">
                  <c:v>43497.450109166668</c:v>
                </c:pt>
                <c:pt idx="6866">
                  <c:v>43497.554292731482</c:v>
                </c:pt>
                <c:pt idx="6867">
                  <c:v>43497.729886620371</c:v>
                </c:pt>
                <c:pt idx="6868">
                  <c:v>43497.746924166669</c:v>
                </c:pt>
                <c:pt idx="6869">
                  <c:v>43498.490348321757</c:v>
                </c:pt>
                <c:pt idx="6870">
                  <c:v>43498.492099756942</c:v>
                </c:pt>
                <c:pt idx="6871">
                  <c:v>43498.498700613425</c:v>
                </c:pt>
                <c:pt idx="6872">
                  <c:v>43498.513282812499</c:v>
                </c:pt>
                <c:pt idx="6873">
                  <c:v>43498.641957465275</c:v>
                </c:pt>
                <c:pt idx="6874">
                  <c:v>43499.642791932871</c:v>
                </c:pt>
                <c:pt idx="6875">
                  <c:v>43499.765688622683</c:v>
                </c:pt>
                <c:pt idx="6876">
                  <c:v>43500.16882240741</c:v>
                </c:pt>
                <c:pt idx="6877">
                  <c:v>43500.262657141204</c:v>
                </c:pt>
                <c:pt idx="6878">
                  <c:v>43500.263452222222</c:v>
                </c:pt>
                <c:pt idx="6879">
                  <c:v>43500.265077881944</c:v>
                </c:pt>
                <c:pt idx="6880">
                  <c:v>43500.288824814816</c:v>
                </c:pt>
                <c:pt idx="6881">
                  <c:v>43500.296267546299</c:v>
                </c:pt>
                <c:pt idx="6882">
                  <c:v>43500.306200219908</c:v>
                </c:pt>
                <c:pt idx="6883">
                  <c:v>43500.308124224539</c:v>
                </c:pt>
                <c:pt idx="6884">
                  <c:v>43500.338619120368</c:v>
                </c:pt>
                <c:pt idx="6885">
                  <c:v>43500.34256005787</c:v>
                </c:pt>
                <c:pt idx="6886">
                  <c:v>43500.376551388887</c:v>
                </c:pt>
                <c:pt idx="6887">
                  <c:v>43500.377690358793</c:v>
                </c:pt>
                <c:pt idx="6888">
                  <c:v>43500.379579131943</c:v>
                </c:pt>
                <c:pt idx="6889">
                  <c:v>43500.388793333332</c:v>
                </c:pt>
                <c:pt idx="6890">
                  <c:v>43500.393610844905</c:v>
                </c:pt>
                <c:pt idx="6891">
                  <c:v>43500.394887858798</c:v>
                </c:pt>
                <c:pt idx="6892">
                  <c:v>43500.409627106485</c:v>
                </c:pt>
                <c:pt idx="6893">
                  <c:v>43500.447255763887</c:v>
                </c:pt>
                <c:pt idx="6894">
                  <c:v>43500.463553125002</c:v>
                </c:pt>
                <c:pt idx="6895">
                  <c:v>43500.475254710647</c:v>
                </c:pt>
                <c:pt idx="6896">
                  <c:v>43500.484684618059</c:v>
                </c:pt>
                <c:pt idx="6897">
                  <c:v>43500.492193993057</c:v>
                </c:pt>
                <c:pt idx="6898">
                  <c:v>43500.501559699071</c:v>
                </c:pt>
                <c:pt idx="6899">
                  <c:v>43500.510041724534</c:v>
                </c:pt>
                <c:pt idx="6900">
                  <c:v>43500.513060381942</c:v>
                </c:pt>
                <c:pt idx="6901">
                  <c:v>43500.513640335645</c:v>
                </c:pt>
                <c:pt idx="6902">
                  <c:v>43500.518094710649</c:v>
                </c:pt>
                <c:pt idx="6903">
                  <c:v>43500.519544062503</c:v>
                </c:pt>
                <c:pt idx="6904">
                  <c:v>43500.558335902781</c:v>
                </c:pt>
                <c:pt idx="6905">
                  <c:v>43500.570929618058</c:v>
                </c:pt>
                <c:pt idx="6906">
                  <c:v>43500.582064351853</c:v>
                </c:pt>
                <c:pt idx="6907">
                  <c:v>43500.585024872686</c:v>
                </c:pt>
                <c:pt idx="6908">
                  <c:v>43500.58703047454</c:v>
                </c:pt>
                <c:pt idx="6909">
                  <c:v>43500.654545543985</c:v>
                </c:pt>
                <c:pt idx="6910">
                  <c:v>43500.654783622682</c:v>
                </c:pt>
                <c:pt idx="6911">
                  <c:v>43500.65555265046</c:v>
                </c:pt>
                <c:pt idx="6912">
                  <c:v>43501.148467592589</c:v>
                </c:pt>
                <c:pt idx="6913">
                  <c:v>43501.150720243058</c:v>
                </c:pt>
                <c:pt idx="6914">
                  <c:v>43501.150944131943</c:v>
                </c:pt>
                <c:pt idx="6915">
                  <c:v>43501.16044068287</c:v>
                </c:pt>
                <c:pt idx="6916">
                  <c:v>43501.257867210647</c:v>
                </c:pt>
                <c:pt idx="6917">
                  <c:v>43501.261905381944</c:v>
                </c:pt>
                <c:pt idx="6918">
                  <c:v>43501.31406769676</c:v>
                </c:pt>
                <c:pt idx="6919">
                  <c:v>43501.322320509258</c:v>
                </c:pt>
                <c:pt idx="6920">
                  <c:v>43501.323168587965</c:v>
                </c:pt>
                <c:pt idx="6921">
                  <c:v>43501.33707898148</c:v>
                </c:pt>
                <c:pt idx="6922">
                  <c:v>43501.337587268521</c:v>
                </c:pt>
                <c:pt idx="6923">
                  <c:v>43501.33864159722</c:v>
                </c:pt>
                <c:pt idx="6924">
                  <c:v>43501.340825451392</c:v>
                </c:pt>
                <c:pt idx="6925">
                  <c:v>43501.35861333333</c:v>
                </c:pt>
                <c:pt idx="6926">
                  <c:v>43501.36566152778</c:v>
                </c:pt>
                <c:pt idx="6927">
                  <c:v>43501.367872997682</c:v>
                </c:pt>
                <c:pt idx="6928">
                  <c:v>43501.370051979167</c:v>
                </c:pt>
                <c:pt idx="6929">
                  <c:v>43501.377125567131</c:v>
                </c:pt>
                <c:pt idx="6930">
                  <c:v>43501.384605636573</c:v>
                </c:pt>
                <c:pt idx="6931">
                  <c:v>43501.390082673614</c:v>
                </c:pt>
                <c:pt idx="6932">
                  <c:v>43501.401163993054</c:v>
                </c:pt>
                <c:pt idx="6933">
                  <c:v>43501.40137359954</c:v>
                </c:pt>
                <c:pt idx="6934">
                  <c:v>43501.408659120367</c:v>
                </c:pt>
                <c:pt idx="6935">
                  <c:v>43501.410530879628</c:v>
                </c:pt>
                <c:pt idx="6936">
                  <c:v>43501.412640555558</c:v>
                </c:pt>
                <c:pt idx="6937">
                  <c:v>43501.413292002311</c:v>
                </c:pt>
                <c:pt idx="6938">
                  <c:v>43501.414919537034</c:v>
                </c:pt>
                <c:pt idx="6939">
                  <c:v>43501.415018020831</c:v>
                </c:pt>
                <c:pt idx="6940">
                  <c:v>43501.421015960645</c:v>
                </c:pt>
                <c:pt idx="6941">
                  <c:v>43501.430676331016</c:v>
                </c:pt>
                <c:pt idx="6942">
                  <c:v>43501.441297465281</c:v>
                </c:pt>
                <c:pt idx="6943">
                  <c:v>43501.452986944445</c:v>
                </c:pt>
                <c:pt idx="6944">
                  <c:v>43501.455462083337</c:v>
                </c:pt>
                <c:pt idx="6945">
                  <c:v>43501.465797604164</c:v>
                </c:pt>
                <c:pt idx="6946">
                  <c:v>43501.467193402779</c:v>
                </c:pt>
                <c:pt idx="6947">
                  <c:v>43501.469217245372</c:v>
                </c:pt>
                <c:pt idx="6948">
                  <c:v>43501.484011608794</c:v>
                </c:pt>
                <c:pt idx="6949">
                  <c:v>43501.505146921299</c:v>
                </c:pt>
                <c:pt idx="6950">
                  <c:v>43501.507915567126</c:v>
                </c:pt>
                <c:pt idx="6951">
                  <c:v>43501.625967754633</c:v>
                </c:pt>
                <c:pt idx="6952">
                  <c:v>43502.012278182869</c:v>
                </c:pt>
                <c:pt idx="6953">
                  <c:v>43502.148252256942</c:v>
                </c:pt>
                <c:pt idx="6954">
                  <c:v>43502.216105405096</c:v>
                </c:pt>
                <c:pt idx="6955">
                  <c:v>43502.221246006942</c:v>
                </c:pt>
                <c:pt idx="6956">
                  <c:v>43502.24958103009</c:v>
                </c:pt>
                <c:pt idx="6957">
                  <c:v>43502.251318252318</c:v>
                </c:pt>
                <c:pt idx="6958">
                  <c:v>43502.258843321761</c:v>
                </c:pt>
                <c:pt idx="6959">
                  <c:v>43502.265139502313</c:v>
                </c:pt>
                <c:pt idx="6960">
                  <c:v>43502.289130555553</c:v>
                </c:pt>
                <c:pt idx="6961">
                  <c:v>43502.329997083332</c:v>
                </c:pt>
                <c:pt idx="6962">
                  <c:v>43502.37200865741</c:v>
                </c:pt>
                <c:pt idx="6963">
                  <c:v>43502.383017175925</c:v>
                </c:pt>
                <c:pt idx="6964">
                  <c:v>43502.401189108794</c:v>
                </c:pt>
                <c:pt idx="6965">
                  <c:v>43502.422761550923</c:v>
                </c:pt>
                <c:pt idx="6966">
                  <c:v>43502.487938726852</c:v>
                </c:pt>
                <c:pt idx="6967">
                  <c:v>43502.490827164351</c:v>
                </c:pt>
                <c:pt idx="6968">
                  <c:v>43502.529679305553</c:v>
                </c:pt>
                <c:pt idx="6969">
                  <c:v>43502.537067349534</c:v>
                </c:pt>
                <c:pt idx="6970">
                  <c:v>43502.685496655089</c:v>
                </c:pt>
                <c:pt idx="6971">
                  <c:v>43502.750017025464</c:v>
                </c:pt>
                <c:pt idx="6972">
                  <c:v>43502.800520902776</c:v>
                </c:pt>
                <c:pt idx="6973">
                  <c:v>43502.89919408565</c:v>
                </c:pt>
                <c:pt idx="6974">
                  <c:v>43503.094978298614</c:v>
                </c:pt>
                <c:pt idx="6975">
                  <c:v>43503.114181053243</c:v>
                </c:pt>
                <c:pt idx="6976">
                  <c:v>43503.125896400466</c:v>
                </c:pt>
                <c:pt idx="6977">
                  <c:v>43503.197888819443</c:v>
                </c:pt>
                <c:pt idx="6978">
                  <c:v>43503.21988409722</c:v>
                </c:pt>
                <c:pt idx="6979">
                  <c:v>43503.222091481482</c:v>
                </c:pt>
                <c:pt idx="6980">
                  <c:v>43503.250390775465</c:v>
                </c:pt>
                <c:pt idx="6981">
                  <c:v>43503.254126122687</c:v>
                </c:pt>
                <c:pt idx="6982">
                  <c:v>43503.262113113429</c:v>
                </c:pt>
                <c:pt idx="6983">
                  <c:v>43503.274589745371</c:v>
                </c:pt>
                <c:pt idx="6984">
                  <c:v>43503.274827939815</c:v>
                </c:pt>
                <c:pt idx="6985">
                  <c:v>43503.357228032408</c:v>
                </c:pt>
                <c:pt idx="6986">
                  <c:v>43503.359959444446</c:v>
                </c:pt>
                <c:pt idx="6987">
                  <c:v>43503.377206643519</c:v>
                </c:pt>
                <c:pt idx="6988">
                  <c:v>43503.385253958331</c:v>
                </c:pt>
                <c:pt idx="6989">
                  <c:v>43503.418585127314</c:v>
                </c:pt>
                <c:pt idx="6990">
                  <c:v>43503.42046898148</c:v>
                </c:pt>
                <c:pt idx="6991">
                  <c:v>43503.421536701389</c:v>
                </c:pt>
                <c:pt idx="6992">
                  <c:v>43503.421897268519</c:v>
                </c:pt>
                <c:pt idx="6993">
                  <c:v>43503.435027349537</c:v>
                </c:pt>
                <c:pt idx="6994">
                  <c:v>43503.43549650463</c:v>
                </c:pt>
                <c:pt idx="6995">
                  <c:v>43503.448351342595</c:v>
                </c:pt>
                <c:pt idx="6996">
                  <c:v>43503.45432517361</c:v>
                </c:pt>
                <c:pt idx="6997">
                  <c:v>43503.47068392361</c:v>
                </c:pt>
                <c:pt idx="6998">
                  <c:v>43503.472870243058</c:v>
                </c:pt>
                <c:pt idx="6999">
                  <c:v>43503.482090752317</c:v>
                </c:pt>
                <c:pt idx="7000">
                  <c:v>43503.551508182871</c:v>
                </c:pt>
                <c:pt idx="7001">
                  <c:v>43503.575302418983</c:v>
                </c:pt>
                <c:pt idx="7002">
                  <c:v>43503.582394803241</c:v>
                </c:pt>
                <c:pt idx="7003">
                  <c:v>43503.596417071756</c:v>
                </c:pt>
                <c:pt idx="7004">
                  <c:v>43503.616810590276</c:v>
                </c:pt>
                <c:pt idx="7005">
                  <c:v>43503.681124259259</c:v>
                </c:pt>
                <c:pt idx="7006">
                  <c:v>43503.759831180556</c:v>
                </c:pt>
                <c:pt idx="7007">
                  <c:v>43503.838430648146</c:v>
                </c:pt>
                <c:pt idx="7008">
                  <c:v>43504.046567048608</c:v>
                </c:pt>
                <c:pt idx="7009">
                  <c:v>43504.162033217595</c:v>
                </c:pt>
                <c:pt idx="7010">
                  <c:v>43504.199434421294</c:v>
                </c:pt>
                <c:pt idx="7011">
                  <c:v>43504.210276458332</c:v>
                </c:pt>
                <c:pt idx="7012">
                  <c:v>43504.223834606484</c:v>
                </c:pt>
                <c:pt idx="7013">
                  <c:v>43504.229552858793</c:v>
                </c:pt>
                <c:pt idx="7014">
                  <c:v>43504.233234050924</c:v>
                </c:pt>
                <c:pt idx="7015">
                  <c:v>43504.266598622686</c:v>
                </c:pt>
                <c:pt idx="7016">
                  <c:v>43504.266667824071</c:v>
                </c:pt>
                <c:pt idx="7017">
                  <c:v>43504.274216053243</c:v>
                </c:pt>
                <c:pt idx="7018">
                  <c:v>43504.304705810187</c:v>
                </c:pt>
                <c:pt idx="7019">
                  <c:v>43504.316194178238</c:v>
                </c:pt>
                <c:pt idx="7020">
                  <c:v>43504.328300775465</c:v>
                </c:pt>
                <c:pt idx="7021">
                  <c:v>43504.356677268515</c:v>
                </c:pt>
                <c:pt idx="7022">
                  <c:v>43504.400880185189</c:v>
                </c:pt>
                <c:pt idx="7023">
                  <c:v>43504.42475633102</c:v>
                </c:pt>
                <c:pt idx="7024">
                  <c:v>43504.437903958336</c:v>
                </c:pt>
                <c:pt idx="7025">
                  <c:v>43504.446674537037</c:v>
                </c:pt>
                <c:pt idx="7026">
                  <c:v>43504.446899305556</c:v>
                </c:pt>
                <c:pt idx="7027">
                  <c:v>43504.453736620373</c:v>
                </c:pt>
                <c:pt idx="7028">
                  <c:v>43504.469254942131</c:v>
                </c:pt>
                <c:pt idx="7029">
                  <c:v>43504.483885138892</c:v>
                </c:pt>
                <c:pt idx="7030">
                  <c:v>43504.499312118052</c:v>
                </c:pt>
                <c:pt idx="7031">
                  <c:v>43504.50669101852</c:v>
                </c:pt>
                <c:pt idx="7032">
                  <c:v>43504.515940092591</c:v>
                </c:pt>
                <c:pt idx="7033">
                  <c:v>43504.517884641202</c:v>
                </c:pt>
                <c:pt idx="7034">
                  <c:v>43504.51888703704</c:v>
                </c:pt>
                <c:pt idx="7035">
                  <c:v>43504.536544224538</c:v>
                </c:pt>
                <c:pt idx="7036">
                  <c:v>43504.597886331016</c:v>
                </c:pt>
                <c:pt idx="7037">
                  <c:v>43504.747527812498</c:v>
                </c:pt>
                <c:pt idx="7038">
                  <c:v>43505.433196886574</c:v>
                </c:pt>
                <c:pt idx="7039">
                  <c:v>43505.445282499997</c:v>
                </c:pt>
                <c:pt idx="7040">
                  <c:v>43505.450702199072</c:v>
                </c:pt>
                <c:pt idx="7041">
                  <c:v>43505.45184292824</c:v>
                </c:pt>
                <c:pt idx="7042">
                  <c:v>43505.475782604168</c:v>
                </c:pt>
                <c:pt idx="7043">
                  <c:v>43505.476076261577</c:v>
                </c:pt>
                <c:pt idx="7044">
                  <c:v>43505.493024756943</c:v>
                </c:pt>
                <c:pt idx="7045">
                  <c:v>43505.504571817131</c:v>
                </c:pt>
                <c:pt idx="7046">
                  <c:v>43505.50544390046</c:v>
                </c:pt>
                <c:pt idx="7047">
                  <c:v>43505.506509062499</c:v>
                </c:pt>
                <c:pt idx="7048">
                  <c:v>43505.519189351849</c:v>
                </c:pt>
                <c:pt idx="7049">
                  <c:v>43505.53084699074</c:v>
                </c:pt>
                <c:pt idx="7050">
                  <c:v>43505.539914236113</c:v>
                </c:pt>
                <c:pt idx="7051">
                  <c:v>43505.548611273145</c:v>
                </c:pt>
                <c:pt idx="7052">
                  <c:v>43505.584514768518</c:v>
                </c:pt>
                <c:pt idx="7053">
                  <c:v>43505.589884189816</c:v>
                </c:pt>
                <c:pt idx="7054">
                  <c:v>43505.606123564816</c:v>
                </c:pt>
                <c:pt idx="7055">
                  <c:v>43505.623724039353</c:v>
                </c:pt>
                <c:pt idx="7056">
                  <c:v>43505.624673611113</c:v>
                </c:pt>
                <c:pt idx="7057">
                  <c:v>43505.67065915509</c:v>
                </c:pt>
                <c:pt idx="7058">
                  <c:v>43505.75808684028</c:v>
                </c:pt>
                <c:pt idx="7059">
                  <c:v>43505.763038055557</c:v>
                </c:pt>
                <c:pt idx="7060">
                  <c:v>43505.769181157404</c:v>
                </c:pt>
                <c:pt idx="7061">
                  <c:v>43505.783209409725</c:v>
                </c:pt>
                <c:pt idx="7062">
                  <c:v>43505.817762094906</c:v>
                </c:pt>
                <c:pt idx="7063">
                  <c:v>43505.850151458333</c:v>
                </c:pt>
                <c:pt idx="7064">
                  <c:v>43505.907840706015</c:v>
                </c:pt>
                <c:pt idx="7065">
                  <c:v>43506.005187164352</c:v>
                </c:pt>
                <c:pt idx="7066">
                  <c:v>43506.064321423612</c:v>
                </c:pt>
                <c:pt idx="7067">
                  <c:v>43506.170188622687</c:v>
                </c:pt>
                <c:pt idx="7068">
                  <c:v>43506.488390289349</c:v>
                </c:pt>
                <c:pt idx="7069">
                  <c:v>43506.794380613428</c:v>
                </c:pt>
                <c:pt idx="7070">
                  <c:v>43506.797639699071</c:v>
                </c:pt>
                <c:pt idx="7071">
                  <c:v>43506.802609768522</c:v>
                </c:pt>
                <c:pt idx="7072">
                  <c:v>43506.80449412037</c:v>
                </c:pt>
                <c:pt idx="7073">
                  <c:v>43506.897841747683</c:v>
                </c:pt>
                <c:pt idx="7074">
                  <c:v>43507.182247106481</c:v>
                </c:pt>
                <c:pt idx="7075">
                  <c:v>43507.188734490737</c:v>
                </c:pt>
                <c:pt idx="7076">
                  <c:v>43507.206866412038</c:v>
                </c:pt>
                <c:pt idx="7077">
                  <c:v>43507.209236875002</c:v>
                </c:pt>
                <c:pt idx="7078">
                  <c:v>43507.212826678238</c:v>
                </c:pt>
                <c:pt idx="7079">
                  <c:v>43507.220957511578</c:v>
                </c:pt>
                <c:pt idx="7080">
                  <c:v>43507.221000821759</c:v>
                </c:pt>
                <c:pt idx="7081">
                  <c:v>43507.285912199077</c:v>
                </c:pt>
                <c:pt idx="7082">
                  <c:v>43507.286856469909</c:v>
                </c:pt>
                <c:pt idx="7083">
                  <c:v>43507.289126909724</c:v>
                </c:pt>
                <c:pt idx="7084">
                  <c:v>43507.296884317133</c:v>
                </c:pt>
                <c:pt idx="7085">
                  <c:v>43507.303215</c:v>
                </c:pt>
                <c:pt idx="7086">
                  <c:v>43507.307964733795</c:v>
                </c:pt>
                <c:pt idx="7087">
                  <c:v>43507.308878483796</c:v>
                </c:pt>
                <c:pt idx="7088">
                  <c:v>43507.310218159721</c:v>
                </c:pt>
                <c:pt idx="7089">
                  <c:v>43507.314362037039</c:v>
                </c:pt>
                <c:pt idx="7090">
                  <c:v>43507.31720892361</c:v>
                </c:pt>
                <c:pt idx="7091">
                  <c:v>43507.320548067131</c:v>
                </c:pt>
                <c:pt idx="7092">
                  <c:v>43507.324912291668</c:v>
                </c:pt>
                <c:pt idx="7093">
                  <c:v>43507.342837384262</c:v>
                </c:pt>
                <c:pt idx="7094">
                  <c:v>43507.352083819445</c:v>
                </c:pt>
                <c:pt idx="7095">
                  <c:v>43507.378765578702</c:v>
                </c:pt>
                <c:pt idx="7096">
                  <c:v>43507.412624722223</c:v>
                </c:pt>
                <c:pt idx="7097">
                  <c:v>43507.416872210648</c:v>
                </c:pt>
                <c:pt idx="7098">
                  <c:v>43507.422692210646</c:v>
                </c:pt>
                <c:pt idx="7099">
                  <c:v>43507.424289062503</c:v>
                </c:pt>
                <c:pt idx="7100">
                  <c:v>43507.433977824076</c:v>
                </c:pt>
                <c:pt idx="7101">
                  <c:v>43507.436314502316</c:v>
                </c:pt>
                <c:pt idx="7102">
                  <c:v>43507.454558159719</c:v>
                </c:pt>
                <c:pt idx="7103">
                  <c:v>43507.455841284725</c:v>
                </c:pt>
                <c:pt idx="7104">
                  <c:v>43507.458275474535</c:v>
                </c:pt>
                <c:pt idx="7105">
                  <c:v>43507.464165694444</c:v>
                </c:pt>
                <c:pt idx="7106">
                  <c:v>43507.48000758102</c:v>
                </c:pt>
                <c:pt idx="7107">
                  <c:v>43507.484214282405</c:v>
                </c:pt>
                <c:pt idx="7108">
                  <c:v>43507.579419270834</c:v>
                </c:pt>
                <c:pt idx="7109">
                  <c:v>43507.696710416669</c:v>
                </c:pt>
                <c:pt idx="7110">
                  <c:v>43507.701069097224</c:v>
                </c:pt>
                <c:pt idx="7111">
                  <c:v>43507.701981874998</c:v>
                </c:pt>
                <c:pt idx="7112">
                  <c:v>43507.726822893521</c:v>
                </c:pt>
                <c:pt idx="7113">
                  <c:v>43507.756449456021</c:v>
                </c:pt>
                <c:pt idx="7114">
                  <c:v>43507.759943657409</c:v>
                </c:pt>
                <c:pt idx="7115">
                  <c:v>43507.760341134257</c:v>
                </c:pt>
                <c:pt idx="7116">
                  <c:v>43507.774414444444</c:v>
                </c:pt>
                <c:pt idx="7117">
                  <c:v>43507.781813113426</c:v>
                </c:pt>
                <c:pt idx="7118">
                  <c:v>43507.786519224537</c:v>
                </c:pt>
                <c:pt idx="7119">
                  <c:v>43507.796827268518</c:v>
                </c:pt>
                <c:pt idx="7120">
                  <c:v>43507.801430960651</c:v>
                </c:pt>
                <c:pt idx="7121">
                  <c:v>43507.807855879626</c:v>
                </c:pt>
                <c:pt idx="7122">
                  <c:v>43507.852955115741</c:v>
                </c:pt>
                <c:pt idx="7123">
                  <c:v>43507.880309166663</c:v>
                </c:pt>
                <c:pt idx="7124">
                  <c:v>43507.880769872689</c:v>
                </c:pt>
                <c:pt idx="7125">
                  <c:v>43507.884617060183</c:v>
                </c:pt>
                <c:pt idx="7126">
                  <c:v>43507.885630219906</c:v>
                </c:pt>
                <c:pt idx="7127">
                  <c:v>43507.900182303238</c:v>
                </c:pt>
                <c:pt idx="7128">
                  <c:v>43507.933374814813</c:v>
                </c:pt>
                <c:pt idx="7129">
                  <c:v>43507.941521296299</c:v>
                </c:pt>
                <c:pt idx="7130">
                  <c:v>43507.942471030095</c:v>
                </c:pt>
                <c:pt idx="7131">
                  <c:v>43508.258150844908</c:v>
                </c:pt>
                <c:pt idx="7132">
                  <c:v>43508.31409886574</c:v>
                </c:pt>
                <c:pt idx="7133">
                  <c:v>43508.347563368057</c:v>
                </c:pt>
                <c:pt idx="7134">
                  <c:v>43508.361160763889</c:v>
                </c:pt>
                <c:pt idx="7135">
                  <c:v>43508.361307650463</c:v>
                </c:pt>
                <c:pt idx="7136">
                  <c:v>43508.38145158565</c:v>
                </c:pt>
                <c:pt idx="7137">
                  <c:v>43508.390432199078</c:v>
                </c:pt>
                <c:pt idx="7138">
                  <c:v>43508.39154207176</c:v>
                </c:pt>
                <c:pt idx="7139">
                  <c:v>43508.437633194444</c:v>
                </c:pt>
                <c:pt idx="7140">
                  <c:v>43508.439342754631</c:v>
                </c:pt>
                <c:pt idx="7141">
                  <c:v>43508.461285972226</c:v>
                </c:pt>
                <c:pt idx="7142">
                  <c:v>43508.465528437497</c:v>
                </c:pt>
                <c:pt idx="7143">
                  <c:v>43508.465801435188</c:v>
                </c:pt>
                <c:pt idx="7144">
                  <c:v>43508.470191446759</c:v>
                </c:pt>
                <c:pt idx="7145">
                  <c:v>43508.470250300925</c:v>
                </c:pt>
                <c:pt idx="7146">
                  <c:v>43508.497934328705</c:v>
                </c:pt>
                <c:pt idx="7147">
                  <c:v>43508.502044432869</c:v>
                </c:pt>
                <c:pt idx="7148">
                  <c:v>43508.504450763889</c:v>
                </c:pt>
                <c:pt idx="7149">
                  <c:v>43508.509254988428</c:v>
                </c:pt>
                <c:pt idx="7150">
                  <c:v>43508.511014432872</c:v>
                </c:pt>
                <c:pt idx="7151">
                  <c:v>43508.511776967593</c:v>
                </c:pt>
                <c:pt idx="7152">
                  <c:v>43508.512473437499</c:v>
                </c:pt>
                <c:pt idx="7153">
                  <c:v>43508.513598981481</c:v>
                </c:pt>
                <c:pt idx="7154">
                  <c:v>43508.521258020832</c:v>
                </c:pt>
                <c:pt idx="7155">
                  <c:v>43508.533355428241</c:v>
                </c:pt>
                <c:pt idx="7156">
                  <c:v>43508.534629525464</c:v>
                </c:pt>
                <c:pt idx="7157">
                  <c:v>43508.537703715279</c:v>
                </c:pt>
                <c:pt idx="7158">
                  <c:v>43508.55982509259</c:v>
                </c:pt>
                <c:pt idx="7159">
                  <c:v>43508.570691886576</c:v>
                </c:pt>
                <c:pt idx="7160">
                  <c:v>43508.610388090281</c:v>
                </c:pt>
                <c:pt idx="7161">
                  <c:v>43508.61067159722</c:v>
                </c:pt>
                <c:pt idx="7162">
                  <c:v>43508.616392187498</c:v>
                </c:pt>
                <c:pt idx="7163">
                  <c:v>43508.621175173612</c:v>
                </c:pt>
                <c:pt idx="7164">
                  <c:v>43508.623277800929</c:v>
                </c:pt>
                <c:pt idx="7165">
                  <c:v>43508.634310682872</c:v>
                </c:pt>
                <c:pt idx="7166">
                  <c:v>43508.643358935187</c:v>
                </c:pt>
                <c:pt idx="7167">
                  <c:v>43508.663083194442</c:v>
                </c:pt>
                <c:pt idx="7168">
                  <c:v>43508.664977615743</c:v>
                </c:pt>
                <c:pt idx="7169">
                  <c:v>43508.668690011575</c:v>
                </c:pt>
                <c:pt idx="7170">
                  <c:v>43508.671146122688</c:v>
                </c:pt>
                <c:pt idx="7171">
                  <c:v>43508.683505266206</c:v>
                </c:pt>
                <c:pt idx="7172">
                  <c:v>43508.707608402779</c:v>
                </c:pt>
                <c:pt idx="7173">
                  <c:v>43508.709046655094</c:v>
                </c:pt>
                <c:pt idx="7174">
                  <c:v>43508.729203206021</c:v>
                </c:pt>
                <c:pt idx="7175">
                  <c:v>43508.741709131944</c:v>
                </c:pt>
                <c:pt idx="7176">
                  <c:v>43508.776026689811</c:v>
                </c:pt>
                <c:pt idx="7177">
                  <c:v>43508.791168773147</c:v>
                </c:pt>
                <c:pt idx="7178">
                  <c:v>43508.808615150461</c:v>
                </c:pt>
                <c:pt idx="7179">
                  <c:v>43508.823994259263</c:v>
                </c:pt>
                <c:pt idx="7180">
                  <c:v>43508.830821736112</c:v>
                </c:pt>
                <c:pt idx="7181">
                  <c:v>43508.887898564812</c:v>
                </c:pt>
                <c:pt idx="7182">
                  <c:v>43508.888725324075</c:v>
                </c:pt>
                <c:pt idx="7183">
                  <c:v>43509.09897097222</c:v>
                </c:pt>
                <c:pt idx="7184">
                  <c:v>43509.20930516204</c:v>
                </c:pt>
                <c:pt idx="7185">
                  <c:v>43509.211275891204</c:v>
                </c:pt>
                <c:pt idx="7186">
                  <c:v>43509.22238378472</c:v>
                </c:pt>
                <c:pt idx="7187">
                  <c:v>43509.224629270837</c:v>
                </c:pt>
                <c:pt idx="7188">
                  <c:v>43509.227594201388</c:v>
                </c:pt>
                <c:pt idx="7189">
                  <c:v>43509.233124039354</c:v>
                </c:pt>
                <c:pt idx="7190">
                  <c:v>43509.243669965275</c:v>
                </c:pt>
                <c:pt idx="7191">
                  <c:v>43509.273469479165</c:v>
                </c:pt>
                <c:pt idx="7192">
                  <c:v>43509.282601851854</c:v>
                </c:pt>
                <c:pt idx="7193">
                  <c:v>43509.299690706015</c:v>
                </c:pt>
                <c:pt idx="7194">
                  <c:v>43509.31177252315</c:v>
                </c:pt>
                <c:pt idx="7195">
                  <c:v>43509.329053148147</c:v>
                </c:pt>
                <c:pt idx="7196">
                  <c:v>43509.330810254629</c:v>
                </c:pt>
                <c:pt idx="7197">
                  <c:v>43509.338416168983</c:v>
                </c:pt>
                <c:pt idx="7198">
                  <c:v>43509.341871921293</c:v>
                </c:pt>
                <c:pt idx="7199">
                  <c:v>43509.407940393517</c:v>
                </c:pt>
                <c:pt idx="7200">
                  <c:v>43509.410435740741</c:v>
                </c:pt>
                <c:pt idx="7201">
                  <c:v>43509.473087303239</c:v>
                </c:pt>
                <c:pt idx="7202">
                  <c:v>43509.499636099536</c:v>
                </c:pt>
                <c:pt idx="7203">
                  <c:v>43509.506645532405</c:v>
                </c:pt>
                <c:pt idx="7204">
                  <c:v>43509.514417905091</c:v>
                </c:pt>
                <c:pt idx="7205">
                  <c:v>43509.515880243052</c:v>
                </c:pt>
                <c:pt idx="7206">
                  <c:v>43509.524573634262</c:v>
                </c:pt>
                <c:pt idx="7207">
                  <c:v>43509.604802812501</c:v>
                </c:pt>
                <c:pt idx="7208">
                  <c:v>43509.653365057871</c:v>
                </c:pt>
                <c:pt idx="7209">
                  <c:v>43509.663274687497</c:v>
                </c:pt>
                <c:pt idx="7210">
                  <c:v>43509.665263263887</c:v>
                </c:pt>
                <c:pt idx="7211">
                  <c:v>43509.687030023146</c:v>
                </c:pt>
                <c:pt idx="7212">
                  <c:v>43509.871612893519</c:v>
                </c:pt>
                <c:pt idx="7213">
                  <c:v>43510.087066018517</c:v>
                </c:pt>
                <c:pt idx="7214">
                  <c:v>43510.173108842595</c:v>
                </c:pt>
                <c:pt idx="7215">
                  <c:v>43510.183504363427</c:v>
                </c:pt>
                <c:pt idx="7216">
                  <c:v>43510.184256273147</c:v>
                </c:pt>
                <c:pt idx="7217">
                  <c:v>43510.284807662036</c:v>
                </c:pt>
                <c:pt idx="7218">
                  <c:v>43510.299330358794</c:v>
                </c:pt>
                <c:pt idx="7219">
                  <c:v>43510.300558935189</c:v>
                </c:pt>
                <c:pt idx="7220">
                  <c:v>43510.34248175926</c:v>
                </c:pt>
                <c:pt idx="7221">
                  <c:v>43510.36746908565</c:v>
                </c:pt>
                <c:pt idx="7222">
                  <c:v>43510.369569386574</c:v>
                </c:pt>
                <c:pt idx="7223">
                  <c:v>43510.377131099536</c:v>
                </c:pt>
                <c:pt idx="7224">
                  <c:v>43510.384724004631</c:v>
                </c:pt>
                <c:pt idx="7225">
                  <c:v>43510.386633182869</c:v>
                </c:pt>
                <c:pt idx="7226">
                  <c:v>43510.438695370372</c:v>
                </c:pt>
                <c:pt idx="7227">
                  <c:v>43510.440706932874</c:v>
                </c:pt>
                <c:pt idx="7228">
                  <c:v>43510.466257372682</c:v>
                </c:pt>
                <c:pt idx="7229">
                  <c:v>43510.490794826386</c:v>
                </c:pt>
                <c:pt idx="7230">
                  <c:v>43510.559426828702</c:v>
                </c:pt>
                <c:pt idx="7231">
                  <c:v>43510.576601377317</c:v>
                </c:pt>
                <c:pt idx="7232">
                  <c:v>43510.666851689813</c:v>
                </c:pt>
                <c:pt idx="7233">
                  <c:v>43511.672409768522</c:v>
                </c:pt>
                <c:pt idx="7234">
                  <c:v>43512.433853472219</c:v>
                </c:pt>
                <c:pt idx="7235">
                  <c:v>43512.447935902775</c:v>
                </c:pt>
                <c:pt idx="7236">
                  <c:v>43512.49189646991</c:v>
                </c:pt>
                <c:pt idx="7237">
                  <c:v>43512.497712627315</c:v>
                </c:pt>
                <c:pt idx="7238">
                  <c:v>43512.497972106481</c:v>
                </c:pt>
                <c:pt idx="7239">
                  <c:v>43512.506204999998</c:v>
                </c:pt>
                <c:pt idx="7240">
                  <c:v>43512.572825740739</c:v>
                </c:pt>
                <c:pt idx="7241">
                  <c:v>43512.593714675924</c:v>
                </c:pt>
                <c:pt idx="7242">
                  <c:v>43512.71768509259</c:v>
                </c:pt>
                <c:pt idx="7243">
                  <c:v>43512.76899384259</c:v>
                </c:pt>
                <c:pt idx="7244">
                  <c:v>43512.795728796293</c:v>
                </c:pt>
                <c:pt idx="7245">
                  <c:v>43512.810509930554</c:v>
                </c:pt>
                <c:pt idx="7246">
                  <c:v>43512.816587685185</c:v>
                </c:pt>
                <c:pt idx="7247">
                  <c:v>43512.828141944447</c:v>
                </c:pt>
                <c:pt idx="7248">
                  <c:v>43512.849395821759</c:v>
                </c:pt>
                <c:pt idx="7249">
                  <c:v>43512.880711898149</c:v>
                </c:pt>
                <c:pt idx="7250">
                  <c:v>43512.882154490741</c:v>
                </c:pt>
                <c:pt idx="7251">
                  <c:v>43513.250181527779</c:v>
                </c:pt>
                <c:pt idx="7252">
                  <c:v>43513.260127372683</c:v>
                </c:pt>
                <c:pt idx="7253">
                  <c:v>43513.280767094904</c:v>
                </c:pt>
                <c:pt idx="7254">
                  <c:v>43513.305583981484</c:v>
                </c:pt>
                <c:pt idx="7255">
                  <c:v>43513.340280104167</c:v>
                </c:pt>
                <c:pt idx="7256">
                  <c:v>43513.34067740741</c:v>
                </c:pt>
                <c:pt idx="7257">
                  <c:v>43513.343103854168</c:v>
                </c:pt>
                <c:pt idx="7258">
                  <c:v>43513.353418738428</c:v>
                </c:pt>
                <c:pt idx="7259">
                  <c:v>43513.35747328704</c:v>
                </c:pt>
                <c:pt idx="7260">
                  <c:v>43513.381341504632</c:v>
                </c:pt>
                <c:pt idx="7261">
                  <c:v>43513.398038761574</c:v>
                </c:pt>
                <c:pt idx="7262">
                  <c:v>43513.406065625</c:v>
                </c:pt>
                <c:pt idx="7263">
                  <c:v>43513.449253819446</c:v>
                </c:pt>
                <c:pt idx="7264">
                  <c:v>43513.450451076387</c:v>
                </c:pt>
                <c:pt idx="7265">
                  <c:v>43513.454087650462</c:v>
                </c:pt>
                <c:pt idx="7266">
                  <c:v>43513.494762314818</c:v>
                </c:pt>
                <c:pt idx="7267">
                  <c:v>43513.53520864583</c:v>
                </c:pt>
                <c:pt idx="7268">
                  <c:v>43513.548965960646</c:v>
                </c:pt>
                <c:pt idx="7269">
                  <c:v>43513.58892091435</c:v>
                </c:pt>
                <c:pt idx="7270">
                  <c:v>43513.648458078707</c:v>
                </c:pt>
                <c:pt idx="7271">
                  <c:v>43513.671201828707</c:v>
                </c:pt>
                <c:pt idx="7272">
                  <c:v>43513.672331423608</c:v>
                </c:pt>
                <c:pt idx="7273">
                  <c:v>43513.673000138886</c:v>
                </c:pt>
                <c:pt idx="7274">
                  <c:v>43513.673157673613</c:v>
                </c:pt>
                <c:pt idx="7275">
                  <c:v>43513.684404884261</c:v>
                </c:pt>
                <c:pt idx="7276">
                  <c:v>43513.71166173611</c:v>
                </c:pt>
                <c:pt idx="7277">
                  <c:v>43513.711804004626</c:v>
                </c:pt>
                <c:pt idx="7278">
                  <c:v>43513.805978518518</c:v>
                </c:pt>
                <c:pt idx="7279">
                  <c:v>43513.809414768519</c:v>
                </c:pt>
                <c:pt idx="7280">
                  <c:v>43513.844639641204</c:v>
                </c:pt>
                <c:pt idx="7281">
                  <c:v>43513.853490196758</c:v>
                </c:pt>
                <c:pt idx="7282">
                  <c:v>43513.869756099535</c:v>
                </c:pt>
                <c:pt idx="7283">
                  <c:v>43514.139115729165</c:v>
                </c:pt>
                <c:pt idx="7284">
                  <c:v>43514.212511192127</c:v>
                </c:pt>
                <c:pt idx="7285">
                  <c:v>43514.295157083332</c:v>
                </c:pt>
                <c:pt idx="7286">
                  <c:v>43514.295511875003</c:v>
                </c:pt>
                <c:pt idx="7287">
                  <c:v>43514.299030555558</c:v>
                </c:pt>
                <c:pt idx="7288">
                  <c:v>43514.313424745371</c:v>
                </c:pt>
                <c:pt idx="7289">
                  <c:v>43514.315128634262</c:v>
                </c:pt>
                <c:pt idx="7290">
                  <c:v>43514.322092557872</c:v>
                </c:pt>
                <c:pt idx="7291">
                  <c:v>43514.328877361113</c:v>
                </c:pt>
                <c:pt idx="7292">
                  <c:v>43514.34283533565</c:v>
                </c:pt>
                <c:pt idx="7293">
                  <c:v>43514.359143807873</c:v>
                </c:pt>
                <c:pt idx="7294">
                  <c:v>43514.362891921293</c:v>
                </c:pt>
                <c:pt idx="7295">
                  <c:v>43514.363783252316</c:v>
                </c:pt>
                <c:pt idx="7296">
                  <c:v>43514.371135069443</c:v>
                </c:pt>
                <c:pt idx="7297">
                  <c:v>43514.373236990737</c:v>
                </c:pt>
                <c:pt idx="7298">
                  <c:v>43514.399960659721</c:v>
                </c:pt>
                <c:pt idx="7299">
                  <c:v>43514.44702334491</c:v>
                </c:pt>
                <c:pt idx="7300">
                  <c:v>43514.490486122682</c:v>
                </c:pt>
                <c:pt idx="7301">
                  <c:v>43514.511421099538</c:v>
                </c:pt>
                <c:pt idx="7302">
                  <c:v>43514.516118726853</c:v>
                </c:pt>
                <c:pt idx="7303">
                  <c:v>43514.517198923611</c:v>
                </c:pt>
                <c:pt idx="7304">
                  <c:v>43514.544528715276</c:v>
                </c:pt>
                <c:pt idx="7305">
                  <c:v>43514.565849421298</c:v>
                </c:pt>
                <c:pt idx="7306">
                  <c:v>43514.567316307868</c:v>
                </c:pt>
                <c:pt idx="7307">
                  <c:v>43514.56803396991</c:v>
                </c:pt>
                <c:pt idx="7308">
                  <c:v>43514.572246944444</c:v>
                </c:pt>
                <c:pt idx="7309">
                  <c:v>43514.575501736108</c:v>
                </c:pt>
                <c:pt idx="7310">
                  <c:v>43514.577998298613</c:v>
                </c:pt>
                <c:pt idx="7311">
                  <c:v>43514.580608842596</c:v>
                </c:pt>
                <c:pt idx="7312">
                  <c:v>43514.584635046296</c:v>
                </c:pt>
                <c:pt idx="7313">
                  <c:v>43514.641976296298</c:v>
                </c:pt>
                <c:pt idx="7314">
                  <c:v>43514.681114675928</c:v>
                </c:pt>
                <c:pt idx="7315">
                  <c:v>43514.703706701388</c:v>
                </c:pt>
                <c:pt idx="7316">
                  <c:v>43514.718700729165</c:v>
                </c:pt>
                <c:pt idx="7317">
                  <c:v>43514.744841979169</c:v>
                </c:pt>
                <c:pt idx="7318">
                  <c:v>43514.900221469907</c:v>
                </c:pt>
                <c:pt idx="7319">
                  <c:v>43515.166967951387</c:v>
                </c:pt>
                <c:pt idx="7320">
                  <c:v>43515.199174027781</c:v>
                </c:pt>
                <c:pt idx="7321">
                  <c:v>43515.231225752315</c:v>
                </c:pt>
                <c:pt idx="7322">
                  <c:v>43515.29508733796</c:v>
                </c:pt>
                <c:pt idx="7323">
                  <c:v>43515.297048692133</c:v>
                </c:pt>
                <c:pt idx="7324">
                  <c:v>43515.29737709491</c:v>
                </c:pt>
                <c:pt idx="7325">
                  <c:v>43515.29949853009</c:v>
                </c:pt>
                <c:pt idx="7326">
                  <c:v>43515.303067870373</c:v>
                </c:pt>
                <c:pt idx="7327">
                  <c:v>43515.37174815972</c:v>
                </c:pt>
                <c:pt idx="7328">
                  <c:v>43515.380684039352</c:v>
                </c:pt>
                <c:pt idx="7329">
                  <c:v>43515.381162893522</c:v>
                </c:pt>
                <c:pt idx="7330">
                  <c:v>43515.385629814817</c:v>
                </c:pt>
                <c:pt idx="7331">
                  <c:v>43515.449800092596</c:v>
                </c:pt>
                <c:pt idx="7332">
                  <c:v>43515.47812417824</c:v>
                </c:pt>
                <c:pt idx="7333">
                  <c:v>43515.482076898152</c:v>
                </c:pt>
                <c:pt idx="7334">
                  <c:v>43515.491397662037</c:v>
                </c:pt>
                <c:pt idx="7335">
                  <c:v>43515.505303287035</c:v>
                </c:pt>
                <c:pt idx="7336">
                  <c:v>43515.506956967591</c:v>
                </c:pt>
                <c:pt idx="7337">
                  <c:v>43515.508012835649</c:v>
                </c:pt>
                <c:pt idx="7338">
                  <c:v>43515.519095682874</c:v>
                </c:pt>
                <c:pt idx="7339">
                  <c:v>43515.520467268521</c:v>
                </c:pt>
                <c:pt idx="7340">
                  <c:v>43515.522191076387</c:v>
                </c:pt>
                <c:pt idx="7341">
                  <c:v>43515.523504571756</c:v>
                </c:pt>
                <c:pt idx="7342">
                  <c:v>43515.53787537037</c:v>
                </c:pt>
                <c:pt idx="7343">
                  <c:v>43515.755211342592</c:v>
                </c:pt>
                <c:pt idx="7344">
                  <c:v>43515.824434490743</c:v>
                </c:pt>
                <c:pt idx="7345">
                  <c:v>43516.153678275463</c:v>
                </c:pt>
                <c:pt idx="7346">
                  <c:v>43516.208110011576</c:v>
                </c:pt>
                <c:pt idx="7347">
                  <c:v>43516.223790914351</c:v>
                </c:pt>
                <c:pt idx="7348">
                  <c:v>43516.252420555553</c:v>
                </c:pt>
                <c:pt idx="7349">
                  <c:v>43516.25292298611</c:v>
                </c:pt>
                <c:pt idx="7350">
                  <c:v>43516.299709687497</c:v>
                </c:pt>
                <c:pt idx="7351">
                  <c:v>43516.310108877318</c:v>
                </c:pt>
                <c:pt idx="7352">
                  <c:v>43516.314708541664</c:v>
                </c:pt>
                <c:pt idx="7353">
                  <c:v>43516.315619039349</c:v>
                </c:pt>
                <c:pt idx="7354">
                  <c:v>43516.332590127313</c:v>
                </c:pt>
                <c:pt idx="7355">
                  <c:v>43516.345718599536</c:v>
                </c:pt>
                <c:pt idx="7356">
                  <c:v>43516.346724849536</c:v>
                </c:pt>
                <c:pt idx="7357">
                  <c:v>43516.430475601854</c:v>
                </c:pt>
                <c:pt idx="7358">
                  <c:v>43516.443198831017</c:v>
                </c:pt>
                <c:pt idx="7359">
                  <c:v>43516.444620115741</c:v>
                </c:pt>
                <c:pt idx="7360">
                  <c:v>43516.449676736112</c:v>
                </c:pt>
                <c:pt idx="7361">
                  <c:v>43516.498590833333</c:v>
                </c:pt>
                <c:pt idx="7362">
                  <c:v>43516.72470363426</c:v>
                </c:pt>
                <c:pt idx="7363">
                  <c:v>43516.906424490742</c:v>
                </c:pt>
                <c:pt idx="7364">
                  <c:v>43516.907018761573</c:v>
                </c:pt>
                <c:pt idx="7365">
                  <c:v>43517.243804814818</c:v>
                </c:pt>
                <c:pt idx="7366">
                  <c:v>43517.280299074075</c:v>
                </c:pt>
                <c:pt idx="7367">
                  <c:v>43517.293248275462</c:v>
                </c:pt>
                <c:pt idx="7368">
                  <c:v>43517.295470914352</c:v>
                </c:pt>
                <c:pt idx="7369">
                  <c:v>43517.301171863422</c:v>
                </c:pt>
                <c:pt idx="7370">
                  <c:v>43517.312773055557</c:v>
                </c:pt>
                <c:pt idx="7371">
                  <c:v>43517.346854756943</c:v>
                </c:pt>
                <c:pt idx="7372">
                  <c:v>43517.349046516203</c:v>
                </c:pt>
                <c:pt idx="7373">
                  <c:v>43517.36534152778</c:v>
                </c:pt>
                <c:pt idx="7374">
                  <c:v>43517.392089884263</c:v>
                </c:pt>
                <c:pt idx="7375">
                  <c:v>43517.39369921296</c:v>
                </c:pt>
                <c:pt idx="7376">
                  <c:v>43517.539243449071</c:v>
                </c:pt>
                <c:pt idx="7377">
                  <c:v>43517.586568587962</c:v>
                </c:pt>
                <c:pt idx="7378">
                  <c:v>43517.592867997686</c:v>
                </c:pt>
                <c:pt idx="7379">
                  <c:v>43517.694594340275</c:v>
                </c:pt>
                <c:pt idx="7380">
                  <c:v>43517.69929423611</c:v>
                </c:pt>
                <c:pt idx="7381">
                  <c:v>43517.745225497689</c:v>
                </c:pt>
                <c:pt idx="7382">
                  <c:v>43517.759355925926</c:v>
                </c:pt>
                <c:pt idx="7383">
                  <c:v>43517.760573981483</c:v>
                </c:pt>
                <c:pt idx="7384">
                  <c:v>43517.784079606485</c:v>
                </c:pt>
                <c:pt idx="7385">
                  <c:v>43517.84212400463</c:v>
                </c:pt>
                <c:pt idx="7386">
                  <c:v>43518.151624976854</c:v>
                </c:pt>
                <c:pt idx="7387">
                  <c:v>43518.245053217594</c:v>
                </c:pt>
                <c:pt idx="7388">
                  <c:v>43518.246351458336</c:v>
                </c:pt>
                <c:pt idx="7389">
                  <c:v>43518.250312291668</c:v>
                </c:pt>
                <c:pt idx="7390">
                  <c:v>43518.297880347222</c:v>
                </c:pt>
                <c:pt idx="7391">
                  <c:v>43518.313657453706</c:v>
                </c:pt>
                <c:pt idx="7392">
                  <c:v>43518.319582800927</c:v>
                </c:pt>
                <c:pt idx="7393">
                  <c:v>43518.340677511573</c:v>
                </c:pt>
                <c:pt idx="7394">
                  <c:v>43518.348116377318</c:v>
                </c:pt>
                <c:pt idx="7395">
                  <c:v>43518.360992430557</c:v>
                </c:pt>
                <c:pt idx="7396">
                  <c:v>43518.36509378472</c:v>
                </c:pt>
                <c:pt idx="7397">
                  <c:v>43518.367913090275</c:v>
                </c:pt>
                <c:pt idx="7398">
                  <c:v>43518.378277164353</c:v>
                </c:pt>
                <c:pt idx="7399">
                  <c:v>43518.379382233798</c:v>
                </c:pt>
                <c:pt idx="7400">
                  <c:v>43518.38594015046</c:v>
                </c:pt>
                <c:pt idx="7401">
                  <c:v>43518.392889664348</c:v>
                </c:pt>
                <c:pt idx="7402">
                  <c:v>43518.396031076387</c:v>
                </c:pt>
                <c:pt idx="7403">
                  <c:v>43518.397511539355</c:v>
                </c:pt>
                <c:pt idx="7404">
                  <c:v>43518.402371203701</c:v>
                </c:pt>
                <c:pt idx="7405">
                  <c:v>43518.414240046295</c:v>
                </c:pt>
                <c:pt idx="7406">
                  <c:v>43518.41931553241</c:v>
                </c:pt>
                <c:pt idx="7407">
                  <c:v>43518.489834872686</c:v>
                </c:pt>
                <c:pt idx="7408">
                  <c:v>43518.527532974535</c:v>
                </c:pt>
                <c:pt idx="7409">
                  <c:v>43518.549153483793</c:v>
                </c:pt>
                <c:pt idx="7410">
                  <c:v>43518.561871736114</c:v>
                </c:pt>
                <c:pt idx="7411">
                  <c:v>43518.617150497688</c:v>
                </c:pt>
                <c:pt idx="7412">
                  <c:v>43518.620114016201</c:v>
                </c:pt>
                <c:pt idx="7413">
                  <c:v>43518.708515335646</c:v>
                </c:pt>
                <c:pt idx="7414">
                  <c:v>43518.742982164353</c:v>
                </c:pt>
                <c:pt idx="7415">
                  <c:v>43518.963194189811</c:v>
                </c:pt>
                <c:pt idx="7416">
                  <c:v>43519.34208988426</c:v>
                </c:pt>
                <c:pt idx="7417">
                  <c:v>43519.363130486112</c:v>
                </c:pt>
                <c:pt idx="7418">
                  <c:v>43519.36445494213</c:v>
                </c:pt>
                <c:pt idx="7419">
                  <c:v>43519.403285462962</c:v>
                </c:pt>
                <c:pt idx="7420">
                  <c:v>43519.403327638887</c:v>
                </c:pt>
                <c:pt idx="7421">
                  <c:v>43519.40541230324</c:v>
                </c:pt>
                <c:pt idx="7422">
                  <c:v>43519.42666675926</c:v>
                </c:pt>
                <c:pt idx="7423">
                  <c:v>43519.427220590274</c:v>
                </c:pt>
                <c:pt idx="7424">
                  <c:v>43519.450661099538</c:v>
                </c:pt>
                <c:pt idx="7425">
                  <c:v>43519.452736516207</c:v>
                </c:pt>
                <c:pt idx="7426">
                  <c:v>43519.454485393515</c:v>
                </c:pt>
                <c:pt idx="7427">
                  <c:v>43519.457827824073</c:v>
                </c:pt>
                <c:pt idx="7428">
                  <c:v>43519.465529953704</c:v>
                </c:pt>
                <c:pt idx="7429">
                  <c:v>43519.485067349538</c:v>
                </c:pt>
                <c:pt idx="7430">
                  <c:v>43519.505528194444</c:v>
                </c:pt>
                <c:pt idx="7431">
                  <c:v>43519.506549224534</c:v>
                </c:pt>
                <c:pt idx="7432">
                  <c:v>43519.512648645832</c:v>
                </c:pt>
                <c:pt idx="7433">
                  <c:v>43519.51452109954</c:v>
                </c:pt>
                <c:pt idx="7434">
                  <c:v>43519.516340879629</c:v>
                </c:pt>
                <c:pt idx="7435">
                  <c:v>43519.520328576386</c:v>
                </c:pt>
                <c:pt idx="7436">
                  <c:v>43519.523229120372</c:v>
                </c:pt>
                <c:pt idx="7437">
                  <c:v>43519.587385682869</c:v>
                </c:pt>
                <c:pt idx="7438">
                  <c:v>43519.591638136575</c:v>
                </c:pt>
                <c:pt idx="7439">
                  <c:v>43519.596821979168</c:v>
                </c:pt>
                <c:pt idx="7440">
                  <c:v>43519.597528599537</c:v>
                </c:pt>
                <c:pt idx="7441">
                  <c:v>43519.645660613423</c:v>
                </c:pt>
                <c:pt idx="7442">
                  <c:v>43519.805020613428</c:v>
                </c:pt>
                <c:pt idx="7443">
                  <c:v>43519.840818958335</c:v>
                </c:pt>
                <c:pt idx="7444">
                  <c:v>43519.905234976854</c:v>
                </c:pt>
                <c:pt idx="7445">
                  <c:v>43519.90848283565</c:v>
                </c:pt>
                <c:pt idx="7446">
                  <c:v>43519.910743506945</c:v>
                </c:pt>
                <c:pt idx="7447">
                  <c:v>43519.911111307869</c:v>
                </c:pt>
                <c:pt idx="7448">
                  <c:v>43519.9276984838</c:v>
                </c:pt>
                <c:pt idx="7449">
                  <c:v>43519.929102546295</c:v>
                </c:pt>
                <c:pt idx="7450">
                  <c:v>43519.949128692133</c:v>
                </c:pt>
                <c:pt idx="7451">
                  <c:v>43520.547689583334</c:v>
                </c:pt>
                <c:pt idx="7452">
                  <c:v>43520.635196493058</c:v>
                </c:pt>
                <c:pt idx="7453">
                  <c:v>43520.637650706019</c:v>
                </c:pt>
                <c:pt idx="7454">
                  <c:v>43520.658660590278</c:v>
                </c:pt>
                <c:pt idx="7455">
                  <c:v>43520.659748634258</c:v>
                </c:pt>
                <c:pt idx="7456">
                  <c:v>43520.661731921296</c:v>
                </c:pt>
                <c:pt idx="7457">
                  <c:v>43520.813214374997</c:v>
                </c:pt>
                <c:pt idx="7458">
                  <c:v>43521.118162974541</c:v>
                </c:pt>
                <c:pt idx="7459">
                  <c:v>43521.121101365738</c:v>
                </c:pt>
                <c:pt idx="7460">
                  <c:v>43521.14447190972</c:v>
                </c:pt>
                <c:pt idx="7461">
                  <c:v>43521.149525381945</c:v>
                </c:pt>
                <c:pt idx="7462">
                  <c:v>43521.149925243059</c:v>
                </c:pt>
                <c:pt idx="7463">
                  <c:v>43521.158983182868</c:v>
                </c:pt>
                <c:pt idx="7464">
                  <c:v>43521.170632592592</c:v>
                </c:pt>
                <c:pt idx="7465">
                  <c:v>43521.175832638888</c:v>
                </c:pt>
                <c:pt idx="7466">
                  <c:v>43521.206325046296</c:v>
                </c:pt>
                <c:pt idx="7467">
                  <c:v>43521.217733356483</c:v>
                </c:pt>
                <c:pt idx="7468">
                  <c:v>43521.229868553244</c:v>
                </c:pt>
                <c:pt idx="7469">
                  <c:v>43521.231981886573</c:v>
                </c:pt>
                <c:pt idx="7470">
                  <c:v>43521.248959687502</c:v>
                </c:pt>
                <c:pt idx="7471">
                  <c:v>43521.275237060188</c:v>
                </c:pt>
                <c:pt idx="7472">
                  <c:v>43521.275986898145</c:v>
                </c:pt>
                <c:pt idx="7473">
                  <c:v>43521.320336990742</c:v>
                </c:pt>
                <c:pt idx="7474">
                  <c:v>43521.327165972223</c:v>
                </c:pt>
                <c:pt idx="7475">
                  <c:v>43521.339811840277</c:v>
                </c:pt>
                <c:pt idx="7476">
                  <c:v>43521.341918680555</c:v>
                </c:pt>
                <c:pt idx="7477">
                  <c:v>43521.495673900463</c:v>
                </c:pt>
                <c:pt idx="7478">
                  <c:v>43521.513669097221</c:v>
                </c:pt>
                <c:pt idx="7479">
                  <c:v>43521.558320752316</c:v>
                </c:pt>
                <c:pt idx="7480">
                  <c:v>43522.181936064815</c:v>
                </c:pt>
                <c:pt idx="7481">
                  <c:v>43522.196207824076</c:v>
                </c:pt>
                <c:pt idx="7482">
                  <c:v>43522.287959502311</c:v>
                </c:pt>
                <c:pt idx="7483">
                  <c:v>43522.294656469909</c:v>
                </c:pt>
                <c:pt idx="7484">
                  <c:v>43522.305052430558</c:v>
                </c:pt>
                <c:pt idx="7485">
                  <c:v>43522.306918055554</c:v>
                </c:pt>
                <c:pt idx="7486">
                  <c:v>43522.312173969905</c:v>
                </c:pt>
                <c:pt idx="7487">
                  <c:v>43522.322758287039</c:v>
                </c:pt>
                <c:pt idx="7488">
                  <c:v>43522.332628796299</c:v>
                </c:pt>
                <c:pt idx="7489">
                  <c:v>43522.338301122683</c:v>
                </c:pt>
                <c:pt idx="7490">
                  <c:v>43522.347765057872</c:v>
                </c:pt>
                <c:pt idx="7491">
                  <c:v>43522.356301157408</c:v>
                </c:pt>
                <c:pt idx="7492">
                  <c:v>43522.371296944446</c:v>
                </c:pt>
                <c:pt idx="7493">
                  <c:v>43522.396543842595</c:v>
                </c:pt>
                <c:pt idx="7494">
                  <c:v>43522.397659884256</c:v>
                </c:pt>
                <c:pt idx="7495">
                  <c:v>43522.408203460647</c:v>
                </c:pt>
                <c:pt idx="7496">
                  <c:v>43522.435218206017</c:v>
                </c:pt>
                <c:pt idx="7497">
                  <c:v>43522.440522094905</c:v>
                </c:pt>
                <c:pt idx="7498">
                  <c:v>43522.444923900461</c:v>
                </c:pt>
                <c:pt idx="7499">
                  <c:v>43522.460429178238</c:v>
                </c:pt>
                <c:pt idx="7500">
                  <c:v>43522.463948611112</c:v>
                </c:pt>
                <c:pt idx="7501">
                  <c:v>43522.510887581018</c:v>
                </c:pt>
                <c:pt idx="7502">
                  <c:v>43522.51885104167</c:v>
                </c:pt>
                <c:pt idx="7503">
                  <c:v>43522.533437928243</c:v>
                </c:pt>
                <c:pt idx="7504">
                  <c:v>43522.537421828703</c:v>
                </c:pt>
                <c:pt idx="7505">
                  <c:v>43522.659373483795</c:v>
                </c:pt>
                <c:pt idx="7506">
                  <c:v>43522.68361591435</c:v>
                </c:pt>
                <c:pt idx="7507">
                  <c:v>43522.738788888892</c:v>
                </c:pt>
                <c:pt idx="7508">
                  <c:v>43522.763105162034</c:v>
                </c:pt>
                <c:pt idx="7509">
                  <c:v>43523.039457743056</c:v>
                </c:pt>
                <c:pt idx="7510">
                  <c:v>43523.04603824074</c:v>
                </c:pt>
                <c:pt idx="7511">
                  <c:v>43523.161362685183</c:v>
                </c:pt>
                <c:pt idx="7512">
                  <c:v>43523.163522152776</c:v>
                </c:pt>
                <c:pt idx="7513">
                  <c:v>43523.249003993056</c:v>
                </c:pt>
                <c:pt idx="7514">
                  <c:v>43523.296836122689</c:v>
                </c:pt>
                <c:pt idx="7515">
                  <c:v>43523.361079745373</c:v>
                </c:pt>
                <c:pt idx="7516">
                  <c:v>43523.397984502313</c:v>
                </c:pt>
                <c:pt idx="7517">
                  <c:v>43523.555222754629</c:v>
                </c:pt>
                <c:pt idx="7518">
                  <c:v>43523.616784710648</c:v>
                </c:pt>
                <c:pt idx="7519">
                  <c:v>43523.640155648151</c:v>
                </c:pt>
                <c:pt idx="7520">
                  <c:v>43523.715837638891</c:v>
                </c:pt>
                <c:pt idx="7521">
                  <c:v>43523.730214490737</c:v>
                </c:pt>
                <c:pt idx="7522">
                  <c:v>43523.735616736114</c:v>
                </c:pt>
                <c:pt idx="7523">
                  <c:v>43523.739174641203</c:v>
                </c:pt>
                <c:pt idx="7524">
                  <c:v>43523.760736168981</c:v>
                </c:pt>
                <c:pt idx="7525">
                  <c:v>43523.810579386576</c:v>
                </c:pt>
                <c:pt idx="7526">
                  <c:v>43523.976413449076</c:v>
                </c:pt>
                <c:pt idx="7527">
                  <c:v>43523.976495567127</c:v>
                </c:pt>
                <c:pt idx="7528">
                  <c:v>43524.193062835649</c:v>
                </c:pt>
                <c:pt idx="7529">
                  <c:v>43524.205039432869</c:v>
                </c:pt>
                <c:pt idx="7530">
                  <c:v>43524.278075486109</c:v>
                </c:pt>
                <c:pt idx="7531">
                  <c:v>43524.283831099536</c:v>
                </c:pt>
                <c:pt idx="7532">
                  <c:v>43524.29273202546</c:v>
                </c:pt>
                <c:pt idx="7533">
                  <c:v>43524.293041597222</c:v>
                </c:pt>
                <c:pt idx="7534">
                  <c:v>43524.346176238425</c:v>
                </c:pt>
                <c:pt idx="7535">
                  <c:v>43524.352736550929</c:v>
                </c:pt>
                <c:pt idx="7536">
                  <c:v>43524.35303445602</c:v>
                </c:pt>
                <c:pt idx="7537">
                  <c:v>43524.353212499998</c:v>
                </c:pt>
                <c:pt idx="7538">
                  <c:v>43524.360296944447</c:v>
                </c:pt>
                <c:pt idx="7539">
                  <c:v>43524.367770358796</c:v>
                </c:pt>
                <c:pt idx="7540">
                  <c:v>43524.378030995373</c:v>
                </c:pt>
                <c:pt idx="7541">
                  <c:v>43524.37859177083</c:v>
                </c:pt>
                <c:pt idx="7542">
                  <c:v>43524.381829155092</c:v>
                </c:pt>
                <c:pt idx="7543">
                  <c:v>43524.404469745372</c:v>
                </c:pt>
                <c:pt idx="7544">
                  <c:v>43524.406569502316</c:v>
                </c:pt>
                <c:pt idx="7545">
                  <c:v>43524.408203148145</c:v>
                </c:pt>
                <c:pt idx="7546">
                  <c:v>43524.414270289351</c:v>
                </c:pt>
                <c:pt idx="7547">
                  <c:v>43524.415638356484</c:v>
                </c:pt>
                <c:pt idx="7548">
                  <c:v>43524.416893969908</c:v>
                </c:pt>
                <c:pt idx="7549">
                  <c:v>43524.421924456015</c:v>
                </c:pt>
                <c:pt idx="7550">
                  <c:v>43524.42950878472</c:v>
                </c:pt>
                <c:pt idx="7551">
                  <c:v>43524.47867488426</c:v>
                </c:pt>
                <c:pt idx="7552">
                  <c:v>43524.488763460649</c:v>
                </c:pt>
                <c:pt idx="7553">
                  <c:v>43524.489181898149</c:v>
                </c:pt>
                <c:pt idx="7554">
                  <c:v>43524.532765034724</c:v>
                </c:pt>
                <c:pt idx="7555">
                  <c:v>43524.540607291667</c:v>
                </c:pt>
                <c:pt idx="7556">
                  <c:v>43524.757527754628</c:v>
                </c:pt>
                <c:pt idx="7557">
                  <c:v>43524.777898912034</c:v>
                </c:pt>
                <c:pt idx="7558">
                  <c:v>43524.998546620373</c:v>
                </c:pt>
                <c:pt idx="7559">
                  <c:v>43525.153524236113</c:v>
                </c:pt>
                <c:pt idx="7560">
                  <c:v>43525.226246851853</c:v>
                </c:pt>
                <c:pt idx="7561">
                  <c:v>43525.250875520833</c:v>
                </c:pt>
                <c:pt idx="7562">
                  <c:v>43525.263073657406</c:v>
                </c:pt>
                <c:pt idx="7563">
                  <c:v>43525.263745833334</c:v>
                </c:pt>
                <c:pt idx="7564">
                  <c:v>43525.264141342595</c:v>
                </c:pt>
                <c:pt idx="7565">
                  <c:v>43525.264421504631</c:v>
                </c:pt>
                <c:pt idx="7566">
                  <c:v>43525.269343854168</c:v>
                </c:pt>
                <c:pt idx="7567">
                  <c:v>43525.271933865741</c:v>
                </c:pt>
                <c:pt idx="7568">
                  <c:v>43525.276494583333</c:v>
                </c:pt>
                <c:pt idx="7569">
                  <c:v>43525.277997997684</c:v>
                </c:pt>
                <c:pt idx="7570">
                  <c:v>43525.280731192128</c:v>
                </c:pt>
                <c:pt idx="7571">
                  <c:v>43525.319079143519</c:v>
                </c:pt>
                <c:pt idx="7572">
                  <c:v>43525.324659560189</c:v>
                </c:pt>
                <c:pt idx="7573">
                  <c:v>43525.347765081016</c:v>
                </c:pt>
                <c:pt idx="7574">
                  <c:v>43525.350236851853</c:v>
                </c:pt>
                <c:pt idx="7575">
                  <c:v>43525.359321678239</c:v>
                </c:pt>
                <c:pt idx="7576">
                  <c:v>43525.364893124999</c:v>
                </c:pt>
                <c:pt idx="7577">
                  <c:v>43525.365796712962</c:v>
                </c:pt>
                <c:pt idx="7578">
                  <c:v>43525.376215949073</c:v>
                </c:pt>
                <c:pt idx="7579">
                  <c:v>43525.396517395835</c:v>
                </c:pt>
                <c:pt idx="7580">
                  <c:v>43525.429864189813</c:v>
                </c:pt>
                <c:pt idx="7581">
                  <c:v>43525.466679861114</c:v>
                </c:pt>
                <c:pt idx="7582">
                  <c:v>43525.489776180555</c:v>
                </c:pt>
                <c:pt idx="7583">
                  <c:v>43525.521774421293</c:v>
                </c:pt>
                <c:pt idx="7584">
                  <c:v>43525.530321412036</c:v>
                </c:pt>
                <c:pt idx="7585">
                  <c:v>43525.559027268515</c:v>
                </c:pt>
                <c:pt idx="7586">
                  <c:v>43525.559580011577</c:v>
                </c:pt>
                <c:pt idx="7587">
                  <c:v>43525.564606782405</c:v>
                </c:pt>
                <c:pt idx="7588">
                  <c:v>43525.576869375</c:v>
                </c:pt>
                <c:pt idx="7589">
                  <c:v>43525.583065937499</c:v>
                </c:pt>
                <c:pt idx="7590">
                  <c:v>43525.933434560182</c:v>
                </c:pt>
                <c:pt idx="7591">
                  <c:v>43525.939150740742</c:v>
                </c:pt>
                <c:pt idx="7592">
                  <c:v>43525.941094409725</c:v>
                </c:pt>
                <c:pt idx="7593">
                  <c:v>43525.942023344905</c:v>
                </c:pt>
                <c:pt idx="7594">
                  <c:v>43525.943543715279</c:v>
                </c:pt>
                <c:pt idx="7595">
                  <c:v>43525.945129479165</c:v>
                </c:pt>
                <c:pt idx="7596">
                  <c:v>43526.404154039352</c:v>
                </c:pt>
                <c:pt idx="7597">
                  <c:v>43526.405054618059</c:v>
                </c:pt>
                <c:pt idx="7598">
                  <c:v>43526.4344341088</c:v>
                </c:pt>
                <c:pt idx="7599">
                  <c:v>43526.508885706018</c:v>
                </c:pt>
                <c:pt idx="7600">
                  <c:v>43526.517106921296</c:v>
                </c:pt>
                <c:pt idx="7601">
                  <c:v>43526.526308622684</c:v>
                </c:pt>
                <c:pt idx="7602">
                  <c:v>43526.534954988427</c:v>
                </c:pt>
                <c:pt idx="7603">
                  <c:v>43526.548485624997</c:v>
                </c:pt>
                <c:pt idx="7604">
                  <c:v>43526.555733159723</c:v>
                </c:pt>
                <c:pt idx="7605">
                  <c:v>43526.569564571757</c:v>
                </c:pt>
                <c:pt idx="7606">
                  <c:v>43526.571088576391</c:v>
                </c:pt>
                <c:pt idx="7607">
                  <c:v>43526.572144027778</c:v>
                </c:pt>
                <c:pt idx="7608">
                  <c:v>43526.5795137963</c:v>
                </c:pt>
                <c:pt idx="7609">
                  <c:v>43526.584411828706</c:v>
                </c:pt>
                <c:pt idx="7610">
                  <c:v>43526.590199224534</c:v>
                </c:pt>
                <c:pt idx="7611">
                  <c:v>43526.606758344904</c:v>
                </c:pt>
                <c:pt idx="7612">
                  <c:v>43526.607475879631</c:v>
                </c:pt>
                <c:pt idx="7613">
                  <c:v>43526.624253148148</c:v>
                </c:pt>
                <c:pt idx="7614">
                  <c:v>43526.805205833334</c:v>
                </c:pt>
                <c:pt idx="7615">
                  <c:v>43527.414312928238</c:v>
                </c:pt>
                <c:pt idx="7616">
                  <c:v>43527.456826724534</c:v>
                </c:pt>
                <c:pt idx="7617">
                  <c:v>43527.473530138886</c:v>
                </c:pt>
                <c:pt idx="7618">
                  <c:v>43527.479273321762</c:v>
                </c:pt>
                <c:pt idx="7619">
                  <c:v>43527.482413217593</c:v>
                </c:pt>
                <c:pt idx="7620">
                  <c:v>43527.48540189815</c:v>
                </c:pt>
                <c:pt idx="7621">
                  <c:v>43527.51437434028</c:v>
                </c:pt>
                <c:pt idx="7622">
                  <c:v>43527.517192291663</c:v>
                </c:pt>
                <c:pt idx="7623">
                  <c:v>43527.654416898149</c:v>
                </c:pt>
                <c:pt idx="7624">
                  <c:v>43527.851576631947</c:v>
                </c:pt>
                <c:pt idx="7625">
                  <c:v>43527.853578495371</c:v>
                </c:pt>
                <c:pt idx="7626">
                  <c:v>43527.855283599536</c:v>
                </c:pt>
                <c:pt idx="7627">
                  <c:v>43527.857428645832</c:v>
                </c:pt>
                <c:pt idx="7628">
                  <c:v>43527.859250428242</c:v>
                </c:pt>
                <c:pt idx="7629">
                  <c:v>43527.860169641201</c:v>
                </c:pt>
                <c:pt idx="7630">
                  <c:v>43527.863115428241</c:v>
                </c:pt>
                <c:pt idx="7631">
                  <c:v>43527.864093495373</c:v>
                </c:pt>
                <c:pt idx="7632">
                  <c:v>43527.864178958334</c:v>
                </c:pt>
                <c:pt idx="7633">
                  <c:v>43528.158351990744</c:v>
                </c:pt>
                <c:pt idx="7634">
                  <c:v>43528.312918819443</c:v>
                </c:pt>
                <c:pt idx="7635">
                  <c:v>43528.330376261576</c:v>
                </c:pt>
                <c:pt idx="7636">
                  <c:v>43528.332092094905</c:v>
                </c:pt>
                <c:pt idx="7637">
                  <c:v>43528.340266597224</c:v>
                </c:pt>
                <c:pt idx="7638">
                  <c:v>43528.352110509259</c:v>
                </c:pt>
                <c:pt idx="7639">
                  <c:v>43528.376064421296</c:v>
                </c:pt>
                <c:pt idx="7640">
                  <c:v>43528.389061365742</c:v>
                </c:pt>
                <c:pt idx="7641">
                  <c:v>43528.401450034726</c:v>
                </c:pt>
                <c:pt idx="7642">
                  <c:v>43528.435281481485</c:v>
                </c:pt>
                <c:pt idx="7643">
                  <c:v>43528.440606909724</c:v>
                </c:pt>
                <c:pt idx="7644">
                  <c:v>43528.451107824076</c:v>
                </c:pt>
                <c:pt idx="7645">
                  <c:v>43528.507465312498</c:v>
                </c:pt>
                <c:pt idx="7646">
                  <c:v>43528.630944259261</c:v>
                </c:pt>
                <c:pt idx="7647">
                  <c:v>43528.653370844906</c:v>
                </c:pt>
                <c:pt idx="7648">
                  <c:v>43528.696234166666</c:v>
                </c:pt>
                <c:pt idx="7649">
                  <c:v>43529.158880509262</c:v>
                </c:pt>
                <c:pt idx="7650">
                  <c:v>43529.178821307869</c:v>
                </c:pt>
                <c:pt idx="7651">
                  <c:v>43529.181041111115</c:v>
                </c:pt>
                <c:pt idx="7652">
                  <c:v>43529.216922025465</c:v>
                </c:pt>
                <c:pt idx="7653">
                  <c:v>43529.217855509261</c:v>
                </c:pt>
                <c:pt idx="7654">
                  <c:v>43529.238014618059</c:v>
                </c:pt>
                <c:pt idx="7655">
                  <c:v>43529.279401377316</c:v>
                </c:pt>
                <c:pt idx="7656">
                  <c:v>43529.28268733796</c:v>
                </c:pt>
                <c:pt idx="7657">
                  <c:v>43529.327546967594</c:v>
                </c:pt>
                <c:pt idx="7658">
                  <c:v>43529.329702581017</c:v>
                </c:pt>
                <c:pt idx="7659">
                  <c:v>43529.337808356482</c:v>
                </c:pt>
                <c:pt idx="7660">
                  <c:v>43529.364691053241</c:v>
                </c:pt>
                <c:pt idx="7661">
                  <c:v>43529.369140347226</c:v>
                </c:pt>
                <c:pt idx="7662">
                  <c:v>43529.41198971065</c:v>
                </c:pt>
                <c:pt idx="7663">
                  <c:v>43529.433215960649</c:v>
                </c:pt>
                <c:pt idx="7664">
                  <c:v>43529.462103912039</c:v>
                </c:pt>
                <c:pt idx="7665">
                  <c:v>43529.562979178241</c:v>
                </c:pt>
                <c:pt idx="7666">
                  <c:v>43529.696603715274</c:v>
                </c:pt>
                <c:pt idx="7667">
                  <c:v>43530.39359201389</c:v>
                </c:pt>
                <c:pt idx="7668">
                  <c:v>43530.395361574076</c:v>
                </c:pt>
                <c:pt idx="7669">
                  <c:v>43530.404606898148</c:v>
                </c:pt>
                <c:pt idx="7670">
                  <c:v>43530.624238124998</c:v>
                </c:pt>
                <c:pt idx="7671">
                  <c:v>43531.287713020836</c:v>
                </c:pt>
                <c:pt idx="7672">
                  <c:v>43531.301412615743</c:v>
                </c:pt>
                <c:pt idx="7673">
                  <c:v>43531.316241608794</c:v>
                </c:pt>
                <c:pt idx="7674">
                  <c:v>43531.39538707176</c:v>
                </c:pt>
                <c:pt idx="7675">
                  <c:v>43531.572183194447</c:v>
                </c:pt>
                <c:pt idx="7676">
                  <c:v>43531.659520289351</c:v>
                </c:pt>
                <c:pt idx="7677">
                  <c:v>43531.665471342596</c:v>
                </c:pt>
                <c:pt idx="7678">
                  <c:v>43532.235729942127</c:v>
                </c:pt>
                <c:pt idx="7679">
                  <c:v>43532.266909641206</c:v>
                </c:pt>
                <c:pt idx="7680">
                  <c:v>43532.273047557872</c:v>
                </c:pt>
                <c:pt idx="7681">
                  <c:v>43532.311959756946</c:v>
                </c:pt>
                <c:pt idx="7682">
                  <c:v>43532.323338784721</c:v>
                </c:pt>
                <c:pt idx="7683">
                  <c:v>43532.32772572917</c:v>
                </c:pt>
                <c:pt idx="7684">
                  <c:v>43532.374401400462</c:v>
                </c:pt>
                <c:pt idx="7685">
                  <c:v>43532.409318726852</c:v>
                </c:pt>
                <c:pt idx="7686">
                  <c:v>43532.415435451388</c:v>
                </c:pt>
                <c:pt idx="7687">
                  <c:v>43532.428503171293</c:v>
                </c:pt>
                <c:pt idx="7688">
                  <c:v>43532.491056851854</c:v>
                </c:pt>
                <c:pt idx="7689">
                  <c:v>43533.213587129627</c:v>
                </c:pt>
                <c:pt idx="7690">
                  <c:v>43534.716868692129</c:v>
                </c:pt>
                <c:pt idx="7691">
                  <c:v>43534.748750393519</c:v>
                </c:pt>
                <c:pt idx="7692">
                  <c:v>43534.773572407408</c:v>
                </c:pt>
                <c:pt idx="7693">
                  <c:v>43534.792237650465</c:v>
                </c:pt>
                <c:pt idx="7694">
                  <c:v>43534.899894756942</c:v>
                </c:pt>
                <c:pt idx="7695">
                  <c:v>43535.260396701386</c:v>
                </c:pt>
                <c:pt idx="7696">
                  <c:v>43535.315224212965</c:v>
                </c:pt>
                <c:pt idx="7697">
                  <c:v>43535.348848506947</c:v>
                </c:pt>
                <c:pt idx="7698">
                  <c:v>43535.351601388888</c:v>
                </c:pt>
                <c:pt idx="7699">
                  <c:v>43535.358651064817</c:v>
                </c:pt>
                <c:pt idx="7700">
                  <c:v>43535.358874247686</c:v>
                </c:pt>
                <c:pt idx="7701">
                  <c:v>43535.359013842593</c:v>
                </c:pt>
                <c:pt idx="7702">
                  <c:v>43535.381800381947</c:v>
                </c:pt>
                <c:pt idx="7703">
                  <c:v>43535.386468368059</c:v>
                </c:pt>
                <c:pt idx="7704">
                  <c:v>43535.386895625001</c:v>
                </c:pt>
                <c:pt idx="7705">
                  <c:v>43535.390303877313</c:v>
                </c:pt>
                <c:pt idx="7706">
                  <c:v>43535.428768206017</c:v>
                </c:pt>
                <c:pt idx="7707">
                  <c:v>43535.429494571756</c:v>
                </c:pt>
                <c:pt idx="7708">
                  <c:v>43535.516007268518</c:v>
                </c:pt>
                <c:pt idx="7709">
                  <c:v>43535.517292951386</c:v>
                </c:pt>
                <c:pt idx="7710">
                  <c:v>43535.532406493054</c:v>
                </c:pt>
                <c:pt idx="7711">
                  <c:v>43535.596476817132</c:v>
                </c:pt>
                <c:pt idx="7712">
                  <c:v>43535.647788449074</c:v>
                </c:pt>
                <c:pt idx="7713">
                  <c:v>43535.69431540509</c:v>
                </c:pt>
                <c:pt idx="7714">
                  <c:v>43536.16199753472</c:v>
                </c:pt>
                <c:pt idx="7715">
                  <c:v>43536.194001909724</c:v>
                </c:pt>
                <c:pt idx="7716">
                  <c:v>43536.221827662041</c:v>
                </c:pt>
                <c:pt idx="7717">
                  <c:v>43536.223269189817</c:v>
                </c:pt>
                <c:pt idx="7718">
                  <c:v>43536.226831527776</c:v>
                </c:pt>
                <c:pt idx="7719">
                  <c:v>43536.302447372684</c:v>
                </c:pt>
                <c:pt idx="7720">
                  <c:v>43536.304144467591</c:v>
                </c:pt>
                <c:pt idx="7721">
                  <c:v>43536.308321851851</c:v>
                </c:pt>
                <c:pt idx="7722">
                  <c:v>43536.314348784719</c:v>
                </c:pt>
                <c:pt idx="7723">
                  <c:v>43536.32570645833</c:v>
                </c:pt>
                <c:pt idx="7724">
                  <c:v>43536.329824594904</c:v>
                </c:pt>
                <c:pt idx="7725">
                  <c:v>43536.331870752314</c:v>
                </c:pt>
                <c:pt idx="7726">
                  <c:v>43536.332746967593</c:v>
                </c:pt>
                <c:pt idx="7727">
                  <c:v>43536.402874884261</c:v>
                </c:pt>
                <c:pt idx="7728">
                  <c:v>43536.41838909722</c:v>
                </c:pt>
                <c:pt idx="7729">
                  <c:v>43536.422274652781</c:v>
                </c:pt>
                <c:pt idx="7730">
                  <c:v>43536.422614074072</c:v>
                </c:pt>
                <c:pt idx="7731">
                  <c:v>43536.4227890162</c:v>
                </c:pt>
                <c:pt idx="7732">
                  <c:v>43536.457573692132</c:v>
                </c:pt>
                <c:pt idx="7733">
                  <c:v>43536.492669930558</c:v>
                </c:pt>
                <c:pt idx="7734">
                  <c:v>43536.508115358796</c:v>
                </c:pt>
                <c:pt idx="7735">
                  <c:v>43536.520208622685</c:v>
                </c:pt>
                <c:pt idx="7736">
                  <c:v>43536.58944447917</c:v>
                </c:pt>
                <c:pt idx="7737">
                  <c:v>43536.701364282409</c:v>
                </c:pt>
                <c:pt idx="7738">
                  <c:v>43536.741322002315</c:v>
                </c:pt>
                <c:pt idx="7739">
                  <c:v>43537.154415752317</c:v>
                </c:pt>
                <c:pt idx="7740">
                  <c:v>43537.20849553241</c:v>
                </c:pt>
                <c:pt idx="7741">
                  <c:v>43537.235078773148</c:v>
                </c:pt>
                <c:pt idx="7742">
                  <c:v>43537.257301053243</c:v>
                </c:pt>
                <c:pt idx="7743">
                  <c:v>43537.274598946758</c:v>
                </c:pt>
                <c:pt idx="7744">
                  <c:v>43537.276355069444</c:v>
                </c:pt>
                <c:pt idx="7745">
                  <c:v>43537.287564351849</c:v>
                </c:pt>
                <c:pt idx="7746">
                  <c:v>43537.397465648151</c:v>
                </c:pt>
                <c:pt idx="7747">
                  <c:v>43537.412209085647</c:v>
                </c:pt>
                <c:pt idx="7748">
                  <c:v>43537.51795238426</c:v>
                </c:pt>
                <c:pt idx="7749">
                  <c:v>43537.525066527778</c:v>
                </c:pt>
                <c:pt idx="7750">
                  <c:v>43538.131654050929</c:v>
                </c:pt>
                <c:pt idx="7751">
                  <c:v>43538.134687141202</c:v>
                </c:pt>
                <c:pt idx="7752">
                  <c:v>43538.146135127317</c:v>
                </c:pt>
                <c:pt idx="7753">
                  <c:v>43538.153048125001</c:v>
                </c:pt>
                <c:pt idx="7754">
                  <c:v>43538.159886076392</c:v>
                </c:pt>
                <c:pt idx="7755">
                  <c:v>43538.162308657411</c:v>
                </c:pt>
                <c:pt idx="7756">
                  <c:v>43538.213867662038</c:v>
                </c:pt>
                <c:pt idx="7757">
                  <c:v>43538.297281805557</c:v>
                </c:pt>
                <c:pt idx="7758">
                  <c:v>43538.352215289349</c:v>
                </c:pt>
                <c:pt idx="7759">
                  <c:v>43538.352495150466</c:v>
                </c:pt>
                <c:pt idx="7760">
                  <c:v>43538.352915104166</c:v>
                </c:pt>
                <c:pt idx="7761">
                  <c:v>43538.449036412036</c:v>
                </c:pt>
                <c:pt idx="7762">
                  <c:v>43538.451249791666</c:v>
                </c:pt>
                <c:pt idx="7763">
                  <c:v>43538.45514179398</c:v>
                </c:pt>
                <c:pt idx="7764">
                  <c:v>43538.472492430556</c:v>
                </c:pt>
                <c:pt idx="7765">
                  <c:v>43538.482551238427</c:v>
                </c:pt>
                <c:pt idx="7766">
                  <c:v>43538.484610277781</c:v>
                </c:pt>
                <c:pt idx="7767">
                  <c:v>43538.526779502317</c:v>
                </c:pt>
                <c:pt idx="7768">
                  <c:v>43538.538026238428</c:v>
                </c:pt>
                <c:pt idx="7769">
                  <c:v>43538.554175717596</c:v>
                </c:pt>
                <c:pt idx="7770">
                  <c:v>43538.647424062503</c:v>
                </c:pt>
                <c:pt idx="7771">
                  <c:v>43538.706198067128</c:v>
                </c:pt>
                <c:pt idx="7772">
                  <c:v>43538.745298657406</c:v>
                </c:pt>
                <c:pt idx="7773">
                  <c:v>43538.748966099534</c:v>
                </c:pt>
                <c:pt idx="7774">
                  <c:v>43538.752795127315</c:v>
                </c:pt>
                <c:pt idx="7775">
                  <c:v>43538.771478009257</c:v>
                </c:pt>
                <c:pt idx="7776">
                  <c:v>43539.266474988428</c:v>
                </c:pt>
                <c:pt idx="7777">
                  <c:v>43539.31237482639</c:v>
                </c:pt>
                <c:pt idx="7778">
                  <c:v>43539.352582881947</c:v>
                </c:pt>
                <c:pt idx="7779">
                  <c:v>43539.35691303241</c:v>
                </c:pt>
                <c:pt idx="7780">
                  <c:v>43539.367488773147</c:v>
                </c:pt>
                <c:pt idx="7781">
                  <c:v>43539.375891828706</c:v>
                </c:pt>
                <c:pt idx="7782">
                  <c:v>43539.389543368059</c:v>
                </c:pt>
                <c:pt idx="7783">
                  <c:v>43539.425121458335</c:v>
                </c:pt>
                <c:pt idx="7784">
                  <c:v>43539.425493530092</c:v>
                </c:pt>
                <c:pt idx="7785">
                  <c:v>43539.426422881945</c:v>
                </c:pt>
                <c:pt idx="7786">
                  <c:v>43539.427474884258</c:v>
                </c:pt>
                <c:pt idx="7787">
                  <c:v>43539.428178252318</c:v>
                </c:pt>
                <c:pt idx="7788">
                  <c:v>43539.429254918985</c:v>
                </c:pt>
                <c:pt idx="7789">
                  <c:v>43539.429401967594</c:v>
                </c:pt>
                <c:pt idx="7790">
                  <c:v>43539.446838414355</c:v>
                </c:pt>
                <c:pt idx="7791">
                  <c:v>43539.447215034721</c:v>
                </c:pt>
                <c:pt idx="7792">
                  <c:v>43539.481100011573</c:v>
                </c:pt>
                <c:pt idx="7793">
                  <c:v>43539.491015173611</c:v>
                </c:pt>
                <c:pt idx="7794">
                  <c:v>43539.493932581019</c:v>
                </c:pt>
                <c:pt idx="7795">
                  <c:v>43539.529492094909</c:v>
                </c:pt>
                <c:pt idx="7796">
                  <c:v>43539.572169699073</c:v>
                </c:pt>
                <c:pt idx="7797">
                  <c:v>43539.572712777779</c:v>
                </c:pt>
                <c:pt idx="7798">
                  <c:v>43539.595139293982</c:v>
                </c:pt>
                <c:pt idx="7799">
                  <c:v>43539.597211122687</c:v>
                </c:pt>
                <c:pt idx="7800">
                  <c:v>43539.602477349537</c:v>
                </c:pt>
                <c:pt idx="7801">
                  <c:v>43539.604768807869</c:v>
                </c:pt>
                <c:pt idx="7802">
                  <c:v>43539.606455763889</c:v>
                </c:pt>
                <c:pt idx="7803">
                  <c:v>43539.650566446762</c:v>
                </c:pt>
                <c:pt idx="7804">
                  <c:v>43539.724126875</c:v>
                </c:pt>
                <c:pt idx="7805">
                  <c:v>43540.290544351854</c:v>
                </c:pt>
                <c:pt idx="7806">
                  <c:v>43540.439235243059</c:v>
                </c:pt>
                <c:pt idx="7807">
                  <c:v>43540.607439224535</c:v>
                </c:pt>
                <c:pt idx="7808">
                  <c:v>43540.612409363428</c:v>
                </c:pt>
                <c:pt idx="7809">
                  <c:v>43540.652431423609</c:v>
                </c:pt>
                <c:pt idx="7810">
                  <c:v>43540.655034189818</c:v>
                </c:pt>
                <c:pt idx="7811">
                  <c:v>43540.657128217594</c:v>
                </c:pt>
                <c:pt idx="7812">
                  <c:v>43540.695031886571</c:v>
                </c:pt>
                <c:pt idx="7813">
                  <c:v>43540.801163784723</c:v>
                </c:pt>
                <c:pt idx="7814">
                  <c:v>43540.868429745373</c:v>
                </c:pt>
                <c:pt idx="7815">
                  <c:v>43540.887389317133</c:v>
                </c:pt>
                <c:pt idx="7816">
                  <c:v>43540.890611724535</c:v>
                </c:pt>
                <c:pt idx="7817">
                  <c:v>43541.237573900464</c:v>
                </c:pt>
                <c:pt idx="7818">
                  <c:v>43541.243016678243</c:v>
                </c:pt>
                <c:pt idx="7819">
                  <c:v>43541.336060624999</c:v>
                </c:pt>
                <c:pt idx="7820">
                  <c:v>43541.359893425928</c:v>
                </c:pt>
                <c:pt idx="7821">
                  <c:v>43541.377365439817</c:v>
                </c:pt>
                <c:pt idx="7822">
                  <c:v>43541.385817303242</c:v>
                </c:pt>
                <c:pt idx="7823">
                  <c:v>43541.400229502317</c:v>
                </c:pt>
                <c:pt idx="7824">
                  <c:v>43541.443992627312</c:v>
                </c:pt>
                <c:pt idx="7825">
                  <c:v>43541.444981574074</c:v>
                </c:pt>
                <c:pt idx="7826">
                  <c:v>43541.540641516207</c:v>
                </c:pt>
                <c:pt idx="7827">
                  <c:v>43541.56518474537</c:v>
                </c:pt>
                <c:pt idx="7828">
                  <c:v>43541.571961828704</c:v>
                </c:pt>
                <c:pt idx="7829">
                  <c:v>43541.572617592596</c:v>
                </c:pt>
                <c:pt idx="7830">
                  <c:v>43541.80391372685</c:v>
                </c:pt>
                <c:pt idx="7831">
                  <c:v>43542.072938981481</c:v>
                </c:pt>
                <c:pt idx="7832">
                  <c:v>43542.206121238429</c:v>
                </c:pt>
                <c:pt idx="7833">
                  <c:v>43542.231164178243</c:v>
                </c:pt>
                <c:pt idx="7834">
                  <c:v>43542.235271724538</c:v>
                </c:pt>
                <c:pt idx="7835">
                  <c:v>43542.271101284721</c:v>
                </c:pt>
                <c:pt idx="7836">
                  <c:v>43542.288468321756</c:v>
                </c:pt>
                <c:pt idx="7837">
                  <c:v>43542.328435173615</c:v>
                </c:pt>
                <c:pt idx="7838">
                  <c:v>43542.33362232639</c:v>
                </c:pt>
                <c:pt idx="7839">
                  <c:v>43542.334558888891</c:v>
                </c:pt>
                <c:pt idx="7840">
                  <c:v>43542.334783854167</c:v>
                </c:pt>
                <c:pt idx="7841">
                  <c:v>43542.334929340279</c:v>
                </c:pt>
                <c:pt idx="7842">
                  <c:v>43542.33502215278</c:v>
                </c:pt>
                <c:pt idx="7843">
                  <c:v>43542.335134814814</c:v>
                </c:pt>
                <c:pt idx="7844">
                  <c:v>43542.335217071763</c:v>
                </c:pt>
                <c:pt idx="7845">
                  <c:v>43542.335304224536</c:v>
                </c:pt>
                <c:pt idx="7846">
                  <c:v>43542.335669502318</c:v>
                </c:pt>
                <c:pt idx="7847">
                  <c:v>43542.348726956021</c:v>
                </c:pt>
                <c:pt idx="7848">
                  <c:v>43542.351050567129</c:v>
                </c:pt>
                <c:pt idx="7849">
                  <c:v>43542.383812974535</c:v>
                </c:pt>
                <c:pt idx="7850">
                  <c:v>43542.394402349535</c:v>
                </c:pt>
                <c:pt idx="7851">
                  <c:v>43542.430223888892</c:v>
                </c:pt>
                <c:pt idx="7852">
                  <c:v>43542.462788067132</c:v>
                </c:pt>
                <c:pt idx="7853">
                  <c:v>43542.465077650464</c:v>
                </c:pt>
                <c:pt idx="7854">
                  <c:v>43542.508721493054</c:v>
                </c:pt>
                <c:pt idx="7855">
                  <c:v>43542.516447048612</c:v>
                </c:pt>
                <c:pt idx="7856">
                  <c:v>43542.529436597222</c:v>
                </c:pt>
                <c:pt idx="7857">
                  <c:v>43542.53234153935</c:v>
                </c:pt>
                <c:pt idx="7858">
                  <c:v>43542.616305995369</c:v>
                </c:pt>
                <c:pt idx="7859">
                  <c:v>43542.638826481481</c:v>
                </c:pt>
                <c:pt idx="7860">
                  <c:v>43542.64352528935</c:v>
                </c:pt>
                <c:pt idx="7861">
                  <c:v>43542.689015775461</c:v>
                </c:pt>
                <c:pt idx="7862">
                  <c:v>43542.691183935189</c:v>
                </c:pt>
                <c:pt idx="7863">
                  <c:v>43542.699157557872</c:v>
                </c:pt>
                <c:pt idx="7864">
                  <c:v>43542.723457384258</c:v>
                </c:pt>
                <c:pt idx="7865">
                  <c:v>43542.787130474535</c:v>
                </c:pt>
                <c:pt idx="7866">
                  <c:v>43542.788317928243</c:v>
                </c:pt>
                <c:pt idx="7867">
                  <c:v>43542.79950494213</c:v>
                </c:pt>
                <c:pt idx="7868">
                  <c:v>43543.187081076387</c:v>
                </c:pt>
                <c:pt idx="7869">
                  <c:v>43543.197294722224</c:v>
                </c:pt>
                <c:pt idx="7870">
                  <c:v>43543.293471516205</c:v>
                </c:pt>
                <c:pt idx="7871">
                  <c:v>43543.309414953706</c:v>
                </c:pt>
                <c:pt idx="7872">
                  <c:v>43543.314707442129</c:v>
                </c:pt>
                <c:pt idx="7873">
                  <c:v>43543.324872187499</c:v>
                </c:pt>
                <c:pt idx="7874">
                  <c:v>43543.338618993053</c:v>
                </c:pt>
                <c:pt idx="7875">
                  <c:v>43543.348126886573</c:v>
                </c:pt>
                <c:pt idx="7876">
                  <c:v>43543.360163923608</c:v>
                </c:pt>
                <c:pt idx="7877">
                  <c:v>43543.40660545139</c:v>
                </c:pt>
                <c:pt idx="7878">
                  <c:v>43543.411879293984</c:v>
                </c:pt>
                <c:pt idx="7879">
                  <c:v>43543.42490672454</c:v>
                </c:pt>
                <c:pt idx="7880">
                  <c:v>43543.427811215275</c:v>
                </c:pt>
                <c:pt idx="7881">
                  <c:v>43543.454850856484</c:v>
                </c:pt>
                <c:pt idx="7882">
                  <c:v>43543.482813877315</c:v>
                </c:pt>
                <c:pt idx="7883">
                  <c:v>43543.539806689812</c:v>
                </c:pt>
                <c:pt idx="7884">
                  <c:v>43543.552691689816</c:v>
                </c:pt>
                <c:pt idx="7885">
                  <c:v>43543.636035682874</c:v>
                </c:pt>
                <c:pt idx="7886">
                  <c:v>43543.853585578705</c:v>
                </c:pt>
                <c:pt idx="7887">
                  <c:v>43543.857962048613</c:v>
                </c:pt>
                <c:pt idx="7888">
                  <c:v>43543.85830216435</c:v>
                </c:pt>
                <c:pt idx="7889">
                  <c:v>43543.859970937498</c:v>
                </c:pt>
                <c:pt idx="7890">
                  <c:v>43543.869663252313</c:v>
                </c:pt>
                <c:pt idx="7891">
                  <c:v>43543.878348773149</c:v>
                </c:pt>
                <c:pt idx="7892">
                  <c:v>43543.913439849537</c:v>
                </c:pt>
                <c:pt idx="7893">
                  <c:v>43544.135565648146</c:v>
                </c:pt>
                <c:pt idx="7894">
                  <c:v>43544.138403831021</c:v>
                </c:pt>
                <c:pt idx="7895">
                  <c:v>43544.140131273147</c:v>
                </c:pt>
                <c:pt idx="7896">
                  <c:v>43544.167597650463</c:v>
                </c:pt>
                <c:pt idx="7897">
                  <c:v>43544.185688576392</c:v>
                </c:pt>
                <c:pt idx="7898">
                  <c:v>43544.190344490744</c:v>
                </c:pt>
                <c:pt idx="7899">
                  <c:v>43544.228519953707</c:v>
                </c:pt>
                <c:pt idx="7900">
                  <c:v>43544.240012256945</c:v>
                </c:pt>
                <c:pt idx="7901">
                  <c:v>43544.307225532408</c:v>
                </c:pt>
                <c:pt idx="7902">
                  <c:v>43544.389299861112</c:v>
                </c:pt>
                <c:pt idx="7903">
                  <c:v>43544.392917893521</c:v>
                </c:pt>
                <c:pt idx="7904">
                  <c:v>43544.404630104167</c:v>
                </c:pt>
                <c:pt idx="7905">
                  <c:v>43544.420802986111</c:v>
                </c:pt>
                <c:pt idx="7906">
                  <c:v>43544.435697870373</c:v>
                </c:pt>
                <c:pt idx="7907">
                  <c:v>43544.437774004633</c:v>
                </c:pt>
                <c:pt idx="7908">
                  <c:v>43544.443140914351</c:v>
                </c:pt>
                <c:pt idx="7909">
                  <c:v>43544.467191493059</c:v>
                </c:pt>
                <c:pt idx="7910">
                  <c:v>43544.505240636572</c:v>
                </c:pt>
                <c:pt idx="7911">
                  <c:v>43544.547909270834</c:v>
                </c:pt>
                <c:pt idx="7912">
                  <c:v>43544.841708969907</c:v>
                </c:pt>
                <c:pt idx="7913">
                  <c:v>43544.862450081018</c:v>
                </c:pt>
                <c:pt idx="7914">
                  <c:v>43544.879361261577</c:v>
                </c:pt>
                <c:pt idx="7915">
                  <c:v>43544.880734004626</c:v>
                </c:pt>
                <c:pt idx="7916">
                  <c:v>43544.890811064812</c:v>
                </c:pt>
                <c:pt idx="7917">
                  <c:v>43545.136913310183</c:v>
                </c:pt>
                <c:pt idx="7918">
                  <c:v>43545.147566296298</c:v>
                </c:pt>
                <c:pt idx="7919">
                  <c:v>43545.207261863427</c:v>
                </c:pt>
                <c:pt idx="7920">
                  <c:v>43545.222790196756</c:v>
                </c:pt>
                <c:pt idx="7921">
                  <c:v>43545.276617858799</c:v>
                </c:pt>
                <c:pt idx="7922">
                  <c:v>43545.336498599536</c:v>
                </c:pt>
                <c:pt idx="7923">
                  <c:v>43545.423593784719</c:v>
                </c:pt>
                <c:pt idx="7924">
                  <c:v>43545.500594143516</c:v>
                </c:pt>
                <c:pt idx="7925">
                  <c:v>43545.503460358799</c:v>
                </c:pt>
                <c:pt idx="7926">
                  <c:v>43545.519647465277</c:v>
                </c:pt>
                <c:pt idx="7927">
                  <c:v>43545.52763300926</c:v>
                </c:pt>
                <c:pt idx="7928">
                  <c:v>43545.529784467595</c:v>
                </c:pt>
                <c:pt idx="7929">
                  <c:v>43545.548508437503</c:v>
                </c:pt>
                <c:pt idx="7930">
                  <c:v>43545.559253935186</c:v>
                </c:pt>
                <c:pt idx="7931">
                  <c:v>43545.614853877312</c:v>
                </c:pt>
                <c:pt idx="7932">
                  <c:v>43545.617797812498</c:v>
                </c:pt>
                <c:pt idx="7933">
                  <c:v>43545.664813495372</c:v>
                </c:pt>
                <c:pt idx="7934">
                  <c:v>43546.185520590276</c:v>
                </c:pt>
                <c:pt idx="7935">
                  <c:v>43546.202166249997</c:v>
                </c:pt>
                <c:pt idx="7936">
                  <c:v>43546.206873807867</c:v>
                </c:pt>
                <c:pt idx="7937">
                  <c:v>43546.21143638889</c:v>
                </c:pt>
                <c:pt idx="7938">
                  <c:v>43546.213212858798</c:v>
                </c:pt>
                <c:pt idx="7939">
                  <c:v>43546.219860543984</c:v>
                </c:pt>
                <c:pt idx="7940">
                  <c:v>43546.246947974534</c:v>
                </c:pt>
                <c:pt idx="7941">
                  <c:v>43546.285276886571</c:v>
                </c:pt>
                <c:pt idx="7942">
                  <c:v>43547.036003344911</c:v>
                </c:pt>
                <c:pt idx="7943">
                  <c:v>43547.038767708334</c:v>
                </c:pt>
                <c:pt idx="7944">
                  <c:v>43547.397550312497</c:v>
                </c:pt>
                <c:pt idx="7945">
                  <c:v>43547.531409293981</c:v>
                </c:pt>
                <c:pt idx="7946">
                  <c:v>43547.734119212961</c:v>
                </c:pt>
                <c:pt idx="7947">
                  <c:v>43547.786210428239</c:v>
                </c:pt>
                <c:pt idx="7948">
                  <c:v>43548.254250289348</c:v>
                </c:pt>
                <c:pt idx="7949">
                  <c:v>43548.653498113425</c:v>
                </c:pt>
                <c:pt idx="7950">
                  <c:v>43548.690046053242</c:v>
                </c:pt>
                <c:pt idx="7951">
                  <c:v>43548.750593657409</c:v>
                </c:pt>
                <c:pt idx="7952">
                  <c:v>43549.205334930557</c:v>
                </c:pt>
                <c:pt idx="7953">
                  <c:v>43549.235815856482</c:v>
                </c:pt>
                <c:pt idx="7954">
                  <c:v>43549.245643854163</c:v>
                </c:pt>
                <c:pt idx="7955">
                  <c:v>43549.334001747688</c:v>
                </c:pt>
                <c:pt idx="7956">
                  <c:v>43549.33813837963</c:v>
                </c:pt>
                <c:pt idx="7957">
                  <c:v>43549.380576180556</c:v>
                </c:pt>
                <c:pt idx="7958">
                  <c:v>43549.398977245371</c:v>
                </c:pt>
                <c:pt idx="7959">
                  <c:v>43549.401343738427</c:v>
                </c:pt>
                <c:pt idx="7960">
                  <c:v>43549.404939016204</c:v>
                </c:pt>
                <c:pt idx="7961">
                  <c:v>43549.405992083332</c:v>
                </c:pt>
                <c:pt idx="7962">
                  <c:v>43549.425646435186</c:v>
                </c:pt>
                <c:pt idx="7963">
                  <c:v>43549.467770694442</c:v>
                </c:pt>
                <c:pt idx="7964">
                  <c:v>43549.482718136576</c:v>
                </c:pt>
                <c:pt idx="7965">
                  <c:v>43549.490656400463</c:v>
                </c:pt>
                <c:pt idx="7966">
                  <c:v>43549.506648356481</c:v>
                </c:pt>
                <c:pt idx="7967">
                  <c:v>43549.52282726852</c:v>
                </c:pt>
                <c:pt idx="7968">
                  <c:v>43549.528074374997</c:v>
                </c:pt>
                <c:pt idx="7969">
                  <c:v>43549.698591006942</c:v>
                </c:pt>
                <c:pt idx="7970">
                  <c:v>43549.766278877316</c:v>
                </c:pt>
                <c:pt idx="7971">
                  <c:v>43550.202584583334</c:v>
                </c:pt>
                <c:pt idx="7972">
                  <c:v>43550.209965624999</c:v>
                </c:pt>
                <c:pt idx="7973">
                  <c:v>43550.221303194441</c:v>
                </c:pt>
                <c:pt idx="7974">
                  <c:v>43550.225213738428</c:v>
                </c:pt>
                <c:pt idx="7975">
                  <c:v>43550.226210069442</c:v>
                </c:pt>
                <c:pt idx="7976">
                  <c:v>43550.244394756941</c:v>
                </c:pt>
                <c:pt idx="7977">
                  <c:v>43550.269841689813</c:v>
                </c:pt>
                <c:pt idx="7978">
                  <c:v>43550.381928912037</c:v>
                </c:pt>
                <c:pt idx="7979">
                  <c:v>43550.416187476854</c:v>
                </c:pt>
                <c:pt idx="7980">
                  <c:v>43550.43918966435</c:v>
                </c:pt>
                <c:pt idx="7981">
                  <c:v>43550.44000023148</c:v>
                </c:pt>
                <c:pt idx="7982">
                  <c:v>43550.481306886577</c:v>
                </c:pt>
                <c:pt idx="7983">
                  <c:v>43550.590911828702</c:v>
                </c:pt>
                <c:pt idx="7984">
                  <c:v>43550.646252106482</c:v>
                </c:pt>
                <c:pt idx="7985">
                  <c:v>43550.646724328704</c:v>
                </c:pt>
                <c:pt idx="7986">
                  <c:v>43550.662000520831</c:v>
                </c:pt>
                <c:pt idx="7987">
                  <c:v>43550.718951828705</c:v>
                </c:pt>
                <c:pt idx="7988">
                  <c:v>43550.769736145834</c:v>
                </c:pt>
                <c:pt idx="7989">
                  <c:v>43550.841786215278</c:v>
                </c:pt>
                <c:pt idx="7990">
                  <c:v>43550.878862511578</c:v>
                </c:pt>
                <c:pt idx="7991">
                  <c:v>43551.203947534719</c:v>
                </c:pt>
                <c:pt idx="7992">
                  <c:v>43551.269818657405</c:v>
                </c:pt>
                <c:pt idx="7993">
                  <c:v>43551.279571631945</c:v>
                </c:pt>
                <c:pt idx="7994">
                  <c:v>43551.312530150462</c:v>
                </c:pt>
                <c:pt idx="7995">
                  <c:v>43551.403795706021</c:v>
                </c:pt>
                <c:pt idx="7996">
                  <c:v>43551.409417337964</c:v>
                </c:pt>
                <c:pt idx="7997">
                  <c:v>43551.417017129628</c:v>
                </c:pt>
                <c:pt idx="7998">
                  <c:v>43551.431457256942</c:v>
                </c:pt>
                <c:pt idx="7999">
                  <c:v>43551.445319999999</c:v>
                </c:pt>
                <c:pt idx="8000">
                  <c:v>43551.446945416668</c:v>
                </c:pt>
                <c:pt idx="8001">
                  <c:v>43551.457131099538</c:v>
                </c:pt>
                <c:pt idx="8002">
                  <c:v>43551.499879895833</c:v>
                </c:pt>
                <c:pt idx="8003">
                  <c:v>43551.744136273148</c:v>
                </c:pt>
                <c:pt idx="8004">
                  <c:v>43551.789464733796</c:v>
                </c:pt>
                <c:pt idx="8005">
                  <c:v>43551.797126701385</c:v>
                </c:pt>
                <c:pt idx="8006">
                  <c:v>43551.800218750002</c:v>
                </c:pt>
                <c:pt idx="8007">
                  <c:v>43551.807835949076</c:v>
                </c:pt>
                <c:pt idx="8008">
                  <c:v>43551.830020567133</c:v>
                </c:pt>
                <c:pt idx="8009">
                  <c:v>43551.834385567126</c:v>
                </c:pt>
                <c:pt idx="8010">
                  <c:v>43551.842095046297</c:v>
                </c:pt>
                <c:pt idx="8011">
                  <c:v>43551.842950289349</c:v>
                </c:pt>
                <c:pt idx="8012">
                  <c:v>43551.843619363426</c:v>
                </c:pt>
                <c:pt idx="8013">
                  <c:v>43551.848907094907</c:v>
                </c:pt>
                <c:pt idx="8014">
                  <c:v>43551.849565833334</c:v>
                </c:pt>
                <c:pt idx="8015">
                  <c:v>43552.006239606482</c:v>
                </c:pt>
                <c:pt idx="8016">
                  <c:v>43552.071733310186</c:v>
                </c:pt>
                <c:pt idx="8017">
                  <c:v>43552.08569537037</c:v>
                </c:pt>
                <c:pt idx="8018">
                  <c:v>43552.163055081015</c:v>
                </c:pt>
                <c:pt idx="8019">
                  <c:v>43552.203286851851</c:v>
                </c:pt>
                <c:pt idx="8020">
                  <c:v>43552.336336944441</c:v>
                </c:pt>
                <c:pt idx="8021">
                  <c:v>43552.35994934028</c:v>
                </c:pt>
                <c:pt idx="8022">
                  <c:v>43552.37887177083</c:v>
                </c:pt>
                <c:pt idx="8023">
                  <c:v>43552.391586342594</c:v>
                </c:pt>
                <c:pt idx="8024">
                  <c:v>43552.40560972222</c:v>
                </c:pt>
                <c:pt idx="8025">
                  <c:v>43552.405821365741</c:v>
                </c:pt>
                <c:pt idx="8026">
                  <c:v>43552.406122175926</c:v>
                </c:pt>
                <c:pt idx="8027">
                  <c:v>43552.406397141203</c:v>
                </c:pt>
                <c:pt idx="8028">
                  <c:v>43552.407876307872</c:v>
                </c:pt>
                <c:pt idx="8029">
                  <c:v>43552.422462141207</c:v>
                </c:pt>
                <c:pt idx="8030">
                  <c:v>43552.429383587965</c:v>
                </c:pt>
                <c:pt idx="8031">
                  <c:v>43552.433545844906</c:v>
                </c:pt>
                <c:pt idx="8032">
                  <c:v>43552.447952337963</c:v>
                </c:pt>
                <c:pt idx="8033">
                  <c:v>43552.448671782404</c:v>
                </c:pt>
                <c:pt idx="8034">
                  <c:v>43552.449683032406</c:v>
                </c:pt>
                <c:pt idx="8035">
                  <c:v>43552.449834687497</c:v>
                </c:pt>
                <c:pt idx="8036">
                  <c:v>43552.455997870369</c:v>
                </c:pt>
                <c:pt idx="8037">
                  <c:v>43552.456850775467</c:v>
                </c:pt>
                <c:pt idx="8038">
                  <c:v>43552.458201689813</c:v>
                </c:pt>
                <c:pt idx="8039">
                  <c:v>43552.470263645831</c:v>
                </c:pt>
                <c:pt idx="8040">
                  <c:v>43552.489165486113</c:v>
                </c:pt>
                <c:pt idx="8041">
                  <c:v>43552.494824502312</c:v>
                </c:pt>
                <c:pt idx="8042">
                  <c:v>43552.513907696761</c:v>
                </c:pt>
                <c:pt idx="8043">
                  <c:v>43552.556851574074</c:v>
                </c:pt>
                <c:pt idx="8044">
                  <c:v>43552.600607349537</c:v>
                </c:pt>
                <c:pt idx="8045">
                  <c:v>43552.612182118057</c:v>
                </c:pt>
                <c:pt idx="8046">
                  <c:v>43552.630819722224</c:v>
                </c:pt>
                <c:pt idx="8047">
                  <c:v>43552.636305729167</c:v>
                </c:pt>
                <c:pt idx="8048">
                  <c:v>43552.639475312499</c:v>
                </c:pt>
                <c:pt idx="8049">
                  <c:v>43552.657409826388</c:v>
                </c:pt>
                <c:pt idx="8050">
                  <c:v>43552.66496332176</c:v>
                </c:pt>
                <c:pt idx="8051">
                  <c:v>43552.726108206021</c:v>
                </c:pt>
                <c:pt idx="8052">
                  <c:v>43552.728070393518</c:v>
                </c:pt>
                <c:pt idx="8053">
                  <c:v>43552.777634351849</c:v>
                </c:pt>
                <c:pt idx="8054">
                  <c:v>43552.802333125001</c:v>
                </c:pt>
                <c:pt idx="8055">
                  <c:v>43553.254244826392</c:v>
                </c:pt>
                <c:pt idx="8056">
                  <c:v>43553.25710033565</c:v>
                </c:pt>
                <c:pt idx="8057">
                  <c:v>43553.26261513889</c:v>
                </c:pt>
                <c:pt idx="8058">
                  <c:v>43553.387815983799</c:v>
                </c:pt>
                <c:pt idx="8059">
                  <c:v>43553.431880543983</c:v>
                </c:pt>
                <c:pt idx="8060">
                  <c:v>43553.439342916667</c:v>
                </c:pt>
                <c:pt idx="8061">
                  <c:v>43553.441894664349</c:v>
                </c:pt>
                <c:pt idx="8062">
                  <c:v>43553.45509516204</c:v>
                </c:pt>
                <c:pt idx="8063">
                  <c:v>43553.455561875002</c:v>
                </c:pt>
                <c:pt idx="8064">
                  <c:v>43553.461100138891</c:v>
                </c:pt>
                <c:pt idx="8065">
                  <c:v>43553.470696446762</c:v>
                </c:pt>
                <c:pt idx="8066">
                  <c:v>43553.470849027777</c:v>
                </c:pt>
                <c:pt idx="8067">
                  <c:v>43553.473650624997</c:v>
                </c:pt>
                <c:pt idx="8068">
                  <c:v>43553.483185196761</c:v>
                </c:pt>
                <c:pt idx="8069">
                  <c:v>43553.484767638889</c:v>
                </c:pt>
                <c:pt idx="8070">
                  <c:v>43553.490075277776</c:v>
                </c:pt>
                <c:pt idx="8071">
                  <c:v>43553.513852581018</c:v>
                </c:pt>
                <c:pt idx="8072">
                  <c:v>43553.525237199072</c:v>
                </c:pt>
                <c:pt idx="8073">
                  <c:v>43553.543339999997</c:v>
                </c:pt>
                <c:pt idx="8074">
                  <c:v>43553.573356666668</c:v>
                </c:pt>
                <c:pt idx="8075">
                  <c:v>43553.613608159721</c:v>
                </c:pt>
                <c:pt idx="8076">
                  <c:v>43553.659406087965</c:v>
                </c:pt>
                <c:pt idx="8077">
                  <c:v>43553.674482337963</c:v>
                </c:pt>
                <c:pt idx="8078">
                  <c:v>43553.792567893521</c:v>
                </c:pt>
                <c:pt idx="8079">
                  <c:v>43553.957653854166</c:v>
                </c:pt>
                <c:pt idx="8080">
                  <c:v>43554.214988148145</c:v>
                </c:pt>
                <c:pt idx="8081">
                  <c:v>43554.327684143522</c:v>
                </c:pt>
                <c:pt idx="8082">
                  <c:v>43554.366052638892</c:v>
                </c:pt>
                <c:pt idx="8083">
                  <c:v>43554.50854116898</c:v>
                </c:pt>
                <c:pt idx="8084">
                  <c:v>43554.512868935184</c:v>
                </c:pt>
                <c:pt idx="8085">
                  <c:v>43554.514693865742</c:v>
                </c:pt>
                <c:pt idx="8086">
                  <c:v>43554.517293356483</c:v>
                </c:pt>
                <c:pt idx="8087">
                  <c:v>43554.646060902778</c:v>
                </c:pt>
                <c:pt idx="8088">
                  <c:v>43554.65149571759</c:v>
                </c:pt>
                <c:pt idx="8089">
                  <c:v>43554.66877128472</c:v>
                </c:pt>
                <c:pt idx="8090">
                  <c:v>43554.692623958334</c:v>
                </c:pt>
                <c:pt idx="8091">
                  <c:v>43554.92675471065</c:v>
                </c:pt>
                <c:pt idx="8092">
                  <c:v>43555.138866817128</c:v>
                </c:pt>
                <c:pt idx="8093">
                  <c:v>43555.306296377312</c:v>
                </c:pt>
                <c:pt idx="8094">
                  <c:v>43555.359520127313</c:v>
                </c:pt>
                <c:pt idx="8095">
                  <c:v>43555.403697430556</c:v>
                </c:pt>
                <c:pt idx="8096">
                  <c:v>43555.405288344904</c:v>
                </c:pt>
                <c:pt idx="8097">
                  <c:v>43555.446410300923</c:v>
                </c:pt>
                <c:pt idx="8098">
                  <c:v>43555.456977789348</c:v>
                </c:pt>
                <c:pt idx="8099">
                  <c:v>43555.510666793984</c:v>
                </c:pt>
                <c:pt idx="8100">
                  <c:v>43555.567554942128</c:v>
                </c:pt>
                <c:pt idx="8101">
                  <c:v>43555.589983136575</c:v>
                </c:pt>
                <c:pt idx="8102">
                  <c:v>43555.59014821759</c:v>
                </c:pt>
                <c:pt idx="8103">
                  <c:v>43555.650025752315</c:v>
                </c:pt>
                <c:pt idx="8104">
                  <c:v>43555.710386180559</c:v>
                </c:pt>
                <c:pt idx="8105">
                  <c:v>43555.714596481484</c:v>
                </c:pt>
                <c:pt idx="8106">
                  <c:v>43555.721048194442</c:v>
                </c:pt>
                <c:pt idx="8107">
                  <c:v>43555.779837499998</c:v>
                </c:pt>
                <c:pt idx="8108">
                  <c:v>43556.113486099537</c:v>
                </c:pt>
                <c:pt idx="8109">
                  <c:v>43556.173886192133</c:v>
                </c:pt>
                <c:pt idx="8110">
                  <c:v>43556.203063819441</c:v>
                </c:pt>
                <c:pt idx="8111">
                  <c:v>43556.203306921299</c:v>
                </c:pt>
                <c:pt idx="8112">
                  <c:v>43556.203722511571</c:v>
                </c:pt>
                <c:pt idx="8113">
                  <c:v>43556.203895335646</c:v>
                </c:pt>
                <c:pt idx="8114">
                  <c:v>43556.204067534723</c:v>
                </c:pt>
                <c:pt idx="8115">
                  <c:v>43556.204385196761</c:v>
                </c:pt>
                <c:pt idx="8116">
                  <c:v>43556.23396020833</c:v>
                </c:pt>
                <c:pt idx="8117">
                  <c:v>43556.24746997685</c:v>
                </c:pt>
                <c:pt idx="8118">
                  <c:v>43556.256628530093</c:v>
                </c:pt>
                <c:pt idx="8119">
                  <c:v>43556.29242366898</c:v>
                </c:pt>
                <c:pt idx="8120">
                  <c:v>43556.300321655093</c:v>
                </c:pt>
                <c:pt idx="8121">
                  <c:v>43556.300545370374</c:v>
                </c:pt>
                <c:pt idx="8122">
                  <c:v>43556.306964560186</c:v>
                </c:pt>
                <c:pt idx="8123">
                  <c:v>43556.310775347221</c:v>
                </c:pt>
                <c:pt idx="8124">
                  <c:v>43556.315652893521</c:v>
                </c:pt>
                <c:pt idx="8125">
                  <c:v>43556.345710648151</c:v>
                </c:pt>
                <c:pt idx="8126">
                  <c:v>43556.364625543982</c:v>
                </c:pt>
                <c:pt idx="8127">
                  <c:v>43556.375669143519</c:v>
                </c:pt>
                <c:pt idx="8128">
                  <c:v>43556.399434664352</c:v>
                </c:pt>
                <c:pt idx="8129">
                  <c:v>43556.399529629627</c:v>
                </c:pt>
                <c:pt idx="8130">
                  <c:v>43556.4016993287</c:v>
                </c:pt>
                <c:pt idx="8131">
                  <c:v>43556.413073449075</c:v>
                </c:pt>
                <c:pt idx="8132">
                  <c:v>43556.424743148149</c:v>
                </c:pt>
                <c:pt idx="8133">
                  <c:v>43556.427115590275</c:v>
                </c:pt>
                <c:pt idx="8134">
                  <c:v>43556.430830069447</c:v>
                </c:pt>
                <c:pt idx="8135">
                  <c:v>43556.438980879633</c:v>
                </c:pt>
                <c:pt idx="8136">
                  <c:v>43556.452300856479</c:v>
                </c:pt>
                <c:pt idx="8137">
                  <c:v>43556.466069363429</c:v>
                </c:pt>
                <c:pt idx="8138">
                  <c:v>43556.483209143516</c:v>
                </c:pt>
                <c:pt idx="8139">
                  <c:v>43556.486470983793</c:v>
                </c:pt>
                <c:pt idx="8140">
                  <c:v>43556.487677094905</c:v>
                </c:pt>
                <c:pt idx="8141">
                  <c:v>43556.495427835645</c:v>
                </c:pt>
                <c:pt idx="8142">
                  <c:v>43556.498618217593</c:v>
                </c:pt>
                <c:pt idx="8143">
                  <c:v>43556.532847175928</c:v>
                </c:pt>
                <c:pt idx="8144">
                  <c:v>43556.546271145831</c:v>
                </c:pt>
                <c:pt idx="8145">
                  <c:v>43556.553413321759</c:v>
                </c:pt>
                <c:pt idx="8146">
                  <c:v>43556.555285567127</c:v>
                </c:pt>
                <c:pt idx="8147">
                  <c:v>43556.555469803243</c:v>
                </c:pt>
                <c:pt idx="8148">
                  <c:v>43556.642333043979</c:v>
                </c:pt>
                <c:pt idx="8149">
                  <c:v>43556.647936689813</c:v>
                </c:pt>
                <c:pt idx="8150">
                  <c:v>43556.653805590278</c:v>
                </c:pt>
                <c:pt idx="8151">
                  <c:v>43556.657780324073</c:v>
                </c:pt>
                <c:pt idx="8152">
                  <c:v>43556.661171006941</c:v>
                </c:pt>
                <c:pt idx="8153">
                  <c:v>43556.750411712965</c:v>
                </c:pt>
                <c:pt idx="8154">
                  <c:v>43556.752147245374</c:v>
                </c:pt>
                <c:pt idx="8155">
                  <c:v>43556.776223541667</c:v>
                </c:pt>
                <c:pt idx="8156">
                  <c:v>43556.893854340276</c:v>
                </c:pt>
                <c:pt idx="8157">
                  <c:v>43557.014734039352</c:v>
                </c:pt>
                <c:pt idx="8158">
                  <c:v>43557.025358043982</c:v>
                </c:pt>
                <c:pt idx="8159">
                  <c:v>43557.115571793984</c:v>
                </c:pt>
                <c:pt idx="8160">
                  <c:v>43557.118842696756</c:v>
                </c:pt>
                <c:pt idx="8161">
                  <c:v>43557.129606747687</c:v>
                </c:pt>
                <c:pt idx="8162">
                  <c:v>43557.143378946763</c:v>
                </c:pt>
                <c:pt idx="8163">
                  <c:v>43557.154691226853</c:v>
                </c:pt>
                <c:pt idx="8164">
                  <c:v>43557.196985312497</c:v>
                </c:pt>
                <c:pt idx="8165">
                  <c:v>43557.203433726849</c:v>
                </c:pt>
                <c:pt idx="8166">
                  <c:v>43557.218242986113</c:v>
                </c:pt>
                <c:pt idx="8167">
                  <c:v>43557.261393437497</c:v>
                </c:pt>
                <c:pt idx="8168">
                  <c:v>43557.296917974534</c:v>
                </c:pt>
                <c:pt idx="8169">
                  <c:v>43557.30589210648</c:v>
                </c:pt>
                <c:pt idx="8170">
                  <c:v>43557.314890740738</c:v>
                </c:pt>
                <c:pt idx="8171">
                  <c:v>43557.317408425923</c:v>
                </c:pt>
                <c:pt idx="8172">
                  <c:v>43557.33090277778</c:v>
                </c:pt>
                <c:pt idx="8173">
                  <c:v>43557.332641956018</c:v>
                </c:pt>
                <c:pt idx="8174">
                  <c:v>43557.338199456019</c:v>
                </c:pt>
                <c:pt idx="8175">
                  <c:v>43557.340013252317</c:v>
                </c:pt>
                <c:pt idx="8176">
                  <c:v>43557.344040277778</c:v>
                </c:pt>
                <c:pt idx="8177">
                  <c:v>43557.347962199077</c:v>
                </c:pt>
                <c:pt idx="8178">
                  <c:v>43557.369295706019</c:v>
                </c:pt>
                <c:pt idx="8179">
                  <c:v>43557.383109467592</c:v>
                </c:pt>
                <c:pt idx="8180">
                  <c:v>43557.391930775462</c:v>
                </c:pt>
                <c:pt idx="8181">
                  <c:v>43557.400711342591</c:v>
                </c:pt>
                <c:pt idx="8182">
                  <c:v>43557.404594687498</c:v>
                </c:pt>
                <c:pt idx="8183">
                  <c:v>43557.408087754629</c:v>
                </c:pt>
                <c:pt idx="8184">
                  <c:v>43557.408841886572</c:v>
                </c:pt>
                <c:pt idx="8185">
                  <c:v>43557.410176412035</c:v>
                </c:pt>
                <c:pt idx="8186">
                  <c:v>43557.417094328703</c:v>
                </c:pt>
                <c:pt idx="8187">
                  <c:v>43557.41719108796</c:v>
                </c:pt>
                <c:pt idx="8188">
                  <c:v>43557.419356331018</c:v>
                </c:pt>
                <c:pt idx="8189">
                  <c:v>43557.428865856484</c:v>
                </c:pt>
                <c:pt idx="8190">
                  <c:v>43557.44052611111</c:v>
                </c:pt>
                <c:pt idx="8191">
                  <c:v>43557.461501840276</c:v>
                </c:pt>
                <c:pt idx="8192">
                  <c:v>43557.481863553243</c:v>
                </c:pt>
                <c:pt idx="8193">
                  <c:v>43557.495769849535</c:v>
                </c:pt>
                <c:pt idx="8194">
                  <c:v>43557.512865405093</c:v>
                </c:pt>
                <c:pt idx="8195">
                  <c:v>43557.533776053242</c:v>
                </c:pt>
                <c:pt idx="8196">
                  <c:v>43557.560926273145</c:v>
                </c:pt>
                <c:pt idx="8197">
                  <c:v>43557.58625216435</c:v>
                </c:pt>
                <c:pt idx="8198">
                  <c:v>43557.670223726855</c:v>
                </c:pt>
                <c:pt idx="8199">
                  <c:v>43557.697406307867</c:v>
                </c:pt>
                <c:pt idx="8200">
                  <c:v>43557.804748599534</c:v>
                </c:pt>
                <c:pt idx="8201">
                  <c:v>43557.807988657405</c:v>
                </c:pt>
                <c:pt idx="8202">
                  <c:v>43557.847727650464</c:v>
                </c:pt>
                <c:pt idx="8203">
                  <c:v>43557.849176782409</c:v>
                </c:pt>
                <c:pt idx="8204">
                  <c:v>43557.921010243059</c:v>
                </c:pt>
                <c:pt idx="8205">
                  <c:v>43557.938997199075</c:v>
                </c:pt>
                <c:pt idx="8206">
                  <c:v>43557.939345706021</c:v>
                </c:pt>
                <c:pt idx="8207">
                  <c:v>43558.017500995367</c:v>
                </c:pt>
                <c:pt idx="8208">
                  <c:v>43558.019790520833</c:v>
                </c:pt>
                <c:pt idx="8209">
                  <c:v>43558.032855324076</c:v>
                </c:pt>
                <c:pt idx="8210">
                  <c:v>43558.06041903935</c:v>
                </c:pt>
                <c:pt idx="8211">
                  <c:v>43558.084858865739</c:v>
                </c:pt>
                <c:pt idx="8212">
                  <c:v>43558.168341979166</c:v>
                </c:pt>
                <c:pt idx="8213">
                  <c:v>43558.198223784719</c:v>
                </c:pt>
                <c:pt idx="8214">
                  <c:v>43558.247023067132</c:v>
                </c:pt>
                <c:pt idx="8215">
                  <c:v>43558.251240914353</c:v>
                </c:pt>
                <c:pt idx="8216">
                  <c:v>43558.287302824072</c:v>
                </c:pt>
                <c:pt idx="8217">
                  <c:v>43558.296250370367</c:v>
                </c:pt>
                <c:pt idx="8218">
                  <c:v>43558.359607928243</c:v>
                </c:pt>
                <c:pt idx="8219">
                  <c:v>43558.368972291668</c:v>
                </c:pt>
                <c:pt idx="8220">
                  <c:v>43558.379699409721</c:v>
                </c:pt>
                <c:pt idx="8221">
                  <c:v>43558.391409826392</c:v>
                </c:pt>
                <c:pt idx="8222">
                  <c:v>43558.406378206018</c:v>
                </c:pt>
                <c:pt idx="8223">
                  <c:v>43558.408222604165</c:v>
                </c:pt>
                <c:pt idx="8224">
                  <c:v>43558.42188253472</c:v>
                </c:pt>
                <c:pt idx="8225">
                  <c:v>43558.436422106482</c:v>
                </c:pt>
                <c:pt idx="8226">
                  <c:v>43558.437040381941</c:v>
                </c:pt>
                <c:pt idx="8227">
                  <c:v>43558.452898912037</c:v>
                </c:pt>
                <c:pt idx="8228">
                  <c:v>43558.463410775461</c:v>
                </c:pt>
                <c:pt idx="8229">
                  <c:v>43558.471341944445</c:v>
                </c:pt>
                <c:pt idx="8230">
                  <c:v>43558.475091064814</c:v>
                </c:pt>
                <c:pt idx="8231">
                  <c:v>43558.520798240737</c:v>
                </c:pt>
                <c:pt idx="8232">
                  <c:v>43558.527189907407</c:v>
                </c:pt>
                <c:pt idx="8233">
                  <c:v>43558.582760752317</c:v>
                </c:pt>
                <c:pt idx="8234">
                  <c:v>43558.747012175925</c:v>
                </c:pt>
                <c:pt idx="8235">
                  <c:v>43558.756581307869</c:v>
                </c:pt>
                <c:pt idx="8236">
                  <c:v>43558.760504004633</c:v>
                </c:pt>
                <c:pt idx="8237">
                  <c:v>43558.782713819448</c:v>
                </c:pt>
                <c:pt idx="8238">
                  <c:v>43558.850929537039</c:v>
                </c:pt>
                <c:pt idx="8239">
                  <c:v>43559.031388530093</c:v>
                </c:pt>
                <c:pt idx="8240">
                  <c:v>43559.129206087964</c:v>
                </c:pt>
                <c:pt idx="8241">
                  <c:v>43559.173310335646</c:v>
                </c:pt>
                <c:pt idx="8242">
                  <c:v>43559.19956552083</c:v>
                </c:pt>
                <c:pt idx="8243">
                  <c:v>43559.271631886571</c:v>
                </c:pt>
                <c:pt idx="8244">
                  <c:v>43559.308651932872</c:v>
                </c:pt>
                <c:pt idx="8245">
                  <c:v>43559.313798078707</c:v>
                </c:pt>
                <c:pt idx="8246">
                  <c:v>43559.322125497682</c:v>
                </c:pt>
                <c:pt idx="8247">
                  <c:v>43559.359487337962</c:v>
                </c:pt>
                <c:pt idx="8248">
                  <c:v>43559.41118505787</c:v>
                </c:pt>
                <c:pt idx="8249">
                  <c:v>43559.427032361113</c:v>
                </c:pt>
                <c:pt idx="8250">
                  <c:v>43559.437139571761</c:v>
                </c:pt>
                <c:pt idx="8251">
                  <c:v>43559.454436365741</c:v>
                </c:pt>
                <c:pt idx="8252">
                  <c:v>43559.464144317128</c:v>
                </c:pt>
                <c:pt idx="8253">
                  <c:v>43559.471273437499</c:v>
                </c:pt>
                <c:pt idx="8254">
                  <c:v>43559.482556631941</c:v>
                </c:pt>
                <c:pt idx="8255">
                  <c:v>43559.59812800926</c:v>
                </c:pt>
                <c:pt idx="8256">
                  <c:v>43559.600789791664</c:v>
                </c:pt>
                <c:pt idx="8257">
                  <c:v>43559.711729849536</c:v>
                </c:pt>
                <c:pt idx="8258">
                  <c:v>43559.721786747687</c:v>
                </c:pt>
                <c:pt idx="8259">
                  <c:v>43559.743979305553</c:v>
                </c:pt>
                <c:pt idx="8260">
                  <c:v>43559.775736238429</c:v>
                </c:pt>
                <c:pt idx="8261">
                  <c:v>43559.77647297454</c:v>
                </c:pt>
                <c:pt idx="8262">
                  <c:v>43559.812028032407</c:v>
                </c:pt>
                <c:pt idx="8263">
                  <c:v>43559.81460287037</c:v>
                </c:pt>
                <c:pt idx="8264">
                  <c:v>43559.81728865741</c:v>
                </c:pt>
                <c:pt idx="8265">
                  <c:v>43559.825342777774</c:v>
                </c:pt>
                <c:pt idx="8266">
                  <c:v>43559.859007407409</c:v>
                </c:pt>
                <c:pt idx="8267">
                  <c:v>43559.862630358795</c:v>
                </c:pt>
                <c:pt idx="8268">
                  <c:v>43559.86312130787</c:v>
                </c:pt>
                <c:pt idx="8269">
                  <c:v>43559.863347546299</c:v>
                </c:pt>
                <c:pt idx="8270">
                  <c:v>43559.86699790509</c:v>
                </c:pt>
                <c:pt idx="8271">
                  <c:v>43560.060622997684</c:v>
                </c:pt>
                <c:pt idx="8272">
                  <c:v>43560.083419780094</c:v>
                </c:pt>
                <c:pt idx="8273">
                  <c:v>43560.103441747684</c:v>
                </c:pt>
                <c:pt idx="8274">
                  <c:v>43560.18351894676</c:v>
                </c:pt>
                <c:pt idx="8275">
                  <c:v>43560.184537071756</c:v>
                </c:pt>
                <c:pt idx="8276">
                  <c:v>43560.19708662037</c:v>
                </c:pt>
                <c:pt idx="8277">
                  <c:v>43560.229091851848</c:v>
                </c:pt>
                <c:pt idx="8278">
                  <c:v>43560.232156944447</c:v>
                </c:pt>
                <c:pt idx="8279">
                  <c:v>43560.264973333331</c:v>
                </c:pt>
                <c:pt idx="8280">
                  <c:v>43560.267743888886</c:v>
                </c:pt>
                <c:pt idx="8281">
                  <c:v>43560.273598749998</c:v>
                </c:pt>
                <c:pt idx="8282">
                  <c:v>43560.286532280094</c:v>
                </c:pt>
                <c:pt idx="8283">
                  <c:v>43560.351410347219</c:v>
                </c:pt>
                <c:pt idx="8284">
                  <c:v>43560.358539120367</c:v>
                </c:pt>
                <c:pt idx="8285">
                  <c:v>43560.362588252312</c:v>
                </c:pt>
                <c:pt idx="8286">
                  <c:v>43560.366863773146</c:v>
                </c:pt>
                <c:pt idx="8287">
                  <c:v>43560.370922546295</c:v>
                </c:pt>
                <c:pt idx="8288">
                  <c:v>43560.371682164354</c:v>
                </c:pt>
                <c:pt idx="8289">
                  <c:v>43560.379340150466</c:v>
                </c:pt>
                <c:pt idx="8290">
                  <c:v>43560.381707789355</c:v>
                </c:pt>
                <c:pt idx="8291">
                  <c:v>43560.392422164354</c:v>
                </c:pt>
                <c:pt idx="8292">
                  <c:v>43560.395509942129</c:v>
                </c:pt>
                <c:pt idx="8293">
                  <c:v>43560.407470682869</c:v>
                </c:pt>
                <c:pt idx="8294">
                  <c:v>43560.409159050927</c:v>
                </c:pt>
                <c:pt idx="8295">
                  <c:v>43560.416815046294</c:v>
                </c:pt>
                <c:pt idx="8296">
                  <c:v>43560.418961307871</c:v>
                </c:pt>
                <c:pt idx="8297">
                  <c:v>43560.420189675926</c:v>
                </c:pt>
                <c:pt idx="8298">
                  <c:v>43560.430920601852</c:v>
                </c:pt>
                <c:pt idx="8299">
                  <c:v>43560.450386562501</c:v>
                </c:pt>
                <c:pt idx="8300">
                  <c:v>43560.458927627318</c:v>
                </c:pt>
                <c:pt idx="8301">
                  <c:v>43560.507975821762</c:v>
                </c:pt>
                <c:pt idx="8302">
                  <c:v>43560.510952268516</c:v>
                </c:pt>
                <c:pt idx="8303">
                  <c:v>43560.533055</c:v>
                </c:pt>
                <c:pt idx="8304">
                  <c:v>43560.533740902778</c:v>
                </c:pt>
                <c:pt idx="8305">
                  <c:v>43560.545630532404</c:v>
                </c:pt>
                <c:pt idx="8306">
                  <c:v>43560.548561377313</c:v>
                </c:pt>
                <c:pt idx="8307">
                  <c:v>43560.549001041669</c:v>
                </c:pt>
                <c:pt idx="8308">
                  <c:v>43560.55572005787</c:v>
                </c:pt>
                <c:pt idx="8309">
                  <c:v>43560.567113854166</c:v>
                </c:pt>
                <c:pt idx="8310">
                  <c:v>43560.567363391201</c:v>
                </c:pt>
                <c:pt idx="8311">
                  <c:v>43560.571281840275</c:v>
                </c:pt>
                <c:pt idx="8312">
                  <c:v>43560.581650810185</c:v>
                </c:pt>
                <c:pt idx="8313">
                  <c:v>43560.636010069444</c:v>
                </c:pt>
                <c:pt idx="8314">
                  <c:v>43560.636565555556</c:v>
                </c:pt>
                <c:pt idx="8315">
                  <c:v>43560.637035011576</c:v>
                </c:pt>
                <c:pt idx="8316">
                  <c:v>43560.640501261572</c:v>
                </c:pt>
                <c:pt idx="8317">
                  <c:v>43560.768873715278</c:v>
                </c:pt>
                <c:pt idx="8318">
                  <c:v>43561.146457777781</c:v>
                </c:pt>
                <c:pt idx="8319">
                  <c:v>43561.21660605324</c:v>
                </c:pt>
                <c:pt idx="8320">
                  <c:v>43561.302691840276</c:v>
                </c:pt>
                <c:pt idx="8321">
                  <c:v>43561.328208483799</c:v>
                </c:pt>
                <c:pt idx="8322">
                  <c:v>43561.351531886576</c:v>
                </c:pt>
                <c:pt idx="8323">
                  <c:v>43561.357081620372</c:v>
                </c:pt>
                <c:pt idx="8324">
                  <c:v>43561.426220104164</c:v>
                </c:pt>
                <c:pt idx="8325">
                  <c:v>43561.511770011573</c:v>
                </c:pt>
                <c:pt idx="8326">
                  <c:v>43561.526826388887</c:v>
                </c:pt>
                <c:pt idx="8327">
                  <c:v>43561.537587777777</c:v>
                </c:pt>
                <c:pt idx="8328">
                  <c:v>43561.652116770834</c:v>
                </c:pt>
                <c:pt idx="8329">
                  <c:v>43562.307434537041</c:v>
                </c:pt>
                <c:pt idx="8330">
                  <c:v>43562.33204105324</c:v>
                </c:pt>
                <c:pt idx="8331">
                  <c:v>43562.382727812503</c:v>
                </c:pt>
                <c:pt idx="8332">
                  <c:v>43562.68265263889</c:v>
                </c:pt>
                <c:pt idx="8333">
                  <c:v>43562.722832430554</c:v>
                </c:pt>
                <c:pt idx="8334">
                  <c:v>43562.757563194442</c:v>
                </c:pt>
                <c:pt idx="8335">
                  <c:v>43562.880454710648</c:v>
                </c:pt>
                <c:pt idx="8336">
                  <c:v>43562.88104133102</c:v>
                </c:pt>
                <c:pt idx="8337">
                  <c:v>43562.898251122686</c:v>
                </c:pt>
                <c:pt idx="8338">
                  <c:v>43562.899793715274</c:v>
                </c:pt>
                <c:pt idx="8339">
                  <c:v>43562.902552233798</c:v>
                </c:pt>
                <c:pt idx="8340">
                  <c:v>43563.236782604166</c:v>
                </c:pt>
                <c:pt idx="8341">
                  <c:v>43563.301578842591</c:v>
                </c:pt>
                <c:pt idx="8342">
                  <c:v>43563.302762314815</c:v>
                </c:pt>
                <c:pt idx="8343">
                  <c:v>43563.302945949072</c:v>
                </c:pt>
                <c:pt idx="8344">
                  <c:v>43563.303178773145</c:v>
                </c:pt>
                <c:pt idx="8345">
                  <c:v>43563.382330370368</c:v>
                </c:pt>
                <c:pt idx="8346">
                  <c:v>43563.402751875001</c:v>
                </c:pt>
                <c:pt idx="8347">
                  <c:v>43563.415228206017</c:v>
                </c:pt>
                <c:pt idx="8348">
                  <c:v>43563.418440740737</c:v>
                </c:pt>
                <c:pt idx="8349">
                  <c:v>43563.42519332176</c:v>
                </c:pt>
                <c:pt idx="8350">
                  <c:v>43563.510407407404</c:v>
                </c:pt>
                <c:pt idx="8351">
                  <c:v>43563.553872002318</c:v>
                </c:pt>
                <c:pt idx="8352">
                  <c:v>43563.741299618057</c:v>
                </c:pt>
                <c:pt idx="8353">
                  <c:v>43564.214517071756</c:v>
                </c:pt>
                <c:pt idx="8354">
                  <c:v>43564.216001736109</c:v>
                </c:pt>
                <c:pt idx="8355">
                  <c:v>43564.230650636571</c:v>
                </c:pt>
                <c:pt idx="8356">
                  <c:v>43564.272916087961</c:v>
                </c:pt>
                <c:pt idx="8357">
                  <c:v>43564.332181782411</c:v>
                </c:pt>
                <c:pt idx="8358">
                  <c:v>43564.355222789352</c:v>
                </c:pt>
                <c:pt idx="8359">
                  <c:v>43564.600011840281</c:v>
                </c:pt>
                <c:pt idx="8360">
                  <c:v>43564.733431527777</c:v>
                </c:pt>
                <c:pt idx="8361">
                  <c:v>43564.901827847221</c:v>
                </c:pt>
                <c:pt idx="8362">
                  <c:v>43565.036335474535</c:v>
                </c:pt>
                <c:pt idx="8363">
                  <c:v>43565.039461076391</c:v>
                </c:pt>
                <c:pt idx="8364">
                  <c:v>43565.040221284726</c:v>
                </c:pt>
                <c:pt idx="8365">
                  <c:v>43565.14443641204</c:v>
                </c:pt>
                <c:pt idx="8366">
                  <c:v>43565.194957210646</c:v>
                </c:pt>
                <c:pt idx="8367">
                  <c:v>43565.197817314816</c:v>
                </c:pt>
                <c:pt idx="8368">
                  <c:v>43565.286352280091</c:v>
                </c:pt>
                <c:pt idx="8369">
                  <c:v>43565.339781261573</c:v>
                </c:pt>
                <c:pt idx="8370">
                  <c:v>43565.351658749998</c:v>
                </c:pt>
                <c:pt idx="8371">
                  <c:v>43565.368914629631</c:v>
                </c:pt>
                <c:pt idx="8372">
                  <c:v>43565.40127840278</c:v>
                </c:pt>
                <c:pt idx="8373">
                  <c:v>43565.404241851851</c:v>
                </c:pt>
                <c:pt idx="8374">
                  <c:v>43565.43394920139</c:v>
                </c:pt>
                <c:pt idx="8375">
                  <c:v>43565.437281851853</c:v>
                </c:pt>
                <c:pt idx="8376">
                  <c:v>43565.441794849539</c:v>
                </c:pt>
                <c:pt idx="8377">
                  <c:v>43565.495476412034</c:v>
                </c:pt>
                <c:pt idx="8378">
                  <c:v>43565.780093148147</c:v>
                </c:pt>
                <c:pt idx="8379">
                  <c:v>43565.780530381948</c:v>
                </c:pt>
                <c:pt idx="8380">
                  <c:v>43565.792146990738</c:v>
                </c:pt>
                <c:pt idx="8381">
                  <c:v>43565.817271921296</c:v>
                </c:pt>
                <c:pt idx="8382">
                  <c:v>43565.960219872686</c:v>
                </c:pt>
                <c:pt idx="8383">
                  <c:v>43566.176367662039</c:v>
                </c:pt>
                <c:pt idx="8384">
                  <c:v>43566.255878460652</c:v>
                </c:pt>
                <c:pt idx="8385">
                  <c:v>43566.284666134263</c:v>
                </c:pt>
                <c:pt idx="8386">
                  <c:v>43566.295664999998</c:v>
                </c:pt>
                <c:pt idx="8387">
                  <c:v>43566.338874942128</c:v>
                </c:pt>
                <c:pt idx="8388">
                  <c:v>43566.376468391201</c:v>
                </c:pt>
                <c:pt idx="8389">
                  <c:v>43566.568627245368</c:v>
                </c:pt>
                <c:pt idx="8390">
                  <c:v>43567.355306168982</c:v>
                </c:pt>
                <c:pt idx="8391">
                  <c:v>43567.362891493052</c:v>
                </c:pt>
                <c:pt idx="8392">
                  <c:v>43567.392873807868</c:v>
                </c:pt>
                <c:pt idx="8393">
                  <c:v>43567.414348287035</c:v>
                </c:pt>
                <c:pt idx="8394">
                  <c:v>43567.42327388889</c:v>
                </c:pt>
                <c:pt idx="8395">
                  <c:v>43567.438664293979</c:v>
                </c:pt>
                <c:pt idx="8396">
                  <c:v>43567.457739780089</c:v>
                </c:pt>
                <c:pt idx="8397">
                  <c:v>43567.532832488425</c:v>
                </c:pt>
                <c:pt idx="8398">
                  <c:v>43568.78429452546</c:v>
                </c:pt>
                <c:pt idx="8399">
                  <c:v>43568.805423136575</c:v>
                </c:pt>
                <c:pt idx="8400">
                  <c:v>43569.249642962961</c:v>
                </c:pt>
                <c:pt idx="8401">
                  <c:v>43569.377894340279</c:v>
                </c:pt>
                <c:pt idx="8402">
                  <c:v>43569.382083020835</c:v>
                </c:pt>
                <c:pt idx="8403">
                  <c:v>43570.194936585649</c:v>
                </c:pt>
                <c:pt idx="8404">
                  <c:v>43570.215498240737</c:v>
                </c:pt>
                <c:pt idx="8405">
                  <c:v>43570.224269467595</c:v>
                </c:pt>
                <c:pt idx="8406">
                  <c:v>43570.243465277781</c:v>
                </c:pt>
                <c:pt idx="8407">
                  <c:v>43570.246037118057</c:v>
                </c:pt>
                <c:pt idx="8408">
                  <c:v>43570.256912222219</c:v>
                </c:pt>
                <c:pt idx="8409">
                  <c:v>43570.26995710648</c:v>
                </c:pt>
                <c:pt idx="8410">
                  <c:v>43570.296242245371</c:v>
                </c:pt>
                <c:pt idx="8411">
                  <c:v>43570.333941840276</c:v>
                </c:pt>
                <c:pt idx="8412">
                  <c:v>43570.367484571761</c:v>
                </c:pt>
                <c:pt idx="8413">
                  <c:v>43570.395648935184</c:v>
                </c:pt>
                <c:pt idx="8414">
                  <c:v>43570.411734814814</c:v>
                </c:pt>
                <c:pt idx="8415">
                  <c:v>43570.436643703702</c:v>
                </c:pt>
                <c:pt idx="8416">
                  <c:v>43570.445455335648</c:v>
                </c:pt>
                <c:pt idx="8417">
                  <c:v>43570.498954074072</c:v>
                </c:pt>
                <c:pt idx="8418">
                  <c:v>43570.503048611114</c:v>
                </c:pt>
                <c:pt idx="8419">
                  <c:v>43571.18661517361</c:v>
                </c:pt>
                <c:pt idx="8420">
                  <c:v>43571.218311562501</c:v>
                </c:pt>
                <c:pt idx="8421">
                  <c:v>43571.244387129627</c:v>
                </c:pt>
                <c:pt idx="8422">
                  <c:v>43571.267844733797</c:v>
                </c:pt>
                <c:pt idx="8423">
                  <c:v>43571.268633344909</c:v>
                </c:pt>
                <c:pt idx="8424">
                  <c:v>43571.343029953707</c:v>
                </c:pt>
                <c:pt idx="8425">
                  <c:v>43571.356547916665</c:v>
                </c:pt>
                <c:pt idx="8426">
                  <c:v>43571.399756307874</c:v>
                </c:pt>
                <c:pt idx="8427">
                  <c:v>43571.405496608793</c:v>
                </c:pt>
                <c:pt idx="8428">
                  <c:v>43571.410904490738</c:v>
                </c:pt>
                <c:pt idx="8429">
                  <c:v>43571.424517465275</c:v>
                </c:pt>
                <c:pt idx="8430">
                  <c:v>43571.541489479168</c:v>
                </c:pt>
                <c:pt idx="8431">
                  <c:v>43571.547089745371</c:v>
                </c:pt>
                <c:pt idx="8432">
                  <c:v>43571.573403622686</c:v>
                </c:pt>
                <c:pt idx="8433">
                  <c:v>43571.576258368055</c:v>
                </c:pt>
                <c:pt idx="8434">
                  <c:v>43571.581375914349</c:v>
                </c:pt>
                <c:pt idx="8435">
                  <c:v>43571.593298252315</c:v>
                </c:pt>
                <c:pt idx="8436">
                  <c:v>43571.622946909723</c:v>
                </c:pt>
                <c:pt idx="8437">
                  <c:v>43572.10121896991</c:v>
                </c:pt>
                <c:pt idx="8438">
                  <c:v>43572.105248715277</c:v>
                </c:pt>
                <c:pt idx="8439">
                  <c:v>43572.106447673614</c:v>
                </c:pt>
                <c:pt idx="8440">
                  <c:v>43572.131455844908</c:v>
                </c:pt>
                <c:pt idx="8441">
                  <c:v>43572.164443541667</c:v>
                </c:pt>
                <c:pt idx="8442">
                  <c:v>43572.174518761574</c:v>
                </c:pt>
                <c:pt idx="8443">
                  <c:v>43572.226648622687</c:v>
                </c:pt>
                <c:pt idx="8444">
                  <c:v>43572.229674872688</c:v>
                </c:pt>
                <c:pt idx="8445">
                  <c:v>43572.238183668982</c:v>
                </c:pt>
                <c:pt idx="8446">
                  <c:v>43572.269671307869</c:v>
                </c:pt>
                <c:pt idx="8447">
                  <c:v>43572.313420312501</c:v>
                </c:pt>
                <c:pt idx="8448">
                  <c:v>43572.335814016202</c:v>
                </c:pt>
                <c:pt idx="8449">
                  <c:v>43572.337713379631</c:v>
                </c:pt>
                <c:pt idx="8450">
                  <c:v>43572.381915092592</c:v>
                </c:pt>
                <c:pt idx="8451">
                  <c:v>43572.396226145836</c:v>
                </c:pt>
                <c:pt idx="8452">
                  <c:v>43572.397439421293</c:v>
                </c:pt>
                <c:pt idx="8453">
                  <c:v>43572.611309837965</c:v>
                </c:pt>
                <c:pt idx="8454">
                  <c:v>43572.70126263889</c:v>
                </c:pt>
                <c:pt idx="8455">
                  <c:v>43573.353932210652</c:v>
                </c:pt>
                <c:pt idx="8456">
                  <c:v>43573.383312777776</c:v>
                </c:pt>
                <c:pt idx="8457">
                  <c:v>43573.422867372683</c:v>
                </c:pt>
                <c:pt idx="8458">
                  <c:v>43573.449999814817</c:v>
                </c:pt>
                <c:pt idx="8459">
                  <c:v>43573.462846273149</c:v>
                </c:pt>
                <c:pt idx="8460">
                  <c:v>43574.233385127314</c:v>
                </c:pt>
                <c:pt idx="8461">
                  <c:v>43574.277529004627</c:v>
                </c:pt>
                <c:pt idx="8462">
                  <c:v>43574.343542997682</c:v>
                </c:pt>
                <c:pt idx="8463">
                  <c:v>43574.348976689813</c:v>
                </c:pt>
                <c:pt idx="8464">
                  <c:v>43574.396006319446</c:v>
                </c:pt>
                <c:pt idx="8465">
                  <c:v>43574.413463738427</c:v>
                </c:pt>
                <c:pt idx="8466">
                  <c:v>43574.432411817128</c:v>
                </c:pt>
                <c:pt idx="8467">
                  <c:v>43574.435303009261</c:v>
                </c:pt>
                <c:pt idx="8468">
                  <c:v>43574.62091297454</c:v>
                </c:pt>
                <c:pt idx="8469">
                  <c:v>43574.690646006944</c:v>
                </c:pt>
                <c:pt idx="8470">
                  <c:v>43574.770569733795</c:v>
                </c:pt>
                <c:pt idx="8471">
                  <c:v>43574.870651342593</c:v>
                </c:pt>
                <c:pt idx="8472">
                  <c:v>43575.30219908565</c:v>
                </c:pt>
                <c:pt idx="8473">
                  <c:v>43575.391641412039</c:v>
                </c:pt>
                <c:pt idx="8474">
                  <c:v>43575.394605057867</c:v>
                </c:pt>
                <c:pt idx="8475">
                  <c:v>43575.395802395833</c:v>
                </c:pt>
                <c:pt idx="8476">
                  <c:v>43575.399348194442</c:v>
                </c:pt>
                <c:pt idx="8477">
                  <c:v>43575.44362539352</c:v>
                </c:pt>
                <c:pt idx="8478">
                  <c:v>43575.444543240737</c:v>
                </c:pt>
                <c:pt idx="8479">
                  <c:v>43575.528971597225</c:v>
                </c:pt>
                <c:pt idx="8480">
                  <c:v>43575.529608310186</c:v>
                </c:pt>
                <c:pt idx="8481">
                  <c:v>43575.654268506943</c:v>
                </c:pt>
                <c:pt idx="8482">
                  <c:v>43576.270303935184</c:v>
                </c:pt>
                <c:pt idx="8483">
                  <c:v>43576.340415949075</c:v>
                </c:pt>
                <c:pt idx="8484">
                  <c:v>43576.65803752315</c:v>
                </c:pt>
                <c:pt idx="8485">
                  <c:v>43577.085317476849</c:v>
                </c:pt>
                <c:pt idx="8486">
                  <c:v>43577.089883761575</c:v>
                </c:pt>
                <c:pt idx="8487">
                  <c:v>43578.305366203705</c:v>
                </c:pt>
                <c:pt idx="8488">
                  <c:v>43578.339344120373</c:v>
                </c:pt>
                <c:pt idx="8489">
                  <c:v>43578.351451469905</c:v>
                </c:pt>
                <c:pt idx="8490">
                  <c:v>43578.351669583331</c:v>
                </c:pt>
                <c:pt idx="8491">
                  <c:v>43578.353775578704</c:v>
                </c:pt>
                <c:pt idx="8492">
                  <c:v>43578.368508749998</c:v>
                </c:pt>
                <c:pt idx="8493">
                  <c:v>43578.370388055555</c:v>
                </c:pt>
                <c:pt idx="8494">
                  <c:v>43578.371885740744</c:v>
                </c:pt>
                <c:pt idx="8495">
                  <c:v>43578.374101967594</c:v>
                </c:pt>
                <c:pt idx="8496">
                  <c:v>43578.377595937498</c:v>
                </c:pt>
                <c:pt idx="8497">
                  <c:v>43578.378890439817</c:v>
                </c:pt>
                <c:pt idx="8498">
                  <c:v>43578.409162673612</c:v>
                </c:pt>
                <c:pt idx="8499">
                  <c:v>43578.431938703703</c:v>
                </c:pt>
                <c:pt idx="8500">
                  <c:v>43578.46308883102</c:v>
                </c:pt>
                <c:pt idx="8501">
                  <c:v>43578.465525416665</c:v>
                </c:pt>
                <c:pt idx="8502">
                  <c:v>43578.467556747688</c:v>
                </c:pt>
                <c:pt idx="8503">
                  <c:v>43578.469294016206</c:v>
                </c:pt>
                <c:pt idx="8504">
                  <c:v>43578.484177905091</c:v>
                </c:pt>
                <c:pt idx="8505">
                  <c:v>43578.489959467595</c:v>
                </c:pt>
                <c:pt idx="8506">
                  <c:v>43578.546100520834</c:v>
                </c:pt>
                <c:pt idx="8507">
                  <c:v>43578.575890439817</c:v>
                </c:pt>
                <c:pt idx="8508">
                  <c:v>43578.603032962965</c:v>
                </c:pt>
                <c:pt idx="8509">
                  <c:v>43578.617568715279</c:v>
                </c:pt>
                <c:pt idx="8510">
                  <c:v>43578.651174351849</c:v>
                </c:pt>
                <c:pt idx="8511">
                  <c:v>43579.004027662035</c:v>
                </c:pt>
                <c:pt idx="8512">
                  <c:v>43579.004092986113</c:v>
                </c:pt>
                <c:pt idx="8513">
                  <c:v>43579.222140324076</c:v>
                </c:pt>
                <c:pt idx="8514">
                  <c:v>43579.282159305556</c:v>
                </c:pt>
                <c:pt idx="8515">
                  <c:v>43579.28382733796</c:v>
                </c:pt>
                <c:pt idx="8516">
                  <c:v>43579.319855648151</c:v>
                </c:pt>
                <c:pt idx="8517">
                  <c:v>43579.322829189812</c:v>
                </c:pt>
                <c:pt idx="8518">
                  <c:v>43579.332825300924</c:v>
                </c:pt>
                <c:pt idx="8519">
                  <c:v>43579.333342002312</c:v>
                </c:pt>
                <c:pt idx="8520">
                  <c:v>43579.333808425923</c:v>
                </c:pt>
                <c:pt idx="8521">
                  <c:v>43579.334347349541</c:v>
                </c:pt>
                <c:pt idx="8522">
                  <c:v>43579.337200486108</c:v>
                </c:pt>
                <c:pt idx="8523">
                  <c:v>43579.397656435183</c:v>
                </c:pt>
                <c:pt idx="8524">
                  <c:v>43579.412632465275</c:v>
                </c:pt>
                <c:pt idx="8525">
                  <c:v>43579.413071435185</c:v>
                </c:pt>
                <c:pt idx="8526">
                  <c:v>43579.521355648147</c:v>
                </c:pt>
                <c:pt idx="8527">
                  <c:v>43579.546730254631</c:v>
                </c:pt>
                <c:pt idx="8528">
                  <c:v>43579.558260902777</c:v>
                </c:pt>
                <c:pt idx="8529">
                  <c:v>43579.559168449072</c:v>
                </c:pt>
                <c:pt idx="8530">
                  <c:v>43579.631338935185</c:v>
                </c:pt>
                <c:pt idx="8531">
                  <c:v>43579.77237810185</c:v>
                </c:pt>
                <c:pt idx="8532">
                  <c:v>43579.779336157408</c:v>
                </c:pt>
                <c:pt idx="8533">
                  <c:v>43579.816986400459</c:v>
                </c:pt>
                <c:pt idx="8534">
                  <c:v>43579.973768518517</c:v>
                </c:pt>
                <c:pt idx="8535">
                  <c:v>43579.974229340274</c:v>
                </c:pt>
                <c:pt idx="8536">
                  <c:v>43580.147053749999</c:v>
                </c:pt>
                <c:pt idx="8537">
                  <c:v>43580.209444872686</c:v>
                </c:pt>
                <c:pt idx="8538">
                  <c:v>43580.257151944446</c:v>
                </c:pt>
                <c:pt idx="8539">
                  <c:v>43580.323064027776</c:v>
                </c:pt>
                <c:pt idx="8540">
                  <c:v>43580.327406319448</c:v>
                </c:pt>
                <c:pt idx="8541">
                  <c:v>43580.36952709491</c:v>
                </c:pt>
                <c:pt idx="8542">
                  <c:v>43580.383321493056</c:v>
                </c:pt>
                <c:pt idx="8543">
                  <c:v>43580.389480324076</c:v>
                </c:pt>
                <c:pt idx="8544">
                  <c:v>43580.392115891205</c:v>
                </c:pt>
                <c:pt idx="8545">
                  <c:v>43580.398739259261</c:v>
                </c:pt>
                <c:pt idx="8546">
                  <c:v>43580.422155983797</c:v>
                </c:pt>
                <c:pt idx="8547">
                  <c:v>43580.423517592593</c:v>
                </c:pt>
                <c:pt idx="8548">
                  <c:v>43580.423657939813</c:v>
                </c:pt>
                <c:pt idx="8549">
                  <c:v>43580.424708958337</c:v>
                </c:pt>
                <c:pt idx="8550">
                  <c:v>43580.453972164352</c:v>
                </c:pt>
                <c:pt idx="8551">
                  <c:v>43580.486342175929</c:v>
                </c:pt>
                <c:pt idx="8552">
                  <c:v>43580.540384432868</c:v>
                </c:pt>
                <c:pt idx="8553">
                  <c:v>43580.540823506948</c:v>
                </c:pt>
                <c:pt idx="8554">
                  <c:v>43580.546167916669</c:v>
                </c:pt>
                <c:pt idx="8555">
                  <c:v>43580.55064361111</c:v>
                </c:pt>
                <c:pt idx="8556">
                  <c:v>43580.582105312496</c:v>
                </c:pt>
                <c:pt idx="8557">
                  <c:v>43580.595090787036</c:v>
                </c:pt>
                <c:pt idx="8558">
                  <c:v>43580.730823599537</c:v>
                </c:pt>
                <c:pt idx="8559">
                  <c:v>43580.731976388888</c:v>
                </c:pt>
                <c:pt idx="8560">
                  <c:v>43580.734553842594</c:v>
                </c:pt>
                <c:pt idx="8561">
                  <c:v>43580.738179745371</c:v>
                </c:pt>
                <c:pt idx="8562">
                  <c:v>43580.738792476855</c:v>
                </c:pt>
                <c:pt idx="8563">
                  <c:v>43580.738935381945</c:v>
                </c:pt>
                <c:pt idx="8564">
                  <c:v>43580.739088078706</c:v>
                </c:pt>
                <c:pt idx="8565">
                  <c:v>43580.934400706021</c:v>
                </c:pt>
                <c:pt idx="8566">
                  <c:v>43580.970180416669</c:v>
                </c:pt>
                <c:pt idx="8567">
                  <c:v>43580.978148888891</c:v>
                </c:pt>
                <c:pt idx="8568">
                  <c:v>43580.980745520836</c:v>
                </c:pt>
                <c:pt idx="8569">
                  <c:v>43580.982658831017</c:v>
                </c:pt>
                <c:pt idx="8570">
                  <c:v>43580.986360196759</c:v>
                </c:pt>
                <c:pt idx="8571">
                  <c:v>43580.987803912038</c:v>
                </c:pt>
                <c:pt idx="8572">
                  <c:v>43580.990714513886</c:v>
                </c:pt>
                <c:pt idx="8573">
                  <c:v>43581.003760428241</c:v>
                </c:pt>
                <c:pt idx="8574">
                  <c:v>43581.154676469909</c:v>
                </c:pt>
                <c:pt idx="8575">
                  <c:v>43581.16419260417</c:v>
                </c:pt>
                <c:pt idx="8576">
                  <c:v>43581.228404803238</c:v>
                </c:pt>
                <c:pt idx="8577">
                  <c:v>43581.330146342596</c:v>
                </c:pt>
                <c:pt idx="8578">
                  <c:v>43581.33730702546</c:v>
                </c:pt>
                <c:pt idx="8579">
                  <c:v>43581.342935960645</c:v>
                </c:pt>
                <c:pt idx="8580">
                  <c:v>43581.348928842592</c:v>
                </c:pt>
                <c:pt idx="8581">
                  <c:v>43581.356422199075</c:v>
                </c:pt>
                <c:pt idx="8582">
                  <c:v>43581.357428668984</c:v>
                </c:pt>
                <c:pt idx="8583">
                  <c:v>43581.414578715281</c:v>
                </c:pt>
                <c:pt idx="8584">
                  <c:v>43581.549730370367</c:v>
                </c:pt>
                <c:pt idx="8585">
                  <c:v>43581.577274988427</c:v>
                </c:pt>
                <c:pt idx="8586">
                  <c:v>43581.577569907407</c:v>
                </c:pt>
                <c:pt idx="8587">
                  <c:v>43581.675886006946</c:v>
                </c:pt>
                <c:pt idx="8588">
                  <c:v>43581.904983321758</c:v>
                </c:pt>
                <c:pt idx="8589">
                  <c:v>43582.309808020836</c:v>
                </c:pt>
                <c:pt idx="8590">
                  <c:v>43582.313336620369</c:v>
                </c:pt>
                <c:pt idx="8591">
                  <c:v>43582.323904340279</c:v>
                </c:pt>
                <c:pt idx="8592">
                  <c:v>43582.324376041666</c:v>
                </c:pt>
                <c:pt idx="8593">
                  <c:v>43582.365097083333</c:v>
                </c:pt>
                <c:pt idx="8594">
                  <c:v>43582.403211273151</c:v>
                </c:pt>
                <c:pt idx="8595">
                  <c:v>43582.438021249996</c:v>
                </c:pt>
                <c:pt idx="8596">
                  <c:v>43582.439877812503</c:v>
                </c:pt>
                <c:pt idx="8597">
                  <c:v>43582.442530428241</c:v>
                </c:pt>
                <c:pt idx="8598">
                  <c:v>43582.444450949071</c:v>
                </c:pt>
                <c:pt idx="8599">
                  <c:v>43582.687701747687</c:v>
                </c:pt>
                <c:pt idx="8600">
                  <c:v>43582.730716365739</c:v>
                </c:pt>
                <c:pt idx="8601">
                  <c:v>43583.229177511574</c:v>
                </c:pt>
                <c:pt idx="8602">
                  <c:v>43583.355950150464</c:v>
                </c:pt>
                <c:pt idx="8603">
                  <c:v>43583.390730925923</c:v>
                </c:pt>
                <c:pt idx="8604">
                  <c:v>43583.443210393518</c:v>
                </c:pt>
                <c:pt idx="8605">
                  <c:v>43583.5567896875</c:v>
                </c:pt>
                <c:pt idx="8606">
                  <c:v>43583.583453368054</c:v>
                </c:pt>
                <c:pt idx="8607">
                  <c:v>43583.614835729168</c:v>
                </c:pt>
                <c:pt idx="8608">
                  <c:v>43583.632982407406</c:v>
                </c:pt>
                <c:pt idx="8609">
                  <c:v>43583.635516921298</c:v>
                </c:pt>
                <c:pt idx="8610">
                  <c:v>43583.640744861113</c:v>
                </c:pt>
                <c:pt idx="8611">
                  <c:v>43583.64941622685</c:v>
                </c:pt>
                <c:pt idx="8612">
                  <c:v>43583.877310335651</c:v>
                </c:pt>
                <c:pt idx="8613">
                  <c:v>43583.877708032407</c:v>
                </c:pt>
                <c:pt idx="8614">
                  <c:v>43583.878649270831</c:v>
                </c:pt>
                <c:pt idx="8615">
                  <c:v>43583.895085520831</c:v>
                </c:pt>
                <c:pt idx="8616">
                  <c:v>43583.914448715281</c:v>
                </c:pt>
                <c:pt idx="8617">
                  <c:v>43583.915930324074</c:v>
                </c:pt>
                <c:pt idx="8618">
                  <c:v>43583.919306689815</c:v>
                </c:pt>
                <c:pt idx="8619">
                  <c:v>43583.978740370374</c:v>
                </c:pt>
                <c:pt idx="8620">
                  <c:v>43584.005088738428</c:v>
                </c:pt>
                <c:pt idx="8621">
                  <c:v>43584.018768402777</c:v>
                </c:pt>
                <c:pt idx="8622">
                  <c:v>43584.117430763887</c:v>
                </c:pt>
                <c:pt idx="8623">
                  <c:v>43584.11788017361</c:v>
                </c:pt>
                <c:pt idx="8624">
                  <c:v>43584.132831828705</c:v>
                </c:pt>
                <c:pt idx="8625">
                  <c:v>43584.143551250003</c:v>
                </c:pt>
                <c:pt idx="8626">
                  <c:v>43584.176079351855</c:v>
                </c:pt>
                <c:pt idx="8627">
                  <c:v>43584.177270659726</c:v>
                </c:pt>
                <c:pt idx="8628">
                  <c:v>43584.18090806713</c:v>
                </c:pt>
                <c:pt idx="8629">
                  <c:v>43584.185314062503</c:v>
                </c:pt>
                <c:pt idx="8630">
                  <c:v>43584.186006111115</c:v>
                </c:pt>
                <c:pt idx="8631">
                  <c:v>43584.219667534722</c:v>
                </c:pt>
                <c:pt idx="8632">
                  <c:v>43584.230994664351</c:v>
                </c:pt>
                <c:pt idx="8633">
                  <c:v>43584.240064826387</c:v>
                </c:pt>
                <c:pt idx="8634">
                  <c:v>43584.255068587961</c:v>
                </c:pt>
                <c:pt idx="8635">
                  <c:v>43584.260023946757</c:v>
                </c:pt>
                <c:pt idx="8636">
                  <c:v>43584.295545856483</c:v>
                </c:pt>
                <c:pt idx="8637">
                  <c:v>43584.346838576392</c:v>
                </c:pt>
                <c:pt idx="8638">
                  <c:v>43584.348131018516</c:v>
                </c:pt>
                <c:pt idx="8639">
                  <c:v>43584.357855682872</c:v>
                </c:pt>
                <c:pt idx="8640">
                  <c:v>43584.36051953704</c:v>
                </c:pt>
                <c:pt idx="8641">
                  <c:v>43584.365030983798</c:v>
                </c:pt>
                <c:pt idx="8642">
                  <c:v>43584.366160393518</c:v>
                </c:pt>
                <c:pt idx="8643">
                  <c:v>43584.382217395832</c:v>
                </c:pt>
                <c:pt idx="8644">
                  <c:v>43584.395990578705</c:v>
                </c:pt>
                <c:pt idx="8645">
                  <c:v>43584.398708472225</c:v>
                </c:pt>
                <c:pt idx="8646">
                  <c:v>43584.441904861109</c:v>
                </c:pt>
                <c:pt idx="8647">
                  <c:v>43584.442648101853</c:v>
                </c:pt>
                <c:pt idx="8648">
                  <c:v>43584.448992013888</c:v>
                </c:pt>
                <c:pt idx="8649">
                  <c:v>43584.453403993059</c:v>
                </c:pt>
                <c:pt idx="8650">
                  <c:v>43584.477870752315</c:v>
                </c:pt>
                <c:pt idx="8651">
                  <c:v>43584.48074402778</c:v>
                </c:pt>
                <c:pt idx="8652">
                  <c:v>43584.484200219908</c:v>
                </c:pt>
                <c:pt idx="8653">
                  <c:v>43584.486302094905</c:v>
                </c:pt>
                <c:pt idx="8654">
                  <c:v>43584.487764884259</c:v>
                </c:pt>
                <c:pt idx="8655">
                  <c:v>43584.490114872686</c:v>
                </c:pt>
                <c:pt idx="8656">
                  <c:v>43584.493837210648</c:v>
                </c:pt>
                <c:pt idx="8657">
                  <c:v>43584.506549120371</c:v>
                </c:pt>
                <c:pt idx="8658">
                  <c:v>43584.513907974535</c:v>
                </c:pt>
                <c:pt idx="8659">
                  <c:v>43584.519390532405</c:v>
                </c:pt>
                <c:pt idx="8660">
                  <c:v>43584.53916388889</c:v>
                </c:pt>
                <c:pt idx="8661">
                  <c:v>43584.547399456016</c:v>
                </c:pt>
                <c:pt idx="8662">
                  <c:v>43584.589435185182</c:v>
                </c:pt>
                <c:pt idx="8663">
                  <c:v>43584.591325312504</c:v>
                </c:pt>
                <c:pt idx="8664">
                  <c:v>43584.595261388888</c:v>
                </c:pt>
                <c:pt idx="8665">
                  <c:v>43584.604400289354</c:v>
                </c:pt>
                <c:pt idx="8666">
                  <c:v>43584.604858402781</c:v>
                </c:pt>
                <c:pt idx="8667">
                  <c:v>43584.625285555558</c:v>
                </c:pt>
                <c:pt idx="8668">
                  <c:v>43584.626952511571</c:v>
                </c:pt>
                <c:pt idx="8669">
                  <c:v>43584.642261782406</c:v>
                </c:pt>
                <c:pt idx="8670">
                  <c:v>43584.688939791668</c:v>
                </c:pt>
                <c:pt idx="8671">
                  <c:v>43584.733570416669</c:v>
                </c:pt>
                <c:pt idx="8672">
                  <c:v>43584.818856724538</c:v>
                </c:pt>
                <c:pt idx="8673">
                  <c:v>43584.95849798611</c:v>
                </c:pt>
                <c:pt idx="8674">
                  <c:v>43584.960585034722</c:v>
                </c:pt>
                <c:pt idx="8675">
                  <c:v>43584.961912210645</c:v>
                </c:pt>
                <c:pt idx="8676">
                  <c:v>43585.020390069447</c:v>
                </c:pt>
                <c:pt idx="8677">
                  <c:v>43585.098569351852</c:v>
                </c:pt>
                <c:pt idx="8678">
                  <c:v>43585.099094050929</c:v>
                </c:pt>
                <c:pt idx="8679">
                  <c:v>43585.101512581015</c:v>
                </c:pt>
                <c:pt idx="8680">
                  <c:v>43585.142630451388</c:v>
                </c:pt>
                <c:pt idx="8681">
                  <c:v>43585.164718263892</c:v>
                </c:pt>
                <c:pt idx="8682">
                  <c:v>43585.170815277779</c:v>
                </c:pt>
                <c:pt idx="8683">
                  <c:v>43585.197918333331</c:v>
                </c:pt>
                <c:pt idx="8684">
                  <c:v>43585.222169375003</c:v>
                </c:pt>
                <c:pt idx="8685">
                  <c:v>43585.224834675922</c:v>
                </c:pt>
                <c:pt idx="8686">
                  <c:v>43585.24869818287</c:v>
                </c:pt>
                <c:pt idx="8687">
                  <c:v>43585.251814687501</c:v>
                </c:pt>
                <c:pt idx="8688">
                  <c:v>43585.253190821757</c:v>
                </c:pt>
                <c:pt idx="8689">
                  <c:v>43585.284978645832</c:v>
                </c:pt>
                <c:pt idx="8690">
                  <c:v>43585.319197060184</c:v>
                </c:pt>
                <c:pt idx="8691">
                  <c:v>43585.32719462963</c:v>
                </c:pt>
                <c:pt idx="8692">
                  <c:v>43585.35362829861</c:v>
                </c:pt>
                <c:pt idx="8693">
                  <c:v>43585.354057337965</c:v>
                </c:pt>
                <c:pt idx="8694">
                  <c:v>43585.366278923611</c:v>
                </c:pt>
                <c:pt idx="8695">
                  <c:v>43585.392079699071</c:v>
                </c:pt>
                <c:pt idx="8696">
                  <c:v>43585.399955231478</c:v>
                </c:pt>
                <c:pt idx="8697">
                  <c:v>43585.403718148147</c:v>
                </c:pt>
                <c:pt idx="8698">
                  <c:v>43585.405180046298</c:v>
                </c:pt>
                <c:pt idx="8699">
                  <c:v>43585.413131921297</c:v>
                </c:pt>
                <c:pt idx="8700">
                  <c:v>43585.419085856483</c:v>
                </c:pt>
                <c:pt idx="8701">
                  <c:v>43585.419213368055</c:v>
                </c:pt>
                <c:pt idx="8702">
                  <c:v>43585.425041354167</c:v>
                </c:pt>
                <c:pt idx="8703">
                  <c:v>43585.43208943287</c:v>
                </c:pt>
                <c:pt idx="8704">
                  <c:v>43585.436061527776</c:v>
                </c:pt>
                <c:pt idx="8705">
                  <c:v>43585.465083379633</c:v>
                </c:pt>
                <c:pt idx="8706">
                  <c:v>43585.472923622685</c:v>
                </c:pt>
                <c:pt idx="8707">
                  <c:v>43585.544131967596</c:v>
                </c:pt>
                <c:pt idx="8708">
                  <c:v>43585.577759930558</c:v>
                </c:pt>
                <c:pt idx="8709">
                  <c:v>43585.590393032406</c:v>
                </c:pt>
                <c:pt idx="8710">
                  <c:v>43585.659464849537</c:v>
                </c:pt>
                <c:pt idx="8711">
                  <c:v>43585.667293217593</c:v>
                </c:pt>
                <c:pt idx="8712">
                  <c:v>43585.668498043982</c:v>
                </c:pt>
                <c:pt idx="8713">
                  <c:v>43585.669271840277</c:v>
                </c:pt>
                <c:pt idx="8714">
                  <c:v>43585.673746192129</c:v>
                </c:pt>
                <c:pt idx="8715">
                  <c:v>43585.674833472222</c:v>
                </c:pt>
                <c:pt idx="8716">
                  <c:v>43585.677000115742</c:v>
                </c:pt>
                <c:pt idx="8717">
                  <c:v>43585.677935092594</c:v>
                </c:pt>
                <c:pt idx="8718">
                  <c:v>43585.678250150464</c:v>
                </c:pt>
                <c:pt idx="8719">
                  <c:v>43585.688765439816</c:v>
                </c:pt>
                <c:pt idx="8720">
                  <c:v>43585.690233379632</c:v>
                </c:pt>
                <c:pt idx="8721">
                  <c:v>43585.690249317129</c:v>
                </c:pt>
                <c:pt idx="8722">
                  <c:v>43585.700459826388</c:v>
                </c:pt>
                <c:pt idx="8723">
                  <c:v>43585.749414837963</c:v>
                </c:pt>
                <c:pt idx="8724">
                  <c:v>43585.753439884262</c:v>
                </c:pt>
                <c:pt idx="8725">
                  <c:v>43585.765704722224</c:v>
                </c:pt>
                <c:pt idx="8726">
                  <c:v>43585.789208449074</c:v>
                </c:pt>
                <c:pt idx="8727">
                  <c:v>43586.031229826389</c:v>
                </c:pt>
                <c:pt idx="8728">
                  <c:v>43586.039205590278</c:v>
                </c:pt>
                <c:pt idx="8729">
                  <c:v>43586.075598738425</c:v>
                </c:pt>
                <c:pt idx="8730">
                  <c:v>43586.077538796293</c:v>
                </c:pt>
                <c:pt idx="8731">
                  <c:v>43586.078225821759</c:v>
                </c:pt>
                <c:pt idx="8732">
                  <c:v>43586.07935644676</c:v>
                </c:pt>
                <c:pt idx="8733">
                  <c:v>43586.079834062497</c:v>
                </c:pt>
                <c:pt idx="8734">
                  <c:v>43586.105885358797</c:v>
                </c:pt>
                <c:pt idx="8735">
                  <c:v>43586.111058692128</c:v>
                </c:pt>
                <c:pt idx="8736">
                  <c:v>43586.191078807868</c:v>
                </c:pt>
                <c:pt idx="8737">
                  <c:v>43586.2823455787</c:v>
                </c:pt>
                <c:pt idx="8738">
                  <c:v>43586.378089027778</c:v>
                </c:pt>
                <c:pt idx="8739">
                  <c:v>43586.440165972221</c:v>
                </c:pt>
                <c:pt idx="8740">
                  <c:v>43586.551371944443</c:v>
                </c:pt>
                <c:pt idx="8741">
                  <c:v>43586.559949560185</c:v>
                </c:pt>
                <c:pt idx="8742">
                  <c:v>43586.560724525465</c:v>
                </c:pt>
                <c:pt idx="8743">
                  <c:v>43586.562421909723</c:v>
                </c:pt>
                <c:pt idx="8744">
                  <c:v>43586.579904050923</c:v>
                </c:pt>
                <c:pt idx="8745">
                  <c:v>43586.73686258102</c:v>
                </c:pt>
                <c:pt idx="8746">
                  <c:v>43586.782912696763</c:v>
                </c:pt>
                <c:pt idx="8747">
                  <c:v>43586.802568657411</c:v>
                </c:pt>
                <c:pt idx="8748">
                  <c:v>43586.804908356484</c:v>
                </c:pt>
                <c:pt idx="8749">
                  <c:v>43586.813655416663</c:v>
                </c:pt>
                <c:pt idx="8750">
                  <c:v>43586.862536712964</c:v>
                </c:pt>
                <c:pt idx="8751">
                  <c:v>43586.863801145832</c:v>
                </c:pt>
                <c:pt idx="8752">
                  <c:v>43586.864022754628</c:v>
                </c:pt>
                <c:pt idx="8753">
                  <c:v>43586.924949375003</c:v>
                </c:pt>
                <c:pt idx="8754">
                  <c:v>43587.063843750002</c:v>
                </c:pt>
                <c:pt idx="8755">
                  <c:v>43587.122026006946</c:v>
                </c:pt>
                <c:pt idx="8756">
                  <c:v>43587.123114363429</c:v>
                </c:pt>
                <c:pt idx="8757">
                  <c:v>43587.123360868056</c:v>
                </c:pt>
                <c:pt idx="8758">
                  <c:v>43587.125776898145</c:v>
                </c:pt>
                <c:pt idx="8759">
                  <c:v>43587.146801168979</c:v>
                </c:pt>
                <c:pt idx="8760">
                  <c:v>43587.152139513892</c:v>
                </c:pt>
                <c:pt idx="8761">
                  <c:v>43587.157599953702</c:v>
                </c:pt>
                <c:pt idx="8762">
                  <c:v>43587.168943020835</c:v>
                </c:pt>
                <c:pt idx="8763">
                  <c:v>43587.17408675926</c:v>
                </c:pt>
                <c:pt idx="8764">
                  <c:v>43587.180485486111</c:v>
                </c:pt>
                <c:pt idx="8765">
                  <c:v>43587.197045081019</c:v>
                </c:pt>
                <c:pt idx="8766">
                  <c:v>43587.214790625003</c:v>
                </c:pt>
                <c:pt idx="8767">
                  <c:v>43587.23371537037</c:v>
                </c:pt>
                <c:pt idx="8768">
                  <c:v>43587.234213425923</c:v>
                </c:pt>
                <c:pt idx="8769">
                  <c:v>43587.236676932873</c:v>
                </c:pt>
                <c:pt idx="8770">
                  <c:v>43587.236914490742</c:v>
                </c:pt>
                <c:pt idx="8771">
                  <c:v>43587.264076215281</c:v>
                </c:pt>
                <c:pt idx="8772">
                  <c:v>43587.275673657408</c:v>
                </c:pt>
                <c:pt idx="8773">
                  <c:v>43587.29934946759</c:v>
                </c:pt>
                <c:pt idx="8774">
                  <c:v>43587.307319085645</c:v>
                </c:pt>
                <c:pt idx="8775">
                  <c:v>43587.33692966435</c:v>
                </c:pt>
                <c:pt idx="8776">
                  <c:v>43587.355609467595</c:v>
                </c:pt>
                <c:pt idx="8777">
                  <c:v>43587.372065787036</c:v>
                </c:pt>
                <c:pt idx="8778">
                  <c:v>43587.417073321762</c:v>
                </c:pt>
                <c:pt idx="8779">
                  <c:v>43587.459949039352</c:v>
                </c:pt>
                <c:pt idx="8780">
                  <c:v>43587.468306168979</c:v>
                </c:pt>
                <c:pt idx="8781">
                  <c:v>43587.483887893519</c:v>
                </c:pt>
                <c:pt idx="8782">
                  <c:v>43587.48693201389</c:v>
                </c:pt>
                <c:pt idx="8783">
                  <c:v>43587.496871180556</c:v>
                </c:pt>
                <c:pt idx="8784">
                  <c:v>43587.497548136576</c:v>
                </c:pt>
                <c:pt idx="8785">
                  <c:v>43587.498093553244</c:v>
                </c:pt>
                <c:pt idx="8786">
                  <c:v>43587.517717708331</c:v>
                </c:pt>
                <c:pt idx="8787">
                  <c:v>43587.518547962965</c:v>
                </c:pt>
                <c:pt idx="8788">
                  <c:v>43587.577443576389</c:v>
                </c:pt>
                <c:pt idx="8789">
                  <c:v>43587.627449178239</c:v>
                </c:pt>
                <c:pt idx="8790">
                  <c:v>43587.632221874999</c:v>
                </c:pt>
                <c:pt idx="8791">
                  <c:v>43587.762028206016</c:v>
                </c:pt>
                <c:pt idx="8792">
                  <c:v>43587.76262079861</c:v>
                </c:pt>
                <c:pt idx="8793">
                  <c:v>43587.763663541664</c:v>
                </c:pt>
                <c:pt idx="8794">
                  <c:v>43587.763952939815</c:v>
                </c:pt>
                <c:pt idx="8795">
                  <c:v>43587.841022002314</c:v>
                </c:pt>
                <c:pt idx="8796">
                  <c:v>43587.844547743058</c:v>
                </c:pt>
                <c:pt idx="8797">
                  <c:v>43587.893875277776</c:v>
                </c:pt>
                <c:pt idx="8798">
                  <c:v>43588.237415543983</c:v>
                </c:pt>
                <c:pt idx="8799">
                  <c:v>43588.240413749998</c:v>
                </c:pt>
                <c:pt idx="8800">
                  <c:v>43588.240466504627</c:v>
                </c:pt>
                <c:pt idx="8801">
                  <c:v>43588.246238981483</c:v>
                </c:pt>
                <c:pt idx="8802">
                  <c:v>43588.259130925922</c:v>
                </c:pt>
                <c:pt idx="8803">
                  <c:v>43588.267501076392</c:v>
                </c:pt>
                <c:pt idx="8804">
                  <c:v>43588.292698738427</c:v>
                </c:pt>
                <c:pt idx="8805">
                  <c:v>43588.3115381713</c:v>
                </c:pt>
                <c:pt idx="8806">
                  <c:v>43588.320136203707</c:v>
                </c:pt>
                <c:pt idx="8807">
                  <c:v>43588.321431226854</c:v>
                </c:pt>
                <c:pt idx="8808">
                  <c:v>43588.351541087963</c:v>
                </c:pt>
                <c:pt idx="8809">
                  <c:v>43588.388750115744</c:v>
                </c:pt>
                <c:pt idx="8810">
                  <c:v>43588.392056261575</c:v>
                </c:pt>
                <c:pt idx="8811">
                  <c:v>43588.392232824073</c:v>
                </c:pt>
                <c:pt idx="8812">
                  <c:v>43588.404332708335</c:v>
                </c:pt>
                <c:pt idx="8813">
                  <c:v>43588.410165925925</c:v>
                </c:pt>
                <c:pt idx="8814">
                  <c:v>43588.417425833337</c:v>
                </c:pt>
                <c:pt idx="8815">
                  <c:v>43588.424509062497</c:v>
                </c:pt>
                <c:pt idx="8816">
                  <c:v>43588.425335023145</c:v>
                </c:pt>
                <c:pt idx="8817">
                  <c:v>43588.443176412038</c:v>
                </c:pt>
                <c:pt idx="8818">
                  <c:v>43588.462184131946</c:v>
                </c:pt>
                <c:pt idx="8819">
                  <c:v>43588.517358807869</c:v>
                </c:pt>
                <c:pt idx="8820">
                  <c:v>43588.653829745374</c:v>
                </c:pt>
                <c:pt idx="8821">
                  <c:v>43588.701554189814</c:v>
                </c:pt>
                <c:pt idx="8822">
                  <c:v>43588.796132523152</c:v>
                </c:pt>
                <c:pt idx="8823">
                  <c:v>43589.104746354169</c:v>
                </c:pt>
                <c:pt idx="8824">
                  <c:v>43589.121679548611</c:v>
                </c:pt>
                <c:pt idx="8825">
                  <c:v>43589.253391053244</c:v>
                </c:pt>
                <c:pt idx="8826">
                  <c:v>43589.410105104165</c:v>
                </c:pt>
                <c:pt idx="8827">
                  <c:v>43589.493331886573</c:v>
                </c:pt>
                <c:pt idx="8828">
                  <c:v>43589.501498483798</c:v>
                </c:pt>
                <c:pt idx="8829">
                  <c:v>43589.521811643521</c:v>
                </c:pt>
                <c:pt idx="8830">
                  <c:v>43589.562486134259</c:v>
                </c:pt>
                <c:pt idx="8831">
                  <c:v>43589.565153831019</c:v>
                </c:pt>
                <c:pt idx="8832">
                  <c:v>43590.243457604163</c:v>
                </c:pt>
                <c:pt idx="8833">
                  <c:v>43590.345088206021</c:v>
                </c:pt>
                <c:pt idx="8834">
                  <c:v>43590.34577738426</c:v>
                </c:pt>
                <c:pt idx="8835">
                  <c:v>43590.346305266205</c:v>
                </c:pt>
                <c:pt idx="8836">
                  <c:v>43590.346686689816</c:v>
                </c:pt>
                <c:pt idx="8837">
                  <c:v>43590.34869939815</c:v>
                </c:pt>
                <c:pt idx="8838">
                  <c:v>43590.479979502314</c:v>
                </c:pt>
                <c:pt idx="8839">
                  <c:v>43590.516596076392</c:v>
                </c:pt>
                <c:pt idx="8840">
                  <c:v>43590.522608819447</c:v>
                </c:pt>
                <c:pt idx="8841">
                  <c:v>43590.528676435184</c:v>
                </c:pt>
                <c:pt idx="8842">
                  <c:v>43590.529662847221</c:v>
                </c:pt>
                <c:pt idx="8843">
                  <c:v>43590.55815866898</c:v>
                </c:pt>
                <c:pt idx="8844">
                  <c:v>43590.561880081019</c:v>
                </c:pt>
                <c:pt idx="8845">
                  <c:v>43590.782769155092</c:v>
                </c:pt>
                <c:pt idx="8846">
                  <c:v>43591.105443993052</c:v>
                </c:pt>
                <c:pt idx="8847">
                  <c:v>43591.105462384257</c:v>
                </c:pt>
                <c:pt idx="8848">
                  <c:v>43591.108359756945</c:v>
                </c:pt>
                <c:pt idx="8849">
                  <c:v>43591.10908224537</c:v>
                </c:pt>
                <c:pt idx="8850">
                  <c:v>43591.218887152776</c:v>
                </c:pt>
                <c:pt idx="8851">
                  <c:v>43591.219028009262</c:v>
                </c:pt>
                <c:pt idx="8852">
                  <c:v>43591.335681122684</c:v>
                </c:pt>
                <c:pt idx="8853">
                  <c:v>43591.349011018516</c:v>
                </c:pt>
                <c:pt idx="8854">
                  <c:v>43591.381040127315</c:v>
                </c:pt>
                <c:pt idx="8855">
                  <c:v>43591.386629687498</c:v>
                </c:pt>
                <c:pt idx="8856">
                  <c:v>43591.386772708334</c:v>
                </c:pt>
                <c:pt idx="8857">
                  <c:v>43591.409246481482</c:v>
                </c:pt>
                <c:pt idx="8858">
                  <c:v>43591.409480902781</c:v>
                </c:pt>
                <c:pt idx="8859">
                  <c:v>43591.465869120373</c:v>
                </c:pt>
                <c:pt idx="8860">
                  <c:v>43591.467358252317</c:v>
                </c:pt>
                <c:pt idx="8861">
                  <c:v>43591.475825011577</c:v>
                </c:pt>
                <c:pt idx="8862">
                  <c:v>43591.492987916667</c:v>
                </c:pt>
                <c:pt idx="8863">
                  <c:v>43591.494221273148</c:v>
                </c:pt>
                <c:pt idx="8864">
                  <c:v>43591.633261284725</c:v>
                </c:pt>
                <c:pt idx="8865">
                  <c:v>43591.667689988426</c:v>
                </c:pt>
                <c:pt idx="8866">
                  <c:v>43591.686311087964</c:v>
                </c:pt>
                <c:pt idx="8867">
                  <c:v>43591.758597719905</c:v>
                </c:pt>
                <c:pt idx="8868">
                  <c:v>43591.800155682868</c:v>
                </c:pt>
                <c:pt idx="8869">
                  <c:v>43592.155345243053</c:v>
                </c:pt>
                <c:pt idx="8870">
                  <c:v>43592.169052650461</c:v>
                </c:pt>
                <c:pt idx="8871">
                  <c:v>43592.185236192126</c:v>
                </c:pt>
                <c:pt idx="8872">
                  <c:v>43592.254894618054</c:v>
                </c:pt>
                <c:pt idx="8873">
                  <c:v>43592.263569594907</c:v>
                </c:pt>
                <c:pt idx="8874">
                  <c:v>43592.284374386574</c:v>
                </c:pt>
                <c:pt idx="8875">
                  <c:v>43592.292174212962</c:v>
                </c:pt>
                <c:pt idx="8876">
                  <c:v>43592.302898182868</c:v>
                </c:pt>
                <c:pt idx="8877">
                  <c:v>43592.304502962965</c:v>
                </c:pt>
                <c:pt idx="8878">
                  <c:v>43592.30476204861</c:v>
                </c:pt>
                <c:pt idx="8879">
                  <c:v>43592.30517925926</c:v>
                </c:pt>
                <c:pt idx="8880">
                  <c:v>43592.314883356485</c:v>
                </c:pt>
                <c:pt idx="8881">
                  <c:v>43592.32694929398</c:v>
                </c:pt>
                <c:pt idx="8882">
                  <c:v>43592.330311006946</c:v>
                </c:pt>
                <c:pt idx="8883">
                  <c:v>43592.343577465275</c:v>
                </c:pt>
                <c:pt idx="8884">
                  <c:v>43592.347711215276</c:v>
                </c:pt>
                <c:pt idx="8885">
                  <c:v>43592.355328136575</c:v>
                </c:pt>
                <c:pt idx="8886">
                  <c:v>43592.360402199076</c:v>
                </c:pt>
                <c:pt idx="8887">
                  <c:v>43592.360839097222</c:v>
                </c:pt>
                <c:pt idx="8888">
                  <c:v>43592.363551805553</c:v>
                </c:pt>
                <c:pt idx="8889">
                  <c:v>43592.364746006948</c:v>
                </c:pt>
                <c:pt idx="8890">
                  <c:v>43592.364950752315</c:v>
                </c:pt>
                <c:pt idx="8891">
                  <c:v>43592.373431412037</c:v>
                </c:pt>
                <c:pt idx="8892">
                  <c:v>43592.382259444443</c:v>
                </c:pt>
                <c:pt idx="8893">
                  <c:v>43592.382332222223</c:v>
                </c:pt>
                <c:pt idx="8894">
                  <c:v>43592.390467500001</c:v>
                </c:pt>
                <c:pt idx="8895">
                  <c:v>43592.397053715278</c:v>
                </c:pt>
                <c:pt idx="8896">
                  <c:v>43592.429815324074</c:v>
                </c:pt>
                <c:pt idx="8897">
                  <c:v>43592.430109768517</c:v>
                </c:pt>
                <c:pt idx="8898">
                  <c:v>43592.437271886571</c:v>
                </c:pt>
                <c:pt idx="8899">
                  <c:v>43592.519708310188</c:v>
                </c:pt>
                <c:pt idx="8900">
                  <c:v>43592.531764398147</c:v>
                </c:pt>
                <c:pt idx="8901">
                  <c:v>43592.545433888889</c:v>
                </c:pt>
                <c:pt idx="8902">
                  <c:v>43592.563943402776</c:v>
                </c:pt>
                <c:pt idx="8903">
                  <c:v>43592.574143020836</c:v>
                </c:pt>
                <c:pt idx="8904">
                  <c:v>43592.581130671293</c:v>
                </c:pt>
                <c:pt idx="8905">
                  <c:v>43592.631423159721</c:v>
                </c:pt>
                <c:pt idx="8906">
                  <c:v>43592.72840104167</c:v>
                </c:pt>
                <c:pt idx="8907">
                  <c:v>43592.754776655092</c:v>
                </c:pt>
                <c:pt idx="8908">
                  <c:v>43593.174973171299</c:v>
                </c:pt>
                <c:pt idx="8909">
                  <c:v>43593.424967777777</c:v>
                </c:pt>
                <c:pt idx="8910">
                  <c:v>43593.439530763892</c:v>
                </c:pt>
                <c:pt idx="8911">
                  <c:v>43593.51387840278</c:v>
                </c:pt>
                <c:pt idx="8912">
                  <c:v>43593.609381134258</c:v>
                </c:pt>
                <c:pt idx="8913">
                  <c:v>43593.611988101853</c:v>
                </c:pt>
                <c:pt idx="8914">
                  <c:v>43593.623465960649</c:v>
                </c:pt>
                <c:pt idx="8915">
                  <c:v>43593.6432933912</c:v>
                </c:pt>
                <c:pt idx="8916">
                  <c:v>43593.644427905092</c:v>
                </c:pt>
                <c:pt idx="8917">
                  <c:v>43593.664138553242</c:v>
                </c:pt>
                <c:pt idx="8918">
                  <c:v>43593.79436255787</c:v>
                </c:pt>
                <c:pt idx="8919">
                  <c:v>43594.067690555552</c:v>
                </c:pt>
                <c:pt idx="8920">
                  <c:v>43594.068602893516</c:v>
                </c:pt>
                <c:pt idx="8921">
                  <c:v>43594.103709953706</c:v>
                </c:pt>
                <c:pt idx="8922">
                  <c:v>43594.123934421295</c:v>
                </c:pt>
                <c:pt idx="8923">
                  <c:v>43594.185569895832</c:v>
                </c:pt>
                <c:pt idx="8924">
                  <c:v>43594.185640555559</c:v>
                </c:pt>
                <c:pt idx="8925">
                  <c:v>43594.198247592591</c:v>
                </c:pt>
                <c:pt idx="8926">
                  <c:v>43594.226151736111</c:v>
                </c:pt>
                <c:pt idx="8927">
                  <c:v>43594.246388645835</c:v>
                </c:pt>
                <c:pt idx="8928">
                  <c:v>43594.300033229163</c:v>
                </c:pt>
                <c:pt idx="8929">
                  <c:v>43594.334159039354</c:v>
                </c:pt>
                <c:pt idx="8930">
                  <c:v>43594.335763437499</c:v>
                </c:pt>
                <c:pt idx="8931">
                  <c:v>43594.339591898148</c:v>
                </c:pt>
                <c:pt idx="8932">
                  <c:v>43594.356342268518</c:v>
                </c:pt>
                <c:pt idx="8933">
                  <c:v>43594.365743298615</c:v>
                </c:pt>
                <c:pt idx="8934">
                  <c:v>43594.367702662035</c:v>
                </c:pt>
                <c:pt idx="8935">
                  <c:v>43594.36868457176</c:v>
                </c:pt>
                <c:pt idx="8936">
                  <c:v>43594.371367858796</c:v>
                </c:pt>
                <c:pt idx="8937">
                  <c:v>43594.373549861113</c:v>
                </c:pt>
                <c:pt idx="8938">
                  <c:v>43594.375931574075</c:v>
                </c:pt>
                <c:pt idx="8939">
                  <c:v>43594.405492187499</c:v>
                </c:pt>
                <c:pt idx="8940">
                  <c:v>43594.422279282408</c:v>
                </c:pt>
                <c:pt idx="8941">
                  <c:v>43594.463730949072</c:v>
                </c:pt>
                <c:pt idx="8942">
                  <c:v>43594.47880611111</c:v>
                </c:pt>
                <c:pt idx="8943">
                  <c:v>43594.508929733798</c:v>
                </c:pt>
                <c:pt idx="8944">
                  <c:v>43594.629578356478</c:v>
                </c:pt>
                <c:pt idx="8945">
                  <c:v>43594.643193171294</c:v>
                </c:pt>
                <c:pt idx="8946">
                  <c:v>43594.673151157411</c:v>
                </c:pt>
                <c:pt idx="8947">
                  <c:v>43594.760783819445</c:v>
                </c:pt>
                <c:pt idx="8948">
                  <c:v>43594.792314953702</c:v>
                </c:pt>
                <c:pt idx="8949">
                  <c:v>43594.831477118052</c:v>
                </c:pt>
                <c:pt idx="8950">
                  <c:v>43594.832061319445</c:v>
                </c:pt>
                <c:pt idx="8951">
                  <c:v>43594.847216215276</c:v>
                </c:pt>
                <c:pt idx="8952">
                  <c:v>43594.864369351853</c:v>
                </c:pt>
                <c:pt idx="8953">
                  <c:v>43594.887306458331</c:v>
                </c:pt>
                <c:pt idx="8954">
                  <c:v>43594.897138726854</c:v>
                </c:pt>
                <c:pt idx="8955">
                  <c:v>43595.065268946761</c:v>
                </c:pt>
                <c:pt idx="8956">
                  <c:v>43595.130810706018</c:v>
                </c:pt>
                <c:pt idx="8957">
                  <c:v>43595.132757349536</c:v>
                </c:pt>
                <c:pt idx="8958">
                  <c:v>43595.158694143516</c:v>
                </c:pt>
                <c:pt idx="8959">
                  <c:v>43595.182984872685</c:v>
                </c:pt>
                <c:pt idx="8960">
                  <c:v>43595.204449074074</c:v>
                </c:pt>
                <c:pt idx="8961">
                  <c:v>43595.23702951389</c:v>
                </c:pt>
                <c:pt idx="8962">
                  <c:v>43595.244046967593</c:v>
                </c:pt>
                <c:pt idx="8963">
                  <c:v>43595.252471099535</c:v>
                </c:pt>
                <c:pt idx="8964">
                  <c:v>43595.257107939811</c:v>
                </c:pt>
                <c:pt idx="8965">
                  <c:v>43595.275857824076</c:v>
                </c:pt>
                <c:pt idx="8966">
                  <c:v>43595.288328819443</c:v>
                </c:pt>
                <c:pt idx="8967">
                  <c:v>43595.31535971065</c:v>
                </c:pt>
                <c:pt idx="8968">
                  <c:v>43595.334118842591</c:v>
                </c:pt>
                <c:pt idx="8969">
                  <c:v>43595.342786458335</c:v>
                </c:pt>
                <c:pt idx="8970">
                  <c:v>43595.392761516203</c:v>
                </c:pt>
                <c:pt idx="8971">
                  <c:v>43595.420539826388</c:v>
                </c:pt>
                <c:pt idx="8972">
                  <c:v>43595.43260039352</c:v>
                </c:pt>
                <c:pt idx="8973">
                  <c:v>43595.439453252315</c:v>
                </c:pt>
                <c:pt idx="8974">
                  <c:v>43595.446993993057</c:v>
                </c:pt>
                <c:pt idx="8975">
                  <c:v>43595.453656053243</c:v>
                </c:pt>
                <c:pt idx="8976">
                  <c:v>43595.464944016203</c:v>
                </c:pt>
                <c:pt idx="8977">
                  <c:v>43595.471519525461</c:v>
                </c:pt>
                <c:pt idx="8978">
                  <c:v>43595.479435694448</c:v>
                </c:pt>
                <c:pt idx="8979">
                  <c:v>43595.480311736108</c:v>
                </c:pt>
                <c:pt idx="8980">
                  <c:v>43595.501338692127</c:v>
                </c:pt>
                <c:pt idx="8981">
                  <c:v>43595.50446841435</c:v>
                </c:pt>
                <c:pt idx="8982">
                  <c:v>43595.53622962963</c:v>
                </c:pt>
                <c:pt idx="8983">
                  <c:v>43595.641552615743</c:v>
                </c:pt>
                <c:pt idx="8984">
                  <c:v>43595.765052557872</c:v>
                </c:pt>
                <c:pt idx="8985">
                  <c:v>43595.771386377317</c:v>
                </c:pt>
                <c:pt idx="8986">
                  <c:v>43595.777371585646</c:v>
                </c:pt>
                <c:pt idx="8987">
                  <c:v>43595.995095219907</c:v>
                </c:pt>
                <c:pt idx="8988">
                  <c:v>43595.995782962964</c:v>
                </c:pt>
                <c:pt idx="8989">
                  <c:v>43596.283351087965</c:v>
                </c:pt>
                <c:pt idx="8990">
                  <c:v>43596.371054317133</c:v>
                </c:pt>
                <c:pt idx="8991">
                  <c:v>43596.489377777776</c:v>
                </c:pt>
                <c:pt idx="8992">
                  <c:v>43596.537701655092</c:v>
                </c:pt>
                <c:pt idx="8993">
                  <c:v>43596.656995104167</c:v>
                </c:pt>
                <c:pt idx="8994">
                  <c:v>43596.716097951386</c:v>
                </c:pt>
                <c:pt idx="8995">
                  <c:v>43596.799473842591</c:v>
                </c:pt>
                <c:pt idx="8996">
                  <c:v>43597.459881805553</c:v>
                </c:pt>
                <c:pt idx="8997">
                  <c:v>43597.494942013887</c:v>
                </c:pt>
                <c:pt idx="8998">
                  <c:v>43597.496268344905</c:v>
                </c:pt>
                <c:pt idx="8999">
                  <c:v>43597.820818472224</c:v>
                </c:pt>
                <c:pt idx="9000">
                  <c:v>43597.829568043984</c:v>
                </c:pt>
                <c:pt idx="9001">
                  <c:v>43597.841412569447</c:v>
                </c:pt>
                <c:pt idx="9002">
                  <c:v>43597.865741643516</c:v>
                </c:pt>
                <c:pt idx="9003">
                  <c:v>43597.900827407408</c:v>
                </c:pt>
                <c:pt idx="9004">
                  <c:v>43597.916828333335</c:v>
                </c:pt>
                <c:pt idx="9005">
                  <c:v>43597.917033726852</c:v>
                </c:pt>
                <c:pt idx="9006">
                  <c:v>43597.935241446758</c:v>
                </c:pt>
                <c:pt idx="9007">
                  <c:v>43597.94600196759</c:v>
                </c:pt>
                <c:pt idx="9008">
                  <c:v>43597.966731145832</c:v>
                </c:pt>
                <c:pt idx="9009">
                  <c:v>43597.971317199073</c:v>
                </c:pt>
                <c:pt idx="9010">
                  <c:v>43598.120859525465</c:v>
                </c:pt>
                <c:pt idx="9011">
                  <c:v>43598.120974212965</c:v>
                </c:pt>
                <c:pt idx="9012">
                  <c:v>43598.123848796298</c:v>
                </c:pt>
                <c:pt idx="9013">
                  <c:v>43598.170974837965</c:v>
                </c:pt>
                <c:pt idx="9014">
                  <c:v>43598.18314587963</c:v>
                </c:pt>
                <c:pt idx="9015">
                  <c:v>43598.185095555556</c:v>
                </c:pt>
                <c:pt idx="9016">
                  <c:v>43598.192706504633</c:v>
                </c:pt>
                <c:pt idx="9017">
                  <c:v>43598.195533518519</c:v>
                </c:pt>
                <c:pt idx="9018">
                  <c:v>43598.236566087966</c:v>
                </c:pt>
                <c:pt idx="9019">
                  <c:v>43598.237288032411</c:v>
                </c:pt>
                <c:pt idx="9020">
                  <c:v>43598.239509942126</c:v>
                </c:pt>
                <c:pt idx="9021">
                  <c:v>43598.257358506948</c:v>
                </c:pt>
                <c:pt idx="9022">
                  <c:v>43598.284759513888</c:v>
                </c:pt>
                <c:pt idx="9023">
                  <c:v>43598.288910567127</c:v>
                </c:pt>
                <c:pt idx="9024">
                  <c:v>43598.292222812503</c:v>
                </c:pt>
                <c:pt idx="9025">
                  <c:v>43598.298509259257</c:v>
                </c:pt>
                <c:pt idx="9026">
                  <c:v>43598.351175567128</c:v>
                </c:pt>
                <c:pt idx="9027">
                  <c:v>43598.365632789355</c:v>
                </c:pt>
                <c:pt idx="9028">
                  <c:v>43598.393711712961</c:v>
                </c:pt>
                <c:pt idx="9029">
                  <c:v>43598.410657974535</c:v>
                </c:pt>
                <c:pt idx="9030">
                  <c:v>43598.417947453701</c:v>
                </c:pt>
                <c:pt idx="9031">
                  <c:v>43598.440935243052</c:v>
                </c:pt>
                <c:pt idx="9032">
                  <c:v>43598.444785150466</c:v>
                </c:pt>
                <c:pt idx="9033">
                  <c:v>43598.516370798614</c:v>
                </c:pt>
                <c:pt idx="9034">
                  <c:v>43598.516833449074</c:v>
                </c:pt>
                <c:pt idx="9035">
                  <c:v>43598.534472638887</c:v>
                </c:pt>
                <c:pt idx="9036">
                  <c:v>43598.545404884258</c:v>
                </c:pt>
                <c:pt idx="9037">
                  <c:v>43598.54625673611</c:v>
                </c:pt>
                <c:pt idx="9038">
                  <c:v>43598.590906006946</c:v>
                </c:pt>
                <c:pt idx="9039">
                  <c:v>43598.593121215279</c:v>
                </c:pt>
                <c:pt idx="9040">
                  <c:v>43598.76134740741</c:v>
                </c:pt>
                <c:pt idx="9041">
                  <c:v>43598.761962083336</c:v>
                </c:pt>
                <c:pt idx="9042">
                  <c:v>43598.762260937503</c:v>
                </c:pt>
                <c:pt idx="9043">
                  <c:v>43598.762507662039</c:v>
                </c:pt>
                <c:pt idx="9044">
                  <c:v>43598.7626628125</c:v>
                </c:pt>
                <c:pt idx="9045">
                  <c:v>43598.762741527775</c:v>
                </c:pt>
                <c:pt idx="9046">
                  <c:v>43598.762968483796</c:v>
                </c:pt>
                <c:pt idx="9047">
                  <c:v>43598.763099456017</c:v>
                </c:pt>
                <c:pt idx="9048">
                  <c:v>43598.763282916669</c:v>
                </c:pt>
                <c:pt idx="9049">
                  <c:v>43598.763580046296</c:v>
                </c:pt>
                <c:pt idx="9050">
                  <c:v>43598.765459270835</c:v>
                </c:pt>
                <c:pt idx="9051">
                  <c:v>43598.765638159719</c:v>
                </c:pt>
                <c:pt idx="9052">
                  <c:v>43598.767483148149</c:v>
                </c:pt>
                <c:pt idx="9053">
                  <c:v>43598.771932916665</c:v>
                </c:pt>
                <c:pt idx="9054">
                  <c:v>43598.802794293981</c:v>
                </c:pt>
                <c:pt idx="9055">
                  <c:v>43599.016977025465</c:v>
                </c:pt>
                <c:pt idx="9056">
                  <c:v>43599.017791030092</c:v>
                </c:pt>
                <c:pt idx="9057">
                  <c:v>43599.150104548607</c:v>
                </c:pt>
                <c:pt idx="9058">
                  <c:v>43599.150600601854</c:v>
                </c:pt>
                <c:pt idx="9059">
                  <c:v>43599.151615648145</c:v>
                </c:pt>
                <c:pt idx="9060">
                  <c:v>43599.16245851852</c:v>
                </c:pt>
                <c:pt idx="9061">
                  <c:v>43599.21622292824</c:v>
                </c:pt>
                <c:pt idx="9062">
                  <c:v>43599.234795983793</c:v>
                </c:pt>
                <c:pt idx="9063">
                  <c:v>43599.244447442128</c:v>
                </c:pt>
                <c:pt idx="9064">
                  <c:v>43599.245566956015</c:v>
                </c:pt>
                <c:pt idx="9065">
                  <c:v>43599.246234050923</c:v>
                </c:pt>
                <c:pt idx="9066">
                  <c:v>43599.299927858796</c:v>
                </c:pt>
                <c:pt idx="9067">
                  <c:v>43599.328102187501</c:v>
                </c:pt>
                <c:pt idx="9068">
                  <c:v>43599.332663113426</c:v>
                </c:pt>
                <c:pt idx="9069">
                  <c:v>43599.340858657408</c:v>
                </c:pt>
                <c:pt idx="9070">
                  <c:v>43599.346091967593</c:v>
                </c:pt>
                <c:pt idx="9071">
                  <c:v>43599.34650039352</c:v>
                </c:pt>
                <c:pt idx="9072">
                  <c:v>43599.353586030091</c:v>
                </c:pt>
                <c:pt idx="9073">
                  <c:v>43599.397124571762</c:v>
                </c:pt>
                <c:pt idx="9074">
                  <c:v>43599.412724837966</c:v>
                </c:pt>
                <c:pt idx="9075">
                  <c:v>43599.421708831018</c:v>
                </c:pt>
                <c:pt idx="9076">
                  <c:v>43599.442502465281</c:v>
                </c:pt>
                <c:pt idx="9077">
                  <c:v>43599.453948287039</c:v>
                </c:pt>
                <c:pt idx="9078">
                  <c:v>43599.457871284721</c:v>
                </c:pt>
                <c:pt idx="9079">
                  <c:v>43599.48527553241</c:v>
                </c:pt>
                <c:pt idx="9080">
                  <c:v>43599.532846481481</c:v>
                </c:pt>
                <c:pt idx="9081">
                  <c:v>43599.598908391206</c:v>
                </c:pt>
                <c:pt idx="9082">
                  <c:v>43599.719568136577</c:v>
                </c:pt>
                <c:pt idx="9083">
                  <c:v>43599.722007129632</c:v>
                </c:pt>
                <c:pt idx="9084">
                  <c:v>43599.722680104169</c:v>
                </c:pt>
                <c:pt idx="9085">
                  <c:v>43599.724118182872</c:v>
                </c:pt>
                <c:pt idx="9086">
                  <c:v>43599.730223668979</c:v>
                </c:pt>
                <c:pt idx="9087">
                  <c:v>43599.766732731485</c:v>
                </c:pt>
                <c:pt idx="9088">
                  <c:v>43599.799787928241</c:v>
                </c:pt>
                <c:pt idx="9089">
                  <c:v>43600.181549548608</c:v>
                </c:pt>
                <c:pt idx="9090">
                  <c:v>43600.191683958335</c:v>
                </c:pt>
                <c:pt idx="9091">
                  <c:v>43600.196300451389</c:v>
                </c:pt>
                <c:pt idx="9092">
                  <c:v>43600.201263553237</c:v>
                </c:pt>
                <c:pt idx="9093">
                  <c:v>43600.218525567128</c:v>
                </c:pt>
                <c:pt idx="9094">
                  <c:v>43600.219073020831</c:v>
                </c:pt>
                <c:pt idx="9095">
                  <c:v>43600.220449108798</c:v>
                </c:pt>
                <c:pt idx="9096">
                  <c:v>43600.319066342592</c:v>
                </c:pt>
                <c:pt idx="9097">
                  <c:v>43600.385044155089</c:v>
                </c:pt>
                <c:pt idx="9098">
                  <c:v>43600.409493287036</c:v>
                </c:pt>
                <c:pt idx="9099">
                  <c:v>43600.423000787036</c:v>
                </c:pt>
                <c:pt idx="9100">
                  <c:v>43600.478473912037</c:v>
                </c:pt>
                <c:pt idx="9101">
                  <c:v>43600.647251620372</c:v>
                </c:pt>
                <c:pt idx="9102">
                  <c:v>43600.651828391201</c:v>
                </c:pt>
                <c:pt idx="9103">
                  <c:v>43601.240736689811</c:v>
                </c:pt>
                <c:pt idx="9104">
                  <c:v>43601.261757106484</c:v>
                </c:pt>
                <c:pt idx="9105">
                  <c:v>43601.286309525465</c:v>
                </c:pt>
                <c:pt idx="9106">
                  <c:v>43601.303160138887</c:v>
                </c:pt>
                <c:pt idx="9107">
                  <c:v>43601.344327800929</c:v>
                </c:pt>
                <c:pt idx="9108">
                  <c:v>43601.362159733799</c:v>
                </c:pt>
                <c:pt idx="9109">
                  <c:v>43601.403542164349</c:v>
                </c:pt>
                <c:pt idx="9110">
                  <c:v>43601.407612905095</c:v>
                </c:pt>
                <c:pt idx="9111">
                  <c:v>43601.424099826392</c:v>
                </c:pt>
                <c:pt idx="9112">
                  <c:v>43601.43907803241</c:v>
                </c:pt>
                <c:pt idx="9113">
                  <c:v>43601.469005011575</c:v>
                </c:pt>
                <c:pt idx="9114">
                  <c:v>43601.469884814818</c:v>
                </c:pt>
                <c:pt idx="9115">
                  <c:v>43601.479774629632</c:v>
                </c:pt>
                <c:pt idx="9116">
                  <c:v>43601.492419652779</c:v>
                </c:pt>
                <c:pt idx="9117">
                  <c:v>43601.499630937498</c:v>
                </c:pt>
                <c:pt idx="9118">
                  <c:v>43601.517679699071</c:v>
                </c:pt>
                <c:pt idx="9119">
                  <c:v>43601.597051006946</c:v>
                </c:pt>
                <c:pt idx="9120">
                  <c:v>43601.680000729168</c:v>
                </c:pt>
                <c:pt idx="9121">
                  <c:v>43601.700886585648</c:v>
                </c:pt>
                <c:pt idx="9122">
                  <c:v>43601.703005474534</c:v>
                </c:pt>
                <c:pt idx="9123">
                  <c:v>43601.984584699072</c:v>
                </c:pt>
                <c:pt idx="9124">
                  <c:v>43602.168798333332</c:v>
                </c:pt>
                <c:pt idx="9125">
                  <c:v>43602.229537858795</c:v>
                </c:pt>
                <c:pt idx="9126">
                  <c:v>43602.317612453706</c:v>
                </c:pt>
                <c:pt idx="9127">
                  <c:v>43602.317908217592</c:v>
                </c:pt>
                <c:pt idx="9128">
                  <c:v>43602.318941076388</c:v>
                </c:pt>
                <c:pt idx="9129">
                  <c:v>43602.336124861111</c:v>
                </c:pt>
                <c:pt idx="9130">
                  <c:v>43602.348211099539</c:v>
                </c:pt>
                <c:pt idx="9131">
                  <c:v>43602.348657361108</c:v>
                </c:pt>
                <c:pt idx="9132">
                  <c:v>43602.348874479168</c:v>
                </c:pt>
                <c:pt idx="9133">
                  <c:v>43602.352450729166</c:v>
                </c:pt>
                <c:pt idx="9134">
                  <c:v>43602.356889178242</c:v>
                </c:pt>
                <c:pt idx="9135">
                  <c:v>43602.358842048612</c:v>
                </c:pt>
                <c:pt idx="9136">
                  <c:v>43602.596285266205</c:v>
                </c:pt>
                <c:pt idx="9137">
                  <c:v>43602.908718101855</c:v>
                </c:pt>
                <c:pt idx="9138">
                  <c:v>43603.05879451389</c:v>
                </c:pt>
                <c:pt idx="9139">
                  <c:v>43603.394302256944</c:v>
                </c:pt>
                <c:pt idx="9140">
                  <c:v>43603.394392407405</c:v>
                </c:pt>
                <c:pt idx="9141">
                  <c:v>43604.194923020834</c:v>
                </c:pt>
                <c:pt idx="9142">
                  <c:v>43604.302406944444</c:v>
                </c:pt>
                <c:pt idx="9143">
                  <c:v>43604.31164915509</c:v>
                </c:pt>
                <c:pt idx="9144">
                  <c:v>43604.435848611109</c:v>
                </c:pt>
                <c:pt idx="9145">
                  <c:v>43604.702768807867</c:v>
                </c:pt>
                <c:pt idx="9146">
                  <c:v>43604.757128182871</c:v>
                </c:pt>
                <c:pt idx="9147">
                  <c:v>43604.806170914351</c:v>
                </c:pt>
                <c:pt idx="9148">
                  <c:v>43604.811570347221</c:v>
                </c:pt>
                <c:pt idx="9149">
                  <c:v>43604.931594733796</c:v>
                </c:pt>
                <c:pt idx="9150">
                  <c:v>43605.161676875003</c:v>
                </c:pt>
                <c:pt idx="9151">
                  <c:v>43605.201662615742</c:v>
                </c:pt>
                <c:pt idx="9152">
                  <c:v>43605.281255960646</c:v>
                </c:pt>
                <c:pt idx="9153">
                  <c:v>43605.281751064816</c:v>
                </c:pt>
                <c:pt idx="9154">
                  <c:v>43605.292357939812</c:v>
                </c:pt>
                <c:pt idx="9155">
                  <c:v>43605.294631203702</c:v>
                </c:pt>
                <c:pt idx="9156">
                  <c:v>43605.29556997685</c:v>
                </c:pt>
                <c:pt idx="9157">
                  <c:v>43605.295799016203</c:v>
                </c:pt>
                <c:pt idx="9158">
                  <c:v>43605.344249641203</c:v>
                </c:pt>
                <c:pt idx="9159">
                  <c:v>43605.392959745368</c:v>
                </c:pt>
                <c:pt idx="9160">
                  <c:v>43605.404363067129</c:v>
                </c:pt>
                <c:pt idx="9161">
                  <c:v>43605.439330023146</c:v>
                </c:pt>
                <c:pt idx="9162">
                  <c:v>43605.45636640046</c:v>
                </c:pt>
                <c:pt idx="9163">
                  <c:v>43605.460995000001</c:v>
                </c:pt>
                <c:pt idx="9164">
                  <c:v>43605.466230752318</c:v>
                </c:pt>
                <c:pt idx="9165">
                  <c:v>43605.468610532407</c:v>
                </c:pt>
                <c:pt idx="9166">
                  <c:v>43605.530761226852</c:v>
                </c:pt>
                <c:pt idx="9167">
                  <c:v>43605.559519236114</c:v>
                </c:pt>
                <c:pt idx="9168">
                  <c:v>43605.58983365741</c:v>
                </c:pt>
                <c:pt idx="9169">
                  <c:v>43605.61066578704</c:v>
                </c:pt>
                <c:pt idx="9170">
                  <c:v>43605.632351875</c:v>
                </c:pt>
                <c:pt idx="9171">
                  <c:v>43605.66796979167</c:v>
                </c:pt>
                <c:pt idx="9172">
                  <c:v>43605.672676562499</c:v>
                </c:pt>
                <c:pt idx="9173">
                  <c:v>43605.673827256942</c:v>
                </c:pt>
                <c:pt idx="9174">
                  <c:v>43605.696101550922</c:v>
                </c:pt>
                <c:pt idx="9175">
                  <c:v>43605.699267060183</c:v>
                </c:pt>
                <c:pt idx="9176">
                  <c:v>43605.705370127318</c:v>
                </c:pt>
                <c:pt idx="9177">
                  <c:v>43605.720231770836</c:v>
                </c:pt>
                <c:pt idx="9178">
                  <c:v>43605.721293842595</c:v>
                </c:pt>
                <c:pt idx="9179">
                  <c:v>43605.812877592594</c:v>
                </c:pt>
                <c:pt idx="9180">
                  <c:v>43605.819382824076</c:v>
                </c:pt>
                <c:pt idx="9181">
                  <c:v>43605.822465613426</c:v>
                </c:pt>
                <c:pt idx="9182">
                  <c:v>43606.122888634258</c:v>
                </c:pt>
                <c:pt idx="9183">
                  <c:v>43606.122963877315</c:v>
                </c:pt>
                <c:pt idx="9184">
                  <c:v>43606.172547905095</c:v>
                </c:pt>
                <c:pt idx="9185">
                  <c:v>43606.25643681713</c:v>
                </c:pt>
                <c:pt idx="9186">
                  <c:v>43606.2796575463</c:v>
                </c:pt>
                <c:pt idx="9187">
                  <c:v>43606.280988553241</c:v>
                </c:pt>
                <c:pt idx="9188">
                  <c:v>43606.283997164355</c:v>
                </c:pt>
                <c:pt idx="9189">
                  <c:v>43606.291135694446</c:v>
                </c:pt>
                <c:pt idx="9190">
                  <c:v>43606.297372060188</c:v>
                </c:pt>
                <c:pt idx="9191">
                  <c:v>43606.330009861114</c:v>
                </c:pt>
                <c:pt idx="9192">
                  <c:v>43606.360907650465</c:v>
                </c:pt>
                <c:pt idx="9193">
                  <c:v>43606.365107407408</c:v>
                </c:pt>
                <c:pt idx="9194">
                  <c:v>43606.36522994213</c:v>
                </c:pt>
                <c:pt idx="9195">
                  <c:v>43606.379496412039</c:v>
                </c:pt>
                <c:pt idx="9196">
                  <c:v>43606.388858726852</c:v>
                </c:pt>
                <c:pt idx="9197">
                  <c:v>43606.411730590276</c:v>
                </c:pt>
                <c:pt idx="9198">
                  <c:v>43606.450480891202</c:v>
                </c:pt>
                <c:pt idx="9199">
                  <c:v>43606.45534241898</c:v>
                </c:pt>
                <c:pt idx="9200">
                  <c:v>43606.469084143515</c:v>
                </c:pt>
                <c:pt idx="9201">
                  <c:v>43606.522553472219</c:v>
                </c:pt>
                <c:pt idx="9202">
                  <c:v>43606.524180127315</c:v>
                </c:pt>
                <c:pt idx="9203">
                  <c:v>43606.526114409724</c:v>
                </c:pt>
                <c:pt idx="9204">
                  <c:v>43606.584685104164</c:v>
                </c:pt>
                <c:pt idx="9205">
                  <c:v>43606.585920243058</c:v>
                </c:pt>
                <c:pt idx="9206">
                  <c:v>43606.59916662037</c:v>
                </c:pt>
                <c:pt idx="9207">
                  <c:v>43606.601082766203</c:v>
                </c:pt>
                <c:pt idx="9208">
                  <c:v>43606.601897627312</c:v>
                </c:pt>
                <c:pt idx="9209">
                  <c:v>43606.602687754632</c:v>
                </c:pt>
                <c:pt idx="9210">
                  <c:v>43606.615952418979</c:v>
                </c:pt>
                <c:pt idx="9211">
                  <c:v>43606.61713583333</c:v>
                </c:pt>
                <c:pt idx="9212">
                  <c:v>43606.617249537034</c:v>
                </c:pt>
                <c:pt idx="9213">
                  <c:v>43606.617400312498</c:v>
                </c:pt>
                <c:pt idx="9214">
                  <c:v>43606.620657118059</c:v>
                </c:pt>
                <c:pt idx="9215">
                  <c:v>43606.625379733799</c:v>
                </c:pt>
                <c:pt idx="9216">
                  <c:v>43606.641147939816</c:v>
                </c:pt>
                <c:pt idx="9217">
                  <c:v>43606.651758310189</c:v>
                </c:pt>
                <c:pt idx="9218">
                  <c:v>43606.662993807869</c:v>
                </c:pt>
                <c:pt idx="9219">
                  <c:v>43606.714252511571</c:v>
                </c:pt>
                <c:pt idx="9220">
                  <c:v>43606.715112789352</c:v>
                </c:pt>
                <c:pt idx="9221">
                  <c:v>43606.729309259259</c:v>
                </c:pt>
                <c:pt idx="9222">
                  <c:v>43606.772247488429</c:v>
                </c:pt>
                <c:pt idx="9223">
                  <c:v>43606.784958657408</c:v>
                </c:pt>
                <c:pt idx="9224">
                  <c:v>43606.827091157407</c:v>
                </c:pt>
                <c:pt idx="9225">
                  <c:v>43606.953974340278</c:v>
                </c:pt>
                <c:pt idx="9226">
                  <c:v>43607.217053657405</c:v>
                </c:pt>
                <c:pt idx="9227">
                  <c:v>43607.218011145836</c:v>
                </c:pt>
                <c:pt idx="9228">
                  <c:v>43607.257303067126</c:v>
                </c:pt>
                <c:pt idx="9229">
                  <c:v>43607.30586108796</c:v>
                </c:pt>
                <c:pt idx="9230">
                  <c:v>43607.328752858797</c:v>
                </c:pt>
                <c:pt idx="9231">
                  <c:v>43607.328815208333</c:v>
                </c:pt>
                <c:pt idx="9232">
                  <c:v>43607.3303958912</c:v>
                </c:pt>
                <c:pt idx="9233">
                  <c:v>43607.330718750003</c:v>
                </c:pt>
                <c:pt idx="9234">
                  <c:v>43607.358988472224</c:v>
                </c:pt>
                <c:pt idx="9235">
                  <c:v>43607.373902627318</c:v>
                </c:pt>
                <c:pt idx="9236">
                  <c:v>43607.37930158565</c:v>
                </c:pt>
                <c:pt idx="9237">
                  <c:v>43607.390498553243</c:v>
                </c:pt>
                <c:pt idx="9238">
                  <c:v>43607.454956828704</c:v>
                </c:pt>
                <c:pt idx="9239">
                  <c:v>43607.462034398151</c:v>
                </c:pt>
                <c:pt idx="9240">
                  <c:v>43607.464491678242</c:v>
                </c:pt>
                <c:pt idx="9241">
                  <c:v>43607.465666307871</c:v>
                </c:pt>
                <c:pt idx="9242">
                  <c:v>43607.478291388892</c:v>
                </c:pt>
                <c:pt idx="9243">
                  <c:v>43607.478752037037</c:v>
                </c:pt>
                <c:pt idx="9244">
                  <c:v>43607.486061099538</c:v>
                </c:pt>
                <c:pt idx="9245">
                  <c:v>43607.492613078706</c:v>
                </c:pt>
                <c:pt idx="9246">
                  <c:v>43607.492767511576</c:v>
                </c:pt>
                <c:pt idx="9247">
                  <c:v>43607.510085405091</c:v>
                </c:pt>
                <c:pt idx="9248">
                  <c:v>43607.518091956015</c:v>
                </c:pt>
                <c:pt idx="9249">
                  <c:v>43607.522349710649</c:v>
                </c:pt>
                <c:pt idx="9250">
                  <c:v>43607.616801342592</c:v>
                </c:pt>
                <c:pt idx="9251">
                  <c:v>43607.621966608793</c:v>
                </c:pt>
                <c:pt idx="9252">
                  <c:v>43607.627680428239</c:v>
                </c:pt>
                <c:pt idx="9253">
                  <c:v>43607.635670335651</c:v>
                </c:pt>
                <c:pt idx="9254">
                  <c:v>43607.643045405093</c:v>
                </c:pt>
                <c:pt idx="9255">
                  <c:v>43607.6596440625</c:v>
                </c:pt>
                <c:pt idx="9256">
                  <c:v>43607.681206643516</c:v>
                </c:pt>
                <c:pt idx="9257">
                  <c:v>43607.710830868054</c:v>
                </c:pt>
                <c:pt idx="9258">
                  <c:v>43607.724478692129</c:v>
                </c:pt>
                <c:pt idx="9259">
                  <c:v>43607.735496701389</c:v>
                </c:pt>
                <c:pt idx="9260">
                  <c:v>43607.746983819445</c:v>
                </c:pt>
                <c:pt idx="9261">
                  <c:v>43607.75066056713</c:v>
                </c:pt>
                <c:pt idx="9262">
                  <c:v>43607.75450693287</c:v>
                </c:pt>
                <c:pt idx="9263">
                  <c:v>43607.755030555556</c:v>
                </c:pt>
                <c:pt idx="9264">
                  <c:v>43607.755098449074</c:v>
                </c:pt>
                <c:pt idx="9265">
                  <c:v>43607.826211226849</c:v>
                </c:pt>
                <c:pt idx="9266">
                  <c:v>43607.828336423612</c:v>
                </c:pt>
                <c:pt idx="9267">
                  <c:v>43607.832705300927</c:v>
                </c:pt>
                <c:pt idx="9268">
                  <c:v>43607.885676296297</c:v>
                </c:pt>
                <c:pt idx="9269">
                  <c:v>43607.886996782407</c:v>
                </c:pt>
                <c:pt idx="9270">
                  <c:v>43607.887126793983</c:v>
                </c:pt>
                <c:pt idx="9271">
                  <c:v>43607.888210266203</c:v>
                </c:pt>
                <c:pt idx="9272">
                  <c:v>43608.131376956022</c:v>
                </c:pt>
                <c:pt idx="9273">
                  <c:v>43608.133356261576</c:v>
                </c:pt>
                <c:pt idx="9274">
                  <c:v>43608.136549687501</c:v>
                </c:pt>
                <c:pt idx="9275">
                  <c:v>43608.141605034725</c:v>
                </c:pt>
                <c:pt idx="9276">
                  <c:v>43608.145029803243</c:v>
                </c:pt>
                <c:pt idx="9277">
                  <c:v>43608.146051319447</c:v>
                </c:pt>
                <c:pt idx="9278">
                  <c:v>43608.175542407407</c:v>
                </c:pt>
                <c:pt idx="9279">
                  <c:v>43608.189161064816</c:v>
                </c:pt>
                <c:pt idx="9280">
                  <c:v>43608.192106620372</c:v>
                </c:pt>
                <c:pt idx="9281">
                  <c:v>43608.198733414349</c:v>
                </c:pt>
                <c:pt idx="9282">
                  <c:v>43608.205850949074</c:v>
                </c:pt>
                <c:pt idx="9283">
                  <c:v>43608.206886458334</c:v>
                </c:pt>
                <c:pt idx="9284">
                  <c:v>43608.252072118055</c:v>
                </c:pt>
                <c:pt idx="9285">
                  <c:v>43608.291959479167</c:v>
                </c:pt>
                <c:pt idx="9286">
                  <c:v>43608.29480181713</c:v>
                </c:pt>
                <c:pt idx="9287">
                  <c:v>43608.330456435186</c:v>
                </c:pt>
                <c:pt idx="9288">
                  <c:v>43608.334583113428</c:v>
                </c:pt>
                <c:pt idx="9289">
                  <c:v>43608.339908125003</c:v>
                </c:pt>
                <c:pt idx="9290">
                  <c:v>43608.34325002315</c:v>
                </c:pt>
                <c:pt idx="9291">
                  <c:v>43608.372444814813</c:v>
                </c:pt>
                <c:pt idx="9292">
                  <c:v>43608.383932719909</c:v>
                </c:pt>
                <c:pt idx="9293">
                  <c:v>43608.406204907405</c:v>
                </c:pt>
                <c:pt idx="9294">
                  <c:v>43608.411109398148</c:v>
                </c:pt>
                <c:pt idx="9295">
                  <c:v>43608.417310185185</c:v>
                </c:pt>
                <c:pt idx="9296">
                  <c:v>43608.432094293981</c:v>
                </c:pt>
                <c:pt idx="9297">
                  <c:v>43608.436144178238</c:v>
                </c:pt>
                <c:pt idx="9298">
                  <c:v>43608.441357569442</c:v>
                </c:pt>
                <c:pt idx="9299">
                  <c:v>43608.444332349536</c:v>
                </c:pt>
                <c:pt idx="9300">
                  <c:v>43608.444469814815</c:v>
                </c:pt>
                <c:pt idx="9301">
                  <c:v>43608.444644988427</c:v>
                </c:pt>
                <c:pt idx="9302">
                  <c:v>43608.449924502318</c:v>
                </c:pt>
                <c:pt idx="9303">
                  <c:v>43608.468028078707</c:v>
                </c:pt>
                <c:pt idx="9304">
                  <c:v>43608.47924591435</c:v>
                </c:pt>
                <c:pt idx="9305">
                  <c:v>43608.482434618054</c:v>
                </c:pt>
                <c:pt idx="9306">
                  <c:v>43608.486052592591</c:v>
                </c:pt>
                <c:pt idx="9307">
                  <c:v>43608.494601828701</c:v>
                </c:pt>
                <c:pt idx="9308">
                  <c:v>43608.498352499999</c:v>
                </c:pt>
                <c:pt idx="9309">
                  <c:v>43608.52754599537</c:v>
                </c:pt>
                <c:pt idx="9310">
                  <c:v>43608.544077129627</c:v>
                </c:pt>
                <c:pt idx="9311">
                  <c:v>43608.550721400461</c:v>
                </c:pt>
                <c:pt idx="9312">
                  <c:v>43608.591996284726</c:v>
                </c:pt>
                <c:pt idx="9313">
                  <c:v>43608.616984074077</c:v>
                </c:pt>
                <c:pt idx="9314">
                  <c:v>43608.61755638889</c:v>
                </c:pt>
                <c:pt idx="9315">
                  <c:v>43608.653247881943</c:v>
                </c:pt>
                <c:pt idx="9316">
                  <c:v>43608.745161365739</c:v>
                </c:pt>
                <c:pt idx="9317">
                  <c:v>43608.747095833336</c:v>
                </c:pt>
                <c:pt idx="9318">
                  <c:v>43608.782079618053</c:v>
                </c:pt>
                <c:pt idx="9319">
                  <c:v>43608.815633796294</c:v>
                </c:pt>
                <c:pt idx="9320">
                  <c:v>43608.946915729168</c:v>
                </c:pt>
                <c:pt idx="9321">
                  <c:v>43609.125770370367</c:v>
                </c:pt>
                <c:pt idx="9322">
                  <c:v>43609.159336805555</c:v>
                </c:pt>
                <c:pt idx="9323">
                  <c:v>43609.176171134262</c:v>
                </c:pt>
                <c:pt idx="9324">
                  <c:v>43609.179695486113</c:v>
                </c:pt>
                <c:pt idx="9325">
                  <c:v>43609.179957048611</c:v>
                </c:pt>
                <c:pt idx="9326">
                  <c:v>43609.183151956022</c:v>
                </c:pt>
                <c:pt idx="9327">
                  <c:v>43609.216583275462</c:v>
                </c:pt>
                <c:pt idx="9328">
                  <c:v>43609.256208622683</c:v>
                </c:pt>
                <c:pt idx="9329">
                  <c:v>43609.25731627315</c:v>
                </c:pt>
                <c:pt idx="9330">
                  <c:v>43609.309095949073</c:v>
                </c:pt>
                <c:pt idx="9331">
                  <c:v>43609.340162210647</c:v>
                </c:pt>
                <c:pt idx="9332">
                  <c:v>43609.341867025461</c:v>
                </c:pt>
                <c:pt idx="9333">
                  <c:v>43609.343268854165</c:v>
                </c:pt>
                <c:pt idx="9334">
                  <c:v>43609.344480381944</c:v>
                </c:pt>
                <c:pt idx="9335">
                  <c:v>43609.351002592593</c:v>
                </c:pt>
                <c:pt idx="9336">
                  <c:v>43609.36082130787</c:v>
                </c:pt>
                <c:pt idx="9337">
                  <c:v>43609.408737175923</c:v>
                </c:pt>
                <c:pt idx="9338">
                  <c:v>43609.431671006947</c:v>
                </c:pt>
                <c:pt idx="9339">
                  <c:v>43609.432068865739</c:v>
                </c:pt>
                <c:pt idx="9340">
                  <c:v>43609.433114467596</c:v>
                </c:pt>
                <c:pt idx="9341">
                  <c:v>43609.43325292824</c:v>
                </c:pt>
                <c:pt idx="9342">
                  <c:v>43609.44263085648</c:v>
                </c:pt>
                <c:pt idx="9343">
                  <c:v>43609.444953611113</c:v>
                </c:pt>
                <c:pt idx="9344">
                  <c:v>43609.548065740739</c:v>
                </c:pt>
                <c:pt idx="9345">
                  <c:v>43609.562750462967</c:v>
                </c:pt>
                <c:pt idx="9346">
                  <c:v>43609.562937048613</c:v>
                </c:pt>
                <c:pt idx="9347">
                  <c:v>43609.647301770834</c:v>
                </c:pt>
                <c:pt idx="9348">
                  <c:v>43609.665821481482</c:v>
                </c:pt>
                <c:pt idx="9349">
                  <c:v>43609.706970613428</c:v>
                </c:pt>
                <c:pt idx="9350">
                  <c:v>43609.791623182871</c:v>
                </c:pt>
                <c:pt idx="9351">
                  <c:v>43610.369950671295</c:v>
                </c:pt>
                <c:pt idx="9352">
                  <c:v>43610.401027939814</c:v>
                </c:pt>
                <c:pt idx="9353">
                  <c:v>43610.411658078701</c:v>
                </c:pt>
                <c:pt idx="9354">
                  <c:v>43610.420161192131</c:v>
                </c:pt>
                <c:pt idx="9355">
                  <c:v>43610.449737407405</c:v>
                </c:pt>
                <c:pt idx="9356">
                  <c:v>43610.504642395834</c:v>
                </c:pt>
                <c:pt idx="9357">
                  <c:v>43610.563121932872</c:v>
                </c:pt>
                <c:pt idx="9358">
                  <c:v>43610.573660590278</c:v>
                </c:pt>
                <c:pt idx="9359">
                  <c:v>43610.580658159721</c:v>
                </c:pt>
                <c:pt idx="9360">
                  <c:v>43610.581696666668</c:v>
                </c:pt>
                <c:pt idx="9361">
                  <c:v>43610.627844884257</c:v>
                </c:pt>
                <c:pt idx="9362">
                  <c:v>43610.691149236111</c:v>
                </c:pt>
                <c:pt idx="9363">
                  <c:v>43610.698010069442</c:v>
                </c:pt>
                <c:pt idx="9364">
                  <c:v>43610.783496678239</c:v>
                </c:pt>
                <c:pt idx="9365">
                  <c:v>43610.807648043985</c:v>
                </c:pt>
                <c:pt idx="9366">
                  <c:v>43610.822142453704</c:v>
                </c:pt>
                <c:pt idx="9367">
                  <c:v>43611.417064618057</c:v>
                </c:pt>
                <c:pt idx="9368">
                  <c:v>43611.422423819444</c:v>
                </c:pt>
                <c:pt idx="9369">
                  <c:v>43611.651542766202</c:v>
                </c:pt>
                <c:pt idx="9370">
                  <c:v>43612.140324791668</c:v>
                </c:pt>
                <c:pt idx="9371">
                  <c:v>43612.175939664354</c:v>
                </c:pt>
                <c:pt idx="9372">
                  <c:v>43612.208591238428</c:v>
                </c:pt>
                <c:pt idx="9373">
                  <c:v>43612.228682673609</c:v>
                </c:pt>
                <c:pt idx="9374">
                  <c:v>43612.306760092593</c:v>
                </c:pt>
                <c:pt idx="9375">
                  <c:v>43612.310014212962</c:v>
                </c:pt>
                <c:pt idx="9376">
                  <c:v>43612.328445868057</c:v>
                </c:pt>
                <c:pt idx="9377">
                  <c:v>43612.332504548613</c:v>
                </c:pt>
                <c:pt idx="9378">
                  <c:v>43612.343493263892</c:v>
                </c:pt>
                <c:pt idx="9379">
                  <c:v>43612.348384780089</c:v>
                </c:pt>
                <c:pt idx="9380">
                  <c:v>43612.424446122684</c:v>
                </c:pt>
                <c:pt idx="9381">
                  <c:v>43612.464889872688</c:v>
                </c:pt>
                <c:pt idx="9382">
                  <c:v>43612.466728981482</c:v>
                </c:pt>
                <c:pt idx="9383">
                  <c:v>43612.504007939817</c:v>
                </c:pt>
                <c:pt idx="9384">
                  <c:v>43612.506478460651</c:v>
                </c:pt>
                <c:pt idx="9385">
                  <c:v>43612.510741701386</c:v>
                </c:pt>
                <c:pt idx="9386">
                  <c:v>43612.523335914353</c:v>
                </c:pt>
                <c:pt idx="9387">
                  <c:v>43612.523726319443</c:v>
                </c:pt>
                <c:pt idx="9388">
                  <c:v>43612.539479837964</c:v>
                </c:pt>
                <c:pt idx="9389">
                  <c:v>43612.669923587964</c:v>
                </c:pt>
                <c:pt idx="9390">
                  <c:v>43612.698031666667</c:v>
                </c:pt>
                <c:pt idx="9391">
                  <c:v>43612.738125914351</c:v>
                </c:pt>
                <c:pt idx="9392">
                  <c:v>43612.765476574074</c:v>
                </c:pt>
                <c:pt idx="9393">
                  <c:v>43612.785254733797</c:v>
                </c:pt>
                <c:pt idx="9394">
                  <c:v>43612.868517881943</c:v>
                </c:pt>
                <c:pt idx="9395">
                  <c:v>43613.153317928241</c:v>
                </c:pt>
                <c:pt idx="9396">
                  <c:v>43613.162585046295</c:v>
                </c:pt>
                <c:pt idx="9397">
                  <c:v>43613.198205659719</c:v>
                </c:pt>
                <c:pt idx="9398">
                  <c:v>43613.216157337964</c:v>
                </c:pt>
                <c:pt idx="9399">
                  <c:v>43613.240177372689</c:v>
                </c:pt>
                <c:pt idx="9400">
                  <c:v>43613.240883981482</c:v>
                </c:pt>
                <c:pt idx="9401">
                  <c:v>43613.293926168983</c:v>
                </c:pt>
                <c:pt idx="9402">
                  <c:v>43613.297401261574</c:v>
                </c:pt>
                <c:pt idx="9403">
                  <c:v>43613.331680300929</c:v>
                </c:pt>
                <c:pt idx="9404">
                  <c:v>43613.333327037035</c:v>
                </c:pt>
                <c:pt idx="9405">
                  <c:v>43613.391144861111</c:v>
                </c:pt>
                <c:pt idx="9406">
                  <c:v>43613.398988900466</c:v>
                </c:pt>
                <c:pt idx="9407">
                  <c:v>43613.399977048612</c:v>
                </c:pt>
                <c:pt idx="9408">
                  <c:v>43613.42768630787</c:v>
                </c:pt>
                <c:pt idx="9409">
                  <c:v>43613.448888599538</c:v>
                </c:pt>
                <c:pt idx="9410">
                  <c:v>43613.465110138888</c:v>
                </c:pt>
                <c:pt idx="9411">
                  <c:v>43613.465426539355</c:v>
                </c:pt>
                <c:pt idx="9412">
                  <c:v>43613.477123784724</c:v>
                </c:pt>
                <c:pt idx="9413">
                  <c:v>43613.486220243052</c:v>
                </c:pt>
                <c:pt idx="9414">
                  <c:v>43613.486774456018</c:v>
                </c:pt>
                <c:pt idx="9415">
                  <c:v>43613.499855671296</c:v>
                </c:pt>
                <c:pt idx="9416">
                  <c:v>43613.53423435185</c:v>
                </c:pt>
                <c:pt idx="9417">
                  <c:v>43613.549592465279</c:v>
                </c:pt>
                <c:pt idx="9418">
                  <c:v>43613.551356296295</c:v>
                </c:pt>
                <c:pt idx="9419">
                  <c:v>43613.680837673608</c:v>
                </c:pt>
                <c:pt idx="9420">
                  <c:v>43613.736660138886</c:v>
                </c:pt>
                <c:pt idx="9421">
                  <c:v>43613.7486459375</c:v>
                </c:pt>
                <c:pt idx="9422">
                  <c:v>43613.754682152779</c:v>
                </c:pt>
                <c:pt idx="9423">
                  <c:v>43613.771764594909</c:v>
                </c:pt>
                <c:pt idx="9424">
                  <c:v>43613.77991996528</c:v>
                </c:pt>
                <c:pt idx="9425">
                  <c:v>43613.781492916663</c:v>
                </c:pt>
                <c:pt idx="9426">
                  <c:v>43613.783309409722</c:v>
                </c:pt>
                <c:pt idx="9427">
                  <c:v>43613.845519537041</c:v>
                </c:pt>
                <c:pt idx="9428">
                  <c:v>43614.095024456015</c:v>
                </c:pt>
                <c:pt idx="9429">
                  <c:v>43614.095155219904</c:v>
                </c:pt>
                <c:pt idx="9430">
                  <c:v>43614.09922708333</c:v>
                </c:pt>
                <c:pt idx="9431">
                  <c:v>43614.138162384261</c:v>
                </c:pt>
                <c:pt idx="9432">
                  <c:v>43614.165364236113</c:v>
                </c:pt>
                <c:pt idx="9433">
                  <c:v>43614.169744571758</c:v>
                </c:pt>
                <c:pt idx="9434">
                  <c:v>43614.179129814816</c:v>
                </c:pt>
                <c:pt idx="9435">
                  <c:v>43614.180325555557</c:v>
                </c:pt>
                <c:pt idx="9436">
                  <c:v>43614.250083263891</c:v>
                </c:pt>
                <c:pt idx="9437">
                  <c:v>43614.296845173609</c:v>
                </c:pt>
                <c:pt idx="9438">
                  <c:v>43614.298037511573</c:v>
                </c:pt>
                <c:pt idx="9439">
                  <c:v>43614.298234594906</c:v>
                </c:pt>
                <c:pt idx="9440">
                  <c:v>43614.327417754626</c:v>
                </c:pt>
                <c:pt idx="9441">
                  <c:v>43614.330565358796</c:v>
                </c:pt>
                <c:pt idx="9442">
                  <c:v>43614.331538206017</c:v>
                </c:pt>
                <c:pt idx="9443">
                  <c:v>43614.44026358796</c:v>
                </c:pt>
                <c:pt idx="9444">
                  <c:v>43614.446659317131</c:v>
                </c:pt>
                <c:pt idx="9445">
                  <c:v>43614.447707766201</c:v>
                </c:pt>
                <c:pt idx="9446">
                  <c:v>43614.472636562503</c:v>
                </c:pt>
                <c:pt idx="9447">
                  <c:v>43614.507080277777</c:v>
                </c:pt>
                <c:pt idx="9448">
                  <c:v>43614.576486736114</c:v>
                </c:pt>
                <c:pt idx="9449">
                  <c:v>43615.092473252313</c:v>
                </c:pt>
                <c:pt idx="9450">
                  <c:v>43615.346954525463</c:v>
                </c:pt>
                <c:pt idx="9451">
                  <c:v>43615.755359016206</c:v>
                </c:pt>
                <c:pt idx="9452">
                  <c:v>43616.153679571762</c:v>
                </c:pt>
                <c:pt idx="9453">
                  <c:v>43616.300908321762</c:v>
                </c:pt>
                <c:pt idx="9454">
                  <c:v>43616.308615069443</c:v>
                </c:pt>
                <c:pt idx="9455">
                  <c:v>43616.323927847225</c:v>
                </c:pt>
                <c:pt idx="9456">
                  <c:v>43616.40501652778</c:v>
                </c:pt>
                <c:pt idx="9457">
                  <c:v>43616.515047094908</c:v>
                </c:pt>
                <c:pt idx="9458">
                  <c:v>43616.548884351854</c:v>
                </c:pt>
                <c:pt idx="9459">
                  <c:v>43616.549696319446</c:v>
                </c:pt>
                <c:pt idx="9460">
                  <c:v>43616.550962314817</c:v>
                </c:pt>
                <c:pt idx="9461">
                  <c:v>43616.55160554398</c:v>
                </c:pt>
                <c:pt idx="9462">
                  <c:v>43616.595720567129</c:v>
                </c:pt>
                <c:pt idx="9463">
                  <c:v>43616.617852928241</c:v>
                </c:pt>
                <c:pt idx="9464">
                  <c:v>43616.670932245368</c:v>
                </c:pt>
                <c:pt idx="9465">
                  <c:v>43616.683427638891</c:v>
                </c:pt>
                <c:pt idx="9466">
                  <c:v>43616.685513460645</c:v>
                </c:pt>
                <c:pt idx="9467">
                  <c:v>43616.801322824074</c:v>
                </c:pt>
                <c:pt idx="9468">
                  <c:v>43617.085337893521</c:v>
                </c:pt>
                <c:pt idx="9469">
                  <c:v>43617.26836130787</c:v>
                </c:pt>
                <c:pt idx="9470">
                  <c:v>43617.268805405096</c:v>
                </c:pt>
                <c:pt idx="9471">
                  <c:v>43617.307105138891</c:v>
                </c:pt>
                <c:pt idx="9472">
                  <c:v>43617.333928067128</c:v>
                </c:pt>
                <c:pt idx="9473">
                  <c:v>43617.350240381944</c:v>
                </c:pt>
                <c:pt idx="9474">
                  <c:v>43617.35577101852</c:v>
                </c:pt>
                <c:pt idx="9475">
                  <c:v>43617.366269166669</c:v>
                </c:pt>
                <c:pt idx="9476">
                  <c:v>43617.37169925926</c:v>
                </c:pt>
                <c:pt idx="9477">
                  <c:v>43617.377761793985</c:v>
                </c:pt>
                <c:pt idx="9478">
                  <c:v>43617.408547094907</c:v>
                </c:pt>
                <c:pt idx="9479">
                  <c:v>43617.410887256941</c:v>
                </c:pt>
                <c:pt idx="9480">
                  <c:v>43617.411583969908</c:v>
                </c:pt>
                <c:pt idx="9481">
                  <c:v>43617.411994965281</c:v>
                </c:pt>
                <c:pt idx="9482">
                  <c:v>43617.41822738426</c:v>
                </c:pt>
                <c:pt idx="9483">
                  <c:v>43617.419857233799</c:v>
                </c:pt>
                <c:pt idx="9484">
                  <c:v>43617.500852847224</c:v>
                </c:pt>
                <c:pt idx="9485">
                  <c:v>43617.837150520834</c:v>
                </c:pt>
                <c:pt idx="9486">
                  <c:v>43618.280567743059</c:v>
                </c:pt>
                <c:pt idx="9487">
                  <c:v>43618.308525844906</c:v>
                </c:pt>
                <c:pt idx="9488">
                  <c:v>43618.502890937503</c:v>
                </c:pt>
                <c:pt idx="9489">
                  <c:v>43619.167550925929</c:v>
                </c:pt>
                <c:pt idx="9490">
                  <c:v>43619.242848287038</c:v>
                </c:pt>
                <c:pt idx="9491">
                  <c:v>43619.244808564814</c:v>
                </c:pt>
                <c:pt idx="9492">
                  <c:v>43619.252556342595</c:v>
                </c:pt>
                <c:pt idx="9493">
                  <c:v>43619.356718159725</c:v>
                </c:pt>
                <c:pt idx="9494">
                  <c:v>43619.413772291664</c:v>
                </c:pt>
                <c:pt idx="9495">
                  <c:v>43619.430323831017</c:v>
                </c:pt>
                <c:pt idx="9496">
                  <c:v>43619.436491631946</c:v>
                </c:pt>
                <c:pt idx="9497">
                  <c:v>43619.440765567131</c:v>
                </c:pt>
                <c:pt idx="9498">
                  <c:v>43619.441193668979</c:v>
                </c:pt>
                <c:pt idx="9499">
                  <c:v>43619.44636696759</c:v>
                </c:pt>
                <c:pt idx="9500">
                  <c:v>43619.458292847223</c:v>
                </c:pt>
                <c:pt idx="9501">
                  <c:v>43619.494177002314</c:v>
                </c:pt>
                <c:pt idx="9502">
                  <c:v>43619.496376238429</c:v>
                </c:pt>
                <c:pt idx="9503">
                  <c:v>43619.527606412033</c:v>
                </c:pt>
                <c:pt idx="9504">
                  <c:v>43620.143453090277</c:v>
                </c:pt>
                <c:pt idx="9505">
                  <c:v>43620.150474247683</c:v>
                </c:pt>
                <c:pt idx="9506">
                  <c:v>43620.154960196756</c:v>
                </c:pt>
                <c:pt idx="9507">
                  <c:v>43620.206028078705</c:v>
                </c:pt>
                <c:pt idx="9508">
                  <c:v>43620.21599582176</c:v>
                </c:pt>
                <c:pt idx="9509">
                  <c:v>43620.218289814817</c:v>
                </c:pt>
                <c:pt idx="9510">
                  <c:v>43620.230661481481</c:v>
                </c:pt>
                <c:pt idx="9511">
                  <c:v>43620.333250439813</c:v>
                </c:pt>
                <c:pt idx="9512">
                  <c:v>43620.341669918984</c:v>
                </c:pt>
                <c:pt idx="9513">
                  <c:v>43620.342683993054</c:v>
                </c:pt>
                <c:pt idx="9514">
                  <c:v>43620.344454606478</c:v>
                </c:pt>
                <c:pt idx="9515">
                  <c:v>43620.354620381942</c:v>
                </c:pt>
                <c:pt idx="9516">
                  <c:v>43620.373337743054</c:v>
                </c:pt>
                <c:pt idx="9517">
                  <c:v>43620.380804629633</c:v>
                </c:pt>
                <c:pt idx="9518">
                  <c:v>43620.384278055557</c:v>
                </c:pt>
                <c:pt idx="9519">
                  <c:v>43620.388805358794</c:v>
                </c:pt>
                <c:pt idx="9520">
                  <c:v>43620.449271435187</c:v>
                </c:pt>
                <c:pt idx="9521">
                  <c:v>43620.468250428239</c:v>
                </c:pt>
                <c:pt idx="9522">
                  <c:v>43620.468492893517</c:v>
                </c:pt>
                <c:pt idx="9523">
                  <c:v>43620.486633622684</c:v>
                </c:pt>
                <c:pt idx="9524">
                  <c:v>43620.487941377316</c:v>
                </c:pt>
                <c:pt idx="9525">
                  <c:v>43620.496331238428</c:v>
                </c:pt>
                <c:pt idx="9526">
                  <c:v>43620.504083287036</c:v>
                </c:pt>
                <c:pt idx="9527">
                  <c:v>43620.506166122686</c:v>
                </c:pt>
                <c:pt idx="9528">
                  <c:v>43620.506319675929</c:v>
                </c:pt>
                <c:pt idx="9529">
                  <c:v>43620.513096319446</c:v>
                </c:pt>
                <c:pt idx="9530">
                  <c:v>43620.543081076386</c:v>
                </c:pt>
                <c:pt idx="9531">
                  <c:v>43620.546336400461</c:v>
                </c:pt>
                <c:pt idx="9532">
                  <c:v>43620.623046990739</c:v>
                </c:pt>
                <c:pt idx="9533">
                  <c:v>43620.753757592596</c:v>
                </c:pt>
                <c:pt idx="9534">
                  <c:v>43621.138816041668</c:v>
                </c:pt>
                <c:pt idx="9535">
                  <c:v>43621.146489606479</c:v>
                </c:pt>
                <c:pt idx="9536">
                  <c:v>43621.150445868057</c:v>
                </c:pt>
                <c:pt idx="9537">
                  <c:v>43621.15885886574</c:v>
                </c:pt>
                <c:pt idx="9538">
                  <c:v>43621.16638761574</c:v>
                </c:pt>
                <c:pt idx="9539">
                  <c:v>43621.17611119213</c:v>
                </c:pt>
                <c:pt idx="9540">
                  <c:v>43621.176633645831</c:v>
                </c:pt>
                <c:pt idx="9541">
                  <c:v>43621.177405312497</c:v>
                </c:pt>
                <c:pt idx="9542">
                  <c:v>43621.177658923611</c:v>
                </c:pt>
                <c:pt idx="9543">
                  <c:v>43621.180444247686</c:v>
                </c:pt>
                <c:pt idx="9544">
                  <c:v>43621.193330393522</c:v>
                </c:pt>
                <c:pt idx="9545">
                  <c:v>43621.218081817133</c:v>
                </c:pt>
                <c:pt idx="9546">
                  <c:v>43621.27455199074</c:v>
                </c:pt>
                <c:pt idx="9547">
                  <c:v>43621.277198807868</c:v>
                </c:pt>
                <c:pt idx="9548">
                  <c:v>43621.315169189817</c:v>
                </c:pt>
                <c:pt idx="9549">
                  <c:v>43621.356964606479</c:v>
                </c:pt>
                <c:pt idx="9550">
                  <c:v>43621.390765023149</c:v>
                </c:pt>
                <c:pt idx="9551">
                  <c:v>43621.399219918982</c:v>
                </c:pt>
                <c:pt idx="9552">
                  <c:v>43621.42824922454</c:v>
                </c:pt>
                <c:pt idx="9553">
                  <c:v>43621.485946655092</c:v>
                </c:pt>
                <c:pt idx="9554">
                  <c:v>43621.493035949075</c:v>
                </c:pt>
                <c:pt idx="9555">
                  <c:v>43621.496750844904</c:v>
                </c:pt>
                <c:pt idx="9556">
                  <c:v>43621.511704212964</c:v>
                </c:pt>
                <c:pt idx="9557">
                  <c:v>43621.525359097221</c:v>
                </c:pt>
                <c:pt idx="9558">
                  <c:v>43621.543874687501</c:v>
                </c:pt>
                <c:pt idx="9559">
                  <c:v>43621.549002557869</c:v>
                </c:pt>
                <c:pt idx="9560">
                  <c:v>43621.555841111112</c:v>
                </c:pt>
                <c:pt idx="9561">
                  <c:v>43621.559268935183</c:v>
                </c:pt>
                <c:pt idx="9562">
                  <c:v>43621.562728321762</c:v>
                </c:pt>
                <c:pt idx="9563">
                  <c:v>43621.599350682867</c:v>
                </c:pt>
                <c:pt idx="9564">
                  <c:v>43621.748213136576</c:v>
                </c:pt>
                <c:pt idx="9565">
                  <c:v>43621.764215405092</c:v>
                </c:pt>
                <c:pt idx="9566">
                  <c:v>43621.770871064815</c:v>
                </c:pt>
                <c:pt idx="9567">
                  <c:v>43621.782845972222</c:v>
                </c:pt>
                <c:pt idx="9568">
                  <c:v>43622.00159255787</c:v>
                </c:pt>
                <c:pt idx="9569">
                  <c:v>43622.121669479166</c:v>
                </c:pt>
                <c:pt idx="9570">
                  <c:v>43622.12872803241</c:v>
                </c:pt>
                <c:pt idx="9571">
                  <c:v>43622.130245787041</c:v>
                </c:pt>
                <c:pt idx="9572">
                  <c:v>43622.141068807869</c:v>
                </c:pt>
                <c:pt idx="9573">
                  <c:v>43622.165509652776</c:v>
                </c:pt>
                <c:pt idx="9574">
                  <c:v>43622.16620939815</c:v>
                </c:pt>
                <c:pt idx="9575">
                  <c:v>43622.167352129632</c:v>
                </c:pt>
                <c:pt idx="9576">
                  <c:v>43622.167505543985</c:v>
                </c:pt>
                <c:pt idx="9577">
                  <c:v>43622.183270011577</c:v>
                </c:pt>
                <c:pt idx="9578">
                  <c:v>43622.183952615742</c:v>
                </c:pt>
                <c:pt idx="9579">
                  <c:v>43622.194132488425</c:v>
                </c:pt>
                <c:pt idx="9580">
                  <c:v>43622.198785995373</c:v>
                </c:pt>
                <c:pt idx="9581">
                  <c:v>43622.207625636576</c:v>
                </c:pt>
                <c:pt idx="9582">
                  <c:v>43622.217854351853</c:v>
                </c:pt>
                <c:pt idx="9583">
                  <c:v>43622.226265983794</c:v>
                </c:pt>
                <c:pt idx="9584">
                  <c:v>43622.29153865741</c:v>
                </c:pt>
                <c:pt idx="9585">
                  <c:v>43622.305664317129</c:v>
                </c:pt>
                <c:pt idx="9586">
                  <c:v>43622.307203171295</c:v>
                </c:pt>
                <c:pt idx="9587">
                  <c:v>43622.311212581022</c:v>
                </c:pt>
                <c:pt idx="9588">
                  <c:v>43622.312465034724</c:v>
                </c:pt>
                <c:pt idx="9589">
                  <c:v>43622.318060578706</c:v>
                </c:pt>
                <c:pt idx="9590">
                  <c:v>43622.327075162037</c:v>
                </c:pt>
                <c:pt idx="9591">
                  <c:v>43622.329426805554</c:v>
                </c:pt>
                <c:pt idx="9592">
                  <c:v>43622.369993055552</c:v>
                </c:pt>
                <c:pt idx="9593">
                  <c:v>43622.395438622683</c:v>
                </c:pt>
                <c:pt idx="9594">
                  <c:v>43622.414628796294</c:v>
                </c:pt>
                <c:pt idx="9595">
                  <c:v>43622.434616226848</c:v>
                </c:pt>
                <c:pt idx="9596">
                  <c:v>43622.44231864583</c:v>
                </c:pt>
                <c:pt idx="9597">
                  <c:v>43622.452241874998</c:v>
                </c:pt>
                <c:pt idx="9598">
                  <c:v>43622.475477881948</c:v>
                </c:pt>
                <c:pt idx="9599">
                  <c:v>43622.483276180559</c:v>
                </c:pt>
                <c:pt idx="9600">
                  <c:v>43622.489641898152</c:v>
                </c:pt>
                <c:pt idx="9601">
                  <c:v>43622.494322326391</c:v>
                </c:pt>
                <c:pt idx="9602">
                  <c:v>43622.495303124997</c:v>
                </c:pt>
                <c:pt idx="9603">
                  <c:v>43622.497726238427</c:v>
                </c:pt>
                <c:pt idx="9604">
                  <c:v>43622.497750532406</c:v>
                </c:pt>
                <c:pt idx="9605">
                  <c:v>43622.499316493057</c:v>
                </c:pt>
                <c:pt idx="9606">
                  <c:v>43622.499573460649</c:v>
                </c:pt>
                <c:pt idx="9607">
                  <c:v>43622.51094547454</c:v>
                </c:pt>
                <c:pt idx="9608">
                  <c:v>43622.534103599537</c:v>
                </c:pt>
                <c:pt idx="9609">
                  <c:v>43622.649589652778</c:v>
                </c:pt>
                <c:pt idx="9610">
                  <c:v>43622.651761307869</c:v>
                </c:pt>
                <c:pt idx="9611">
                  <c:v>43622.670540208332</c:v>
                </c:pt>
                <c:pt idx="9612">
                  <c:v>43623.153994675929</c:v>
                </c:pt>
                <c:pt idx="9613">
                  <c:v>43623.158767326386</c:v>
                </c:pt>
                <c:pt idx="9614">
                  <c:v>43623.166530868053</c:v>
                </c:pt>
                <c:pt idx="9615">
                  <c:v>43623.167659131941</c:v>
                </c:pt>
                <c:pt idx="9616">
                  <c:v>43623.169165358799</c:v>
                </c:pt>
                <c:pt idx="9617">
                  <c:v>43623.169611342593</c:v>
                </c:pt>
                <c:pt idx="9618">
                  <c:v>43623.169848356483</c:v>
                </c:pt>
                <c:pt idx="9619">
                  <c:v>43623.200586828701</c:v>
                </c:pt>
                <c:pt idx="9620">
                  <c:v>43623.207141342595</c:v>
                </c:pt>
                <c:pt idx="9621">
                  <c:v>43623.209191967595</c:v>
                </c:pt>
                <c:pt idx="9622">
                  <c:v>43623.219656805559</c:v>
                </c:pt>
                <c:pt idx="9623">
                  <c:v>43623.220050462965</c:v>
                </c:pt>
                <c:pt idx="9624">
                  <c:v>43623.223905474537</c:v>
                </c:pt>
                <c:pt idx="9625">
                  <c:v>43623.224276909721</c:v>
                </c:pt>
                <c:pt idx="9626">
                  <c:v>43623.231592731485</c:v>
                </c:pt>
                <c:pt idx="9627">
                  <c:v>43623.255498101855</c:v>
                </c:pt>
                <c:pt idx="9628">
                  <c:v>43623.268682048612</c:v>
                </c:pt>
                <c:pt idx="9629">
                  <c:v>43623.294962719905</c:v>
                </c:pt>
                <c:pt idx="9630">
                  <c:v>43623.298785833336</c:v>
                </c:pt>
                <c:pt idx="9631">
                  <c:v>43623.346361446762</c:v>
                </c:pt>
                <c:pt idx="9632">
                  <c:v>43623.359561412035</c:v>
                </c:pt>
                <c:pt idx="9633">
                  <c:v>43623.36404659722</c:v>
                </c:pt>
                <c:pt idx="9634">
                  <c:v>43623.395918148148</c:v>
                </c:pt>
                <c:pt idx="9635">
                  <c:v>43623.404373784724</c:v>
                </c:pt>
                <c:pt idx="9636">
                  <c:v>43623.405488124998</c:v>
                </c:pt>
                <c:pt idx="9637">
                  <c:v>43623.405712164349</c:v>
                </c:pt>
                <c:pt idx="9638">
                  <c:v>43623.424005960645</c:v>
                </c:pt>
                <c:pt idx="9639">
                  <c:v>43623.435284444444</c:v>
                </c:pt>
                <c:pt idx="9640">
                  <c:v>43623.507891412039</c:v>
                </c:pt>
                <c:pt idx="9641">
                  <c:v>43623.515004699075</c:v>
                </c:pt>
                <c:pt idx="9642">
                  <c:v>43623.531354432867</c:v>
                </c:pt>
                <c:pt idx="9643">
                  <c:v>43623.532047337962</c:v>
                </c:pt>
                <c:pt idx="9644">
                  <c:v>43623.555456122682</c:v>
                </c:pt>
                <c:pt idx="9645">
                  <c:v>43623.55577554398</c:v>
                </c:pt>
                <c:pt idx="9646">
                  <c:v>43623.56969113426</c:v>
                </c:pt>
                <c:pt idx="9647">
                  <c:v>43623.572706990744</c:v>
                </c:pt>
                <c:pt idx="9648">
                  <c:v>43623.573768449074</c:v>
                </c:pt>
                <c:pt idx="9649">
                  <c:v>43623.589615625002</c:v>
                </c:pt>
                <c:pt idx="9650">
                  <c:v>43623.593987743057</c:v>
                </c:pt>
                <c:pt idx="9651">
                  <c:v>43623.602629131943</c:v>
                </c:pt>
                <c:pt idx="9652">
                  <c:v>43623.606717349539</c:v>
                </c:pt>
                <c:pt idx="9653">
                  <c:v>43623.626245694446</c:v>
                </c:pt>
                <c:pt idx="9654">
                  <c:v>43623.646576226849</c:v>
                </c:pt>
                <c:pt idx="9655">
                  <c:v>43623.652292928244</c:v>
                </c:pt>
                <c:pt idx="9656">
                  <c:v>43623.669296388885</c:v>
                </c:pt>
                <c:pt idx="9657">
                  <c:v>43623.701448726853</c:v>
                </c:pt>
                <c:pt idx="9658">
                  <c:v>43623.705285115742</c:v>
                </c:pt>
                <c:pt idx="9659">
                  <c:v>43624.252190393519</c:v>
                </c:pt>
                <c:pt idx="9660">
                  <c:v>43624.340681145834</c:v>
                </c:pt>
                <c:pt idx="9661">
                  <c:v>43624.380172337966</c:v>
                </c:pt>
                <c:pt idx="9662">
                  <c:v>43624.389775289354</c:v>
                </c:pt>
                <c:pt idx="9663">
                  <c:v>43624.39161979167</c:v>
                </c:pt>
                <c:pt idx="9664">
                  <c:v>43624.404969780095</c:v>
                </c:pt>
                <c:pt idx="9665">
                  <c:v>43624.460369062501</c:v>
                </c:pt>
                <c:pt idx="9666">
                  <c:v>43624.533843553239</c:v>
                </c:pt>
                <c:pt idx="9667">
                  <c:v>43624.534024247689</c:v>
                </c:pt>
                <c:pt idx="9668">
                  <c:v>43624.54283525463</c:v>
                </c:pt>
                <c:pt idx="9669">
                  <c:v>43624.552221203703</c:v>
                </c:pt>
                <c:pt idx="9670">
                  <c:v>43624.553027789349</c:v>
                </c:pt>
                <c:pt idx="9671">
                  <c:v>43624.561889375</c:v>
                </c:pt>
                <c:pt idx="9672">
                  <c:v>43624.600945370374</c:v>
                </c:pt>
                <c:pt idx="9673">
                  <c:v>43624.619443321761</c:v>
                </c:pt>
                <c:pt idx="9674">
                  <c:v>43624.625295648148</c:v>
                </c:pt>
                <c:pt idx="9675">
                  <c:v>43624.628192256947</c:v>
                </c:pt>
                <c:pt idx="9676">
                  <c:v>43624.639952592595</c:v>
                </c:pt>
                <c:pt idx="9677">
                  <c:v>43624.658837812502</c:v>
                </c:pt>
                <c:pt idx="9678">
                  <c:v>43624.689063969905</c:v>
                </c:pt>
                <c:pt idx="9679">
                  <c:v>43624.690410625</c:v>
                </c:pt>
                <c:pt idx="9680">
                  <c:v>43624.726610821759</c:v>
                </c:pt>
                <c:pt idx="9681">
                  <c:v>43625.283145393521</c:v>
                </c:pt>
                <c:pt idx="9682">
                  <c:v>43625.341138402779</c:v>
                </c:pt>
                <c:pt idx="9683">
                  <c:v>43625.344559340279</c:v>
                </c:pt>
                <c:pt idx="9684">
                  <c:v>43625.34667486111</c:v>
                </c:pt>
                <c:pt idx="9685">
                  <c:v>43625.348142951392</c:v>
                </c:pt>
                <c:pt idx="9686">
                  <c:v>43625.352348587963</c:v>
                </c:pt>
                <c:pt idx="9687">
                  <c:v>43625.352949641201</c:v>
                </c:pt>
                <c:pt idx="9688">
                  <c:v>43625.359536053242</c:v>
                </c:pt>
                <c:pt idx="9689">
                  <c:v>43625.371149120372</c:v>
                </c:pt>
                <c:pt idx="9690">
                  <c:v>43625.379481099539</c:v>
                </c:pt>
                <c:pt idx="9691">
                  <c:v>43625.397013090274</c:v>
                </c:pt>
                <c:pt idx="9692">
                  <c:v>43625.462893136573</c:v>
                </c:pt>
                <c:pt idx="9693">
                  <c:v>43625.464111412039</c:v>
                </c:pt>
                <c:pt idx="9694">
                  <c:v>43625.537421956018</c:v>
                </c:pt>
                <c:pt idx="9695">
                  <c:v>43625.569827870371</c:v>
                </c:pt>
                <c:pt idx="9696">
                  <c:v>43625.621947199077</c:v>
                </c:pt>
                <c:pt idx="9697">
                  <c:v>43625.621994895831</c:v>
                </c:pt>
                <c:pt idx="9698">
                  <c:v>43625.632877708333</c:v>
                </c:pt>
                <c:pt idx="9699">
                  <c:v>43625.658906689816</c:v>
                </c:pt>
                <c:pt idx="9700">
                  <c:v>43625.718293587961</c:v>
                </c:pt>
                <c:pt idx="9701">
                  <c:v>43626.350904178238</c:v>
                </c:pt>
                <c:pt idx="9702">
                  <c:v>43626.352706851852</c:v>
                </c:pt>
                <c:pt idx="9703">
                  <c:v>43626.590856898147</c:v>
                </c:pt>
                <c:pt idx="9704">
                  <c:v>43626.593287546297</c:v>
                </c:pt>
                <c:pt idx="9705">
                  <c:v>43626.600273969911</c:v>
                </c:pt>
                <c:pt idx="9706">
                  <c:v>43626.606117974537</c:v>
                </c:pt>
                <c:pt idx="9707">
                  <c:v>43626.631254768516</c:v>
                </c:pt>
                <c:pt idx="9708">
                  <c:v>43626.632922592595</c:v>
                </c:pt>
                <c:pt idx="9709">
                  <c:v>43626.639036550929</c:v>
                </c:pt>
                <c:pt idx="9710">
                  <c:v>43626.665528460646</c:v>
                </c:pt>
                <c:pt idx="9711">
                  <c:v>43626.677027430553</c:v>
                </c:pt>
                <c:pt idx="9712">
                  <c:v>43626.685364328703</c:v>
                </c:pt>
                <c:pt idx="9713">
                  <c:v>43626.687041296296</c:v>
                </c:pt>
                <c:pt idx="9714">
                  <c:v>43626.68779851852</c:v>
                </c:pt>
                <c:pt idx="9715">
                  <c:v>43626.767134259258</c:v>
                </c:pt>
                <c:pt idx="9716">
                  <c:v>43626.767471030093</c:v>
                </c:pt>
                <c:pt idx="9717">
                  <c:v>43626.816202812501</c:v>
                </c:pt>
                <c:pt idx="9718">
                  <c:v>43626.828996539349</c:v>
                </c:pt>
                <c:pt idx="9719">
                  <c:v>43626.830197164352</c:v>
                </c:pt>
                <c:pt idx="9720">
                  <c:v>43626.835272731485</c:v>
                </c:pt>
                <c:pt idx="9721">
                  <c:v>43626.836304247685</c:v>
                </c:pt>
                <c:pt idx="9722">
                  <c:v>43626.836731215277</c:v>
                </c:pt>
                <c:pt idx="9723">
                  <c:v>43626.837073518516</c:v>
                </c:pt>
                <c:pt idx="9724">
                  <c:v>43626.838869988424</c:v>
                </c:pt>
                <c:pt idx="9725">
                  <c:v>43626.845671215277</c:v>
                </c:pt>
                <c:pt idx="9726">
                  <c:v>43626.848586192129</c:v>
                </c:pt>
                <c:pt idx="9727">
                  <c:v>43626.84985366898</c:v>
                </c:pt>
                <c:pt idx="9728">
                  <c:v>43626.852329895832</c:v>
                </c:pt>
                <c:pt idx="9729">
                  <c:v>43626.858217905094</c:v>
                </c:pt>
                <c:pt idx="9730">
                  <c:v>43626.877653067131</c:v>
                </c:pt>
                <c:pt idx="9731">
                  <c:v>43626.945250775461</c:v>
                </c:pt>
                <c:pt idx="9732">
                  <c:v>43627.137276122688</c:v>
                </c:pt>
                <c:pt idx="9733">
                  <c:v>43627.155262870372</c:v>
                </c:pt>
                <c:pt idx="9734">
                  <c:v>43627.159949537039</c:v>
                </c:pt>
                <c:pt idx="9735">
                  <c:v>43627.163936354169</c:v>
                </c:pt>
                <c:pt idx="9736">
                  <c:v>43627.164763402776</c:v>
                </c:pt>
                <c:pt idx="9737">
                  <c:v>43627.165124270832</c:v>
                </c:pt>
                <c:pt idx="9738">
                  <c:v>43627.165407256944</c:v>
                </c:pt>
                <c:pt idx="9739">
                  <c:v>43627.16794846065</c:v>
                </c:pt>
                <c:pt idx="9740">
                  <c:v>43627.178359293983</c:v>
                </c:pt>
                <c:pt idx="9741">
                  <c:v>43627.214515694446</c:v>
                </c:pt>
                <c:pt idx="9742">
                  <c:v>43627.225393530091</c:v>
                </c:pt>
                <c:pt idx="9743">
                  <c:v>43627.234151562501</c:v>
                </c:pt>
                <c:pt idx="9744">
                  <c:v>43627.252942905092</c:v>
                </c:pt>
                <c:pt idx="9745">
                  <c:v>43627.289470451389</c:v>
                </c:pt>
                <c:pt idx="9746">
                  <c:v>43627.375978425924</c:v>
                </c:pt>
                <c:pt idx="9747">
                  <c:v>43627.380273020834</c:v>
                </c:pt>
                <c:pt idx="9748">
                  <c:v>43627.441776203705</c:v>
                </c:pt>
                <c:pt idx="9749">
                  <c:v>43627.455491203706</c:v>
                </c:pt>
                <c:pt idx="9750">
                  <c:v>43627.458542361113</c:v>
                </c:pt>
                <c:pt idx="9751">
                  <c:v>43627.463415347222</c:v>
                </c:pt>
                <c:pt idx="9752">
                  <c:v>43627.564608993052</c:v>
                </c:pt>
                <c:pt idx="9753">
                  <c:v>43627.628866388892</c:v>
                </c:pt>
                <c:pt idx="9754">
                  <c:v>43627.748264699076</c:v>
                </c:pt>
                <c:pt idx="9755">
                  <c:v>43627.777631145836</c:v>
                </c:pt>
                <c:pt idx="9756">
                  <c:v>43627.783341273149</c:v>
                </c:pt>
                <c:pt idx="9757">
                  <c:v>43627.793230393516</c:v>
                </c:pt>
                <c:pt idx="9758">
                  <c:v>43627.794466990737</c:v>
                </c:pt>
                <c:pt idx="9759">
                  <c:v>43627.804662141207</c:v>
                </c:pt>
                <c:pt idx="9760">
                  <c:v>43628.048765081017</c:v>
                </c:pt>
                <c:pt idx="9761">
                  <c:v>43628.123521331021</c:v>
                </c:pt>
                <c:pt idx="9762">
                  <c:v>43628.33392153935</c:v>
                </c:pt>
                <c:pt idx="9763">
                  <c:v>43628.339589143521</c:v>
                </c:pt>
                <c:pt idx="9764">
                  <c:v>43628.345964953704</c:v>
                </c:pt>
                <c:pt idx="9765">
                  <c:v>43628.372426365742</c:v>
                </c:pt>
                <c:pt idx="9766">
                  <c:v>43628.373468136575</c:v>
                </c:pt>
                <c:pt idx="9767">
                  <c:v>43628.373510219906</c:v>
                </c:pt>
                <c:pt idx="9768">
                  <c:v>43628.434726238425</c:v>
                </c:pt>
                <c:pt idx="9769">
                  <c:v>43628.436951122683</c:v>
                </c:pt>
                <c:pt idx="9770">
                  <c:v>43628.443966030092</c:v>
                </c:pt>
                <c:pt idx="9771">
                  <c:v>43628.474027442127</c:v>
                </c:pt>
                <c:pt idx="9772">
                  <c:v>43628.70197671296</c:v>
                </c:pt>
                <c:pt idx="9773">
                  <c:v>43628.760703599539</c:v>
                </c:pt>
                <c:pt idx="9774">
                  <c:v>43628.762931851852</c:v>
                </c:pt>
                <c:pt idx="9775">
                  <c:v>43628.764681990739</c:v>
                </c:pt>
                <c:pt idx="9776">
                  <c:v>43628.771102164355</c:v>
                </c:pt>
                <c:pt idx="9777">
                  <c:v>43629.12164917824</c:v>
                </c:pt>
                <c:pt idx="9778">
                  <c:v>43629.15990677083</c:v>
                </c:pt>
                <c:pt idx="9779">
                  <c:v>43629.178323773151</c:v>
                </c:pt>
                <c:pt idx="9780">
                  <c:v>43629.26178789352</c:v>
                </c:pt>
                <c:pt idx="9781">
                  <c:v>43629.269323865738</c:v>
                </c:pt>
                <c:pt idx="9782">
                  <c:v>43629.328759641205</c:v>
                </c:pt>
                <c:pt idx="9783">
                  <c:v>43629.343170069442</c:v>
                </c:pt>
                <c:pt idx="9784">
                  <c:v>43629.369379780095</c:v>
                </c:pt>
                <c:pt idx="9785">
                  <c:v>43629.471153090279</c:v>
                </c:pt>
                <c:pt idx="9786">
                  <c:v>43629.478649386576</c:v>
                </c:pt>
                <c:pt idx="9787">
                  <c:v>43629.478932905091</c:v>
                </c:pt>
                <c:pt idx="9788">
                  <c:v>43629.480227337961</c:v>
                </c:pt>
                <c:pt idx="9789">
                  <c:v>43629.487927060189</c:v>
                </c:pt>
                <c:pt idx="9790">
                  <c:v>43629.528643090278</c:v>
                </c:pt>
                <c:pt idx="9791">
                  <c:v>43629.705314178238</c:v>
                </c:pt>
                <c:pt idx="9792">
                  <c:v>43629.709897766203</c:v>
                </c:pt>
                <c:pt idx="9793">
                  <c:v>43629.710777766202</c:v>
                </c:pt>
                <c:pt idx="9794">
                  <c:v>43629.846067708335</c:v>
                </c:pt>
                <c:pt idx="9795">
                  <c:v>43629.846373356479</c:v>
                </c:pt>
                <c:pt idx="9796">
                  <c:v>43630.175584687502</c:v>
                </c:pt>
                <c:pt idx="9797">
                  <c:v>43630.176336273151</c:v>
                </c:pt>
                <c:pt idx="9798">
                  <c:v>43630.236000138888</c:v>
                </c:pt>
                <c:pt idx="9799">
                  <c:v>43630.240169155091</c:v>
                </c:pt>
                <c:pt idx="9800">
                  <c:v>43630.245489548608</c:v>
                </c:pt>
                <c:pt idx="9801">
                  <c:v>43630.283532847221</c:v>
                </c:pt>
                <c:pt idx="9802">
                  <c:v>43630.308221377316</c:v>
                </c:pt>
                <c:pt idx="9803">
                  <c:v>43630.36624265046</c:v>
                </c:pt>
                <c:pt idx="9804">
                  <c:v>43630.398203020835</c:v>
                </c:pt>
                <c:pt idx="9805">
                  <c:v>43630.404801192133</c:v>
                </c:pt>
                <c:pt idx="9806">
                  <c:v>43630.426095648145</c:v>
                </c:pt>
                <c:pt idx="9807">
                  <c:v>43630.428014953701</c:v>
                </c:pt>
                <c:pt idx="9808">
                  <c:v>43630.47701771991</c:v>
                </c:pt>
                <c:pt idx="9809">
                  <c:v>43630.499743136577</c:v>
                </c:pt>
                <c:pt idx="9810">
                  <c:v>43630.500748310187</c:v>
                </c:pt>
                <c:pt idx="9811">
                  <c:v>43630.509723761577</c:v>
                </c:pt>
                <c:pt idx="9812">
                  <c:v>43630.544245092591</c:v>
                </c:pt>
                <c:pt idx="9813">
                  <c:v>43630.595283807874</c:v>
                </c:pt>
                <c:pt idx="9814">
                  <c:v>43631.288301168985</c:v>
                </c:pt>
                <c:pt idx="9815">
                  <c:v>43631.387789768516</c:v>
                </c:pt>
                <c:pt idx="9816">
                  <c:v>43631.458081851852</c:v>
                </c:pt>
                <c:pt idx="9817">
                  <c:v>43631.584750752314</c:v>
                </c:pt>
                <c:pt idx="9818">
                  <c:v>43631.585211631944</c:v>
                </c:pt>
                <c:pt idx="9819">
                  <c:v>43631.674091631947</c:v>
                </c:pt>
                <c:pt idx="9820">
                  <c:v>43631.69297034722</c:v>
                </c:pt>
                <c:pt idx="9821">
                  <c:v>43631.935641111108</c:v>
                </c:pt>
                <c:pt idx="9822">
                  <c:v>43631.93629391204</c:v>
                </c:pt>
                <c:pt idx="9823">
                  <c:v>43631.945157453702</c:v>
                </c:pt>
                <c:pt idx="9824">
                  <c:v>43632.164036608796</c:v>
                </c:pt>
                <c:pt idx="9825">
                  <c:v>43632.171469583336</c:v>
                </c:pt>
                <c:pt idx="9826">
                  <c:v>43632.26857148148</c:v>
                </c:pt>
                <c:pt idx="9827">
                  <c:v>43632.269397581018</c:v>
                </c:pt>
                <c:pt idx="9828">
                  <c:v>43632.33381265046</c:v>
                </c:pt>
                <c:pt idx="9829">
                  <c:v>43632.33699314815</c:v>
                </c:pt>
                <c:pt idx="9830">
                  <c:v>43632.368980775464</c:v>
                </c:pt>
                <c:pt idx="9831">
                  <c:v>43632.399086226855</c:v>
                </c:pt>
                <c:pt idx="9832">
                  <c:v>43632.399301087964</c:v>
                </c:pt>
                <c:pt idx="9833">
                  <c:v>43632.420532349533</c:v>
                </c:pt>
                <c:pt idx="9834">
                  <c:v>43632.422256516205</c:v>
                </c:pt>
                <c:pt idx="9835">
                  <c:v>43632.428075069445</c:v>
                </c:pt>
                <c:pt idx="9836">
                  <c:v>43632.432844062503</c:v>
                </c:pt>
                <c:pt idx="9837">
                  <c:v>43632.441592372685</c:v>
                </c:pt>
                <c:pt idx="9838">
                  <c:v>43632.447582280096</c:v>
                </c:pt>
                <c:pt idx="9839">
                  <c:v>43632.460335081021</c:v>
                </c:pt>
                <c:pt idx="9840">
                  <c:v>43632.462358009259</c:v>
                </c:pt>
                <c:pt idx="9841">
                  <c:v>43632.594040243057</c:v>
                </c:pt>
                <c:pt idx="9842">
                  <c:v>43632.610700636571</c:v>
                </c:pt>
                <c:pt idx="9843">
                  <c:v>43632.612841747687</c:v>
                </c:pt>
                <c:pt idx="9844">
                  <c:v>43632.624437592596</c:v>
                </c:pt>
                <c:pt idx="9845">
                  <c:v>43632.70343415509</c:v>
                </c:pt>
                <c:pt idx="9846">
                  <c:v>43632.709669699077</c:v>
                </c:pt>
                <c:pt idx="9847">
                  <c:v>43632.716954606483</c:v>
                </c:pt>
                <c:pt idx="9848">
                  <c:v>43632.750475138891</c:v>
                </c:pt>
                <c:pt idx="9849">
                  <c:v>43632.813816111113</c:v>
                </c:pt>
                <c:pt idx="9850">
                  <c:v>43632.819754479169</c:v>
                </c:pt>
                <c:pt idx="9851">
                  <c:v>43633.084169224538</c:v>
                </c:pt>
                <c:pt idx="9852">
                  <c:v>43633.084324351854</c:v>
                </c:pt>
                <c:pt idx="9853">
                  <c:v>43633.176564166664</c:v>
                </c:pt>
                <c:pt idx="9854">
                  <c:v>43633.183436030093</c:v>
                </c:pt>
                <c:pt idx="9855">
                  <c:v>43633.190202164355</c:v>
                </c:pt>
                <c:pt idx="9856">
                  <c:v>43633.270007025465</c:v>
                </c:pt>
                <c:pt idx="9857">
                  <c:v>43633.271348865739</c:v>
                </c:pt>
                <c:pt idx="9858">
                  <c:v>43633.289301215278</c:v>
                </c:pt>
                <c:pt idx="9859">
                  <c:v>43633.312511145836</c:v>
                </c:pt>
                <c:pt idx="9860">
                  <c:v>43633.313132592593</c:v>
                </c:pt>
                <c:pt idx="9861">
                  <c:v>43633.31388494213</c:v>
                </c:pt>
                <c:pt idx="9862">
                  <c:v>43633.317504155093</c:v>
                </c:pt>
                <c:pt idx="9863">
                  <c:v>43633.318267789349</c:v>
                </c:pt>
                <c:pt idx="9864">
                  <c:v>43633.343440277778</c:v>
                </c:pt>
                <c:pt idx="9865">
                  <c:v>43633.351745266205</c:v>
                </c:pt>
                <c:pt idx="9866">
                  <c:v>43633.35301953704</c:v>
                </c:pt>
                <c:pt idx="9867">
                  <c:v>43633.357627060184</c:v>
                </c:pt>
                <c:pt idx="9868">
                  <c:v>43633.390093715279</c:v>
                </c:pt>
                <c:pt idx="9869">
                  <c:v>43633.446785138891</c:v>
                </c:pt>
                <c:pt idx="9870">
                  <c:v>43633.501777708334</c:v>
                </c:pt>
                <c:pt idx="9871">
                  <c:v>43633.505191261575</c:v>
                </c:pt>
                <c:pt idx="9872">
                  <c:v>43633.507197673614</c:v>
                </c:pt>
                <c:pt idx="9873">
                  <c:v>43633.514069849538</c:v>
                </c:pt>
                <c:pt idx="9874">
                  <c:v>43633.569336550929</c:v>
                </c:pt>
                <c:pt idx="9875">
                  <c:v>43633.569698032406</c:v>
                </c:pt>
                <c:pt idx="9876">
                  <c:v>43633.58385628472</c:v>
                </c:pt>
                <c:pt idx="9877">
                  <c:v>43633.630307777777</c:v>
                </c:pt>
                <c:pt idx="9878">
                  <c:v>43633.67301835648</c:v>
                </c:pt>
                <c:pt idx="9879">
                  <c:v>43633.70688322917</c:v>
                </c:pt>
                <c:pt idx="9880">
                  <c:v>43633.719130254627</c:v>
                </c:pt>
                <c:pt idx="9881">
                  <c:v>43633.752547256947</c:v>
                </c:pt>
                <c:pt idx="9882">
                  <c:v>43633.874781018516</c:v>
                </c:pt>
                <c:pt idx="9883">
                  <c:v>43634.177443553242</c:v>
                </c:pt>
                <c:pt idx="9884">
                  <c:v>43634.182657800928</c:v>
                </c:pt>
                <c:pt idx="9885">
                  <c:v>43634.219334490743</c:v>
                </c:pt>
                <c:pt idx="9886">
                  <c:v>43634.252253356484</c:v>
                </c:pt>
                <c:pt idx="9887">
                  <c:v>43634.252929201386</c:v>
                </c:pt>
                <c:pt idx="9888">
                  <c:v>43634.321015520836</c:v>
                </c:pt>
                <c:pt idx="9889">
                  <c:v>43634.356459606483</c:v>
                </c:pt>
                <c:pt idx="9890">
                  <c:v>43634.359695590276</c:v>
                </c:pt>
                <c:pt idx="9891">
                  <c:v>43634.377047141206</c:v>
                </c:pt>
                <c:pt idx="9892">
                  <c:v>43634.403741793983</c:v>
                </c:pt>
                <c:pt idx="9893">
                  <c:v>43634.422904861109</c:v>
                </c:pt>
                <c:pt idx="9894">
                  <c:v>43634.432622233799</c:v>
                </c:pt>
                <c:pt idx="9895">
                  <c:v>43634.441306342589</c:v>
                </c:pt>
                <c:pt idx="9896">
                  <c:v>43634.44256596065</c:v>
                </c:pt>
                <c:pt idx="9897">
                  <c:v>43634.466369270835</c:v>
                </c:pt>
                <c:pt idx="9898">
                  <c:v>43634.485685381944</c:v>
                </c:pt>
                <c:pt idx="9899">
                  <c:v>43634.489539120368</c:v>
                </c:pt>
                <c:pt idx="9900">
                  <c:v>43634.627784085649</c:v>
                </c:pt>
                <c:pt idx="9901">
                  <c:v>43634.643869201391</c:v>
                </c:pt>
                <c:pt idx="9902">
                  <c:v>43634.730012106484</c:v>
                </c:pt>
                <c:pt idx="9903">
                  <c:v>43635.162671111109</c:v>
                </c:pt>
                <c:pt idx="9904">
                  <c:v>43635.191294328702</c:v>
                </c:pt>
                <c:pt idx="9905">
                  <c:v>43635.192060601854</c:v>
                </c:pt>
                <c:pt idx="9906">
                  <c:v>43635.197184791665</c:v>
                </c:pt>
                <c:pt idx="9907">
                  <c:v>43635.219422152775</c:v>
                </c:pt>
                <c:pt idx="9908">
                  <c:v>43635.220941388892</c:v>
                </c:pt>
                <c:pt idx="9909">
                  <c:v>43635.229078842596</c:v>
                </c:pt>
                <c:pt idx="9910">
                  <c:v>43635.231330671297</c:v>
                </c:pt>
                <c:pt idx="9911">
                  <c:v>43635.295742731483</c:v>
                </c:pt>
                <c:pt idx="9912">
                  <c:v>43635.301097708332</c:v>
                </c:pt>
                <c:pt idx="9913">
                  <c:v>43635.311009016201</c:v>
                </c:pt>
                <c:pt idx="9914">
                  <c:v>43635.32494903935</c:v>
                </c:pt>
                <c:pt idx="9915">
                  <c:v>43635.352155567132</c:v>
                </c:pt>
                <c:pt idx="9916">
                  <c:v>43635.370997141203</c:v>
                </c:pt>
                <c:pt idx="9917">
                  <c:v>43635.387149618058</c:v>
                </c:pt>
                <c:pt idx="9918">
                  <c:v>43635.389592673608</c:v>
                </c:pt>
                <c:pt idx="9919">
                  <c:v>43635.435197453706</c:v>
                </c:pt>
                <c:pt idx="9920">
                  <c:v>43635.525662881948</c:v>
                </c:pt>
                <c:pt idx="9921">
                  <c:v>43635.573074849533</c:v>
                </c:pt>
                <c:pt idx="9922">
                  <c:v>43636.148600335648</c:v>
                </c:pt>
                <c:pt idx="9923">
                  <c:v>43636.148977812503</c:v>
                </c:pt>
                <c:pt idx="9924">
                  <c:v>43636.150431574075</c:v>
                </c:pt>
                <c:pt idx="9925">
                  <c:v>43636.151600844911</c:v>
                </c:pt>
                <c:pt idx="9926">
                  <c:v>43636.152593761573</c:v>
                </c:pt>
                <c:pt idx="9927">
                  <c:v>43636.175347326389</c:v>
                </c:pt>
                <c:pt idx="9928">
                  <c:v>43636.18707753472</c:v>
                </c:pt>
                <c:pt idx="9929">
                  <c:v>43636.198297708332</c:v>
                </c:pt>
                <c:pt idx="9930">
                  <c:v>43636.237605671296</c:v>
                </c:pt>
                <c:pt idx="9931">
                  <c:v>43636.239464930557</c:v>
                </c:pt>
                <c:pt idx="9932">
                  <c:v>43636.352864803244</c:v>
                </c:pt>
                <c:pt idx="9933">
                  <c:v>43636.433795949073</c:v>
                </c:pt>
                <c:pt idx="9934">
                  <c:v>43636.484879166666</c:v>
                </c:pt>
                <c:pt idx="9935">
                  <c:v>43636.5091340625</c:v>
                </c:pt>
                <c:pt idx="9936">
                  <c:v>43636.512171944443</c:v>
                </c:pt>
                <c:pt idx="9937">
                  <c:v>43636.605470462964</c:v>
                </c:pt>
                <c:pt idx="9938">
                  <c:v>43636.62678244213</c:v>
                </c:pt>
                <c:pt idx="9939">
                  <c:v>43636.644475555557</c:v>
                </c:pt>
                <c:pt idx="9940">
                  <c:v>43636.65705277778</c:v>
                </c:pt>
                <c:pt idx="9941">
                  <c:v>43636.711803541664</c:v>
                </c:pt>
                <c:pt idx="9942">
                  <c:v>43636.763823449073</c:v>
                </c:pt>
                <c:pt idx="9943">
                  <c:v>43636.78505810185</c:v>
                </c:pt>
                <c:pt idx="9944">
                  <c:v>43637.156751678238</c:v>
                </c:pt>
                <c:pt idx="9945">
                  <c:v>43637.166340057869</c:v>
                </c:pt>
                <c:pt idx="9946">
                  <c:v>43637.177095590276</c:v>
                </c:pt>
                <c:pt idx="9947">
                  <c:v>43637.180827708333</c:v>
                </c:pt>
                <c:pt idx="9948">
                  <c:v>43637.192998368053</c:v>
                </c:pt>
                <c:pt idx="9949">
                  <c:v>43637.193676053241</c:v>
                </c:pt>
                <c:pt idx="9950">
                  <c:v>43637.247224965278</c:v>
                </c:pt>
                <c:pt idx="9951">
                  <c:v>43637.250555416664</c:v>
                </c:pt>
                <c:pt idx="9952">
                  <c:v>43637.254636909725</c:v>
                </c:pt>
                <c:pt idx="9953">
                  <c:v>43637.260729270834</c:v>
                </c:pt>
                <c:pt idx="9954">
                  <c:v>43637.261952592591</c:v>
                </c:pt>
                <c:pt idx="9955">
                  <c:v>43637.262942465277</c:v>
                </c:pt>
                <c:pt idx="9956">
                  <c:v>43637.277259212962</c:v>
                </c:pt>
                <c:pt idx="9957">
                  <c:v>43637.293503425928</c:v>
                </c:pt>
                <c:pt idx="9958">
                  <c:v>43637.33049320602</c:v>
                </c:pt>
                <c:pt idx="9959">
                  <c:v>43637.341806087963</c:v>
                </c:pt>
                <c:pt idx="9960">
                  <c:v>43637.371660717596</c:v>
                </c:pt>
                <c:pt idx="9961">
                  <c:v>43637.425927928241</c:v>
                </c:pt>
                <c:pt idx="9962">
                  <c:v>43637.585398518517</c:v>
                </c:pt>
                <c:pt idx="9963">
                  <c:v>43637.609887326391</c:v>
                </c:pt>
                <c:pt idx="9964">
                  <c:v>43637.618037222222</c:v>
                </c:pt>
                <c:pt idx="9965">
                  <c:v>43637.632905972219</c:v>
                </c:pt>
                <c:pt idx="9966">
                  <c:v>43637.637885173608</c:v>
                </c:pt>
                <c:pt idx="9967">
                  <c:v>43637.64258925926</c:v>
                </c:pt>
                <c:pt idx="9968">
                  <c:v>43637.658310104169</c:v>
                </c:pt>
                <c:pt idx="9969">
                  <c:v>43637.662518067133</c:v>
                </c:pt>
                <c:pt idx="9970">
                  <c:v>43637.665714594907</c:v>
                </c:pt>
                <c:pt idx="9971">
                  <c:v>43637.671842847223</c:v>
                </c:pt>
                <c:pt idx="9972">
                  <c:v>43637.672019155092</c:v>
                </c:pt>
                <c:pt idx="9973">
                  <c:v>43637.694446516201</c:v>
                </c:pt>
                <c:pt idx="9974">
                  <c:v>43637.714092789349</c:v>
                </c:pt>
                <c:pt idx="9975">
                  <c:v>43637.731326076391</c:v>
                </c:pt>
                <c:pt idx="9976">
                  <c:v>43637.739121354163</c:v>
                </c:pt>
                <c:pt idx="9977">
                  <c:v>43637.739680555555</c:v>
                </c:pt>
                <c:pt idx="9978">
                  <c:v>43637.817220729165</c:v>
                </c:pt>
                <c:pt idx="9979">
                  <c:v>43637.826068993054</c:v>
                </c:pt>
                <c:pt idx="9980">
                  <c:v>43637.826714328701</c:v>
                </c:pt>
                <c:pt idx="9981">
                  <c:v>43637.82937767361</c:v>
                </c:pt>
                <c:pt idx="9982">
                  <c:v>43637.841911064817</c:v>
                </c:pt>
                <c:pt idx="9983">
                  <c:v>43637.845578263892</c:v>
                </c:pt>
                <c:pt idx="9984">
                  <c:v>43637.848809143521</c:v>
                </c:pt>
                <c:pt idx="9985">
                  <c:v>43638.194400231485</c:v>
                </c:pt>
                <c:pt idx="9986">
                  <c:v>43638.28474239583</c:v>
                </c:pt>
                <c:pt idx="9987">
                  <c:v>43638.440013981482</c:v>
                </c:pt>
                <c:pt idx="9988">
                  <c:v>43638.449946296299</c:v>
                </c:pt>
                <c:pt idx="9989">
                  <c:v>43638.649013981485</c:v>
                </c:pt>
                <c:pt idx="9990">
                  <c:v>43638.673807453706</c:v>
                </c:pt>
                <c:pt idx="9991">
                  <c:v>43638.718562928239</c:v>
                </c:pt>
                <c:pt idx="9992">
                  <c:v>43639.360636365738</c:v>
                </c:pt>
                <c:pt idx="9993">
                  <c:v>43639.382498645835</c:v>
                </c:pt>
                <c:pt idx="9994">
                  <c:v>43639.557528576392</c:v>
                </c:pt>
                <c:pt idx="9995">
                  <c:v>43639.770611608794</c:v>
                </c:pt>
                <c:pt idx="9996">
                  <c:v>43639.802619050926</c:v>
                </c:pt>
                <c:pt idx="9997">
                  <c:v>43640.183861990743</c:v>
                </c:pt>
                <c:pt idx="9998">
                  <c:v>43640.186131041664</c:v>
                </c:pt>
                <c:pt idx="9999">
                  <c:v>43640.205214097223</c:v>
                </c:pt>
                <c:pt idx="10000">
                  <c:v>43640.22599107639</c:v>
                </c:pt>
                <c:pt idx="10001">
                  <c:v>43640.24191287037</c:v>
                </c:pt>
                <c:pt idx="10002">
                  <c:v>43640.304090428239</c:v>
                </c:pt>
                <c:pt idx="10003">
                  <c:v>43640.307521550923</c:v>
                </c:pt>
                <c:pt idx="10004">
                  <c:v>43640.327073773151</c:v>
                </c:pt>
                <c:pt idx="10005">
                  <c:v>43640.351693877317</c:v>
                </c:pt>
                <c:pt idx="10006">
                  <c:v>43640.364726782405</c:v>
                </c:pt>
                <c:pt idx="10007">
                  <c:v>43640.398114201387</c:v>
                </c:pt>
                <c:pt idx="10008">
                  <c:v>43640.417539085647</c:v>
                </c:pt>
                <c:pt idx="10009">
                  <c:v>43640.423454062497</c:v>
                </c:pt>
                <c:pt idx="10010">
                  <c:v>43640.433952129628</c:v>
                </c:pt>
                <c:pt idx="10011">
                  <c:v>43640.442134108795</c:v>
                </c:pt>
                <c:pt idx="10012">
                  <c:v>43640.530972361114</c:v>
                </c:pt>
                <c:pt idx="10013">
                  <c:v>43640.61551570602</c:v>
                </c:pt>
                <c:pt idx="10014">
                  <c:v>43640.619060914352</c:v>
                </c:pt>
                <c:pt idx="10015">
                  <c:v>43640.623396296294</c:v>
                </c:pt>
                <c:pt idx="10016">
                  <c:v>43640.630184398149</c:v>
                </c:pt>
                <c:pt idx="10017">
                  <c:v>43640.651239733794</c:v>
                </c:pt>
                <c:pt idx="10018">
                  <c:v>43640.660210104164</c:v>
                </c:pt>
                <c:pt idx="10019">
                  <c:v>43640.781939074077</c:v>
                </c:pt>
                <c:pt idx="10020">
                  <c:v>43640.858445833335</c:v>
                </c:pt>
                <c:pt idx="10021">
                  <c:v>43640.85905298611</c:v>
                </c:pt>
                <c:pt idx="10022">
                  <c:v>43640.871035891207</c:v>
                </c:pt>
                <c:pt idx="10023">
                  <c:v>43640.877870277778</c:v>
                </c:pt>
                <c:pt idx="10024">
                  <c:v>43640.883202951387</c:v>
                </c:pt>
                <c:pt idx="10025">
                  <c:v>43640.904193761577</c:v>
                </c:pt>
                <c:pt idx="10026">
                  <c:v>43640.907817534724</c:v>
                </c:pt>
                <c:pt idx="10027">
                  <c:v>43640.908193854164</c:v>
                </c:pt>
                <c:pt idx="10028">
                  <c:v>43640.916082847223</c:v>
                </c:pt>
                <c:pt idx="10029">
                  <c:v>43640.921707928239</c:v>
                </c:pt>
                <c:pt idx="10030">
                  <c:v>43641.167011655096</c:v>
                </c:pt>
                <c:pt idx="10031">
                  <c:v>43641.167220381947</c:v>
                </c:pt>
                <c:pt idx="10032">
                  <c:v>43641.188305578704</c:v>
                </c:pt>
                <c:pt idx="10033">
                  <c:v>43641.190236655093</c:v>
                </c:pt>
                <c:pt idx="10034">
                  <c:v>43641.221429618054</c:v>
                </c:pt>
                <c:pt idx="10035">
                  <c:v>43641.230004652774</c:v>
                </c:pt>
                <c:pt idx="10036">
                  <c:v>43641.231570914351</c:v>
                </c:pt>
                <c:pt idx="10037">
                  <c:v>43641.306208310183</c:v>
                </c:pt>
                <c:pt idx="10038">
                  <c:v>43641.325829791669</c:v>
                </c:pt>
                <c:pt idx="10039">
                  <c:v>43641.326788692131</c:v>
                </c:pt>
                <c:pt idx="10040">
                  <c:v>43641.327823946762</c:v>
                </c:pt>
                <c:pt idx="10041">
                  <c:v>43641.338058333335</c:v>
                </c:pt>
                <c:pt idx="10042">
                  <c:v>43641.356929421294</c:v>
                </c:pt>
                <c:pt idx="10043">
                  <c:v>43641.357508912035</c:v>
                </c:pt>
                <c:pt idx="10044">
                  <c:v>43641.448556701391</c:v>
                </c:pt>
                <c:pt idx="10045">
                  <c:v>43641.477614953707</c:v>
                </c:pt>
                <c:pt idx="10046">
                  <c:v>43641.479240578701</c:v>
                </c:pt>
                <c:pt idx="10047">
                  <c:v>43641.485434074071</c:v>
                </c:pt>
                <c:pt idx="10048">
                  <c:v>43641.495305763892</c:v>
                </c:pt>
                <c:pt idx="10049">
                  <c:v>43641.499021099538</c:v>
                </c:pt>
                <c:pt idx="10050">
                  <c:v>43641.499315636574</c:v>
                </c:pt>
                <c:pt idx="10051">
                  <c:v>43641.499547326392</c:v>
                </c:pt>
                <c:pt idx="10052">
                  <c:v>43641.499965034724</c:v>
                </c:pt>
                <c:pt idx="10053">
                  <c:v>43641.515359097219</c:v>
                </c:pt>
                <c:pt idx="10054">
                  <c:v>43641.518082060182</c:v>
                </c:pt>
                <c:pt idx="10055">
                  <c:v>43641.528707673613</c:v>
                </c:pt>
                <c:pt idx="10056">
                  <c:v>43641.529220729164</c:v>
                </c:pt>
                <c:pt idx="10057">
                  <c:v>43641.530661840276</c:v>
                </c:pt>
                <c:pt idx="10058">
                  <c:v>43641.590902002317</c:v>
                </c:pt>
                <c:pt idx="10059">
                  <c:v>43641.64580233796</c:v>
                </c:pt>
                <c:pt idx="10060">
                  <c:v>43641.657162812502</c:v>
                </c:pt>
                <c:pt idx="10061">
                  <c:v>43641.780502152775</c:v>
                </c:pt>
                <c:pt idx="10062">
                  <c:v>43641.792613032405</c:v>
                </c:pt>
                <c:pt idx="10063">
                  <c:v>43641.794493819441</c:v>
                </c:pt>
                <c:pt idx="10064">
                  <c:v>43641.801924016203</c:v>
                </c:pt>
                <c:pt idx="10065">
                  <c:v>43641.813475983799</c:v>
                </c:pt>
                <c:pt idx="10066">
                  <c:v>43641.814365347222</c:v>
                </c:pt>
                <c:pt idx="10067">
                  <c:v>43641.818252372686</c:v>
                </c:pt>
                <c:pt idx="10068">
                  <c:v>43641.826192766202</c:v>
                </c:pt>
                <c:pt idx="10069">
                  <c:v>43641.999248229164</c:v>
                </c:pt>
                <c:pt idx="10070">
                  <c:v>43642.000199664355</c:v>
                </c:pt>
                <c:pt idx="10071">
                  <c:v>43642.030802731482</c:v>
                </c:pt>
                <c:pt idx="10072">
                  <c:v>43642.040528761572</c:v>
                </c:pt>
                <c:pt idx="10073">
                  <c:v>43642.144094039351</c:v>
                </c:pt>
                <c:pt idx="10074">
                  <c:v>43642.247904247684</c:v>
                </c:pt>
                <c:pt idx="10075">
                  <c:v>43642.248843379632</c:v>
                </c:pt>
                <c:pt idx="10076">
                  <c:v>43642.253615706017</c:v>
                </c:pt>
                <c:pt idx="10077">
                  <c:v>43642.257066377315</c:v>
                </c:pt>
                <c:pt idx="10078">
                  <c:v>43642.265958865741</c:v>
                </c:pt>
                <c:pt idx="10079">
                  <c:v>43642.268241840276</c:v>
                </c:pt>
                <c:pt idx="10080">
                  <c:v>43642.269017152779</c:v>
                </c:pt>
                <c:pt idx="10081">
                  <c:v>43642.278170451391</c:v>
                </c:pt>
                <c:pt idx="10082">
                  <c:v>43642.309097789352</c:v>
                </c:pt>
                <c:pt idx="10083">
                  <c:v>43642.504527141202</c:v>
                </c:pt>
                <c:pt idx="10084">
                  <c:v>43642.521088530091</c:v>
                </c:pt>
                <c:pt idx="10085">
                  <c:v>43642.529790694447</c:v>
                </c:pt>
                <c:pt idx="10086">
                  <c:v>43642.613768993055</c:v>
                </c:pt>
                <c:pt idx="10087">
                  <c:v>43642.622691157405</c:v>
                </c:pt>
                <c:pt idx="10088">
                  <c:v>43642.623378263888</c:v>
                </c:pt>
                <c:pt idx="10089">
                  <c:v>43642.666842812498</c:v>
                </c:pt>
                <c:pt idx="10090">
                  <c:v>43642.670373090281</c:v>
                </c:pt>
                <c:pt idx="10091">
                  <c:v>43642.706183240742</c:v>
                </c:pt>
                <c:pt idx="10092">
                  <c:v>43642.717172592595</c:v>
                </c:pt>
                <c:pt idx="10093">
                  <c:v>43643.079949756946</c:v>
                </c:pt>
                <c:pt idx="10094">
                  <c:v>43643.200192407407</c:v>
                </c:pt>
                <c:pt idx="10095">
                  <c:v>43643.223590127316</c:v>
                </c:pt>
                <c:pt idx="10096">
                  <c:v>43643.225184756942</c:v>
                </c:pt>
                <c:pt idx="10097">
                  <c:v>43643.26248203704</c:v>
                </c:pt>
                <c:pt idx="10098">
                  <c:v>43643.271242106479</c:v>
                </c:pt>
                <c:pt idx="10099">
                  <c:v>43643.27254888889</c:v>
                </c:pt>
                <c:pt idx="10100">
                  <c:v>43643.312120173614</c:v>
                </c:pt>
                <c:pt idx="10101">
                  <c:v>43643.319073460647</c:v>
                </c:pt>
                <c:pt idx="10102">
                  <c:v>43643.320821388887</c:v>
                </c:pt>
                <c:pt idx="10103">
                  <c:v>43643.345031099539</c:v>
                </c:pt>
                <c:pt idx="10104">
                  <c:v>43643.383998599536</c:v>
                </c:pt>
                <c:pt idx="10105">
                  <c:v>43643.426004548608</c:v>
                </c:pt>
                <c:pt idx="10106">
                  <c:v>43643.434725046296</c:v>
                </c:pt>
                <c:pt idx="10107">
                  <c:v>43643.449917233796</c:v>
                </c:pt>
                <c:pt idx="10108">
                  <c:v>43643.452729907411</c:v>
                </c:pt>
                <c:pt idx="10109">
                  <c:v>43643.476492268521</c:v>
                </c:pt>
                <c:pt idx="10110">
                  <c:v>43643.483916874997</c:v>
                </c:pt>
                <c:pt idx="10111">
                  <c:v>43643.616787256942</c:v>
                </c:pt>
                <c:pt idx="10112">
                  <c:v>43643.625929409725</c:v>
                </c:pt>
                <c:pt idx="10113">
                  <c:v>43643.701827037039</c:v>
                </c:pt>
                <c:pt idx="10114">
                  <c:v>43643.718638240738</c:v>
                </c:pt>
                <c:pt idx="10115">
                  <c:v>43643.726645902774</c:v>
                </c:pt>
                <c:pt idx="10116">
                  <c:v>43643.750201053241</c:v>
                </c:pt>
                <c:pt idx="10117">
                  <c:v>43644.164688449076</c:v>
                </c:pt>
                <c:pt idx="10118">
                  <c:v>43644.23160515046</c:v>
                </c:pt>
                <c:pt idx="10119">
                  <c:v>43644.311347696763</c:v>
                </c:pt>
                <c:pt idx="10120">
                  <c:v>43644.333322233797</c:v>
                </c:pt>
                <c:pt idx="10121">
                  <c:v>43644.336364675924</c:v>
                </c:pt>
                <c:pt idx="10122">
                  <c:v>43644.40682196759</c:v>
                </c:pt>
                <c:pt idx="10123">
                  <c:v>43644.468394363423</c:v>
                </c:pt>
                <c:pt idx="10124">
                  <c:v>43644.622319710645</c:v>
                </c:pt>
                <c:pt idx="10125">
                  <c:v>43644.715478275466</c:v>
                </c:pt>
                <c:pt idx="10126">
                  <c:v>43644.952881226855</c:v>
                </c:pt>
                <c:pt idx="10127">
                  <c:v>43645.175777326389</c:v>
                </c:pt>
                <c:pt idx="10128">
                  <c:v>43645.182950219911</c:v>
                </c:pt>
                <c:pt idx="10129">
                  <c:v>43645.187182106478</c:v>
                </c:pt>
                <c:pt idx="10130">
                  <c:v>43645.225495914354</c:v>
                </c:pt>
                <c:pt idx="10131">
                  <c:v>43645.268098981483</c:v>
                </c:pt>
                <c:pt idx="10132">
                  <c:v>43645.27272306713</c:v>
                </c:pt>
                <c:pt idx="10133">
                  <c:v>43645.587612812502</c:v>
                </c:pt>
                <c:pt idx="10134">
                  <c:v>43645.886060775461</c:v>
                </c:pt>
                <c:pt idx="10135">
                  <c:v>43646.344157037034</c:v>
                </c:pt>
                <c:pt idx="10136">
                  <c:v>43646.474469768516</c:v>
                </c:pt>
                <c:pt idx="10137">
                  <c:v>43646.504639166669</c:v>
                </c:pt>
                <c:pt idx="10138">
                  <c:v>43646.525224293982</c:v>
                </c:pt>
                <c:pt idx="10139">
                  <c:v>43646.575519583334</c:v>
                </c:pt>
                <c:pt idx="10140">
                  <c:v>43646.608390717593</c:v>
                </c:pt>
                <c:pt idx="10141">
                  <c:v>43646.686157384262</c:v>
                </c:pt>
                <c:pt idx="10142">
                  <c:v>43646.720700057871</c:v>
                </c:pt>
                <c:pt idx="10143">
                  <c:v>43646.751134155093</c:v>
                </c:pt>
                <c:pt idx="10144">
                  <c:v>43646.753191863427</c:v>
                </c:pt>
                <c:pt idx="10145">
                  <c:v>43646.762383356479</c:v>
                </c:pt>
                <c:pt idx="10146">
                  <c:v>43647.179226701388</c:v>
                </c:pt>
                <c:pt idx="10147">
                  <c:v>43647.180540590278</c:v>
                </c:pt>
                <c:pt idx="10148">
                  <c:v>43647.185101724535</c:v>
                </c:pt>
                <c:pt idx="10149">
                  <c:v>43647.195674513889</c:v>
                </c:pt>
                <c:pt idx="10150">
                  <c:v>43647.401130057871</c:v>
                </c:pt>
                <c:pt idx="10151">
                  <c:v>43647.52332670139</c:v>
                </c:pt>
                <c:pt idx="10152">
                  <c:v>43647.538369155096</c:v>
                </c:pt>
                <c:pt idx="10153">
                  <c:v>43647.566975694448</c:v>
                </c:pt>
                <c:pt idx="10154">
                  <c:v>43647.568294074073</c:v>
                </c:pt>
                <c:pt idx="10155">
                  <c:v>43647.698192280091</c:v>
                </c:pt>
                <c:pt idx="10156">
                  <c:v>43647.729114351852</c:v>
                </c:pt>
                <c:pt idx="10157">
                  <c:v>43647.7294271875</c:v>
                </c:pt>
                <c:pt idx="10158">
                  <c:v>43647.741984050925</c:v>
                </c:pt>
                <c:pt idx="10159">
                  <c:v>43648.01924519676</c:v>
                </c:pt>
                <c:pt idx="10160">
                  <c:v>43648.021008495372</c:v>
                </c:pt>
                <c:pt idx="10161">
                  <c:v>43648.038786249999</c:v>
                </c:pt>
                <c:pt idx="10162">
                  <c:v>43648.127504363423</c:v>
                </c:pt>
                <c:pt idx="10163">
                  <c:v>43648.136438865738</c:v>
                </c:pt>
                <c:pt idx="10164">
                  <c:v>43648.331182442133</c:v>
                </c:pt>
                <c:pt idx="10165">
                  <c:v>43648.333118912036</c:v>
                </c:pt>
                <c:pt idx="10166">
                  <c:v>43648.355663993054</c:v>
                </c:pt>
                <c:pt idx="10167">
                  <c:v>43648.398047592593</c:v>
                </c:pt>
                <c:pt idx="10168">
                  <c:v>43648.435937164351</c:v>
                </c:pt>
                <c:pt idx="10169">
                  <c:v>43648.450653368054</c:v>
                </c:pt>
                <c:pt idx="10170">
                  <c:v>43648.452798703707</c:v>
                </c:pt>
                <c:pt idx="10171">
                  <c:v>43648.460388437503</c:v>
                </c:pt>
                <c:pt idx="10172">
                  <c:v>43648.464208344907</c:v>
                </c:pt>
                <c:pt idx="10173">
                  <c:v>43648.468354780096</c:v>
                </c:pt>
                <c:pt idx="10174">
                  <c:v>43648.484269131943</c:v>
                </c:pt>
                <c:pt idx="10175">
                  <c:v>43648.513608078705</c:v>
                </c:pt>
                <c:pt idx="10176">
                  <c:v>43648.528525000002</c:v>
                </c:pt>
                <c:pt idx="10177">
                  <c:v>43648.559023136571</c:v>
                </c:pt>
                <c:pt idx="10178">
                  <c:v>43648.771787789352</c:v>
                </c:pt>
                <c:pt idx="10179">
                  <c:v>43648.87159909722</c:v>
                </c:pt>
                <c:pt idx="10180">
                  <c:v>43648.872019733797</c:v>
                </c:pt>
                <c:pt idx="10181">
                  <c:v>43648.873165775462</c:v>
                </c:pt>
                <c:pt idx="10182">
                  <c:v>43648.885460983794</c:v>
                </c:pt>
                <c:pt idx="10183">
                  <c:v>43648.897765879628</c:v>
                </c:pt>
                <c:pt idx="10184">
                  <c:v>43648.897970532409</c:v>
                </c:pt>
                <c:pt idx="10185">
                  <c:v>43648.908434212964</c:v>
                </c:pt>
                <c:pt idx="10186">
                  <c:v>43648.946047164354</c:v>
                </c:pt>
                <c:pt idx="10187">
                  <c:v>43648.961733842596</c:v>
                </c:pt>
                <c:pt idx="10188">
                  <c:v>43648.980736030091</c:v>
                </c:pt>
                <c:pt idx="10189">
                  <c:v>43649.163768206017</c:v>
                </c:pt>
                <c:pt idx="10190">
                  <c:v>43649.171735914351</c:v>
                </c:pt>
                <c:pt idx="10191">
                  <c:v>43649.195616087964</c:v>
                </c:pt>
                <c:pt idx="10192">
                  <c:v>43649.213730208336</c:v>
                </c:pt>
                <c:pt idx="10193">
                  <c:v>43649.214667638887</c:v>
                </c:pt>
                <c:pt idx="10194">
                  <c:v>43649.305787083336</c:v>
                </c:pt>
                <c:pt idx="10195">
                  <c:v>43649.306744097223</c:v>
                </c:pt>
                <c:pt idx="10196">
                  <c:v>43649.307580451386</c:v>
                </c:pt>
                <c:pt idx="10197">
                  <c:v>43649.310912881941</c:v>
                </c:pt>
                <c:pt idx="10198">
                  <c:v>43649.312362152777</c:v>
                </c:pt>
                <c:pt idx="10199">
                  <c:v>43649.314897291668</c:v>
                </c:pt>
                <c:pt idx="10200">
                  <c:v>43649.316317685189</c:v>
                </c:pt>
                <c:pt idx="10201">
                  <c:v>43649.318978831019</c:v>
                </c:pt>
                <c:pt idx="10202">
                  <c:v>43649.319238969911</c:v>
                </c:pt>
                <c:pt idx="10203">
                  <c:v>43649.332786793981</c:v>
                </c:pt>
                <c:pt idx="10204">
                  <c:v>43649.352372905094</c:v>
                </c:pt>
                <c:pt idx="10205">
                  <c:v>43649.356807025462</c:v>
                </c:pt>
                <c:pt idx="10206">
                  <c:v>43649.371153900465</c:v>
                </c:pt>
                <c:pt idx="10207">
                  <c:v>43649.408768136571</c:v>
                </c:pt>
                <c:pt idx="10208">
                  <c:v>43649.431198090278</c:v>
                </c:pt>
                <c:pt idx="10209">
                  <c:v>43649.456637615738</c:v>
                </c:pt>
                <c:pt idx="10210">
                  <c:v>43649.458197349537</c:v>
                </c:pt>
                <c:pt idx="10211">
                  <c:v>43649.460655104165</c:v>
                </c:pt>
                <c:pt idx="10212">
                  <c:v>43649.462305729168</c:v>
                </c:pt>
                <c:pt idx="10213">
                  <c:v>43649.463714074074</c:v>
                </c:pt>
                <c:pt idx="10214">
                  <c:v>43649.465894050925</c:v>
                </c:pt>
                <c:pt idx="10215">
                  <c:v>43649.467768055554</c:v>
                </c:pt>
                <c:pt idx="10216">
                  <c:v>43649.46929390046</c:v>
                </c:pt>
                <c:pt idx="10217">
                  <c:v>43649.48539736111</c:v>
                </c:pt>
                <c:pt idx="10218">
                  <c:v>43649.519657372686</c:v>
                </c:pt>
                <c:pt idx="10219">
                  <c:v>43650.134873668983</c:v>
                </c:pt>
                <c:pt idx="10220">
                  <c:v>43650.174971435183</c:v>
                </c:pt>
                <c:pt idx="10221">
                  <c:v>43650.179234953706</c:v>
                </c:pt>
                <c:pt idx="10222">
                  <c:v>43650.183941435185</c:v>
                </c:pt>
                <c:pt idx="10223">
                  <c:v>43650.185404664349</c:v>
                </c:pt>
                <c:pt idx="10224">
                  <c:v>43650.186335555554</c:v>
                </c:pt>
                <c:pt idx="10225">
                  <c:v>43650.213466944442</c:v>
                </c:pt>
                <c:pt idx="10226">
                  <c:v>43650.214188518519</c:v>
                </c:pt>
                <c:pt idx="10227">
                  <c:v>43650.306524537038</c:v>
                </c:pt>
                <c:pt idx="10228">
                  <c:v>43650.356298460647</c:v>
                </c:pt>
                <c:pt idx="10229">
                  <c:v>43650.434008321761</c:v>
                </c:pt>
                <c:pt idx="10230">
                  <c:v>43650.463314745371</c:v>
                </c:pt>
                <c:pt idx="10231">
                  <c:v>43650.65338935185</c:v>
                </c:pt>
                <c:pt idx="10232">
                  <c:v>43650.712462708332</c:v>
                </c:pt>
                <c:pt idx="10233">
                  <c:v>43650.713931597224</c:v>
                </c:pt>
                <c:pt idx="10234">
                  <c:v>43650.777788703701</c:v>
                </c:pt>
                <c:pt idx="10235">
                  <c:v>43651.13789150463</c:v>
                </c:pt>
                <c:pt idx="10236">
                  <c:v>43651.152917627318</c:v>
                </c:pt>
                <c:pt idx="10237">
                  <c:v>43651.154507789353</c:v>
                </c:pt>
                <c:pt idx="10238">
                  <c:v>43651.154892314815</c:v>
                </c:pt>
                <c:pt idx="10239">
                  <c:v>43651.159059976853</c:v>
                </c:pt>
                <c:pt idx="10240">
                  <c:v>43651.160830787034</c:v>
                </c:pt>
                <c:pt idx="10241">
                  <c:v>43651.173538564813</c:v>
                </c:pt>
                <c:pt idx="10242">
                  <c:v>43651.177592060187</c:v>
                </c:pt>
                <c:pt idx="10243">
                  <c:v>43651.19669459491</c:v>
                </c:pt>
                <c:pt idx="10244">
                  <c:v>43651.203158113429</c:v>
                </c:pt>
                <c:pt idx="10245">
                  <c:v>43651.221169537035</c:v>
                </c:pt>
                <c:pt idx="10246">
                  <c:v>43651.247651412035</c:v>
                </c:pt>
                <c:pt idx="10247">
                  <c:v>43651.250385254629</c:v>
                </c:pt>
                <c:pt idx="10248">
                  <c:v>43651.308330497683</c:v>
                </c:pt>
                <c:pt idx="10249">
                  <c:v>43651.377633634256</c:v>
                </c:pt>
                <c:pt idx="10250">
                  <c:v>43651.38652990741</c:v>
                </c:pt>
                <c:pt idx="10251">
                  <c:v>43651.386742361108</c:v>
                </c:pt>
                <c:pt idx="10252">
                  <c:v>43651.421047986114</c:v>
                </c:pt>
                <c:pt idx="10253">
                  <c:v>43651.444162384258</c:v>
                </c:pt>
                <c:pt idx="10254">
                  <c:v>43651.502501979165</c:v>
                </c:pt>
                <c:pt idx="10255">
                  <c:v>43651.537805891203</c:v>
                </c:pt>
                <c:pt idx="10256">
                  <c:v>43651.539734976854</c:v>
                </c:pt>
                <c:pt idx="10257">
                  <c:v>43651.545247222224</c:v>
                </c:pt>
                <c:pt idx="10258">
                  <c:v>43651.546475543983</c:v>
                </c:pt>
                <c:pt idx="10259">
                  <c:v>43651.551026469904</c:v>
                </c:pt>
                <c:pt idx="10260">
                  <c:v>43651.597801979166</c:v>
                </c:pt>
                <c:pt idx="10261">
                  <c:v>43651.64500232639</c:v>
                </c:pt>
                <c:pt idx="10262">
                  <c:v>43651.715530069443</c:v>
                </c:pt>
                <c:pt idx="10263">
                  <c:v>43651.717859583332</c:v>
                </c:pt>
                <c:pt idx="10264">
                  <c:v>43651.846469918979</c:v>
                </c:pt>
                <c:pt idx="10265">
                  <c:v>43651.853346782409</c:v>
                </c:pt>
                <c:pt idx="10266">
                  <c:v>43651.855017222224</c:v>
                </c:pt>
                <c:pt idx="10267">
                  <c:v>43651.855559710646</c:v>
                </c:pt>
                <c:pt idx="10268">
                  <c:v>43651.857282245372</c:v>
                </c:pt>
                <c:pt idx="10269">
                  <c:v>43651.857769351853</c:v>
                </c:pt>
                <c:pt idx="10270">
                  <c:v>43651.857970138888</c:v>
                </c:pt>
                <c:pt idx="10271">
                  <c:v>43651.861576932868</c:v>
                </c:pt>
                <c:pt idx="10272">
                  <c:v>43651.862481111108</c:v>
                </c:pt>
                <c:pt idx="10273">
                  <c:v>43652.163093460651</c:v>
                </c:pt>
                <c:pt idx="10274">
                  <c:v>43652.244737847221</c:v>
                </c:pt>
                <c:pt idx="10275">
                  <c:v>43652.584761678241</c:v>
                </c:pt>
                <c:pt idx="10276">
                  <c:v>43652.58621332176</c:v>
                </c:pt>
                <c:pt idx="10277">
                  <c:v>43652.666612581015</c:v>
                </c:pt>
                <c:pt idx="10278">
                  <c:v>43652.672065312501</c:v>
                </c:pt>
                <c:pt idx="10279">
                  <c:v>43652.69695626157</c:v>
                </c:pt>
                <c:pt idx="10280">
                  <c:v>43652.697674039351</c:v>
                </c:pt>
                <c:pt idx="10281">
                  <c:v>43652.699143437501</c:v>
                </c:pt>
                <c:pt idx="10282">
                  <c:v>43652.707033101855</c:v>
                </c:pt>
                <c:pt idx="10283">
                  <c:v>43652.72793616898</c:v>
                </c:pt>
                <c:pt idx="10284">
                  <c:v>43652.790093449075</c:v>
                </c:pt>
                <c:pt idx="10285">
                  <c:v>43652.93762621528</c:v>
                </c:pt>
                <c:pt idx="10286">
                  <c:v>43653.225045671294</c:v>
                </c:pt>
                <c:pt idx="10287">
                  <c:v>43653.405687141203</c:v>
                </c:pt>
                <c:pt idx="10288">
                  <c:v>43653.408018726848</c:v>
                </c:pt>
                <c:pt idx="10289">
                  <c:v>43653.408104953705</c:v>
                </c:pt>
                <c:pt idx="10290">
                  <c:v>43653.424640289355</c:v>
                </c:pt>
                <c:pt idx="10291">
                  <c:v>43653.431745081019</c:v>
                </c:pt>
                <c:pt idx="10292">
                  <c:v>43653.580603009257</c:v>
                </c:pt>
                <c:pt idx="10293">
                  <c:v>43653.709272395834</c:v>
                </c:pt>
                <c:pt idx="10294">
                  <c:v>43653.743599212961</c:v>
                </c:pt>
                <c:pt idx="10295">
                  <c:v>43653.856081770835</c:v>
                </c:pt>
                <c:pt idx="10296">
                  <c:v>43654.103488622684</c:v>
                </c:pt>
                <c:pt idx="10297">
                  <c:v>43654.17121641204</c:v>
                </c:pt>
                <c:pt idx="10298">
                  <c:v>43654.172666157407</c:v>
                </c:pt>
                <c:pt idx="10299">
                  <c:v>43654.177548298612</c:v>
                </c:pt>
                <c:pt idx="10300">
                  <c:v>43654.267184999997</c:v>
                </c:pt>
                <c:pt idx="10301">
                  <c:v>43654.293421979164</c:v>
                </c:pt>
                <c:pt idx="10302">
                  <c:v>43654.297530995369</c:v>
                </c:pt>
                <c:pt idx="10303">
                  <c:v>43654.300277337963</c:v>
                </c:pt>
                <c:pt idx="10304">
                  <c:v>43654.302425636575</c:v>
                </c:pt>
                <c:pt idx="10305">
                  <c:v>43654.304865578706</c:v>
                </c:pt>
                <c:pt idx="10306">
                  <c:v>43654.308719097222</c:v>
                </c:pt>
                <c:pt idx="10307">
                  <c:v>43654.308781550928</c:v>
                </c:pt>
                <c:pt idx="10308">
                  <c:v>43654.308935428242</c:v>
                </c:pt>
                <c:pt idx="10309">
                  <c:v>43654.308992442129</c:v>
                </c:pt>
                <c:pt idx="10310">
                  <c:v>43654.3091096875</c:v>
                </c:pt>
                <c:pt idx="10311">
                  <c:v>43654.309390868053</c:v>
                </c:pt>
                <c:pt idx="10312">
                  <c:v>43654.309472291665</c:v>
                </c:pt>
                <c:pt idx="10313">
                  <c:v>43654.31228515046</c:v>
                </c:pt>
                <c:pt idx="10314">
                  <c:v>43654.314169895835</c:v>
                </c:pt>
                <c:pt idx="10315">
                  <c:v>43654.35360318287</c:v>
                </c:pt>
                <c:pt idx="10316">
                  <c:v>43654.405766446762</c:v>
                </c:pt>
                <c:pt idx="10317">
                  <c:v>43654.408121655091</c:v>
                </c:pt>
                <c:pt idx="10318">
                  <c:v>43654.416330972221</c:v>
                </c:pt>
                <c:pt idx="10319">
                  <c:v>43654.426615659722</c:v>
                </c:pt>
                <c:pt idx="10320">
                  <c:v>43654.434042280096</c:v>
                </c:pt>
                <c:pt idx="10321">
                  <c:v>43654.500245706018</c:v>
                </c:pt>
                <c:pt idx="10322">
                  <c:v>43654.505517835649</c:v>
                </c:pt>
                <c:pt idx="10323">
                  <c:v>43654.615351446759</c:v>
                </c:pt>
                <c:pt idx="10324">
                  <c:v>43654.618970532407</c:v>
                </c:pt>
                <c:pt idx="10325">
                  <c:v>43654.755530740738</c:v>
                </c:pt>
                <c:pt idx="10326">
                  <c:v>43655.148789432867</c:v>
                </c:pt>
                <c:pt idx="10327">
                  <c:v>43655.155644618055</c:v>
                </c:pt>
                <c:pt idx="10328">
                  <c:v>43655.182988958331</c:v>
                </c:pt>
                <c:pt idx="10329">
                  <c:v>43655.278708206017</c:v>
                </c:pt>
                <c:pt idx="10330">
                  <c:v>43655.279392800927</c:v>
                </c:pt>
                <c:pt idx="10331">
                  <c:v>43655.28677486111</c:v>
                </c:pt>
                <c:pt idx="10332">
                  <c:v>43655.286852453704</c:v>
                </c:pt>
                <c:pt idx="10333">
                  <c:v>43655.376048831022</c:v>
                </c:pt>
                <c:pt idx="10334">
                  <c:v>43655.414807731482</c:v>
                </c:pt>
                <c:pt idx="10335">
                  <c:v>43655.517129016203</c:v>
                </c:pt>
                <c:pt idx="10336">
                  <c:v>43655.569870196756</c:v>
                </c:pt>
                <c:pt idx="10337">
                  <c:v>43655.6322009375</c:v>
                </c:pt>
                <c:pt idx="10338">
                  <c:v>43655.774071689812</c:v>
                </c:pt>
                <c:pt idx="10339">
                  <c:v>43656.301927673609</c:v>
                </c:pt>
                <c:pt idx="10340">
                  <c:v>43656.361159953703</c:v>
                </c:pt>
                <c:pt idx="10341">
                  <c:v>43656.464005266207</c:v>
                </c:pt>
                <c:pt idx="10342">
                  <c:v>43656.506637673614</c:v>
                </c:pt>
                <c:pt idx="10343">
                  <c:v>43656.520997604166</c:v>
                </c:pt>
                <c:pt idx="10344">
                  <c:v>43656.59306457176</c:v>
                </c:pt>
                <c:pt idx="10345">
                  <c:v>43656.746038923608</c:v>
                </c:pt>
                <c:pt idx="10346">
                  <c:v>43657.095583680559</c:v>
                </c:pt>
                <c:pt idx="10347">
                  <c:v>43657.12300540509</c:v>
                </c:pt>
                <c:pt idx="10348">
                  <c:v>43657.144540289351</c:v>
                </c:pt>
                <c:pt idx="10349">
                  <c:v>43657.156430740739</c:v>
                </c:pt>
                <c:pt idx="10350">
                  <c:v>43657.163590995369</c:v>
                </c:pt>
                <c:pt idx="10351">
                  <c:v>43657.163809293983</c:v>
                </c:pt>
                <c:pt idx="10352">
                  <c:v>43657.215477604164</c:v>
                </c:pt>
                <c:pt idx="10353">
                  <c:v>43657.216269629629</c:v>
                </c:pt>
                <c:pt idx="10354">
                  <c:v>43657.217750821757</c:v>
                </c:pt>
                <c:pt idx="10355">
                  <c:v>43657.218432638889</c:v>
                </c:pt>
                <c:pt idx="10356">
                  <c:v>43657.221689745369</c:v>
                </c:pt>
                <c:pt idx="10357">
                  <c:v>43657.234601122684</c:v>
                </c:pt>
                <c:pt idx="10358">
                  <c:v>43657.264887187499</c:v>
                </c:pt>
                <c:pt idx="10359">
                  <c:v>43657.412190543982</c:v>
                </c:pt>
                <c:pt idx="10360">
                  <c:v>43657.458358587966</c:v>
                </c:pt>
                <c:pt idx="10361">
                  <c:v>43657.513585694447</c:v>
                </c:pt>
                <c:pt idx="10362">
                  <c:v>43657.69924519676</c:v>
                </c:pt>
                <c:pt idx="10363">
                  <c:v>43657.737079120372</c:v>
                </c:pt>
                <c:pt idx="10364">
                  <c:v>43658.153587685185</c:v>
                </c:pt>
                <c:pt idx="10365">
                  <c:v>43658.153813171295</c:v>
                </c:pt>
                <c:pt idx="10366">
                  <c:v>43658.243370289354</c:v>
                </c:pt>
                <c:pt idx="10367">
                  <c:v>43658.251089837962</c:v>
                </c:pt>
                <c:pt idx="10368">
                  <c:v>43658.450726932868</c:v>
                </c:pt>
                <c:pt idx="10369">
                  <c:v>43658.481898518519</c:v>
                </c:pt>
                <c:pt idx="10370">
                  <c:v>43658.514230995374</c:v>
                </c:pt>
                <c:pt idx="10371">
                  <c:v>43658.526916759256</c:v>
                </c:pt>
                <c:pt idx="10372">
                  <c:v>43658.582390833333</c:v>
                </c:pt>
                <c:pt idx="10373">
                  <c:v>43658.591763402779</c:v>
                </c:pt>
                <c:pt idx="10374">
                  <c:v>43658.661241574075</c:v>
                </c:pt>
                <c:pt idx="10375">
                  <c:v>43658.662272881942</c:v>
                </c:pt>
                <c:pt idx="10376">
                  <c:v>43658.665749479165</c:v>
                </c:pt>
                <c:pt idx="10377">
                  <c:v>43658.69267783565</c:v>
                </c:pt>
                <c:pt idx="10378">
                  <c:v>43658.727594652781</c:v>
                </c:pt>
                <c:pt idx="10379">
                  <c:v>43658.756147916669</c:v>
                </c:pt>
                <c:pt idx="10380">
                  <c:v>43658.759870046299</c:v>
                </c:pt>
                <c:pt idx="10381">
                  <c:v>43658.774871724534</c:v>
                </c:pt>
                <c:pt idx="10382">
                  <c:v>43658.782803530092</c:v>
                </c:pt>
                <c:pt idx="10383">
                  <c:v>43658.792476817129</c:v>
                </c:pt>
                <c:pt idx="10384">
                  <c:v>43658.797855648147</c:v>
                </c:pt>
                <c:pt idx="10385">
                  <c:v>43660.146246585646</c:v>
                </c:pt>
                <c:pt idx="10386">
                  <c:v>43660.330405023145</c:v>
                </c:pt>
                <c:pt idx="10387">
                  <c:v>43660.572129293978</c:v>
                </c:pt>
                <c:pt idx="10388">
                  <c:v>43660.573624814817</c:v>
                </c:pt>
                <c:pt idx="10389">
                  <c:v>43660.575082962961</c:v>
                </c:pt>
                <c:pt idx="10390">
                  <c:v>43660.710133194443</c:v>
                </c:pt>
                <c:pt idx="10391">
                  <c:v>43661.172588136571</c:v>
                </c:pt>
                <c:pt idx="10392">
                  <c:v>43661.187487442126</c:v>
                </c:pt>
                <c:pt idx="10393">
                  <c:v>43661.272244513886</c:v>
                </c:pt>
                <c:pt idx="10394">
                  <c:v>43661.302306423611</c:v>
                </c:pt>
                <c:pt idx="10395">
                  <c:v>43661.304000775461</c:v>
                </c:pt>
                <c:pt idx="10396">
                  <c:v>43661.332812106484</c:v>
                </c:pt>
                <c:pt idx="10397">
                  <c:v>43661.33329628472</c:v>
                </c:pt>
                <c:pt idx="10398">
                  <c:v>43661.396650578703</c:v>
                </c:pt>
                <c:pt idx="10399">
                  <c:v>43661.52952462963</c:v>
                </c:pt>
                <c:pt idx="10400">
                  <c:v>43661.570318715276</c:v>
                </c:pt>
                <c:pt idx="10401">
                  <c:v>43661.620988078706</c:v>
                </c:pt>
                <c:pt idx="10402">
                  <c:v>43661.745398182873</c:v>
                </c:pt>
                <c:pt idx="10403">
                  <c:v>43662.12482045139</c:v>
                </c:pt>
                <c:pt idx="10404">
                  <c:v>43662.214895474535</c:v>
                </c:pt>
                <c:pt idx="10405">
                  <c:v>43662.36097425926</c:v>
                </c:pt>
                <c:pt idx="10406">
                  <c:v>43662.492954085646</c:v>
                </c:pt>
                <c:pt idx="10407">
                  <c:v>43662.49309408565</c:v>
                </c:pt>
                <c:pt idx="10408">
                  <c:v>43662.513184444448</c:v>
                </c:pt>
                <c:pt idx="10409">
                  <c:v>43662.515263611109</c:v>
                </c:pt>
                <c:pt idx="10410">
                  <c:v>43662.53347195602</c:v>
                </c:pt>
                <c:pt idx="10411">
                  <c:v>43662.59249703704</c:v>
                </c:pt>
                <c:pt idx="10412">
                  <c:v>43662.615956111113</c:v>
                </c:pt>
                <c:pt idx="10413">
                  <c:v>43662.665216990739</c:v>
                </c:pt>
                <c:pt idx="10414">
                  <c:v>43662.741498611111</c:v>
                </c:pt>
                <c:pt idx="10415">
                  <c:v>43663.106271643519</c:v>
                </c:pt>
                <c:pt idx="10416">
                  <c:v>43663.462565995367</c:v>
                </c:pt>
                <c:pt idx="10417">
                  <c:v>43663.467219664351</c:v>
                </c:pt>
                <c:pt idx="10418">
                  <c:v>43663.468287870368</c:v>
                </c:pt>
                <c:pt idx="10419">
                  <c:v>43663.489474467591</c:v>
                </c:pt>
                <c:pt idx="10420">
                  <c:v>43663.525059224536</c:v>
                </c:pt>
                <c:pt idx="10421">
                  <c:v>43663.576645960646</c:v>
                </c:pt>
                <c:pt idx="10422">
                  <c:v>43663.623972314817</c:v>
                </c:pt>
                <c:pt idx="10423">
                  <c:v>43663.625760208335</c:v>
                </c:pt>
                <c:pt idx="10424">
                  <c:v>43663.745455115743</c:v>
                </c:pt>
                <c:pt idx="10425">
                  <c:v>43664.210727060185</c:v>
                </c:pt>
                <c:pt idx="10426">
                  <c:v>43664.347258738424</c:v>
                </c:pt>
                <c:pt idx="10427">
                  <c:v>43664.349084108799</c:v>
                </c:pt>
                <c:pt idx="10428">
                  <c:v>43664.460336111108</c:v>
                </c:pt>
                <c:pt idx="10429">
                  <c:v>43664.477131180553</c:v>
                </c:pt>
                <c:pt idx="10430">
                  <c:v>43664.565968796298</c:v>
                </c:pt>
                <c:pt idx="10431">
                  <c:v>43664.606834999999</c:v>
                </c:pt>
                <c:pt idx="10432">
                  <c:v>43664.900884606483</c:v>
                </c:pt>
                <c:pt idx="10433">
                  <c:v>43665.188687152775</c:v>
                </c:pt>
                <c:pt idx="10434">
                  <c:v>43665.188705717592</c:v>
                </c:pt>
                <c:pt idx="10435">
                  <c:v>43665.29191699074</c:v>
                </c:pt>
                <c:pt idx="10436">
                  <c:v>43665.334417523147</c:v>
                </c:pt>
                <c:pt idx="10437">
                  <c:v>43665.453802453703</c:v>
                </c:pt>
                <c:pt idx="10438">
                  <c:v>43665.476199525459</c:v>
                </c:pt>
                <c:pt idx="10439">
                  <c:v>43665.477876863428</c:v>
                </c:pt>
                <c:pt idx="10440">
                  <c:v>43665.496134942128</c:v>
                </c:pt>
                <c:pt idx="10441">
                  <c:v>43665.535881620373</c:v>
                </c:pt>
                <c:pt idx="10442">
                  <c:v>43665.539247337962</c:v>
                </c:pt>
                <c:pt idx="10443">
                  <c:v>43665.539807974536</c:v>
                </c:pt>
                <c:pt idx="10444">
                  <c:v>43665.548049618053</c:v>
                </c:pt>
                <c:pt idx="10445">
                  <c:v>43666.226548159721</c:v>
                </c:pt>
                <c:pt idx="10446">
                  <c:v>43666.28539827546</c:v>
                </c:pt>
                <c:pt idx="10447">
                  <c:v>43666.675235000002</c:v>
                </c:pt>
                <c:pt idx="10448">
                  <c:v>43667.466885208334</c:v>
                </c:pt>
                <c:pt idx="10449">
                  <c:v>43667.578054583333</c:v>
                </c:pt>
                <c:pt idx="10450">
                  <c:v>43667.601608344907</c:v>
                </c:pt>
                <c:pt idx="10451">
                  <c:v>43667.622004120371</c:v>
                </c:pt>
                <c:pt idx="10452">
                  <c:v>43667.716652592593</c:v>
                </c:pt>
                <c:pt idx="10453">
                  <c:v>43667.734856805553</c:v>
                </c:pt>
                <c:pt idx="10454">
                  <c:v>43667.776675289351</c:v>
                </c:pt>
                <c:pt idx="10455">
                  <c:v>43667.782582557869</c:v>
                </c:pt>
                <c:pt idx="10456">
                  <c:v>43668.073853981485</c:v>
                </c:pt>
                <c:pt idx="10457">
                  <c:v>43668.095329479169</c:v>
                </c:pt>
                <c:pt idx="10458">
                  <c:v>43668.125908043985</c:v>
                </c:pt>
                <c:pt idx="10459">
                  <c:v>43668.149095624998</c:v>
                </c:pt>
                <c:pt idx="10460">
                  <c:v>43668.202287800923</c:v>
                </c:pt>
                <c:pt idx="10461">
                  <c:v>43668.252653587966</c:v>
                </c:pt>
                <c:pt idx="10462">
                  <c:v>43668.252676504628</c:v>
                </c:pt>
                <c:pt idx="10463">
                  <c:v>43668.294088078706</c:v>
                </c:pt>
                <c:pt idx="10464">
                  <c:v>43668.356454317131</c:v>
                </c:pt>
                <c:pt idx="10465">
                  <c:v>43668.368506412036</c:v>
                </c:pt>
                <c:pt idx="10466">
                  <c:v>43668.370033182873</c:v>
                </c:pt>
                <c:pt idx="10467">
                  <c:v>43668.377238055553</c:v>
                </c:pt>
                <c:pt idx="10468">
                  <c:v>43668.381841099537</c:v>
                </c:pt>
                <c:pt idx="10469">
                  <c:v>43668.382821168983</c:v>
                </c:pt>
                <c:pt idx="10470">
                  <c:v>43668.385208506945</c:v>
                </c:pt>
                <c:pt idx="10471">
                  <c:v>43668.778692187501</c:v>
                </c:pt>
                <c:pt idx="10472">
                  <c:v>43668.805245543983</c:v>
                </c:pt>
                <c:pt idx="10473">
                  <c:v>43669.057027858798</c:v>
                </c:pt>
                <c:pt idx="10474">
                  <c:v>43669.220995601849</c:v>
                </c:pt>
                <c:pt idx="10475">
                  <c:v>43669.221551967596</c:v>
                </c:pt>
                <c:pt idx="10476">
                  <c:v>43669.286036076388</c:v>
                </c:pt>
                <c:pt idx="10477">
                  <c:v>43669.355870115738</c:v>
                </c:pt>
                <c:pt idx="10478">
                  <c:v>43669.386681435186</c:v>
                </c:pt>
                <c:pt idx="10479">
                  <c:v>43669.387042071758</c:v>
                </c:pt>
                <c:pt idx="10480">
                  <c:v>43669.387985092595</c:v>
                </c:pt>
                <c:pt idx="10481">
                  <c:v>43669.425526747684</c:v>
                </c:pt>
                <c:pt idx="10482">
                  <c:v>43669.437420937502</c:v>
                </c:pt>
                <c:pt idx="10483">
                  <c:v>43669.499224375002</c:v>
                </c:pt>
                <c:pt idx="10484">
                  <c:v>43669.535571307868</c:v>
                </c:pt>
                <c:pt idx="10485">
                  <c:v>43669.537506377317</c:v>
                </c:pt>
                <c:pt idx="10486">
                  <c:v>43669.564842835651</c:v>
                </c:pt>
                <c:pt idx="10487">
                  <c:v>43669.573284386577</c:v>
                </c:pt>
                <c:pt idx="10488">
                  <c:v>43669.603056759261</c:v>
                </c:pt>
                <c:pt idx="10489">
                  <c:v>43669.608086307868</c:v>
                </c:pt>
                <c:pt idx="10490">
                  <c:v>43669.635821782409</c:v>
                </c:pt>
                <c:pt idx="10491">
                  <c:v>43669.664010486114</c:v>
                </c:pt>
                <c:pt idx="10492">
                  <c:v>43669.720113113428</c:v>
                </c:pt>
                <c:pt idx="10493">
                  <c:v>43669.73866934028</c:v>
                </c:pt>
                <c:pt idx="10494">
                  <c:v>43669.740809305556</c:v>
                </c:pt>
                <c:pt idx="10495">
                  <c:v>43669.770777465281</c:v>
                </c:pt>
                <c:pt idx="10496">
                  <c:v>43670.028675011577</c:v>
                </c:pt>
                <c:pt idx="10497">
                  <c:v>43670.105799930556</c:v>
                </c:pt>
                <c:pt idx="10498">
                  <c:v>43670.105924745367</c:v>
                </c:pt>
                <c:pt idx="10499">
                  <c:v>43670.10773009259</c:v>
                </c:pt>
                <c:pt idx="10500">
                  <c:v>43670.129802847223</c:v>
                </c:pt>
                <c:pt idx="10501">
                  <c:v>43670.300857939816</c:v>
                </c:pt>
                <c:pt idx="10502">
                  <c:v>43670.330212372683</c:v>
                </c:pt>
                <c:pt idx="10503">
                  <c:v>43670.356889120369</c:v>
                </c:pt>
                <c:pt idx="10504">
                  <c:v>43670.360486909725</c:v>
                </c:pt>
                <c:pt idx="10505">
                  <c:v>43670.368357766201</c:v>
                </c:pt>
                <c:pt idx="10506">
                  <c:v>43670.377445486112</c:v>
                </c:pt>
                <c:pt idx="10507">
                  <c:v>43670.379047766204</c:v>
                </c:pt>
                <c:pt idx="10508">
                  <c:v>43670.387240694443</c:v>
                </c:pt>
                <c:pt idx="10509">
                  <c:v>43670.390222569447</c:v>
                </c:pt>
                <c:pt idx="10510">
                  <c:v>43670.441074513888</c:v>
                </c:pt>
                <c:pt idx="10511">
                  <c:v>43670.448196203703</c:v>
                </c:pt>
                <c:pt idx="10512">
                  <c:v>43670.448576273149</c:v>
                </c:pt>
                <c:pt idx="10513">
                  <c:v>43670.453328171294</c:v>
                </c:pt>
                <c:pt idx="10514">
                  <c:v>43670.527160243058</c:v>
                </c:pt>
                <c:pt idx="10515">
                  <c:v>43670.538404768522</c:v>
                </c:pt>
                <c:pt idx="10516">
                  <c:v>43670.611871608795</c:v>
                </c:pt>
                <c:pt idx="10517">
                  <c:v>43670.63905784722</c:v>
                </c:pt>
                <c:pt idx="10518">
                  <c:v>43670.648919155094</c:v>
                </c:pt>
                <c:pt idx="10519">
                  <c:v>43670.771768993058</c:v>
                </c:pt>
                <c:pt idx="10520">
                  <c:v>43671.150642731482</c:v>
                </c:pt>
                <c:pt idx="10521">
                  <c:v>43671.329836805555</c:v>
                </c:pt>
                <c:pt idx="10522">
                  <c:v>43671.350003206018</c:v>
                </c:pt>
                <c:pt idx="10523">
                  <c:v>43671.518894652778</c:v>
                </c:pt>
                <c:pt idx="10524">
                  <c:v>43671.54599958333</c:v>
                </c:pt>
                <c:pt idx="10525">
                  <c:v>43671.66629375</c:v>
                </c:pt>
                <c:pt idx="10526">
                  <c:v>43671.713090787038</c:v>
                </c:pt>
                <c:pt idx="10527">
                  <c:v>43671.73072078704</c:v>
                </c:pt>
                <c:pt idx="10528">
                  <c:v>43672.146339560182</c:v>
                </c:pt>
                <c:pt idx="10529">
                  <c:v>43672.148304108799</c:v>
                </c:pt>
                <c:pt idx="10530">
                  <c:v>43672.168050173612</c:v>
                </c:pt>
                <c:pt idx="10531">
                  <c:v>43672.171040196758</c:v>
                </c:pt>
                <c:pt idx="10532">
                  <c:v>43672.174070694447</c:v>
                </c:pt>
                <c:pt idx="10533">
                  <c:v>43672.221186261573</c:v>
                </c:pt>
                <c:pt idx="10534">
                  <c:v>43672.226837013892</c:v>
                </c:pt>
                <c:pt idx="10535">
                  <c:v>43672.229546817129</c:v>
                </c:pt>
                <c:pt idx="10536">
                  <c:v>43672.330612395832</c:v>
                </c:pt>
                <c:pt idx="10537">
                  <c:v>43672.378791064817</c:v>
                </c:pt>
                <c:pt idx="10538">
                  <c:v>43672.381011712961</c:v>
                </c:pt>
                <c:pt idx="10539">
                  <c:v>43672.393377395834</c:v>
                </c:pt>
                <c:pt idx="10540">
                  <c:v>43672.395004224534</c:v>
                </c:pt>
                <c:pt idx="10541">
                  <c:v>43672.395143194444</c:v>
                </c:pt>
                <c:pt idx="10542">
                  <c:v>43672.406397638886</c:v>
                </c:pt>
                <c:pt idx="10543">
                  <c:v>43672.418370706022</c:v>
                </c:pt>
                <c:pt idx="10544">
                  <c:v>43672.436113877317</c:v>
                </c:pt>
                <c:pt idx="10545">
                  <c:v>43672.477915081021</c:v>
                </c:pt>
                <c:pt idx="10546">
                  <c:v>43672.528724386575</c:v>
                </c:pt>
                <c:pt idx="10547">
                  <c:v>43672.683714305553</c:v>
                </c:pt>
                <c:pt idx="10548">
                  <c:v>43672.798925821757</c:v>
                </c:pt>
                <c:pt idx="10549">
                  <c:v>43673.037365138887</c:v>
                </c:pt>
                <c:pt idx="10550">
                  <c:v>43673.051680914352</c:v>
                </c:pt>
                <c:pt idx="10551">
                  <c:v>43673.385372256947</c:v>
                </c:pt>
                <c:pt idx="10552">
                  <c:v>43673.539464409725</c:v>
                </c:pt>
                <c:pt idx="10553">
                  <c:v>43673.54614619213</c:v>
                </c:pt>
                <c:pt idx="10554">
                  <c:v>43673.728831701388</c:v>
                </c:pt>
                <c:pt idx="10555">
                  <c:v>43674.164615775466</c:v>
                </c:pt>
                <c:pt idx="10556">
                  <c:v>43674.166328414351</c:v>
                </c:pt>
                <c:pt idx="10557">
                  <c:v>43674.571750277777</c:v>
                </c:pt>
                <c:pt idx="10558">
                  <c:v>43674.656578287038</c:v>
                </c:pt>
                <c:pt idx="10559">
                  <c:v>43674.671076979168</c:v>
                </c:pt>
                <c:pt idx="10560">
                  <c:v>43674.739121458333</c:v>
                </c:pt>
                <c:pt idx="10561">
                  <c:v>43675.091681342594</c:v>
                </c:pt>
                <c:pt idx="10562">
                  <c:v>43675.091774606481</c:v>
                </c:pt>
                <c:pt idx="10563">
                  <c:v>43675.092190289353</c:v>
                </c:pt>
                <c:pt idx="10564">
                  <c:v>43675.094016574076</c:v>
                </c:pt>
                <c:pt idx="10565">
                  <c:v>43675.21268060185</c:v>
                </c:pt>
                <c:pt idx="10566">
                  <c:v>43675.273843240742</c:v>
                </c:pt>
                <c:pt idx="10567">
                  <c:v>43675.287943078707</c:v>
                </c:pt>
                <c:pt idx="10568">
                  <c:v>43675.30239902778</c:v>
                </c:pt>
                <c:pt idx="10569">
                  <c:v>43675.303975740739</c:v>
                </c:pt>
                <c:pt idx="10570">
                  <c:v>43675.333395335649</c:v>
                </c:pt>
                <c:pt idx="10571">
                  <c:v>43675.336616608794</c:v>
                </c:pt>
                <c:pt idx="10572">
                  <c:v>43675.391919189817</c:v>
                </c:pt>
                <c:pt idx="10573">
                  <c:v>43675.425318703703</c:v>
                </c:pt>
                <c:pt idx="10574">
                  <c:v>43675.433699305555</c:v>
                </c:pt>
                <c:pt idx="10575">
                  <c:v>43675.436738229168</c:v>
                </c:pt>
                <c:pt idx="10576">
                  <c:v>43675.450660775467</c:v>
                </c:pt>
                <c:pt idx="10577">
                  <c:v>43675.451043645837</c:v>
                </c:pt>
                <c:pt idx="10578">
                  <c:v>43675.457997743055</c:v>
                </c:pt>
                <c:pt idx="10579">
                  <c:v>43675.518270868059</c:v>
                </c:pt>
                <c:pt idx="10580">
                  <c:v>43675.531673101854</c:v>
                </c:pt>
                <c:pt idx="10581">
                  <c:v>43675.657373773145</c:v>
                </c:pt>
                <c:pt idx="10582">
                  <c:v>43675.804862476849</c:v>
                </c:pt>
                <c:pt idx="10583">
                  <c:v>43676.13407122685</c:v>
                </c:pt>
                <c:pt idx="10584">
                  <c:v>43676.148404131942</c:v>
                </c:pt>
                <c:pt idx="10585">
                  <c:v>43676.149113067127</c:v>
                </c:pt>
                <c:pt idx="10586">
                  <c:v>43676.173803877318</c:v>
                </c:pt>
                <c:pt idx="10587">
                  <c:v>43676.530324976855</c:v>
                </c:pt>
                <c:pt idx="10588">
                  <c:v>43676.531168993053</c:v>
                </c:pt>
                <c:pt idx="10589">
                  <c:v>43676.542956342593</c:v>
                </c:pt>
                <c:pt idx="10590">
                  <c:v>43676.543896180556</c:v>
                </c:pt>
                <c:pt idx="10591">
                  <c:v>43676.730704155096</c:v>
                </c:pt>
                <c:pt idx="10592">
                  <c:v>43676.733782696756</c:v>
                </c:pt>
                <c:pt idx="10593">
                  <c:v>43677.1457734375</c:v>
                </c:pt>
                <c:pt idx="10594">
                  <c:v>43677.179180856481</c:v>
                </c:pt>
                <c:pt idx="10595">
                  <c:v>43677.212906469904</c:v>
                </c:pt>
                <c:pt idx="10596">
                  <c:v>43677.217809201386</c:v>
                </c:pt>
                <c:pt idx="10597">
                  <c:v>43677.227681851851</c:v>
                </c:pt>
                <c:pt idx="10598">
                  <c:v>43677.271482094904</c:v>
                </c:pt>
                <c:pt idx="10599">
                  <c:v>43677.302913194442</c:v>
                </c:pt>
                <c:pt idx="10600">
                  <c:v>43677.395443321759</c:v>
                </c:pt>
                <c:pt idx="10601">
                  <c:v>43677.422375069444</c:v>
                </c:pt>
                <c:pt idx="10602">
                  <c:v>43677.423467060187</c:v>
                </c:pt>
                <c:pt idx="10603">
                  <c:v>43677.558026527775</c:v>
                </c:pt>
                <c:pt idx="10604">
                  <c:v>43677.569089629629</c:v>
                </c:pt>
                <c:pt idx="10605">
                  <c:v>43677.570484490738</c:v>
                </c:pt>
                <c:pt idx="10606">
                  <c:v>43677.631453414353</c:v>
                </c:pt>
                <c:pt idx="10607">
                  <c:v>43677.63303621528</c:v>
                </c:pt>
                <c:pt idx="10608">
                  <c:v>43677.641664444447</c:v>
                </c:pt>
                <c:pt idx="10609">
                  <c:v>43677.64232392361</c:v>
                </c:pt>
                <c:pt idx="10610">
                  <c:v>43677.644537326392</c:v>
                </c:pt>
                <c:pt idx="10611">
                  <c:v>43677.732909745369</c:v>
                </c:pt>
                <c:pt idx="10612">
                  <c:v>43677.734968946759</c:v>
                </c:pt>
                <c:pt idx="10613">
                  <c:v>43677.744945081016</c:v>
                </c:pt>
                <c:pt idx="10614">
                  <c:v>43677.840661770832</c:v>
                </c:pt>
                <c:pt idx="10615">
                  <c:v>43678.289009178239</c:v>
                </c:pt>
                <c:pt idx="10616">
                  <c:v>43678.331130706021</c:v>
                </c:pt>
                <c:pt idx="10617">
                  <c:v>43678.433298622687</c:v>
                </c:pt>
                <c:pt idx="10618">
                  <c:v>43678.515299386578</c:v>
                </c:pt>
                <c:pt idx="10619">
                  <c:v>43678.644211423612</c:v>
                </c:pt>
                <c:pt idx="10620">
                  <c:v>43678.669557824076</c:v>
                </c:pt>
                <c:pt idx="10621">
                  <c:v>43678.676315914352</c:v>
                </c:pt>
                <c:pt idx="10622">
                  <c:v>43679.221094837965</c:v>
                </c:pt>
                <c:pt idx="10623">
                  <c:v>43679.225509641205</c:v>
                </c:pt>
                <c:pt idx="10624">
                  <c:v>43679.226458969904</c:v>
                </c:pt>
                <c:pt idx="10625">
                  <c:v>43679.290475671296</c:v>
                </c:pt>
                <c:pt idx="10626">
                  <c:v>43679.334637905093</c:v>
                </c:pt>
                <c:pt idx="10627">
                  <c:v>43679.340041921299</c:v>
                </c:pt>
                <c:pt idx="10628">
                  <c:v>43679.451923657405</c:v>
                </c:pt>
                <c:pt idx="10629">
                  <c:v>43679.46611228009</c:v>
                </c:pt>
                <c:pt idx="10630">
                  <c:v>43679.507975115739</c:v>
                </c:pt>
                <c:pt idx="10631">
                  <c:v>43679.796431030096</c:v>
                </c:pt>
                <c:pt idx="10632">
                  <c:v>43679.833884236112</c:v>
                </c:pt>
                <c:pt idx="10633">
                  <c:v>43679.952803101849</c:v>
                </c:pt>
                <c:pt idx="10634">
                  <c:v>43680.415247962963</c:v>
                </c:pt>
                <c:pt idx="10635">
                  <c:v>43680.712875254627</c:v>
                </c:pt>
                <c:pt idx="10636">
                  <c:v>43680.800330081016</c:v>
                </c:pt>
                <c:pt idx="10637">
                  <c:v>43680.965970520832</c:v>
                </c:pt>
                <c:pt idx="10638">
                  <c:v>43681.266889351849</c:v>
                </c:pt>
                <c:pt idx="10639">
                  <c:v>43681.613836018521</c:v>
                </c:pt>
                <c:pt idx="10640">
                  <c:v>43681.713874374997</c:v>
                </c:pt>
                <c:pt idx="10641">
                  <c:v>43682.083082627316</c:v>
                </c:pt>
                <c:pt idx="10642">
                  <c:v>43682.08367497685</c:v>
                </c:pt>
                <c:pt idx="10643">
                  <c:v>43682.220660925923</c:v>
                </c:pt>
                <c:pt idx="10644">
                  <c:v>43682.300799537035</c:v>
                </c:pt>
                <c:pt idx="10645">
                  <c:v>43682.316456516201</c:v>
                </c:pt>
                <c:pt idx="10646">
                  <c:v>43682.374207106484</c:v>
                </c:pt>
                <c:pt idx="10647">
                  <c:v>43682.374573541667</c:v>
                </c:pt>
                <c:pt idx="10648">
                  <c:v>43682.37568114583</c:v>
                </c:pt>
                <c:pt idx="10649">
                  <c:v>43682.40545578704</c:v>
                </c:pt>
                <c:pt idx="10650">
                  <c:v>43682.510910011573</c:v>
                </c:pt>
                <c:pt idx="10651">
                  <c:v>43682.636657511575</c:v>
                </c:pt>
                <c:pt idx="10652">
                  <c:v>43682.681096828703</c:v>
                </c:pt>
                <c:pt idx="10653">
                  <c:v>43682.768396585649</c:v>
                </c:pt>
                <c:pt idx="10654">
                  <c:v>43683.134104826386</c:v>
                </c:pt>
                <c:pt idx="10655">
                  <c:v>43683.135806226848</c:v>
                </c:pt>
                <c:pt idx="10656">
                  <c:v>43683.159138807867</c:v>
                </c:pt>
                <c:pt idx="10657">
                  <c:v>43683.165521249997</c:v>
                </c:pt>
                <c:pt idx="10658">
                  <c:v>43683.348149456018</c:v>
                </c:pt>
                <c:pt idx="10659">
                  <c:v>43683.353187141205</c:v>
                </c:pt>
                <c:pt idx="10660">
                  <c:v>43683.354179525464</c:v>
                </c:pt>
                <c:pt idx="10661">
                  <c:v>43683.404920127316</c:v>
                </c:pt>
                <c:pt idx="10662">
                  <c:v>43683.418765000002</c:v>
                </c:pt>
                <c:pt idx="10663">
                  <c:v>43683.449503634256</c:v>
                </c:pt>
                <c:pt idx="10664">
                  <c:v>43683.785827118052</c:v>
                </c:pt>
                <c:pt idx="10665">
                  <c:v>43683.811582615737</c:v>
                </c:pt>
                <c:pt idx="10666">
                  <c:v>43684.160977245374</c:v>
                </c:pt>
                <c:pt idx="10667">
                  <c:v>43684.234876620372</c:v>
                </c:pt>
                <c:pt idx="10668">
                  <c:v>43684.235351400464</c:v>
                </c:pt>
                <c:pt idx="10669">
                  <c:v>43684.244757187502</c:v>
                </c:pt>
                <c:pt idx="10670">
                  <c:v>43684.293301620368</c:v>
                </c:pt>
                <c:pt idx="10671">
                  <c:v>43684.327716550928</c:v>
                </c:pt>
                <c:pt idx="10672">
                  <c:v>43684.333283854168</c:v>
                </c:pt>
                <c:pt idx="10673">
                  <c:v>43684.336472453702</c:v>
                </c:pt>
                <c:pt idx="10674">
                  <c:v>43684.3851434838</c:v>
                </c:pt>
                <c:pt idx="10675">
                  <c:v>43684.390288182869</c:v>
                </c:pt>
                <c:pt idx="10676">
                  <c:v>43684.526007881941</c:v>
                </c:pt>
                <c:pt idx="10677">
                  <c:v>43684.52660957176</c:v>
                </c:pt>
                <c:pt idx="10678">
                  <c:v>43684.572859305554</c:v>
                </c:pt>
                <c:pt idx="10679">
                  <c:v>43684.585796296298</c:v>
                </c:pt>
                <c:pt idx="10680">
                  <c:v>43684.728708657407</c:v>
                </c:pt>
                <c:pt idx="10681">
                  <c:v>43685.273257187502</c:v>
                </c:pt>
                <c:pt idx="10682">
                  <c:v>43685.303174421293</c:v>
                </c:pt>
                <c:pt idx="10683">
                  <c:v>43685.304328321756</c:v>
                </c:pt>
                <c:pt idx="10684">
                  <c:v>43685.560155277781</c:v>
                </c:pt>
                <c:pt idx="10685">
                  <c:v>43685.571125104165</c:v>
                </c:pt>
                <c:pt idx="10686">
                  <c:v>43685.575962083334</c:v>
                </c:pt>
                <c:pt idx="10687">
                  <c:v>43685.631068206021</c:v>
                </c:pt>
                <c:pt idx="10688">
                  <c:v>43685.662605162041</c:v>
                </c:pt>
                <c:pt idx="10689">
                  <c:v>43685.66957834491</c:v>
                </c:pt>
                <c:pt idx="10690">
                  <c:v>43685.720984513886</c:v>
                </c:pt>
                <c:pt idx="10691">
                  <c:v>43685.72498619213</c:v>
                </c:pt>
                <c:pt idx="10692">
                  <c:v>43685.735690312496</c:v>
                </c:pt>
                <c:pt idx="10693">
                  <c:v>43685.752599756946</c:v>
                </c:pt>
                <c:pt idx="10694">
                  <c:v>43685.767602037035</c:v>
                </c:pt>
                <c:pt idx="10695">
                  <c:v>43685.787882118057</c:v>
                </c:pt>
                <c:pt idx="10696">
                  <c:v>43685.885198090276</c:v>
                </c:pt>
                <c:pt idx="10697">
                  <c:v>43685.888939675926</c:v>
                </c:pt>
                <c:pt idx="10698">
                  <c:v>43685.889449212962</c:v>
                </c:pt>
                <c:pt idx="10699">
                  <c:v>43685.891928078701</c:v>
                </c:pt>
                <c:pt idx="10700">
                  <c:v>43685.897923252312</c:v>
                </c:pt>
                <c:pt idx="10701">
                  <c:v>43685.907101238423</c:v>
                </c:pt>
                <c:pt idx="10702">
                  <c:v>43685.909564421294</c:v>
                </c:pt>
                <c:pt idx="10703">
                  <c:v>43685.916400995367</c:v>
                </c:pt>
                <c:pt idx="10704">
                  <c:v>43685.916870879628</c:v>
                </c:pt>
                <c:pt idx="10705">
                  <c:v>43686.135673113429</c:v>
                </c:pt>
                <c:pt idx="10706">
                  <c:v>43686.166476203703</c:v>
                </c:pt>
                <c:pt idx="10707">
                  <c:v>43686.244959456017</c:v>
                </c:pt>
                <c:pt idx="10708">
                  <c:v>43686.255617951392</c:v>
                </c:pt>
                <c:pt idx="10709">
                  <c:v>43686.319258124997</c:v>
                </c:pt>
                <c:pt idx="10710">
                  <c:v>43686.321007997685</c:v>
                </c:pt>
                <c:pt idx="10711">
                  <c:v>43686.32106678241</c:v>
                </c:pt>
                <c:pt idx="10712">
                  <c:v>43686.340565601851</c:v>
                </c:pt>
                <c:pt idx="10713">
                  <c:v>43686.419077372688</c:v>
                </c:pt>
                <c:pt idx="10714">
                  <c:v>43686.428774398148</c:v>
                </c:pt>
                <c:pt idx="10715">
                  <c:v>43686.438007141202</c:v>
                </c:pt>
                <c:pt idx="10716">
                  <c:v>43686.458530682874</c:v>
                </c:pt>
                <c:pt idx="10717">
                  <c:v>43686.459414594909</c:v>
                </c:pt>
                <c:pt idx="10718">
                  <c:v>43686.472136319448</c:v>
                </c:pt>
                <c:pt idx="10719">
                  <c:v>43686.58697340278</c:v>
                </c:pt>
                <c:pt idx="10720">
                  <c:v>43686.601502233796</c:v>
                </c:pt>
                <c:pt idx="10721">
                  <c:v>43686.606367453707</c:v>
                </c:pt>
                <c:pt idx="10722">
                  <c:v>43686.634619965276</c:v>
                </c:pt>
                <c:pt idx="10723">
                  <c:v>43686.639392546298</c:v>
                </c:pt>
                <c:pt idx="10724">
                  <c:v>43686.743621701389</c:v>
                </c:pt>
                <c:pt idx="10725">
                  <c:v>43686.895760092593</c:v>
                </c:pt>
                <c:pt idx="10726">
                  <c:v>43687.354147557868</c:v>
                </c:pt>
                <c:pt idx="10727">
                  <c:v>43687.580913958336</c:v>
                </c:pt>
                <c:pt idx="10728">
                  <c:v>43687.607497303237</c:v>
                </c:pt>
                <c:pt idx="10729">
                  <c:v>43688.384796168983</c:v>
                </c:pt>
                <c:pt idx="10730">
                  <c:v>43688.437461099536</c:v>
                </c:pt>
                <c:pt idx="10731">
                  <c:v>43688.440423136577</c:v>
                </c:pt>
                <c:pt idx="10732">
                  <c:v>43688.636894131945</c:v>
                </c:pt>
                <c:pt idx="10733">
                  <c:v>43688.641154618053</c:v>
                </c:pt>
                <c:pt idx="10734">
                  <c:v>43688.957753090275</c:v>
                </c:pt>
                <c:pt idx="10735">
                  <c:v>43689.006359803243</c:v>
                </c:pt>
                <c:pt idx="10736">
                  <c:v>43689.04479388889</c:v>
                </c:pt>
                <c:pt idx="10737">
                  <c:v>43689.046627731484</c:v>
                </c:pt>
                <c:pt idx="10738">
                  <c:v>43689.078712800925</c:v>
                </c:pt>
                <c:pt idx="10739">
                  <c:v>43689.536529143516</c:v>
                </c:pt>
                <c:pt idx="10740">
                  <c:v>43689.634675636575</c:v>
                </c:pt>
                <c:pt idx="10741">
                  <c:v>43689.65303858796</c:v>
                </c:pt>
                <c:pt idx="10742">
                  <c:v>43689.662515127318</c:v>
                </c:pt>
                <c:pt idx="10743">
                  <c:v>43689.688382222223</c:v>
                </c:pt>
                <c:pt idx="10744">
                  <c:v>43689.786265324074</c:v>
                </c:pt>
                <c:pt idx="10745">
                  <c:v>43689.833871608796</c:v>
                </c:pt>
                <c:pt idx="10746">
                  <c:v>43690.340907141202</c:v>
                </c:pt>
                <c:pt idx="10747">
                  <c:v>43690.398305902774</c:v>
                </c:pt>
                <c:pt idx="10748">
                  <c:v>43690.503236261575</c:v>
                </c:pt>
                <c:pt idx="10749">
                  <c:v>43691.156173252311</c:v>
                </c:pt>
                <c:pt idx="10750">
                  <c:v>43691.157003171298</c:v>
                </c:pt>
                <c:pt idx="10751">
                  <c:v>43691.22242471065</c:v>
                </c:pt>
                <c:pt idx="10752">
                  <c:v>43691.222801435186</c:v>
                </c:pt>
                <c:pt idx="10753">
                  <c:v>43691.309720370373</c:v>
                </c:pt>
                <c:pt idx="10754">
                  <c:v>43691.3245465625</c:v>
                </c:pt>
                <c:pt idx="10755">
                  <c:v>43691.328220810188</c:v>
                </c:pt>
                <c:pt idx="10756">
                  <c:v>43691.335931250003</c:v>
                </c:pt>
                <c:pt idx="10757">
                  <c:v>43691.336536446761</c:v>
                </c:pt>
                <c:pt idx="10758">
                  <c:v>43691.337349814814</c:v>
                </c:pt>
                <c:pt idx="10759">
                  <c:v>43691.338252395835</c:v>
                </c:pt>
                <c:pt idx="10760">
                  <c:v>43691.344872708331</c:v>
                </c:pt>
                <c:pt idx="10761">
                  <c:v>43691.352296701392</c:v>
                </c:pt>
                <c:pt idx="10762">
                  <c:v>43691.377728831016</c:v>
                </c:pt>
                <c:pt idx="10763">
                  <c:v>43691.497198460645</c:v>
                </c:pt>
                <c:pt idx="10764">
                  <c:v>43691.517599733794</c:v>
                </c:pt>
                <c:pt idx="10765">
                  <c:v>43691.637794664355</c:v>
                </c:pt>
                <c:pt idx="10766">
                  <c:v>43691.638462187497</c:v>
                </c:pt>
                <c:pt idx="10767">
                  <c:v>43692.468994803239</c:v>
                </c:pt>
                <c:pt idx="10768">
                  <c:v>43692.482179386578</c:v>
                </c:pt>
                <c:pt idx="10769">
                  <c:v>43692.816177314817</c:v>
                </c:pt>
                <c:pt idx="10770">
                  <c:v>43693.218669479167</c:v>
                </c:pt>
                <c:pt idx="10771">
                  <c:v>43693.246249733798</c:v>
                </c:pt>
                <c:pt idx="10772">
                  <c:v>43693.316629733796</c:v>
                </c:pt>
                <c:pt idx="10773">
                  <c:v>43693.383937349536</c:v>
                </c:pt>
                <c:pt idx="10774">
                  <c:v>43693.566582210646</c:v>
                </c:pt>
                <c:pt idx="10775">
                  <c:v>43694.304835405092</c:v>
                </c:pt>
                <c:pt idx="10776">
                  <c:v>43694.320641481485</c:v>
                </c:pt>
                <c:pt idx="10777">
                  <c:v>43694.569534965274</c:v>
                </c:pt>
                <c:pt idx="10778">
                  <c:v>43695.605487939814</c:v>
                </c:pt>
                <c:pt idx="10779">
                  <c:v>43695.610912789351</c:v>
                </c:pt>
                <c:pt idx="10780">
                  <c:v>43695.618708506947</c:v>
                </c:pt>
                <c:pt idx="10781">
                  <c:v>43695.630081192132</c:v>
                </c:pt>
                <c:pt idx="10782">
                  <c:v>43695.651178078704</c:v>
                </c:pt>
                <c:pt idx="10783">
                  <c:v>43695.681721099536</c:v>
                </c:pt>
                <c:pt idx="10784">
                  <c:v>43695.820041666666</c:v>
                </c:pt>
                <c:pt idx="10785">
                  <c:v>43695.830809826388</c:v>
                </c:pt>
                <c:pt idx="10786">
                  <c:v>43695.875099502315</c:v>
                </c:pt>
                <c:pt idx="10787">
                  <c:v>43696.109662581017</c:v>
                </c:pt>
                <c:pt idx="10788">
                  <c:v>43696.240566967594</c:v>
                </c:pt>
                <c:pt idx="10789">
                  <c:v>43696.248161539355</c:v>
                </c:pt>
                <c:pt idx="10790">
                  <c:v>43696.367610370369</c:v>
                </c:pt>
                <c:pt idx="10791">
                  <c:v>43696.389898414353</c:v>
                </c:pt>
                <c:pt idx="10792">
                  <c:v>43696.403325706022</c:v>
                </c:pt>
                <c:pt idx="10793">
                  <c:v>43696.423361620371</c:v>
                </c:pt>
                <c:pt idx="10794">
                  <c:v>43696.449797754627</c:v>
                </c:pt>
                <c:pt idx="10795">
                  <c:v>43696.471098819442</c:v>
                </c:pt>
                <c:pt idx="10796">
                  <c:v>43696.497499212965</c:v>
                </c:pt>
                <c:pt idx="10797">
                  <c:v>43696.531474224539</c:v>
                </c:pt>
                <c:pt idx="10798">
                  <c:v>43696.5556444213</c:v>
                </c:pt>
                <c:pt idx="10799">
                  <c:v>43696.561099872684</c:v>
                </c:pt>
                <c:pt idx="10800">
                  <c:v>43696.599573599538</c:v>
                </c:pt>
                <c:pt idx="10801">
                  <c:v>43696.60346997685</c:v>
                </c:pt>
                <c:pt idx="10802">
                  <c:v>43696.612965243054</c:v>
                </c:pt>
                <c:pt idx="10803">
                  <c:v>43696.616368483796</c:v>
                </c:pt>
                <c:pt idx="10804">
                  <c:v>43696.711120590277</c:v>
                </c:pt>
                <c:pt idx="10805">
                  <c:v>43696.713427893519</c:v>
                </c:pt>
                <c:pt idx="10806">
                  <c:v>43696.728387708332</c:v>
                </c:pt>
                <c:pt idx="10807">
                  <c:v>43696.757661412033</c:v>
                </c:pt>
                <c:pt idx="10808">
                  <c:v>43696.76154871528</c:v>
                </c:pt>
                <c:pt idx="10809">
                  <c:v>43697.047817650462</c:v>
                </c:pt>
                <c:pt idx="10810">
                  <c:v>43697.047965868056</c:v>
                </c:pt>
                <c:pt idx="10811">
                  <c:v>43697.279686875001</c:v>
                </c:pt>
                <c:pt idx="10812">
                  <c:v>43697.285190763891</c:v>
                </c:pt>
                <c:pt idx="10813">
                  <c:v>43697.295040104167</c:v>
                </c:pt>
                <c:pt idx="10814">
                  <c:v>43697.319262650461</c:v>
                </c:pt>
                <c:pt idx="10815">
                  <c:v>43697.460857951388</c:v>
                </c:pt>
                <c:pt idx="10816">
                  <c:v>43697.481112395835</c:v>
                </c:pt>
                <c:pt idx="10817">
                  <c:v>43697.562221921296</c:v>
                </c:pt>
                <c:pt idx="10818">
                  <c:v>43697.582445995373</c:v>
                </c:pt>
                <c:pt idx="10819">
                  <c:v>43697.594900960648</c:v>
                </c:pt>
                <c:pt idx="10820">
                  <c:v>43697.68863759259</c:v>
                </c:pt>
                <c:pt idx="10821">
                  <c:v>43697.780353530092</c:v>
                </c:pt>
                <c:pt idx="10822">
                  <c:v>43697.78134710648</c:v>
                </c:pt>
                <c:pt idx="10823">
                  <c:v>43697.781491550923</c:v>
                </c:pt>
                <c:pt idx="10824">
                  <c:v>43697.917083414352</c:v>
                </c:pt>
                <c:pt idx="10825">
                  <c:v>43697.983249409721</c:v>
                </c:pt>
                <c:pt idx="10826">
                  <c:v>43698.088846828701</c:v>
                </c:pt>
                <c:pt idx="10827">
                  <c:v>43698.201713194445</c:v>
                </c:pt>
                <c:pt idx="10828">
                  <c:v>43698.279492847221</c:v>
                </c:pt>
                <c:pt idx="10829">
                  <c:v>43698.385186111111</c:v>
                </c:pt>
                <c:pt idx="10830">
                  <c:v>43698.448551678244</c:v>
                </c:pt>
                <c:pt idx="10831">
                  <c:v>43698.792169988425</c:v>
                </c:pt>
                <c:pt idx="10832">
                  <c:v>43698.858681527781</c:v>
                </c:pt>
                <c:pt idx="10833">
                  <c:v>43698.858847372685</c:v>
                </c:pt>
                <c:pt idx="10834">
                  <c:v>43698.859594131944</c:v>
                </c:pt>
                <c:pt idx="10835">
                  <c:v>43698.866238275463</c:v>
                </c:pt>
                <c:pt idx="10836">
                  <c:v>43698.868417696758</c:v>
                </c:pt>
                <c:pt idx="10837">
                  <c:v>43698.870813055553</c:v>
                </c:pt>
                <c:pt idx="10838">
                  <c:v>43699.189449803242</c:v>
                </c:pt>
                <c:pt idx="10839">
                  <c:v>43699.298126435184</c:v>
                </c:pt>
                <c:pt idx="10840">
                  <c:v>43699.46095966435</c:v>
                </c:pt>
                <c:pt idx="10841">
                  <c:v>43699.467893472225</c:v>
                </c:pt>
                <c:pt idx="10842">
                  <c:v>43699.474803657409</c:v>
                </c:pt>
                <c:pt idx="10843">
                  <c:v>43699.517401620367</c:v>
                </c:pt>
                <c:pt idx="10844">
                  <c:v>43699.574547719909</c:v>
                </c:pt>
                <c:pt idx="10845">
                  <c:v>43699.963281701392</c:v>
                </c:pt>
                <c:pt idx="10846">
                  <c:v>43699.969328634259</c:v>
                </c:pt>
                <c:pt idx="10847">
                  <c:v>43699.970953171294</c:v>
                </c:pt>
                <c:pt idx="10848">
                  <c:v>43699.994070277775</c:v>
                </c:pt>
                <c:pt idx="10849">
                  <c:v>43700.220371365744</c:v>
                </c:pt>
                <c:pt idx="10850">
                  <c:v>43700.246028634261</c:v>
                </c:pt>
                <c:pt idx="10851">
                  <c:v>43700.246446793979</c:v>
                </c:pt>
                <c:pt idx="10852">
                  <c:v>43700.355542557867</c:v>
                </c:pt>
                <c:pt idx="10853">
                  <c:v>43700.358373275463</c:v>
                </c:pt>
                <c:pt idx="10854">
                  <c:v>43700.433564965278</c:v>
                </c:pt>
                <c:pt idx="10855">
                  <c:v>43700.48940835648</c:v>
                </c:pt>
                <c:pt idx="10856">
                  <c:v>43700.618069374999</c:v>
                </c:pt>
                <c:pt idx="10857">
                  <c:v>43700.628951435188</c:v>
                </c:pt>
                <c:pt idx="10858">
                  <c:v>43700.6448318287</c:v>
                </c:pt>
                <c:pt idx="10859">
                  <c:v>43700.668035648145</c:v>
                </c:pt>
                <c:pt idx="10860">
                  <c:v>43700.713534594906</c:v>
                </c:pt>
                <c:pt idx="10861">
                  <c:v>43700.714227013887</c:v>
                </c:pt>
                <c:pt idx="10862">
                  <c:v>43700.716854085651</c:v>
                </c:pt>
                <c:pt idx="10863">
                  <c:v>43700.724233437497</c:v>
                </c:pt>
                <c:pt idx="10864">
                  <c:v>43700.737143344908</c:v>
                </c:pt>
                <c:pt idx="10865">
                  <c:v>43700.743271099534</c:v>
                </c:pt>
                <c:pt idx="10866">
                  <c:v>43700.840143981484</c:v>
                </c:pt>
                <c:pt idx="10867">
                  <c:v>43700.846641261574</c:v>
                </c:pt>
                <c:pt idx="10868">
                  <c:v>43700.866324027775</c:v>
                </c:pt>
                <c:pt idx="10869">
                  <c:v>43700.878174247686</c:v>
                </c:pt>
                <c:pt idx="10870">
                  <c:v>43700.885835682871</c:v>
                </c:pt>
                <c:pt idx="10871">
                  <c:v>43701.109233206022</c:v>
                </c:pt>
                <c:pt idx="10872">
                  <c:v>43701.122838773146</c:v>
                </c:pt>
                <c:pt idx="10873">
                  <c:v>43701.135585983793</c:v>
                </c:pt>
                <c:pt idx="10874">
                  <c:v>43701.258362881941</c:v>
                </c:pt>
                <c:pt idx="10875">
                  <c:v>43701.620880706017</c:v>
                </c:pt>
                <c:pt idx="10876">
                  <c:v>43702.189415219909</c:v>
                </c:pt>
                <c:pt idx="10877">
                  <c:v>43702.189529664349</c:v>
                </c:pt>
                <c:pt idx="10878">
                  <c:v>43702.194203171297</c:v>
                </c:pt>
                <c:pt idx="10879">
                  <c:v>43702.316258402781</c:v>
                </c:pt>
                <c:pt idx="10880">
                  <c:v>43702.339275752318</c:v>
                </c:pt>
                <c:pt idx="10881">
                  <c:v>43702.622235798612</c:v>
                </c:pt>
                <c:pt idx="10882">
                  <c:v>43702.696072465274</c:v>
                </c:pt>
                <c:pt idx="10883">
                  <c:v>43703.198699814813</c:v>
                </c:pt>
                <c:pt idx="10884">
                  <c:v>43703.225961828706</c:v>
                </c:pt>
                <c:pt idx="10885">
                  <c:v>43703.240263819447</c:v>
                </c:pt>
                <c:pt idx="10886">
                  <c:v>43703.333292303243</c:v>
                </c:pt>
                <c:pt idx="10887">
                  <c:v>43703.336076388892</c:v>
                </c:pt>
                <c:pt idx="10888">
                  <c:v>43703.336990648146</c:v>
                </c:pt>
                <c:pt idx="10889">
                  <c:v>43703.351843634257</c:v>
                </c:pt>
                <c:pt idx="10890">
                  <c:v>43703.35353255787</c:v>
                </c:pt>
                <c:pt idx="10891">
                  <c:v>43703.362031215278</c:v>
                </c:pt>
                <c:pt idx="10892">
                  <c:v>43703.377912546297</c:v>
                </c:pt>
                <c:pt idx="10893">
                  <c:v>43703.43225716435</c:v>
                </c:pt>
                <c:pt idx="10894">
                  <c:v>43703.680440972224</c:v>
                </c:pt>
                <c:pt idx="10895">
                  <c:v>43704.305565868053</c:v>
                </c:pt>
                <c:pt idx="10896">
                  <c:v>43704.333704039353</c:v>
                </c:pt>
                <c:pt idx="10897">
                  <c:v>43704.358529618054</c:v>
                </c:pt>
                <c:pt idx="10898">
                  <c:v>43704.420734652776</c:v>
                </c:pt>
                <c:pt idx="10899">
                  <c:v>43704.438620196757</c:v>
                </c:pt>
                <c:pt idx="10900">
                  <c:v>43704.442977893515</c:v>
                </c:pt>
                <c:pt idx="10901">
                  <c:v>43704.451740891207</c:v>
                </c:pt>
                <c:pt idx="10902">
                  <c:v>43704.456689155093</c:v>
                </c:pt>
                <c:pt idx="10903">
                  <c:v>43704.459440648148</c:v>
                </c:pt>
                <c:pt idx="10904">
                  <c:v>43704.466995995368</c:v>
                </c:pt>
                <c:pt idx="10905">
                  <c:v>43704.500465787038</c:v>
                </c:pt>
                <c:pt idx="10906">
                  <c:v>43704.520361053241</c:v>
                </c:pt>
                <c:pt idx="10907">
                  <c:v>43704.536702476849</c:v>
                </c:pt>
                <c:pt idx="10908">
                  <c:v>43704.542364872686</c:v>
                </c:pt>
                <c:pt idx="10909">
                  <c:v>43704.544889282406</c:v>
                </c:pt>
                <c:pt idx="10910">
                  <c:v>43704.550819108794</c:v>
                </c:pt>
                <c:pt idx="10911">
                  <c:v>43704.696537928241</c:v>
                </c:pt>
                <c:pt idx="10912">
                  <c:v>43704.700132106482</c:v>
                </c:pt>
                <c:pt idx="10913">
                  <c:v>43704.769571689816</c:v>
                </c:pt>
                <c:pt idx="10914">
                  <c:v>43705.165042592591</c:v>
                </c:pt>
                <c:pt idx="10915">
                  <c:v>43705.179715925929</c:v>
                </c:pt>
                <c:pt idx="10916">
                  <c:v>43705.272776631944</c:v>
                </c:pt>
                <c:pt idx="10917">
                  <c:v>43705.35525547454</c:v>
                </c:pt>
                <c:pt idx="10918">
                  <c:v>43705.411847627314</c:v>
                </c:pt>
                <c:pt idx="10919">
                  <c:v>43705.467156041668</c:v>
                </c:pt>
                <c:pt idx="10920">
                  <c:v>43705.583999814815</c:v>
                </c:pt>
                <c:pt idx="10921">
                  <c:v>43705.613984062496</c:v>
                </c:pt>
                <c:pt idx="10922">
                  <c:v>43705.709714826386</c:v>
                </c:pt>
                <c:pt idx="10923">
                  <c:v>43706.185836446763</c:v>
                </c:pt>
                <c:pt idx="10924">
                  <c:v>43706.232463333334</c:v>
                </c:pt>
                <c:pt idx="10925">
                  <c:v>43706.234581701392</c:v>
                </c:pt>
                <c:pt idx="10926">
                  <c:v>43706.359847777778</c:v>
                </c:pt>
                <c:pt idx="10927">
                  <c:v>43706.361956597226</c:v>
                </c:pt>
                <c:pt idx="10928">
                  <c:v>43706.3655678125</c:v>
                </c:pt>
                <c:pt idx="10929">
                  <c:v>43706.379316412036</c:v>
                </c:pt>
                <c:pt idx="10930">
                  <c:v>43706.467456273145</c:v>
                </c:pt>
                <c:pt idx="10931">
                  <c:v>43706.470281469905</c:v>
                </c:pt>
                <c:pt idx="10932">
                  <c:v>43706.471741006942</c:v>
                </c:pt>
                <c:pt idx="10933">
                  <c:v>43706.473039259261</c:v>
                </c:pt>
                <c:pt idx="10934">
                  <c:v>43706.552631423612</c:v>
                </c:pt>
                <c:pt idx="10935">
                  <c:v>43706.589960046294</c:v>
                </c:pt>
                <c:pt idx="10936">
                  <c:v>43706.617542754633</c:v>
                </c:pt>
                <c:pt idx="10937">
                  <c:v>43706.730693379628</c:v>
                </c:pt>
                <c:pt idx="10938">
                  <c:v>43707.152791678243</c:v>
                </c:pt>
                <c:pt idx="10939">
                  <c:v>43707.168663668985</c:v>
                </c:pt>
                <c:pt idx="10940">
                  <c:v>43707.269990717592</c:v>
                </c:pt>
                <c:pt idx="10941">
                  <c:v>43707.401005960652</c:v>
                </c:pt>
                <c:pt idx="10942">
                  <c:v>43707.405198483793</c:v>
                </c:pt>
                <c:pt idx="10943">
                  <c:v>43707.410988958334</c:v>
                </c:pt>
                <c:pt idx="10944">
                  <c:v>43707.417710949077</c:v>
                </c:pt>
                <c:pt idx="10945">
                  <c:v>43707.457923136571</c:v>
                </c:pt>
                <c:pt idx="10946">
                  <c:v>43707.470917025465</c:v>
                </c:pt>
                <c:pt idx="10947">
                  <c:v>43707.479709259256</c:v>
                </c:pt>
                <c:pt idx="10948">
                  <c:v>43707.534884062501</c:v>
                </c:pt>
                <c:pt idx="10949">
                  <c:v>43708.512270474537</c:v>
                </c:pt>
                <c:pt idx="10950">
                  <c:v>43708.695811793979</c:v>
                </c:pt>
                <c:pt idx="10951">
                  <c:v>43709.086950196761</c:v>
                </c:pt>
                <c:pt idx="10952">
                  <c:v>43709.09056045139</c:v>
                </c:pt>
                <c:pt idx="10953">
                  <c:v>43709.098033321759</c:v>
                </c:pt>
                <c:pt idx="10954">
                  <c:v>43710.124624039352</c:v>
                </c:pt>
                <c:pt idx="10955">
                  <c:v>43710.125479872688</c:v>
                </c:pt>
                <c:pt idx="10956">
                  <c:v>43710.128375752312</c:v>
                </c:pt>
                <c:pt idx="10957">
                  <c:v>43710.171475752315</c:v>
                </c:pt>
                <c:pt idx="10958">
                  <c:v>43710.24286515046</c:v>
                </c:pt>
                <c:pt idx="10959">
                  <c:v>43710.299579062499</c:v>
                </c:pt>
                <c:pt idx="10960">
                  <c:v>43710.329372361113</c:v>
                </c:pt>
                <c:pt idx="10961">
                  <c:v>43710.350250902775</c:v>
                </c:pt>
                <c:pt idx="10962">
                  <c:v>43710.382733761573</c:v>
                </c:pt>
                <c:pt idx="10963">
                  <c:v>43710.38293334491</c:v>
                </c:pt>
                <c:pt idx="10964">
                  <c:v>43710.412554270835</c:v>
                </c:pt>
                <c:pt idx="10965">
                  <c:v>43710.435635335649</c:v>
                </c:pt>
                <c:pt idx="10966">
                  <c:v>43710.435757719904</c:v>
                </c:pt>
                <c:pt idx="10967">
                  <c:v>43710.454783217596</c:v>
                </c:pt>
                <c:pt idx="10968">
                  <c:v>43710.459434375</c:v>
                </c:pt>
                <c:pt idx="10969">
                  <c:v>43710.566049687499</c:v>
                </c:pt>
                <c:pt idx="10970">
                  <c:v>43710.752734409725</c:v>
                </c:pt>
                <c:pt idx="10971">
                  <c:v>43711.058764016205</c:v>
                </c:pt>
                <c:pt idx="10972">
                  <c:v>43711.060320358796</c:v>
                </c:pt>
                <c:pt idx="10973">
                  <c:v>43711.415965196757</c:v>
                </c:pt>
                <c:pt idx="10974">
                  <c:v>43711.423438495367</c:v>
                </c:pt>
                <c:pt idx="10975">
                  <c:v>43711.424781678237</c:v>
                </c:pt>
                <c:pt idx="10976">
                  <c:v>43711.447287662035</c:v>
                </c:pt>
                <c:pt idx="10977">
                  <c:v>43711.466944988424</c:v>
                </c:pt>
                <c:pt idx="10978">
                  <c:v>43711.489777499999</c:v>
                </c:pt>
                <c:pt idx="10979">
                  <c:v>43711.505679895832</c:v>
                </c:pt>
                <c:pt idx="10980">
                  <c:v>43711.50735334491</c:v>
                </c:pt>
                <c:pt idx="10981">
                  <c:v>43711.525720578706</c:v>
                </c:pt>
                <c:pt idx="10982">
                  <c:v>43711.656957777777</c:v>
                </c:pt>
                <c:pt idx="10983">
                  <c:v>43711.660407685187</c:v>
                </c:pt>
                <c:pt idx="10984">
                  <c:v>43711.685342349534</c:v>
                </c:pt>
                <c:pt idx="10985">
                  <c:v>43711.688536898146</c:v>
                </c:pt>
                <c:pt idx="10986">
                  <c:v>43712.239410439812</c:v>
                </c:pt>
                <c:pt idx="10987">
                  <c:v>43712.321225879627</c:v>
                </c:pt>
                <c:pt idx="10988">
                  <c:v>43712.321896967595</c:v>
                </c:pt>
                <c:pt idx="10989">
                  <c:v>43712.356182743053</c:v>
                </c:pt>
                <c:pt idx="10990">
                  <c:v>43712.375289363423</c:v>
                </c:pt>
                <c:pt idx="10991">
                  <c:v>43712.392976782408</c:v>
                </c:pt>
                <c:pt idx="10992">
                  <c:v>43712.45933070602</c:v>
                </c:pt>
                <c:pt idx="10993">
                  <c:v>43712.468782997683</c:v>
                </c:pt>
                <c:pt idx="10994">
                  <c:v>43712.564677615737</c:v>
                </c:pt>
                <c:pt idx="10995">
                  <c:v>43712.672124594908</c:v>
                </c:pt>
                <c:pt idx="10996">
                  <c:v>43712.867584513886</c:v>
                </c:pt>
                <c:pt idx="10997">
                  <c:v>43713.097065856484</c:v>
                </c:pt>
                <c:pt idx="10998">
                  <c:v>43713.098315289353</c:v>
                </c:pt>
                <c:pt idx="10999">
                  <c:v>43713.116565312499</c:v>
                </c:pt>
                <c:pt idx="11000">
                  <c:v>43714.429280636577</c:v>
                </c:pt>
                <c:pt idx="11001">
                  <c:v>43715.067379560183</c:v>
                </c:pt>
                <c:pt idx="11002">
                  <c:v>43715.618913391205</c:v>
                </c:pt>
                <c:pt idx="11003">
                  <c:v>43715.620019756941</c:v>
                </c:pt>
                <c:pt idx="11004">
                  <c:v>43715.62151665509</c:v>
                </c:pt>
                <c:pt idx="11005">
                  <c:v>43716.713340358794</c:v>
                </c:pt>
                <c:pt idx="11006">
                  <c:v>43716.822201076386</c:v>
                </c:pt>
                <c:pt idx="11007">
                  <c:v>43717.323586030092</c:v>
                </c:pt>
                <c:pt idx="11008">
                  <c:v>43717.349341956018</c:v>
                </c:pt>
                <c:pt idx="11009">
                  <c:v>43717.351777939817</c:v>
                </c:pt>
                <c:pt idx="11010">
                  <c:v>43717.875090127316</c:v>
                </c:pt>
                <c:pt idx="11011">
                  <c:v>43717.877396932869</c:v>
                </c:pt>
                <c:pt idx="11012">
                  <c:v>43718.221267731482</c:v>
                </c:pt>
                <c:pt idx="11013">
                  <c:v>43718.255453425925</c:v>
                </c:pt>
                <c:pt idx="11014">
                  <c:v>43718.393202349536</c:v>
                </c:pt>
                <c:pt idx="11015">
                  <c:v>43718.461397638886</c:v>
                </c:pt>
                <c:pt idx="11016">
                  <c:v>43718.49143415509</c:v>
                </c:pt>
                <c:pt idx="11017">
                  <c:v>43718.663444108795</c:v>
                </c:pt>
                <c:pt idx="11018">
                  <c:v>43718.89210355324</c:v>
                </c:pt>
                <c:pt idx="11019">
                  <c:v>43718.898699039353</c:v>
                </c:pt>
                <c:pt idx="11020">
                  <c:v>43718.993787500003</c:v>
                </c:pt>
                <c:pt idx="11021">
                  <c:v>43719.015945266205</c:v>
                </c:pt>
                <c:pt idx="11022">
                  <c:v>43719.01687162037</c:v>
                </c:pt>
                <c:pt idx="11023">
                  <c:v>43719.031825844904</c:v>
                </c:pt>
                <c:pt idx="11024">
                  <c:v>43719.127994537041</c:v>
                </c:pt>
                <c:pt idx="11025">
                  <c:v>43719.193927858796</c:v>
                </c:pt>
                <c:pt idx="11026">
                  <c:v>43719.198980532405</c:v>
                </c:pt>
                <c:pt idx="11027">
                  <c:v>43719.225673946756</c:v>
                </c:pt>
                <c:pt idx="11028">
                  <c:v>43719.226876469904</c:v>
                </c:pt>
                <c:pt idx="11029">
                  <c:v>43719.378096250002</c:v>
                </c:pt>
                <c:pt idx="11030">
                  <c:v>43719.446173819444</c:v>
                </c:pt>
                <c:pt idx="11031">
                  <c:v>43719.460585520836</c:v>
                </c:pt>
                <c:pt idx="11032">
                  <c:v>43719.529950300923</c:v>
                </c:pt>
                <c:pt idx="11033">
                  <c:v>43719.554678263892</c:v>
                </c:pt>
                <c:pt idx="11034">
                  <c:v>43719.751490000002</c:v>
                </c:pt>
                <c:pt idx="11035">
                  <c:v>43719.765514513892</c:v>
                </c:pt>
                <c:pt idx="11036">
                  <c:v>43720.169877384258</c:v>
                </c:pt>
                <c:pt idx="11037">
                  <c:v>43720.221253333337</c:v>
                </c:pt>
                <c:pt idx="11038">
                  <c:v>43720.222741180558</c:v>
                </c:pt>
                <c:pt idx="11039">
                  <c:v>43720.222778703705</c:v>
                </c:pt>
                <c:pt idx="11040">
                  <c:v>43720.359643159725</c:v>
                </c:pt>
                <c:pt idx="11041">
                  <c:v>43720.377398888886</c:v>
                </c:pt>
                <c:pt idx="11042">
                  <c:v>43720.466756423608</c:v>
                </c:pt>
                <c:pt idx="11043">
                  <c:v>43720.47057568287</c:v>
                </c:pt>
                <c:pt idx="11044">
                  <c:v>43720.545295300923</c:v>
                </c:pt>
                <c:pt idx="11045">
                  <c:v>43720.587322384257</c:v>
                </c:pt>
                <c:pt idx="11046">
                  <c:v>43720.618660902779</c:v>
                </c:pt>
                <c:pt idx="11047">
                  <c:v>43720.77364728009</c:v>
                </c:pt>
                <c:pt idx="11048">
                  <c:v>43721.164329363426</c:v>
                </c:pt>
                <c:pt idx="11049">
                  <c:v>43721.167693194446</c:v>
                </c:pt>
                <c:pt idx="11050">
                  <c:v>43721.357209513888</c:v>
                </c:pt>
                <c:pt idx="11051">
                  <c:v>43721.358551828707</c:v>
                </c:pt>
                <c:pt idx="11052">
                  <c:v>43721.36042960648</c:v>
                </c:pt>
                <c:pt idx="11053">
                  <c:v>43721.362666701389</c:v>
                </c:pt>
                <c:pt idx="11054">
                  <c:v>43721.678572326389</c:v>
                </c:pt>
                <c:pt idx="11055">
                  <c:v>43722.12464047454</c:v>
                </c:pt>
                <c:pt idx="11056">
                  <c:v>43722.31052890046</c:v>
                </c:pt>
                <c:pt idx="11057">
                  <c:v>43722.310653055552</c:v>
                </c:pt>
                <c:pt idx="11058">
                  <c:v>43722.311597106484</c:v>
                </c:pt>
                <c:pt idx="11059">
                  <c:v>43723.503853101851</c:v>
                </c:pt>
                <c:pt idx="11060">
                  <c:v>43724.115027071763</c:v>
                </c:pt>
                <c:pt idx="11061">
                  <c:v>43724.117808136572</c:v>
                </c:pt>
                <c:pt idx="11062">
                  <c:v>43724.164891712964</c:v>
                </c:pt>
                <c:pt idx="11063">
                  <c:v>43724.438769085646</c:v>
                </c:pt>
                <c:pt idx="11064">
                  <c:v>43724.542742997684</c:v>
                </c:pt>
                <c:pt idx="11065">
                  <c:v>43724.620397152779</c:v>
                </c:pt>
                <c:pt idx="11066">
                  <c:v>43724.624873877314</c:v>
                </c:pt>
                <c:pt idx="11067">
                  <c:v>43724.840410439814</c:v>
                </c:pt>
                <c:pt idx="11068">
                  <c:v>43724.848523599539</c:v>
                </c:pt>
                <c:pt idx="11069">
                  <c:v>43725.084270960651</c:v>
                </c:pt>
                <c:pt idx="11070">
                  <c:v>43725.14178283565</c:v>
                </c:pt>
                <c:pt idx="11071">
                  <c:v>43725.175174930555</c:v>
                </c:pt>
                <c:pt idx="11072">
                  <c:v>43725.188049062497</c:v>
                </c:pt>
                <c:pt idx="11073">
                  <c:v>43725.313580231479</c:v>
                </c:pt>
                <c:pt idx="11074">
                  <c:v>43725.316289826391</c:v>
                </c:pt>
                <c:pt idx="11075">
                  <c:v>43725.344382106479</c:v>
                </c:pt>
                <c:pt idx="11076">
                  <c:v>43725.444624363423</c:v>
                </c:pt>
                <c:pt idx="11077">
                  <c:v>43725.525404525462</c:v>
                </c:pt>
                <c:pt idx="11078">
                  <c:v>43725.541059120369</c:v>
                </c:pt>
                <c:pt idx="11079">
                  <c:v>43725.661165671299</c:v>
                </c:pt>
                <c:pt idx="11080">
                  <c:v>43725.697055937497</c:v>
                </c:pt>
                <c:pt idx="11081">
                  <c:v>43725.698546782405</c:v>
                </c:pt>
                <c:pt idx="11082">
                  <c:v>43725.705018912035</c:v>
                </c:pt>
                <c:pt idx="11083">
                  <c:v>43725.714189143517</c:v>
                </c:pt>
                <c:pt idx="11084">
                  <c:v>43725.715282083336</c:v>
                </c:pt>
                <c:pt idx="11085">
                  <c:v>43725.722238379632</c:v>
                </c:pt>
                <c:pt idx="11086">
                  <c:v>43726.160618888891</c:v>
                </c:pt>
                <c:pt idx="11087">
                  <c:v>43726.184114837961</c:v>
                </c:pt>
                <c:pt idx="11088">
                  <c:v>43726.291266944441</c:v>
                </c:pt>
                <c:pt idx="11089">
                  <c:v>43726.407595682867</c:v>
                </c:pt>
                <c:pt idx="11090">
                  <c:v>43726.428066782406</c:v>
                </c:pt>
                <c:pt idx="11091">
                  <c:v>43726.460726064812</c:v>
                </c:pt>
                <c:pt idx="11092">
                  <c:v>43727.19469916667</c:v>
                </c:pt>
                <c:pt idx="11093">
                  <c:v>43727.227050208334</c:v>
                </c:pt>
                <c:pt idx="11094">
                  <c:v>43727.227985069447</c:v>
                </c:pt>
                <c:pt idx="11095">
                  <c:v>43727.228669930555</c:v>
                </c:pt>
                <c:pt idx="11096">
                  <c:v>43727.229066099535</c:v>
                </c:pt>
                <c:pt idx="11097">
                  <c:v>43727.268009340274</c:v>
                </c:pt>
                <c:pt idx="11098">
                  <c:v>43727.26812202546</c:v>
                </c:pt>
                <c:pt idx="11099">
                  <c:v>43727.314317233795</c:v>
                </c:pt>
                <c:pt idx="11100">
                  <c:v>43727.394422129626</c:v>
                </c:pt>
                <c:pt idx="11101">
                  <c:v>43727.410231423608</c:v>
                </c:pt>
                <c:pt idx="11102">
                  <c:v>43727.416897743053</c:v>
                </c:pt>
                <c:pt idx="11103">
                  <c:v>43727.467851724534</c:v>
                </c:pt>
                <c:pt idx="11104">
                  <c:v>43727.50415912037</c:v>
                </c:pt>
                <c:pt idx="11105">
                  <c:v>43727.537272372683</c:v>
                </c:pt>
                <c:pt idx="11106">
                  <c:v>43727.578836608795</c:v>
                </c:pt>
                <c:pt idx="11107">
                  <c:v>43727.620059513887</c:v>
                </c:pt>
                <c:pt idx="11108">
                  <c:v>43727.664734317128</c:v>
                </c:pt>
                <c:pt idx="11109">
                  <c:v>43727.681527083332</c:v>
                </c:pt>
                <c:pt idx="11110">
                  <c:v>43727.68927116898</c:v>
                </c:pt>
                <c:pt idx="11111">
                  <c:v>43727.691763645831</c:v>
                </c:pt>
                <c:pt idx="11112">
                  <c:v>43727.910798969904</c:v>
                </c:pt>
                <c:pt idx="11113">
                  <c:v>43728.213181562503</c:v>
                </c:pt>
                <c:pt idx="11114">
                  <c:v>43728.22288321759</c:v>
                </c:pt>
                <c:pt idx="11115">
                  <c:v>43728.341253680555</c:v>
                </c:pt>
                <c:pt idx="11116">
                  <c:v>43728.436312777776</c:v>
                </c:pt>
                <c:pt idx="11117">
                  <c:v>43728.555799664355</c:v>
                </c:pt>
                <c:pt idx="11118">
                  <c:v>43729.392551921293</c:v>
                </c:pt>
                <c:pt idx="11119">
                  <c:v>43731.235754189816</c:v>
                </c:pt>
                <c:pt idx="11120">
                  <c:v>43731.289127847223</c:v>
                </c:pt>
                <c:pt idx="11121">
                  <c:v>43731.322955127318</c:v>
                </c:pt>
                <c:pt idx="11122">
                  <c:v>43731.505220694446</c:v>
                </c:pt>
                <c:pt idx="11123">
                  <c:v>43731.556723784721</c:v>
                </c:pt>
                <c:pt idx="11124">
                  <c:v>43731.558292361115</c:v>
                </c:pt>
                <c:pt idx="11125">
                  <c:v>43731.614597060186</c:v>
                </c:pt>
                <c:pt idx="11126">
                  <c:v>43731.629570358797</c:v>
                </c:pt>
                <c:pt idx="11127">
                  <c:v>43731.684620428241</c:v>
                </c:pt>
                <c:pt idx="11128">
                  <c:v>43731.686600682871</c:v>
                </c:pt>
                <c:pt idx="11129">
                  <c:v>43731.726599236114</c:v>
                </c:pt>
                <c:pt idx="11130">
                  <c:v>43731.767741481483</c:v>
                </c:pt>
                <c:pt idx="11131">
                  <c:v>43732.183255914351</c:v>
                </c:pt>
                <c:pt idx="11132">
                  <c:v>43732.232004050929</c:v>
                </c:pt>
                <c:pt idx="11133">
                  <c:v>43732.24210520833</c:v>
                </c:pt>
                <c:pt idx="11134">
                  <c:v>43732.255255370372</c:v>
                </c:pt>
                <c:pt idx="11135">
                  <c:v>43732.31276296296</c:v>
                </c:pt>
                <c:pt idx="11136">
                  <c:v>43732.319083576389</c:v>
                </c:pt>
                <c:pt idx="11137">
                  <c:v>43732.370374375001</c:v>
                </c:pt>
                <c:pt idx="11138">
                  <c:v>43732.371595254626</c:v>
                </c:pt>
                <c:pt idx="11139">
                  <c:v>43732.405360821758</c:v>
                </c:pt>
                <c:pt idx="11140">
                  <c:v>43732.428029074072</c:v>
                </c:pt>
                <c:pt idx="11141">
                  <c:v>43732.494946134262</c:v>
                </c:pt>
                <c:pt idx="11142">
                  <c:v>43732.539132384256</c:v>
                </c:pt>
                <c:pt idx="11143">
                  <c:v>43732.732600752315</c:v>
                </c:pt>
                <c:pt idx="11144">
                  <c:v>43733.312271099538</c:v>
                </c:pt>
                <c:pt idx="11145">
                  <c:v>43733.341048043978</c:v>
                </c:pt>
                <c:pt idx="11146">
                  <c:v>43733.355384641203</c:v>
                </c:pt>
                <c:pt idx="11147">
                  <c:v>43733.356385462961</c:v>
                </c:pt>
                <c:pt idx="11148">
                  <c:v>43733.557728483793</c:v>
                </c:pt>
                <c:pt idx="11149">
                  <c:v>43733.559365486108</c:v>
                </c:pt>
                <c:pt idx="11150">
                  <c:v>43733.676781203707</c:v>
                </c:pt>
                <c:pt idx="11151">
                  <c:v>43733.676962025464</c:v>
                </c:pt>
                <c:pt idx="11152">
                  <c:v>43733.692744375003</c:v>
                </c:pt>
                <c:pt idx="11153">
                  <c:v>43734.209625833333</c:v>
                </c:pt>
                <c:pt idx="11154">
                  <c:v>43734.326704687497</c:v>
                </c:pt>
                <c:pt idx="11155">
                  <c:v>43734.449463993056</c:v>
                </c:pt>
                <c:pt idx="11156">
                  <c:v>43735.108527430559</c:v>
                </c:pt>
                <c:pt idx="11157">
                  <c:v>43735.108544780094</c:v>
                </c:pt>
                <c:pt idx="11158">
                  <c:v>43735.42840409722</c:v>
                </c:pt>
                <c:pt idx="11159">
                  <c:v>43735.491261574076</c:v>
                </c:pt>
                <c:pt idx="11160">
                  <c:v>43735.752574270831</c:v>
                </c:pt>
                <c:pt idx="11161">
                  <c:v>43736.485381585648</c:v>
                </c:pt>
                <c:pt idx="11162">
                  <c:v>43737.427710821758</c:v>
                </c:pt>
                <c:pt idx="11163">
                  <c:v>43737.437908240739</c:v>
                </c:pt>
                <c:pt idx="11164">
                  <c:v>43738.10567138889</c:v>
                </c:pt>
                <c:pt idx="11165">
                  <c:v>43738.361958703703</c:v>
                </c:pt>
                <c:pt idx="11166">
                  <c:v>43738.365832488424</c:v>
                </c:pt>
                <c:pt idx="11167">
                  <c:v>43738.421437569443</c:v>
                </c:pt>
                <c:pt idx="11168">
                  <c:v>43739.114842106479</c:v>
                </c:pt>
                <c:pt idx="11169">
                  <c:v>43739.175628680554</c:v>
                </c:pt>
                <c:pt idx="11170">
                  <c:v>43739.176154236113</c:v>
                </c:pt>
                <c:pt idx="11171">
                  <c:v>43739.184317581021</c:v>
                </c:pt>
                <c:pt idx="11172">
                  <c:v>43739.207424409724</c:v>
                </c:pt>
                <c:pt idx="11173">
                  <c:v>43739.353798738426</c:v>
                </c:pt>
                <c:pt idx="11174">
                  <c:v>43739.354700405092</c:v>
                </c:pt>
                <c:pt idx="11175">
                  <c:v>43739.409737465277</c:v>
                </c:pt>
                <c:pt idx="11176">
                  <c:v>43739.422006099536</c:v>
                </c:pt>
                <c:pt idx="11177">
                  <c:v>43739.446004189813</c:v>
                </c:pt>
                <c:pt idx="11178">
                  <c:v>43739.45515509259</c:v>
                </c:pt>
                <c:pt idx="11179">
                  <c:v>43739.769744224533</c:v>
                </c:pt>
                <c:pt idx="11180">
                  <c:v>43739.801216979169</c:v>
                </c:pt>
                <c:pt idx="11181">
                  <c:v>43740.339472210646</c:v>
                </c:pt>
                <c:pt idx="11182">
                  <c:v>43740.344381446761</c:v>
                </c:pt>
                <c:pt idx="11183">
                  <c:v>43740.352267349539</c:v>
                </c:pt>
                <c:pt idx="11184">
                  <c:v>43740.354135081019</c:v>
                </c:pt>
                <c:pt idx="11185">
                  <c:v>43740.360438368058</c:v>
                </c:pt>
                <c:pt idx="11186">
                  <c:v>43740.374654629632</c:v>
                </c:pt>
                <c:pt idx="11187">
                  <c:v>43740.418039895834</c:v>
                </c:pt>
                <c:pt idx="11188">
                  <c:v>43740.445637951387</c:v>
                </c:pt>
                <c:pt idx="11189">
                  <c:v>43740.446230162037</c:v>
                </c:pt>
                <c:pt idx="11190">
                  <c:v>43740.455641562497</c:v>
                </c:pt>
                <c:pt idx="11191">
                  <c:v>43741.113987962963</c:v>
                </c:pt>
                <c:pt idx="11192">
                  <c:v>43741.352196250002</c:v>
                </c:pt>
                <c:pt idx="11193">
                  <c:v>43741.36903303241</c:v>
                </c:pt>
                <c:pt idx="11194">
                  <c:v>43741.377638124999</c:v>
                </c:pt>
                <c:pt idx="11195">
                  <c:v>43741.398099791666</c:v>
                </c:pt>
                <c:pt idx="11196">
                  <c:v>43741.399054085647</c:v>
                </c:pt>
                <c:pt idx="11197">
                  <c:v>43741.496876180558</c:v>
                </c:pt>
                <c:pt idx="11198">
                  <c:v>43742.125955439813</c:v>
                </c:pt>
                <c:pt idx="11199">
                  <c:v>43742.15438266204</c:v>
                </c:pt>
                <c:pt idx="11200">
                  <c:v>43742.175651527781</c:v>
                </c:pt>
                <c:pt idx="11201">
                  <c:v>43742.175997881946</c:v>
                </c:pt>
                <c:pt idx="11202">
                  <c:v>43742.229028726855</c:v>
                </c:pt>
                <c:pt idx="11203">
                  <c:v>43742.315320185182</c:v>
                </c:pt>
                <c:pt idx="11204">
                  <c:v>43742.338525335646</c:v>
                </c:pt>
                <c:pt idx="11205">
                  <c:v>43742.384112071763</c:v>
                </c:pt>
                <c:pt idx="11206">
                  <c:v>43742.498939942132</c:v>
                </c:pt>
                <c:pt idx="11207">
                  <c:v>43742.499948217592</c:v>
                </c:pt>
                <c:pt idx="11208">
                  <c:v>43742.501083206022</c:v>
                </c:pt>
                <c:pt idx="11209">
                  <c:v>43742.50228439815</c:v>
                </c:pt>
                <c:pt idx="11210">
                  <c:v>43742.523506273152</c:v>
                </c:pt>
                <c:pt idx="11211">
                  <c:v>43742.585287372684</c:v>
                </c:pt>
                <c:pt idx="11212">
                  <c:v>43742.871247037037</c:v>
                </c:pt>
                <c:pt idx="11213">
                  <c:v>43743.197682777776</c:v>
                </c:pt>
                <c:pt idx="11214">
                  <c:v>43743.234603333331</c:v>
                </c:pt>
                <c:pt idx="11215">
                  <c:v>43743.235113425922</c:v>
                </c:pt>
                <c:pt idx="11216">
                  <c:v>43743.256027430558</c:v>
                </c:pt>
                <c:pt idx="11217">
                  <c:v>43743.26288278935</c:v>
                </c:pt>
                <c:pt idx="11218">
                  <c:v>43743.386458576388</c:v>
                </c:pt>
                <c:pt idx="11219">
                  <c:v>43743.387885208336</c:v>
                </c:pt>
                <c:pt idx="11220">
                  <c:v>43743.388217928237</c:v>
                </c:pt>
                <c:pt idx="11221">
                  <c:v>43743.388538749998</c:v>
                </c:pt>
                <c:pt idx="11222">
                  <c:v>43744.156580763891</c:v>
                </c:pt>
                <c:pt idx="11223">
                  <c:v>43744.156930347221</c:v>
                </c:pt>
                <c:pt idx="11224">
                  <c:v>43744.168568125002</c:v>
                </c:pt>
                <c:pt idx="11225">
                  <c:v>43744.228681631947</c:v>
                </c:pt>
                <c:pt idx="11226">
                  <c:v>43744.246861863423</c:v>
                </c:pt>
                <c:pt idx="11227">
                  <c:v>43744.292078182873</c:v>
                </c:pt>
                <c:pt idx="11228">
                  <c:v>43744.308664791664</c:v>
                </c:pt>
                <c:pt idx="11229">
                  <c:v>43744.37269142361</c:v>
                </c:pt>
                <c:pt idx="11230">
                  <c:v>43744.393402835645</c:v>
                </c:pt>
                <c:pt idx="11231">
                  <c:v>43744.394254386571</c:v>
                </c:pt>
                <c:pt idx="11232">
                  <c:v>43744.399931516207</c:v>
                </c:pt>
                <c:pt idx="11233">
                  <c:v>43744.412173564815</c:v>
                </c:pt>
                <c:pt idx="11234">
                  <c:v>43744.930124502316</c:v>
                </c:pt>
                <c:pt idx="11235">
                  <c:v>43745.088417916668</c:v>
                </c:pt>
                <c:pt idx="11236">
                  <c:v>43745.128598460651</c:v>
                </c:pt>
                <c:pt idx="11237">
                  <c:v>43745.182477361108</c:v>
                </c:pt>
                <c:pt idx="11238">
                  <c:v>43745.192595266206</c:v>
                </c:pt>
                <c:pt idx="11239">
                  <c:v>43745.192933865743</c:v>
                </c:pt>
                <c:pt idx="11240">
                  <c:v>43745.233088449073</c:v>
                </c:pt>
                <c:pt idx="11241">
                  <c:v>43745.251267199077</c:v>
                </c:pt>
                <c:pt idx="11242">
                  <c:v>43745.330205613427</c:v>
                </c:pt>
                <c:pt idx="11243">
                  <c:v>43745.339780115741</c:v>
                </c:pt>
                <c:pt idx="11244">
                  <c:v>43745.341452430555</c:v>
                </c:pt>
                <c:pt idx="11245">
                  <c:v>43745.345027824071</c:v>
                </c:pt>
                <c:pt idx="11246">
                  <c:v>43745.372208831017</c:v>
                </c:pt>
                <c:pt idx="11247">
                  <c:v>43745.38173025463</c:v>
                </c:pt>
                <c:pt idx="11248">
                  <c:v>43745.384118807873</c:v>
                </c:pt>
                <c:pt idx="11249">
                  <c:v>43745.439366712963</c:v>
                </c:pt>
                <c:pt idx="11250">
                  <c:v>43745.793060625001</c:v>
                </c:pt>
                <c:pt idx="11251">
                  <c:v>43746.283311967592</c:v>
                </c:pt>
                <c:pt idx="11252">
                  <c:v>43746.337794189814</c:v>
                </c:pt>
                <c:pt idx="11253">
                  <c:v>43746.362495960646</c:v>
                </c:pt>
                <c:pt idx="11254">
                  <c:v>43746.410063460651</c:v>
                </c:pt>
                <c:pt idx="11255">
                  <c:v>43746.415335636571</c:v>
                </c:pt>
                <c:pt idx="11256">
                  <c:v>43746.41624564815</c:v>
                </c:pt>
                <c:pt idx="11257">
                  <c:v>43746.448975023151</c:v>
                </c:pt>
                <c:pt idx="11258">
                  <c:v>43746.670202013891</c:v>
                </c:pt>
                <c:pt idx="11259">
                  <c:v>43746.734643171294</c:v>
                </c:pt>
                <c:pt idx="11260">
                  <c:v>43746.734658483794</c:v>
                </c:pt>
                <c:pt idx="11261">
                  <c:v>43746.775777430557</c:v>
                </c:pt>
                <c:pt idx="11262">
                  <c:v>43747.195850972224</c:v>
                </c:pt>
                <c:pt idx="11263">
                  <c:v>43747.206460231479</c:v>
                </c:pt>
                <c:pt idx="11264">
                  <c:v>43747.338101261572</c:v>
                </c:pt>
                <c:pt idx="11265">
                  <c:v>43747.377304930553</c:v>
                </c:pt>
                <c:pt idx="11266">
                  <c:v>43747.387603958334</c:v>
                </c:pt>
                <c:pt idx="11267">
                  <c:v>43747.414339768518</c:v>
                </c:pt>
                <c:pt idx="11268">
                  <c:v>43747.629115324075</c:v>
                </c:pt>
                <c:pt idx="11269">
                  <c:v>43747.644839456021</c:v>
                </c:pt>
                <c:pt idx="11270">
                  <c:v>43747.732256608797</c:v>
                </c:pt>
                <c:pt idx="11271">
                  <c:v>43748.447006967595</c:v>
                </c:pt>
                <c:pt idx="11272">
                  <c:v>43748.496974953705</c:v>
                </c:pt>
                <c:pt idx="11273">
                  <c:v>43748.515235057872</c:v>
                </c:pt>
                <c:pt idx="11274">
                  <c:v>43748.5432653588</c:v>
                </c:pt>
                <c:pt idx="11275">
                  <c:v>43748.593335925929</c:v>
                </c:pt>
                <c:pt idx="11276">
                  <c:v>43748.594914467591</c:v>
                </c:pt>
                <c:pt idx="11277">
                  <c:v>43748.684136053242</c:v>
                </c:pt>
                <c:pt idx="11278">
                  <c:v>43749.185370266205</c:v>
                </c:pt>
                <c:pt idx="11279">
                  <c:v>43749.22261837963</c:v>
                </c:pt>
                <c:pt idx="11280">
                  <c:v>43749.304248101849</c:v>
                </c:pt>
                <c:pt idx="11281">
                  <c:v>43749.31316416667</c:v>
                </c:pt>
                <c:pt idx="11282">
                  <c:v>43749.320918495374</c:v>
                </c:pt>
                <c:pt idx="11283">
                  <c:v>43749.322275601851</c:v>
                </c:pt>
                <c:pt idx="11284">
                  <c:v>43749.331234814817</c:v>
                </c:pt>
                <c:pt idx="11285">
                  <c:v>43749.334189236113</c:v>
                </c:pt>
                <c:pt idx="11286">
                  <c:v>43749.343466527775</c:v>
                </c:pt>
                <c:pt idx="11287">
                  <c:v>43749.344240925922</c:v>
                </c:pt>
                <c:pt idx="11288">
                  <c:v>43749.346816331017</c:v>
                </c:pt>
                <c:pt idx="11289">
                  <c:v>43749.366250023151</c:v>
                </c:pt>
                <c:pt idx="11290">
                  <c:v>43749.372188437497</c:v>
                </c:pt>
                <c:pt idx="11291">
                  <c:v>43749.388866516201</c:v>
                </c:pt>
                <c:pt idx="11292">
                  <c:v>43749.402798703704</c:v>
                </c:pt>
                <c:pt idx="11293">
                  <c:v>43749.409360150465</c:v>
                </c:pt>
                <c:pt idx="11294">
                  <c:v>43749.41168571759</c:v>
                </c:pt>
                <c:pt idx="11295">
                  <c:v>43749.419732696762</c:v>
                </c:pt>
                <c:pt idx="11296">
                  <c:v>43749.485171585649</c:v>
                </c:pt>
                <c:pt idx="11297">
                  <c:v>43749.514467060188</c:v>
                </c:pt>
                <c:pt idx="11298">
                  <c:v>43749.628628368053</c:v>
                </c:pt>
                <c:pt idx="11299">
                  <c:v>43749.872645578704</c:v>
                </c:pt>
                <c:pt idx="11300">
                  <c:v>43750.282306550929</c:v>
                </c:pt>
                <c:pt idx="11301">
                  <c:v>43750.312532337965</c:v>
                </c:pt>
                <c:pt idx="11302">
                  <c:v>43750.352528935182</c:v>
                </c:pt>
                <c:pt idx="11303">
                  <c:v>43750.356233877312</c:v>
                </c:pt>
                <c:pt idx="11304">
                  <c:v>43750.552185682871</c:v>
                </c:pt>
                <c:pt idx="11305">
                  <c:v>43750.558093182874</c:v>
                </c:pt>
                <c:pt idx="11306">
                  <c:v>43750.558729745368</c:v>
                </c:pt>
                <c:pt idx="11307">
                  <c:v>43751.389370925928</c:v>
                </c:pt>
                <c:pt idx="11308">
                  <c:v>43751.410816851851</c:v>
                </c:pt>
                <c:pt idx="11309">
                  <c:v>43751.415362673608</c:v>
                </c:pt>
                <c:pt idx="11310">
                  <c:v>43751.417497604169</c:v>
                </c:pt>
                <c:pt idx="11311">
                  <c:v>43751.421419189814</c:v>
                </c:pt>
                <c:pt idx="11312">
                  <c:v>43751.429065219905</c:v>
                </c:pt>
                <c:pt idx="11313">
                  <c:v>43751.442139537037</c:v>
                </c:pt>
                <c:pt idx="11314">
                  <c:v>43751.46253931713</c:v>
                </c:pt>
                <c:pt idx="11315">
                  <c:v>43751.513094155096</c:v>
                </c:pt>
                <c:pt idx="11316">
                  <c:v>43751.540098564816</c:v>
                </c:pt>
                <c:pt idx="11317">
                  <c:v>43751.598817407408</c:v>
                </c:pt>
                <c:pt idx="11318">
                  <c:v>43751.612969768517</c:v>
                </c:pt>
                <c:pt idx="11319">
                  <c:v>43751.613189895834</c:v>
                </c:pt>
                <c:pt idx="11320">
                  <c:v>43751.668703495372</c:v>
                </c:pt>
                <c:pt idx="11321">
                  <c:v>43751.684326041664</c:v>
                </c:pt>
                <c:pt idx="11322">
                  <c:v>43751.703704687498</c:v>
                </c:pt>
                <c:pt idx="11323">
                  <c:v>43751.70743584491</c:v>
                </c:pt>
                <c:pt idx="11324">
                  <c:v>43752.037989583332</c:v>
                </c:pt>
                <c:pt idx="11325">
                  <c:v>43752.042581284724</c:v>
                </c:pt>
                <c:pt idx="11326">
                  <c:v>43752.042591747682</c:v>
                </c:pt>
                <c:pt idx="11327">
                  <c:v>43752.044469849534</c:v>
                </c:pt>
                <c:pt idx="11328">
                  <c:v>43752.051051932867</c:v>
                </c:pt>
                <c:pt idx="11329">
                  <c:v>43752.068035601849</c:v>
                </c:pt>
                <c:pt idx="11330">
                  <c:v>43752.101202129626</c:v>
                </c:pt>
                <c:pt idx="11331">
                  <c:v>43752.183353032407</c:v>
                </c:pt>
                <c:pt idx="11332">
                  <c:v>43752.183568541666</c:v>
                </c:pt>
                <c:pt idx="11333">
                  <c:v>43752.183766504633</c:v>
                </c:pt>
                <c:pt idx="11334">
                  <c:v>43752.184039236112</c:v>
                </c:pt>
                <c:pt idx="11335">
                  <c:v>43752.184147743057</c:v>
                </c:pt>
                <c:pt idx="11336">
                  <c:v>43752.185068321756</c:v>
                </c:pt>
                <c:pt idx="11337">
                  <c:v>43752.232556180556</c:v>
                </c:pt>
                <c:pt idx="11338">
                  <c:v>43752.281789247689</c:v>
                </c:pt>
                <c:pt idx="11339">
                  <c:v>43752.291312754627</c:v>
                </c:pt>
                <c:pt idx="11340">
                  <c:v>43752.298008877318</c:v>
                </c:pt>
                <c:pt idx="11341">
                  <c:v>43752.40734701389</c:v>
                </c:pt>
                <c:pt idx="11342">
                  <c:v>43752.533857118055</c:v>
                </c:pt>
                <c:pt idx="11343">
                  <c:v>43752.551172534724</c:v>
                </c:pt>
                <c:pt idx="11344">
                  <c:v>43752.592346504629</c:v>
                </c:pt>
                <c:pt idx="11345">
                  <c:v>43752.613894699076</c:v>
                </c:pt>
                <c:pt idx="11346">
                  <c:v>43752.644222013892</c:v>
                </c:pt>
                <c:pt idx="11347">
                  <c:v>43752.885784999999</c:v>
                </c:pt>
                <c:pt idx="11348">
                  <c:v>43753.084110914351</c:v>
                </c:pt>
                <c:pt idx="11349">
                  <c:v>43753.084141701387</c:v>
                </c:pt>
                <c:pt idx="11350">
                  <c:v>43753.185597037038</c:v>
                </c:pt>
                <c:pt idx="11351">
                  <c:v>43753.225035185184</c:v>
                </c:pt>
                <c:pt idx="11352">
                  <c:v>43753.408041550923</c:v>
                </c:pt>
                <c:pt idx="11353">
                  <c:v>43753.650416643519</c:v>
                </c:pt>
                <c:pt idx="11354">
                  <c:v>43753.671654594909</c:v>
                </c:pt>
                <c:pt idx="11355">
                  <c:v>43753.697038483799</c:v>
                </c:pt>
                <c:pt idx="11356">
                  <c:v>43753.757945347221</c:v>
                </c:pt>
                <c:pt idx="11357">
                  <c:v>43754.140338564815</c:v>
                </c:pt>
                <c:pt idx="11358">
                  <c:v>43754.147044976853</c:v>
                </c:pt>
                <c:pt idx="11359">
                  <c:v>43754.175567685183</c:v>
                </c:pt>
                <c:pt idx="11360">
                  <c:v>43754.175986493057</c:v>
                </c:pt>
                <c:pt idx="11361">
                  <c:v>43754.202765254631</c:v>
                </c:pt>
                <c:pt idx="11362">
                  <c:v>43754.206978009257</c:v>
                </c:pt>
                <c:pt idx="11363">
                  <c:v>43754.226195347219</c:v>
                </c:pt>
                <c:pt idx="11364">
                  <c:v>43754.241396226855</c:v>
                </c:pt>
                <c:pt idx="11365">
                  <c:v>43754.482134421298</c:v>
                </c:pt>
                <c:pt idx="11366">
                  <c:v>43754.496434560184</c:v>
                </c:pt>
                <c:pt idx="11367">
                  <c:v>43754.565381759261</c:v>
                </c:pt>
                <c:pt idx="11368">
                  <c:v>43754.639993067132</c:v>
                </c:pt>
                <c:pt idx="11369">
                  <c:v>43754.646012986108</c:v>
                </c:pt>
                <c:pt idx="11370">
                  <c:v>43754.646648877315</c:v>
                </c:pt>
                <c:pt idx="11371">
                  <c:v>43754.699039108797</c:v>
                </c:pt>
                <c:pt idx="11372">
                  <c:v>43755.411038321756</c:v>
                </c:pt>
                <c:pt idx="11373">
                  <c:v>43755.446194247685</c:v>
                </c:pt>
                <c:pt idx="11374">
                  <c:v>43755.459716087964</c:v>
                </c:pt>
                <c:pt idx="11375">
                  <c:v>43755.61511259259</c:v>
                </c:pt>
                <c:pt idx="11376">
                  <c:v>43755.651453460647</c:v>
                </c:pt>
                <c:pt idx="11377">
                  <c:v>43756.127878043982</c:v>
                </c:pt>
                <c:pt idx="11378">
                  <c:v>43756.137482916667</c:v>
                </c:pt>
                <c:pt idx="11379">
                  <c:v>43756.188334525461</c:v>
                </c:pt>
                <c:pt idx="11380">
                  <c:v>43756.220764259262</c:v>
                </c:pt>
                <c:pt idx="11381">
                  <c:v>43756.222824988428</c:v>
                </c:pt>
                <c:pt idx="11382">
                  <c:v>43756.258407592592</c:v>
                </c:pt>
                <c:pt idx="11383">
                  <c:v>43756.259843611107</c:v>
                </c:pt>
                <c:pt idx="11384">
                  <c:v>43756.260500914352</c:v>
                </c:pt>
                <c:pt idx="11385">
                  <c:v>43756.404109340278</c:v>
                </c:pt>
                <c:pt idx="11386">
                  <c:v>43756.553132754627</c:v>
                </c:pt>
                <c:pt idx="11387">
                  <c:v>43756.555489907405</c:v>
                </c:pt>
                <c:pt idx="11388">
                  <c:v>43756.579686087964</c:v>
                </c:pt>
                <c:pt idx="11389">
                  <c:v>43756.582105868052</c:v>
                </c:pt>
                <c:pt idx="11390">
                  <c:v>43756.595822615738</c:v>
                </c:pt>
                <c:pt idx="11391">
                  <c:v>43756.60248483796</c:v>
                </c:pt>
                <c:pt idx="11392">
                  <c:v>43756.602858831022</c:v>
                </c:pt>
                <c:pt idx="11393">
                  <c:v>43756.604869675924</c:v>
                </c:pt>
                <c:pt idx="11394">
                  <c:v>43756.644648912035</c:v>
                </c:pt>
                <c:pt idx="11395">
                  <c:v>43756.744679050928</c:v>
                </c:pt>
                <c:pt idx="11396">
                  <c:v>43757.202578611112</c:v>
                </c:pt>
                <c:pt idx="11397">
                  <c:v>43757.226575439818</c:v>
                </c:pt>
                <c:pt idx="11398">
                  <c:v>43757.227806099538</c:v>
                </c:pt>
                <c:pt idx="11399">
                  <c:v>43758.247001585645</c:v>
                </c:pt>
                <c:pt idx="11400">
                  <c:v>43758.377069849535</c:v>
                </c:pt>
                <c:pt idx="11401">
                  <c:v>43758.396672337964</c:v>
                </c:pt>
                <c:pt idx="11402">
                  <c:v>43758.480642453702</c:v>
                </c:pt>
                <c:pt idx="11403">
                  <c:v>43758.610262048613</c:v>
                </c:pt>
                <c:pt idx="11404">
                  <c:v>43758.679053321757</c:v>
                </c:pt>
                <c:pt idx="11405">
                  <c:v>43759.069431585645</c:v>
                </c:pt>
                <c:pt idx="11406">
                  <c:v>43759.069942974536</c:v>
                </c:pt>
                <c:pt idx="11407">
                  <c:v>43759.190448333335</c:v>
                </c:pt>
                <c:pt idx="11408">
                  <c:v>43759.222637372688</c:v>
                </c:pt>
                <c:pt idx="11409">
                  <c:v>43759.236408715275</c:v>
                </c:pt>
                <c:pt idx="11410">
                  <c:v>43759.305949374997</c:v>
                </c:pt>
                <c:pt idx="11411">
                  <c:v>43759.307978923614</c:v>
                </c:pt>
                <c:pt idx="11412">
                  <c:v>43759.353601192131</c:v>
                </c:pt>
                <c:pt idx="11413">
                  <c:v>43759.356756724534</c:v>
                </c:pt>
                <c:pt idx="11414">
                  <c:v>43759.367045416664</c:v>
                </c:pt>
                <c:pt idx="11415">
                  <c:v>43759.372781712962</c:v>
                </c:pt>
                <c:pt idx="11416">
                  <c:v>43759.410312349537</c:v>
                </c:pt>
                <c:pt idx="11417">
                  <c:v>43759.483639039354</c:v>
                </c:pt>
                <c:pt idx="11418">
                  <c:v>43759.588151493059</c:v>
                </c:pt>
                <c:pt idx="11419">
                  <c:v>43759.672570300929</c:v>
                </c:pt>
                <c:pt idx="11420">
                  <c:v>43760.082061516201</c:v>
                </c:pt>
                <c:pt idx="11421">
                  <c:v>43760.094020474535</c:v>
                </c:pt>
                <c:pt idx="11422">
                  <c:v>43760.10357521991</c:v>
                </c:pt>
                <c:pt idx="11423">
                  <c:v>43760.110753622685</c:v>
                </c:pt>
                <c:pt idx="11424">
                  <c:v>43760.124386944444</c:v>
                </c:pt>
                <c:pt idx="11425">
                  <c:v>43760.134042858794</c:v>
                </c:pt>
                <c:pt idx="11426">
                  <c:v>43760.179441018518</c:v>
                </c:pt>
                <c:pt idx="11427">
                  <c:v>43760.208049513887</c:v>
                </c:pt>
                <c:pt idx="11428">
                  <c:v>43760.250792141203</c:v>
                </c:pt>
                <c:pt idx="11429">
                  <c:v>43760.337023113425</c:v>
                </c:pt>
                <c:pt idx="11430">
                  <c:v>43760.338643171293</c:v>
                </c:pt>
                <c:pt idx="11431">
                  <c:v>43760.356258171298</c:v>
                </c:pt>
                <c:pt idx="11432">
                  <c:v>43760.393609432867</c:v>
                </c:pt>
                <c:pt idx="11433">
                  <c:v>43760.4106841088</c:v>
                </c:pt>
                <c:pt idx="11434">
                  <c:v>43760.418389664352</c:v>
                </c:pt>
                <c:pt idx="11435">
                  <c:v>43760.425620694441</c:v>
                </c:pt>
                <c:pt idx="11436">
                  <c:v>43760.427325370372</c:v>
                </c:pt>
                <c:pt idx="11437">
                  <c:v>43760.441740300928</c:v>
                </c:pt>
                <c:pt idx="11438">
                  <c:v>43760.603423287037</c:v>
                </c:pt>
                <c:pt idx="11439">
                  <c:v>43760.604105370374</c:v>
                </c:pt>
                <c:pt idx="11440">
                  <c:v>43760.605085960648</c:v>
                </c:pt>
                <c:pt idx="11441">
                  <c:v>43760.625336574078</c:v>
                </c:pt>
                <c:pt idx="11442">
                  <c:v>43760.650518043978</c:v>
                </c:pt>
                <c:pt idx="11443">
                  <c:v>43760.652340763889</c:v>
                </c:pt>
                <c:pt idx="11444">
                  <c:v>43760.666333437497</c:v>
                </c:pt>
                <c:pt idx="11445">
                  <c:v>43760.750590127318</c:v>
                </c:pt>
                <c:pt idx="11446">
                  <c:v>43760.790267071759</c:v>
                </c:pt>
                <c:pt idx="11447">
                  <c:v>43760.793353946756</c:v>
                </c:pt>
                <c:pt idx="11448">
                  <c:v>43760.811046840281</c:v>
                </c:pt>
                <c:pt idx="11449">
                  <c:v>43760.84326011574</c:v>
                </c:pt>
                <c:pt idx="11450">
                  <c:v>43760.94327703704</c:v>
                </c:pt>
                <c:pt idx="11451">
                  <c:v>43761.05705408565</c:v>
                </c:pt>
                <c:pt idx="11452">
                  <c:v>43761.146495706016</c:v>
                </c:pt>
                <c:pt idx="11453">
                  <c:v>43761.147222118052</c:v>
                </c:pt>
                <c:pt idx="11454">
                  <c:v>43761.14727908565</c:v>
                </c:pt>
                <c:pt idx="11455">
                  <c:v>43761.168972870371</c:v>
                </c:pt>
                <c:pt idx="11456">
                  <c:v>43761.282380752316</c:v>
                </c:pt>
                <c:pt idx="11457">
                  <c:v>43761.286739849536</c:v>
                </c:pt>
                <c:pt idx="11458">
                  <c:v>43761.371455196757</c:v>
                </c:pt>
                <c:pt idx="11459">
                  <c:v>43761.383304085648</c:v>
                </c:pt>
                <c:pt idx="11460">
                  <c:v>43761.414420671295</c:v>
                </c:pt>
                <c:pt idx="11461">
                  <c:v>43761.416916898146</c:v>
                </c:pt>
                <c:pt idx="11462">
                  <c:v>43761.420629421293</c:v>
                </c:pt>
                <c:pt idx="11463">
                  <c:v>43761.495650393517</c:v>
                </c:pt>
                <c:pt idx="11464">
                  <c:v>43761.532318148151</c:v>
                </c:pt>
                <c:pt idx="11465">
                  <c:v>43761.544671527779</c:v>
                </c:pt>
                <c:pt idx="11466">
                  <c:v>43761.645433171296</c:v>
                </c:pt>
                <c:pt idx="11467">
                  <c:v>43761.647235601849</c:v>
                </c:pt>
                <c:pt idx="11468">
                  <c:v>43761.959425543981</c:v>
                </c:pt>
                <c:pt idx="11469">
                  <c:v>43762.046506180559</c:v>
                </c:pt>
                <c:pt idx="11470">
                  <c:v>43762.096719479166</c:v>
                </c:pt>
                <c:pt idx="11471">
                  <c:v>43762.10209857639</c:v>
                </c:pt>
                <c:pt idx="11472">
                  <c:v>43762.104326828703</c:v>
                </c:pt>
                <c:pt idx="11473">
                  <c:v>43762.180107708336</c:v>
                </c:pt>
                <c:pt idx="11474">
                  <c:v>43762.1939016088</c:v>
                </c:pt>
                <c:pt idx="11475">
                  <c:v>43762.194117025465</c:v>
                </c:pt>
                <c:pt idx="11476">
                  <c:v>43762.218396435186</c:v>
                </c:pt>
                <c:pt idx="11477">
                  <c:v>43762.244869004629</c:v>
                </c:pt>
                <c:pt idx="11478">
                  <c:v>43762.326874988423</c:v>
                </c:pt>
                <c:pt idx="11479">
                  <c:v>43762.330692546297</c:v>
                </c:pt>
                <c:pt idx="11480">
                  <c:v>43762.373307511574</c:v>
                </c:pt>
                <c:pt idx="11481">
                  <c:v>43762.378372523148</c:v>
                </c:pt>
                <c:pt idx="11482">
                  <c:v>43762.44003380787</c:v>
                </c:pt>
                <c:pt idx="11483">
                  <c:v>43762.470819282411</c:v>
                </c:pt>
                <c:pt idx="11484">
                  <c:v>43762.507960254632</c:v>
                </c:pt>
                <c:pt idx="11485">
                  <c:v>43762.508185856481</c:v>
                </c:pt>
                <c:pt idx="11486">
                  <c:v>43762.608316261576</c:v>
                </c:pt>
                <c:pt idx="11487">
                  <c:v>43762.614993414354</c:v>
                </c:pt>
                <c:pt idx="11488">
                  <c:v>43762.618332835649</c:v>
                </c:pt>
                <c:pt idx="11489">
                  <c:v>43762.623277604165</c:v>
                </c:pt>
                <c:pt idx="11490">
                  <c:v>43762.623400104167</c:v>
                </c:pt>
                <c:pt idx="11491">
                  <c:v>43762.630468634263</c:v>
                </c:pt>
                <c:pt idx="11492">
                  <c:v>43762.631076805555</c:v>
                </c:pt>
                <c:pt idx="11493">
                  <c:v>43762.631841215276</c:v>
                </c:pt>
                <c:pt idx="11494">
                  <c:v>43762.634703101852</c:v>
                </c:pt>
                <c:pt idx="11495">
                  <c:v>43762.635743171297</c:v>
                </c:pt>
                <c:pt idx="11496">
                  <c:v>43762.640017812497</c:v>
                </c:pt>
                <c:pt idx="11497">
                  <c:v>43762.647099988426</c:v>
                </c:pt>
                <c:pt idx="11498">
                  <c:v>43762.648747824074</c:v>
                </c:pt>
                <c:pt idx="11499">
                  <c:v>43762.65255431713</c:v>
                </c:pt>
                <c:pt idx="11500">
                  <c:v>43762.665871736113</c:v>
                </c:pt>
                <c:pt idx="11501">
                  <c:v>43762.672798715277</c:v>
                </c:pt>
                <c:pt idx="11502">
                  <c:v>43762.674115127316</c:v>
                </c:pt>
                <c:pt idx="11503">
                  <c:v>43762.674427291669</c:v>
                </c:pt>
                <c:pt idx="11504">
                  <c:v>43762.674959826392</c:v>
                </c:pt>
                <c:pt idx="11505">
                  <c:v>43762.758528761573</c:v>
                </c:pt>
                <c:pt idx="11506">
                  <c:v>43762.772257372686</c:v>
                </c:pt>
                <c:pt idx="11507">
                  <c:v>43762.806204791668</c:v>
                </c:pt>
                <c:pt idx="11508">
                  <c:v>43762.859212581017</c:v>
                </c:pt>
                <c:pt idx="11509">
                  <c:v>43762.864216111113</c:v>
                </c:pt>
                <c:pt idx="11510">
                  <c:v>43763.144776759262</c:v>
                </c:pt>
                <c:pt idx="11511">
                  <c:v>43763.150032442129</c:v>
                </c:pt>
                <c:pt idx="11512">
                  <c:v>43763.153820150466</c:v>
                </c:pt>
                <c:pt idx="11513">
                  <c:v>43763.155531354168</c:v>
                </c:pt>
                <c:pt idx="11514">
                  <c:v>43763.194616863424</c:v>
                </c:pt>
                <c:pt idx="11515">
                  <c:v>43763.296697418984</c:v>
                </c:pt>
                <c:pt idx="11516">
                  <c:v>43763.328491122687</c:v>
                </c:pt>
                <c:pt idx="11517">
                  <c:v>43763.338558993055</c:v>
                </c:pt>
                <c:pt idx="11518">
                  <c:v>43763.354569583331</c:v>
                </c:pt>
                <c:pt idx="11519">
                  <c:v>43763.363741226851</c:v>
                </c:pt>
                <c:pt idx="11520">
                  <c:v>43763.429150439813</c:v>
                </c:pt>
                <c:pt idx="11521">
                  <c:v>43763.459466550928</c:v>
                </c:pt>
                <c:pt idx="11522">
                  <c:v>43763.460384918981</c:v>
                </c:pt>
                <c:pt idx="11523">
                  <c:v>43763.544756770832</c:v>
                </c:pt>
                <c:pt idx="11524">
                  <c:v>43763.562432557868</c:v>
                </c:pt>
                <c:pt idx="11525">
                  <c:v>43763.625255960651</c:v>
                </c:pt>
                <c:pt idx="11526">
                  <c:v>43763.625730706015</c:v>
                </c:pt>
                <c:pt idx="11527">
                  <c:v>43763.64667465278</c:v>
                </c:pt>
                <c:pt idx="11528">
                  <c:v>43763.651696273148</c:v>
                </c:pt>
                <c:pt idx="11529">
                  <c:v>43764.015316377314</c:v>
                </c:pt>
                <c:pt idx="11530">
                  <c:v>43764.032625428241</c:v>
                </c:pt>
                <c:pt idx="11531">
                  <c:v>43764.18506984954</c:v>
                </c:pt>
                <c:pt idx="11532">
                  <c:v>43764.380510671297</c:v>
                </c:pt>
                <c:pt idx="11533">
                  <c:v>43764.641105694442</c:v>
                </c:pt>
                <c:pt idx="11534">
                  <c:v>43764.757758356478</c:v>
                </c:pt>
                <c:pt idx="11535">
                  <c:v>43764.970481064818</c:v>
                </c:pt>
                <c:pt idx="11536">
                  <c:v>43765.497206990738</c:v>
                </c:pt>
                <c:pt idx="11537">
                  <c:v>43765.503715381943</c:v>
                </c:pt>
                <c:pt idx="11538">
                  <c:v>43765.592437407409</c:v>
                </c:pt>
                <c:pt idx="11539">
                  <c:v>43765.620062245369</c:v>
                </c:pt>
                <c:pt idx="11540">
                  <c:v>43765.993520625001</c:v>
                </c:pt>
                <c:pt idx="11541">
                  <c:v>43766.150033344908</c:v>
                </c:pt>
                <c:pt idx="11542">
                  <c:v>43766.218672083334</c:v>
                </c:pt>
                <c:pt idx="11543">
                  <c:v>43766.243372395831</c:v>
                </c:pt>
                <c:pt idx="11544">
                  <c:v>43766.269167743056</c:v>
                </c:pt>
                <c:pt idx="11545">
                  <c:v>43766.293678819442</c:v>
                </c:pt>
                <c:pt idx="11546">
                  <c:v>43766.327845497683</c:v>
                </c:pt>
                <c:pt idx="11547">
                  <c:v>43766.360043564811</c:v>
                </c:pt>
                <c:pt idx="11548">
                  <c:v>43766.366187581021</c:v>
                </c:pt>
                <c:pt idx="11549">
                  <c:v>43766.370136944446</c:v>
                </c:pt>
                <c:pt idx="11550">
                  <c:v>43766.398185937498</c:v>
                </c:pt>
                <c:pt idx="11551">
                  <c:v>43766.404655347222</c:v>
                </c:pt>
                <c:pt idx="11552">
                  <c:v>43766.422773993057</c:v>
                </c:pt>
                <c:pt idx="11553">
                  <c:v>43766.426834699072</c:v>
                </c:pt>
                <c:pt idx="11554">
                  <c:v>43766.444763194442</c:v>
                </c:pt>
                <c:pt idx="11555">
                  <c:v>43766.458688460647</c:v>
                </c:pt>
                <c:pt idx="11556">
                  <c:v>43766.471666874997</c:v>
                </c:pt>
                <c:pt idx="11557">
                  <c:v>43766.47245296296</c:v>
                </c:pt>
                <c:pt idx="11558">
                  <c:v>43766.475442129631</c:v>
                </c:pt>
                <c:pt idx="11559">
                  <c:v>43766.47943752315</c:v>
                </c:pt>
                <c:pt idx="11560">
                  <c:v>43766.48536604167</c:v>
                </c:pt>
                <c:pt idx="11561">
                  <c:v>43766.489541782408</c:v>
                </c:pt>
                <c:pt idx="11562">
                  <c:v>43766.498896203702</c:v>
                </c:pt>
                <c:pt idx="11563">
                  <c:v>43766.501527372682</c:v>
                </c:pt>
                <c:pt idx="11564">
                  <c:v>43766.502028680552</c:v>
                </c:pt>
                <c:pt idx="11565">
                  <c:v>43766.516516828706</c:v>
                </c:pt>
                <c:pt idx="11566">
                  <c:v>43766.537445486108</c:v>
                </c:pt>
                <c:pt idx="11567">
                  <c:v>43766.541861562502</c:v>
                </c:pt>
                <c:pt idx="11568">
                  <c:v>43766.542840972223</c:v>
                </c:pt>
                <c:pt idx="11569">
                  <c:v>43766.560794895835</c:v>
                </c:pt>
                <c:pt idx="11570">
                  <c:v>43766.585297905091</c:v>
                </c:pt>
                <c:pt idx="11571">
                  <c:v>43766.604809756944</c:v>
                </c:pt>
                <c:pt idx="11572">
                  <c:v>43766.605449374998</c:v>
                </c:pt>
                <c:pt idx="11573">
                  <c:v>43766.610704699073</c:v>
                </c:pt>
                <c:pt idx="11574">
                  <c:v>43766.618254699075</c:v>
                </c:pt>
                <c:pt idx="11575">
                  <c:v>43766.626555358795</c:v>
                </c:pt>
                <c:pt idx="11576">
                  <c:v>43766.629239224538</c:v>
                </c:pt>
                <c:pt idx="11577">
                  <c:v>43766.697457743052</c:v>
                </c:pt>
                <c:pt idx="11578">
                  <c:v>43767.123960092591</c:v>
                </c:pt>
                <c:pt idx="11579">
                  <c:v>43767.17281128472</c:v>
                </c:pt>
                <c:pt idx="11580">
                  <c:v>43767.266065949072</c:v>
                </c:pt>
                <c:pt idx="11581">
                  <c:v>43767.275844016207</c:v>
                </c:pt>
                <c:pt idx="11582">
                  <c:v>43767.286739618059</c:v>
                </c:pt>
                <c:pt idx="11583">
                  <c:v>43767.328433090275</c:v>
                </c:pt>
                <c:pt idx="11584">
                  <c:v>43767.336518217591</c:v>
                </c:pt>
                <c:pt idx="11585">
                  <c:v>43767.347836736109</c:v>
                </c:pt>
                <c:pt idx="11586">
                  <c:v>43767.353362546295</c:v>
                </c:pt>
                <c:pt idx="11587">
                  <c:v>43767.367565729168</c:v>
                </c:pt>
                <c:pt idx="11588">
                  <c:v>43767.372784502317</c:v>
                </c:pt>
                <c:pt idx="11589">
                  <c:v>43767.378360682873</c:v>
                </c:pt>
                <c:pt idx="11590">
                  <c:v>43767.37913908565</c:v>
                </c:pt>
                <c:pt idx="11591">
                  <c:v>43767.379276400461</c:v>
                </c:pt>
                <c:pt idx="11592">
                  <c:v>43767.417869849538</c:v>
                </c:pt>
                <c:pt idx="11593">
                  <c:v>43767.434236122688</c:v>
                </c:pt>
                <c:pt idx="11594">
                  <c:v>43767.47253175926</c:v>
                </c:pt>
                <c:pt idx="11595">
                  <c:v>43767.499465590277</c:v>
                </c:pt>
                <c:pt idx="11596">
                  <c:v>43767.499597013892</c:v>
                </c:pt>
                <c:pt idx="11597">
                  <c:v>43767.502075231481</c:v>
                </c:pt>
                <c:pt idx="11598">
                  <c:v>43767.525738217591</c:v>
                </c:pt>
                <c:pt idx="11599">
                  <c:v>43767.533731481482</c:v>
                </c:pt>
                <c:pt idx="11600">
                  <c:v>43767.60247716435</c:v>
                </c:pt>
                <c:pt idx="11601">
                  <c:v>43767.613288969907</c:v>
                </c:pt>
                <c:pt idx="11602">
                  <c:v>43767.745838518516</c:v>
                </c:pt>
                <c:pt idx="11603">
                  <c:v>43767.770492835647</c:v>
                </c:pt>
                <c:pt idx="11604">
                  <c:v>43767.788750335647</c:v>
                </c:pt>
                <c:pt idx="11605">
                  <c:v>43767.8112415625</c:v>
                </c:pt>
                <c:pt idx="11606">
                  <c:v>43767.821270138891</c:v>
                </c:pt>
                <c:pt idx="11607">
                  <c:v>43768.156335081017</c:v>
                </c:pt>
                <c:pt idx="11608">
                  <c:v>43768.195440219904</c:v>
                </c:pt>
                <c:pt idx="11609">
                  <c:v>43768.226941516201</c:v>
                </c:pt>
                <c:pt idx="11610">
                  <c:v>43768.296310115744</c:v>
                </c:pt>
                <c:pt idx="11611">
                  <c:v>43768.340563831021</c:v>
                </c:pt>
                <c:pt idx="11612">
                  <c:v>43768.343889201387</c:v>
                </c:pt>
                <c:pt idx="11613">
                  <c:v>43768.345202256947</c:v>
                </c:pt>
                <c:pt idx="11614">
                  <c:v>43768.353497951386</c:v>
                </c:pt>
                <c:pt idx="11615">
                  <c:v>43768.357258009259</c:v>
                </c:pt>
                <c:pt idx="11616">
                  <c:v>43768.367496874998</c:v>
                </c:pt>
                <c:pt idx="11617">
                  <c:v>43768.378785057874</c:v>
                </c:pt>
                <c:pt idx="11618">
                  <c:v>43768.384636145835</c:v>
                </c:pt>
                <c:pt idx="11619">
                  <c:v>43768.38712767361</c:v>
                </c:pt>
                <c:pt idx="11620">
                  <c:v>43768.388965659724</c:v>
                </c:pt>
                <c:pt idx="11621">
                  <c:v>43768.390137638889</c:v>
                </c:pt>
                <c:pt idx="11622">
                  <c:v>43768.434871712961</c:v>
                </c:pt>
                <c:pt idx="11623">
                  <c:v>43768.436419328704</c:v>
                </c:pt>
                <c:pt idx="11624">
                  <c:v>43768.437403865741</c:v>
                </c:pt>
                <c:pt idx="11625">
                  <c:v>43768.437702407406</c:v>
                </c:pt>
                <c:pt idx="11626">
                  <c:v>43768.442225370367</c:v>
                </c:pt>
                <c:pt idx="11627">
                  <c:v>43768.449079918981</c:v>
                </c:pt>
                <c:pt idx="11628">
                  <c:v>43768.450272291666</c:v>
                </c:pt>
                <c:pt idx="11629">
                  <c:v>43768.450410347221</c:v>
                </c:pt>
                <c:pt idx="11630">
                  <c:v>43768.450750335651</c:v>
                </c:pt>
                <c:pt idx="11631">
                  <c:v>43768.450913657405</c:v>
                </c:pt>
                <c:pt idx="11632">
                  <c:v>43768.451659907405</c:v>
                </c:pt>
                <c:pt idx="11633">
                  <c:v>43768.456814814817</c:v>
                </c:pt>
                <c:pt idx="11634">
                  <c:v>43768.463807511573</c:v>
                </c:pt>
                <c:pt idx="11635">
                  <c:v>43768.466346307869</c:v>
                </c:pt>
                <c:pt idx="11636">
                  <c:v>43768.46972439815</c:v>
                </c:pt>
                <c:pt idx="11637">
                  <c:v>43768.478048668978</c:v>
                </c:pt>
                <c:pt idx="11638">
                  <c:v>43768.485030127318</c:v>
                </c:pt>
                <c:pt idx="11639">
                  <c:v>43768.488384004631</c:v>
                </c:pt>
                <c:pt idx="11640">
                  <c:v>43768.508936574071</c:v>
                </c:pt>
                <c:pt idx="11641">
                  <c:v>43768.511012997682</c:v>
                </c:pt>
                <c:pt idx="11642">
                  <c:v>43768.515941886573</c:v>
                </c:pt>
                <c:pt idx="11643">
                  <c:v>43768.530125462959</c:v>
                </c:pt>
                <c:pt idx="11644">
                  <c:v>43768.533121192129</c:v>
                </c:pt>
                <c:pt idx="11645">
                  <c:v>43768.537176134261</c:v>
                </c:pt>
                <c:pt idx="11646">
                  <c:v>43768.539875775466</c:v>
                </c:pt>
                <c:pt idx="11647">
                  <c:v>43768.54019068287</c:v>
                </c:pt>
                <c:pt idx="11648">
                  <c:v>43768.541225590277</c:v>
                </c:pt>
                <c:pt idx="11649">
                  <c:v>43768.546619097222</c:v>
                </c:pt>
                <c:pt idx="11650">
                  <c:v>43768.554449062503</c:v>
                </c:pt>
                <c:pt idx="11651">
                  <c:v>43768.562055104165</c:v>
                </c:pt>
                <c:pt idx="11652">
                  <c:v>43768.563856319444</c:v>
                </c:pt>
                <c:pt idx="11653">
                  <c:v>43768.565359791668</c:v>
                </c:pt>
                <c:pt idx="11654">
                  <c:v>43768.631124131942</c:v>
                </c:pt>
                <c:pt idx="11655">
                  <c:v>43768.699533981482</c:v>
                </c:pt>
                <c:pt idx="11656">
                  <c:v>43768.704333611109</c:v>
                </c:pt>
                <c:pt idx="11657">
                  <c:v>43768.718158912037</c:v>
                </c:pt>
                <c:pt idx="11658">
                  <c:v>43768.746628831017</c:v>
                </c:pt>
                <c:pt idx="11659">
                  <c:v>43768.756645289352</c:v>
                </c:pt>
                <c:pt idx="11660">
                  <c:v>43768.768360752314</c:v>
                </c:pt>
                <c:pt idx="11661">
                  <c:v>43768.769964953703</c:v>
                </c:pt>
                <c:pt idx="11662">
                  <c:v>43768.782947743057</c:v>
                </c:pt>
                <c:pt idx="11663">
                  <c:v>43768.79458627315</c:v>
                </c:pt>
                <c:pt idx="11664">
                  <c:v>43768.798500011573</c:v>
                </c:pt>
                <c:pt idx="11665">
                  <c:v>43769.284270069445</c:v>
                </c:pt>
                <c:pt idx="11666">
                  <c:v>43769.324870335651</c:v>
                </c:pt>
                <c:pt idx="11667">
                  <c:v>43769.339194062501</c:v>
                </c:pt>
                <c:pt idx="11668">
                  <c:v>43769.348949837964</c:v>
                </c:pt>
                <c:pt idx="11669">
                  <c:v>43769.349734120369</c:v>
                </c:pt>
                <c:pt idx="11670">
                  <c:v>43769.351386226852</c:v>
                </c:pt>
                <c:pt idx="11671">
                  <c:v>43769.373035520832</c:v>
                </c:pt>
                <c:pt idx="11672">
                  <c:v>43769.387570601852</c:v>
                </c:pt>
                <c:pt idx="11673">
                  <c:v>43769.388827581017</c:v>
                </c:pt>
                <c:pt idx="11674">
                  <c:v>43769.403650995373</c:v>
                </c:pt>
                <c:pt idx="11675">
                  <c:v>43769.404585555552</c:v>
                </c:pt>
                <c:pt idx="11676">
                  <c:v>43769.413924247689</c:v>
                </c:pt>
                <c:pt idx="11677">
                  <c:v>43769.416058831019</c:v>
                </c:pt>
                <c:pt idx="11678">
                  <c:v>43769.424475752312</c:v>
                </c:pt>
                <c:pt idx="11679">
                  <c:v>43769.449783599535</c:v>
                </c:pt>
                <c:pt idx="11680">
                  <c:v>43769.460863321758</c:v>
                </c:pt>
                <c:pt idx="11681">
                  <c:v>43769.463612604166</c:v>
                </c:pt>
                <c:pt idx="11682">
                  <c:v>43769.470409756941</c:v>
                </c:pt>
                <c:pt idx="11683">
                  <c:v>43769.473757060186</c:v>
                </c:pt>
                <c:pt idx="11684">
                  <c:v>43769.486268564811</c:v>
                </c:pt>
                <c:pt idx="11685">
                  <c:v>43769.48730739583</c:v>
                </c:pt>
                <c:pt idx="11686">
                  <c:v>43769.49209122685</c:v>
                </c:pt>
                <c:pt idx="11687">
                  <c:v>43769.495410266201</c:v>
                </c:pt>
                <c:pt idx="11688">
                  <c:v>43769.496569317133</c:v>
                </c:pt>
                <c:pt idx="11689">
                  <c:v>43769.497299629627</c:v>
                </c:pt>
                <c:pt idx="11690">
                  <c:v>43769.50340415509</c:v>
                </c:pt>
                <c:pt idx="11691">
                  <c:v>43769.504314375001</c:v>
                </c:pt>
                <c:pt idx="11692">
                  <c:v>43769.505228993054</c:v>
                </c:pt>
                <c:pt idx="11693">
                  <c:v>43769.531878877315</c:v>
                </c:pt>
                <c:pt idx="11694">
                  <c:v>43769.543177800922</c:v>
                </c:pt>
                <c:pt idx="11695">
                  <c:v>43769.553022465276</c:v>
                </c:pt>
                <c:pt idx="11696">
                  <c:v>43769.569077199078</c:v>
                </c:pt>
                <c:pt idx="11697">
                  <c:v>43769.573458402781</c:v>
                </c:pt>
                <c:pt idx="11698">
                  <c:v>43769.593067152775</c:v>
                </c:pt>
                <c:pt idx="11699">
                  <c:v>43769.65239984954</c:v>
                </c:pt>
                <c:pt idx="11700">
                  <c:v>43769.654124756948</c:v>
                </c:pt>
                <c:pt idx="11701">
                  <c:v>43769.667012025464</c:v>
                </c:pt>
                <c:pt idx="11702">
                  <c:v>43769.710443935182</c:v>
                </c:pt>
                <c:pt idx="11703">
                  <c:v>43769.720555</c:v>
                </c:pt>
                <c:pt idx="11704">
                  <c:v>43769.721357881943</c:v>
                </c:pt>
                <c:pt idx="11705">
                  <c:v>43769.727732824074</c:v>
                </c:pt>
                <c:pt idx="11706">
                  <c:v>43769.749082071758</c:v>
                </c:pt>
                <c:pt idx="11707">
                  <c:v>43769.766759733793</c:v>
                </c:pt>
                <c:pt idx="11708">
                  <c:v>43769.794360497683</c:v>
                </c:pt>
                <c:pt idx="11709">
                  <c:v>43769.837123993057</c:v>
                </c:pt>
                <c:pt idx="11710">
                  <c:v>43769.84246521991</c:v>
                </c:pt>
                <c:pt idx="11711">
                  <c:v>43769.850099247684</c:v>
                </c:pt>
                <c:pt idx="11712">
                  <c:v>43769.88834096065</c:v>
                </c:pt>
                <c:pt idx="11713">
                  <c:v>43769.915855520834</c:v>
                </c:pt>
                <c:pt idx="11714">
                  <c:v>43769.945034247685</c:v>
                </c:pt>
                <c:pt idx="11715">
                  <c:v>43769.948098310182</c:v>
                </c:pt>
                <c:pt idx="11716">
                  <c:v>43769.960668958331</c:v>
                </c:pt>
                <c:pt idx="11717">
                  <c:v>43769.975890520836</c:v>
                </c:pt>
                <c:pt idx="11718">
                  <c:v>43769.989238668983</c:v>
                </c:pt>
                <c:pt idx="11719">
                  <c:v>43770.100083530095</c:v>
                </c:pt>
                <c:pt idx="11720">
                  <c:v>43770.114058090279</c:v>
                </c:pt>
                <c:pt idx="11721">
                  <c:v>43770.117722280091</c:v>
                </c:pt>
                <c:pt idx="11722">
                  <c:v>43770.202127731478</c:v>
                </c:pt>
                <c:pt idx="11723">
                  <c:v>43770.210207222219</c:v>
                </c:pt>
                <c:pt idx="11724">
                  <c:v>43770.219943402779</c:v>
                </c:pt>
                <c:pt idx="11725">
                  <c:v>43770.223974236113</c:v>
                </c:pt>
                <c:pt idx="11726">
                  <c:v>43770.255766875001</c:v>
                </c:pt>
                <c:pt idx="11727">
                  <c:v>43770.295928935186</c:v>
                </c:pt>
                <c:pt idx="11728">
                  <c:v>43770.304267361113</c:v>
                </c:pt>
                <c:pt idx="11729">
                  <c:v>43770.307278993052</c:v>
                </c:pt>
                <c:pt idx="11730">
                  <c:v>43770.322372523151</c:v>
                </c:pt>
                <c:pt idx="11731">
                  <c:v>43770.404651770834</c:v>
                </c:pt>
                <c:pt idx="11732">
                  <c:v>43770.406647048614</c:v>
                </c:pt>
                <c:pt idx="11733">
                  <c:v>43770.452749849537</c:v>
                </c:pt>
                <c:pt idx="11734">
                  <c:v>43770.458084722224</c:v>
                </c:pt>
                <c:pt idx="11735">
                  <c:v>43770.459253796296</c:v>
                </c:pt>
                <c:pt idx="11736">
                  <c:v>43770.512717141202</c:v>
                </c:pt>
                <c:pt idx="11737">
                  <c:v>43770.546815555557</c:v>
                </c:pt>
                <c:pt idx="11738">
                  <c:v>43770.55756361111</c:v>
                </c:pt>
                <c:pt idx="11739">
                  <c:v>43770.609963506948</c:v>
                </c:pt>
                <c:pt idx="11740">
                  <c:v>43770.610193483793</c:v>
                </c:pt>
                <c:pt idx="11741">
                  <c:v>43770.626047650461</c:v>
                </c:pt>
                <c:pt idx="11742">
                  <c:v>43770.652327835647</c:v>
                </c:pt>
                <c:pt idx="11743">
                  <c:v>43770.692566041667</c:v>
                </c:pt>
                <c:pt idx="11744">
                  <c:v>43770.707297395835</c:v>
                </c:pt>
                <c:pt idx="11745">
                  <c:v>43770.813165127314</c:v>
                </c:pt>
                <c:pt idx="11746">
                  <c:v>43771.518577326387</c:v>
                </c:pt>
                <c:pt idx="11747">
                  <c:v>43771.520670763886</c:v>
                </c:pt>
                <c:pt idx="11748">
                  <c:v>43771.521527199075</c:v>
                </c:pt>
                <c:pt idx="11749">
                  <c:v>43771.526109432867</c:v>
                </c:pt>
                <c:pt idx="11750">
                  <c:v>43771.526704837961</c:v>
                </c:pt>
                <c:pt idx="11751">
                  <c:v>43771.543867187502</c:v>
                </c:pt>
                <c:pt idx="11752">
                  <c:v>43771.55491564815</c:v>
                </c:pt>
                <c:pt idx="11753">
                  <c:v>43771.715595289352</c:v>
                </c:pt>
                <c:pt idx="11754">
                  <c:v>43771.763611041664</c:v>
                </c:pt>
                <c:pt idx="11755">
                  <c:v>43772.359991412035</c:v>
                </c:pt>
                <c:pt idx="11756">
                  <c:v>43772.378930081017</c:v>
                </c:pt>
                <c:pt idx="11757">
                  <c:v>43772.426650439818</c:v>
                </c:pt>
                <c:pt idx="11758">
                  <c:v>43773.171781354169</c:v>
                </c:pt>
                <c:pt idx="11759">
                  <c:v>43773.315833368055</c:v>
                </c:pt>
                <c:pt idx="11760">
                  <c:v>43773.331048888889</c:v>
                </c:pt>
                <c:pt idx="11761">
                  <c:v>43773.3959516088</c:v>
                </c:pt>
                <c:pt idx="11762">
                  <c:v>43773.401571030096</c:v>
                </c:pt>
                <c:pt idx="11763">
                  <c:v>43773.433639467592</c:v>
                </c:pt>
                <c:pt idx="11764">
                  <c:v>43773.437256423611</c:v>
                </c:pt>
                <c:pt idx="11765">
                  <c:v>43773.450379641203</c:v>
                </c:pt>
                <c:pt idx="11766">
                  <c:v>43773.456339444441</c:v>
                </c:pt>
                <c:pt idx="11767">
                  <c:v>43773.466742048608</c:v>
                </c:pt>
                <c:pt idx="11768">
                  <c:v>43773.469166990741</c:v>
                </c:pt>
                <c:pt idx="11769">
                  <c:v>43773.591494560183</c:v>
                </c:pt>
                <c:pt idx="11770">
                  <c:v>43773.72308087963</c:v>
                </c:pt>
                <c:pt idx="11771">
                  <c:v>43773.744514108796</c:v>
                </c:pt>
                <c:pt idx="11772">
                  <c:v>43773.750186273151</c:v>
                </c:pt>
                <c:pt idx="11773">
                  <c:v>43773.751904756944</c:v>
                </c:pt>
                <c:pt idx="11774">
                  <c:v>43773.771483194447</c:v>
                </c:pt>
                <c:pt idx="11775">
                  <c:v>43773.929999699074</c:v>
                </c:pt>
                <c:pt idx="11776">
                  <c:v>43774.192814178241</c:v>
                </c:pt>
                <c:pt idx="11777">
                  <c:v>43774.199744490739</c:v>
                </c:pt>
                <c:pt idx="11778">
                  <c:v>43774.255999641202</c:v>
                </c:pt>
                <c:pt idx="11779">
                  <c:v>43774.293901736113</c:v>
                </c:pt>
                <c:pt idx="11780">
                  <c:v>43774.295378229166</c:v>
                </c:pt>
                <c:pt idx="11781">
                  <c:v>43774.31056701389</c:v>
                </c:pt>
                <c:pt idx="11782">
                  <c:v>43774.321594097222</c:v>
                </c:pt>
                <c:pt idx="11783">
                  <c:v>43774.336356296299</c:v>
                </c:pt>
                <c:pt idx="11784">
                  <c:v>43774.357955196756</c:v>
                </c:pt>
                <c:pt idx="11785">
                  <c:v>43774.376779664351</c:v>
                </c:pt>
                <c:pt idx="11786">
                  <c:v>43774.380253506948</c:v>
                </c:pt>
                <c:pt idx="11787">
                  <c:v>43774.385305069445</c:v>
                </c:pt>
                <c:pt idx="11788">
                  <c:v>43774.421323287039</c:v>
                </c:pt>
                <c:pt idx="11789">
                  <c:v>43774.438635937498</c:v>
                </c:pt>
                <c:pt idx="11790">
                  <c:v>43774.462557997686</c:v>
                </c:pt>
                <c:pt idx="11791">
                  <c:v>43774.491412083335</c:v>
                </c:pt>
                <c:pt idx="11792">
                  <c:v>43774.498413773152</c:v>
                </c:pt>
                <c:pt idx="11793">
                  <c:v>43774.501071354163</c:v>
                </c:pt>
                <c:pt idx="11794">
                  <c:v>43774.55544207176</c:v>
                </c:pt>
                <c:pt idx="11795">
                  <c:v>43774.654411550924</c:v>
                </c:pt>
                <c:pt idx="11796">
                  <c:v>43774.663374548611</c:v>
                </c:pt>
                <c:pt idx="11797">
                  <c:v>43775.049991354164</c:v>
                </c:pt>
                <c:pt idx="11798">
                  <c:v>43775.222845150463</c:v>
                </c:pt>
                <c:pt idx="11799">
                  <c:v>43775.248498263885</c:v>
                </c:pt>
                <c:pt idx="11800">
                  <c:v>43775.249935034721</c:v>
                </c:pt>
                <c:pt idx="11801">
                  <c:v>43775.300252534726</c:v>
                </c:pt>
                <c:pt idx="11802">
                  <c:v>43775.306756689817</c:v>
                </c:pt>
                <c:pt idx="11803">
                  <c:v>43775.312047928244</c:v>
                </c:pt>
                <c:pt idx="11804">
                  <c:v>43775.312714039355</c:v>
                </c:pt>
                <c:pt idx="11805">
                  <c:v>43775.541547766203</c:v>
                </c:pt>
                <c:pt idx="11806">
                  <c:v>43775.600948333333</c:v>
                </c:pt>
                <c:pt idx="11807">
                  <c:v>43775.678923078704</c:v>
                </c:pt>
                <c:pt idx="11808">
                  <c:v>43775.728834675923</c:v>
                </c:pt>
                <c:pt idx="11809">
                  <c:v>43775.756635625003</c:v>
                </c:pt>
                <c:pt idx="11810">
                  <c:v>43776.108430081018</c:v>
                </c:pt>
                <c:pt idx="11811">
                  <c:v>43776.165334305559</c:v>
                </c:pt>
                <c:pt idx="11812">
                  <c:v>43776.17351659722</c:v>
                </c:pt>
                <c:pt idx="11813">
                  <c:v>43776.187778900465</c:v>
                </c:pt>
                <c:pt idx="11814">
                  <c:v>43776.217961793984</c:v>
                </c:pt>
                <c:pt idx="11815">
                  <c:v>43776.218051458331</c:v>
                </c:pt>
                <c:pt idx="11816">
                  <c:v>43776.35020015046</c:v>
                </c:pt>
                <c:pt idx="11817">
                  <c:v>43776.35096447917</c:v>
                </c:pt>
                <c:pt idx="11818">
                  <c:v>43776.352515451392</c:v>
                </c:pt>
                <c:pt idx="11819">
                  <c:v>43776.35382556713</c:v>
                </c:pt>
                <c:pt idx="11820">
                  <c:v>43776.37587502315</c:v>
                </c:pt>
                <c:pt idx="11821">
                  <c:v>43776.379270324076</c:v>
                </c:pt>
                <c:pt idx="11822">
                  <c:v>43776.392454270834</c:v>
                </c:pt>
                <c:pt idx="11823">
                  <c:v>43776.393051180552</c:v>
                </c:pt>
                <c:pt idx="11824">
                  <c:v>43776.419574733794</c:v>
                </c:pt>
                <c:pt idx="11825">
                  <c:v>43776.420582870371</c:v>
                </c:pt>
                <c:pt idx="11826">
                  <c:v>43776.42130292824</c:v>
                </c:pt>
                <c:pt idx="11827">
                  <c:v>43776.437172754631</c:v>
                </c:pt>
                <c:pt idx="11828">
                  <c:v>43776.442575069443</c:v>
                </c:pt>
                <c:pt idx="11829">
                  <c:v>43776.443768124998</c:v>
                </c:pt>
                <c:pt idx="11830">
                  <c:v>43776.450371273146</c:v>
                </c:pt>
                <c:pt idx="11831">
                  <c:v>43776.451585266201</c:v>
                </c:pt>
                <c:pt idx="11832">
                  <c:v>43776.452233148149</c:v>
                </c:pt>
                <c:pt idx="11833">
                  <c:v>43776.452819745369</c:v>
                </c:pt>
                <c:pt idx="11834">
                  <c:v>43776.478281469907</c:v>
                </c:pt>
                <c:pt idx="11835">
                  <c:v>43776.553445532409</c:v>
                </c:pt>
                <c:pt idx="11836">
                  <c:v>43776.638614386575</c:v>
                </c:pt>
                <c:pt idx="11837">
                  <c:v>43777.104574791665</c:v>
                </c:pt>
                <c:pt idx="11838">
                  <c:v>43777.226309456018</c:v>
                </c:pt>
                <c:pt idx="11839">
                  <c:v>43777.234766111113</c:v>
                </c:pt>
                <c:pt idx="11840">
                  <c:v>43777.244295324075</c:v>
                </c:pt>
                <c:pt idx="11841">
                  <c:v>43777.306172337965</c:v>
                </c:pt>
                <c:pt idx="11842">
                  <c:v>43777.350727395831</c:v>
                </c:pt>
                <c:pt idx="11843">
                  <c:v>43777.350829988427</c:v>
                </c:pt>
                <c:pt idx="11844">
                  <c:v>43777.358397141201</c:v>
                </c:pt>
                <c:pt idx="11845">
                  <c:v>43777.359870497683</c:v>
                </c:pt>
                <c:pt idx="11846">
                  <c:v>43777.360467418985</c:v>
                </c:pt>
                <c:pt idx="11847">
                  <c:v>43777.366162824073</c:v>
                </c:pt>
                <c:pt idx="11848">
                  <c:v>43777.370393379628</c:v>
                </c:pt>
                <c:pt idx="11849">
                  <c:v>43777.371260046297</c:v>
                </c:pt>
                <c:pt idx="11850">
                  <c:v>43777.373338900463</c:v>
                </c:pt>
                <c:pt idx="11851">
                  <c:v>43777.373529583332</c:v>
                </c:pt>
                <c:pt idx="11852">
                  <c:v>43777.382409375001</c:v>
                </c:pt>
                <c:pt idx="11853">
                  <c:v>43777.386105474536</c:v>
                </c:pt>
                <c:pt idx="11854">
                  <c:v>43777.390929004629</c:v>
                </c:pt>
                <c:pt idx="11855">
                  <c:v>43777.398014328704</c:v>
                </c:pt>
                <c:pt idx="11856">
                  <c:v>43777.408236203701</c:v>
                </c:pt>
                <c:pt idx="11857">
                  <c:v>43777.437161898146</c:v>
                </c:pt>
                <c:pt idx="11858">
                  <c:v>43777.467700231478</c:v>
                </c:pt>
                <c:pt idx="11859">
                  <c:v>43777.587357708333</c:v>
                </c:pt>
                <c:pt idx="11860">
                  <c:v>43777.593566423609</c:v>
                </c:pt>
                <c:pt idx="11861">
                  <c:v>43777.611519398146</c:v>
                </c:pt>
                <c:pt idx="11862">
                  <c:v>43777.663293935184</c:v>
                </c:pt>
                <c:pt idx="11863">
                  <c:v>43777.734367337966</c:v>
                </c:pt>
                <c:pt idx="11864">
                  <c:v>43777.734524050924</c:v>
                </c:pt>
                <c:pt idx="11865">
                  <c:v>43777.750900254629</c:v>
                </c:pt>
                <c:pt idx="11866">
                  <c:v>43777.751784247688</c:v>
                </c:pt>
                <c:pt idx="11867">
                  <c:v>43778.100299537036</c:v>
                </c:pt>
                <c:pt idx="11868">
                  <c:v>43778.262086539355</c:v>
                </c:pt>
                <c:pt idx="11869">
                  <c:v>43778.3273840162</c:v>
                </c:pt>
                <c:pt idx="11870">
                  <c:v>43778.519826261574</c:v>
                </c:pt>
                <c:pt idx="11871">
                  <c:v>43778.602457731482</c:v>
                </c:pt>
                <c:pt idx="11872">
                  <c:v>43778.625460127318</c:v>
                </c:pt>
                <c:pt idx="11873">
                  <c:v>43779.218566944444</c:v>
                </c:pt>
                <c:pt idx="11874">
                  <c:v>43779.227192233797</c:v>
                </c:pt>
                <c:pt idx="11875">
                  <c:v>43779.294535011577</c:v>
                </c:pt>
                <c:pt idx="11876">
                  <c:v>43779.427699594904</c:v>
                </c:pt>
                <c:pt idx="11877">
                  <c:v>43779.488335266207</c:v>
                </c:pt>
                <c:pt idx="11878">
                  <c:v>43779.561036261577</c:v>
                </c:pt>
                <c:pt idx="11879">
                  <c:v>43779.564654710652</c:v>
                </c:pt>
                <c:pt idx="11880">
                  <c:v>43779.566095983799</c:v>
                </c:pt>
                <c:pt idx="11881">
                  <c:v>43779.56812034722</c:v>
                </c:pt>
                <c:pt idx="11882">
                  <c:v>43779.569745312503</c:v>
                </c:pt>
                <c:pt idx="11883">
                  <c:v>43779.735808750003</c:v>
                </c:pt>
                <c:pt idx="11884">
                  <c:v>43780.173377013889</c:v>
                </c:pt>
                <c:pt idx="11885">
                  <c:v>43780.336415520833</c:v>
                </c:pt>
                <c:pt idx="11886">
                  <c:v>43780.337851504628</c:v>
                </c:pt>
                <c:pt idx="11887">
                  <c:v>43780.337880474537</c:v>
                </c:pt>
                <c:pt idx="11888">
                  <c:v>43780.346045706021</c:v>
                </c:pt>
                <c:pt idx="11889">
                  <c:v>43780.452807141206</c:v>
                </c:pt>
                <c:pt idx="11890">
                  <c:v>43780.484844907405</c:v>
                </c:pt>
                <c:pt idx="11891">
                  <c:v>43780.488771840275</c:v>
                </c:pt>
                <c:pt idx="11892">
                  <c:v>43780.593159074073</c:v>
                </c:pt>
                <c:pt idx="11893">
                  <c:v>43780.631376747682</c:v>
                </c:pt>
                <c:pt idx="11894">
                  <c:v>43780.653185439813</c:v>
                </c:pt>
                <c:pt idx="11895">
                  <c:v>43780.665758379633</c:v>
                </c:pt>
                <c:pt idx="11896">
                  <c:v>43780.692757916666</c:v>
                </c:pt>
                <c:pt idx="11897">
                  <c:v>43780.743834004628</c:v>
                </c:pt>
                <c:pt idx="11898">
                  <c:v>43780.768624537035</c:v>
                </c:pt>
                <c:pt idx="11899">
                  <c:v>43781.107054826389</c:v>
                </c:pt>
                <c:pt idx="11900">
                  <c:v>43781.107766782407</c:v>
                </c:pt>
                <c:pt idx="11901">
                  <c:v>43781.107821006946</c:v>
                </c:pt>
                <c:pt idx="11902">
                  <c:v>43781.163887731484</c:v>
                </c:pt>
                <c:pt idx="11903">
                  <c:v>43781.205252569445</c:v>
                </c:pt>
                <c:pt idx="11904">
                  <c:v>43781.209464270833</c:v>
                </c:pt>
                <c:pt idx="11905">
                  <c:v>43781.214506053242</c:v>
                </c:pt>
                <c:pt idx="11906">
                  <c:v>43781.221616192131</c:v>
                </c:pt>
                <c:pt idx="11907">
                  <c:v>43781.23177677083</c:v>
                </c:pt>
                <c:pt idx="11908">
                  <c:v>43781.246969108797</c:v>
                </c:pt>
                <c:pt idx="11909">
                  <c:v>43781.295948946761</c:v>
                </c:pt>
                <c:pt idx="11910">
                  <c:v>43781.435506712965</c:v>
                </c:pt>
                <c:pt idx="11911">
                  <c:v>43781.461224699073</c:v>
                </c:pt>
                <c:pt idx="11912">
                  <c:v>43781.467320636577</c:v>
                </c:pt>
                <c:pt idx="11913">
                  <c:v>43781.470605625</c:v>
                </c:pt>
                <c:pt idx="11914">
                  <c:v>43781.474607511576</c:v>
                </c:pt>
                <c:pt idx="11915">
                  <c:v>43781.498256782404</c:v>
                </c:pt>
                <c:pt idx="11916">
                  <c:v>43781.51169525463</c:v>
                </c:pt>
                <c:pt idx="11917">
                  <c:v>43781.512088784722</c:v>
                </c:pt>
                <c:pt idx="11918">
                  <c:v>43781.512695763886</c:v>
                </c:pt>
                <c:pt idx="11919">
                  <c:v>43781.530616319447</c:v>
                </c:pt>
                <c:pt idx="11920">
                  <c:v>43781.594107928242</c:v>
                </c:pt>
                <c:pt idx="11921">
                  <c:v>43781.634305752312</c:v>
                </c:pt>
                <c:pt idx="11922">
                  <c:v>43781.634844050925</c:v>
                </c:pt>
                <c:pt idx="11923">
                  <c:v>43781.644161550925</c:v>
                </c:pt>
                <c:pt idx="11924">
                  <c:v>43781.645258819444</c:v>
                </c:pt>
                <c:pt idx="11925">
                  <c:v>43781.649302731479</c:v>
                </c:pt>
                <c:pt idx="11926">
                  <c:v>43781.67600003472</c:v>
                </c:pt>
                <c:pt idx="11927">
                  <c:v>43782.01654409722</c:v>
                </c:pt>
                <c:pt idx="11928">
                  <c:v>43782.085210717596</c:v>
                </c:pt>
                <c:pt idx="11929">
                  <c:v>43782.23437351852</c:v>
                </c:pt>
                <c:pt idx="11930">
                  <c:v>43782.31120546296</c:v>
                </c:pt>
                <c:pt idx="11931">
                  <c:v>43782.346207326387</c:v>
                </c:pt>
                <c:pt idx="11932">
                  <c:v>43782.372782916667</c:v>
                </c:pt>
                <c:pt idx="11933">
                  <c:v>43782.384361736113</c:v>
                </c:pt>
                <c:pt idx="11934">
                  <c:v>43782.384503414352</c:v>
                </c:pt>
                <c:pt idx="11935">
                  <c:v>43782.389301284726</c:v>
                </c:pt>
                <c:pt idx="11936">
                  <c:v>43782.389752627314</c:v>
                </c:pt>
                <c:pt idx="11937">
                  <c:v>43782.398913344907</c:v>
                </c:pt>
                <c:pt idx="11938">
                  <c:v>43782.399534189812</c:v>
                </c:pt>
                <c:pt idx="11939">
                  <c:v>43782.417792222222</c:v>
                </c:pt>
                <c:pt idx="11940">
                  <c:v>43782.43653752315</c:v>
                </c:pt>
                <c:pt idx="11941">
                  <c:v>43782.43753732639</c:v>
                </c:pt>
                <c:pt idx="11942">
                  <c:v>43782.468268356482</c:v>
                </c:pt>
                <c:pt idx="11943">
                  <c:v>43782.477655023147</c:v>
                </c:pt>
                <c:pt idx="11944">
                  <c:v>43782.481932222225</c:v>
                </c:pt>
                <c:pt idx="11945">
                  <c:v>43782.50942318287</c:v>
                </c:pt>
                <c:pt idx="11946">
                  <c:v>43782.594775972226</c:v>
                </c:pt>
                <c:pt idx="11947">
                  <c:v>43782.594949293984</c:v>
                </c:pt>
                <c:pt idx="11948">
                  <c:v>43782.595034247686</c:v>
                </c:pt>
                <c:pt idx="11949">
                  <c:v>43782.595951655094</c:v>
                </c:pt>
                <c:pt idx="11950">
                  <c:v>43782.596699490743</c:v>
                </c:pt>
                <c:pt idx="11951">
                  <c:v>43782.622540694443</c:v>
                </c:pt>
                <c:pt idx="11952">
                  <c:v>43782.634274305557</c:v>
                </c:pt>
                <c:pt idx="11953">
                  <c:v>43782.674823784721</c:v>
                </c:pt>
                <c:pt idx="11954">
                  <c:v>43782.955648333336</c:v>
                </c:pt>
                <c:pt idx="11955">
                  <c:v>43783.009626400461</c:v>
                </c:pt>
                <c:pt idx="11956">
                  <c:v>43783.217211898147</c:v>
                </c:pt>
                <c:pt idx="11957">
                  <c:v>43783.219203171298</c:v>
                </c:pt>
                <c:pt idx="11958">
                  <c:v>43783.300379652777</c:v>
                </c:pt>
                <c:pt idx="11959">
                  <c:v>43783.315026689816</c:v>
                </c:pt>
                <c:pt idx="11960">
                  <c:v>43783.315839178242</c:v>
                </c:pt>
                <c:pt idx="11961">
                  <c:v>43783.372438703707</c:v>
                </c:pt>
                <c:pt idx="11962">
                  <c:v>43783.375864525464</c:v>
                </c:pt>
                <c:pt idx="11963">
                  <c:v>43783.382746840274</c:v>
                </c:pt>
                <c:pt idx="11964">
                  <c:v>43783.397979710651</c:v>
                </c:pt>
                <c:pt idx="11965">
                  <c:v>43783.42507863426</c:v>
                </c:pt>
                <c:pt idx="11966">
                  <c:v>43783.462227731485</c:v>
                </c:pt>
                <c:pt idx="11967">
                  <c:v>43783.502018113424</c:v>
                </c:pt>
                <c:pt idx="11968">
                  <c:v>43783.519069224538</c:v>
                </c:pt>
                <c:pt idx="11969">
                  <c:v>43783.525803206016</c:v>
                </c:pt>
                <c:pt idx="11970">
                  <c:v>43783.530683495374</c:v>
                </c:pt>
                <c:pt idx="11971">
                  <c:v>43783.541483148147</c:v>
                </c:pt>
                <c:pt idx="11972">
                  <c:v>43783.549870821756</c:v>
                </c:pt>
                <c:pt idx="11973">
                  <c:v>43783.564397187503</c:v>
                </c:pt>
                <c:pt idx="11974">
                  <c:v>43783.581618194446</c:v>
                </c:pt>
                <c:pt idx="11975">
                  <c:v>43783.609848483793</c:v>
                </c:pt>
                <c:pt idx="11976">
                  <c:v>43783.642596608799</c:v>
                </c:pt>
                <c:pt idx="11977">
                  <c:v>43783.697074016207</c:v>
                </c:pt>
                <c:pt idx="11978">
                  <c:v>43783.699639895836</c:v>
                </c:pt>
                <c:pt idx="11979">
                  <c:v>43783.715769039351</c:v>
                </c:pt>
                <c:pt idx="11980">
                  <c:v>43783.716109745372</c:v>
                </c:pt>
                <c:pt idx="11981">
                  <c:v>43783.726419016202</c:v>
                </c:pt>
                <c:pt idx="11982">
                  <c:v>43783.727561516207</c:v>
                </c:pt>
                <c:pt idx="11983">
                  <c:v>43783.772550648151</c:v>
                </c:pt>
                <c:pt idx="11984">
                  <c:v>43784.003973043982</c:v>
                </c:pt>
                <c:pt idx="11985">
                  <c:v>43784.010264004632</c:v>
                </c:pt>
                <c:pt idx="11986">
                  <c:v>43784.014414027777</c:v>
                </c:pt>
                <c:pt idx="11987">
                  <c:v>43784.085216736108</c:v>
                </c:pt>
                <c:pt idx="11988">
                  <c:v>43784.290116782409</c:v>
                </c:pt>
                <c:pt idx="11989">
                  <c:v>43784.325062905089</c:v>
                </c:pt>
                <c:pt idx="11990">
                  <c:v>43784.414784016204</c:v>
                </c:pt>
                <c:pt idx="11991">
                  <c:v>43784.429379293979</c:v>
                </c:pt>
                <c:pt idx="11992">
                  <c:v>43784.430762094904</c:v>
                </c:pt>
                <c:pt idx="11993">
                  <c:v>43784.58027791667</c:v>
                </c:pt>
                <c:pt idx="11994">
                  <c:v>43784.594927662038</c:v>
                </c:pt>
                <c:pt idx="11995">
                  <c:v>43784.632769166667</c:v>
                </c:pt>
                <c:pt idx="11996">
                  <c:v>43784.638076782408</c:v>
                </c:pt>
                <c:pt idx="11997">
                  <c:v>43784.644405474537</c:v>
                </c:pt>
                <c:pt idx="11998">
                  <c:v>43784.664111921295</c:v>
                </c:pt>
                <c:pt idx="11999">
                  <c:v>43784.665882361114</c:v>
                </c:pt>
                <c:pt idx="12000">
                  <c:v>43784.769444490739</c:v>
                </c:pt>
                <c:pt idx="12001">
                  <c:v>43784.870407303242</c:v>
                </c:pt>
                <c:pt idx="12002">
                  <c:v>43785.041321608798</c:v>
                </c:pt>
                <c:pt idx="12003">
                  <c:v>43785.188608842589</c:v>
                </c:pt>
                <c:pt idx="12004">
                  <c:v>43785.268934293985</c:v>
                </c:pt>
                <c:pt idx="12005">
                  <c:v>43785.277364120368</c:v>
                </c:pt>
                <c:pt idx="12006">
                  <c:v>43785.293286956017</c:v>
                </c:pt>
                <c:pt idx="12007">
                  <c:v>43785.329040243058</c:v>
                </c:pt>
                <c:pt idx="12008">
                  <c:v>43785.373674120368</c:v>
                </c:pt>
                <c:pt idx="12009">
                  <c:v>43785.380378055554</c:v>
                </c:pt>
                <c:pt idx="12010">
                  <c:v>43785.380449502314</c:v>
                </c:pt>
                <c:pt idx="12011">
                  <c:v>43785.381638252315</c:v>
                </c:pt>
                <c:pt idx="12012">
                  <c:v>43785.388574143515</c:v>
                </c:pt>
                <c:pt idx="12013">
                  <c:v>43785.515160312498</c:v>
                </c:pt>
                <c:pt idx="12014">
                  <c:v>43785.527433263887</c:v>
                </c:pt>
                <c:pt idx="12015">
                  <c:v>43785.5339450463</c:v>
                </c:pt>
                <c:pt idx="12016">
                  <c:v>43785.714222569448</c:v>
                </c:pt>
                <c:pt idx="12017">
                  <c:v>43786.256290937497</c:v>
                </c:pt>
                <c:pt idx="12018">
                  <c:v>43786.43483017361</c:v>
                </c:pt>
                <c:pt idx="12019">
                  <c:v>43786.559225428238</c:v>
                </c:pt>
                <c:pt idx="12020">
                  <c:v>43787.259042777776</c:v>
                </c:pt>
                <c:pt idx="12021">
                  <c:v>43787.330359953703</c:v>
                </c:pt>
                <c:pt idx="12022">
                  <c:v>43787.496933148148</c:v>
                </c:pt>
                <c:pt idx="12023">
                  <c:v>43787.503730763892</c:v>
                </c:pt>
                <c:pt idx="12024">
                  <c:v>43787.516461296298</c:v>
                </c:pt>
                <c:pt idx="12025">
                  <c:v>43787.54540761574</c:v>
                </c:pt>
                <c:pt idx="12026">
                  <c:v>43787.655053946757</c:v>
                </c:pt>
                <c:pt idx="12027">
                  <c:v>43787.758015462961</c:v>
                </c:pt>
                <c:pt idx="12028">
                  <c:v>43787.879868611111</c:v>
                </c:pt>
                <c:pt idx="12029">
                  <c:v>43787.882156956017</c:v>
                </c:pt>
                <c:pt idx="12030">
                  <c:v>43788.190676111109</c:v>
                </c:pt>
                <c:pt idx="12031">
                  <c:v>43788.193370659719</c:v>
                </c:pt>
                <c:pt idx="12032">
                  <c:v>43788.249761041669</c:v>
                </c:pt>
                <c:pt idx="12033">
                  <c:v>43788.249860115742</c:v>
                </c:pt>
                <c:pt idx="12034">
                  <c:v>43788.313543958335</c:v>
                </c:pt>
                <c:pt idx="12035">
                  <c:v>43788.351610347221</c:v>
                </c:pt>
                <c:pt idx="12036">
                  <c:v>43788.354826481482</c:v>
                </c:pt>
                <c:pt idx="12037">
                  <c:v>43788.361900115742</c:v>
                </c:pt>
                <c:pt idx="12038">
                  <c:v>43788.366875821761</c:v>
                </c:pt>
                <c:pt idx="12039">
                  <c:v>43788.367700405091</c:v>
                </c:pt>
                <c:pt idx="12040">
                  <c:v>43788.369276516205</c:v>
                </c:pt>
                <c:pt idx="12041">
                  <c:v>43788.426849618052</c:v>
                </c:pt>
                <c:pt idx="12042">
                  <c:v>43788.438888078701</c:v>
                </c:pt>
                <c:pt idx="12043">
                  <c:v>43788.586230057874</c:v>
                </c:pt>
                <c:pt idx="12044">
                  <c:v>43788.621205810188</c:v>
                </c:pt>
                <c:pt idx="12045">
                  <c:v>43788.627814560183</c:v>
                </c:pt>
                <c:pt idx="12046">
                  <c:v>43788.638132534725</c:v>
                </c:pt>
                <c:pt idx="12047">
                  <c:v>43788.639405567126</c:v>
                </c:pt>
                <c:pt idx="12048">
                  <c:v>43788.669475821756</c:v>
                </c:pt>
                <c:pt idx="12049">
                  <c:v>43788.713814085648</c:v>
                </c:pt>
                <c:pt idx="12050">
                  <c:v>43788.764729317132</c:v>
                </c:pt>
                <c:pt idx="12051">
                  <c:v>43789.111404016207</c:v>
                </c:pt>
                <c:pt idx="12052">
                  <c:v>43789.11261434028</c:v>
                </c:pt>
                <c:pt idx="12053">
                  <c:v>43789.127461782409</c:v>
                </c:pt>
                <c:pt idx="12054">
                  <c:v>43789.134609768516</c:v>
                </c:pt>
                <c:pt idx="12055">
                  <c:v>43789.252185046294</c:v>
                </c:pt>
                <c:pt idx="12056">
                  <c:v>43789.26770935185</c:v>
                </c:pt>
                <c:pt idx="12057">
                  <c:v>43789.312386678241</c:v>
                </c:pt>
                <c:pt idx="12058">
                  <c:v>43789.315356481478</c:v>
                </c:pt>
                <c:pt idx="12059">
                  <c:v>43789.339363252315</c:v>
                </c:pt>
                <c:pt idx="12060">
                  <c:v>43789.340691481484</c:v>
                </c:pt>
                <c:pt idx="12061">
                  <c:v>43789.397755844904</c:v>
                </c:pt>
                <c:pt idx="12062">
                  <c:v>43789.464834699073</c:v>
                </c:pt>
                <c:pt idx="12063">
                  <c:v>43789.471839664351</c:v>
                </c:pt>
                <c:pt idx="12064">
                  <c:v>43789.492785937502</c:v>
                </c:pt>
                <c:pt idx="12065">
                  <c:v>43789.49559056713</c:v>
                </c:pt>
                <c:pt idx="12066">
                  <c:v>43789.511495763887</c:v>
                </c:pt>
                <c:pt idx="12067">
                  <c:v>43789.513564108798</c:v>
                </c:pt>
                <c:pt idx="12068">
                  <c:v>43789.539420717592</c:v>
                </c:pt>
                <c:pt idx="12069">
                  <c:v>43789.68956471065</c:v>
                </c:pt>
                <c:pt idx="12070">
                  <c:v>43789.838815497686</c:v>
                </c:pt>
                <c:pt idx="12071">
                  <c:v>43790.081191493053</c:v>
                </c:pt>
                <c:pt idx="12072">
                  <c:v>43790.082456805554</c:v>
                </c:pt>
                <c:pt idx="12073">
                  <c:v>43790.153987604164</c:v>
                </c:pt>
                <c:pt idx="12074">
                  <c:v>43790.212712754626</c:v>
                </c:pt>
                <c:pt idx="12075">
                  <c:v>43790.215145092596</c:v>
                </c:pt>
                <c:pt idx="12076">
                  <c:v>43790.265093715279</c:v>
                </c:pt>
                <c:pt idx="12077">
                  <c:v>43790.268637592591</c:v>
                </c:pt>
                <c:pt idx="12078">
                  <c:v>43790.294770613429</c:v>
                </c:pt>
                <c:pt idx="12079">
                  <c:v>43790.319684675924</c:v>
                </c:pt>
                <c:pt idx="12080">
                  <c:v>43790.328632106481</c:v>
                </c:pt>
                <c:pt idx="12081">
                  <c:v>43790.329280868056</c:v>
                </c:pt>
                <c:pt idx="12082">
                  <c:v>43790.331131562503</c:v>
                </c:pt>
                <c:pt idx="12083">
                  <c:v>43790.331778009262</c:v>
                </c:pt>
                <c:pt idx="12084">
                  <c:v>43790.355152071759</c:v>
                </c:pt>
                <c:pt idx="12085">
                  <c:v>43790.358852013887</c:v>
                </c:pt>
                <c:pt idx="12086">
                  <c:v>43790.359428854164</c:v>
                </c:pt>
                <c:pt idx="12087">
                  <c:v>43790.359739375002</c:v>
                </c:pt>
                <c:pt idx="12088">
                  <c:v>43790.359957569446</c:v>
                </c:pt>
                <c:pt idx="12089">
                  <c:v>43790.403623854167</c:v>
                </c:pt>
                <c:pt idx="12090">
                  <c:v>43790.406474826392</c:v>
                </c:pt>
                <c:pt idx="12091">
                  <c:v>43790.41285414352</c:v>
                </c:pt>
                <c:pt idx="12092">
                  <c:v>43790.423601180555</c:v>
                </c:pt>
                <c:pt idx="12093">
                  <c:v>43790.448984525465</c:v>
                </c:pt>
                <c:pt idx="12094">
                  <c:v>43790.449199282404</c:v>
                </c:pt>
                <c:pt idx="12095">
                  <c:v>43790.450235393517</c:v>
                </c:pt>
                <c:pt idx="12096">
                  <c:v>43790.450356296293</c:v>
                </c:pt>
                <c:pt idx="12097">
                  <c:v>43790.452283877312</c:v>
                </c:pt>
                <c:pt idx="12098">
                  <c:v>43790.452961805553</c:v>
                </c:pt>
                <c:pt idx="12099">
                  <c:v>43790.453328784723</c:v>
                </c:pt>
                <c:pt idx="12100">
                  <c:v>43790.458462407405</c:v>
                </c:pt>
                <c:pt idx="12101">
                  <c:v>43790.486124861112</c:v>
                </c:pt>
                <c:pt idx="12102">
                  <c:v>43790.511162187497</c:v>
                </c:pt>
                <c:pt idx="12103">
                  <c:v>43790.535365150463</c:v>
                </c:pt>
                <c:pt idx="12104">
                  <c:v>43790.536314942132</c:v>
                </c:pt>
                <c:pt idx="12105">
                  <c:v>43790.540376689816</c:v>
                </c:pt>
                <c:pt idx="12106">
                  <c:v>43790.590660752314</c:v>
                </c:pt>
                <c:pt idx="12107">
                  <c:v>43790.636008310183</c:v>
                </c:pt>
                <c:pt idx="12108">
                  <c:v>43790.645973449071</c:v>
                </c:pt>
                <c:pt idx="12109">
                  <c:v>43790.649796006946</c:v>
                </c:pt>
                <c:pt idx="12110">
                  <c:v>43790.749660127316</c:v>
                </c:pt>
                <c:pt idx="12111">
                  <c:v>43791.10032701389</c:v>
                </c:pt>
                <c:pt idx="12112">
                  <c:v>43791.109279756944</c:v>
                </c:pt>
                <c:pt idx="12113">
                  <c:v>43791.170646736115</c:v>
                </c:pt>
                <c:pt idx="12114">
                  <c:v>43791.197610150462</c:v>
                </c:pt>
                <c:pt idx="12115">
                  <c:v>43791.197726122686</c:v>
                </c:pt>
                <c:pt idx="12116">
                  <c:v>43791.215886458333</c:v>
                </c:pt>
                <c:pt idx="12117">
                  <c:v>43791.218232662039</c:v>
                </c:pt>
                <c:pt idx="12118">
                  <c:v>43791.296744236111</c:v>
                </c:pt>
                <c:pt idx="12119">
                  <c:v>43791.298784131941</c:v>
                </c:pt>
                <c:pt idx="12120">
                  <c:v>43791.30012821759</c:v>
                </c:pt>
                <c:pt idx="12121">
                  <c:v>43791.303515254629</c:v>
                </c:pt>
                <c:pt idx="12122">
                  <c:v>43791.303951122682</c:v>
                </c:pt>
                <c:pt idx="12123">
                  <c:v>43791.318838599538</c:v>
                </c:pt>
                <c:pt idx="12124">
                  <c:v>43791.323611018517</c:v>
                </c:pt>
                <c:pt idx="12125">
                  <c:v>43791.344099386573</c:v>
                </c:pt>
                <c:pt idx="12126">
                  <c:v>43791.36138884259</c:v>
                </c:pt>
                <c:pt idx="12127">
                  <c:v>43791.363450509256</c:v>
                </c:pt>
                <c:pt idx="12128">
                  <c:v>43791.371583425927</c:v>
                </c:pt>
                <c:pt idx="12129">
                  <c:v>43791.386919409721</c:v>
                </c:pt>
                <c:pt idx="12130">
                  <c:v>43791.390363749997</c:v>
                </c:pt>
                <c:pt idx="12131">
                  <c:v>43791.391726666669</c:v>
                </c:pt>
                <c:pt idx="12132">
                  <c:v>43791.413793622683</c:v>
                </c:pt>
                <c:pt idx="12133">
                  <c:v>43791.41438234954</c:v>
                </c:pt>
                <c:pt idx="12134">
                  <c:v>43791.425819826392</c:v>
                </c:pt>
                <c:pt idx="12135">
                  <c:v>43791.589673553244</c:v>
                </c:pt>
                <c:pt idx="12136">
                  <c:v>43791.598988738428</c:v>
                </c:pt>
                <c:pt idx="12137">
                  <c:v>43791.660972303238</c:v>
                </c:pt>
                <c:pt idx="12138">
                  <c:v>43791.798928773147</c:v>
                </c:pt>
                <c:pt idx="12139">
                  <c:v>43792.631188865744</c:v>
                </c:pt>
                <c:pt idx="12140">
                  <c:v>43793.226247905091</c:v>
                </c:pt>
                <c:pt idx="12141">
                  <c:v>43793.23099478009</c:v>
                </c:pt>
                <c:pt idx="12142">
                  <c:v>43793.43986633102</c:v>
                </c:pt>
                <c:pt idx="12143">
                  <c:v>43793.488417812499</c:v>
                </c:pt>
                <c:pt idx="12144">
                  <c:v>43793.585498449072</c:v>
                </c:pt>
                <c:pt idx="12145">
                  <c:v>43793.586340972222</c:v>
                </c:pt>
                <c:pt idx="12146">
                  <c:v>43793.594573576389</c:v>
                </c:pt>
                <c:pt idx="12147">
                  <c:v>43793.614545335651</c:v>
                </c:pt>
                <c:pt idx="12148">
                  <c:v>43793.63776179398</c:v>
                </c:pt>
                <c:pt idx="12149">
                  <c:v>43793.658937511573</c:v>
                </c:pt>
                <c:pt idx="12150">
                  <c:v>43793.659202337964</c:v>
                </c:pt>
                <c:pt idx="12151">
                  <c:v>43793.694155127312</c:v>
                </c:pt>
                <c:pt idx="12152">
                  <c:v>43793.695464733799</c:v>
                </c:pt>
                <c:pt idx="12153">
                  <c:v>43793.733041990738</c:v>
                </c:pt>
                <c:pt idx="12154">
                  <c:v>43793.758588379627</c:v>
                </c:pt>
                <c:pt idx="12155">
                  <c:v>43793.83411520833</c:v>
                </c:pt>
                <c:pt idx="12156">
                  <c:v>43793.849231030094</c:v>
                </c:pt>
                <c:pt idx="12157">
                  <c:v>43793.864554641201</c:v>
                </c:pt>
                <c:pt idx="12158">
                  <c:v>43793.866548194441</c:v>
                </c:pt>
                <c:pt idx="12159">
                  <c:v>43793.874739641207</c:v>
                </c:pt>
                <c:pt idx="12160">
                  <c:v>43793.977093310183</c:v>
                </c:pt>
                <c:pt idx="12161">
                  <c:v>43793.986729502314</c:v>
                </c:pt>
                <c:pt idx="12162">
                  <c:v>43793.987886689814</c:v>
                </c:pt>
                <c:pt idx="12163">
                  <c:v>43793.988076469905</c:v>
                </c:pt>
                <c:pt idx="12164">
                  <c:v>43793.988437881948</c:v>
                </c:pt>
                <c:pt idx="12165">
                  <c:v>43794.035168136572</c:v>
                </c:pt>
                <c:pt idx="12166">
                  <c:v>43794.090035173613</c:v>
                </c:pt>
                <c:pt idx="12167">
                  <c:v>43794.100385266203</c:v>
                </c:pt>
                <c:pt idx="12168">
                  <c:v>43794.101264166668</c:v>
                </c:pt>
                <c:pt idx="12169">
                  <c:v>43794.134329201392</c:v>
                </c:pt>
                <c:pt idx="12170">
                  <c:v>43794.134508611111</c:v>
                </c:pt>
                <c:pt idx="12171">
                  <c:v>43794.137996111109</c:v>
                </c:pt>
                <c:pt idx="12172">
                  <c:v>43794.141209745372</c:v>
                </c:pt>
                <c:pt idx="12173">
                  <c:v>43794.153640219905</c:v>
                </c:pt>
                <c:pt idx="12174">
                  <c:v>43794.155577974539</c:v>
                </c:pt>
                <c:pt idx="12175">
                  <c:v>43794.191875925928</c:v>
                </c:pt>
                <c:pt idx="12176">
                  <c:v>43794.213506365741</c:v>
                </c:pt>
                <c:pt idx="12177">
                  <c:v>43794.226868240738</c:v>
                </c:pt>
                <c:pt idx="12178">
                  <c:v>43794.230618703703</c:v>
                </c:pt>
                <c:pt idx="12179">
                  <c:v>43794.296253969907</c:v>
                </c:pt>
                <c:pt idx="12180">
                  <c:v>43794.308532199073</c:v>
                </c:pt>
                <c:pt idx="12181">
                  <c:v>43794.313037129628</c:v>
                </c:pt>
                <c:pt idx="12182">
                  <c:v>43794.33523016204</c:v>
                </c:pt>
                <c:pt idx="12183">
                  <c:v>43794.339093495371</c:v>
                </c:pt>
                <c:pt idx="12184">
                  <c:v>43794.379769293984</c:v>
                </c:pt>
                <c:pt idx="12185">
                  <c:v>43794.384169363424</c:v>
                </c:pt>
                <c:pt idx="12186">
                  <c:v>43794.390386180552</c:v>
                </c:pt>
                <c:pt idx="12187">
                  <c:v>43794.391554166665</c:v>
                </c:pt>
                <c:pt idx="12188">
                  <c:v>43794.391650104168</c:v>
                </c:pt>
                <c:pt idx="12189">
                  <c:v>43794.392204236108</c:v>
                </c:pt>
                <c:pt idx="12190">
                  <c:v>43794.394463564815</c:v>
                </c:pt>
                <c:pt idx="12191">
                  <c:v>43794.399879282406</c:v>
                </c:pt>
                <c:pt idx="12192">
                  <c:v>43794.399994085645</c:v>
                </c:pt>
                <c:pt idx="12193">
                  <c:v>43794.421740694444</c:v>
                </c:pt>
                <c:pt idx="12194">
                  <c:v>43794.423086458337</c:v>
                </c:pt>
                <c:pt idx="12195">
                  <c:v>43794.423754398151</c:v>
                </c:pt>
                <c:pt idx="12196">
                  <c:v>43794.423824027777</c:v>
                </c:pt>
                <c:pt idx="12197">
                  <c:v>43794.51125841435</c:v>
                </c:pt>
                <c:pt idx="12198">
                  <c:v>43794.568440509262</c:v>
                </c:pt>
                <c:pt idx="12199">
                  <c:v>43794.576206527781</c:v>
                </c:pt>
                <c:pt idx="12200">
                  <c:v>43794.580439699072</c:v>
                </c:pt>
                <c:pt idx="12201">
                  <c:v>43794.58231445602</c:v>
                </c:pt>
                <c:pt idx="12202">
                  <c:v>43794.744499803244</c:v>
                </c:pt>
                <c:pt idx="12203">
                  <c:v>43794.750142812503</c:v>
                </c:pt>
                <c:pt idx="12204">
                  <c:v>43794.878974814812</c:v>
                </c:pt>
                <c:pt idx="12205">
                  <c:v>43795.070013240744</c:v>
                </c:pt>
                <c:pt idx="12206">
                  <c:v>43795.077281631944</c:v>
                </c:pt>
                <c:pt idx="12207">
                  <c:v>43795.21012974537</c:v>
                </c:pt>
                <c:pt idx="12208">
                  <c:v>43795.210373333335</c:v>
                </c:pt>
                <c:pt idx="12209">
                  <c:v>43795.213749270835</c:v>
                </c:pt>
                <c:pt idx="12210">
                  <c:v>43795.222640949076</c:v>
                </c:pt>
                <c:pt idx="12211">
                  <c:v>43795.224906249998</c:v>
                </c:pt>
                <c:pt idx="12212">
                  <c:v>43795.225450590275</c:v>
                </c:pt>
                <c:pt idx="12213">
                  <c:v>43795.228591770836</c:v>
                </c:pt>
                <c:pt idx="12214">
                  <c:v>43795.233107164349</c:v>
                </c:pt>
                <c:pt idx="12215">
                  <c:v>43795.234134618055</c:v>
                </c:pt>
                <c:pt idx="12216">
                  <c:v>43795.234721921297</c:v>
                </c:pt>
                <c:pt idx="12217">
                  <c:v>43795.237752430556</c:v>
                </c:pt>
                <c:pt idx="12218">
                  <c:v>43795.244154629632</c:v>
                </c:pt>
                <c:pt idx="12219">
                  <c:v>43795.305562870373</c:v>
                </c:pt>
                <c:pt idx="12220">
                  <c:v>43795.337415069444</c:v>
                </c:pt>
                <c:pt idx="12221">
                  <c:v>43795.341525393516</c:v>
                </c:pt>
                <c:pt idx="12222">
                  <c:v>43795.346696759261</c:v>
                </c:pt>
                <c:pt idx="12223">
                  <c:v>43795.368132951386</c:v>
                </c:pt>
                <c:pt idx="12224">
                  <c:v>43795.386199618057</c:v>
                </c:pt>
                <c:pt idx="12225">
                  <c:v>43795.423084224538</c:v>
                </c:pt>
                <c:pt idx="12226">
                  <c:v>43795.538647407404</c:v>
                </c:pt>
                <c:pt idx="12227">
                  <c:v>43795.543723252318</c:v>
                </c:pt>
                <c:pt idx="12228">
                  <c:v>43795.561226458332</c:v>
                </c:pt>
                <c:pt idx="12229">
                  <c:v>43795.575580625002</c:v>
                </c:pt>
                <c:pt idx="12230">
                  <c:v>43795.578210891203</c:v>
                </c:pt>
                <c:pt idx="12231">
                  <c:v>43795.593287708332</c:v>
                </c:pt>
                <c:pt idx="12232">
                  <c:v>43795.656666886571</c:v>
                </c:pt>
                <c:pt idx="12233">
                  <c:v>43795.65670712963</c:v>
                </c:pt>
                <c:pt idx="12234">
                  <c:v>43795.657746712961</c:v>
                </c:pt>
                <c:pt idx="12235">
                  <c:v>43795.658545324077</c:v>
                </c:pt>
                <c:pt idx="12236">
                  <c:v>43795.660084629628</c:v>
                </c:pt>
                <c:pt idx="12237">
                  <c:v>43795.661286909723</c:v>
                </c:pt>
                <c:pt idx="12238">
                  <c:v>43795.668963680553</c:v>
                </c:pt>
                <c:pt idx="12239">
                  <c:v>43795.6842865625</c:v>
                </c:pt>
                <c:pt idx="12240">
                  <c:v>43795.68609127315</c:v>
                </c:pt>
                <c:pt idx="12241">
                  <c:v>43795.699708368054</c:v>
                </c:pt>
                <c:pt idx="12242">
                  <c:v>43795.710071307869</c:v>
                </c:pt>
                <c:pt idx="12243">
                  <c:v>43795.732200891202</c:v>
                </c:pt>
                <c:pt idx="12244">
                  <c:v>43795.737125810185</c:v>
                </c:pt>
                <c:pt idx="12245">
                  <c:v>43796.087984016202</c:v>
                </c:pt>
                <c:pt idx="12246">
                  <c:v>43796.135177696757</c:v>
                </c:pt>
                <c:pt idx="12247">
                  <c:v>43796.16910042824</c:v>
                </c:pt>
                <c:pt idx="12248">
                  <c:v>43796.184926250004</c:v>
                </c:pt>
                <c:pt idx="12249">
                  <c:v>43796.207094247686</c:v>
                </c:pt>
                <c:pt idx="12250">
                  <c:v>43796.223640405093</c:v>
                </c:pt>
                <c:pt idx="12251">
                  <c:v>43796.22405853009</c:v>
                </c:pt>
                <c:pt idx="12252">
                  <c:v>43796.230224259256</c:v>
                </c:pt>
                <c:pt idx="12253">
                  <c:v>43796.236752118057</c:v>
                </c:pt>
                <c:pt idx="12254">
                  <c:v>43796.242628611108</c:v>
                </c:pt>
                <c:pt idx="12255">
                  <c:v>43796.247222361111</c:v>
                </c:pt>
                <c:pt idx="12256">
                  <c:v>43796.248394710645</c:v>
                </c:pt>
                <c:pt idx="12257">
                  <c:v>43796.336183043983</c:v>
                </c:pt>
                <c:pt idx="12258">
                  <c:v>43796.343346458336</c:v>
                </c:pt>
                <c:pt idx="12259">
                  <c:v>43796.34382292824</c:v>
                </c:pt>
                <c:pt idx="12260">
                  <c:v>43796.368166666667</c:v>
                </c:pt>
                <c:pt idx="12261">
                  <c:v>43796.430675115742</c:v>
                </c:pt>
                <c:pt idx="12262">
                  <c:v>43796.439008692127</c:v>
                </c:pt>
                <c:pt idx="12263">
                  <c:v>43796.455812326392</c:v>
                </c:pt>
                <c:pt idx="12264">
                  <c:v>43796.475998125003</c:v>
                </c:pt>
                <c:pt idx="12265">
                  <c:v>43796.479849027775</c:v>
                </c:pt>
                <c:pt idx="12266">
                  <c:v>43796.536197881942</c:v>
                </c:pt>
                <c:pt idx="12267">
                  <c:v>43796.540840844908</c:v>
                </c:pt>
                <c:pt idx="12268">
                  <c:v>43796.555699733799</c:v>
                </c:pt>
                <c:pt idx="12269">
                  <c:v>43796.581077650466</c:v>
                </c:pt>
                <c:pt idx="12270">
                  <c:v>43796.581362314813</c:v>
                </c:pt>
                <c:pt idx="12271">
                  <c:v>43796.600628437503</c:v>
                </c:pt>
                <c:pt idx="12272">
                  <c:v>43796.604041203704</c:v>
                </c:pt>
                <c:pt idx="12273">
                  <c:v>43796.610412465277</c:v>
                </c:pt>
                <c:pt idx="12274">
                  <c:v>43796.619945416664</c:v>
                </c:pt>
                <c:pt idx="12275">
                  <c:v>43796.682033194447</c:v>
                </c:pt>
                <c:pt idx="12276">
                  <c:v>43796.700949999999</c:v>
                </c:pt>
                <c:pt idx="12277">
                  <c:v>43796.703941828702</c:v>
                </c:pt>
                <c:pt idx="12278">
                  <c:v>43796.719894803238</c:v>
                </c:pt>
                <c:pt idx="12279">
                  <c:v>43796.721547546294</c:v>
                </c:pt>
                <c:pt idx="12280">
                  <c:v>43796.722656041668</c:v>
                </c:pt>
                <c:pt idx="12281">
                  <c:v>43796.733046666668</c:v>
                </c:pt>
                <c:pt idx="12282">
                  <c:v>43796.734815416668</c:v>
                </c:pt>
                <c:pt idx="12283">
                  <c:v>43796.748799016204</c:v>
                </c:pt>
                <c:pt idx="12284">
                  <c:v>43797.059218506947</c:v>
                </c:pt>
                <c:pt idx="12285">
                  <c:v>43797.074048009257</c:v>
                </c:pt>
                <c:pt idx="12286">
                  <c:v>43797.075922951386</c:v>
                </c:pt>
                <c:pt idx="12287">
                  <c:v>43797.172022696759</c:v>
                </c:pt>
                <c:pt idx="12288">
                  <c:v>43797.201726944448</c:v>
                </c:pt>
                <c:pt idx="12289">
                  <c:v>43797.224991770832</c:v>
                </c:pt>
                <c:pt idx="12290">
                  <c:v>43797.323774976852</c:v>
                </c:pt>
                <c:pt idx="12291">
                  <c:v>43797.325475381942</c:v>
                </c:pt>
                <c:pt idx="12292">
                  <c:v>43797.326898368054</c:v>
                </c:pt>
                <c:pt idx="12293">
                  <c:v>43797.385188229164</c:v>
                </c:pt>
                <c:pt idx="12294">
                  <c:v>43797.401750173609</c:v>
                </c:pt>
                <c:pt idx="12295">
                  <c:v>43797.405161087961</c:v>
                </c:pt>
                <c:pt idx="12296">
                  <c:v>43797.405717361115</c:v>
                </c:pt>
                <c:pt idx="12297">
                  <c:v>43797.407189039353</c:v>
                </c:pt>
                <c:pt idx="12298">
                  <c:v>43797.420167881945</c:v>
                </c:pt>
                <c:pt idx="12299">
                  <c:v>43797.447196527777</c:v>
                </c:pt>
                <c:pt idx="12300">
                  <c:v>43797.494753865743</c:v>
                </c:pt>
                <c:pt idx="12301">
                  <c:v>43797.495106342591</c:v>
                </c:pt>
                <c:pt idx="12302">
                  <c:v>43797.523412696763</c:v>
                </c:pt>
                <c:pt idx="12303">
                  <c:v>43797.550729259259</c:v>
                </c:pt>
                <c:pt idx="12304">
                  <c:v>43797.556886689817</c:v>
                </c:pt>
                <c:pt idx="12305">
                  <c:v>43797.62624070602</c:v>
                </c:pt>
                <c:pt idx="12306">
                  <c:v>43797.649939872688</c:v>
                </c:pt>
                <c:pt idx="12307">
                  <c:v>43797.695737337963</c:v>
                </c:pt>
                <c:pt idx="12308">
                  <c:v>43797.728303321761</c:v>
                </c:pt>
                <c:pt idx="12309">
                  <c:v>43797.75537082176</c:v>
                </c:pt>
                <c:pt idx="12310">
                  <c:v>43798.145474247685</c:v>
                </c:pt>
                <c:pt idx="12311">
                  <c:v>43798.233681400467</c:v>
                </c:pt>
                <c:pt idx="12312">
                  <c:v>43798.236404618059</c:v>
                </c:pt>
                <c:pt idx="12313">
                  <c:v>43798.245657777778</c:v>
                </c:pt>
                <c:pt idx="12314">
                  <c:v>43798.249999236112</c:v>
                </c:pt>
                <c:pt idx="12315">
                  <c:v>43798.322743935183</c:v>
                </c:pt>
                <c:pt idx="12316">
                  <c:v>43798.335772141203</c:v>
                </c:pt>
                <c:pt idx="12317">
                  <c:v>43798.340244178238</c:v>
                </c:pt>
                <c:pt idx="12318">
                  <c:v>43798.373344930558</c:v>
                </c:pt>
                <c:pt idx="12319">
                  <c:v>43798.376054849534</c:v>
                </c:pt>
                <c:pt idx="12320">
                  <c:v>43798.376829062501</c:v>
                </c:pt>
                <c:pt idx="12321">
                  <c:v>43798.429036539354</c:v>
                </c:pt>
                <c:pt idx="12322">
                  <c:v>43798.433251666669</c:v>
                </c:pt>
                <c:pt idx="12323">
                  <c:v>43798.467241770835</c:v>
                </c:pt>
                <c:pt idx="12324">
                  <c:v>43798.476841331016</c:v>
                </c:pt>
                <c:pt idx="12325">
                  <c:v>43798.478192847222</c:v>
                </c:pt>
                <c:pt idx="12326">
                  <c:v>43798.49003090278</c:v>
                </c:pt>
                <c:pt idx="12327">
                  <c:v>43798.49043662037</c:v>
                </c:pt>
                <c:pt idx="12328">
                  <c:v>43798.493760972226</c:v>
                </c:pt>
                <c:pt idx="12329">
                  <c:v>43798.51007665509</c:v>
                </c:pt>
                <c:pt idx="12330">
                  <c:v>43798.675170775467</c:v>
                </c:pt>
                <c:pt idx="12331">
                  <c:v>43798.678488032405</c:v>
                </c:pt>
                <c:pt idx="12332">
                  <c:v>43798.721150300924</c:v>
                </c:pt>
                <c:pt idx="12333">
                  <c:v>43798.746587314818</c:v>
                </c:pt>
                <c:pt idx="12334">
                  <c:v>43799.265090474539</c:v>
                </c:pt>
                <c:pt idx="12335">
                  <c:v>43799.276073425928</c:v>
                </c:pt>
                <c:pt idx="12336">
                  <c:v>43799.302952777776</c:v>
                </c:pt>
                <c:pt idx="12337">
                  <c:v>43799.303079375</c:v>
                </c:pt>
                <c:pt idx="12338">
                  <c:v>43799.324408101849</c:v>
                </c:pt>
                <c:pt idx="12339">
                  <c:v>43799.427638668982</c:v>
                </c:pt>
                <c:pt idx="12340">
                  <c:v>43800.210009629627</c:v>
                </c:pt>
                <c:pt idx="12341">
                  <c:v>43800.210017673613</c:v>
                </c:pt>
                <c:pt idx="12342">
                  <c:v>43800.485682233797</c:v>
                </c:pt>
                <c:pt idx="12343">
                  <c:v>43800.540342256943</c:v>
                </c:pt>
                <c:pt idx="12344">
                  <c:v>43800.709481967591</c:v>
                </c:pt>
                <c:pt idx="12345">
                  <c:v>43800.760597430555</c:v>
                </c:pt>
                <c:pt idx="12346">
                  <c:v>43801.073557476855</c:v>
                </c:pt>
                <c:pt idx="12347">
                  <c:v>43801.08845072917</c:v>
                </c:pt>
                <c:pt idx="12348">
                  <c:v>43801.09540096065</c:v>
                </c:pt>
                <c:pt idx="12349">
                  <c:v>43801.103435937497</c:v>
                </c:pt>
                <c:pt idx="12350">
                  <c:v>43801.118200381941</c:v>
                </c:pt>
                <c:pt idx="12351">
                  <c:v>43801.135281886571</c:v>
                </c:pt>
                <c:pt idx="12352">
                  <c:v>43801.150489131942</c:v>
                </c:pt>
                <c:pt idx="12353">
                  <c:v>43801.196784375003</c:v>
                </c:pt>
                <c:pt idx="12354">
                  <c:v>43801.196925555552</c:v>
                </c:pt>
                <c:pt idx="12355">
                  <c:v>43801.212225034724</c:v>
                </c:pt>
                <c:pt idx="12356">
                  <c:v>43801.217159745371</c:v>
                </c:pt>
                <c:pt idx="12357">
                  <c:v>43801.224728090281</c:v>
                </c:pt>
                <c:pt idx="12358">
                  <c:v>43801.22766571759</c:v>
                </c:pt>
                <c:pt idx="12359">
                  <c:v>43801.239466157407</c:v>
                </c:pt>
                <c:pt idx="12360">
                  <c:v>43801.302355</c:v>
                </c:pt>
                <c:pt idx="12361">
                  <c:v>43801.314066354164</c:v>
                </c:pt>
                <c:pt idx="12362">
                  <c:v>43801.314246782407</c:v>
                </c:pt>
                <c:pt idx="12363">
                  <c:v>43801.314538194441</c:v>
                </c:pt>
                <c:pt idx="12364">
                  <c:v>43801.3210090625</c:v>
                </c:pt>
                <c:pt idx="12365">
                  <c:v>43801.321828263892</c:v>
                </c:pt>
                <c:pt idx="12366">
                  <c:v>43801.326704988423</c:v>
                </c:pt>
                <c:pt idx="12367">
                  <c:v>43801.374308252314</c:v>
                </c:pt>
                <c:pt idx="12368">
                  <c:v>43801.375526319447</c:v>
                </c:pt>
                <c:pt idx="12369">
                  <c:v>43801.389584201388</c:v>
                </c:pt>
                <c:pt idx="12370">
                  <c:v>43801.405139456016</c:v>
                </c:pt>
                <c:pt idx="12371">
                  <c:v>43801.419996493052</c:v>
                </c:pt>
                <c:pt idx="12372">
                  <c:v>43801.420455949075</c:v>
                </c:pt>
                <c:pt idx="12373">
                  <c:v>43801.43237412037</c:v>
                </c:pt>
                <c:pt idx="12374">
                  <c:v>43801.433012384259</c:v>
                </c:pt>
                <c:pt idx="12375">
                  <c:v>43801.463943796298</c:v>
                </c:pt>
                <c:pt idx="12376">
                  <c:v>43801.474864548611</c:v>
                </c:pt>
                <c:pt idx="12377">
                  <c:v>43801.511220532404</c:v>
                </c:pt>
                <c:pt idx="12378">
                  <c:v>43801.580296782406</c:v>
                </c:pt>
                <c:pt idx="12379">
                  <c:v>43801.654902314818</c:v>
                </c:pt>
                <c:pt idx="12380">
                  <c:v>43801.671964918984</c:v>
                </c:pt>
                <c:pt idx="12381">
                  <c:v>43801.676715266207</c:v>
                </c:pt>
                <c:pt idx="12382">
                  <c:v>43801.697696840274</c:v>
                </c:pt>
                <c:pt idx="12383">
                  <c:v>43801.74942990741</c:v>
                </c:pt>
                <c:pt idx="12384">
                  <c:v>43801.8028834375</c:v>
                </c:pt>
                <c:pt idx="12385">
                  <c:v>43801.811355219907</c:v>
                </c:pt>
                <c:pt idx="12386">
                  <c:v>43801.813057395833</c:v>
                </c:pt>
                <c:pt idx="12387">
                  <c:v>43802.202893935188</c:v>
                </c:pt>
                <c:pt idx="12388">
                  <c:v>43802.214886145834</c:v>
                </c:pt>
                <c:pt idx="12389">
                  <c:v>43802.243319317131</c:v>
                </c:pt>
                <c:pt idx="12390">
                  <c:v>43802.245259895833</c:v>
                </c:pt>
                <c:pt idx="12391">
                  <c:v>43802.317359594905</c:v>
                </c:pt>
                <c:pt idx="12392">
                  <c:v>43802.317502094906</c:v>
                </c:pt>
                <c:pt idx="12393">
                  <c:v>43802.343042129629</c:v>
                </c:pt>
                <c:pt idx="12394">
                  <c:v>43802.35289790509</c:v>
                </c:pt>
                <c:pt idx="12395">
                  <c:v>43802.353002800926</c:v>
                </c:pt>
                <c:pt idx="12396">
                  <c:v>43802.501433993057</c:v>
                </c:pt>
                <c:pt idx="12397">
                  <c:v>43802.502553888888</c:v>
                </c:pt>
                <c:pt idx="12398">
                  <c:v>43802.574421180558</c:v>
                </c:pt>
                <c:pt idx="12399">
                  <c:v>43802.626822789352</c:v>
                </c:pt>
                <c:pt idx="12400">
                  <c:v>43802.639040393522</c:v>
                </c:pt>
                <c:pt idx="12401">
                  <c:v>43802.640576030091</c:v>
                </c:pt>
                <c:pt idx="12402">
                  <c:v>43802.681248981484</c:v>
                </c:pt>
                <c:pt idx="12403">
                  <c:v>43802.685580497688</c:v>
                </c:pt>
                <c:pt idx="12404">
                  <c:v>43802.755709571757</c:v>
                </c:pt>
                <c:pt idx="12405">
                  <c:v>43802.756088553244</c:v>
                </c:pt>
                <c:pt idx="12406">
                  <c:v>43803.226826863429</c:v>
                </c:pt>
                <c:pt idx="12407">
                  <c:v>43803.248175844907</c:v>
                </c:pt>
                <c:pt idx="12408">
                  <c:v>43803.328659409723</c:v>
                </c:pt>
                <c:pt idx="12409">
                  <c:v>43803.341352847223</c:v>
                </c:pt>
                <c:pt idx="12410">
                  <c:v>43803.344573773145</c:v>
                </c:pt>
                <c:pt idx="12411">
                  <c:v>43803.344645752317</c:v>
                </c:pt>
                <c:pt idx="12412">
                  <c:v>43803.346943009259</c:v>
                </c:pt>
                <c:pt idx="12413">
                  <c:v>43803.366645752314</c:v>
                </c:pt>
                <c:pt idx="12414">
                  <c:v>43803.389259374999</c:v>
                </c:pt>
                <c:pt idx="12415">
                  <c:v>43803.40742520833</c:v>
                </c:pt>
                <c:pt idx="12416">
                  <c:v>43803.461997951388</c:v>
                </c:pt>
                <c:pt idx="12417">
                  <c:v>43803.462454675922</c:v>
                </c:pt>
                <c:pt idx="12418">
                  <c:v>43803.46273392361</c:v>
                </c:pt>
                <c:pt idx="12419">
                  <c:v>43803.600909328707</c:v>
                </c:pt>
                <c:pt idx="12420">
                  <c:v>43803.677395648148</c:v>
                </c:pt>
                <c:pt idx="12421">
                  <c:v>43803.695890011571</c:v>
                </c:pt>
                <c:pt idx="12422">
                  <c:v>43803.72996326389</c:v>
                </c:pt>
                <c:pt idx="12423">
                  <c:v>43803.746026284723</c:v>
                </c:pt>
                <c:pt idx="12424">
                  <c:v>43803.746868506947</c:v>
                </c:pt>
                <c:pt idx="12425">
                  <c:v>43803.747550173612</c:v>
                </c:pt>
                <c:pt idx="12426">
                  <c:v>43803.759760335648</c:v>
                </c:pt>
                <c:pt idx="12427">
                  <c:v>43803.910255787036</c:v>
                </c:pt>
                <c:pt idx="12428">
                  <c:v>43804.308100613423</c:v>
                </c:pt>
                <c:pt idx="12429">
                  <c:v>43804.31475189815</c:v>
                </c:pt>
                <c:pt idx="12430">
                  <c:v>43804.405697546295</c:v>
                </c:pt>
                <c:pt idx="12431">
                  <c:v>43804.472134756943</c:v>
                </c:pt>
                <c:pt idx="12432">
                  <c:v>43804.555068981485</c:v>
                </c:pt>
                <c:pt idx="12433">
                  <c:v>43804.614435648145</c:v>
                </c:pt>
                <c:pt idx="12434">
                  <c:v>43804.616704837965</c:v>
                </c:pt>
                <c:pt idx="12435">
                  <c:v>43804.635291979168</c:v>
                </c:pt>
                <c:pt idx="12436">
                  <c:v>43804.635909085649</c:v>
                </c:pt>
                <c:pt idx="12437">
                  <c:v>43804.714693043985</c:v>
                </c:pt>
                <c:pt idx="12438">
                  <c:v>43804.71938253472</c:v>
                </c:pt>
                <c:pt idx="12439">
                  <c:v>43804.735603217596</c:v>
                </c:pt>
                <c:pt idx="12440">
                  <c:v>43804.742204722221</c:v>
                </c:pt>
                <c:pt idx="12441">
                  <c:v>43804.742689502316</c:v>
                </c:pt>
                <c:pt idx="12442">
                  <c:v>43805.208536527774</c:v>
                </c:pt>
                <c:pt idx="12443">
                  <c:v>43805.224422060186</c:v>
                </c:pt>
                <c:pt idx="12444">
                  <c:v>43805.234299571763</c:v>
                </c:pt>
                <c:pt idx="12445">
                  <c:v>43805.264017465277</c:v>
                </c:pt>
                <c:pt idx="12446">
                  <c:v>43805.400108807873</c:v>
                </c:pt>
                <c:pt idx="12447">
                  <c:v>43805.444646203701</c:v>
                </c:pt>
                <c:pt idx="12448">
                  <c:v>43805.480504571759</c:v>
                </c:pt>
                <c:pt idx="12449">
                  <c:v>43805.490064490739</c:v>
                </c:pt>
                <c:pt idx="12450">
                  <c:v>43805.67171696759</c:v>
                </c:pt>
                <c:pt idx="12451">
                  <c:v>43805.671782245372</c:v>
                </c:pt>
                <c:pt idx="12452">
                  <c:v>43805.672073437498</c:v>
                </c:pt>
                <c:pt idx="12453">
                  <c:v>43805.776146458331</c:v>
                </c:pt>
                <c:pt idx="12454">
                  <c:v>43805.805662106482</c:v>
                </c:pt>
                <c:pt idx="12455">
                  <c:v>43805.837716296293</c:v>
                </c:pt>
                <c:pt idx="12456">
                  <c:v>43806.232578518517</c:v>
                </c:pt>
                <c:pt idx="12457">
                  <c:v>43806.262080902779</c:v>
                </c:pt>
                <c:pt idx="12458">
                  <c:v>43806.31152505787</c:v>
                </c:pt>
                <c:pt idx="12459">
                  <c:v>43806.312658148148</c:v>
                </c:pt>
                <c:pt idx="12460">
                  <c:v>43806.324073206022</c:v>
                </c:pt>
                <c:pt idx="12461">
                  <c:v>43806.352519768516</c:v>
                </c:pt>
                <c:pt idx="12462">
                  <c:v>43806.381656435187</c:v>
                </c:pt>
                <c:pt idx="12463">
                  <c:v>43806.457472106478</c:v>
                </c:pt>
                <c:pt idx="12464">
                  <c:v>43806.491765706021</c:v>
                </c:pt>
                <c:pt idx="12465">
                  <c:v>43806.510820370371</c:v>
                </c:pt>
                <c:pt idx="12466">
                  <c:v>43806.511418020833</c:v>
                </c:pt>
                <c:pt idx="12467">
                  <c:v>43806.525004976851</c:v>
                </c:pt>
                <c:pt idx="12468">
                  <c:v>43806.668790520831</c:v>
                </c:pt>
                <c:pt idx="12469">
                  <c:v>43806.727718379632</c:v>
                </c:pt>
                <c:pt idx="12470">
                  <c:v>43806.768349849539</c:v>
                </c:pt>
                <c:pt idx="12471">
                  <c:v>43807.196963020833</c:v>
                </c:pt>
                <c:pt idx="12472">
                  <c:v>43807.261440104165</c:v>
                </c:pt>
                <c:pt idx="12473">
                  <c:v>43807.261594641204</c:v>
                </c:pt>
                <c:pt idx="12474">
                  <c:v>43807.265118611111</c:v>
                </c:pt>
                <c:pt idx="12475">
                  <c:v>43807.266301944444</c:v>
                </c:pt>
                <c:pt idx="12476">
                  <c:v>43807.352479641202</c:v>
                </c:pt>
                <c:pt idx="12477">
                  <c:v>43807.353562881945</c:v>
                </c:pt>
                <c:pt idx="12478">
                  <c:v>43807.358406689818</c:v>
                </c:pt>
                <c:pt idx="12479">
                  <c:v>43807.360608888892</c:v>
                </c:pt>
                <c:pt idx="12480">
                  <c:v>43807.378206944442</c:v>
                </c:pt>
                <c:pt idx="12481">
                  <c:v>43807.387529340274</c:v>
                </c:pt>
                <c:pt idx="12482">
                  <c:v>43807.417266493052</c:v>
                </c:pt>
                <c:pt idx="12483">
                  <c:v>43807.424379050928</c:v>
                </c:pt>
                <c:pt idx="12484">
                  <c:v>43807.425093495367</c:v>
                </c:pt>
                <c:pt idx="12485">
                  <c:v>43807.439091770837</c:v>
                </c:pt>
                <c:pt idx="12486">
                  <c:v>43807.439650092594</c:v>
                </c:pt>
                <c:pt idx="12487">
                  <c:v>43807.439761932874</c:v>
                </c:pt>
                <c:pt idx="12488">
                  <c:v>43807.448862337966</c:v>
                </c:pt>
                <c:pt idx="12489">
                  <c:v>43807.451936550926</c:v>
                </c:pt>
                <c:pt idx="12490">
                  <c:v>43807.453721608799</c:v>
                </c:pt>
                <c:pt idx="12491">
                  <c:v>43807.456823460649</c:v>
                </c:pt>
                <c:pt idx="12492">
                  <c:v>43807.457538750001</c:v>
                </c:pt>
                <c:pt idx="12493">
                  <c:v>43807.45821582176</c:v>
                </c:pt>
                <c:pt idx="12494">
                  <c:v>43807.460028148147</c:v>
                </c:pt>
                <c:pt idx="12495">
                  <c:v>43807.463586446756</c:v>
                </c:pt>
                <c:pt idx="12496">
                  <c:v>43807.465687627315</c:v>
                </c:pt>
                <c:pt idx="12497">
                  <c:v>43807.469412233797</c:v>
                </c:pt>
                <c:pt idx="12498">
                  <c:v>43807.47073241898</c:v>
                </c:pt>
                <c:pt idx="12499">
                  <c:v>43807.510713807867</c:v>
                </c:pt>
                <c:pt idx="12500">
                  <c:v>43807.511386053244</c:v>
                </c:pt>
                <c:pt idx="12501">
                  <c:v>43807.516879826391</c:v>
                </c:pt>
                <c:pt idx="12502">
                  <c:v>43807.525384490742</c:v>
                </c:pt>
                <c:pt idx="12503">
                  <c:v>43807.529635752318</c:v>
                </c:pt>
                <c:pt idx="12504">
                  <c:v>43807.531208981483</c:v>
                </c:pt>
                <c:pt idx="12505">
                  <c:v>43807.533071840277</c:v>
                </c:pt>
                <c:pt idx="12506">
                  <c:v>43807.536521365742</c:v>
                </c:pt>
                <c:pt idx="12507">
                  <c:v>43807.543928807871</c:v>
                </c:pt>
                <c:pt idx="12508">
                  <c:v>43807.559307314812</c:v>
                </c:pt>
                <c:pt idx="12509">
                  <c:v>43807.560331909721</c:v>
                </c:pt>
                <c:pt idx="12510">
                  <c:v>43807.576820706017</c:v>
                </c:pt>
                <c:pt idx="12511">
                  <c:v>43807.619120682873</c:v>
                </c:pt>
                <c:pt idx="12512">
                  <c:v>43807.649117384259</c:v>
                </c:pt>
                <c:pt idx="12513">
                  <c:v>43807.653352222223</c:v>
                </c:pt>
                <c:pt idx="12514">
                  <c:v>43807.691878576392</c:v>
                </c:pt>
                <c:pt idx="12515">
                  <c:v>43807.695043101849</c:v>
                </c:pt>
                <c:pt idx="12516">
                  <c:v>43807.698287997686</c:v>
                </c:pt>
                <c:pt idx="12517">
                  <c:v>43807.698398599539</c:v>
                </c:pt>
                <c:pt idx="12518">
                  <c:v>43807.712447256941</c:v>
                </c:pt>
                <c:pt idx="12519">
                  <c:v>43807.740436458334</c:v>
                </c:pt>
                <c:pt idx="12520">
                  <c:v>43807.759714837965</c:v>
                </c:pt>
                <c:pt idx="12521">
                  <c:v>43807.78464513889</c:v>
                </c:pt>
                <c:pt idx="12522">
                  <c:v>43807.785518321762</c:v>
                </c:pt>
                <c:pt idx="12523">
                  <c:v>43807.786760312498</c:v>
                </c:pt>
                <c:pt idx="12524">
                  <c:v>43807.804868449071</c:v>
                </c:pt>
                <c:pt idx="12525">
                  <c:v>43807.815547118058</c:v>
                </c:pt>
                <c:pt idx="12526">
                  <c:v>43807.84652334491</c:v>
                </c:pt>
                <c:pt idx="12527">
                  <c:v>43807.876514224539</c:v>
                </c:pt>
                <c:pt idx="12528">
                  <c:v>43808.164100046299</c:v>
                </c:pt>
                <c:pt idx="12529">
                  <c:v>43808.191955462964</c:v>
                </c:pt>
                <c:pt idx="12530">
                  <c:v>43808.231585057867</c:v>
                </c:pt>
                <c:pt idx="12531">
                  <c:v>43808.254060358799</c:v>
                </c:pt>
                <c:pt idx="12532">
                  <c:v>43808.254361435182</c:v>
                </c:pt>
                <c:pt idx="12533">
                  <c:v>43808.25458537037</c:v>
                </c:pt>
                <c:pt idx="12534">
                  <c:v>43808.254710081019</c:v>
                </c:pt>
                <c:pt idx="12535">
                  <c:v>43808.264703263892</c:v>
                </c:pt>
                <c:pt idx="12536">
                  <c:v>43808.265041412036</c:v>
                </c:pt>
                <c:pt idx="12537">
                  <c:v>43808.289725810188</c:v>
                </c:pt>
                <c:pt idx="12538">
                  <c:v>43808.297611655093</c:v>
                </c:pt>
                <c:pt idx="12539">
                  <c:v>43808.378708356482</c:v>
                </c:pt>
                <c:pt idx="12540">
                  <c:v>43808.381381168983</c:v>
                </c:pt>
                <c:pt idx="12541">
                  <c:v>43808.387505775463</c:v>
                </c:pt>
                <c:pt idx="12542">
                  <c:v>43808.38979335648</c:v>
                </c:pt>
                <c:pt idx="12543">
                  <c:v>43808.391937916669</c:v>
                </c:pt>
                <c:pt idx="12544">
                  <c:v>43808.392914247685</c:v>
                </c:pt>
                <c:pt idx="12545">
                  <c:v>43808.442459108795</c:v>
                </c:pt>
                <c:pt idx="12546">
                  <c:v>43808.465682002316</c:v>
                </c:pt>
                <c:pt idx="12547">
                  <c:v>43808.468798831018</c:v>
                </c:pt>
                <c:pt idx="12548">
                  <c:v>43808.473230347219</c:v>
                </c:pt>
                <c:pt idx="12549">
                  <c:v>43808.492885671294</c:v>
                </c:pt>
                <c:pt idx="12550">
                  <c:v>43808.504667280089</c:v>
                </c:pt>
                <c:pt idx="12551">
                  <c:v>43808.534951724534</c:v>
                </c:pt>
                <c:pt idx="12552">
                  <c:v>43808.562561122686</c:v>
                </c:pt>
                <c:pt idx="12553">
                  <c:v>43808.671365416667</c:v>
                </c:pt>
                <c:pt idx="12554">
                  <c:v>43808.696960775465</c:v>
                </c:pt>
                <c:pt idx="12555">
                  <c:v>43808.697030659721</c:v>
                </c:pt>
                <c:pt idx="12556">
                  <c:v>43808.794702719904</c:v>
                </c:pt>
                <c:pt idx="12557">
                  <c:v>43809.087915763892</c:v>
                </c:pt>
                <c:pt idx="12558">
                  <c:v>43809.087993090281</c:v>
                </c:pt>
                <c:pt idx="12559">
                  <c:v>43809.0915843287</c:v>
                </c:pt>
                <c:pt idx="12560">
                  <c:v>43809.146541180555</c:v>
                </c:pt>
                <c:pt idx="12561">
                  <c:v>43809.172755590276</c:v>
                </c:pt>
                <c:pt idx="12562">
                  <c:v>43809.191459479167</c:v>
                </c:pt>
                <c:pt idx="12563">
                  <c:v>43809.194569270832</c:v>
                </c:pt>
                <c:pt idx="12564">
                  <c:v>43809.205037627318</c:v>
                </c:pt>
                <c:pt idx="12565">
                  <c:v>43809.290357094906</c:v>
                </c:pt>
                <c:pt idx="12566">
                  <c:v>43809.476022476854</c:v>
                </c:pt>
                <c:pt idx="12567">
                  <c:v>43809.47707627315</c:v>
                </c:pt>
                <c:pt idx="12568">
                  <c:v>43809.480030590275</c:v>
                </c:pt>
                <c:pt idx="12569">
                  <c:v>43809.498960474535</c:v>
                </c:pt>
                <c:pt idx="12570">
                  <c:v>43809.507130497688</c:v>
                </c:pt>
                <c:pt idx="12571">
                  <c:v>43809.512142106483</c:v>
                </c:pt>
                <c:pt idx="12572">
                  <c:v>43809.618284201388</c:v>
                </c:pt>
                <c:pt idx="12573">
                  <c:v>43809.720508310187</c:v>
                </c:pt>
                <c:pt idx="12574">
                  <c:v>43809.722328009258</c:v>
                </c:pt>
                <c:pt idx="12575">
                  <c:v>43809.745818553238</c:v>
                </c:pt>
                <c:pt idx="12576">
                  <c:v>43809.997912280094</c:v>
                </c:pt>
                <c:pt idx="12577">
                  <c:v>43810.046881979164</c:v>
                </c:pt>
                <c:pt idx="12578">
                  <c:v>43810.061032384256</c:v>
                </c:pt>
                <c:pt idx="12579">
                  <c:v>43810.271306458337</c:v>
                </c:pt>
                <c:pt idx="12580">
                  <c:v>43810.317352511571</c:v>
                </c:pt>
                <c:pt idx="12581">
                  <c:v>43810.332793078705</c:v>
                </c:pt>
                <c:pt idx="12582">
                  <c:v>43810.333024652777</c:v>
                </c:pt>
                <c:pt idx="12583">
                  <c:v>43810.354489155092</c:v>
                </c:pt>
                <c:pt idx="12584">
                  <c:v>43810.364271087965</c:v>
                </c:pt>
                <c:pt idx="12585">
                  <c:v>43810.408265416663</c:v>
                </c:pt>
                <c:pt idx="12586">
                  <c:v>43810.47145409722</c:v>
                </c:pt>
                <c:pt idx="12587">
                  <c:v>43811.082781249999</c:v>
                </c:pt>
                <c:pt idx="12588">
                  <c:v>43811.120326180557</c:v>
                </c:pt>
                <c:pt idx="12589">
                  <c:v>43811.136724965276</c:v>
                </c:pt>
                <c:pt idx="12590">
                  <c:v>43811.150331157405</c:v>
                </c:pt>
                <c:pt idx="12591">
                  <c:v>43811.153695011577</c:v>
                </c:pt>
                <c:pt idx="12592">
                  <c:v>43811.202214131947</c:v>
                </c:pt>
                <c:pt idx="12593">
                  <c:v>43811.205296736109</c:v>
                </c:pt>
                <c:pt idx="12594">
                  <c:v>43811.20613056713</c:v>
                </c:pt>
                <c:pt idx="12595">
                  <c:v>43811.250006539354</c:v>
                </c:pt>
                <c:pt idx="12596">
                  <c:v>43811.311232280095</c:v>
                </c:pt>
                <c:pt idx="12597">
                  <c:v>43811.320721631942</c:v>
                </c:pt>
                <c:pt idx="12598">
                  <c:v>43811.324649965274</c:v>
                </c:pt>
                <c:pt idx="12599">
                  <c:v>43811.330967986112</c:v>
                </c:pt>
                <c:pt idx="12600">
                  <c:v>43811.331804085647</c:v>
                </c:pt>
                <c:pt idx="12601">
                  <c:v>43811.379278819448</c:v>
                </c:pt>
                <c:pt idx="12602">
                  <c:v>43811.379480150463</c:v>
                </c:pt>
                <c:pt idx="12603">
                  <c:v>43811.386625613428</c:v>
                </c:pt>
                <c:pt idx="12604">
                  <c:v>43811.396915219906</c:v>
                </c:pt>
                <c:pt idx="12605">
                  <c:v>43811.405051018519</c:v>
                </c:pt>
                <c:pt idx="12606">
                  <c:v>43811.40517849537</c:v>
                </c:pt>
                <c:pt idx="12607">
                  <c:v>43811.409037789352</c:v>
                </c:pt>
                <c:pt idx="12608">
                  <c:v>43811.410546203704</c:v>
                </c:pt>
                <c:pt idx="12609">
                  <c:v>43811.583748807869</c:v>
                </c:pt>
                <c:pt idx="12610">
                  <c:v>43811.595755821756</c:v>
                </c:pt>
                <c:pt idx="12611">
                  <c:v>43811.623463645832</c:v>
                </c:pt>
                <c:pt idx="12612">
                  <c:v>43811.651920833334</c:v>
                </c:pt>
                <c:pt idx="12613">
                  <c:v>43811.65679912037</c:v>
                </c:pt>
                <c:pt idx="12614">
                  <c:v>43811.669517303242</c:v>
                </c:pt>
                <c:pt idx="12615">
                  <c:v>43811.746457094909</c:v>
                </c:pt>
                <c:pt idx="12616">
                  <c:v>43811.774178148145</c:v>
                </c:pt>
                <c:pt idx="12617">
                  <c:v>43812.174159108799</c:v>
                </c:pt>
                <c:pt idx="12618">
                  <c:v>43812.174290277777</c:v>
                </c:pt>
                <c:pt idx="12619">
                  <c:v>43812.200143935188</c:v>
                </c:pt>
                <c:pt idx="12620">
                  <c:v>43812.209441076389</c:v>
                </c:pt>
                <c:pt idx="12621">
                  <c:v>43812.237163761572</c:v>
                </c:pt>
                <c:pt idx="12622">
                  <c:v>43812.244211180558</c:v>
                </c:pt>
                <c:pt idx="12623">
                  <c:v>43812.24666434028</c:v>
                </c:pt>
                <c:pt idx="12624">
                  <c:v>43812.272183981484</c:v>
                </c:pt>
                <c:pt idx="12625">
                  <c:v>43812.283123530091</c:v>
                </c:pt>
                <c:pt idx="12626">
                  <c:v>43812.300973599537</c:v>
                </c:pt>
                <c:pt idx="12627">
                  <c:v>43812.308438182874</c:v>
                </c:pt>
                <c:pt idx="12628">
                  <c:v>43812.344449502314</c:v>
                </c:pt>
                <c:pt idx="12629">
                  <c:v>43812.355467094909</c:v>
                </c:pt>
                <c:pt idx="12630">
                  <c:v>43812.404869189813</c:v>
                </c:pt>
                <c:pt idx="12631">
                  <c:v>43812.405223055554</c:v>
                </c:pt>
                <c:pt idx="12632">
                  <c:v>43812.407269178242</c:v>
                </c:pt>
                <c:pt idx="12633">
                  <c:v>43812.415997511576</c:v>
                </c:pt>
                <c:pt idx="12634">
                  <c:v>43812.451642858796</c:v>
                </c:pt>
                <c:pt idx="12635">
                  <c:v>43812.451873888887</c:v>
                </c:pt>
                <c:pt idx="12636">
                  <c:v>43812.461780613427</c:v>
                </c:pt>
                <c:pt idx="12637">
                  <c:v>43812.462546099538</c:v>
                </c:pt>
                <c:pt idx="12638">
                  <c:v>43812.464622199077</c:v>
                </c:pt>
                <c:pt idx="12639">
                  <c:v>43812.499117754633</c:v>
                </c:pt>
                <c:pt idx="12640">
                  <c:v>43812.508110034723</c:v>
                </c:pt>
                <c:pt idx="12641">
                  <c:v>43812.53149021991</c:v>
                </c:pt>
                <c:pt idx="12642">
                  <c:v>43812.542582905095</c:v>
                </c:pt>
                <c:pt idx="12643">
                  <c:v>43812.557740937496</c:v>
                </c:pt>
                <c:pt idx="12644">
                  <c:v>43812.633613043981</c:v>
                </c:pt>
                <c:pt idx="12645">
                  <c:v>43812.64409494213</c:v>
                </c:pt>
                <c:pt idx="12646">
                  <c:v>43812.708457627312</c:v>
                </c:pt>
                <c:pt idx="12647">
                  <c:v>43813.181218645834</c:v>
                </c:pt>
                <c:pt idx="12648">
                  <c:v>43813.264660925925</c:v>
                </c:pt>
                <c:pt idx="12649">
                  <c:v>43813.265815995372</c:v>
                </c:pt>
                <c:pt idx="12650">
                  <c:v>43813.371278310187</c:v>
                </c:pt>
                <c:pt idx="12651">
                  <c:v>43813.429691041667</c:v>
                </c:pt>
                <c:pt idx="12652">
                  <c:v>43813.435018067132</c:v>
                </c:pt>
                <c:pt idx="12653">
                  <c:v>43813.441071666668</c:v>
                </c:pt>
                <c:pt idx="12654">
                  <c:v>43813.482475729164</c:v>
                </c:pt>
                <c:pt idx="12655">
                  <c:v>43813.500577777777</c:v>
                </c:pt>
                <c:pt idx="12656">
                  <c:v>43813.568698842595</c:v>
                </c:pt>
                <c:pt idx="12657">
                  <c:v>43813.583139386574</c:v>
                </c:pt>
                <c:pt idx="12658">
                  <c:v>43813.589258032407</c:v>
                </c:pt>
                <c:pt idx="12659">
                  <c:v>43813.599328657408</c:v>
                </c:pt>
                <c:pt idx="12660">
                  <c:v>43813.623703055557</c:v>
                </c:pt>
                <c:pt idx="12661">
                  <c:v>43813.704675543981</c:v>
                </c:pt>
                <c:pt idx="12662">
                  <c:v>43813.84248521991</c:v>
                </c:pt>
                <c:pt idx="12663">
                  <c:v>43813.907127199076</c:v>
                </c:pt>
                <c:pt idx="12664">
                  <c:v>43813.973633321759</c:v>
                </c:pt>
                <c:pt idx="12665">
                  <c:v>43814.14536855324</c:v>
                </c:pt>
                <c:pt idx="12666">
                  <c:v>43814.198935763889</c:v>
                </c:pt>
                <c:pt idx="12667">
                  <c:v>43814.20675060185</c:v>
                </c:pt>
                <c:pt idx="12668">
                  <c:v>43814.580831886575</c:v>
                </c:pt>
                <c:pt idx="12669">
                  <c:v>43814.635394386576</c:v>
                </c:pt>
                <c:pt idx="12670">
                  <c:v>43815.189528194445</c:v>
                </c:pt>
                <c:pt idx="12671">
                  <c:v>43815.191964861115</c:v>
                </c:pt>
                <c:pt idx="12672">
                  <c:v>43815.192776145836</c:v>
                </c:pt>
                <c:pt idx="12673">
                  <c:v>43815.197088761575</c:v>
                </c:pt>
                <c:pt idx="12674">
                  <c:v>43815.19902482639</c:v>
                </c:pt>
                <c:pt idx="12675">
                  <c:v>43815.240231967589</c:v>
                </c:pt>
                <c:pt idx="12676">
                  <c:v>43815.245338796296</c:v>
                </c:pt>
                <c:pt idx="12677">
                  <c:v>43815.245407754628</c:v>
                </c:pt>
                <c:pt idx="12678">
                  <c:v>43815.25214837963</c:v>
                </c:pt>
                <c:pt idx="12679">
                  <c:v>43815.268808900466</c:v>
                </c:pt>
                <c:pt idx="12680">
                  <c:v>43815.28672434028</c:v>
                </c:pt>
                <c:pt idx="12681">
                  <c:v>43815.303585208334</c:v>
                </c:pt>
                <c:pt idx="12682">
                  <c:v>43815.363584699073</c:v>
                </c:pt>
                <c:pt idx="12683">
                  <c:v>43815.390716226852</c:v>
                </c:pt>
                <c:pt idx="12684">
                  <c:v>43815.391219108795</c:v>
                </c:pt>
                <c:pt idx="12685">
                  <c:v>43815.399729583332</c:v>
                </c:pt>
                <c:pt idx="12686">
                  <c:v>43815.399997835651</c:v>
                </c:pt>
                <c:pt idx="12687">
                  <c:v>43815.411470694446</c:v>
                </c:pt>
                <c:pt idx="12688">
                  <c:v>43815.483387499997</c:v>
                </c:pt>
                <c:pt idx="12689">
                  <c:v>43815.602130659725</c:v>
                </c:pt>
                <c:pt idx="12690">
                  <c:v>43815.633844826392</c:v>
                </c:pt>
                <c:pt idx="12691">
                  <c:v>43815.636412349537</c:v>
                </c:pt>
                <c:pt idx="12692">
                  <c:v>43815.70715141204</c:v>
                </c:pt>
                <c:pt idx="12693">
                  <c:v>43816.21499792824</c:v>
                </c:pt>
                <c:pt idx="12694">
                  <c:v>43816.219069965278</c:v>
                </c:pt>
                <c:pt idx="12695">
                  <c:v>43816.220764490739</c:v>
                </c:pt>
                <c:pt idx="12696">
                  <c:v>43816.334028877318</c:v>
                </c:pt>
                <c:pt idx="12697">
                  <c:v>43816.360327997689</c:v>
                </c:pt>
                <c:pt idx="12698">
                  <c:v>43816.366420787039</c:v>
                </c:pt>
                <c:pt idx="12699">
                  <c:v>43816.367248634262</c:v>
                </c:pt>
                <c:pt idx="12700">
                  <c:v>43816.369628622684</c:v>
                </c:pt>
                <c:pt idx="12701">
                  <c:v>43816.37404800926</c:v>
                </c:pt>
                <c:pt idx="12702">
                  <c:v>43816.3858897338</c:v>
                </c:pt>
                <c:pt idx="12703">
                  <c:v>43816.400809155093</c:v>
                </c:pt>
                <c:pt idx="12704">
                  <c:v>43816.427761805557</c:v>
                </c:pt>
                <c:pt idx="12705">
                  <c:v>43816.45587928241</c:v>
                </c:pt>
                <c:pt idx="12706">
                  <c:v>43816.462154502318</c:v>
                </c:pt>
                <c:pt idx="12707">
                  <c:v>43816.504945046298</c:v>
                </c:pt>
                <c:pt idx="12708">
                  <c:v>43816.510072650461</c:v>
                </c:pt>
                <c:pt idx="12709">
                  <c:v>43816.635362256944</c:v>
                </c:pt>
                <c:pt idx="12710">
                  <c:v>43816.636445115742</c:v>
                </c:pt>
                <c:pt idx="12711">
                  <c:v>43816.669295092594</c:v>
                </c:pt>
                <c:pt idx="12712">
                  <c:v>43816.748181539355</c:v>
                </c:pt>
                <c:pt idx="12713">
                  <c:v>43816.748348171299</c:v>
                </c:pt>
                <c:pt idx="12714">
                  <c:v>43817.042757708332</c:v>
                </c:pt>
                <c:pt idx="12715">
                  <c:v>43817.097298229164</c:v>
                </c:pt>
                <c:pt idx="12716">
                  <c:v>43817.132956273148</c:v>
                </c:pt>
                <c:pt idx="12717">
                  <c:v>43817.133483587961</c:v>
                </c:pt>
                <c:pt idx="12718">
                  <c:v>43817.167378020837</c:v>
                </c:pt>
                <c:pt idx="12719">
                  <c:v>43817.285848680556</c:v>
                </c:pt>
                <c:pt idx="12720">
                  <c:v>43817.287539722223</c:v>
                </c:pt>
                <c:pt idx="12721">
                  <c:v>43817.32155922454</c:v>
                </c:pt>
                <c:pt idx="12722">
                  <c:v>43817.33686048611</c:v>
                </c:pt>
                <c:pt idx="12723">
                  <c:v>43817.355221064812</c:v>
                </c:pt>
                <c:pt idx="12724">
                  <c:v>43817.365553437499</c:v>
                </c:pt>
                <c:pt idx="12725">
                  <c:v>43817.382590011577</c:v>
                </c:pt>
                <c:pt idx="12726">
                  <c:v>43817.400561921299</c:v>
                </c:pt>
                <c:pt idx="12727">
                  <c:v>43817.429739386571</c:v>
                </c:pt>
                <c:pt idx="12728">
                  <c:v>43817.451549791665</c:v>
                </c:pt>
                <c:pt idx="12729">
                  <c:v>43817.453120578706</c:v>
                </c:pt>
                <c:pt idx="12730">
                  <c:v>43817.455864618052</c:v>
                </c:pt>
                <c:pt idx="12731">
                  <c:v>43817.456622407408</c:v>
                </c:pt>
                <c:pt idx="12732">
                  <c:v>43817.492985115743</c:v>
                </c:pt>
                <c:pt idx="12733">
                  <c:v>43817.564398761577</c:v>
                </c:pt>
                <c:pt idx="12734">
                  <c:v>43817.584196782409</c:v>
                </c:pt>
                <c:pt idx="12735">
                  <c:v>43817.584822025463</c:v>
                </c:pt>
                <c:pt idx="12736">
                  <c:v>43817.613126620374</c:v>
                </c:pt>
                <c:pt idx="12737">
                  <c:v>43817.75845065972</c:v>
                </c:pt>
                <c:pt idx="12738">
                  <c:v>43817.764394606478</c:v>
                </c:pt>
                <c:pt idx="12739">
                  <c:v>43817.766048773148</c:v>
                </c:pt>
                <c:pt idx="12740">
                  <c:v>43817.860577731481</c:v>
                </c:pt>
                <c:pt idx="12741">
                  <c:v>43817.996137893519</c:v>
                </c:pt>
                <c:pt idx="12742">
                  <c:v>43818.000428159721</c:v>
                </c:pt>
                <c:pt idx="12743">
                  <c:v>43818.286006041664</c:v>
                </c:pt>
                <c:pt idx="12744">
                  <c:v>43818.325321747689</c:v>
                </c:pt>
                <c:pt idx="12745">
                  <c:v>43818.326564097224</c:v>
                </c:pt>
                <c:pt idx="12746">
                  <c:v>43818.330798101852</c:v>
                </c:pt>
                <c:pt idx="12747">
                  <c:v>43818.332440300925</c:v>
                </c:pt>
                <c:pt idx="12748">
                  <c:v>43818.346899652781</c:v>
                </c:pt>
                <c:pt idx="12749">
                  <c:v>43818.360160937496</c:v>
                </c:pt>
                <c:pt idx="12750">
                  <c:v>43818.360341597225</c:v>
                </c:pt>
                <c:pt idx="12751">
                  <c:v>43818.362545289354</c:v>
                </c:pt>
                <c:pt idx="12752">
                  <c:v>43818.374029317129</c:v>
                </c:pt>
                <c:pt idx="12753">
                  <c:v>43818.379403067127</c:v>
                </c:pt>
                <c:pt idx="12754">
                  <c:v>43818.383038495369</c:v>
                </c:pt>
                <c:pt idx="12755">
                  <c:v>43818.384657013892</c:v>
                </c:pt>
                <c:pt idx="12756">
                  <c:v>43818.384815949074</c:v>
                </c:pt>
                <c:pt idx="12757">
                  <c:v>43818.45319083333</c:v>
                </c:pt>
                <c:pt idx="12758">
                  <c:v>43818.486775613426</c:v>
                </c:pt>
                <c:pt idx="12759">
                  <c:v>43818.486783703702</c:v>
                </c:pt>
                <c:pt idx="12760">
                  <c:v>43818.516117581021</c:v>
                </c:pt>
                <c:pt idx="12761">
                  <c:v>43819.042340486114</c:v>
                </c:pt>
                <c:pt idx="12762">
                  <c:v>43819.189167546298</c:v>
                </c:pt>
                <c:pt idx="12763">
                  <c:v>43819.22717121528</c:v>
                </c:pt>
                <c:pt idx="12764">
                  <c:v>43819.253142037036</c:v>
                </c:pt>
                <c:pt idx="12765">
                  <c:v>43819.263543715279</c:v>
                </c:pt>
                <c:pt idx="12766">
                  <c:v>43819.266322997682</c:v>
                </c:pt>
                <c:pt idx="12767">
                  <c:v>43819.281335358799</c:v>
                </c:pt>
                <c:pt idx="12768">
                  <c:v>43819.310829340277</c:v>
                </c:pt>
                <c:pt idx="12769">
                  <c:v>43819.316138148148</c:v>
                </c:pt>
                <c:pt idx="12770">
                  <c:v>43819.322048657406</c:v>
                </c:pt>
                <c:pt idx="12771">
                  <c:v>43819.322213032407</c:v>
                </c:pt>
                <c:pt idx="12772">
                  <c:v>43819.325036423608</c:v>
                </c:pt>
                <c:pt idx="12773">
                  <c:v>43819.329537175923</c:v>
                </c:pt>
                <c:pt idx="12774">
                  <c:v>43819.526937858798</c:v>
                </c:pt>
                <c:pt idx="12775">
                  <c:v>43819.536984826387</c:v>
                </c:pt>
                <c:pt idx="12776">
                  <c:v>43819.81918165509</c:v>
                </c:pt>
                <c:pt idx="12777">
                  <c:v>43820.538644189815</c:v>
                </c:pt>
                <c:pt idx="12778">
                  <c:v>43820.586346041666</c:v>
                </c:pt>
                <c:pt idx="12779">
                  <c:v>43821.103473553238</c:v>
                </c:pt>
                <c:pt idx="12780">
                  <c:v>43821.230354594911</c:v>
                </c:pt>
                <c:pt idx="12781">
                  <c:v>43821.230496620374</c:v>
                </c:pt>
                <c:pt idx="12782">
                  <c:v>43821.233069548609</c:v>
                </c:pt>
                <c:pt idx="12783">
                  <c:v>43821.248973159723</c:v>
                </c:pt>
                <c:pt idx="12784">
                  <c:v>43821.270265925923</c:v>
                </c:pt>
                <c:pt idx="12785">
                  <c:v>43821.302764074077</c:v>
                </c:pt>
                <c:pt idx="12786">
                  <c:v>43821.305868831019</c:v>
                </c:pt>
                <c:pt idx="12787">
                  <c:v>43821.306529618058</c:v>
                </c:pt>
                <c:pt idx="12788">
                  <c:v>43821.311073958335</c:v>
                </c:pt>
                <c:pt idx="12789">
                  <c:v>43821.316480046298</c:v>
                </c:pt>
                <c:pt idx="12790">
                  <c:v>43821.335738877315</c:v>
                </c:pt>
                <c:pt idx="12791">
                  <c:v>43821.336364537034</c:v>
                </c:pt>
                <c:pt idx="12792">
                  <c:v>43821.336915370368</c:v>
                </c:pt>
                <c:pt idx="12793">
                  <c:v>43821.341364664353</c:v>
                </c:pt>
                <c:pt idx="12794">
                  <c:v>43821.348552233794</c:v>
                </c:pt>
                <c:pt idx="12795">
                  <c:v>43821.360230497688</c:v>
                </c:pt>
                <c:pt idx="12796">
                  <c:v>43821.38475568287</c:v>
                </c:pt>
                <c:pt idx="12797">
                  <c:v>43821.446385138886</c:v>
                </c:pt>
                <c:pt idx="12798">
                  <c:v>43821.457468969907</c:v>
                </c:pt>
                <c:pt idx="12799">
                  <c:v>43821.518666840275</c:v>
                </c:pt>
                <c:pt idx="12800">
                  <c:v>43821.520068449077</c:v>
                </c:pt>
                <c:pt idx="12801">
                  <c:v>43821.5343784375</c:v>
                </c:pt>
                <c:pt idx="12802">
                  <c:v>43821.536894328703</c:v>
                </c:pt>
                <c:pt idx="12803">
                  <c:v>43821.566074710645</c:v>
                </c:pt>
                <c:pt idx="12804">
                  <c:v>43821.610928993054</c:v>
                </c:pt>
                <c:pt idx="12805">
                  <c:v>43821.612089618058</c:v>
                </c:pt>
                <c:pt idx="12806">
                  <c:v>43821.61953729167</c:v>
                </c:pt>
                <c:pt idx="12807">
                  <c:v>43821.65794892361</c:v>
                </c:pt>
                <c:pt idx="12808">
                  <c:v>43821.778426793979</c:v>
                </c:pt>
                <c:pt idx="12809">
                  <c:v>43821.780029814814</c:v>
                </c:pt>
                <c:pt idx="12810">
                  <c:v>43822.172813865742</c:v>
                </c:pt>
                <c:pt idx="12811">
                  <c:v>43822.232609664352</c:v>
                </c:pt>
                <c:pt idx="12812">
                  <c:v>43822.232777199075</c:v>
                </c:pt>
                <c:pt idx="12813">
                  <c:v>43822.236614131943</c:v>
                </c:pt>
                <c:pt idx="12814">
                  <c:v>43822.246945150466</c:v>
                </c:pt>
                <c:pt idx="12815">
                  <c:v>43822.387324317133</c:v>
                </c:pt>
                <c:pt idx="12816">
                  <c:v>43822.40220167824</c:v>
                </c:pt>
                <c:pt idx="12817">
                  <c:v>43822.512616400461</c:v>
                </c:pt>
                <c:pt idx="12818">
                  <c:v>43822.513347511573</c:v>
                </c:pt>
                <c:pt idx="12819">
                  <c:v>43822.515656469906</c:v>
                </c:pt>
                <c:pt idx="12820">
                  <c:v>43822.70624796296</c:v>
                </c:pt>
                <c:pt idx="12821">
                  <c:v>43822.706865127315</c:v>
                </c:pt>
                <c:pt idx="12822">
                  <c:v>43822.714909710645</c:v>
                </c:pt>
                <c:pt idx="12823">
                  <c:v>43823.13812246528</c:v>
                </c:pt>
                <c:pt idx="12824">
                  <c:v>43823.220263530093</c:v>
                </c:pt>
                <c:pt idx="12825">
                  <c:v>43823.234235381948</c:v>
                </c:pt>
                <c:pt idx="12826">
                  <c:v>43823.234397418979</c:v>
                </c:pt>
                <c:pt idx="12827">
                  <c:v>43823.291403263887</c:v>
                </c:pt>
                <c:pt idx="12828">
                  <c:v>43823.298838657407</c:v>
                </c:pt>
                <c:pt idx="12829">
                  <c:v>43823.304331192128</c:v>
                </c:pt>
                <c:pt idx="12830">
                  <c:v>43823.305711157409</c:v>
                </c:pt>
                <c:pt idx="12831">
                  <c:v>43823.315831863423</c:v>
                </c:pt>
                <c:pt idx="12832">
                  <c:v>43823.318460821756</c:v>
                </c:pt>
                <c:pt idx="12833">
                  <c:v>43823.363059027775</c:v>
                </c:pt>
                <c:pt idx="12834">
                  <c:v>43823.448514525466</c:v>
                </c:pt>
                <c:pt idx="12835">
                  <c:v>43823.453256006942</c:v>
                </c:pt>
                <c:pt idx="12836">
                  <c:v>43823.585265439811</c:v>
                </c:pt>
                <c:pt idx="12837">
                  <c:v>43823.590171087963</c:v>
                </c:pt>
                <c:pt idx="12838">
                  <c:v>43823.798748506946</c:v>
                </c:pt>
                <c:pt idx="12839">
                  <c:v>43823.801241863424</c:v>
                </c:pt>
                <c:pt idx="12840">
                  <c:v>43824.019975208335</c:v>
                </c:pt>
                <c:pt idx="12841">
                  <c:v>43824.063390856485</c:v>
                </c:pt>
                <c:pt idx="12842">
                  <c:v>43824.43260266204</c:v>
                </c:pt>
                <c:pt idx="12843">
                  <c:v>43824.440713032411</c:v>
                </c:pt>
                <c:pt idx="12844">
                  <c:v>43824.778946145831</c:v>
                </c:pt>
                <c:pt idx="12845">
                  <c:v>43824.856842951391</c:v>
                </c:pt>
                <c:pt idx="12846">
                  <c:v>43825.269805891206</c:v>
                </c:pt>
                <c:pt idx="12847">
                  <c:v>43825.27118625</c:v>
                </c:pt>
                <c:pt idx="12848">
                  <c:v>43825.279738449077</c:v>
                </c:pt>
                <c:pt idx="12849">
                  <c:v>43825.370716354169</c:v>
                </c:pt>
                <c:pt idx="12850">
                  <c:v>43825.497013587963</c:v>
                </c:pt>
                <c:pt idx="12851">
                  <c:v>43825.575151909725</c:v>
                </c:pt>
                <c:pt idx="12852">
                  <c:v>43825.578673240743</c:v>
                </c:pt>
                <c:pt idx="12853">
                  <c:v>43825.58002947917</c:v>
                </c:pt>
                <c:pt idx="12854">
                  <c:v>43825.580711898147</c:v>
                </c:pt>
                <c:pt idx="12855">
                  <c:v>43825.651239976854</c:v>
                </c:pt>
                <c:pt idx="12856">
                  <c:v>43825.806126967589</c:v>
                </c:pt>
                <c:pt idx="12857">
                  <c:v>43825.815056643522</c:v>
                </c:pt>
                <c:pt idx="12858">
                  <c:v>43826.00370483796</c:v>
                </c:pt>
                <c:pt idx="12859">
                  <c:v>43826.25072048611</c:v>
                </c:pt>
                <c:pt idx="12860">
                  <c:v>43826.250821817128</c:v>
                </c:pt>
                <c:pt idx="12861">
                  <c:v>43826.252399317127</c:v>
                </c:pt>
                <c:pt idx="12862">
                  <c:v>43826.314007743058</c:v>
                </c:pt>
                <c:pt idx="12863">
                  <c:v>43826.350108495368</c:v>
                </c:pt>
                <c:pt idx="12864">
                  <c:v>43826.382313402777</c:v>
                </c:pt>
                <c:pt idx="12865">
                  <c:v>43826.412504155094</c:v>
                </c:pt>
                <c:pt idx="12866">
                  <c:v>43826.496630925925</c:v>
                </c:pt>
                <c:pt idx="12867">
                  <c:v>43826.497356643522</c:v>
                </c:pt>
                <c:pt idx="12868">
                  <c:v>43826.510581458337</c:v>
                </c:pt>
                <c:pt idx="12869">
                  <c:v>43826.510771782407</c:v>
                </c:pt>
                <c:pt idx="12870">
                  <c:v>43826.511199814813</c:v>
                </c:pt>
                <c:pt idx="12871">
                  <c:v>43826.720395949073</c:v>
                </c:pt>
                <c:pt idx="12872">
                  <c:v>43826.745070613426</c:v>
                </c:pt>
                <c:pt idx="12873">
                  <c:v>43826.745231550929</c:v>
                </c:pt>
                <c:pt idx="12874">
                  <c:v>43827.158783449071</c:v>
                </c:pt>
                <c:pt idx="12875">
                  <c:v>43827.255578182871</c:v>
                </c:pt>
                <c:pt idx="12876">
                  <c:v>43827.389595335648</c:v>
                </c:pt>
                <c:pt idx="12877">
                  <c:v>43827.412469409719</c:v>
                </c:pt>
                <c:pt idx="12878">
                  <c:v>43827.961351678241</c:v>
                </c:pt>
                <c:pt idx="12879">
                  <c:v>43827.961480659724</c:v>
                </c:pt>
                <c:pt idx="12880">
                  <c:v>43828.111549108798</c:v>
                </c:pt>
                <c:pt idx="12881">
                  <c:v>43828.22268939815</c:v>
                </c:pt>
                <c:pt idx="12882">
                  <c:v>43828.460609270835</c:v>
                </c:pt>
                <c:pt idx="12883">
                  <c:v>43828.474999189813</c:v>
                </c:pt>
                <c:pt idx="12884">
                  <c:v>43828.614722569444</c:v>
                </c:pt>
                <c:pt idx="12885">
                  <c:v>43828.631443773149</c:v>
                </c:pt>
                <c:pt idx="12886">
                  <c:v>43828.707420393519</c:v>
                </c:pt>
                <c:pt idx="12887">
                  <c:v>43828.802806539352</c:v>
                </c:pt>
                <c:pt idx="12888">
                  <c:v>43829.257915335649</c:v>
                </c:pt>
                <c:pt idx="12889">
                  <c:v>43829.560389016202</c:v>
                </c:pt>
                <c:pt idx="12890">
                  <c:v>43829.588758749996</c:v>
                </c:pt>
                <c:pt idx="12891">
                  <c:v>43829.592461770837</c:v>
                </c:pt>
                <c:pt idx="12892">
                  <c:v>43829.593031076387</c:v>
                </c:pt>
                <c:pt idx="12893">
                  <c:v>43829.593353935183</c:v>
                </c:pt>
                <c:pt idx="12894">
                  <c:v>43829.59434851852</c:v>
                </c:pt>
                <c:pt idx="12895">
                  <c:v>43830.251952025465</c:v>
                </c:pt>
                <c:pt idx="12896">
                  <c:v>43830.252385868058</c:v>
                </c:pt>
                <c:pt idx="12897">
                  <c:v>43830.254031388889</c:v>
                </c:pt>
                <c:pt idx="12898">
                  <c:v>43830.256430960646</c:v>
                </c:pt>
                <c:pt idx="12899">
                  <c:v>43830.265598703707</c:v>
                </c:pt>
                <c:pt idx="12900">
                  <c:v>43830.288767673614</c:v>
                </c:pt>
                <c:pt idx="12901">
                  <c:v>43830.453392766205</c:v>
                </c:pt>
                <c:pt idx="12902">
                  <c:v>43830.587807361109</c:v>
                </c:pt>
                <c:pt idx="12903">
                  <c:v>43830.831394537039</c:v>
                </c:pt>
                <c:pt idx="12904">
                  <c:v>43830.831528877316</c:v>
                </c:pt>
                <c:pt idx="12905">
                  <c:v>43830.849388402778</c:v>
                </c:pt>
                <c:pt idx="12906">
                  <c:v>43831.220342418979</c:v>
                </c:pt>
                <c:pt idx="12907">
                  <c:v>43832.657715416666</c:v>
                </c:pt>
                <c:pt idx="12908">
                  <c:v>43832.681817175922</c:v>
                </c:pt>
                <c:pt idx="12909">
                  <c:v>43832.74649863426</c:v>
                </c:pt>
                <c:pt idx="12910">
                  <c:v>43833.133669918985</c:v>
                </c:pt>
                <c:pt idx="12911">
                  <c:v>43833.214996296294</c:v>
                </c:pt>
                <c:pt idx="12912">
                  <c:v>43833.249751863426</c:v>
                </c:pt>
                <c:pt idx="12913">
                  <c:v>43833.250230879632</c:v>
                </c:pt>
                <c:pt idx="12914">
                  <c:v>43833.418070671294</c:v>
                </c:pt>
                <c:pt idx="12915">
                  <c:v>43833.421068796299</c:v>
                </c:pt>
                <c:pt idx="12916">
                  <c:v>43833.422651620371</c:v>
                </c:pt>
                <c:pt idx="12917">
                  <c:v>43833.447976307871</c:v>
                </c:pt>
                <c:pt idx="12918">
                  <c:v>43833.547233344907</c:v>
                </c:pt>
                <c:pt idx="12919">
                  <c:v>43833.548286319441</c:v>
                </c:pt>
                <c:pt idx="12920">
                  <c:v>43833.548366655094</c:v>
                </c:pt>
                <c:pt idx="12921">
                  <c:v>43833.551088888889</c:v>
                </c:pt>
                <c:pt idx="12922">
                  <c:v>43833.563685960646</c:v>
                </c:pt>
                <c:pt idx="12923">
                  <c:v>43834.149491203701</c:v>
                </c:pt>
                <c:pt idx="12924">
                  <c:v>43834.282702569442</c:v>
                </c:pt>
                <c:pt idx="12925">
                  <c:v>43834.291675509259</c:v>
                </c:pt>
                <c:pt idx="12926">
                  <c:v>43834.30541577546</c:v>
                </c:pt>
                <c:pt idx="12927">
                  <c:v>43834.450792546297</c:v>
                </c:pt>
                <c:pt idx="12928">
                  <c:v>43834.451283506947</c:v>
                </c:pt>
                <c:pt idx="12929">
                  <c:v>43834.593868136573</c:v>
                </c:pt>
                <c:pt idx="12930">
                  <c:v>43834.914790289353</c:v>
                </c:pt>
                <c:pt idx="12931">
                  <c:v>43835.224815289352</c:v>
                </c:pt>
                <c:pt idx="12932">
                  <c:v>43835.623030000002</c:v>
                </c:pt>
                <c:pt idx="12933">
                  <c:v>43835.809295995372</c:v>
                </c:pt>
                <c:pt idx="12934">
                  <c:v>43835.822113877315</c:v>
                </c:pt>
                <c:pt idx="12935">
                  <c:v>43835.827127164353</c:v>
                </c:pt>
                <c:pt idx="12936">
                  <c:v>43836.120962303241</c:v>
                </c:pt>
                <c:pt idx="12937">
                  <c:v>43836.177305509256</c:v>
                </c:pt>
                <c:pt idx="12938">
                  <c:v>43836.184109016205</c:v>
                </c:pt>
                <c:pt idx="12939">
                  <c:v>43836.185136400461</c:v>
                </c:pt>
                <c:pt idx="12940">
                  <c:v>43836.19045613426</c:v>
                </c:pt>
                <c:pt idx="12941">
                  <c:v>43836.192232013891</c:v>
                </c:pt>
                <c:pt idx="12942">
                  <c:v>43836.215422928239</c:v>
                </c:pt>
                <c:pt idx="12943">
                  <c:v>43836.237261793984</c:v>
                </c:pt>
                <c:pt idx="12944">
                  <c:v>43836.253718067128</c:v>
                </c:pt>
                <c:pt idx="12945">
                  <c:v>43836.336969421296</c:v>
                </c:pt>
                <c:pt idx="12946">
                  <c:v>43836.340242615741</c:v>
                </c:pt>
                <c:pt idx="12947">
                  <c:v>43836.358252592596</c:v>
                </c:pt>
                <c:pt idx="12948">
                  <c:v>43836.36422048611</c:v>
                </c:pt>
                <c:pt idx="12949">
                  <c:v>43836.382745289353</c:v>
                </c:pt>
                <c:pt idx="12950">
                  <c:v>43836.394247962962</c:v>
                </c:pt>
                <c:pt idx="12951">
                  <c:v>43836.408457291669</c:v>
                </c:pt>
                <c:pt idx="12952">
                  <c:v>43836.47474769676</c:v>
                </c:pt>
                <c:pt idx="12953">
                  <c:v>43836.477640173609</c:v>
                </c:pt>
                <c:pt idx="12954">
                  <c:v>43836.482381701389</c:v>
                </c:pt>
                <c:pt idx="12955">
                  <c:v>43836.486473715275</c:v>
                </c:pt>
                <c:pt idx="12956">
                  <c:v>43836.491887349533</c:v>
                </c:pt>
                <c:pt idx="12957">
                  <c:v>43836.53288579861</c:v>
                </c:pt>
                <c:pt idx="12958">
                  <c:v>43836.533262025463</c:v>
                </c:pt>
                <c:pt idx="12959">
                  <c:v>43836.535242384256</c:v>
                </c:pt>
                <c:pt idx="12960">
                  <c:v>43836.59075048611</c:v>
                </c:pt>
                <c:pt idx="12961">
                  <c:v>43836.631225115743</c:v>
                </c:pt>
                <c:pt idx="12962">
                  <c:v>43836.674872997683</c:v>
                </c:pt>
                <c:pt idx="12963">
                  <c:v>43836.700655914348</c:v>
                </c:pt>
                <c:pt idx="12964">
                  <c:v>43836.929197685182</c:v>
                </c:pt>
                <c:pt idx="12965">
                  <c:v>43836.929212627314</c:v>
                </c:pt>
                <c:pt idx="12966">
                  <c:v>43836.93749290509</c:v>
                </c:pt>
                <c:pt idx="12967">
                  <c:v>43837.174591134259</c:v>
                </c:pt>
                <c:pt idx="12968">
                  <c:v>43837.177044641205</c:v>
                </c:pt>
                <c:pt idx="12969">
                  <c:v>43837.178145138889</c:v>
                </c:pt>
                <c:pt idx="12970">
                  <c:v>43837.178383449071</c:v>
                </c:pt>
                <c:pt idx="12971">
                  <c:v>43837.223640034725</c:v>
                </c:pt>
                <c:pt idx="12972">
                  <c:v>43837.23346116898</c:v>
                </c:pt>
                <c:pt idx="12973">
                  <c:v>43837.267423877318</c:v>
                </c:pt>
                <c:pt idx="12974">
                  <c:v>43837.276895347219</c:v>
                </c:pt>
                <c:pt idx="12975">
                  <c:v>43837.278926643521</c:v>
                </c:pt>
                <c:pt idx="12976">
                  <c:v>43837.28059328704</c:v>
                </c:pt>
                <c:pt idx="12977">
                  <c:v>43837.283482372688</c:v>
                </c:pt>
                <c:pt idx="12978">
                  <c:v>43837.309401030092</c:v>
                </c:pt>
                <c:pt idx="12979">
                  <c:v>43837.309599432869</c:v>
                </c:pt>
                <c:pt idx="12980">
                  <c:v>43837.35232017361</c:v>
                </c:pt>
                <c:pt idx="12981">
                  <c:v>43837.35577603009</c:v>
                </c:pt>
                <c:pt idx="12982">
                  <c:v>43837.376045231482</c:v>
                </c:pt>
                <c:pt idx="12983">
                  <c:v>43837.427812337963</c:v>
                </c:pt>
                <c:pt idx="12984">
                  <c:v>43837.544931469907</c:v>
                </c:pt>
                <c:pt idx="12985">
                  <c:v>43837.67516003472</c:v>
                </c:pt>
                <c:pt idx="12986">
                  <c:v>43838.18136372685</c:v>
                </c:pt>
                <c:pt idx="12987">
                  <c:v>43838.208529212963</c:v>
                </c:pt>
                <c:pt idx="12988">
                  <c:v>43838.320623078704</c:v>
                </c:pt>
                <c:pt idx="12989">
                  <c:v>43838.353089189812</c:v>
                </c:pt>
                <c:pt idx="12990">
                  <c:v>43838.360245462965</c:v>
                </c:pt>
                <c:pt idx="12991">
                  <c:v>43838.365559432874</c:v>
                </c:pt>
                <c:pt idx="12992">
                  <c:v>43838.37474003472</c:v>
                </c:pt>
                <c:pt idx="12993">
                  <c:v>43838.376282534722</c:v>
                </c:pt>
                <c:pt idx="12994">
                  <c:v>43838.379715462965</c:v>
                </c:pt>
                <c:pt idx="12995">
                  <c:v>43838.381621435183</c:v>
                </c:pt>
                <c:pt idx="12996">
                  <c:v>43838.409120405093</c:v>
                </c:pt>
                <c:pt idx="12997">
                  <c:v>43838.436562361108</c:v>
                </c:pt>
                <c:pt idx="12998">
                  <c:v>43838.445537349537</c:v>
                </c:pt>
                <c:pt idx="12999">
                  <c:v>43838.46171841435</c:v>
                </c:pt>
                <c:pt idx="13000">
                  <c:v>43838.503367094905</c:v>
                </c:pt>
                <c:pt idx="13001">
                  <c:v>43838.561285266202</c:v>
                </c:pt>
                <c:pt idx="13002">
                  <c:v>43838.567124409725</c:v>
                </c:pt>
                <c:pt idx="13003">
                  <c:v>43838.582162719904</c:v>
                </c:pt>
                <c:pt idx="13004">
                  <c:v>43838.585278171297</c:v>
                </c:pt>
                <c:pt idx="13005">
                  <c:v>43838.602237500003</c:v>
                </c:pt>
                <c:pt idx="13006">
                  <c:v>43838.604906250002</c:v>
                </c:pt>
                <c:pt idx="13007">
                  <c:v>43838.649251099538</c:v>
                </c:pt>
                <c:pt idx="13008">
                  <c:v>43838.650255613429</c:v>
                </c:pt>
                <c:pt idx="13009">
                  <c:v>43838.67407616898</c:v>
                </c:pt>
                <c:pt idx="13010">
                  <c:v>43838.676207476849</c:v>
                </c:pt>
                <c:pt idx="13011">
                  <c:v>43838.986069120372</c:v>
                </c:pt>
                <c:pt idx="13012">
                  <c:v>43839.230496504628</c:v>
                </c:pt>
                <c:pt idx="13013">
                  <c:v>43839.458150011575</c:v>
                </c:pt>
                <c:pt idx="13014">
                  <c:v>43839.580078344909</c:v>
                </c:pt>
                <c:pt idx="13015">
                  <c:v>43839.985600243053</c:v>
                </c:pt>
                <c:pt idx="13016">
                  <c:v>43840.322314803241</c:v>
                </c:pt>
                <c:pt idx="13017">
                  <c:v>43840.345612546298</c:v>
                </c:pt>
                <c:pt idx="13018">
                  <c:v>43841.369675532405</c:v>
                </c:pt>
                <c:pt idx="13019">
                  <c:v>43841.372571099535</c:v>
                </c:pt>
                <c:pt idx="13020">
                  <c:v>43841.403267337962</c:v>
                </c:pt>
                <c:pt idx="13021">
                  <c:v>43841.40639084491</c:v>
                </c:pt>
                <c:pt idx="13022">
                  <c:v>43842.360892268516</c:v>
                </c:pt>
                <c:pt idx="13023">
                  <c:v>43842.360906585651</c:v>
                </c:pt>
                <c:pt idx="13024">
                  <c:v>43842.731603113425</c:v>
                </c:pt>
                <c:pt idx="13025">
                  <c:v>43843.188716840275</c:v>
                </c:pt>
                <c:pt idx="13026">
                  <c:v>43843.321713067133</c:v>
                </c:pt>
                <c:pt idx="13027">
                  <c:v>43843.335406180558</c:v>
                </c:pt>
                <c:pt idx="13028">
                  <c:v>43843.386453263891</c:v>
                </c:pt>
                <c:pt idx="13029">
                  <c:v>43843.394085219908</c:v>
                </c:pt>
                <c:pt idx="13030">
                  <c:v>43843.417497222224</c:v>
                </c:pt>
                <c:pt idx="13031">
                  <c:v>43843.449857256943</c:v>
                </c:pt>
                <c:pt idx="13032">
                  <c:v>43843.457692314812</c:v>
                </c:pt>
                <c:pt idx="13033">
                  <c:v>43843.458068935186</c:v>
                </c:pt>
                <c:pt idx="13034">
                  <c:v>43843.525296377316</c:v>
                </c:pt>
                <c:pt idx="13035">
                  <c:v>43843.530440648145</c:v>
                </c:pt>
                <c:pt idx="13036">
                  <c:v>43843.539406585645</c:v>
                </c:pt>
                <c:pt idx="13037">
                  <c:v>43843.591067870373</c:v>
                </c:pt>
                <c:pt idx="13038">
                  <c:v>43843.619632442133</c:v>
                </c:pt>
                <c:pt idx="13039">
                  <c:v>43843.619796805557</c:v>
                </c:pt>
                <c:pt idx="13040">
                  <c:v>43843.629138935183</c:v>
                </c:pt>
                <c:pt idx="13041">
                  <c:v>43843.669030509256</c:v>
                </c:pt>
                <c:pt idx="13042">
                  <c:v>43843.681671469909</c:v>
                </c:pt>
                <c:pt idx="13043">
                  <c:v>43843.71053866898</c:v>
                </c:pt>
                <c:pt idx="13044">
                  <c:v>43844.247680046297</c:v>
                </c:pt>
                <c:pt idx="13045">
                  <c:v>43844.276769305558</c:v>
                </c:pt>
                <c:pt idx="13046">
                  <c:v>43844.32361172454</c:v>
                </c:pt>
                <c:pt idx="13047">
                  <c:v>43844.329286666667</c:v>
                </c:pt>
                <c:pt idx="13048">
                  <c:v>43844.330547916667</c:v>
                </c:pt>
                <c:pt idx="13049">
                  <c:v>43844.339484085649</c:v>
                </c:pt>
                <c:pt idx="13050">
                  <c:v>43844.359984224538</c:v>
                </c:pt>
                <c:pt idx="13051">
                  <c:v>43844.365238506944</c:v>
                </c:pt>
                <c:pt idx="13052">
                  <c:v>43844.372759687503</c:v>
                </c:pt>
                <c:pt idx="13053">
                  <c:v>43844.374990243057</c:v>
                </c:pt>
                <c:pt idx="13054">
                  <c:v>43844.376575925926</c:v>
                </c:pt>
                <c:pt idx="13055">
                  <c:v>43844.405586226851</c:v>
                </c:pt>
                <c:pt idx="13056">
                  <c:v>43844.476175601849</c:v>
                </c:pt>
                <c:pt idx="13057">
                  <c:v>43844.479403645833</c:v>
                </c:pt>
                <c:pt idx="13058">
                  <c:v>43844.491060821761</c:v>
                </c:pt>
                <c:pt idx="13059">
                  <c:v>43844.510564988428</c:v>
                </c:pt>
                <c:pt idx="13060">
                  <c:v>43844.510817129631</c:v>
                </c:pt>
                <c:pt idx="13061">
                  <c:v>43844.517132881942</c:v>
                </c:pt>
                <c:pt idx="13062">
                  <c:v>43844.644765462966</c:v>
                </c:pt>
                <c:pt idx="13063">
                  <c:v>43844.670063379628</c:v>
                </c:pt>
                <c:pt idx="13064">
                  <c:v>43844.671129768518</c:v>
                </c:pt>
                <c:pt idx="13065">
                  <c:v>43844.671892997685</c:v>
                </c:pt>
                <c:pt idx="13066">
                  <c:v>43844.697094525465</c:v>
                </c:pt>
                <c:pt idx="13067">
                  <c:v>43844.697326851849</c:v>
                </c:pt>
                <c:pt idx="13068">
                  <c:v>43844.697880185187</c:v>
                </c:pt>
                <c:pt idx="13069">
                  <c:v>43844.698546342595</c:v>
                </c:pt>
                <c:pt idx="13070">
                  <c:v>43845.16374625</c:v>
                </c:pt>
                <c:pt idx="13071">
                  <c:v>43845.173364780094</c:v>
                </c:pt>
                <c:pt idx="13072">
                  <c:v>43845.174527442126</c:v>
                </c:pt>
                <c:pt idx="13073">
                  <c:v>43845.181118449073</c:v>
                </c:pt>
                <c:pt idx="13074">
                  <c:v>43845.181250497684</c:v>
                </c:pt>
                <c:pt idx="13075">
                  <c:v>43845.200782094907</c:v>
                </c:pt>
                <c:pt idx="13076">
                  <c:v>43845.231014120371</c:v>
                </c:pt>
                <c:pt idx="13077">
                  <c:v>43845.322116076386</c:v>
                </c:pt>
                <c:pt idx="13078">
                  <c:v>43845.507399884256</c:v>
                </c:pt>
                <c:pt idx="13079">
                  <c:v>43845.555788865742</c:v>
                </c:pt>
                <c:pt idx="13080">
                  <c:v>43845.556965798613</c:v>
                </c:pt>
                <c:pt idx="13081">
                  <c:v>43846.349443460647</c:v>
                </c:pt>
                <c:pt idx="13082">
                  <c:v>43846.530246284725</c:v>
                </c:pt>
                <c:pt idx="13083">
                  <c:v>43846.537029930558</c:v>
                </c:pt>
                <c:pt idx="13084">
                  <c:v>43846.540341238426</c:v>
                </c:pt>
                <c:pt idx="13085">
                  <c:v>43846.556568831016</c:v>
                </c:pt>
                <c:pt idx="13086">
                  <c:v>43846.558532800926</c:v>
                </c:pt>
                <c:pt idx="13087">
                  <c:v>43846.560122210649</c:v>
                </c:pt>
                <c:pt idx="13088">
                  <c:v>43846.563531354164</c:v>
                </c:pt>
                <c:pt idx="13089">
                  <c:v>43846.56475056713</c:v>
                </c:pt>
                <c:pt idx="13090">
                  <c:v>43846.584007291669</c:v>
                </c:pt>
                <c:pt idx="13091">
                  <c:v>43846.590238958335</c:v>
                </c:pt>
                <c:pt idx="13092">
                  <c:v>43846.596057407405</c:v>
                </c:pt>
                <c:pt idx="13093">
                  <c:v>43846.619499236112</c:v>
                </c:pt>
                <c:pt idx="13094">
                  <c:v>43846.675760590275</c:v>
                </c:pt>
                <c:pt idx="13095">
                  <c:v>43846.69693002315</c:v>
                </c:pt>
                <c:pt idx="13096">
                  <c:v>43846.71685646991</c:v>
                </c:pt>
                <c:pt idx="13097">
                  <c:v>43846.72374765046</c:v>
                </c:pt>
                <c:pt idx="13098">
                  <c:v>43846.731980023149</c:v>
                </c:pt>
                <c:pt idx="13099">
                  <c:v>43846.733580196757</c:v>
                </c:pt>
                <c:pt idx="13100">
                  <c:v>43846.815941435183</c:v>
                </c:pt>
                <c:pt idx="13101">
                  <c:v>43846.957742233797</c:v>
                </c:pt>
                <c:pt idx="13102">
                  <c:v>43847.150665127316</c:v>
                </c:pt>
                <c:pt idx="13103">
                  <c:v>43847.274414722226</c:v>
                </c:pt>
                <c:pt idx="13104">
                  <c:v>43847.29260778935</c:v>
                </c:pt>
                <c:pt idx="13105">
                  <c:v>43847.293567152781</c:v>
                </c:pt>
                <c:pt idx="13106">
                  <c:v>43847.294064745372</c:v>
                </c:pt>
                <c:pt idx="13107">
                  <c:v>43847.298723321757</c:v>
                </c:pt>
                <c:pt idx="13108">
                  <c:v>43847.310254282405</c:v>
                </c:pt>
                <c:pt idx="13109">
                  <c:v>43847.310359814815</c:v>
                </c:pt>
                <c:pt idx="13110">
                  <c:v>43847.311061215281</c:v>
                </c:pt>
                <c:pt idx="13111">
                  <c:v>43847.311525231482</c:v>
                </c:pt>
                <c:pt idx="13112">
                  <c:v>43847.32929390046</c:v>
                </c:pt>
                <c:pt idx="13113">
                  <c:v>43847.421246550926</c:v>
                </c:pt>
                <c:pt idx="13114">
                  <c:v>43847.43038957176</c:v>
                </c:pt>
                <c:pt idx="13115">
                  <c:v>43847.430673148148</c:v>
                </c:pt>
                <c:pt idx="13116">
                  <c:v>43847.432048645831</c:v>
                </c:pt>
                <c:pt idx="13117">
                  <c:v>43847.446310335647</c:v>
                </c:pt>
                <c:pt idx="13118">
                  <c:v>43847.464592256947</c:v>
                </c:pt>
                <c:pt idx="13119">
                  <c:v>43847.502229803242</c:v>
                </c:pt>
                <c:pt idx="13120">
                  <c:v>43847.562197384257</c:v>
                </c:pt>
                <c:pt idx="13121">
                  <c:v>43847.563654976853</c:v>
                </c:pt>
                <c:pt idx="13122">
                  <c:v>43847.568788182871</c:v>
                </c:pt>
                <c:pt idx="13123">
                  <c:v>43847.584707291666</c:v>
                </c:pt>
                <c:pt idx="13124">
                  <c:v>43847.631448518521</c:v>
                </c:pt>
                <c:pt idx="13125">
                  <c:v>43847.635867789351</c:v>
                </c:pt>
                <c:pt idx="13126">
                  <c:v>43847.647209907409</c:v>
                </c:pt>
                <c:pt idx="13127">
                  <c:v>43847.696215115742</c:v>
                </c:pt>
                <c:pt idx="13128">
                  <c:v>43847.729197395834</c:v>
                </c:pt>
                <c:pt idx="13129">
                  <c:v>43848.366463449071</c:v>
                </c:pt>
                <c:pt idx="13130">
                  <c:v>43848.788161504628</c:v>
                </c:pt>
                <c:pt idx="13131">
                  <c:v>43848.868753263887</c:v>
                </c:pt>
                <c:pt idx="13132">
                  <c:v>43848.870558750001</c:v>
                </c:pt>
                <c:pt idx="13133">
                  <c:v>43849.113712592596</c:v>
                </c:pt>
                <c:pt idx="13134">
                  <c:v>43849.186591817132</c:v>
                </c:pt>
                <c:pt idx="13135">
                  <c:v>43849.277484444443</c:v>
                </c:pt>
                <c:pt idx="13136">
                  <c:v>43849.280084143516</c:v>
                </c:pt>
                <c:pt idx="13137">
                  <c:v>43849.505485173613</c:v>
                </c:pt>
                <c:pt idx="13138">
                  <c:v>43849.527136192133</c:v>
                </c:pt>
                <c:pt idx="13139">
                  <c:v>43849.533628935184</c:v>
                </c:pt>
                <c:pt idx="13140">
                  <c:v>43849.542899247688</c:v>
                </c:pt>
                <c:pt idx="13141">
                  <c:v>43849.550581863426</c:v>
                </c:pt>
                <c:pt idx="13142">
                  <c:v>43849.640523761576</c:v>
                </c:pt>
                <c:pt idx="13143">
                  <c:v>43849.644451365741</c:v>
                </c:pt>
                <c:pt idx="13144">
                  <c:v>43849.649120844908</c:v>
                </c:pt>
                <c:pt idx="13145">
                  <c:v>43849.665112546296</c:v>
                </c:pt>
                <c:pt idx="13146">
                  <c:v>43849.667816006942</c:v>
                </c:pt>
                <c:pt idx="13147">
                  <c:v>43849.669899247689</c:v>
                </c:pt>
                <c:pt idx="13148">
                  <c:v>43849.671238854164</c:v>
                </c:pt>
                <c:pt idx="13149">
                  <c:v>43849.678969849534</c:v>
                </c:pt>
                <c:pt idx="13150">
                  <c:v>43850.128868391206</c:v>
                </c:pt>
                <c:pt idx="13151">
                  <c:v>43850.212980474535</c:v>
                </c:pt>
                <c:pt idx="13152">
                  <c:v>43850.213340810187</c:v>
                </c:pt>
                <c:pt idx="13153">
                  <c:v>43850.213727048613</c:v>
                </c:pt>
                <c:pt idx="13154">
                  <c:v>43850.365546759262</c:v>
                </c:pt>
                <c:pt idx="13155">
                  <c:v>43850.365963310185</c:v>
                </c:pt>
                <c:pt idx="13156">
                  <c:v>43850.381394178243</c:v>
                </c:pt>
                <c:pt idx="13157">
                  <c:v>43850.384338206015</c:v>
                </c:pt>
                <c:pt idx="13158">
                  <c:v>43850.391436296297</c:v>
                </c:pt>
                <c:pt idx="13159">
                  <c:v>43850.395668078701</c:v>
                </c:pt>
                <c:pt idx="13160">
                  <c:v>43850.425366770833</c:v>
                </c:pt>
                <c:pt idx="13161">
                  <c:v>43850.48168931713</c:v>
                </c:pt>
                <c:pt idx="13162">
                  <c:v>43850.531567384256</c:v>
                </c:pt>
                <c:pt idx="13163">
                  <c:v>43850.591749942127</c:v>
                </c:pt>
                <c:pt idx="13164">
                  <c:v>43850.690712800926</c:v>
                </c:pt>
                <c:pt idx="13165">
                  <c:v>43850.691726203702</c:v>
                </c:pt>
                <c:pt idx="13166">
                  <c:v>43850.69465179398</c:v>
                </c:pt>
                <c:pt idx="13167">
                  <c:v>43850.695518148146</c:v>
                </c:pt>
                <c:pt idx="13168">
                  <c:v>43850.718184317127</c:v>
                </c:pt>
                <c:pt idx="13169">
                  <c:v>43850.729195231484</c:v>
                </c:pt>
                <c:pt idx="13170">
                  <c:v>43850.730539212964</c:v>
                </c:pt>
                <c:pt idx="13171">
                  <c:v>43850.764940370369</c:v>
                </c:pt>
                <c:pt idx="13172">
                  <c:v>43850.794091516203</c:v>
                </c:pt>
                <c:pt idx="13173">
                  <c:v>43851.033613912034</c:v>
                </c:pt>
                <c:pt idx="13174">
                  <c:v>43851.03367203704</c:v>
                </c:pt>
                <c:pt idx="13175">
                  <c:v>43851.034978391202</c:v>
                </c:pt>
                <c:pt idx="13176">
                  <c:v>43851.171286215278</c:v>
                </c:pt>
                <c:pt idx="13177">
                  <c:v>43851.207375127313</c:v>
                </c:pt>
                <c:pt idx="13178">
                  <c:v>43851.28676934028</c:v>
                </c:pt>
                <c:pt idx="13179">
                  <c:v>43851.28719451389</c:v>
                </c:pt>
                <c:pt idx="13180">
                  <c:v>43851.287597430557</c:v>
                </c:pt>
                <c:pt idx="13181">
                  <c:v>43851.310324687503</c:v>
                </c:pt>
                <c:pt idx="13182">
                  <c:v>43851.311558946756</c:v>
                </c:pt>
                <c:pt idx="13183">
                  <c:v>43851.327403773146</c:v>
                </c:pt>
                <c:pt idx="13184">
                  <c:v>43851.359063194446</c:v>
                </c:pt>
                <c:pt idx="13185">
                  <c:v>43851.448315069443</c:v>
                </c:pt>
                <c:pt idx="13186">
                  <c:v>43851.51819574074</c:v>
                </c:pt>
                <c:pt idx="13187">
                  <c:v>43851.518423703703</c:v>
                </c:pt>
                <c:pt idx="13188">
                  <c:v>43852.171178391203</c:v>
                </c:pt>
                <c:pt idx="13189">
                  <c:v>43852.205716238423</c:v>
                </c:pt>
                <c:pt idx="13190">
                  <c:v>43852.245755266202</c:v>
                </c:pt>
                <c:pt idx="13191">
                  <c:v>43852.368625682873</c:v>
                </c:pt>
                <c:pt idx="13192">
                  <c:v>43852.370251365741</c:v>
                </c:pt>
                <c:pt idx="13193">
                  <c:v>43852.370705497684</c:v>
                </c:pt>
                <c:pt idx="13194">
                  <c:v>43852.473903993057</c:v>
                </c:pt>
                <c:pt idx="13195">
                  <c:v>43852.480502592596</c:v>
                </c:pt>
                <c:pt idx="13196">
                  <c:v>43852.492650416665</c:v>
                </c:pt>
                <c:pt idx="13197">
                  <c:v>43852.502210752318</c:v>
                </c:pt>
                <c:pt idx="13198">
                  <c:v>43852.502403310187</c:v>
                </c:pt>
                <c:pt idx="13199">
                  <c:v>43852.511684224541</c:v>
                </c:pt>
                <c:pt idx="13200">
                  <c:v>43852.513636851851</c:v>
                </c:pt>
                <c:pt idx="13201">
                  <c:v>43852.51939050926</c:v>
                </c:pt>
                <c:pt idx="13202">
                  <c:v>43852.552515011572</c:v>
                </c:pt>
                <c:pt idx="13203">
                  <c:v>43852.553843055553</c:v>
                </c:pt>
                <c:pt idx="13204">
                  <c:v>43852.561010648147</c:v>
                </c:pt>
                <c:pt idx="13205">
                  <c:v>43852.562404467593</c:v>
                </c:pt>
                <c:pt idx="13206">
                  <c:v>43852.562708379628</c:v>
                </c:pt>
                <c:pt idx="13207">
                  <c:v>43852.572696979165</c:v>
                </c:pt>
                <c:pt idx="13208">
                  <c:v>43852.573035266207</c:v>
                </c:pt>
                <c:pt idx="13209">
                  <c:v>43852.57467292824</c:v>
                </c:pt>
                <c:pt idx="13210">
                  <c:v>43852.575411805556</c:v>
                </c:pt>
                <c:pt idx="13211">
                  <c:v>43852.575797372687</c:v>
                </c:pt>
                <c:pt idx="13212">
                  <c:v>43852.582423958331</c:v>
                </c:pt>
                <c:pt idx="13213">
                  <c:v>43852.67959861111</c:v>
                </c:pt>
                <c:pt idx="13214">
                  <c:v>43852.706282245374</c:v>
                </c:pt>
                <c:pt idx="13215">
                  <c:v>43852.706502870373</c:v>
                </c:pt>
                <c:pt idx="13216">
                  <c:v>43852.753060243056</c:v>
                </c:pt>
                <c:pt idx="13217">
                  <c:v>43853.114750717592</c:v>
                </c:pt>
                <c:pt idx="13218">
                  <c:v>43853.158772291667</c:v>
                </c:pt>
                <c:pt idx="13219">
                  <c:v>43853.161445937498</c:v>
                </c:pt>
                <c:pt idx="13220">
                  <c:v>43853.325128217592</c:v>
                </c:pt>
                <c:pt idx="13221">
                  <c:v>43853.350460717593</c:v>
                </c:pt>
                <c:pt idx="13222">
                  <c:v>43853.359748888892</c:v>
                </c:pt>
                <c:pt idx="13223">
                  <c:v>43853.414473020835</c:v>
                </c:pt>
                <c:pt idx="13224">
                  <c:v>43853.415401423612</c:v>
                </c:pt>
                <c:pt idx="13225">
                  <c:v>43853.434419444442</c:v>
                </c:pt>
                <c:pt idx="13226">
                  <c:v>43853.54691287037</c:v>
                </c:pt>
                <c:pt idx="13227">
                  <c:v>43853.547055023148</c:v>
                </c:pt>
                <c:pt idx="13228">
                  <c:v>43853.548523981481</c:v>
                </c:pt>
                <c:pt idx="13229">
                  <c:v>43853.587276493054</c:v>
                </c:pt>
                <c:pt idx="13230">
                  <c:v>43853.637190243055</c:v>
                </c:pt>
                <c:pt idx="13231">
                  <c:v>43853.642086747685</c:v>
                </c:pt>
                <c:pt idx="13232">
                  <c:v>43853.643347291669</c:v>
                </c:pt>
                <c:pt idx="13233">
                  <c:v>43853.679691122685</c:v>
                </c:pt>
                <c:pt idx="13234">
                  <c:v>43853.769429502318</c:v>
                </c:pt>
                <c:pt idx="13235">
                  <c:v>43853.769693275462</c:v>
                </c:pt>
                <c:pt idx="13236">
                  <c:v>43853.776358819443</c:v>
                </c:pt>
                <c:pt idx="13237">
                  <c:v>43853.788145868057</c:v>
                </c:pt>
                <c:pt idx="13238">
                  <c:v>43854.534639166668</c:v>
                </c:pt>
                <c:pt idx="13239">
                  <c:v>43854.535455381942</c:v>
                </c:pt>
                <c:pt idx="13240">
                  <c:v>43854.710077071759</c:v>
                </c:pt>
                <c:pt idx="13241">
                  <c:v>43854.711641180555</c:v>
                </c:pt>
                <c:pt idx="13242">
                  <c:v>43854.712789305559</c:v>
                </c:pt>
                <c:pt idx="13243">
                  <c:v>43854.753567361113</c:v>
                </c:pt>
                <c:pt idx="13244">
                  <c:v>43855.515097326388</c:v>
                </c:pt>
                <c:pt idx="13245">
                  <c:v>43855.518825624997</c:v>
                </c:pt>
                <c:pt idx="13246">
                  <c:v>43857.146094733798</c:v>
                </c:pt>
                <c:pt idx="13247">
                  <c:v>43857.314754618055</c:v>
                </c:pt>
                <c:pt idx="13248">
                  <c:v>43857.315354560182</c:v>
                </c:pt>
                <c:pt idx="13249">
                  <c:v>43857.328537222224</c:v>
                </c:pt>
                <c:pt idx="13250">
                  <c:v>43857.329839618054</c:v>
                </c:pt>
                <c:pt idx="13251">
                  <c:v>43857.331174062499</c:v>
                </c:pt>
                <c:pt idx="13252">
                  <c:v>43857.339954097224</c:v>
                </c:pt>
                <c:pt idx="13253">
                  <c:v>43857.342471203701</c:v>
                </c:pt>
                <c:pt idx="13254">
                  <c:v>43857.362954849537</c:v>
                </c:pt>
                <c:pt idx="13255">
                  <c:v>43857.4460583912</c:v>
                </c:pt>
                <c:pt idx="13256">
                  <c:v>43857.447794930558</c:v>
                </c:pt>
                <c:pt idx="13257">
                  <c:v>43857.448201446758</c:v>
                </c:pt>
                <c:pt idx="13258">
                  <c:v>43857.451598472224</c:v>
                </c:pt>
                <c:pt idx="13259">
                  <c:v>43857.465458333332</c:v>
                </c:pt>
                <c:pt idx="13260">
                  <c:v>43857.575676944442</c:v>
                </c:pt>
                <c:pt idx="13261">
                  <c:v>43857.588165127316</c:v>
                </c:pt>
                <c:pt idx="13262">
                  <c:v>43857.592872233799</c:v>
                </c:pt>
                <c:pt idx="13263">
                  <c:v>43857.66595603009</c:v>
                </c:pt>
                <c:pt idx="13264">
                  <c:v>43857.684569872683</c:v>
                </c:pt>
                <c:pt idx="13265">
                  <c:v>43857.719192847224</c:v>
                </c:pt>
                <c:pt idx="13266">
                  <c:v>43857.725506863426</c:v>
                </c:pt>
                <c:pt idx="13267">
                  <c:v>43857.881905173614</c:v>
                </c:pt>
                <c:pt idx="13268">
                  <c:v>43857.993909293982</c:v>
                </c:pt>
                <c:pt idx="13269">
                  <c:v>43858.180920370367</c:v>
                </c:pt>
                <c:pt idx="13270">
                  <c:v>43858.189601597223</c:v>
                </c:pt>
                <c:pt idx="13271">
                  <c:v>43858.284798900466</c:v>
                </c:pt>
                <c:pt idx="13272">
                  <c:v>43858.292510127314</c:v>
                </c:pt>
                <c:pt idx="13273">
                  <c:v>43858.316151307874</c:v>
                </c:pt>
                <c:pt idx="13274">
                  <c:v>43858.322113692127</c:v>
                </c:pt>
                <c:pt idx="13275">
                  <c:v>43858.329741921298</c:v>
                </c:pt>
                <c:pt idx="13276">
                  <c:v>43858.382525567133</c:v>
                </c:pt>
                <c:pt idx="13277">
                  <c:v>43858.397706944445</c:v>
                </c:pt>
                <c:pt idx="13278">
                  <c:v>43858.411324664354</c:v>
                </c:pt>
                <c:pt idx="13279">
                  <c:v>43858.543123124997</c:v>
                </c:pt>
                <c:pt idx="13280">
                  <c:v>43858.639704328707</c:v>
                </c:pt>
                <c:pt idx="13281">
                  <c:v>43858.649619062497</c:v>
                </c:pt>
                <c:pt idx="13282">
                  <c:v>43858.67836395833</c:v>
                </c:pt>
                <c:pt idx="13283">
                  <c:v>43858.678753726854</c:v>
                </c:pt>
                <c:pt idx="13284">
                  <c:v>43858.679092812497</c:v>
                </c:pt>
                <c:pt idx="13285">
                  <c:v>43858.680785358796</c:v>
                </c:pt>
                <c:pt idx="13286">
                  <c:v>43858.686803344906</c:v>
                </c:pt>
                <c:pt idx="13287">
                  <c:v>43858.699949733797</c:v>
                </c:pt>
                <c:pt idx="13288">
                  <c:v>43858.844973472224</c:v>
                </c:pt>
                <c:pt idx="13289">
                  <c:v>43858.845905185182</c:v>
                </c:pt>
                <c:pt idx="13290">
                  <c:v>43858.847921840279</c:v>
                </c:pt>
                <c:pt idx="13291">
                  <c:v>43858.912558368058</c:v>
                </c:pt>
                <c:pt idx="13292">
                  <c:v>43859.191894398151</c:v>
                </c:pt>
                <c:pt idx="13293">
                  <c:v>43859.224097650462</c:v>
                </c:pt>
                <c:pt idx="13294">
                  <c:v>43859.232710416669</c:v>
                </c:pt>
                <c:pt idx="13295">
                  <c:v>43859.319651782411</c:v>
                </c:pt>
                <c:pt idx="13296">
                  <c:v>43859.367867384259</c:v>
                </c:pt>
                <c:pt idx="13297">
                  <c:v>43859.407189062498</c:v>
                </c:pt>
                <c:pt idx="13298">
                  <c:v>43859.408073657411</c:v>
                </c:pt>
                <c:pt idx="13299">
                  <c:v>43859.40877884259</c:v>
                </c:pt>
                <c:pt idx="13300">
                  <c:v>43859.415440972225</c:v>
                </c:pt>
                <c:pt idx="13301">
                  <c:v>43859.453629641204</c:v>
                </c:pt>
                <c:pt idx="13302">
                  <c:v>43859.464968564818</c:v>
                </c:pt>
                <c:pt idx="13303">
                  <c:v>43859.47920047454</c:v>
                </c:pt>
                <c:pt idx="13304">
                  <c:v>43859.481846793984</c:v>
                </c:pt>
                <c:pt idx="13305">
                  <c:v>43859.540309456017</c:v>
                </c:pt>
                <c:pt idx="13306">
                  <c:v>43859.769966990738</c:v>
                </c:pt>
                <c:pt idx="13307">
                  <c:v>43859.965360555558</c:v>
                </c:pt>
                <c:pt idx="13308">
                  <c:v>43859.966154745372</c:v>
                </c:pt>
                <c:pt idx="13309">
                  <c:v>43860.107548645836</c:v>
                </c:pt>
                <c:pt idx="13310">
                  <c:v>43860.109296053241</c:v>
                </c:pt>
                <c:pt idx="13311">
                  <c:v>43860.139107418981</c:v>
                </c:pt>
                <c:pt idx="13312">
                  <c:v>43860.188588668978</c:v>
                </c:pt>
                <c:pt idx="13313">
                  <c:v>43860.257198576386</c:v>
                </c:pt>
                <c:pt idx="13314">
                  <c:v>43860.262756562501</c:v>
                </c:pt>
                <c:pt idx="13315">
                  <c:v>43860.322354398151</c:v>
                </c:pt>
                <c:pt idx="13316">
                  <c:v>43860.323959780093</c:v>
                </c:pt>
                <c:pt idx="13317">
                  <c:v>43860.33151877315</c:v>
                </c:pt>
                <c:pt idx="13318">
                  <c:v>43860.333651435183</c:v>
                </c:pt>
                <c:pt idx="13319">
                  <c:v>43860.334709409719</c:v>
                </c:pt>
                <c:pt idx="13320">
                  <c:v>43860.341502997682</c:v>
                </c:pt>
                <c:pt idx="13321">
                  <c:v>43860.368190196757</c:v>
                </c:pt>
                <c:pt idx="13322">
                  <c:v>43860.436702615742</c:v>
                </c:pt>
                <c:pt idx="13323">
                  <c:v>43860.450370995371</c:v>
                </c:pt>
                <c:pt idx="13324">
                  <c:v>43860.466323414352</c:v>
                </c:pt>
                <c:pt idx="13325">
                  <c:v>43860.478265358797</c:v>
                </c:pt>
                <c:pt idx="13326">
                  <c:v>43860.508904467591</c:v>
                </c:pt>
                <c:pt idx="13327">
                  <c:v>43860.520973981482</c:v>
                </c:pt>
                <c:pt idx="13328">
                  <c:v>43860.522492523145</c:v>
                </c:pt>
                <c:pt idx="13329">
                  <c:v>43860.523338009261</c:v>
                </c:pt>
                <c:pt idx="13330">
                  <c:v>43860.526089872685</c:v>
                </c:pt>
                <c:pt idx="13331">
                  <c:v>43860.542078125</c:v>
                </c:pt>
                <c:pt idx="13332">
                  <c:v>43860.548078854168</c:v>
                </c:pt>
                <c:pt idx="13333">
                  <c:v>43860.549445092591</c:v>
                </c:pt>
                <c:pt idx="13334">
                  <c:v>43860.554907164355</c:v>
                </c:pt>
                <c:pt idx="13335">
                  <c:v>43860.556624687502</c:v>
                </c:pt>
                <c:pt idx="13336">
                  <c:v>43860.710371377318</c:v>
                </c:pt>
                <c:pt idx="13337">
                  <c:v>43860.713486319444</c:v>
                </c:pt>
                <c:pt idx="13338">
                  <c:v>43860.734561192126</c:v>
                </c:pt>
                <c:pt idx="13339">
                  <c:v>43860.739156701391</c:v>
                </c:pt>
                <c:pt idx="13340">
                  <c:v>43860.773366678244</c:v>
                </c:pt>
                <c:pt idx="13341">
                  <c:v>43860.775823263888</c:v>
                </c:pt>
                <c:pt idx="13342">
                  <c:v>43860.779307581019</c:v>
                </c:pt>
                <c:pt idx="13343">
                  <c:v>43860.780275636571</c:v>
                </c:pt>
                <c:pt idx="13344">
                  <c:v>43860.825853912036</c:v>
                </c:pt>
                <c:pt idx="13345">
                  <c:v>43861.180919571758</c:v>
                </c:pt>
                <c:pt idx="13346">
                  <c:v>43861.204347708335</c:v>
                </c:pt>
                <c:pt idx="13347">
                  <c:v>43861.29967709491</c:v>
                </c:pt>
                <c:pt idx="13348">
                  <c:v>43861.309857743057</c:v>
                </c:pt>
                <c:pt idx="13349">
                  <c:v>43861.343495891204</c:v>
                </c:pt>
                <c:pt idx="13350">
                  <c:v>43861.387076747684</c:v>
                </c:pt>
                <c:pt idx="13351">
                  <c:v>43861.387198692129</c:v>
                </c:pt>
                <c:pt idx="13352">
                  <c:v>43861.389581759257</c:v>
                </c:pt>
                <c:pt idx="13353">
                  <c:v>43861.391459814811</c:v>
                </c:pt>
                <c:pt idx="13354">
                  <c:v>43861.396655358796</c:v>
                </c:pt>
                <c:pt idx="13355">
                  <c:v>43861.39745675926</c:v>
                </c:pt>
                <c:pt idx="13356">
                  <c:v>43861.419577060187</c:v>
                </c:pt>
                <c:pt idx="13357">
                  <c:v>43861.428390381945</c:v>
                </c:pt>
                <c:pt idx="13358">
                  <c:v>43861.557648437498</c:v>
                </c:pt>
                <c:pt idx="13359">
                  <c:v>43861.616206041668</c:v>
                </c:pt>
                <c:pt idx="13360">
                  <c:v>43861.724376712962</c:v>
                </c:pt>
                <c:pt idx="13361">
                  <c:v>43861.724615347222</c:v>
                </c:pt>
                <c:pt idx="13362">
                  <c:v>43861.847335914354</c:v>
                </c:pt>
                <c:pt idx="13363">
                  <c:v>43862.166887569445</c:v>
                </c:pt>
                <c:pt idx="13364">
                  <c:v>43862.280289965274</c:v>
                </c:pt>
                <c:pt idx="13365">
                  <c:v>43862.282641111109</c:v>
                </c:pt>
                <c:pt idx="13366">
                  <c:v>43862.285836215277</c:v>
                </c:pt>
                <c:pt idx="13367">
                  <c:v>43862.287781643521</c:v>
                </c:pt>
                <c:pt idx="13368">
                  <c:v>43862.28868258102</c:v>
                </c:pt>
                <c:pt idx="13369">
                  <c:v>43862.322222881943</c:v>
                </c:pt>
                <c:pt idx="13370">
                  <c:v>43862.615812858799</c:v>
                </c:pt>
                <c:pt idx="13371">
                  <c:v>43862.669800844909</c:v>
                </c:pt>
                <c:pt idx="13372">
                  <c:v>43863.140300405095</c:v>
                </c:pt>
                <c:pt idx="13373">
                  <c:v>43863.317655833336</c:v>
                </c:pt>
                <c:pt idx="13374">
                  <c:v>43863.518328287035</c:v>
                </c:pt>
                <c:pt idx="13375">
                  <c:v>43863.529707534719</c:v>
                </c:pt>
                <c:pt idx="13376">
                  <c:v>43863.533370497687</c:v>
                </c:pt>
                <c:pt idx="13377">
                  <c:v>43863.564523032408</c:v>
                </c:pt>
                <c:pt idx="13378">
                  <c:v>43863.620513831018</c:v>
                </c:pt>
                <c:pt idx="13379">
                  <c:v>43863.62121474537</c:v>
                </c:pt>
                <c:pt idx="13380">
                  <c:v>43863.638348483793</c:v>
                </c:pt>
                <c:pt idx="13381">
                  <c:v>43863.719336226852</c:v>
                </c:pt>
                <c:pt idx="13382">
                  <c:v>43863.747656967593</c:v>
                </c:pt>
                <c:pt idx="13383">
                  <c:v>43863.751830023146</c:v>
                </c:pt>
                <c:pt idx="13384">
                  <c:v>43864.13847233796</c:v>
                </c:pt>
                <c:pt idx="13385">
                  <c:v>43864.142435497684</c:v>
                </c:pt>
                <c:pt idx="13386">
                  <c:v>43864.190128379632</c:v>
                </c:pt>
                <c:pt idx="13387">
                  <c:v>43864.219170219905</c:v>
                </c:pt>
                <c:pt idx="13388">
                  <c:v>43864.222155682874</c:v>
                </c:pt>
                <c:pt idx="13389">
                  <c:v>43864.224729803238</c:v>
                </c:pt>
                <c:pt idx="13390">
                  <c:v>43864.235311458331</c:v>
                </c:pt>
                <c:pt idx="13391">
                  <c:v>43864.243417060185</c:v>
                </c:pt>
                <c:pt idx="13392">
                  <c:v>43864.260325312498</c:v>
                </c:pt>
                <c:pt idx="13393">
                  <c:v>43864.294215162037</c:v>
                </c:pt>
                <c:pt idx="13394">
                  <c:v>43864.339280405089</c:v>
                </c:pt>
                <c:pt idx="13395">
                  <c:v>43864.368308703706</c:v>
                </c:pt>
                <c:pt idx="13396">
                  <c:v>43864.369871284725</c:v>
                </c:pt>
                <c:pt idx="13397">
                  <c:v>43864.37657054398</c:v>
                </c:pt>
                <c:pt idx="13398">
                  <c:v>43864.399207256945</c:v>
                </c:pt>
                <c:pt idx="13399">
                  <c:v>43864.431179548614</c:v>
                </c:pt>
                <c:pt idx="13400">
                  <c:v>43864.499172222226</c:v>
                </c:pt>
                <c:pt idx="13401">
                  <c:v>43864.502710868059</c:v>
                </c:pt>
                <c:pt idx="13402">
                  <c:v>43864.563113495373</c:v>
                </c:pt>
                <c:pt idx="13403">
                  <c:v>43864.564006006942</c:v>
                </c:pt>
                <c:pt idx="13404">
                  <c:v>43864.567130428244</c:v>
                </c:pt>
                <c:pt idx="13405">
                  <c:v>43864.575910879626</c:v>
                </c:pt>
                <c:pt idx="13406">
                  <c:v>43864.600115949077</c:v>
                </c:pt>
                <c:pt idx="13407">
                  <c:v>43864.717690787038</c:v>
                </c:pt>
                <c:pt idx="13408">
                  <c:v>43864.723008090281</c:v>
                </c:pt>
                <c:pt idx="13409">
                  <c:v>43864.737349583331</c:v>
                </c:pt>
                <c:pt idx="13410">
                  <c:v>43864.756751724541</c:v>
                </c:pt>
                <c:pt idx="13411">
                  <c:v>43864.762669814816</c:v>
                </c:pt>
                <c:pt idx="13412">
                  <c:v>43864.788219756942</c:v>
                </c:pt>
                <c:pt idx="13413">
                  <c:v>43865.140406018516</c:v>
                </c:pt>
                <c:pt idx="13414">
                  <c:v>43865.162139652777</c:v>
                </c:pt>
                <c:pt idx="13415">
                  <c:v>43865.170961608797</c:v>
                </c:pt>
                <c:pt idx="13416">
                  <c:v>43865.176712534725</c:v>
                </c:pt>
                <c:pt idx="13417">
                  <c:v>43865.18737162037</c:v>
                </c:pt>
                <c:pt idx="13418">
                  <c:v>43865.199063275461</c:v>
                </c:pt>
                <c:pt idx="13419">
                  <c:v>43865.21221435185</c:v>
                </c:pt>
                <c:pt idx="13420">
                  <c:v>43865.212392256944</c:v>
                </c:pt>
                <c:pt idx="13421">
                  <c:v>43865.308888877313</c:v>
                </c:pt>
                <c:pt idx="13422">
                  <c:v>43865.397600208336</c:v>
                </c:pt>
                <c:pt idx="13423">
                  <c:v>43865.408489224537</c:v>
                </c:pt>
                <c:pt idx="13424">
                  <c:v>43865.415566828706</c:v>
                </c:pt>
                <c:pt idx="13425">
                  <c:v>43865.416647118058</c:v>
                </c:pt>
                <c:pt idx="13426">
                  <c:v>43865.421311134261</c:v>
                </c:pt>
                <c:pt idx="13427">
                  <c:v>43865.434171284724</c:v>
                </c:pt>
                <c:pt idx="13428">
                  <c:v>43865.447332118056</c:v>
                </c:pt>
                <c:pt idx="13429">
                  <c:v>43865.465302916666</c:v>
                </c:pt>
                <c:pt idx="13430">
                  <c:v>43865.469655115739</c:v>
                </c:pt>
                <c:pt idx="13431">
                  <c:v>43865.497613761574</c:v>
                </c:pt>
                <c:pt idx="13432">
                  <c:v>43865.534139293981</c:v>
                </c:pt>
                <c:pt idx="13433">
                  <c:v>43865.535271516201</c:v>
                </c:pt>
                <c:pt idx="13434">
                  <c:v>43865.541191550925</c:v>
                </c:pt>
                <c:pt idx="13435">
                  <c:v>43865.673766064814</c:v>
                </c:pt>
                <c:pt idx="13436">
                  <c:v>43866.295908854168</c:v>
                </c:pt>
                <c:pt idx="13437">
                  <c:v>43866.314022372688</c:v>
                </c:pt>
                <c:pt idx="13438">
                  <c:v>43866.373366608794</c:v>
                </c:pt>
                <c:pt idx="13439">
                  <c:v>43866.376745474539</c:v>
                </c:pt>
                <c:pt idx="13440">
                  <c:v>43866.378131736114</c:v>
                </c:pt>
                <c:pt idx="13441">
                  <c:v>43866.422859224534</c:v>
                </c:pt>
                <c:pt idx="13442">
                  <c:v>43866.444250115739</c:v>
                </c:pt>
                <c:pt idx="13443">
                  <c:v>43866.453480879631</c:v>
                </c:pt>
                <c:pt idx="13444">
                  <c:v>43866.460581273146</c:v>
                </c:pt>
                <c:pt idx="13445">
                  <c:v>43866.468942118052</c:v>
                </c:pt>
                <c:pt idx="13446">
                  <c:v>43866.469179618056</c:v>
                </c:pt>
                <c:pt idx="13447">
                  <c:v>43866.484858611111</c:v>
                </c:pt>
                <c:pt idx="13448">
                  <c:v>43866.490563587962</c:v>
                </c:pt>
                <c:pt idx="13449">
                  <c:v>43866.492301180559</c:v>
                </c:pt>
                <c:pt idx="13450">
                  <c:v>43866.501011064815</c:v>
                </c:pt>
                <c:pt idx="13451">
                  <c:v>43866.516110532408</c:v>
                </c:pt>
                <c:pt idx="13452">
                  <c:v>43866.530725833334</c:v>
                </c:pt>
                <c:pt idx="13453">
                  <c:v>43866.557266481483</c:v>
                </c:pt>
                <c:pt idx="13454">
                  <c:v>43866.706737303241</c:v>
                </c:pt>
                <c:pt idx="13455">
                  <c:v>43867.087678414355</c:v>
                </c:pt>
                <c:pt idx="13456">
                  <c:v>43867.215244328705</c:v>
                </c:pt>
                <c:pt idx="13457">
                  <c:v>43867.263741180555</c:v>
                </c:pt>
                <c:pt idx="13458">
                  <c:v>43867.281556863425</c:v>
                </c:pt>
                <c:pt idx="13459">
                  <c:v>43867.282245034723</c:v>
                </c:pt>
                <c:pt idx="13460">
                  <c:v>43867.284498402776</c:v>
                </c:pt>
                <c:pt idx="13461">
                  <c:v>43867.308370706021</c:v>
                </c:pt>
                <c:pt idx="13462">
                  <c:v>43867.317355995372</c:v>
                </c:pt>
                <c:pt idx="13463">
                  <c:v>43867.319726828704</c:v>
                </c:pt>
                <c:pt idx="13464">
                  <c:v>43867.346014143521</c:v>
                </c:pt>
                <c:pt idx="13465">
                  <c:v>43867.393449814816</c:v>
                </c:pt>
                <c:pt idx="13466">
                  <c:v>43867.432584027774</c:v>
                </c:pt>
                <c:pt idx="13467">
                  <c:v>43867.445110023145</c:v>
                </c:pt>
                <c:pt idx="13468">
                  <c:v>43867.461123298614</c:v>
                </c:pt>
                <c:pt idx="13469">
                  <c:v>43867.496946863423</c:v>
                </c:pt>
                <c:pt idx="13470">
                  <c:v>43867.521589016207</c:v>
                </c:pt>
                <c:pt idx="13471">
                  <c:v>43867.521826331016</c:v>
                </c:pt>
                <c:pt idx="13472">
                  <c:v>43867.533141446758</c:v>
                </c:pt>
                <c:pt idx="13473">
                  <c:v>43867.613984270836</c:v>
                </c:pt>
                <c:pt idx="13474">
                  <c:v>43867.635409513889</c:v>
                </c:pt>
                <c:pt idx="13475">
                  <c:v>43867.637674849539</c:v>
                </c:pt>
                <c:pt idx="13476">
                  <c:v>43867.678307719907</c:v>
                </c:pt>
                <c:pt idx="13477">
                  <c:v>43867.768721493056</c:v>
                </c:pt>
                <c:pt idx="13478">
                  <c:v>43867.968869999997</c:v>
                </c:pt>
                <c:pt idx="13479">
                  <c:v>43868.150093888886</c:v>
                </c:pt>
                <c:pt idx="13480">
                  <c:v>43868.288642476851</c:v>
                </c:pt>
                <c:pt idx="13481">
                  <c:v>43868.309693136573</c:v>
                </c:pt>
                <c:pt idx="13482">
                  <c:v>43868.30994097222</c:v>
                </c:pt>
                <c:pt idx="13483">
                  <c:v>43868.337538715277</c:v>
                </c:pt>
                <c:pt idx="13484">
                  <c:v>43868.374213483796</c:v>
                </c:pt>
                <c:pt idx="13485">
                  <c:v>43868.384385196761</c:v>
                </c:pt>
                <c:pt idx="13486">
                  <c:v>43868.408522743055</c:v>
                </c:pt>
                <c:pt idx="13487">
                  <c:v>43868.409480300928</c:v>
                </c:pt>
                <c:pt idx="13488">
                  <c:v>43868.412691157406</c:v>
                </c:pt>
                <c:pt idx="13489">
                  <c:v>43868.417811006948</c:v>
                </c:pt>
                <c:pt idx="13490">
                  <c:v>43868.452482789355</c:v>
                </c:pt>
                <c:pt idx="13491">
                  <c:v>43868.547923703707</c:v>
                </c:pt>
                <c:pt idx="13492">
                  <c:v>43868.552999027779</c:v>
                </c:pt>
                <c:pt idx="13493">
                  <c:v>43868.575665567128</c:v>
                </c:pt>
                <c:pt idx="13494">
                  <c:v>43868.576684560183</c:v>
                </c:pt>
                <c:pt idx="13495">
                  <c:v>43868.578601122688</c:v>
                </c:pt>
                <c:pt idx="13496">
                  <c:v>43868.655477685184</c:v>
                </c:pt>
                <c:pt idx="13497">
                  <c:v>43868.669273738429</c:v>
                </c:pt>
                <c:pt idx="13498">
                  <c:v>43868.669470000001</c:v>
                </c:pt>
                <c:pt idx="13499">
                  <c:v>43868.709455937496</c:v>
                </c:pt>
                <c:pt idx="13500">
                  <c:v>43869.126388101853</c:v>
                </c:pt>
                <c:pt idx="13501">
                  <c:v>43869.132899826385</c:v>
                </c:pt>
                <c:pt idx="13502">
                  <c:v>43869.163846840274</c:v>
                </c:pt>
                <c:pt idx="13503">
                  <c:v>43869.173278032409</c:v>
                </c:pt>
                <c:pt idx="13504">
                  <c:v>43869.275654039353</c:v>
                </c:pt>
                <c:pt idx="13505">
                  <c:v>43869.303516689812</c:v>
                </c:pt>
                <c:pt idx="13506">
                  <c:v>43869.308351111111</c:v>
                </c:pt>
                <c:pt idx="13507">
                  <c:v>43869.398482951387</c:v>
                </c:pt>
                <c:pt idx="13508">
                  <c:v>43869.412581354169</c:v>
                </c:pt>
                <c:pt idx="13509">
                  <c:v>43869.417021979163</c:v>
                </c:pt>
                <c:pt idx="13510">
                  <c:v>43869.458292037038</c:v>
                </c:pt>
                <c:pt idx="13511">
                  <c:v>43869.98873271991</c:v>
                </c:pt>
                <c:pt idx="13512">
                  <c:v>43870.237952094911</c:v>
                </c:pt>
                <c:pt idx="13513">
                  <c:v>43870.251598206021</c:v>
                </c:pt>
                <c:pt idx="13514">
                  <c:v>43870.251775578705</c:v>
                </c:pt>
                <c:pt idx="13515">
                  <c:v>43870.265178761576</c:v>
                </c:pt>
                <c:pt idx="13516">
                  <c:v>43870.269283194444</c:v>
                </c:pt>
                <c:pt idx="13517">
                  <c:v>43870.423291597224</c:v>
                </c:pt>
                <c:pt idx="13518">
                  <c:v>43870.443450995372</c:v>
                </c:pt>
                <c:pt idx="13519">
                  <c:v>43870.520671851853</c:v>
                </c:pt>
                <c:pt idx="13520">
                  <c:v>43870.694136273145</c:v>
                </c:pt>
                <c:pt idx="13521">
                  <c:v>43870.713477048608</c:v>
                </c:pt>
                <c:pt idx="13522">
                  <c:v>43871.347092060183</c:v>
                </c:pt>
                <c:pt idx="13523">
                  <c:v>43871.477752951389</c:v>
                </c:pt>
                <c:pt idx="13524">
                  <c:v>43871.490622581019</c:v>
                </c:pt>
                <c:pt idx="13525">
                  <c:v>43871.494967303239</c:v>
                </c:pt>
                <c:pt idx="13526">
                  <c:v>43871.515563634261</c:v>
                </c:pt>
                <c:pt idx="13527">
                  <c:v>43871.533714953701</c:v>
                </c:pt>
                <c:pt idx="13528">
                  <c:v>43871.617523414352</c:v>
                </c:pt>
                <c:pt idx="13529">
                  <c:v>43871.697429085645</c:v>
                </c:pt>
                <c:pt idx="13530">
                  <c:v>43871.699529756945</c:v>
                </c:pt>
                <c:pt idx="13531">
                  <c:v>43871.71767351852</c:v>
                </c:pt>
                <c:pt idx="13532">
                  <c:v>43871.766702974535</c:v>
                </c:pt>
                <c:pt idx="13533">
                  <c:v>43872.157010682873</c:v>
                </c:pt>
                <c:pt idx="13534">
                  <c:v>43872.187752881946</c:v>
                </c:pt>
                <c:pt idx="13535">
                  <c:v>43872.192105347225</c:v>
                </c:pt>
                <c:pt idx="13536">
                  <c:v>43872.208415416666</c:v>
                </c:pt>
                <c:pt idx="13537">
                  <c:v>43872.208601423612</c:v>
                </c:pt>
                <c:pt idx="13538">
                  <c:v>43872.269162106481</c:v>
                </c:pt>
                <c:pt idx="13539">
                  <c:v>43872.280765567128</c:v>
                </c:pt>
                <c:pt idx="13540">
                  <c:v>43872.302376006941</c:v>
                </c:pt>
                <c:pt idx="13541">
                  <c:v>43872.313070567128</c:v>
                </c:pt>
                <c:pt idx="13542">
                  <c:v>43872.315184664352</c:v>
                </c:pt>
                <c:pt idx="13543">
                  <c:v>43872.364740983794</c:v>
                </c:pt>
                <c:pt idx="13544">
                  <c:v>43872.386640509256</c:v>
                </c:pt>
                <c:pt idx="13545">
                  <c:v>43872.415522800926</c:v>
                </c:pt>
                <c:pt idx="13546">
                  <c:v>43872.422346770836</c:v>
                </c:pt>
                <c:pt idx="13547">
                  <c:v>43872.424072731483</c:v>
                </c:pt>
                <c:pt idx="13548">
                  <c:v>43872.42830219907</c:v>
                </c:pt>
                <c:pt idx="13549">
                  <c:v>43872.431202673608</c:v>
                </c:pt>
                <c:pt idx="13550">
                  <c:v>43872.458460706017</c:v>
                </c:pt>
                <c:pt idx="13551">
                  <c:v>43872.488328101848</c:v>
                </c:pt>
                <c:pt idx="13552">
                  <c:v>43872.560621331017</c:v>
                </c:pt>
                <c:pt idx="13553">
                  <c:v>43872.686567037039</c:v>
                </c:pt>
                <c:pt idx="13554">
                  <c:v>43872.696643136573</c:v>
                </c:pt>
                <c:pt idx="13555">
                  <c:v>43872.713739722225</c:v>
                </c:pt>
                <c:pt idx="13556">
                  <c:v>43872.720831620369</c:v>
                </c:pt>
                <c:pt idx="13557">
                  <c:v>43872.723439212961</c:v>
                </c:pt>
                <c:pt idx="13558">
                  <c:v>43873.139012013889</c:v>
                </c:pt>
                <c:pt idx="13559">
                  <c:v>43873.149036631941</c:v>
                </c:pt>
                <c:pt idx="13560">
                  <c:v>43873.173398935185</c:v>
                </c:pt>
                <c:pt idx="13561">
                  <c:v>43873.184978101854</c:v>
                </c:pt>
                <c:pt idx="13562">
                  <c:v>43873.195975486109</c:v>
                </c:pt>
                <c:pt idx="13563">
                  <c:v>43873.196756956022</c:v>
                </c:pt>
                <c:pt idx="13564">
                  <c:v>43873.204694942127</c:v>
                </c:pt>
                <c:pt idx="13565">
                  <c:v>43873.212295694444</c:v>
                </c:pt>
                <c:pt idx="13566">
                  <c:v>43873.213606192126</c:v>
                </c:pt>
                <c:pt idx="13567">
                  <c:v>43873.214775462962</c:v>
                </c:pt>
                <c:pt idx="13568">
                  <c:v>43873.227534467595</c:v>
                </c:pt>
                <c:pt idx="13569">
                  <c:v>43873.25240878472</c:v>
                </c:pt>
                <c:pt idx="13570">
                  <c:v>43873.253147442127</c:v>
                </c:pt>
                <c:pt idx="13571">
                  <c:v>43873.256041273147</c:v>
                </c:pt>
                <c:pt idx="13572">
                  <c:v>43873.265218564811</c:v>
                </c:pt>
                <c:pt idx="13573">
                  <c:v>43873.289474884259</c:v>
                </c:pt>
                <c:pt idx="13574">
                  <c:v>43873.290574675928</c:v>
                </c:pt>
                <c:pt idx="13575">
                  <c:v>43873.293209039351</c:v>
                </c:pt>
                <c:pt idx="13576">
                  <c:v>43873.29878701389</c:v>
                </c:pt>
                <c:pt idx="13577">
                  <c:v>43873.300801574071</c:v>
                </c:pt>
                <c:pt idx="13578">
                  <c:v>43873.301154594905</c:v>
                </c:pt>
                <c:pt idx="13579">
                  <c:v>43873.306207789348</c:v>
                </c:pt>
                <c:pt idx="13580">
                  <c:v>43873.311443310187</c:v>
                </c:pt>
                <c:pt idx="13581">
                  <c:v>43873.344893125002</c:v>
                </c:pt>
                <c:pt idx="13582">
                  <c:v>43873.396780173614</c:v>
                </c:pt>
                <c:pt idx="13583">
                  <c:v>43873.397612858796</c:v>
                </c:pt>
                <c:pt idx="13584">
                  <c:v>43873.433491793985</c:v>
                </c:pt>
                <c:pt idx="13585">
                  <c:v>43873.46730207176</c:v>
                </c:pt>
                <c:pt idx="13586">
                  <c:v>43873.554378877314</c:v>
                </c:pt>
                <c:pt idx="13587">
                  <c:v>43873.593558854169</c:v>
                </c:pt>
                <c:pt idx="13588">
                  <c:v>43873.623621643521</c:v>
                </c:pt>
                <c:pt idx="13589">
                  <c:v>43873.675741076389</c:v>
                </c:pt>
                <c:pt idx="13590">
                  <c:v>43873.685852893519</c:v>
                </c:pt>
                <c:pt idx="13591">
                  <c:v>43873.706999212962</c:v>
                </c:pt>
                <c:pt idx="13592">
                  <c:v>43873.710672997688</c:v>
                </c:pt>
                <c:pt idx="13593">
                  <c:v>43873.720265833334</c:v>
                </c:pt>
                <c:pt idx="13594">
                  <c:v>43873.721231446762</c:v>
                </c:pt>
                <c:pt idx="13595">
                  <c:v>43873.739076597223</c:v>
                </c:pt>
                <c:pt idx="13596">
                  <c:v>43873.741610659723</c:v>
                </c:pt>
                <c:pt idx="13597">
                  <c:v>43873.742979444447</c:v>
                </c:pt>
                <c:pt idx="13598">
                  <c:v>43873.760622743059</c:v>
                </c:pt>
                <c:pt idx="13599">
                  <c:v>43873.768523460647</c:v>
                </c:pt>
                <c:pt idx="13600">
                  <c:v>43873.786330601855</c:v>
                </c:pt>
                <c:pt idx="13601">
                  <c:v>43873.795532314813</c:v>
                </c:pt>
                <c:pt idx="13602">
                  <c:v>43873.799783333336</c:v>
                </c:pt>
                <c:pt idx="13603">
                  <c:v>43873.803669224537</c:v>
                </c:pt>
                <c:pt idx="13604">
                  <c:v>43873.821639386573</c:v>
                </c:pt>
                <c:pt idx="13605">
                  <c:v>43873.936748715278</c:v>
                </c:pt>
                <c:pt idx="13606">
                  <c:v>43874.101815127317</c:v>
                </c:pt>
                <c:pt idx="13607">
                  <c:v>43874.104482685187</c:v>
                </c:pt>
                <c:pt idx="13608">
                  <c:v>43874.105103530092</c:v>
                </c:pt>
                <c:pt idx="13609">
                  <c:v>43874.120276550922</c:v>
                </c:pt>
                <c:pt idx="13610">
                  <c:v>43874.198226435183</c:v>
                </c:pt>
                <c:pt idx="13611">
                  <c:v>43874.247210636575</c:v>
                </c:pt>
                <c:pt idx="13612">
                  <c:v>43874.247792060189</c:v>
                </c:pt>
                <c:pt idx="13613">
                  <c:v>43874.248596122685</c:v>
                </c:pt>
                <c:pt idx="13614">
                  <c:v>43874.267016458332</c:v>
                </c:pt>
                <c:pt idx="13615">
                  <c:v>43874.327450150464</c:v>
                </c:pt>
                <c:pt idx="13616">
                  <c:v>43874.329284363426</c:v>
                </c:pt>
                <c:pt idx="13617">
                  <c:v>43874.359660844908</c:v>
                </c:pt>
                <c:pt idx="13618">
                  <c:v>43874.363590381945</c:v>
                </c:pt>
                <c:pt idx="13619">
                  <c:v>43874.364741678241</c:v>
                </c:pt>
                <c:pt idx="13620">
                  <c:v>43874.365569849535</c:v>
                </c:pt>
                <c:pt idx="13621">
                  <c:v>43874.367100277777</c:v>
                </c:pt>
                <c:pt idx="13622">
                  <c:v>43874.368014074076</c:v>
                </c:pt>
                <c:pt idx="13623">
                  <c:v>43874.368199062497</c:v>
                </c:pt>
                <c:pt idx="13624">
                  <c:v>43874.368760254627</c:v>
                </c:pt>
                <c:pt idx="13625">
                  <c:v>43874.384072048611</c:v>
                </c:pt>
                <c:pt idx="13626">
                  <c:v>43874.399926805556</c:v>
                </c:pt>
                <c:pt idx="13627">
                  <c:v>43874.462148171297</c:v>
                </c:pt>
                <c:pt idx="13628">
                  <c:v>43874.476081967594</c:v>
                </c:pt>
                <c:pt idx="13629">
                  <c:v>43874.492593761577</c:v>
                </c:pt>
                <c:pt idx="13630">
                  <c:v>43874.49408099537</c:v>
                </c:pt>
                <c:pt idx="13631">
                  <c:v>43874.555951527778</c:v>
                </c:pt>
                <c:pt idx="13632">
                  <c:v>43874.635185810184</c:v>
                </c:pt>
                <c:pt idx="13633">
                  <c:v>43874.637476157404</c:v>
                </c:pt>
                <c:pt idx="13634">
                  <c:v>43874.63777332176</c:v>
                </c:pt>
                <c:pt idx="13635">
                  <c:v>43874.639833483794</c:v>
                </c:pt>
                <c:pt idx="13636">
                  <c:v>43874.673579918985</c:v>
                </c:pt>
                <c:pt idx="13637">
                  <c:v>43874.674581712963</c:v>
                </c:pt>
                <c:pt idx="13638">
                  <c:v>43874.803659988429</c:v>
                </c:pt>
                <c:pt idx="13639">
                  <c:v>43874.896822337963</c:v>
                </c:pt>
                <c:pt idx="13640">
                  <c:v>43874.903660601849</c:v>
                </c:pt>
                <c:pt idx="13641">
                  <c:v>43874.907155752313</c:v>
                </c:pt>
                <c:pt idx="13642">
                  <c:v>43875.152876203705</c:v>
                </c:pt>
                <c:pt idx="13643">
                  <c:v>43875.157394351852</c:v>
                </c:pt>
                <c:pt idx="13644">
                  <c:v>43875.179485092594</c:v>
                </c:pt>
                <c:pt idx="13645">
                  <c:v>43875.236672210645</c:v>
                </c:pt>
                <c:pt idx="13646">
                  <c:v>43875.236966493052</c:v>
                </c:pt>
                <c:pt idx="13647">
                  <c:v>43875.258984918983</c:v>
                </c:pt>
                <c:pt idx="13648">
                  <c:v>43875.265070914349</c:v>
                </c:pt>
                <c:pt idx="13649">
                  <c:v>43875.294121863422</c:v>
                </c:pt>
                <c:pt idx="13650">
                  <c:v>43875.304808900466</c:v>
                </c:pt>
                <c:pt idx="13651">
                  <c:v>43875.305033182871</c:v>
                </c:pt>
                <c:pt idx="13652">
                  <c:v>43875.331521886576</c:v>
                </c:pt>
                <c:pt idx="13653">
                  <c:v>43875.345191967594</c:v>
                </c:pt>
                <c:pt idx="13654">
                  <c:v>43875.349841585645</c:v>
                </c:pt>
                <c:pt idx="13655">
                  <c:v>43875.356474745371</c:v>
                </c:pt>
                <c:pt idx="13656">
                  <c:v>43875.374909999999</c:v>
                </c:pt>
                <c:pt idx="13657">
                  <c:v>43875.425758043981</c:v>
                </c:pt>
                <c:pt idx="13658">
                  <c:v>43875.45660578704</c:v>
                </c:pt>
                <c:pt idx="13659">
                  <c:v>43875.467626134261</c:v>
                </c:pt>
                <c:pt idx="13660">
                  <c:v>43875.4998046412</c:v>
                </c:pt>
                <c:pt idx="13661">
                  <c:v>43875.501368935184</c:v>
                </c:pt>
                <c:pt idx="13662">
                  <c:v>43875.622002326389</c:v>
                </c:pt>
                <c:pt idx="13663">
                  <c:v>43875.631082569445</c:v>
                </c:pt>
                <c:pt idx="13664">
                  <c:v>43875.635881562499</c:v>
                </c:pt>
                <c:pt idx="13665">
                  <c:v>43875.675505254629</c:v>
                </c:pt>
                <c:pt idx="13666">
                  <c:v>43875.727102824072</c:v>
                </c:pt>
                <c:pt idx="13667">
                  <c:v>43875.728361458336</c:v>
                </c:pt>
                <c:pt idx="13668">
                  <c:v>43875.747588055558</c:v>
                </c:pt>
                <c:pt idx="13669">
                  <c:v>43875.869069548608</c:v>
                </c:pt>
                <c:pt idx="13670">
                  <c:v>43876.140416215276</c:v>
                </c:pt>
                <c:pt idx="13671">
                  <c:v>43876.243157175923</c:v>
                </c:pt>
                <c:pt idx="13672">
                  <c:v>43876.243333611113</c:v>
                </c:pt>
                <c:pt idx="13673">
                  <c:v>43876.291269016205</c:v>
                </c:pt>
                <c:pt idx="13674">
                  <c:v>43876.368426319445</c:v>
                </c:pt>
                <c:pt idx="13675">
                  <c:v>43876.49605267361</c:v>
                </c:pt>
                <c:pt idx="13676">
                  <c:v>43876.521296527775</c:v>
                </c:pt>
                <c:pt idx="13677">
                  <c:v>43876.625560729168</c:v>
                </c:pt>
                <c:pt idx="13678">
                  <c:v>43876.658645208336</c:v>
                </c:pt>
                <c:pt idx="13679">
                  <c:v>43876.668669918981</c:v>
                </c:pt>
                <c:pt idx="13680">
                  <c:v>43876.688967766204</c:v>
                </c:pt>
                <c:pt idx="13681">
                  <c:v>43876.705947824077</c:v>
                </c:pt>
                <c:pt idx="13682">
                  <c:v>43876.729144004632</c:v>
                </c:pt>
                <c:pt idx="13683">
                  <c:v>43876.878288171298</c:v>
                </c:pt>
                <c:pt idx="13684">
                  <c:v>43877.044087083334</c:v>
                </c:pt>
                <c:pt idx="13685">
                  <c:v>43877.248706574072</c:v>
                </c:pt>
                <c:pt idx="13686">
                  <c:v>43877.384945659724</c:v>
                </c:pt>
                <c:pt idx="13687">
                  <c:v>43877.561037106483</c:v>
                </c:pt>
                <c:pt idx="13688">
                  <c:v>43877.578039456021</c:v>
                </c:pt>
                <c:pt idx="13689">
                  <c:v>43877.650649016206</c:v>
                </c:pt>
                <c:pt idx="13690">
                  <c:v>43877.656782569444</c:v>
                </c:pt>
                <c:pt idx="13691">
                  <c:v>43877.657621770835</c:v>
                </c:pt>
                <c:pt idx="13692">
                  <c:v>43877.683881539349</c:v>
                </c:pt>
                <c:pt idx="13693">
                  <c:v>43877.695369791669</c:v>
                </c:pt>
                <c:pt idx="13694">
                  <c:v>43877.697947800923</c:v>
                </c:pt>
                <c:pt idx="13695">
                  <c:v>43877.701775671296</c:v>
                </c:pt>
                <c:pt idx="13696">
                  <c:v>43878.307539247682</c:v>
                </c:pt>
                <c:pt idx="13697">
                  <c:v>43878.308322696757</c:v>
                </c:pt>
                <c:pt idx="13698">
                  <c:v>43878.309729386572</c:v>
                </c:pt>
                <c:pt idx="13699">
                  <c:v>43878.355433935183</c:v>
                </c:pt>
                <c:pt idx="13700">
                  <c:v>43878.358208958336</c:v>
                </c:pt>
                <c:pt idx="13701">
                  <c:v>43878.358826087962</c:v>
                </c:pt>
                <c:pt idx="13702">
                  <c:v>43878.360751782406</c:v>
                </c:pt>
                <c:pt idx="13703">
                  <c:v>43878.363323726851</c:v>
                </c:pt>
                <c:pt idx="13704">
                  <c:v>43878.370775324074</c:v>
                </c:pt>
                <c:pt idx="13705">
                  <c:v>43878.377615011574</c:v>
                </c:pt>
                <c:pt idx="13706">
                  <c:v>43878.378789953706</c:v>
                </c:pt>
                <c:pt idx="13707">
                  <c:v>43878.382650081017</c:v>
                </c:pt>
                <c:pt idx="13708">
                  <c:v>43878.392949502311</c:v>
                </c:pt>
                <c:pt idx="13709">
                  <c:v>43878.394372835646</c:v>
                </c:pt>
                <c:pt idx="13710">
                  <c:v>43878.39439883102</c:v>
                </c:pt>
                <c:pt idx="13711">
                  <c:v>43878.39473310185</c:v>
                </c:pt>
                <c:pt idx="13712">
                  <c:v>43878.394862060188</c:v>
                </c:pt>
                <c:pt idx="13713">
                  <c:v>43878.396435810188</c:v>
                </c:pt>
                <c:pt idx="13714">
                  <c:v>43878.398390451388</c:v>
                </c:pt>
                <c:pt idx="13715">
                  <c:v>43878.398553819447</c:v>
                </c:pt>
                <c:pt idx="13716">
                  <c:v>43878.442669270837</c:v>
                </c:pt>
                <c:pt idx="13717">
                  <c:v>43878.447912094911</c:v>
                </c:pt>
                <c:pt idx="13718">
                  <c:v>43878.500680046294</c:v>
                </c:pt>
                <c:pt idx="13719">
                  <c:v>43878.536154479167</c:v>
                </c:pt>
                <c:pt idx="13720">
                  <c:v>43878.566296759258</c:v>
                </c:pt>
                <c:pt idx="13721">
                  <c:v>43878.570793194442</c:v>
                </c:pt>
                <c:pt idx="13722">
                  <c:v>43878.572715497685</c:v>
                </c:pt>
                <c:pt idx="13723">
                  <c:v>43878.573559305558</c:v>
                </c:pt>
                <c:pt idx="13724">
                  <c:v>43878.588989965276</c:v>
                </c:pt>
                <c:pt idx="13725">
                  <c:v>43878.593189594911</c:v>
                </c:pt>
                <c:pt idx="13726">
                  <c:v>43878.595723472223</c:v>
                </c:pt>
                <c:pt idx="13727">
                  <c:v>43878.659972106485</c:v>
                </c:pt>
                <c:pt idx="13728">
                  <c:v>43878.667963333333</c:v>
                </c:pt>
                <c:pt idx="13729">
                  <c:v>43878.683652523148</c:v>
                </c:pt>
                <c:pt idx="13730">
                  <c:v>43878.686035046296</c:v>
                </c:pt>
                <c:pt idx="13731">
                  <c:v>43878.735299016203</c:v>
                </c:pt>
                <c:pt idx="13732">
                  <c:v>43878.739887141201</c:v>
                </c:pt>
                <c:pt idx="13733">
                  <c:v>43878.748067210647</c:v>
                </c:pt>
                <c:pt idx="13734">
                  <c:v>43879.034992326386</c:v>
                </c:pt>
                <c:pt idx="13735">
                  <c:v>43879.049152905092</c:v>
                </c:pt>
                <c:pt idx="13736">
                  <c:v>43879.132133981482</c:v>
                </c:pt>
                <c:pt idx="13737">
                  <c:v>43879.229599895836</c:v>
                </c:pt>
                <c:pt idx="13738">
                  <c:v>43879.256956458332</c:v>
                </c:pt>
                <c:pt idx="13739">
                  <c:v>43879.29154972222</c:v>
                </c:pt>
                <c:pt idx="13740">
                  <c:v>43879.333778541666</c:v>
                </c:pt>
                <c:pt idx="13741">
                  <c:v>43879.344456041668</c:v>
                </c:pt>
                <c:pt idx="13742">
                  <c:v>43879.390459525464</c:v>
                </c:pt>
                <c:pt idx="13743">
                  <c:v>43879.431026689817</c:v>
                </c:pt>
                <c:pt idx="13744">
                  <c:v>43879.569921770832</c:v>
                </c:pt>
                <c:pt idx="13745">
                  <c:v>43879.576006724536</c:v>
                </c:pt>
                <c:pt idx="13746">
                  <c:v>43879.5924065625</c:v>
                </c:pt>
                <c:pt idx="13747">
                  <c:v>43879.59277844907</c:v>
                </c:pt>
                <c:pt idx="13748">
                  <c:v>43879.596158761575</c:v>
                </c:pt>
                <c:pt idx="13749">
                  <c:v>43879.597018298613</c:v>
                </c:pt>
                <c:pt idx="13750">
                  <c:v>43879.650486527775</c:v>
                </c:pt>
                <c:pt idx="13751">
                  <c:v>43879.651855243057</c:v>
                </c:pt>
                <c:pt idx="13752">
                  <c:v>43879.652066585651</c:v>
                </c:pt>
                <c:pt idx="13753">
                  <c:v>43879.727645219908</c:v>
                </c:pt>
                <c:pt idx="13754">
                  <c:v>43880.339386284722</c:v>
                </c:pt>
                <c:pt idx="13755">
                  <c:v>43880.339746550926</c:v>
                </c:pt>
                <c:pt idx="13756">
                  <c:v>43880.339814502317</c:v>
                </c:pt>
                <c:pt idx="13757">
                  <c:v>43880.348046030093</c:v>
                </c:pt>
                <c:pt idx="13758">
                  <c:v>43880.348434942127</c:v>
                </c:pt>
                <c:pt idx="13759">
                  <c:v>43880.351906076387</c:v>
                </c:pt>
                <c:pt idx="13760">
                  <c:v>43880.366200023149</c:v>
                </c:pt>
                <c:pt idx="13761">
                  <c:v>43880.470970324073</c:v>
                </c:pt>
                <c:pt idx="13762">
                  <c:v>43880.508651168981</c:v>
                </c:pt>
                <c:pt idx="13763">
                  <c:v>43880.519310555559</c:v>
                </c:pt>
                <c:pt idx="13764">
                  <c:v>43880.52358375</c:v>
                </c:pt>
                <c:pt idx="13765">
                  <c:v>43880.561453657407</c:v>
                </c:pt>
                <c:pt idx="13766">
                  <c:v>43880.613758055559</c:v>
                </c:pt>
                <c:pt idx="13767">
                  <c:v>43880.631623668982</c:v>
                </c:pt>
                <c:pt idx="13768">
                  <c:v>43880.633209282409</c:v>
                </c:pt>
                <c:pt idx="13769">
                  <c:v>43880.641108958334</c:v>
                </c:pt>
                <c:pt idx="13770">
                  <c:v>43880.664777650461</c:v>
                </c:pt>
                <c:pt idx="13771">
                  <c:v>43880.670715555556</c:v>
                </c:pt>
                <c:pt idx="13772">
                  <c:v>43880.676045462962</c:v>
                </c:pt>
                <c:pt idx="13773">
                  <c:v>43880.68429675926</c:v>
                </c:pt>
                <c:pt idx="13774">
                  <c:v>43880.688225798614</c:v>
                </c:pt>
                <c:pt idx="13775">
                  <c:v>43880.829431064813</c:v>
                </c:pt>
                <c:pt idx="13776">
                  <c:v>43880.984854548609</c:v>
                </c:pt>
                <c:pt idx="13777">
                  <c:v>43881.160392268517</c:v>
                </c:pt>
                <c:pt idx="13778">
                  <c:v>43881.162181481479</c:v>
                </c:pt>
                <c:pt idx="13779">
                  <c:v>43881.163325011577</c:v>
                </c:pt>
                <c:pt idx="13780">
                  <c:v>43881.187339027776</c:v>
                </c:pt>
                <c:pt idx="13781">
                  <c:v>43881.252412928239</c:v>
                </c:pt>
                <c:pt idx="13782">
                  <c:v>43881.317051377315</c:v>
                </c:pt>
                <c:pt idx="13783">
                  <c:v>43881.332810277781</c:v>
                </c:pt>
                <c:pt idx="13784">
                  <c:v>43881.333354305556</c:v>
                </c:pt>
                <c:pt idx="13785">
                  <c:v>43881.338416666666</c:v>
                </c:pt>
                <c:pt idx="13786">
                  <c:v>43881.369540949076</c:v>
                </c:pt>
                <c:pt idx="13787">
                  <c:v>43881.439466550924</c:v>
                </c:pt>
                <c:pt idx="13788">
                  <c:v>43881.441883530089</c:v>
                </c:pt>
                <c:pt idx="13789">
                  <c:v>43881.45402798611</c:v>
                </c:pt>
                <c:pt idx="13790">
                  <c:v>43881.469544826388</c:v>
                </c:pt>
                <c:pt idx="13791">
                  <c:v>43881.530392233799</c:v>
                </c:pt>
                <c:pt idx="13792">
                  <c:v>43881.554114016202</c:v>
                </c:pt>
                <c:pt idx="13793">
                  <c:v>43881.556470601849</c:v>
                </c:pt>
                <c:pt idx="13794">
                  <c:v>43881.562143287039</c:v>
                </c:pt>
                <c:pt idx="13795">
                  <c:v>43881.565560347219</c:v>
                </c:pt>
                <c:pt idx="13796">
                  <c:v>43881.582157488425</c:v>
                </c:pt>
                <c:pt idx="13797">
                  <c:v>43881.583307581015</c:v>
                </c:pt>
                <c:pt idx="13798">
                  <c:v>43881.589099317127</c:v>
                </c:pt>
                <c:pt idx="13799">
                  <c:v>43881.591780659721</c:v>
                </c:pt>
                <c:pt idx="13800">
                  <c:v>43881.617205462964</c:v>
                </c:pt>
                <c:pt idx="13801">
                  <c:v>43881.624425173613</c:v>
                </c:pt>
                <c:pt idx="13802">
                  <c:v>43881.671491064815</c:v>
                </c:pt>
                <c:pt idx="13803">
                  <c:v>43881.711023414355</c:v>
                </c:pt>
                <c:pt idx="13804">
                  <c:v>43881.716831342594</c:v>
                </c:pt>
                <c:pt idx="13805">
                  <c:v>43881.727747673613</c:v>
                </c:pt>
                <c:pt idx="13806">
                  <c:v>43881.729749328704</c:v>
                </c:pt>
                <c:pt idx="13807">
                  <c:v>43881.732665520831</c:v>
                </c:pt>
                <c:pt idx="13808">
                  <c:v>43881.754497858798</c:v>
                </c:pt>
                <c:pt idx="13809">
                  <c:v>43881.754981678241</c:v>
                </c:pt>
                <c:pt idx="13810">
                  <c:v>43881.765837627318</c:v>
                </c:pt>
                <c:pt idx="13811">
                  <c:v>43881.780012581017</c:v>
                </c:pt>
                <c:pt idx="13812">
                  <c:v>43881.780806793984</c:v>
                </c:pt>
                <c:pt idx="13813">
                  <c:v>43881.780940011573</c:v>
                </c:pt>
                <c:pt idx="13814">
                  <c:v>43881.794993599535</c:v>
                </c:pt>
                <c:pt idx="13815">
                  <c:v>43881.975969386571</c:v>
                </c:pt>
                <c:pt idx="13816">
                  <c:v>43882.056679953705</c:v>
                </c:pt>
                <c:pt idx="13817">
                  <c:v>43882.24647229167</c:v>
                </c:pt>
                <c:pt idx="13818">
                  <c:v>43882.293967210651</c:v>
                </c:pt>
                <c:pt idx="13819">
                  <c:v>43882.299120520831</c:v>
                </c:pt>
                <c:pt idx="13820">
                  <c:v>43882.301385983796</c:v>
                </c:pt>
                <c:pt idx="13821">
                  <c:v>43882.30580076389</c:v>
                </c:pt>
                <c:pt idx="13822">
                  <c:v>43882.309217754628</c:v>
                </c:pt>
                <c:pt idx="13823">
                  <c:v>43882.363492951386</c:v>
                </c:pt>
                <c:pt idx="13824">
                  <c:v>43882.515012581018</c:v>
                </c:pt>
                <c:pt idx="13825">
                  <c:v>43882.534303379631</c:v>
                </c:pt>
                <c:pt idx="13826">
                  <c:v>43882.534823541668</c:v>
                </c:pt>
                <c:pt idx="13827">
                  <c:v>43882.542169849534</c:v>
                </c:pt>
                <c:pt idx="13828">
                  <c:v>43882.543409120372</c:v>
                </c:pt>
                <c:pt idx="13829">
                  <c:v>43882.545642118057</c:v>
                </c:pt>
                <c:pt idx="13830">
                  <c:v>43882.548699733794</c:v>
                </c:pt>
                <c:pt idx="13831">
                  <c:v>43882.551251574077</c:v>
                </c:pt>
                <c:pt idx="13832">
                  <c:v>43882.59687616898</c:v>
                </c:pt>
                <c:pt idx="13833">
                  <c:v>43882.672075833332</c:v>
                </c:pt>
                <c:pt idx="13834">
                  <c:v>43882.676022812499</c:v>
                </c:pt>
                <c:pt idx="13835">
                  <c:v>43882.679781793981</c:v>
                </c:pt>
                <c:pt idx="13836">
                  <c:v>43882.680042534725</c:v>
                </c:pt>
                <c:pt idx="13837">
                  <c:v>43882.684146550928</c:v>
                </c:pt>
                <c:pt idx="13838">
                  <c:v>43882.686384166664</c:v>
                </c:pt>
                <c:pt idx="13839">
                  <c:v>43882.764455636578</c:v>
                </c:pt>
                <c:pt idx="13840">
                  <c:v>43882.765173067128</c:v>
                </c:pt>
                <c:pt idx="13841">
                  <c:v>43882.786904618057</c:v>
                </c:pt>
                <c:pt idx="13842">
                  <c:v>43882.799886053239</c:v>
                </c:pt>
                <c:pt idx="13843">
                  <c:v>43882.834012002313</c:v>
                </c:pt>
                <c:pt idx="13844">
                  <c:v>43882.836269652777</c:v>
                </c:pt>
                <c:pt idx="13845">
                  <c:v>43883.061681620369</c:v>
                </c:pt>
                <c:pt idx="13846">
                  <c:v>43883.109298807867</c:v>
                </c:pt>
                <c:pt idx="13847">
                  <c:v>43883.503783703702</c:v>
                </c:pt>
                <c:pt idx="13848">
                  <c:v>43883.578192106484</c:v>
                </c:pt>
                <c:pt idx="13849">
                  <c:v>43883.586879236114</c:v>
                </c:pt>
                <c:pt idx="13850">
                  <c:v>43883.591194143519</c:v>
                </c:pt>
                <c:pt idx="13851">
                  <c:v>43883.640819733795</c:v>
                </c:pt>
                <c:pt idx="13852">
                  <c:v>43883.641115185186</c:v>
                </c:pt>
                <c:pt idx="13853">
                  <c:v>43883.681635034722</c:v>
                </c:pt>
                <c:pt idx="13854">
                  <c:v>43883.700265833337</c:v>
                </c:pt>
                <c:pt idx="13855">
                  <c:v>43883.700590983797</c:v>
                </c:pt>
                <c:pt idx="13856">
                  <c:v>43883.909828009258</c:v>
                </c:pt>
                <c:pt idx="13857">
                  <c:v>43883.959790682871</c:v>
                </c:pt>
                <c:pt idx="13858">
                  <c:v>43884.051390497683</c:v>
                </c:pt>
                <c:pt idx="13859">
                  <c:v>43884.052993622689</c:v>
                </c:pt>
                <c:pt idx="13860">
                  <c:v>43884.065184675928</c:v>
                </c:pt>
                <c:pt idx="13861">
                  <c:v>43884.103572002314</c:v>
                </c:pt>
                <c:pt idx="13862">
                  <c:v>43884.13541923611</c:v>
                </c:pt>
                <c:pt idx="13863">
                  <c:v>43884.202630358799</c:v>
                </c:pt>
                <c:pt idx="13864">
                  <c:v>43884.215881446762</c:v>
                </c:pt>
                <c:pt idx="13865">
                  <c:v>43884.225934456015</c:v>
                </c:pt>
                <c:pt idx="13866">
                  <c:v>43884.23412818287</c:v>
                </c:pt>
                <c:pt idx="13867">
                  <c:v>43884.335103217592</c:v>
                </c:pt>
                <c:pt idx="13868">
                  <c:v>43884.436993518517</c:v>
                </c:pt>
                <c:pt idx="13869">
                  <c:v>43884.439939004631</c:v>
                </c:pt>
                <c:pt idx="13870">
                  <c:v>43884.448640659721</c:v>
                </c:pt>
                <c:pt idx="13871">
                  <c:v>43884.507388773149</c:v>
                </c:pt>
                <c:pt idx="13872">
                  <c:v>43884.533460069448</c:v>
                </c:pt>
                <c:pt idx="13873">
                  <c:v>43884.542759895834</c:v>
                </c:pt>
                <c:pt idx="13874">
                  <c:v>43884.552376921296</c:v>
                </c:pt>
                <c:pt idx="13875">
                  <c:v>43884.555755787034</c:v>
                </c:pt>
                <c:pt idx="13876">
                  <c:v>43884.595611712961</c:v>
                </c:pt>
                <c:pt idx="13877">
                  <c:v>43884.633740277779</c:v>
                </c:pt>
                <c:pt idx="13878">
                  <c:v>43884.634534282406</c:v>
                </c:pt>
                <c:pt idx="13879">
                  <c:v>43884.634677997688</c:v>
                </c:pt>
                <c:pt idx="13880">
                  <c:v>43884.654598553243</c:v>
                </c:pt>
                <c:pt idx="13881">
                  <c:v>43884.654966956019</c:v>
                </c:pt>
                <c:pt idx="13882">
                  <c:v>43884.654971782409</c:v>
                </c:pt>
                <c:pt idx="13883">
                  <c:v>43884.659595821759</c:v>
                </c:pt>
                <c:pt idx="13884">
                  <c:v>43884.660199259262</c:v>
                </c:pt>
                <c:pt idx="13885">
                  <c:v>43884.689005231485</c:v>
                </c:pt>
                <c:pt idx="13886">
                  <c:v>43884.689566805559</c:v>
                </c:pt>
                <c:pt idx="13887">
                  <c:v>43884.695930150461</c:v>
                </c:pt>
                <c:pt idx="13888">
                  <c:v>43884.735730266206</c:v>
                </c:pt>
                <c:pt idx="13889">
                  <c:v>43884.945016273145</c:v>
                </c:pt>
                <c:pt idx="13890">
                  <c:v>43885.135951504628</c:v>
                </c:pt>
                <c:pt idx="13891">
                  <c:v>43885.172137986112</c:v>
                </c:pt>
                <c:pt idx="13892">
                  <c:v>43885.203350150463</c:v>
                </c:pt>
                <c:pt idx="13893">
                  <c:v>43885.20418724537</c:v>
                </c:pt>
                <c:pt idx="13894">
                  <c:v>43885.229676898147</c:v>
                </c:pt>
                <c:pt idx="13895">
                  <c:v>43885.234320787036</c:v>
                </c:pt>
                <c:pt idx="13896">
                  <c:v>43885.304766793983</c:v>
                </c:pt>
                <c:pt idx="13897">
                  <c:v>43885.343253136576</c:v>
                </c:pt>
                <c:pt idx="13898">
                  <c:v>43885.34458877315</c:v>
                </c:pt>
                <c:pt idx="13899">
                  <c:v>43885.375694155089</c:v>
                </c:pt>
                <c:pt idx="13900">
                  <c:v>43885.464721805554</c:v>
                </c:pt>
                <c:pt idx="13901">
                  <c:v>43885.508669120369</c:v>
                </c:pt>
                <c:pt idx="13902">
                  <c:v>43885.512012141204</c:v>
                </c:pt>
                <c:pt idx="13903">
                  <c:v>43885.51738085648</c:v>
                </c:pt>
                <c:pt idx="13904">
                  <c:v>43885.528982592594</c:v>
                </c:pt>
                <c:pt idx="13905">
                  <c:v>43885.552028310187</c:v>
                </c:pt>
                <c:pt idx="13906">
                  <c:v>43885.55708633102</c:v>
                </c:pt>
                <c:pt idx="13907">
                  <c:v>43885.564353055554</c:v>
                </c:pt>
                <c:pt idx="13908">
                  <c:v>43885.572770636572</c:v>
                </c:pt>
                <c:pt idx="13909">
                  <c:v>43885.635037094908</c:v>
                </c:pt>
                <c:pt idx="13910">
                  <c:v>43886.071245717591</c:v>
                </c:pt>
                <c:pt idx="13911">
                  <c:v>43886.0918953125</c:v>
                </c:pt>
                <c:pt idx="13912">
                  <c:v>43886.124913657404</c:v>
                </c:pt>
                <c:pt idx="13913">
                  <c:v>43886.126648530095</c:v>
                </c:pt>
                <c:pt idx="13914">
                  <c:v>43886.132206342591</c:v>
                </c:pt>
                <c:pt idx="13915">
                  <c:v>43886.137813738424</c:v>
                </c:pt>
                <c:pt idx="13916">
                  <c:v>43886.154815717593</c:v>
                </c:pt>
                <c:pt idx="13917">
                  <c:v>43886.174013159725</c:v>
                </c:pt>
                <c:pt idx="13918">
                  <c:v>43886.184131469905</c:v>
                </c:pt>
                <c:pt idx="13919">
                  <c:v>43886.185125138887</c:v>
                </c:pt>
                <c:pt idx="13920">
                  <c:v>43886.185756076389</c:v>
                </c:pt>
                <c:pt idx="13921">
                  <c:v>43886.210316608798</c:v>
                </c:pt>
                <c:pt idx="13922">
                  <c:v>43886.24300667824</c:v>
                </c:pt>
                <c:pt idx="13923">
                  <c:v>43886.245715185185</c:v>
                </c:pt>
                <c:pt idx="13924">
                  <c:v>43886.246790613426</c:v>
                </c:pt>
                <c:pt idx="13925">
                  <c:v>43886.247378125001</c:v>
                </c:pt>
                <c:pt idx="13926">
                  <c:v>43886.321995810184</c:v>
                </c:pt>
                <c:pt idx="13927">
                  <c:v>43886.323450393516</c:v>
                </c:pt>
                <c:pt idx="13928">
                  <c:v>43886.325175231483</c:v>
                </c:pt>
                <c:pt idx="13929">
                  <c:v>43886.350789490738</c:v>
                </c:pt>
                <c:pt idx="13930">
                  <c:v>43886.351368159725</c:v>
                </c:pt>
                <c:pt idx="13931">
                  <c:v>43886.497785821761</c:v>
                </c:pt>
                <c:pt idx="13932">
                  <c:v>43886.577956539353</c:v>
                </c:pt>
                <c:pt idx="13933">
                  <c:v>43886.594950335646</c:v>
                </c:pt>
                <c:pt idx="13934">
                  <c:v>43886.610505891207</c:v>
                </c:pt>
                <c:pt idx="13935">
                  <c:v>43886.627713032409</c:v>
                </c:pt>
                <c:pt idx="13936">
                  <c:v>43886.62943400463</c:v>
                </c:pt>
                <c:pt idx="13937">
                  <c:v>43886.632137696761</c:v>
                </c:pt>
                <c:pt idx="13938">
                  <c:v>43886.633080659725</c:v>
                </c:pt>
                <c:pt idx="13939">
                  <c:v>43886.638125451391</c:v>
                </c:pt>
                <c:pt idx="13940">
                  <c:v>43886.638612893519</c:v>
                </c:pt>
                <c:pt idx="13941">
                  <c:v>43886.640348541667</c:v>
                </c:pt>
                <c:pt idx="13942">
                  <c:v>43886.649026168983</c:v>
                </c:pt>
                <c:pt idx="13943">
                  <c:v>43886.7615715625</c:v>
                </c:pt>
                <c:pt idx="13944">
                  <c:v>43886.948639872688</c:v>
                </c:pt>
                <c:pt idx="13945">
                  <c:v>43886.948749675925</c:v>
                </c:pt>
                <c:pt idx="13946">
                  <c:v>43886.950440347224</c:v>
                </c:pt>
                <c:pt idx="13947">
                  <c:v>43886.96864136574</c:v>
                </c:pt>
                <c:pt idx="13948">
                  <c:v>43887.051113761576</c:v>
                </c:pt>
                <c:pt idx="13949">
                  <c:v>43887.252969942128</c:v>
                </c:pt>
                <c:pt idx="13950">
                  <c:v>43887.253068020837</c:v>
                </c:pt>
                <c:pt idx="13951">
                  <c:v>43887.25426587963</c:v>
                </c:pt>
                <c:pt idx="13952">
                  <c:v>43887.260359328706</c:v>
                </c:pt>
                <c:pt idx="13953">
                  <c:v>43887.286015995371</c:v>
                </c:pt>
                <c:pt idx="13954">
                  <c:v>43887.350515312501</c:v>
                </c:pt>
                <c:pt idx="13955">
                  <c:v>43887.36301523148</c:v>
                </c:pt>
                <c:pt idx="13956">
                  <c:v>43887.387326759257</c:v>
                </c:pt>
                <c:pt idx="13957">
                  <c:v>43887.39416246528</c:v>
                </c:pt>
                <c:pt idx="13958">
                  <c:v>43887.467850763889</c:v>
                </c:pt>
                <c:pt idx="13959">
                  <c:v>43887.512137256941</c:v>
                </c:pt>
                <c:pt idx="13960">
                  <c:v>43887.547435462962</c:v>
                </c:pt>
                <c:pt idx="13961">
                  <c:v>43887.57326759259</c:v>
                </c:pt>
                <c:pt idx="13962">
                  <c:v>43887.575865335646</c:v>
                </c:pt>
                <c:pt idx="13963">
                  <c:v>43887.577016631942</c:v>
                </c:pt>
                <c:pt idx="13964">
                  <c:v>43887.60532909722</c:v>
                </c:pt>
                <c:pt idx="13965">
                  <c:v>43887.605530057874</c:v>
                </c:pt>
                <c:pt idx="13966">
                  <c:v>43887.605837835647</c:v>
                </c:pt>
                <c:pt idx="13967">
                  <c:v>43887.60861771991</c:v>
                </c:pt>
                <c:pt idx="13968">
                  <c:v>43887.626334201392</c:v>
                </c:pt>
                <c:pt idx="13969">
                  <c:v>43887.674404745369</c:v>
                </c:pt>
                <c:pt idx="13970">
                  <c:v>43887.674538854168</c:v>
                </c:pt>
                <c:pt idx="13971">
                  <c:v>43888.003452523146</c:v>
                </c:pt>
                <c:pt idx="13972">
                  <c:v>43888.003680682872</c:v>
                </c:pt>
                <c:pt idx="13973">
                  <c:v>43888.027592118058</c:v>
                </c:pt>
                <c:pt idx="13974">
                  <c:v>43888.157324432868</c:v>
                </c:pt>
                <c:pt idx="13975">
                  <c:v>43888.159753101849</c:v>
                </c:pt>
                <c:pt idx="13976">
                  <c:v>43888.210455509259</c:v>
                </c:pt>
                <c:pt idx="13977">
                  <c:v>43888.210797777778</c:v>
                </c:pt>
                <c:pt idx="13978">
                  <c:v>43888.217958148147</c:v>
                </c:pt>
                <c:pt idx="13979">
                  <c:v>43888.222544965276</c:v>
                </c:pt>
                <c:pt idx="13980">
                  <c:v>43888.227138738424</c:v>
                </c:pt>
                <c:pt idx="13981">
                  <c:v>43888.307674143522</c:v>
                </c:pt>
                <c:pt idx="13982">
                  <c:v>43888.328641377317</c:v>
                </c:pt>
                <c:pt idx="13983">
                  <c:v>43888.328844224539</c:v>
                </c:pt>
                <c:pt idx="13984">
                  <c:v>43888.33813113426</c:v>
                </c:pt>
                <c:pt idx="13985">
                  <c:v>43888.368459942132</c:v>
                </c:pt>
                <c:pt idx="13986">
                  <c:v>43888.378912604167</c:v>
                </c:pt>
                <c:pt idx="13987">
                  <c:v>43888.554387928241</c:v>
                </c:pt>
                <c:pt idx="13988">
                  <c:v>43888.662072141204</c:v>
                </c:pt>
                <c:pt idx="13989">
                  <c:v>43888.667119479163</c:v>
                </c:pt>
                <c:pt idx="13990">
                  <c:v>43888.668088483799</c:v>
                </c:pt>
                <c:pt idx="13991">
                  <c:v>43888.794141990744</c:v>
                </c:pt>
                <c:pt idx="13992">
                  <c:v>43888.795344849539</c:v>
                </c:pt>
                <c:pt idx="13993">
                  <c:v>43888.811450439818</c:v>
                </c:pt>
                <c:pt idx="13994">
                  <c:v>43888.829106168982</c:v>
                </c:pt>
                <c:pt idx="13995">
                  <c:v>43888.82969460648</c:v>
                </c:pt>
                <c:pt idx="13996">
                  <c:v>43889.04877228009</c:v>
                </c:pt>
                <c:pt idx="13997">
                  <c:v>43889.1596962037</c:v>
                </c:pt>
                <c:pt idx="13998">
                  <c:v>43889.177559560187</c:v>
                </c:pt>
                <c:pt idx="13999">
                  <c:v>43889.1843553125</c:v>
                </c:pt>
                <c:pt idx="14000">
                  <c:v>43889.185169328703</c:v>
                </c:pt>
                <c:pt idx="14001">
                  <c:v>43889.194184513886</c:v>
                </c:pt>
                <c:pt idx="14002">
                  <c:v>43889.195629629627</c:v>
                </c:pt>
                <c:pt idx="14003">
                  <c:v>43889.196539363424</c:v>
                </c:pt>
                <c:pt idx="14004">
                  <c:v>43889.198009293985</c:v>
                </c:pt>
                <c:pt idx="14005">
                  <c:v>43889.202664907411</c:v>
                </c:pt>
                <c:pt idx="14006">
                  <c:v>43889.210659004631</c:v>
                </c:pt>
                <c:pt idx="14007">
                  <c:v>43889.217963437499</c:v>
                </c:pt>
                <c:pt idx="14008">
                  <c:v>43889.222478356482</c:v>
                </c:pt>
                <c:pt idx="14009">
                  <c:v>43889.228010057872</c:v>
                </c:pt>
                <c:pt idx="14010">
                  <c:v>43889.238061296295</c:v>
                </c:pt>
                <c:pt idx="14011">
                  <c:v>43889.319594016204</c:v>
                </c:pt>
                <c:pt idx="14012">
                  <c:v>43889.342157361112</c:v>
                </c:pt>
                <c:pt idx="14013">
                  <c:v>43889.358953576389</c:v>
                </c:pt>
                <c:pt idx="14014">
                  <c:v>43889.452974618056</c:v>
                </c:pt>
                <c:pt idx="14015">
                  <c:v>43889.472304918978</c:v>
                </c:pt>
                <c:pt idx="14016">
                  <c:v>43889.474484131948</c:v>
                </c:pt>
                <c:pt idx="14017">
                  <c:v>43889.510748194443</c:v>
                </c:pt>
                <c:pt idx="14018">
                  <c:v>43889.511258749997</c:v>
                </c:pt>
                <c:pt idx="14019">
                  <c:v>43889.569285335645</c:v>
                </c:pt>
                <c:pt idx="14020">
                  <c:v>43889.574134189817</c:v>
                </c:pt>
                <c:pt idx="14021">
                  <c:v>43889.59778452546</c:v>
                </c:pt>
                <c:pt idx="14022">
                  <c:v>43889.602203483795</c:v>
                </c:pt>
                <c:pt idx="14023">
                  <c:v>43889.605016782407</c:v>
                </c:pt>
                <c:pt idx="14024">
                  <c:v>43889.63112982639</c:v>
                </c:pt>
                <c:pt idx="14025">
                  <c:v>43889.649290624999</c:v>
                </c:pt>
                <c:pt idx="14026">
                  <c:v>43889.684138935183</c:v>
                </c:pt>
                <c:pt idx="14027">
                  <c:v>43889.716361539351</c:v>
                </c:pt>
                <c:pt idx="14028">
                  <c:v>43889.82132314815</c:v>
                </c:pt>
                <c:pt idx="14029">
                  <c:v>43890.322328333335</c:v>
                </c:pt>
                <c:pt idx="14030">
                  <c:v>43890.369485694442</c:v>
                </c:pt>
                <c:pt idx="14031">
                  <c:v>43890.545540196763</c:v>
                </c:pt>
                <c:pt idx="14032">
                  <c:v>43890.598249317132</c:v>
                </c:pt>
                <c:pt idx="14033">
                  <c:v>43890.614556064815</c:v>
                </c:pt>
                <c:pt idx="14034">
                  <c:v>43890.626794432872</c:v>
                </c:pt>
                <c:pt idx="14035">
                  <c:v>43890.637845763886</c:v>
                </c:pt>
                <c:pt idx="14036">
                  <c:v>43890.638926053238</c:v>
                </c:pt>
                <c:pt idx="14037">
                  <c:v>43890.647490428244</c:v>
                </c:pt>
                <c:pt idx="14038">
                  <c:v>43890.659192384257</c:v>
                </c:pt>
                <c:pt idx="14039">
                  <c:v>43890.68181224537</c:v>
                </c:pt>
                <c:pt idx="14040">
                  <c:v>43890.7593390162</c:v>
                </c:pt>
                <c:pt idx="14041">
                  <c:v>43890.769335023149</c:v>
                </c:pt>
                <c:pt idx="14042">
                  <c:v>43891.178997604169</c:v>
                </c:pt>
                <c:pt idx="14043">
                  <c:v>43891.185003530096</c:v>
                </c:pt>
                <c:pt idx="14044">
                  <c:v>43891.317917349537</c:v>
                </c:pt>
                <c:pt idx="14045">
                  <c:v>43891.319479976853</c:v>
                </c:pt>
                <c:pt idx="14046">
                  <c:v>43891.320190648148</c:v>
                </c:pt>
                <c:pt idx="14047">
                  <c:v>43891.38723158565</c:v>
                </c:pt>
                <c:pt idx="14048">
                  <c:v>43891.398628460651</c:v>
                </c:pt>
                <c:pt idx="14049">
                  <c:v>43891.448994085651</c:v>
                </c:pt>
                <c:pt idx="14050">
                  <c:v>43891.481630752314</c:v>
                </c:pt>
                <c:pt idx="14051">
                  <c:v>43891.542308611111</c:v>
                </c:pt>
                <c:pt idx="14052">
                  <c:v>43891.546874780091</c:v>
                </c:pt>
                <c:pt idx="14053">
                  <c:v>43891.562159745372</c:v>
                </c:pt>
                <c:pt idx="14054">
                  <c:v>43891.569195891207</c:v>
                </c:pt>
                <c:pt idx="14055">
                  <c:v>43891.57618261574</c:v>
                </c:pt>
                <c:pt idx="14056">
                  <c:v>43891.582646828705</c:v>
                </c:pt>
                <c:pt idx="14057">
                  <c:v>43891.582959942127</c:v>
                </c:pt>
                <c:pt idx="14058">
                  <c:v>43891.597572199076</c:v>
                </c:pt>
                <c:pt idx="14059">
                  <c:v>43891.606762951385</c:v>
                </c:pt>
                <c:pt idx="14060">
                  <c:v>43891.609017060182</c:v>
                </c:pt>
                <c:pt idx="14061">
                  <c:v>43891.629657002311</c:v>
                </c:pt>
                <c:pt idx="14062">
                  <c:v>43891.817395324077</c:v>
                </c:pt>
                <c:pt idx="14063">
                  <c:v>43892.004948703703</c:v>
                </c:pt>
                <c:pt idx="14064">
                  <c:v>43892.033994004632</c:v>
                </c:pt>
                <c:pt idx="14065">
                  <c:v>43892.075134652776</c:v>
                </c:pt>
                <c:pt idx="14066">
                  <c:v>43892.088833715279</c:v>
                </c:pt>
                <c:pt idx="14067">
                  <c:v>43892.126782268519</c:v>
                </c:pt>
                <c:pt idx="14068">
                  <c:v>43892.168435567131</c:v>
                </c:pt>
                <c:pt idx="14069">
                  <c:v>43892.208920127312</c:v>
                </c:pt>
                <c:pt idx="14070">
                  <c:v>43892.226156412034</c:v>
                </c:pt>
                <c:pt idx="14071">
                  <c:v>43892.288105231484</c:v>
                </c:pt>
                <c:pt idx="14072">
                  <c:v>43892.29107994213</c:v>
                </c:pt>
                <c:pt idx="14073">
                  <c:v>43892.292110960647</c:v>
                </c:pt>
                <c:pt idx="14074">
                  <c:v>43892.317652800928</c:v>
                </c:pt>
                <c:pt idx="14075">
                  <c:v>43892.349580092596</c:v>
                </c:pt>
                <c:pt idx="14076">
                  <c:v>43892.361816180557</c:v>
                </c:pt>
                <c:pt idx="14077">
                  <c:v>43892.362717048614</c:v>
                </c:pt>
                <c:pt idx="14078">
                  <c:v>43892.377255474537</c:v>
                </c:pt>
                <c:pt idx="14079">
                  <c:v>43892.404634039354</c:v>
                </c:pt>
                <c:pt idx="14080">
                  <c:v>43892.406069675926</c:v>
                </c:pt>
                <c:pt idx="14081">
                  <c:v>43892.423537129631</c:v>
                </c:pt>
                <c:pt idx="14082">
                  <c:v>43892.441483750001</c:v>
                </c:pt>
                <c:pt idx="14083">
                  <c:v>43892.457916226849</c:v>
                </c:pt>
                <c:pt idx="14084">
                  <c:v>43892.478689953707</c:v>
                </c:pt>
                <c:pt idx="14085">
                  <c:v>43892.482077337962</c:v>
                </c:pt>
                <c:pt idx="14086">
                  <c:v>43892.625977013886</c:v>
                </c:pt>
                <c:pt idx="14087">
                  <c:v>43892.65634858796</c:v>
                </c:pt>
                <c:pt idx="14088">
                  <c:v>43892.661064976855</c:v>
                </c:pt>
                <c:pt idx="14089">
                  <c:v>43892.750759710645</c:v>
                </c:pt>
                <c:pt idx="14090">
                  <c:v>43892.755224837965</c:v>
                </c:pt>
                <c:pt idx="14091">
                  <c:v>43892.759920983794</c:v>
                </c:pt>
                <c:pt idx="14092">
                  <c:v>43892.760080046297</c:v>
                </c:pt>
                <c:pt idx="14093">
                  <c:v>43892.766225555555</c:v>
                </c:pt>
                <c:pt idx="14094">
                  <c:v>43892.76665672454</c:v>
                </c:pt>
                <c:pt idx="14095">
                  <c:v>43892.772179571759</c:v>
                </c:pt>
                <c:pt idx="14096">
                  <c:v>43893.052083796298</c:v>
                </c:pt>
                <c:pt idx="14097">
                  <c:v>43893.052087453703</c:v>
                </c:pt>
                <c:pt idx="14098">
                  <c:v>43893.052944409719</c:v>
                </c:pt>
                <c:pt idx="14099">
                  <c:v>43893.104338310186</c:v>
                </c:pt>
                <c:pt idx="14100">
                  <c:v>43893.117475243052</c:v>
                </c:pt>
                <c:pt idx="14101">
                  <c:v>43893.203882870373</c:v>
                </c:pt>
                <c:pt idx="14102">
                  <c:v>43893.323724756941</c:v>
                </c:pt>
                <c:pt idx="14103">
                  <c:v>43893.324078171296</c:v>
                </c:pt>
                <c:pt idx="14104">
                  <c:v>43893.3451565625</c:v>
                </c:pt>
                <c:pt idx="14105">
                  <c:v>43893.34754101852</c:v>
                </c:pt>
                <c:pt idx="14106">
                  <c:v>43893.347693020834</c:v>
                </c:pt>
                <c:pt idx="14107">
                  <c:v>43893.348276215278</c:v>
                </c:pt>
                <c:pt idx="14108">
                  <c:v>43893.348841030092</c:v>
                </c:pt>
                <c:pt idx="14109">
                  <c:v>43893.369362407408</c:v>
                </c:pt>
                <c:pt idx="14110">
                  <c:v>43893.379659652775</c:v>
                </c:pt>
                <c:pt idx="14111">
                  <c:v>43893.442988750001</c:v>
                </c:pt>
                <c:pt idx="14112">
                  <c:v>43893.474998564816</c:v>
                </c:pt>
                <c:pt idx="14113">
                  <c:v>43893.475997442132</c:v>
                </c:pt>
                <c:pt idx="14114">
                  <c:v>43893.483048587965</c:v>
                </c:pt>
                <c:pt idx="14115">
                  <c:v>43893.483542395836</c:v>
                </c:pt>
                <c:pt idx="14116">
                  <c:v>43893.487762187498</c:v>
                </c:pt>
                <c:pt idx="14117">
                  <c:v>43893.492763703704</c:v>
                </c:pt>
                <c:pt idx="14118">
                  <c:v>43893.500013124998</c:v>
                </c:pt>
                <c:pt idx="14119">
                  <c:v>43893.509283437503</c:v>
                </c:pt>
                <c:pt idx="14120">
                  <c:v>43893.531363993054</c:v>
                </c:pt>
                <c:pt idx="14121">
                  <c:v>43893.560712858794</c:v>
                </c:pt>
                <c:pt idx="14122">
                  <c:v>43893.581589710651</c:v>
                </c:pt>
                <c:pt idx="14123">
                  <c:v>43893.609680555557</c:v>
                </c:pt>
                <c:pt idx="14124">
                  <c:v>43893.618527789353</c:v>
                </c:pt>
                <c:pt idx="14125">
                  <c:v>43893.675050474536</c:v>
                </c:pt>
                <c:pt idx="14126">
                  <c:v>43893.676665995372</c:v>
                </c:pt>
                <c:pt idx="14127">
                  <c:v>43893.677191979164</c:v>
                </c:pt>
                <c:pt idx="14128">
                  <c:v>43893.681222627318</c:v>
                </c:pt>
                <c:pt idx="14129">
                  <c:v>43893.683356712965</c:v>
                </c:pt>
                <c:pt idx="14130">
                  <c:v>43893.688887557873</c:v>
                </c:pt>
                <c:pt idx="14131">
                  <c:v>43893.701415902775</c:v>
                </c:pt>
                <c:pt idx="14132">
                  <c:v>43893.702045659724</c:v>
                </c:pt>
                <c:pt idx="14133">
                  <c:v>43893.704503645837</c:v>
                </c:pt>
                <c:pt idx="14134">
                  <c:v>43893.895830486108</c:v>
                </c:pt>
                <c:pt idx="14135">
                  <c:v>43893.980581875003</c:v>
                </c:pt>
                <c:pt idx="14136">
                  <c:v>43893.984091828701</c:v>
                </c:pt>
                <c:pt idx="14137">
                  <c:v>43893.986381689814</c:v>
                </c:pt>
                <c:pt idx="14138">
                  <c:v>43893.987349351853</c:v>
                </c:pt>
                <c:pt idx="14139">
                  <c:v>43893.989178414355</c:v>
                </c:pt>
                <c:pt idx="14140">
                  <c:v>43893.990274548611</c:v>
                </c:pt>
                <c:pt idx="14141">
                  <c:v>43894.000290011572</c:v>
                </c:pt>
                <c:pt idx="14142">
                  <c:v>43894.005034456015</c:v>
                </c:pt>
                <c:pt idx="14143">
                  <c:v>43894.00968560185</c:v>
                </c:pt>
                <c:pt idx="14144">
                  <c:v>43894.010374548612</c:v>
                </c:pt>
                <c:pt idx="14145">
                  <c:v>43894.13992976852</c:v>
                </c:pt>
                <c:pt idx="14146">
                  <c:v>43894.146400509257</c:v>
                </c:pt>
                <c:pt idx="14147">
                  <c:v>43894.174131736108</c:v>
                </c:pt>
                <c:pt idx="14148">
                  <c:v>43894.182828506942</c:v>
                </c:pt>
                <c:pt idx="14149">
                  <c:v>43894.21784060185</c:v>
                </c:pt>
                <c:pt idx="14150">
                  <c:v>43894.221269212961</c:v>
                </c:pt>
                <c:pt idx="14151">
                  <c:v>43894.223193749996</c:v>
                </c:pt>
                <c:pt idx="14152">
                  <c:v>43894.226544699071</c:v>
                </c:pt>
                <c:pt idx="14153">
                  <c:v>43894.237394293981</c:v>
                </c:pt>
                <c:pt idx="14154">
                  <c:v>43894.247874826389</c:v>
                </c:pt>
                <c:pt idx="14155">
                  <c:v>43894.2939591088</c:v>
                </c:pt>
                <c:pt idx="14156">
                  <c:v>43894.294370671298</c:v>
                </c:pt>
                <c:pt idx="14157">
                  <c:v>43894.360575208331</c:v>
                </c:pt>
                <c:pt idx="14158">
                  <c:v>43894.431375011576</c:v>
                </c:pt>
                <c:pt idx="14159">
                  <c:v>43894.435342418983</c:v>
                </c:pt>
                <c:pt idx="14160">
                  <c:v>43894.507132048609</c:v>
                </c:pt>
                <c:pt idx="14161">
                  <c:v>43894.508523344906</c:v>
                </c:pt>
                <c:pt idx="14162">
                  <c:v>43894.514670879631</c:v>
                </c:pt>
                <c:pt idx="14163">
                  <c:v>43894.538350601855</c:v>
                </c:pt>
                <c:pt idx="14164">
                  <c:v>43894.604402002318</c:v>
                </c:pt>
                <c:pt idx="14165">
                  <c:v>43894.645953009262</c:v>
                </c:pt>
                <c:pt idx="14166">
                  <c:v>43894.650270578706</c:v>
                </c:pt>
                <c:pt idx="14167">
                  <c:v>43894.669832546293</c:v>
                </c:pt>
                <c:pt idx="14168">
                  <c:v>43894.672347141204</c:v>
                </c:pt>
                <c:pt idx="14169">
                  <c:v>43894.674086053237</c:v>
                </c:pt>
                <c:pt idx="14170">
                  <c:v>43894.693623055558</c:v>
                </c:pt>
                <c:pt idx="14171">
                  <c:v>43894.693912986113</c:v>
                </c:pt>
                <c:pt idx="14172">
                  <c:v>43894.704096226851</c:v>
                </c:pt>
                <c:pt idx="14173">
                  <c:v>43894.710919097219</c:v>
                </c:pt>
                <c:pt idx="14174">
                  <c:v>43894.721231886571</c:v>
                </c:pt>
                <c:pt idx="14175">
                  <c:v>43894.732766539353</c:v>
                </c:pt>
                <c:pt idx="14176">
                  <c:v>43894.776944259262</c:v>
                </c:pt>
                <c:pt idx="14177">
                  <c:v>43894.793108541664</c:v>
                </c:pt>
                <c:pt idx="14178">
                  <c:v>43894.803010057869</c:v>
                </c:pt>
                <c:pt idx="14179">
                  <c:v>43894.821039907409</c:v>
                </c:pt>
                <c:pt idx="14180">
                  <c:v>43894.841078067133</c:v>
                </c:pt>
                <c:pt idx="14181">
                  <c:v>43894.880646076388</c:v>
                </c:pt>
                <c:pt idx="14182">
                  <c:v>43894.881820023147</c:v>
                </c:pt>
                <c:pt idx="14183">
                  <c:v>43894.884563935186</c:v>
                </c:pt>
                <c:pt idx="14184">
                  <c:v>43894.887516446761</c:v>
                </c:pt>
                <c:pt idx="14185">
                  <c:v>43894.888348668981</c:v>
                </c:pt>
                <c:pt idx="14186">
                  <c:v>43894.907050173613</c:v>
                </c:pt>
                <c:pt idx="14187">
                  <c:v>43894.907551990742</c:v>
                </c:pt>
                <c:pt idx="14188">
                  <c:v>43894.917596284722</c:v>
                </c:pt>
                <c:pt idx="14189">
                  <c:v>43894.918036111114</c:v>
                </c:pt>
                <c:pt idx="14190">
                  <c:v>43894.918394884262</c:v>
                </c:pt>
                <c:pt idx="14191">
                  <c:v>43894.954791192133</c:v>
                </c:pt>
                <c:pt idx="14192">
                  <c:v>43894.95491202546</c:v>
                </c:pt>
                <c:pt idx="14193">
                  <c:v>43894.955205150465</c:v>
                </c:pt>
                <c:pt idx="14194">
                  <c:v>43895.275908819443</c:v>
                </c:pt>
                <c:pt idx="14195">
                  <c:v>43895.278231307871</c:v>
                </c:pt>
                <c:pt idx="14196">
                  <c:v>43895.314376064816</c:v>
                </c:pt>
                <c:pt idx="14197">
                  <c:v>43895.381541226852</c:v>
                </c:pt>
                <c:pt idx="14198">
                  <c:v>43895.397821550927</c:v>
                </c:pt>
                <c:pt idx="14199">
                  <c:v>43895.404768541666</c:v>
                </c:pt>
                <c:pt idx="14200">
                  <c:v>43895.425679918982</c:v>
                </c:pt>
                <c:pt idx="14201">
                  <c:v>43895.497806122687</c:v>
                </c:pt>
                <c:pt idx="14202">
                  <c:v>43895.542177951385</c:v>
                </c:pt>
                <c:pt idx="14203">
                  <c:v>43895.607138252315</c:v>
                </c:pt>
                <c:pt idx="14204">
                  <c:v>43895.608176678237</c:v>
                </c:pt>
                <c:pt idx="14205">
                  <c:v>43895.723749050929</c:v>
                </c:pt>
                <c:pt idx="14206">
                  <c:v>43895.777959571758</c:v>
                </c:pt>
                <c:pt idx="14207">
                  <c:v>43895.940930486111</c:v>
                </c:pt>
                <c:pt idx="14208">
                  <c:v>43896.158757106481</c:v>
                </c:pt>
                <c:pt idx="14209">
                  <c:v>43896.15956403935</c:v>
                </c:pt>
                <c:pt idx="14210">
                  <c:v>43896.182283148148</c:v>
                </c:pt>
                <c:pt idx="14211">
                  <c:v>43896.343583587965</c:v>
                </c:pt>
                <c:pt idx="14212">
                  <c:v>43896.35237414352</c:v>
                </c:pt>
                <c:pt idx="14213">
                  <c:v>43896.367232627315</c:v>
                </c:pt>
                <c:pt idx="14214">
                  <c:v>43896.386225196758</c:v>
                </c:pt>
                <c:pt idx="14215">
                  <c:v>43896.400898437503</c:v>
                </c:pt>
                <c:pt idx="14216">
                  <c:v>43896.402580624999</c:v>
                </c:pt>
                <c:pt idx="14217">
                  <c:v>43896.431960324073</c:v>
                </c:pt>
                <c:pt idx="14218">
                  <c:v>43896.446155625003</c:v>
                </c:pt>
                <c:pt idx="14219">
                  <c:v>43896.458113252316</c:v>
                </c:pt>
                <c:pt idx="14220">
                  <c:v>43896.639908229168</c:v>
                </c:pt>
                <c:pt idx="14221">
                  <c:v>43896.716540138892</c:v>
                </c:pt>
                <c:pt idx="14222">
                  <c:v>43896.877504432872</c:v>
                </c:pt>
                <c:pt idx="14223">
                  <c:v>43896.888527997682</c:v>
                </c:pt>
                <c:pt idx="14224">
                  <c:v>43896.90813783565</c:v>
                </c:pt>
                <c:pt idx="14225">
                  <c:v>43896.98481263889</c:v>
                </c:pt>
                <c:pt idx="14226">
                  <c:v>43896.997164953704</c:v>
                </c:pt>
                <c:pt idx="14227">
                  <c:v>43897.024867164349</c:v>
                </c:pt>
                <c:pt idx="14228">
                  <c:v>43897.208335625</c:v>
                </c:pt>
                <c:pt idx="14229">
                  <c:v>43897.297897673612</c:v>
                </c:pt>
                <c:pt idx="14230">
                  <c:v>43897.400651180556</c:v>
                </c:pt>
                <c:pt idx="14231">
                  <c:v>43897.57639765046</c:v>
                </c:pt>
                <c:pt idx="14232">
                  <c:v>43897.578298611108</c:v>
                </c:pt>
                <c:pt idx="14233">
                  <c:v>43897.601949212964</c:v>
                </c:pt>
                <c:pt idx="14234">
                  <c:v>43897.624881157404</c:v>
                </c:pt>
                <c:pt idx="14235">
                  <c:v>43897.735300011576</c:v>
                </c:pt>
                <c:pt idx="14236">
                  <c:v>43897.740229571762</c:v>
                </c:pt>
                <c:pt idx="14237">
                  <c:v>43897.770693113423</c:v>
                </c:pt>
                <c:pt idx="14238">
                  <c:v>43897.771225439814</c:v>
                </c:pt>
                <c:pt idx="14239">
                  <c:v>43897.771783229167</c:v>
                </c:pt>
                <c:pt idx="14240">
                  <c:v>43897.965121747686</c:v>
                </c:pt>
                <c:pt idx="14241">
                  <c:v>43897.974699502316</c:v>
                </c:pt>
                <c:pt idx="14242">
                  <c:v>43897.997606516205</c:v>
                </c:pt>
                <c:pt idx="14243">
                  <c:v>43897.99960221065</c:v>
                </c:pt>
                <c:pt idx="14244">
                  <c:v>43898.001537592594</c:v>
                </c:pt>
                <c:pt idx="14245">
                  <c:v>43898.031841087963</c:v>
                </c:pt>
                <c:pt idx="14246">
                  <c:v>43898.049728067126</c:v>
                </c:pt>
                <c:pt idx="14247">
                  <c:v>43898.057924456021</c:v>
                </c:pt>
                <c:pt idx="14248">
                  <c:v>43898.142843576388</c:v>
                </c:pt>
                <c:pt idx="14249">
                  <c:v>43898.149029444445</c:v>
                </c:pt>
                <c:pt idx="14250">
                  <c:v>43898.150348854164</c:v>
                </c:pt>
                <c:pt idx="14251">
                  <c:v>43898.152796851849</c:v>
                </c:pt>
                <c:pt idx="14252">
                  <c:v>43898.154177500001</c:v>
                </c:pt>
                <c:pt idx="14253">
                  <c:v>43898.172083217592</c:v>
                </c:pt>
                <c:pt idx="14254">
                  <c:v>43898.174151851854</c:v>
                </c:pt>
                <c:pt idx="14255">
                  <c:v>43898.175557164352</c:v>
                </c:pt>
                <c:pt idx="14256">
                  <c:v>43898.176805960647</c:v>
                </c:pt>
                <c:pt idx="14257">
                  <c:v>43898.19116209491</c:v>
                </c:pt>
                <c:pt idx="14258">
                  <c:v>43898.192060057867</c:v>
                </c:pt>
                <c:pt idx="14259">
                  <c:v>43898.224319745372</c:v>
                </c:pt>
                <c:pt idx="14260">
                  <c:v>43898.234475405094</c:v>
                </c:pt>
                <c:pt idx="14261">
                  <c:v>43898.238967951387</c:v>
                </c:pt>
                <c:pt idx="14262">
                  <c:v>43898.244067129628</c:v>
                </c:pt>
                <c:pt idx="14263">
                  <c:v>43898.261114155095</c:v>
                </c:pt>
                <c:pt idx="14264">
                  <c:v>43898.453313576392</c:v>
                </c:pt>
                <c:pt idx="14265">
                  <c:v>43898.588698900465</c:v>
                </c:pt>
                <c:pt idx="14266">
                  <c:v>43898.681663425923</c:v>
                </c:pt>
                <c:pt idx="14267">
                  <c:v>43899.120515254632</c:v>
                </c:pt>
                <c:pt idx="14268">
                  <c:v>43899.126451736112</c:v>
                </c:pt>
                <c:pt idx="14269">
                  <c:v>43899.194584108795</c:v>
                </c:pt>
                <c:pt idx="14270">
                  <c:v>43899.358871388889</c:v>
                </c:pt>
                <c:pt idx="14271">
                  <c:v>43899.362958321763</c:v>
                </c:pt>
                <c:pt idx="14272">
                  <c:v>43899.364547152778</c:v>
                </c:pt>
                <c:pt idx="14273">
                  <c:v>43899.398519988426</c:v>
                </c:pt>
                <c:pt idx="14274">
                  <c:v>43899.40299761574</c:v>
                </c:pt>
                <c:pt idx="14275">
                  <c:v>43899.412745000001</c:v>
                </c:pt>
                <c:pt idx="14276">
                  <c:v>43899.428085185187</c:v>
                </c:pt>
                <c:pt idx="14277">
                  <c:v>43899.456867870373</c:v>
                </c:pt>
                <c:pt idx="14278">
                  <c:v>43899.567839988427</c:v>
                </c:pt>
                <c:pt idx="14279">
                  <c:v>43899.64911888889</c:v>
                </c:pt>
                <c:pt idx="14280">
                  <c:v>43899.688064270835</c:v>
                </c:pt>
                <c:pt idx="14281">
                  <c:v>43899.708684895835</c:v>
                </c:pt>
                <c:pt idx="14282">
                  <c:v>43899.721297222219</c:v>
                </c:pt>
                <c:pt idx="14283">
                  <c:v>43899.746440671297</c:v>
                </c:pt>
                <c:pt idx="14284">
                  <c:v>43899.754762268516</c:v>
                </c:pt>
                <c:pt idx="14285">
                  <c:v>43899.761440312497</c:v>
                </c:pt>
                <c:pt idx="14286">
                  <c:v>43899.762178310186</c:v>
                </c:pt>
                <c:pt idx="14287">
                  <c:v>43899.782161921299</c:v>
                </c:pt>
                <c:pt idx="14288">
                  <c:v>43899.890308298614</c:v>
                </c:pt>
                <c:pt idx="14289">
                  <c:v>43899.898141180558</c:v>
                </c:pt>
                <c:pt idx="14290">
                  <c:v>43899.915550752317</c:v>
                </c:pt>
                <c:pt idx="14291">
                  <c:v>43899.918248553244</c:v>
                </c:pt>
                <c:pt idx="14292">
                  <c:v>43899.918853391202</c:v>
                </c:pt>
                <c:pt idx="14293">
                  <c:v>43899.963059386573</c:v>
                </c:pt>
                <c:pt idx="14294">
                  <c:v>43900.043723831019</c:v>
                </c:pt>
                <c:pt idx="14295">
                  <c:v>43900.062592152775</c:v>
                </c:pt>
                <c:pt idx="14296">
                  <c:v>43900.077242824074</c:v>
                </c:pt>
                <c:pt idx="14297">
                  <c:v>43900.082072557867</c:v>
                </c:pt>
                <c:pt idx="14298">
                  <c:v>43900.150344965281</c:v>
                </c:pt>
                <c:pt idx="14299">
                  <c:v>43900.155909606481</c:v>
                </c:pt>
                <c:pt idx="14300">
                  <c:v>43900.156509641201</c:v>
                </c:pt>
                <c:pt idx="14301">
                  <c:v>43900.165217731483</c:v>
                </c:pt>
                <c:pt idx="14302">
                  <c:v>43900.177890451392</c:v>
                </c:pt>
                <c:pt idx="14303">
                  <c:v>43900.212516354164</c:v>
                </c:pt>
                <c:pt idx="14304">
                  <c:v>43900.22492025463</c:v>
                </c:pt>
                <c:pt idx="14305">
                  <c:v>43900.244897916666</c:v>
                </c:pt>
                <c:pt idx="14306">
                  <c:v>43900.246955243056</c:v>
                </c:pt>
                <c:pt idx="14307">
                  <c:v>43900.247973888887</c:v>
                </c:pt>
                <c:pt idx="14308">
                  <c:v>43900.335685300925</c:v>
                </c:pt>
                <c:pt idx="14309">
                  <c:v>43900.372822708334</c:v>
                </c:pt>
                <c:pt idx="14310">
                  <c:v>43900.384107233796</c:v>
                </c:pt>
                <c:pt idx="14311">
                  <c:v>43900.388989247687</c:v>
                </c:pt>
                <c:pt idx="14312">
                  <c:v>43900.431579085649</c:v>
                </c:pt>
                <c:pt idx="14313">
                  <c:v>43900.434824050928</c:v>
                </c:pt>
                <c:pt idx="14314">
                  <c:v>43900.446643020834</c:v>
                </c:pt>
                <c:pt idx="14315">
                  <c:v>43900.490376006943</c:v>
                </c:pt>
                <c:pt idx="14316">
                  <c:v>43900.53017017361</c:v>
                </c:pt>
                <c:pt idx="14317">
                  <c:v>43900.555014120371</c:v>
                </c:pt>
                <c:pt idx="14318">
                  <c:v>43900.617724895834</c:v>
                </c:pt>
                <c:pt idx="14319">
                  <c:v>43900.61987145833</c:v>
                </c:pt>
                <c:pt idx="14320">
                  <c:v>43900.62036533565</c:v>
                </c:pt>
                <c:pt idx="14321">
                  <c:v>43900.62809017361</c:v>
                </c:pt>
                <c:pt idx="14322">
                  <c:v>43900.68287232639</c:v>
                </c:pt>
                <c:pt idx="14323">
                  <c:v>43900.684611736113</c:v>
                </c:pt>
                <c:pt idx="14324">
                  <c:v>43900.696218657409</c:v>
                </c:pt>
                <c:pt idx="14325">
                  <c:v>43900.742286134257</c:v>
                </c:pt>
                <c:pt idx="14326">
                  <c:v>43900.743255694448</c:v>
                </c:pt>
                <c:pt idx="14327">
                  <c:v>43900.74420429398</c:v>
                </c:pt>
                <c:pt idx="14328">
                  <c:v>43900.759999189817</c:v>
                </c:pt>
                <c:pt idx="14329">
                  <c:v>43900.765785254633</c:v>
                </c:pt>
                <c:pt idx="14330">
                  <c:v>43901.207239224539</c:v>
                </c:pt>
                <c:pt idx="14331">
                  <c:v>43901.208973946763</c:v>
                </c:pt>
                <c:pt idx="14332">
                  <c:v>43901.209328599536</c:v>
                </c:pt>
                <c:pt idx="14333">
                  <c:v>43901.210359004632</c:v>
                </c:pt>
                <c:pt idx="14334">
                  <c:v>43901.239564502313</c:v>
                </c:pt>
                <c:pt idx="14335">
                  <c:v>43901.311703657404</c:v>
                </c:pt>
                <c:pt idx="14336">
                  <c:v>43901.312179513887</c:v>
                </c:pt>
                <c:pt idx="14337">
                  <c:v>43901.313658587962</c:v>
                </c:pt>
                <c:pt idx="14338">
                  <c:v>43901.357918402777</c:v>
                </c:pt>
                <c:pt idx="14339">
                  <c:v>43901.390517962966</c:v>
                </c:pt>
                <c:pt idx="14340">
                  <c:v>43901.393348379628</c:v>
                </c:pt>
                <c:pt idx="14341">
                  <c:v>43901.423986747686</c:v>
                </c:pt>
                <c:pt idx="14342">
                  <c:v>43901.452668923608</c:v>
                </c:pt>
                <c:pt idx="14343">
                  <c:v>43901.452943877317</c:v>
                </c:pt>
                <c:pt idx="14344">
                  <c:v>43901.463728692128</c:v>
                </c:pt>
                <c:pt idx="14345">
                  <c:v>43901.468319050924</c:v>
                </c:pt>
                <c:pt idx="14346">
                  <c:v>43901.507767916664</c:v>
                </c:pt>
                <c:pt idx="14347">
                  <c:v>43901.682443472222</c:v>
                </c:pt>
                <c:pt idx="14348">
                  <c:v>43901.752785717596</c:v>
                </c:pt>
                <c:pt idx="14349">
                  <c:v>43901.893053101849</c:v>
                </c:pt>
                <c:pt idx="14350">
                  <c:v>43901.894578333333</c:v>
                </c:pt>
                <c:pt idx="14351">
                  <c:v>43901.898003483795</c:v>
                </c:pt>
                <c:pt idx="14352">
                  <c:v>43901.947560532404</c:v>
                </c:pt>
                <c:pt idx="14353">
                  <c:v>43902.036268750002</c:v>
                </c:pt>
                <c:pt idx="14354">
                  <c:v>43902.165617164355</c:v>
                </c:pt>
                <c:pt idx="14355">
                  <c:v>43902.199321504631</c:v>
                </c:pt>
                <c:pt idx="14356">
                  <c:v>43902.233128344909</c:v>
                </c:pt>
                <c:pt idx="14357">
                  <c:v>43902.235634432873</c:v>
                </c:pt>
                <c:pt idx="14358">
                  <c:v>43902.246274548612</c:v>
                </c:pt>
                <c:pt idx="14359">
                  <c:v>43902.256596122686</c:v>
                </c:pt>
                <c:pt idx="14360">
                  <c:v>43902.259051597219</c:v>
                </c:pt>
                <c:pt idx="14361">
                  <c:v>43902.266078125002</c:v>
                </c:pt>
                <c:pt idx="14362">
                  <c:v>43902.296111215277</c:v>
                </c:pt>
                <c:pt idx="14363">
                  <c:v>43902.299003287037</c:v>
                </c:pt>
                <c:pt idx="14364">
                  <c:v>43902.302999988424</c:v>
                </c:pt>
                <c:pt idx="14365">
                  <c:v>43902.359573090274</c:v>
                </c:pt>
                <c:pt idx="14366">
                  <c:v>43902.416229247683</c:v>
                </c:pt>
                <c:pt idx="14367">
                  <c:v>43902.443222164351</c:v>
                </c:pt>
                <c:pt idx="14368">
                  <c:v>43902.443755810185</c:v>
                </c:pt>
                <c:pt idx="14369">
                  <c:v>43902.472924918984</c:v>
                </c:pt>
                <c:pt idx="14370">
                  <c:v>43902.485544236108</c:v>
                </c:pt>
                <c:pt idx="14371">
                  <c:v>43902.486722997688</c:v>
                </c:pt>
                <c:pt idx="14372">
                  <c:v>43902.512301527779</c:v>
                </c:pt>
                <c:pt idx="14373">
                  <c:v>43902.51916733796</c:v>
                </c:pt>
                <c:pt idx="14374">
                  <c:v>43902.539302997684</c:v>
                </c:pt>
                <c:pt idx="14375">
                  <c:v>43902.544724780091</c:v>
                </c:pt>
                <c:pt idx="14376">
                  <c:v>43902.545380428244</c:v>
                </c:pt>
                <c:pt idx="14377">
                  <c:v>43902.546002893519</c:v>
                </c:pt>
                <c:pt idx="14378">
                  <c:v>43902.560014814815</c:v>
                </c:pt>
                <c:pt idx="14379">
                  <c:v>43902.628208368056</c:v>
                </c:pt>
                <c:pt idx="14380">
                  <c:v>43902.710238888889</c:v>
                </c:pt>
                <c:pt idx="14381">
                  <c:v>43902.744121319447</c:v>
                </c:pt>
                <c:pt idx="14382">
                  <c:v>43902.796959861109</c:v>
                </c:pt>
                <c:pt idx="14383">
                  <c:v>43902.800798969911</c:v>
                </c:pt>
                <c:pt idx="14384">
                  <c:v>43902.802380162037</c:v>
                </c:pt>
                <c:pt idx="14385">
                  <c:v>43902.820273240737</c:v>
                </c:pt>
                <c:pt idx="14386">
                  <c:v>43902.822867442126</c:v>
                </c:pt>
                <c:pt idx="14387">
                  <c:v>43902.840291701388</c:v>
                </c:pt>
                <c:pt idx="14388">
                  <c:v>43903.051218333334</c:v>
                </c:pt>
                <c:pt idx="14389">
                  <c:v>43903.054425543982</c:v>
                </c:pt>
                <c:pt idx="14390">
                  <c:v>43903.060113009262</c:v>
                </c:pt>
                <c:pt idx="14391">
                  <c:v>43903.076658715276</c:v>
                </c:pt>
                <c:pt idx="14392">
                  <c:v>43903.08641265046</c:v>
                </c:pt>
                <c:pt idx="14393">
                  <c:v>43903.109666458331</c:v>
                </c:pt>
                <c:pt idx="14394">
                  <c:v>43903.177517997683</c:v>
                </c:pt>
                <c:pt idx="14395">
                  <c:v>43903.212058124998</c:v>
                </c:pt>
                <c:pt idx="14396">
                  <c:v>43903.213304618053</c:v>
                </c:pt>
                <c:pt idx="14397">
                  <c:v>43903.232826192128</c:v>
                </c:pt>
                <c:pt idx="14398">
                  <c:v>43903.241929629628</c:v>
                </c:pt>
                <c:pt idx="14399">
                  <c:v>43903.284162847223</c:v>
                </c:pt>
                <c:pt idx="14400">
                  <c:v>43903.304514131945</c:v>
                </c:pt>
                <c:pt idx="14401">
                  <c:v>43903.307329594907</c:v>
                </c:pt>
                <c:pt idx="14402">
                  <c:v>43903.348875069445</c:v>
                </c:pt>
                <c:pt idx="14403">
                  <c:v>43903.350939745367</c:v>
                </c:pt>
                <c:pt idx="14404">
                  <c:v>43903.353997500002</c:v>
                </c:pt>
                <c:pt idx="14405">
                  <c:v>43903.355140960652</c:v>
                </c:pt>
                <c:pt idx="14406">
                  <c:v>43903.367419409726</c:v>
                </c:pt>
                <c:pt idx="14407">
                  <c:v>43903.369765381947</c:v>
                </c:pt>
                <c:pt idx="14408">
                  <c:v>43903.369846319445</c:v>
                </c:pt>
                <c:pt idx="14409">
                  <c:v>43903.376659490743</c:v>
                </c:pt>
                <c:pt idx="14410">
                  <c:v>43903.380434560182</c:v>
                </c:pt>
                <c:pt idx="14411">
                  <c:v>43903.381511145832</c:v>
                </c:pt>
                <c:pt idx="14412">
                  <c:v>43903.383522187498</c:v>
                </c:pt>
                <c:pt idx="14413">
                  <c:v>43903.388985162041</c:v>
                </c:pt>
                <c:pt idx="14414">
                  <c:v>43903.418924907404</c:v>
                </c:pt>
                <c:pt idx="14415">
                  <c:v>43903.435995243053</c:v>
                </c:pt>
                <c:pt idx="14416">
                  <c:v>43903.464783217591</c:v>
                </c:pt>
                <c:pt idx="14417">
                  <c:v>43903.46950053241</c:v>
                </c:pt>
                <c:pt idx="14418">
                  <c:v>43903.469759803244</c:v>
                </c:pt>
                <c:pt idx="14419">
                  <c:v>43903.56075300926</c:v>
                </c:pt>
                <c:pt idx="14420">
                  <c:v>43903.665513368054</c:v>
                </c:pt>
                <c:pt idx="14421">
                  <c:v>43903.681688726851</c:v>
                </c:pt>
                <c:pt idx="14422">
                  <c:v>43903.687745196759</c:v>
                </c:pt>
                <c:pt idx="14423">
                  <c:v>43903.691548263887</c:v>
                </c:pt>
                <c:pt idx="14424">
                  <c:v>43903.693244826391</c:v>
                </c:pt>
                <c:pt idx="14425">
                  <c:v>43903.74684644676</c:v>
                </c:pt>
                <c:pt idx="14426">
                  <c:v>43903.760768969907</c:v>
                </c:pt>
                <c:pt idx="14427">
                  <c:v>43904.140945462961</c:v>
                </c:pt>
                <c:pt idx="14428">
                  <c:v>43904.142136087961</c:v>
                </c:pt>
                <c:pt idx="14429">
                  <c:v>43904.188118935184</c:v>
                </c:pt>
                <c:pt idx="14430">
                  <c:v>43904.238878657408</c:v>
                </c:pt>
                <c:pt idx="14431">
                  <c:v>43904.254410937501</c:v>
                </c:pt>
                <c:pt idx="14432">
                  <c:v>43904.340306331018</c:v>
                </c:pt>
                <c:pt idx="14433">
                  <c:v>43904.575587951389</c:v>
                </c:pt>
                <c:pt idx="14434">
                  <c:v>43904.620495844909</c:v>
                </c:pt>
                <c:pt idx="14435">
                  <c:v>43904.635866203702</c:v>
                </c:pt>
                <c:pt idx="14436">
                  <c:v>43904.642035763885</c:v>
                </c:pt>
                <c:pt idx="14437">
                  <c:v>43904.648471307868</c:v>
                </c:pt>
                <c:pt idx="14438">
                  <c:v>43904.653552083335</c:v>
                </c:pt>
                <c:pt idx="14439">
                  <c:v>43904.692809363427</c:v>
                </c:pt>
                <c:pt idx="14440">
                  <c:v>43904.738029803244</c:v>
                </c:pt>
                <c:pt idx="14441">
                  <c:v>43904.746725138888</c:v>
                </c:pt>
                <c:pt idx="14442">
                  <c:v>43904.748216990738</c:v>
                </c:pt>
                <c:pt idx="14443">
                  <c:v>43904.748387071762</c:v>
                </c:pt>
                <c:pt idx="14444">
                  <c:v>43904.750168877312</c:v>
                </c:pt>
                <c:pt idx="14445">
                  <c:v>43904.76374209491</c:v>
                </c:pt>
                <c:pt idx="14446">
                  <c:v>43904.775241076386</c:v>
                </c:pt>
                <c:pt idx="14447">
                  <c:v>43904.779325081021</c:v>
                </c:pt>
                <c:pt idx="14448">
                  <c:v>43904.789786238427</c:v>
                </c:pt>
                <c:pt idx="14449">
                  <c:v>43904.858293703706</c:v>
                </c:pt>
                <c:pt idx="14450">
                  <c:v>43904.869143101852</c:v>
                </c:pt>
                <c:pt idx="14451">
                  <c:v>43904.907175486114</c:v>
                </c:pt>
                <c:pt idx="14452">
                  <c:v>43904.947784594908</c:v>
                </c:pt>
                <c:pt idx="14453">
                  <c:v>43904.948983287039</c:v>
                </c:pt>
                <c:pt idx="14454">
                  <c:v>43904.968542962961</c:v>
                </c:pt>
                <c:pt idx="14455">
                  <c:v>43905.011589513888</c:v>
                </c:pt>
                <c:pt idx="14456">
                  <c:v>43905.030349872686</c:v>
                </c:pt>
                <c:pt idx="14457">
                  <c:v>43905.037918182868</c:v>
                </c:pt>
                <c:pt idx="14458">
                  <c:v>43905.14696604167</c:v>
                </c:pt>
                <c:pt idx="14459">
                  <c:v>43905.220196261573</c:v>
                </c:pt>
                <c:pt idx="14460">
                  <c:v>43905.242132407409</c:v>
                </c:pt>
                <c:pt idx="14461">
                  <c:v>43905.268416273146</c:v>
                </c:pt>
                <c:pt idx="14462">
                  <c:v>43905.652065335649</c:v>
                </c:pt>
                <c:pt idx="14463">
                  <c:v>43905.656692013887</c:v>
                </c:pt>
                <c:pt idx="14464">
                  <c:v>43905.664750694443</c:v>
                </c:pt>
                <c:pt idx="14465">
                  <c:v>43905.679544583334</c:v>
                </c:pt>
                <c:pt idx="14466">
                  <c:v>43905.696676539352</c:v>
                </c:pt>
                <c:pt idx="14467">
                  <c:v>43905.714387361113</c:v>
                </c:pt>
                <c:pt idx="14468">
                  <c:v>43905.808667245372</c:v>
                </c:pt>
                <c:pt idx="14469">
                  <c:v>43906.282979884258</c:v>
                </c:pt>
                <c:pt idx="14470">
                  <c:v>43906.440573935186</c:v>
                </c:pt>
                <c:pt idx="14471">
                  <c:v>43906.542455138886</c:v>
                </c:pt>
                <c:pt idx="14472">
                  <c:v>43906.591248518518</c:v>
                </c:pt>
                <c:pt idx="14473">
                  <c:v>43906.827531215276</c:v>
                </c:pt>
                <c:pt idx="14474">
                  <c:v>43906.831673136578</c:v>
                </c:pt>
                <c:pt idx="14475">
                  <c:v>43906.929958865738</c:v>
                </c:pt>
                <c:pt idx="14476">
                  <c:v>43906.996291469906</c:v>
                </c:pt>
                <c:pt idx="14477">
                  <c:v>43906.996516527775</c:v>
                </c:pt>
                <c:pt idx="14478">
                  <c:v>43907.017298321756</c:v>
                </c:pt>
                <c:pt idx="14479">
                  <c:v>43907.189858958336</c:v>
                </c:pt>
                <c:pt idx="14480">
                  <c:v>43907.213855034723</c:v>
                </c:pt>
                <c:pt idx="14481">
                  <c:v>43907.223027627311</c:v>
                </c:pt>
                <c:pt idx="14482">
                  <c:v>43907.26902806713</c:v>
                </c:pt>
                <c:pt idx="14483">
                  <c:v>43907.289495729165</c:v>
                </c:pt>
                <c:pt idx="14484">
                  <c:v>43907.297150775463</c:v>
                </c:pt>
                <c:pt idx="14485">
                  <c:v>43907.31515263889</c:v>
                </c:pt>
                <c:pt idx="14486">
                  <c:v>43907.474060381945</c:v>
                </c:pt>
                <c:pt idx="14487">
                  <c:v>43907.47535346065</c:v>
                </c:pt>
                <c:pt idx="14488">
                  <c:v>43907.478684965281</c:v>
                </c:pt>
                <c:pt idx="14489">
                  <c:v>43907.582386921298</c:v>
                </c:pt>
                <c:pt idx="14490">
                  <c:v>43907.582830462961</c:v>
                </c:pt>
                <c:pt idx="14491">
                  <c:v>43907.58571728009</c:v>
                </c:pt>
                <c:pt idx="14492">
                  <c:v>43907.72860101852</c:v>
                </c:pt>
                <c:pt idx="14493">
                  <c:v>43907.772260277779</c:v>
                </c:pt>
                <c:pt idx="14494">
                  <c:v>43908.236180254629</c:v>
                </c:pt>
                <c:pt idx="14495">
                  <c:v>43908.260939363427</c:v>
                </c:pt>
                <c:pt idx="14496">
                  <c:v>43908.274056076392</c:v>
                </c:pt>
                <c:pt idx="14497">
                  <c:v>43908.291610798609</c:v>
                </c:pt>
                <c:pt idx="14498">
                  <c:v>43908.303041203704</c:v>
                </c:pt>
                <c:pt idx="14499">
                  <c:v>43908.336777187498</c:v>
                </c:pt>
                <c:pt idx="14500">
                  <c:v>43908.474876712964</c:v>
                </c:pt>
                <c:pt idx="14501">
                  <c:v>43908.508478530093</c:v>
                </c:pt>
                <c:pt idx="14502">
                  <c:v>43908.516619085647</c:v>
                </c:pt>
                <c:pt idx="14503">
                  <c:v>43908.52024435185</c:v>
                </c:pt>
                <c:pt idx="14504">
                  <c:v>43908.522884953702</c:v>
                </c:pt>
                <c:pt idx="14505">
                  <c:v>43908.525033067126</c:v>
                </c:pt>
                <c:pt idx="14506">
                  <c:v>43908.537075127315</c:v>
                </c:pt>
                <c:pt idx="14507">
                  <c:v>43908.54079554398</c:v>
                </c:pt>
                <c:pt idx="14508">
                  <c:v>43908.565807164348</c:v>
                </c:pt>
                <c:pt idx="14509">
                  <c:v>43908.615700231479</c:v>
                </c:pt>
                <c:pt idx="14510">
                  <c:v>43908.623125231483</c:v>
                </c:pt>
                <c:pt idx="14511">
                  <c:v>43908.639050150465</c:v>
                </c:pt>
                <c:pt idx="14512">
                  <c:v>43908.720516018519</c:v>
                </c:pt>
                <c:pt idx="14513">
                  <c:v>43908.720946805559</c:v>
                </c:pt>
                <c:pt idx="14514">
                  <c:v>43908.722526365738</c:v>
                </c:pt>
                <c:pt idx="14515">
                  <c:v>43908.723211400466</c:v>
                </c:pt>
                <c:pt idx="14516">
                  <c:v>43908.72335270833</c:v>
                </c:pt>
                <c:pt idx="14517">
                  <c:v>43908.724134155091</c:v>
                </c:pt>
                <c:pt idx="14518">
                  <c:v>43908.724686226851</c:v>
                </c:pt>
                <c:pt idx="14519">
                  <c:v>43908.724884907409</c:v>
                </c:pt>
                <c:pt idx="14520">
                  <c:v>43908.727005833331</c:v>
                </c:pt>
                <c:pt idx="14521">
                  <c:v>43908.792045000002</c:v>
                </c:pt>
                <c:pt idx="14522">
                  <c:v>43908.795856435187</c:v>
                </c:pt>
                <c:pt idx="14523">
                  <c:v>43909.127940671293</c:v>
                </c:pt>
                <c:pt idx="14524">
                  <c:v>43909.128750682874</c:v>
                </c:pt>
                <c:pt idx="14525">
                  <c:v>43909.14280642361</c:v>
                </c:pt>
                <c:pt idx="14526">
                  <c:v>43909.197392256945</c:v>
                </c:pt>
                <c:pt idx="14527">
                  <c:v>43909.290293611113</c:v>
                </c:pt>
                <c:pt idx="14528">
                  <c:v>43909.290967175926</c:v>
                </c:pt>
                <c:pt idx="14529">
                  <c:v>43909.297185972224</c:v>
                </c:pt>
                <c:pt idx="14530">
                  <c:v>43909.307510162034</c:v>
                </c:pt>
                <c:pt idx="14531">
                  <c:v>43909.313861273149</c:v>
                </c:pt>
                <c:pt idx="14532">
                  <c:v>43909.356261689813</c:v>
                </c:pt>
                <c:pt idx="14533">
                  <c:v>43909.359894062502</c:v>
                </c:pt>
                <c:pt idx="14534">
                  <c:v>43909.364380891202</c:v>
                </c:pt>
                <c:pt idx="14535">
                  <c:v>43909.368110069445</c:v>
                </c:pt>
                <c:pt idx="14536">
                  <c:v>43909.432415034724</c:v>
                </c:pt>
                <c:pt idx="14537">
                  <c:v>43909.432508773149</c:v>
                </c:pt>
                <c:pt idx="14538">
                  <c:v>43909.435160995374</c:v>
                </c:pt>
                <c:pt idx="14539">
                  <c:v>43909.452620717595</c:v>
                </c:pt>
                <c:pt idx="14540">
                  <c:v>43909.457380624997</c:v>
                </c:pt>
                <c:pt idx="14541">
                  <c:v>43909.465469629627</c:v>
                </c:pt>
                <c:pt idx="14542">
                  <c:v>43909.510964189816</c:v>
                </c:pt>
                <c:pt idx="14543">
                  <c:v>43909.523478993055</c:v>
                </c:pt>
                <c:pt idx="14544">
                  <c:v>43909.545834456017</c:v>
                </c:pt>
                <c:pt idx="14545">
                  <c:v>43909.577909409723</c:v>
                </c:pt>
                <c:pt idx="14546">
                  <c:v>43909.590613668981</c:v>
                </c:pt>
                <c:pt idx="14547">
                  <c:v>43909.593217465277</c:v>
                </c:pt>
                <c:pt idx="14548">
                  <c:v>43909.678927581015</c:v>
                </c:pt>
                <c:pt idx="14549">
                  <c:v>43909.721636481481</c:v>
                </c:pt>
                <c:pt idx="14550">
                  <c:v>43909.723754826387</c:v>
                </c:pt>
                <c:pt idx="14551">
                  <c:v>43909.725234872683</c:v>
                </c:pt>
                <c:pt idx="14552">
                  <c:v>43909.742940405093</c:v>
                </c:pt>
                <c:pt idx="14553">
                  <c:v>43909.779746747685</c:v>
                </c:pt>
                <c:pt idx="14554">
                  <c:v>43909.816887245368</c:v>
                </c:pt>
                <c:pt idx="14555">
                  <c:v>43910.148407210647</c:v>
                </c:pt>
                <c:pt idx="14556">
                  <c:v>43910.149506354166</c:v>
                </c:pt>
                <c:pt idx="14557">
                  <c:v>43910.174830995369</c:v>
                </c:pt>
                <c:pt idx="14558">
                  <c:v>43910.236032835652</c:v>
                </c:pt>
                <c:pt idx="14559">
                  <c:v>43910.236224432869</c:v>
                </c:pt>
                <c:pt idx="14560">
                  <c:v>43910.257890706016</c:v>
                </c:pt>
                <c:pt idx="14561">
                  <c:v>43910.263531724537</c:v>
                </c:pt>
                <c:pt idx="14562">
                  <c:v>43910.281119317129</c:v>
                </c:pt>
                <c:pt idx="14563">
                  <c:v>43910.324845115741</c:v>
                </c:pt>
                <c:pt idx="14564">
                  <c:v>43910.375880601852</c:v>
                </c:pt>
                <c:pt idx="14565">
                  <c:v>43910.394120625002</c:v>
                </c:pt>
                <c:pt idx="14566">
                  <c:v>43910.443430821761</c:v>
                </c:pt>
                <c:pt idx="14567">
                  <c:v>43910.453744305552</c:v>
                </c:pt>
                <c:pt idx="14568">
                  <c:v>43910.456145567128</c:v>
                </c:pt>
                <c:pt idx="14569">
                  <c:v>43910.50496648148</c:v>
                </c:pt>
                <c:pt idx="14570">
                  <c:v>43910.505337002316</c:v>
                </c:pt>
                <c:pt idx="14571">
                  <c:v>43910.508733518516</c:v>
                </c:pt>
                <c:pt idx="14572">
                  <c:v>43910.50940693287</c:v>
                </c:pt>
                <c:pt idx="14573">
                  <c:v>43910.512088726849</c:v>
                </c:pt>
                <c:pt idx="14574">
                  <c:v>43910.537172141201</c:v>
                </c:pt>
                <c:pt idx="14575">
                  <c:v>43910.544703032407</c:v>
                </c:pt>
                <c:pt idx="14576">
                  <c:v>43910.556731944445</c:v>
                </c:pt>
                <c:pt idx="14577">
                  <c:v>43910.61665034722</c:v>
                </c:pt>
                <c:pt idx="14578">
                  <c:v>43910.616831678242</c:v>
                </c:pt>
                <c:pt idx="14579">
                  <c:v>43910.619610844908</c:v>
                </c:pt>
                <c:pt idx="14580">
                  <c:v>43910.765407280094</c:v>
                </c:pt>
                <c:pt idx="14581">
                  <c:v>43910.776961018521</c:v>
                </c:pt>
                <c:pt idx="14582">
                  <c:v>43910.779463993058</c:v>
                </c:pt>
                <c:pt idx="14583">
                  <c:v>43911.039784270833</c:v>
                </c:pt>
                <c:pt idx="14584">
                  <c:v>43911.398459756943</c:v>
                </c:pt>
                <c:pt idx="14585">
                  <c:v>43911.414961377312</c:v>
                </c:pt>
                <c:pt idx="14586">
                  <c:v>43911.450839618054</c:v>
                </c:pt>
                <c:pt idx="14587">
                  <c:v>43911.453158750002</c:v>
                </c:pt>
                <c:pt idx="14588">
                  <c:v>43911.478435277779</c:v>
                </c:pt>
                <c:pt idx="14589">
                  <c:v>43911.561739861114</c:v>
                </c:pt>
                <c:pt idx="14590">
                  <c:v>43911.586529722219</c:v>
                </c:pt>
                <c:pt idx="14591">
                  <c:v>43911.759236493053</c:v>
                </c:pt>
                <c:pt idx="14592">
                  <c:v>43911.850801273147</c:v>
                </c:pt>
                <c:pt idx="14593">
                  <c:v>43911.868335543979</c:v>
                </c:pt>
                <c:pt idx="14594">
                  <c:v>43912.02094101852</c:v>
                </c:pt>
                <c:pt idx="14595">
                  <c:v>43912.021359675928</c:v>
                </c:pt>
                <c:pt idx="14596">
                  <c:v>43912.02228099537</c:v>
                </c:pt>
                <c:pt idx="14597">
                  <c:v>43912.173631724538</c:v>
                </c:pt>
                <c:pt idx="14598">
                  <c:v>43912.230047777775</c:v>
                </c:pt>
                <c:pt idx="14599">
                  <c:v>43912.255917523151</c:v>
                </c:pt>
                <c:pt idx="14600">
                  <c:v>43912.300704131943</c:v>
                </c:pt>
                <c:pt idx="14601">
                  <c:v>43912.321283287034</c:v>
                </c:pt>
                <c:pt idx="14602">
                  <c:v>43912.330542685188</c:v>
                </c:pt>
                <c:pt idx="14603">
                  <c:v>43912.343960393519</c:v>
                </c:pt>
                <c:pt idx="14604">
                  <c:v>43912.403567280089</c:v>
                </c:pt>
                <c:pt idx="14605">
                  <c:v>43912.419502812503</c:v>
                </c:pt>
                <c:pt idx="14606">
                  <c:v>43912.437401932868</c:v>
                </c:pt>
                <c:pt idx="14607">
                  <c:v>43912.499516365744</c:v>
                </c:pt>
                <c:pt idx="14608">
                  <c:v>43912.571616817128</c:v>
                </c:pt>
                <c:pt idx="14609">
                  <c:v>43912.57292056713</c:v>
                </c:pt>
                <c:pt idx="14610">
                  <c:v>43912.581053182868</c:v>
                </c:pt>
                <c:pt idx="14611">
                  <c:v>43912.584277581016</c:v>
                </c:pt>
                <c:pt idx="14612">
                  <c:v>43912.604816168983</c:v>
                </c:pt>
                <c:pt idx="14613">
                  <c:v>43912.621687592589</c:v>
                </c:pt>
                <c:pt idx="14614">
                  <c:v>43912.673793634262</c:v>
                </c:pt>
                <c:pt idx="14615">
                  <c:v>43912.674057002318</c:v>
                </c:pt>
                <c:pt idx="14616">
                  <c:v>43912.724176527779</c:v>
                </c:pt>
                <c:pt idx="14617">
                  <c:v>43912.742499224536</c:v>
                </c:pt>
                <c:pt idx="14618">
                  <c:v>43912.742532372686</c:v>
                </c:pt>
                <c:pt idx="14619">
                  <c:v>43912.787647754631</c:v>
                </c:pt>
                <c:pt idx="14620">
                  <c:v>43912.788654618053</c:v>
                </c:pt>
                <c:pt idx="14621">
                  <c:v>43912.790791064814</c:v>
                </c:pt>
                <c:pt idx="14622">
                  <c:v>43912.813020289352</c:v>
                </c:pt>
                <c:pt idx="14623">
                  <c:v>43912.813192893518</c:v>
                </c:pt>
                <c:pt idx="14624">
                  <c:v>43912.813777048614</c:v>
                </c:pt>
                <c:pt idx="14625">
                  <c:v>43912.965218090278</c:v>
                </c:pt>
                <c:pt idx="14626">
                  <c:v>43912.967604953701</c:v>
                </c:pt>
                <c:pt idx="14627">
                  <c:v>43912.968749583335</c:v>
                </c:pt>
                <c:pt idx="14628">
                  <c:v>43913.006094861114</c:v>
                </c:pt>
                <c:pt idx="14629">
                  <c:v>43913.007676666668</c:v>
                </c:pt>
                <c:pt idx="14630">
                  <c:v>43913.009025057872</c:v>
                </c:pt>
                <c:pt idx="14631">
                  <c:v>43913.013170625003</c:v>
                </c:pt>
                <c:pt idx="14632">
                  <c:v>43913.041517893522</c:v>
                </c:pt>
                <c:pt idx="14633">
                  <c:v>43913.155731527775</c:v>
                </c:pt>
                <c:pt idx="14634">
                  <c:v>43913.220269756945</c:v>
                </c:pt>
                <c:pt idx="14635">
                  <c:v>43913.257562673614</c:v>
                </c:pt>
                <c:pt idx="14636">
                  <c:v>43913.339108900465</c:v>
                </c:pt>
                <c:pt idx="14637">
                  <c:v>43913.475447476849</c:v>
                </c:pt>
                <c:pt idx="14638">
                  <c:v>43913.482966342592</c:v>
                </c:pt>
                <c:pt idx="14639">
                  <c:v>43913.486805196757</c:v>
                </c:pt>
                <c:pt idx="14640">
                  <c:v>43913.541254143522</c:v>
                </c:pt>
                <c:pt idx="14641">
                  <c:v>43913.566094942129</c:v>
                </c:pt>
                <c:pt idx="14642">
                  <c:v>43913.568525694442</c:v>
                </c:pt>
                <c:pt idx="14643">
                  <c:v>43913.649017002317</c:v>
                </c:pt>
                <c:pt idx="14644">
                  <c:v>43913.665042766203</c:v>
                </c:pt>
                <c:pt idx="14645">
                  <c:v>43913.684561909722</c:v>
                </c:pt>
                <c:pt idx="14646">
                  <c:v>43913.695241041663</c:v>
                </c:pt>
                <c:pt idx="14647">
                  <c:v>43913.760402337961</c:v>
                </c:pt>
                <c:pt idx="14648">
                  <c:v>43913.763990277781</c:v>
                </c:pt>
                <c:pt idx="14649">
                  <c:v>43913.778717673609</c:v>
                </c:pt>
                <c:pt idx="14650">
                  <c:v>43913.816237928244</c:v>
                </c:pt>
                <c:pt idx="14651">
                  <c:v>43914.198266608793</c:v>
                </c:pt>
                <c:pt idx="14652">
                  <c:v>43914.200701030095</c:v>
                </c:pt>
                <c:pt idx="14653">
                  <c:v>43914.200974143518</c:v>
                </c:pt>
                <c:pt idx="14654">
                  <c:v>43914.219300173609</c:v>
                </c:pt>
                <c:pt idx="14655">
                  <c:v>43914.265961469908</c:v>
                </c:pt>
                <c:pt idx="14656">
                  <c:v>43914.277685370369</c:v>
                </c:pt>
                <c:pt idx="14657">
                  <c:v>43914.387893622683</c:v>
                </c:pt>
                <c:pt idx="14658">
                  <c:v>43914.390723032404</c:v>
                </c:pt>
                <c:pt idx="14659">
                  <c:v>43914.391392337966</c:v>
                </c:pt>
                <c:pt idx="14660">
                  <c:v>43914.393333171298</c:v>
                </c:pt>
                <c:pt idx="14661">
                  <c:v>43914.426926597225</c:v>
                </c:pt>
                <c:pt idx="14662">
                  <c:v>43914.467654189815</c:v>
                </c:pt>
                <c:pt idx="14663">
                  <c:v>43914.508024166666</c:v>
                </c:pt>
                <c:pt idx="14664">
                  <c:v>43914.570440046293</c:v>
                </c:pt>
                <c:pt idx="14665">
                  <c:v>43914.60790667824</c:v>
                </c:pt>
                <c:pt idx="14666">
                  <c:v>43914.618062604168</c:v>
                </c:pt>
                <c:pt idx="14667">
                  <c:v>43914.623502847222</c:v>
                </c:pt>
                <c:pt idx="14668">
                  <c:v>43914.631132002316</c:v>
                </c:pt>
                <c:pt idx="14669">
                  <c:v>43914.708531643519</c:v>
                </c:pt>
                <c:pt idx="14670">
                  <c:v>43914.70916888889</c:v>
                </c:pt>
                <c:pt idx="14671">
                  <c:v>43914.716990729168</c:v>
                </c:pt>
                <c:pt idx="14672">
                  <c:v>43914.99592898148</c:v>
                </c:pt>
                <c:pt idx="14673">
                  <c:v>43915.057795763889</c:v>
                </c:pt>
                <c:pt idx="14674">
                  <c:v>43915.081504374997</c:v>
                </c:pt>
                <c:pt idx="14675">
                  <c:v>43915.083176354165</c:v>
                </c:pt>
                <c:pt idx="14676">
                  <c:v>43915.083810694443</c:v>
                </c:pt>
                <c:pt idx="14677">
                  <c:v>43915.090645763892</c:v>
                </c:pt>
                <c:pt idx="14678">
                  <c:v>43915.122515462965</c:v>
                </c:pt>
                <c:pt idx="14679">
                  <c:v>43915.207750023146</c:v>
                </c:pt>
                <c:pt idx="14680">
                  <c:v>43915.255107164354</c:v>
                </c:pt>
                <c:pt idx="14681">
                  <c:v>43915.267157627313</c:v>
                </c:pt>
                <c:pt idx="14682">
                  <c:v>43915.2708871875</c:v>
                </c:pt>
                <c:pt idx="14683">
                  <c:v>43915.272557245371</c:v>
                </c:pt>
                <c:pt idx="14684">
                  <c:v>43915.278962569442</c:v>
                </c:pt>
                <c:pt idx="14685">
                  <c:v>43915.32198818287</c:v>
                </c:pt>
                <c:pt idx="14686">
                  <c:v>43915.348305358799</c:v>
                </c:pt>
                <c:pt idx="14687">
                  <c:v>43915.386793287034</c:v>
                </c:pt>
                <c:pt idx="14688">
                  <c:v>43915.392836921295</c:v>
                </c:pt>
                <c:pt idx="14689">
                  <c:v>43915.399605208331</c:v>
                </c:pt>
                <c:pt idx="14690">
                  <c:v>43915.403105081015</c:v>
                </c:pt>
                <c:pt idx="14691">
                  <c:v>43915.433524525462</c:v>
                </c:pt>
                <c:pt idx="14692">
                  <c:v>43915.499661886577</c:v>
                </c:pt>
                <c:pt idx="14693">
                  <c:v>43915.501845509258</c:v>
                </c:pt>
                <c:pt idx="14694">
                  <c:v>43915.516122546294</c:v>
                </c:pt>
                <c:pt idx="14695">
                  <c:v>43915.518695763887</c:v>
                </c:pt>
                <c:pt idx="14696">
                  <c:v>43915.52954664352</c:v>
                </c:pt>
                <c:pt idx="14697">
                  <c:v>43915.556551979163</c:v>
                </c:pt>
                <c:pt idx="14698">
                  <c:v>43915.560960289353</c:v>
                </c:pt>
                <c:pt idx="14699">
                  <c:v>43915.59505142361</c:v>
                </c:pt>
                <c:pt idx="14700">
                  <c:v>43915.673751574075</c:v>
                </c:pt>
                <c:pt idx="14701">
                  <c:v>43915.678276805556</c:v>
                </c:pt>
                <c:pt idx="14702">
                  <c:v>43915.702351643522</c:v>
                </c:pt>
                <c:pt idx="14703">
                  <c:v>43915.702683888892</c:v>
                </c:pt>
                <c:pt idx="14704">
                  <c:v>43915.742318194447</c:v>
                </c:pt>
                <c:pt idx="14705">
                  <c:v>43915.746417048613</c:v>
                </c:pt>
                <c:pt idx="14706">
                  <c:v>43915.754498402777</c:v>
                </c:pt>
                <c:pt idx="14707">
                  <c:v>43915.900184768521</c:v>
                </c:pt>
                <c:pt idx="14708">
                  <c:v>43915.908727997688</c:v>
                </c:pt>
                <c:pt idx="14709">
                  <c:v>43915.92019571759</c:v>
                </c:pt>
                <c:pt idx="14710">
                  <c:v>43915.953083229164</c:v>
                </c:pt>
                <c:pt idx="14711">
                  <c:v>43915.990410590275</c:v>
                </c:pt>
                <c:pt idx="14712">
                  <c:v>43915.992784722221</c:v>
                </c:pt>
                <c:pt idx="14713">
                  <c:v>43916.009625196762</c:v>
                </c:pt>
                <c:pt idx="14714">
                  <c:v>43916.104683773148</c:v>
                </c:pt>
                <c:pt idx="14715">
                  <c:v>43916.116090289353</c:v>
                </c:pt>
                <c:pt idx="14716">
                  <c:v>43916.12038695602</c:v>
                </c:pt>
                <c:pt idx="14717">
                  <c:v>43916.13397116898</c:v>
                </c:pt>
                <c:pt idx="14718">
                  <c:v>43916.13832510417</c:v>
                </c:pt>
                <c:pt idx="14719">
                  <c:v>43916.140132708337</c:v>
                </c:pt>
                <c:pt idx="14720">
                  <c:v>43916.140249768519</c:v>
                </c:pt>
                <c:pt idx="14721">
                  <c:v>43916.150774780093</c:v>
                </c:pt>
                <c:pt idx="14722">
                  <c:v>43916.157119490737</c:v>
                </c:pt>
                <c:pt idx="14723">
                  <c:v>43916.164209236114</c:v>
                </c:pt>
                <c:pt idx="14724">
                  <c:v>43916.188765775463</c:v>
                </c:pt>
                <c:pt idx="14725">
                  <c:v>43916.221102928241</c:v>
                </c:pt>
                <c:pt idx="14726">
                  <c:v>43916.257378935188</c:v>
                </c:pt>
                <c:pt idx="14727">
                  <c:v>43916.267903900465</c:v>
                </c:pt>
                <c:pt idx="14728">
                  <c:v>43916.274776481485</c:v>
                </c:pt>
                <c:pt idx="14729">
                  <c:v>43916.282963634258</c:v>
                </c:pt>
                <c:pt idx="14730">
                  <c:v>43916.321063506941</c:v>
                </c:pt>
                <c:pt idx="14731">
                  <c:v>43916.321183182874</c:v>
                </c:pt>
                <c:pt idx="14732">
                  <c:v>43916.321350509257</c:v>
                </c:pt>
                <c:pt idx="14733">
                  <c:v>43916.329541261577</c:v>
                </c:pt>
                <c:pt idx="14734">
                  <c:v>43916.335006250003</c:v>
                </c:pt>
                <c:pt idx="14735">
                  <c:v>43916.335887141206</c:v>
                </c:pt>
                <c:pt idx="14736">
                  <c:v>43916.372323171294</c:v>
                </c:pt>
                <c:pt idx="14737">
                  <c:v>43916.411770694445</c:v>
                </c:pt>
                <c:pt idx="14738">
                  <c:v>43916.414751979166</c:v>
                </c:pt>
                <c:pt idx="14739">
                  <c:v>43916.419512800923</c:v>
                </c:pt>
                <c:pt idx="14740">
                  <c:v>43916.423507812498</c:v>
                </c:pt>
                <c:pt idx="14741">
                  <c:v>43916.433897847222</c:v>
                </c:pt>
                <c:pt idx="14742">
                  <c:v>43916.464942789353</c:v>
                </c:pt>
                <c:pt idx="14743">
                  <c:v>43916.515143449076</c:v>
                </c:pt>
                <c:pt idx="14744">
                  <c:v>43916.534866921298</c:v>
                </c:pt>
                <c:pt idx="14745">
                  <c:v>43916.536755914349</c:v>
                </c:pt>
                <c:pt idx="14746">
                  <c:v>43916.541976238426</c:v>
                </c:pt>
                <c:pt idx="14747">
                  <c:v>43916.542643182867</c:v>
                </c:pt>
                <c:pt idx="14748">
                  <c:v>43916.544540555558</c:v>
                </c:pt>
                <c:pt idx="14749">
                  <c:v>43916.546245381942</c:v>
                </c:pt>
                <c:pt idx="14750">
                  <c:v>43916.570492812498</c:v>
                </c:pt>
                <c:pt idx="14751">
                  <c:v>43916.588440937499</c:v>
                </c:pt>
                <c:pt idx="14752">
                  <c:v>43916.603004456018</c:v>
                </c:pt>
                <c:pt idx="14753">
                  <c:v>43916.617668738429</c:v>
                </c:pt>
                <c:pt idx="14754">
                  <c:v>43916.640698993055</c:v>
                </c:pt>
                <c:pt idx="14755">
                  <c:v>43916.641257210649</c:v>
                </c:pt>
                <c:pt idx="14756">
                  <c:v>43916.650134664349</c:v>
                </c:pt>
                <c:pt idx="14757">
                  <c:v>43916.651657824077</c:v>
                </c:pt>
                <c:pt idx="14758">
                  <c:v>43916.654907997683</c:v>
                </c:pt>
                <c:pt idx="14759">
                  <c:v>43916.655383518519</c:v>
                </c:pt>
                <c:pt idx="14760">
                  <c:v>43916.656141006948</c:v>
                </c:pt>
                <c:pt idx="14761">
                  <c:v>43916.656892789353</c:v>
                </c:pt>
                <c:pt idx="14762">
                  <c:v>43916.662871956018</c:v>
                </c:pt>
                <c:pt idx="14763">
                  <c:v>43916.675554224537</c:v>
                </c:pt>
                <c:pt idx="14764">
                  <c:v>43916.691943495367</c:v>
                </c:pt>
                <c:pt idx="14765">
                  <c:v>43916.694654189814</c:v>
                </c:pt>
                <c:pt idx="14766">
                  <c:v>43916.712256481478</c:v>
                </c:pt>
                <c:pt idx="14767">
                  <c:v>43916.775395543984</c:v>
                </c:pt>
                <c:pt idx="14768">
                  <c:v>43916.830468113425</c:v>
                </c:pt>
                <c:pt idx="14769">
                  <c:v>43916.847294537038</c:v>
                </c:pt>
                <c:pt idx="14770">
                  <c:v>43916.990581608799</c:v>
                </c:pt>
                <c:pt idx="14771">
                  <c:v>43917.096608298612</c:v>
                </c:pt>
                <c:pt idx="14772">
                  <c:v>43917.277181273152</c:v>
                </c:pt>
                <c:pt idx="14773">
                  <c:v>43917.342463645837</c:v>
                </c:pt>
                <c:pt idx="14774">
                  <c:v>43917.351841875003</c:v>
                </c:pt>
                <c:pt idx="14775">
                  <c:v>43917.392385995372</c:v>
                </c:pt>
                <c:pt idx="14776">
                  <c:v>43917.396018391206</c:v>
                </c:pt>
                <c:pt idx="14777">
                  <c:v>43917.400219363422</c:v>
                </c:pt>
                <c:pt idx="14778">
                  <c:v>43917.403697337963</c:v>
                </c:pt>
                <c:pt idx="14779">
                  <c:v>43917.403854236109</c:v>
                </c:pt>
                <c:pt idx="14780">
                  <c:v>43917.417814375003</c:v>
                </c:pt>
                <c:pt idx="14781">
                  <c:v>43917.492651284723</c:v>
                </c:pt>
                <c:pt idx="14782">
                  <c:v>43917.502730057873</c:v>
                </c:pt>
                <c:pt idx="14783">
                  <c:v>43917.511743067131</c:v>
                </c:pt>
                <c:pt idx="14784">
                  <c:v>43917.522153136575</c:v>
                </c:pt>
                <c:pt idx="14785">
                  <c:v>43917.5634140162</c:v>
                </c:pt>
                <c:pt idx="14786">
                  <c:v>43917.578047939816</c:v>
                </c:pt>
                <c:pt idx="14787">
                  <c:v>43917.581096886577</c:v>
                </c:pt>
                <c:pt idx="14788">
                  <c:v>43917.581198194443</c:v>
                </c:pt>
                <c:pt idx="14789">
                  <c:v>43917.595266180557</c:v>
                </c:pt>
                <c:pt idx="14790">
                  <c:v>43917.601302743053</c:v>
                </c:pt>
                <c:pt idx="14791">
                  <c:v>43917.60259934028</c:v>
                </c:pt>
                <c:pt idx="14792">
                  <c:v>43917.623522939815</c:v>
                </c:pt>
                <c:pt idx="14793">
                  <c:v>43917.645805312502</c:v>
                </c:pt>
                <c:pt idx="14794">
                  <c:v>43917.645841365738</c:v>
                </c:pt>
                <c:pt idx="14795">
                  <c:v>43917.647434305552</c:v>
                </c:pt>
                <c:pt idx="14796">
                  <c:v>43917.701804791664</c:v>
                </c:pt>
                <c:pt idx="14797">
                  <c:v>43917.708824085646</c:v>
                </c:pt>
                <c:pt idx="14798">
                  <c:v>43917.754567141201</c:v>
                </c:pt>
                <c:pt idx="14799">
                  <c:v>43917.770966851851</c:v>
                </c:pt>
                <c:pt idx="14800">
                  <c:v>43917.995485023152</c:v>
                </c:pt>
                <c:pt idx="14801">
                  <c:v>43918.041286678243</c:v>
                </c:pt>
                <c:pt idx="14802">
                  <c:v>43918.043632835645</c:v>
                </c:pt>
                <c:pt idx="14803">
                  <c:v>43918.049789016201</c:v>
                </c:pt>
                <c:pt idx="14804">
                  <c:v>43918.074726435188</c:v>
                </c:pt>
                <c:pt idx="14805">
                  <c:v>43918.263424282406</c:v>
                </c:pt>
                <c:pt idx="14806">
                  <c:v>43918.376367812503</c:v>
                </c:pt>
                <c:pt idx="14807">
                  <c:v>43918.398352094904</c:v>
                </c:pt>
                <c:pt idx="14808">
                  <c:v>43918.400855891203</c:v>
                </c:pt>
                <c:pt idx="14809">
                  <c:v>43918.411397743053</c:v>
                </c:pt>
                <c:pt idx="14810">
                  <c:v>43918.489678240738</c:v>
                </c:pt>
                <c:pt idx="14811">
                  <c:v>43918.496318958336</c:v>
                </c:pt>
                <c:pt idx="14812">
                  <c:v>43918.543462083333</c:v>
                </c:pt>
                <c:pt idx="14813">
                  <c:v>43918.575102141207</c:v>
                </c:pt>
                <c:pt idx="14814">
                  <c:v>43918.581621979167</c:v>
                </c:pt>
                <c:pt idx="14815">
                  <c:v>43918.581818831015</c:v>
                </c:pt>
                <c:pt idx="14816">
                  <c:v>43918.585945590276</c:v>
                </c:pt>
                <c:pt idx="14817">
                  <c:v>43918.586301377312</c:v>
                </c:pt>
                <c:pt idx="14818">
                  <c:v>43918.59410357639</c:v>
                </c:pt>
                <c:pt idx="14819">
                  <c:v>43918.603404756941</c:v>
                </c:pt>
                <c:pt idx="14820">
                  <c:v>43918.633040567132</c:v>
                </c:pt>
                <c:pt idx="14821">
                  <c:v>43918.679137812498</c:v>
                </c:pt>
                <c:pt idx="14822">
                  <c:v>43918.70613392361</c:v>
                </c:pt>
                <c:pt idx="14823">
                  <c:v>43918.717996747684</c:v>
                </c:pt>
                <c:pt idx="14824">
                  <c:v>43919.207740243059</c:v>
                </c:pt>
                <c:pt idx="14825">
                  <c:v>43919.318150474537</c:v>
                </c:pt>
                <c:pt idx="14826">
                  <c:v>43919.38487721065</c:v>
                </c:pt>
                <c:pt idx="14827">
                  <c:v>43919.398029548611</c:v>
                </c:pt>
                <c:pt idx="14828">
                  <c:v>43919.402495486109</c:v>
                </c:pt>
                <c:pt idx="14829">
                  <c:v>43919.481188136575</c:v>
                </c:pt>
                <c:pt idx="14830">
                  <c:v>43919.485725787039</c:v>
                </c:pt>
                <c:pt idx="14831">
                  <c:v>43919.524550578702</c:v>
                </c:pt>
                <c:pt idx="14832">
                  <c:v>43919.543555127311</c:v>
                </c:pt>
                <c:pt idx="14833">
                  <c:v>43919.575457233797</c:v>
                </c:pt>
                <c:pt idx="14834">
                  <c:v>43919.584818379626</c:v>
                </c:pt>
                <c:pt idx="14835">
                  <c:v>43919.599323148148</c:v>
                </c:pt>
                <c:pt idx="14836">
                  <c:v>43919.676643993058</c:v>
                </c:pt>
                <c:pt idx="14837">
                  <c:v>43919.687936215276</c:v>
                </c:pt>
                <c:pt idx="14838">
                  <c:v>43919.734476689817</c:v>
                </c:pt>
                <c:pt idx="14839">
                  <c:v>43919.83297354167</c:v>
                </c:pt>
                <c:pt idx="14840">
                  <c:v>43919.932429837965</c:v>
                </c:pt>
                <c:pt idx="14841">
                  <c:v>43919.970257951391</c:v>
                </c:pt>
                <c:pt idx="14842">
                  <c:v>43919.970757060182</c:v>
                </c:pt>
                <c:pt idx="14843">
                  <c:v>43919.972834328706</c:v>
                </c:pt>
                <c:pt idx="14844">
                  <c:v>43919.977302523148</c:v>
                </c:pt>
                <c:pt idx="14845">
                  <c:v>43919.996935833333</c:v>
                </c:pt>
                <c:pt idx="14846">
                  <c:v>43920.103812222223</c:v>
                </c:pt>
                <c:pt idx="14847">
                  <c:v>43920.212596712961</c:v>
                </c:pt>
                <c:pt idx="14848">
                  <c:v>43920.267111122688</c:v>
                </c:pt>
                <c:pt idx="14849">
                  <c:v>43920.267459513889</c:v>
                </c:pt>
                <c:pt idx="14850">
                  <c:v>43920.295670266205</c:v>
                </c:pt>
                <c:pt idx="14851">
                  <c:v>43920.305740798613</c:v>
                </c:pt>
                <c:pt idx="14852">
                  <c:v>43920.315800486111</c:v>
                </c:pt>
                <c:pt idx="14853">
                  <c:v>43920.321623206015</c:v>
                </c:pt>
                <c:pt idx="14854">
                  <c:v>43920.328396793979</c:v>
                </c:pt>
                <c:pt idx="14855">
                  <c:v>43920.338103125003</c:v>
                </c:pt>
                <c:pt idx="14856">
                  <c:v>43920.410722696761</c:v>
                </c:pt>
                <c:pt idx="14857">
                  <c:v>43920.421509965279</c:v>
                </c:pt>
                <c:pt idx="14858">
                  <c:v>43920.470335706021</c:v>
                </c:pt>
                <c:pt idx="14859">
                  <c:v>43920.493930381941</c:v>
                </c:pt>
                <c:pt idx="14860">
                  <c:v>43920.509748472221</c:v>
                </c:pt>
                <c:pt idx="14861">
                  <c:v>43920.5313956713</c:v>
                </c:pt>
                <c:pt idx="14862">
                  <c:v>43920.544946122682</c:v>
                </c:pt>
                <c:pt idx="14863">
                  <c:v>43920.551711736109</c:v>
                </c:pt>
                <c:pt idx="14864">
                  <c:v>43920.581335300929</c:v>
                </c:pt>
                <c:pt idx="14865">
                  <c:v>43920.609737754632</c:v>
                </c:pt>
                <c:pt idx="14866">
                  <c:v>43920.611017777781</c:v>
                </c:pt>
                <c:pt idx="14867">
                  <c:v>43920.611326689817</c:v>
                </c:pt>
                <c:pt idx="14868">
                  <c:v>43920.627645196757</c:v>
                </c:pt>
                <c:pt idx="14869">
                  <c:v>43920.684448333333</c:v>
                </c:pt>
                <c:pt idx="14870">
                  <c:v>43920.687703437499</c:v>
                </c:pt>
                <c:pt idx="14871">
                  <c:v>43920.784047638888</c:v>
                </c:pt>
                <c:pt idx="14872">
                  <c:v>43920.790930844909</c:v>
                </c:pt>
                <c:pt idx="14873">
                  <c:v>43920.795789999996</c:v>
                </c:pt>
                <c:pt idx="14874">
                  <c:v>43921.179437569444</c:v>
                </c:pt>
                <c:pt idx="14875">
                  <c:v>43921.185221932872</c:v>
                </c:pt>
                <c:pt idx="14876">
                  <c:v>43921.211774837961</c:v>
                </c:pt>
                <c:pt idx="14877">
                  <c:v>43921.212361273145</c:v>
                </c:pt>
                <c:pt idx="14878">
                  <c:v>43921.212437256945</c:v>
                </c:pt>
                <c:pt idx="14879">
                  <c:v>43921.215049432867</c:v>
                </c:pt>
                <c:pt idx="14880">
                  <c:v>43921.218340347223</c:v>
                </c:pt>
                <c:pt idx="14881">
                  <c:v>43921.220473784721</c:v>
                </c:pt>
                <c:pt idx="14882">
                  <c:v>43921.229987395833</c:v>
                </c:pt>
                <c:pt idx="14883">
                  <c:v>43921.232062465278</c:v>
                </c:pt>
                <c:pt idx="14884">
                  <c:v>43921.232861018521</c:v>
                </c:pt>
                <c:pt idx="14885">
                  <c:v>43921.246866655092</c:v>
                </c:pt>
                <c:pt idx="14886">
                  <c:v>43921.247073275466</c:v>
                </c:pt>
                <c:pt idx="14887">
                  <c:v>43921.247817743053</c:v>
                </c:pt>
                <c:pt idx="14888">
                  <c:v>43921.258947025461</c:v>
                </c:pt>
                <c:pt idx="14889">
                  <c:v>43921.265549849537</c:v>
                </c:pt>
                <c:pt idx="14890">
                  <c:v>43921.265720428244</c:v>
                </c:pt>
                <c:pt idx="14891">
                  <c:v>43921.265791435188</c:v>
                </c:pt>
                <c:pt idx="14892">
                  <c:v>43921.266978761574</c:v>
                </c:pt>
                <c:pt idx="14893">
                  <c:v>43921.272358148148</c:v>
                </c:pt>
                <c:pt idx="14894">
                  <c:v>43921.275587060183</c:v>
                </c:pt>
                <c:pt idx="14895">
                  <c:v>43921.285679293978</c:v>
                </c:pt>
                <c:pt idx="14896">
                  <c:v>43921.289530150461</c:v>
                </c:pt>
                <c:pt idx="14897">
                  <c:v>43921.298441238425</c:v>
                </c:pt>
                <c:pt idx="14898">
                  <c:v>43921.315671064818</c:v>
                </c:pt>
                <c:pt idx="14899">
                  <c:v>43921.315946030096</c:v>
                </c:pt>
                <c:pt idx="14900">
                  <c:v>43921.320256006948</c:v>
                </c:pt>
                <c:pt idx="14901">
                  <c:v>43921.32459802083</c:v>
                </c:pt>
                <c:pt idx="14902">
                  <c:v>43921.360297962965</c:v>
                </c:pt>
                <c:pt idx="14903">
                  <c:v>43921.361148402779</c:v>
                </c:pt>
                <c:pt idx="14904">
                  <c:v>43921.364133773146</c:v>
                </c:pt>
                <c:pt idx="14905">
                  <c:v>43921.365092384258</c:v>
                </c:pt>
                <c:pt idx="14906">
                  <c:v>43921.366639270833</c:v>
                </c:pt>
                <c:pt idx="14907">
                  <c:v>43921.369844768516</c:v>
                </c:pt>
                <c:pt idx="14908">
                  <c:v>43921.380183043984</c:v>
                </c:pt>
                <c:pt idx="14909">
                  <c:v>43921.384399247683</c:v>
                </c:pt>
                <c:pt idx="14910">
                  <c:v>43921.390805289353</c:v>
                </c:pt>
                <c:pt idx="14911">
                  <c:v>43921.392789594909</c:v>
                </c:pt>
                <c:pt idx="14912">
                  <c:v>43921.392819039349</c:v>
                </c:pt>
                <c:pt idx="14913">
                  <c:v>43921.39683888889</c:v>
                </c:pt>
                <c:pt idx="14914">
                  <c:v>43921.401443136572</c:v>
                </c:pt>
                <c:pt idx="14915">
                  <c:v>43921.402417754631</c:v>
                </c:pt>
                <c:pt idx="14916">
                  <c:v>43921.40435866898</c:v>
                </c:pt>
                <c:pt idx="14917">
                  <c:v>43921.409133969908</c:v>
                </c:pt>
                <c:pt idx="14918">
                  <c:v>43921.410047291669</c:v>
                </c:pt>
                <c:pt idx="14919">
                  <c:v>43921.413900798609</c:v>
                </c:pt>
                <c:pt idx="14920">
                  <c:v>43921.413999432873</c:v>
                </c:pt>
                <c:pt idx="14921">
                  <c:v>43921.416296886571</c:v>
                </c:pt>
                <c:pt idx="14922">
                  <c:v>43921.417988749999</c:v>
                </c:pt>
                <c:pt idx="14923">
                  <c:v>43921.430767129626</c:v>
                </c:pt>
                <c:pt idx="14924">
                  <c:v>43921.434800000003</c:v>
                </c:pt>
                <c:pt idx="14925">
                  <c:v>43921.447055486111</c:v>
                </c:pt>
                <c:pt idx="14926">
                  <c:v>43921.448586747683</c:v>
                </c:pt>
                <c:pt idx="14927">
                  <c:v>43921.455219108793</c:v>
                </c:pt>
                <c:pt idx="14928">
                  <c:v>43921.506442916667</c:v>
                </c:pt>
                <c:pt idx="14929">
                  <c:v>43921.555413726855</c:v>
                </c:pt>
                <c:pt idx="14930">
                  <c:v>43921.582737523146</c:v>
                </c:pt>
                <c:pt idx="14931">
                  <c:v>43921.60359820602</c:v>
                </c:pt>
                <c:pt idx="14932">
                  <c:v>43921.625109062501</c:v>
                </c:pt>
                <c:pt idx="14933">
                  <c:v>43921.662683553244</c:v>
                </c:pt>
                <c:pt idx="14934">
                  <c:v>43921.683823391206</c:v>
                </c:pt>
                <c:pt idx="14935">
                  <c:v>43921.727657037038</c:v>
                </c:pt>
                <c:pt idx="14936">
                  <c:v>43921.73886701389</c:v>
                </c:pt>
                <c:pt idx="14937">
                  <c:v>43921.742619074073</c:v>
                </c:pt>
                <c:pt idx="14938">
                  <c:v>43921.824648379632</c:v>
                </c:pt>
                <c:pt idx="14939">
                  <c:v>43921.979214282408</c:v>
                </c:pt>
                <c:pt idx="14940">
                  <c:v>43922.059657210651</c:v>
                </c:pt>
                <c:pt idx="14941">
                  <c:v>43922.096494618054</c:v>
                </c:pt>
                <c:pt idx="14942">
                  <c:v>43922.116399282408</c:v>
                </c:pt>
                <c:pt idx="14943">
                  <c:v>43922.123054837961</c:v>
                </c:pt>
                <c:pt idx="14944">
                  <c:v>43922.123465196761</c:v>
                </c:pt>
                <c:pt idx="14945">
                  <c:v>43922.125982789352</c:v>
                </c:pt>
                <c:pt idx="14946">
                  <c:v>43922.130177569445</c:v>
                </c:pt>
                <c:pt idx="14947">
                  <c:v>43922.130793796299</c:v>
                </c:pt>
                <c:pt idx="14948">
                  <c:v>43922.172720578703</c:v>
                </c:pt>
                <c:pt idx="14949">
                  <c:v>43922.181863981481</c:v>
                </c:pt>
                <c:pt idx="14950">
                  <c:v>43922.185347152779</c:v>
                </c:pt>
                <c:pt idx="14951">
                  <c:v>43922.186513877314</c:v>
                </c:pt>
                <c:pt idx="14952">
                  <c:v>43922.186643611109</c:v>
                </c:pt>
                <c:pt idx="14953">
                  <c:v>43922.192259606483</c:v>
                </c:pt>
                <c:pt idx="14954">
                  <c:v>43922.194203587962</c:v>
                </c:pt>
                <c:pt idx="14955">
                  <c:v>43922.22314008102</c:v>
                </c:pt>
                <c:pt idx="14956">
                  <c:v>43922.225216006947</c:v>
                </c:pt>
                <c:pt idx="14957">
                  <c:v>43922.242552685188</c:v>
                </c:pt>
                <c:pt idx="14958">
                  <c:v>43922.302286134262</c:v>
                </c:pt>
                <c:pt idx="14959">
                  <c:v>43922.30476215278</c:v>
                </c:pt>
                <c:pt idx="14960">
                  <c:v>43922.378492071759</c:v>
                </c:pt>
                <c:pt idx="14961">
                  <c:v>43922.409881562497</c:v>
                </c:pt>
                <c:pt idx="14962">
                  <c:v>43922.412186215275</c:v>
                </c:pt>
                <c:pt idx="14963">
                  <c:v>43922.418352881941</c:v>
                </c:pt>
                <c:pt idx="14964">
                  <c:v>43922.426778275461</c:v>
                </c:pt>
                <c:pt idx="14965">
                  <c:v>43922.436635474536</c:v>
                </c:pt>
                <c:pt idx="14966">
                  <c:v>43922.443952037036</c:v>
                </c:pt>
                <c:pt idx="14967">
                  <c:v>43922.467659270835</c:v>
                </c:pt>
                <c:pt idx="14968">
                  <c:v>43922.471785520836</c:v>
                </c:pt>
                <c:pt idx="14969">
                  <c:v>43922.486884305552</c:v>
                </c:pt>
                <c:pt idx="14970">
                  <c:v>43922.494298877318</c:v>
                </c:pt>
                <c:pt idx="14971">
                  <c:v>43922.49837202546</c:v>
                </c:pt>
                <c:pt idx="14972">
                  <c:v>43922.536755810186</c:v>
                </c:pt>
                <c:pt idx="14973">
                  <c:v>43922.637122511573</c:v>
                </c:pt>
                <c:pt idx="14974">
                  <c:v>43922.704940393516</c:v>
                </c:pt>
                <c:pt idx="14975">
                  <c:v>43922.727901620368</c:v>
                </c:pt>
                <c:pt idx="14976">
                  <c:v>43923.082081574074</c:v>
                </c:pt>
                <c:pt idx="14977">
                  <c:v>43923.084340671296</c:v>
                </c:pt>
                <c:pt idx="14978">
                  <c:v>43923.086443888889</c:v>
                </c:pt>
                <c:pt idx="14979">
                  <c:v>43923.095964895831</c:v>
                </c:pt>
                <c:pt idx="14980">
                  <c:v>43923.106348738424</c:v>
                </c:pt>
                <c:pt idx="14981">
                  <c:v>43923.144771261577</c:v>
                </c:pt>
                <c:pt idx="14982">
                  <c:v>43923.153713194442</c:v>
                </c:pt>
                <c:pt idx="14983">
                  <c:v>43923.161992048612</c:v>
                </c:pt>
                <c:pt idx="14984">
                  <c:v>43923.165002615744</c:v>
                </c:pt>
                <c:pt idx="14985">
                  <c:v>43923.200167118055</c:v>
                </c:pt>
                <c:pt idx="14986">
                  <c:v>43923.262841481483</c:v>
                </c:pt>
                <c:pt idx="14987">
                  <c:v>43923.267182164353</c:v>
                </c:pt>
                <c:pt idx="14988">
                  <c:v>43923.35172979167</c:v>
                </c:pt>
                <c:pt idx="14989">
                  <c:v>43923.353084421295</c:v>
                </c:pt>
                <c:pt idx="14990">
                  <c:v>43923.36225716435</c:v>
                </c:pt>
                <c:pt idx="14991">
                  <c:v>43923.373580358799</c:v>
                </c:pt>
                <c:pt idx="14992">
                  <c:v>43923.383794780093</c:v>
                </c:pt>
                <c:pt idx="14993">
                  <c:v>43923.415079965278</c:v>
                </c:pt>
                <c:pt idx="14994">
                  <c:v>43923.416922905089</c:v>
                </c:pt>
                <c:pt idx="14995">
                  <c:v>43923.433329178239</c:v>
                </c:pt>
                <c:pt idx="14996">
                  <c:v>43923.451513657405</c:v>
                </c:pt>
                <c:pt idx="14997">
                  <c:v>43923.484389502315</c:v>
                </c:pt>
                <c:pt idx="14998">
                  <c:v>43923.529485509258</c:v>
                </c:pt>
                <c:pt idx="14999">
                  <c:v>43923.534003020832</c:v>
                </c:pt>
                <c:pt idx="15000">
                  <c:v>43923.63890766204</c:v>
                </c:pt>
                <c:pt idx="15001">
                  <c:v>43923.647368356484</c:v>
                </c:pt>
                <c:pt idx="15002">
                  <c:v>43923.721624409722</c:v>
                </c:pt>
                <c:pt idx="15003">
                  <c:v>43923.721661412033</c:v>
                </c:pt>
                <c:pt idx="15004">
                  <c:v>43923.974040752313</c:v>
                </c:pt>
                <c:pt idx="15005">
                  <c:v>43924.054042986114</c:v>
                </c:pt>
                <c:pt idx="15006">
                  <c:v>43924.057844641204</c:v>
                </c:pt>
                <c:pt idx="15007">
                  <c:v>43924.144315231482</c:v>
                </c:pt>
                <c:pt idx="15008">
                  <c:v>43924.168197071762</c:v>
                </c:pt>
                <c:pt idx="15009">
                  <c:v>43924.184321527777</c:v>
                </c:pt>
                <c:pt idx="15010">
                  <c:v>43924.18567741898</c:v>
                </c:pt>
                <c:pt idx="15011">
                  <c:v>43924.188869999998</c:v>
                </c:pt>
                <c:pt idx="15012">
                  <c:v>43924.193685092592</c:v>
                </c:pt>
                <c:pt idx="15013">
                  <c:v>43924.194227395834</c:v>
                </c:pt>
                <c:pt idx="15014">
                  <c:v>43924.322331030089</c:v>
                </c:pt>
                <c:pt idx="15015">
                  <c:v>43924.322578194442</c:v>
                </c:pt>
                <c:pt idx="15016">
                  <c:v>43924.323544259256</c:v>
                </c:pt>
                <c:pt idx="15017">
                  <c:v>43924.333441550923</c:v>
                </c:pt>
                <c:pt idx="15018">
                  <c:v>43924.340441840279</c:v>
                </c:pt>
                <c:pt idx="15019">
                  <c:v>43924.341127604166</c:v>
                </c:pt>
                <c:pt idx="15020">
                  <c:v>43924.35707189815</c:v>
                </c:pt>
                <c:pt idx="15021">
                  <c:v>43924.361808900459</c:v>
                </c:pt>
                <c:pt idx="15022">
                  <c:v>43924.363889942128</c:v>
                </c:pt>
                <c:pt idx="15023">
                  <c:v>43924.365661284719</c:v>
                </c:pt>
                <c:pt idx="15024">
                  <c:v>43924.377347743059</c:v>
                </c:pt>
                <c:pt idx="15025">
                  <c:v>43924.419562997682</c:v>
                </c:pt>
                <c:pt idx="15026">
                  <c:v>43924.445246192132</c:v>
                </c:pt>
                <c:pt idx="15027">
                  <c:v>43924.461216990741</c:v>
                </c:pt>
                <c:pt idx="15028">
                  <c:v>43924.465780127313</c:v>
                </c:pt>
                <c:pt idx="15029">
                  <c:v>43924.484338842594</c:v>
                </c:pt>
                <c:pt idx="15030">
                  <c:v>43924.492391481479</c:v>
                </c:pt>
                <c:pt idx="15031">
                  <c:v>43924.52106939815</c:v>
                </c:pt>
                <c:pt idx="15032">
                  <c:v>43924.551927777778</c:v>
                </c:pt>
                <c:pt idx="15033">
                  <c:v>43924.564284340275</c:v>
                </c:pt>
                <c:pt idx="15034">
                  <c:v>43924.6068556713</c:v>
                </c:pt>
                <c:pt idx="15035">
                  <c:v>43924.624720115738</c:v>
                </c:pt>
                <c:pt idx="15036">
                  <c:v>43924.679601504627</c:v>
                </c:pt>
                <c:pt idx="15037">
                  <c:v>43924.679877013892</c:v>
                </c:pt>
                <c:pt idx="15038">
                  <c:v>43924.692140555555</c:v>
                </c:pt>
                <c:pt idx="15039">
                  <c:v>43924.716607962961</c:v>
                </c:pt>
                <c:pt idx="15040">
                  <c:v>43924.735987546293</c:v>
                </c:pt>
                <c:pt idx="15041">
                  <c:v>43924.736504745371</c:v>
                </c:pt>
                <c:pt idx="15042">
                  <c:v>43924.748081122685</c:v>
                </c:pt>
                <c:pt idx="15043">
                  <c:v>43924.756068668983</c:v>
                </c:pt>
                <c:pt idx="15044">
                  <c:v>43924.768198182872</c:v>
                </c:pt>
                <c:pt idx="15045">
                  <c:v>43924.768384317133</c:v>
                </c:pt>
                <c:pt idx="15046">
                  <c:v>43924.770567430554</c:v>
                </c:pt>
                <c:pt idx="15047">
                  <c:v>43925.168265752312</c:v>
                </c:pt>
                <c:pt idx="15048">
                  <c:v>43925.195505625001</c:v>
                </c:pt>
                <c:pt idx="15049">
                  <c:v>43925.201967002315</c:v>
                </c:pt>
                <c:pt idx="15050">
                  <c:v>43925.224765983796</c:v>
                </c:pt>
                <c:pt idx="15051">
                  <c:v>43925.301418020834</c:v>
                </c:pt>
                <c:pt idx="15052">
                  <c:v>43925.430033645833</c:v>
                </c:pt>
                <c:pt idx="15053">
                  <c:v>43925.496766342592</c:v>
                </c:pt>
                <c:pt idx="15054">
                  <c:v>43925.498544722221</c:v>
                </c:pt>
                <c:pt idx="15055">
                  <c:v>43925.52308903935</c:v>
                </c:pt>
                <c:pt idx="15056">
                  <c:v>43925.694585729165</c:v>
                </c:pt>
                <c:pt idx="15057">
                  <c:v>43926.027930648146</c:v>
                </c:pt>
                <c:pt idx="15058">
                  <c:v>43926.304167557872</c:v>
                </c:pt>
                <c:pt idx="15059">
                  <c:v>43926.34000921296</c:v>
                </c:pt>
                <c:pt idx="15060">
                  <c:v>43926.347056759259</c:v>
                </c:pt>
                <c:pt idx="15061">
                  <c:v>43926.41668253472</c:v>
                </c:pt>
                <c:pt idx="15062">
                  <c:v>43926.418783668982</c:v>
                </c:pt>
                <c:pt idx="15063">
                  <c:v>43926.452123553237</c:v>
                </c:pt>
                <c:pt idx="15064">
                  <c:v>43926.520074826389</c:v>
                </c:pt>
                <c:pt idx="15065">
                  <c:v>43926.520991574071</c:v>
                </c:pt>
                <c:pt idx="15066">
                  <c:v>43926.530127233797</c:v>
                </c:pt>
                <c:pt idx="15067">
                  <c:v>43926.594411435188</c:v>
                </c:pt>
                <c:pt idx="15068">
                  <c:v>43926.600450787038</c:v>
                </c:pt>
                <c:pt idx="15069">
                  <c:v>43926.604643969906</c:v>
                </c:pt>
                <c:pt idx="15070">
                  <c:v>43926.630520694445</c:v>
                </c:pt>
                <c:pt idx="15071">
                  <c:v>43926.631739710647</c:v>
                </c:pt>
                <c:pt idx="15072">
                  <c:v>43926.638309189817</c:v>
                </c:pt>
                <c:pt idx="15073">
                  <c:v>43926.679643263888</c:v>
                </c:pt>
                <c:pt idx="15074">
                  <c:v>43926.683475034719</c:v>
                </c:pt>
                <c:pt idx="15075">
                  <c:v>43926.721673564818</c:v>
                </c:pt>
                <c:pt idx="15076">
                  <c:v>43926.746544016205</c:v>
                </c:pt>
                <c:pt idx="15077">
                  <c:v>43926.816137662034</c:v>
                </c:pt>
                <c:pt idx="15078">
                  <c:v>43927.036118229167</c:v>
                </c:pt>
                <c:pt idx="15079">
                  <c:v>43927.04688574074</c:v>
                </c:pt>
                <c:pt idx="15080">
                  <c:v>43927.076796122688</c:v>
                </c:pt>
                <c:pt idx="15081">
                  <c:v>43927.125313101853</c:v>
                </c:pt>
                <c:pt idx="15082">
                  <c:v>43927.12794421296</c:v>
                </c:pt>
                <c:pt idx="15083">
                  <c:v>43927.183620231481</c:v>
                </c:pt>
                <c:pt idx="15084">
                  <c:v>43927.195008402778</c:v>
                </c:pt>
                <c:pt idx="15085">
                  <c:v>43927.245327083336</c:v>
                </c:pt>
                <c:pt idx="15086">
                  <c:v>43927.323902847224</c:v>
                </c:pt>
                <c:pt idx="15087">
                  <c:v>43927.334833055553</c:v>
                </c:pt>
                <c:pt idx="15088">
                  <c:v>43927.349254016204</c:v>
                </c:pt>
                <c:pt idx="15089">
                  <c:v>43927.350812685188</c:v>
                </c:pt>
                <c:pt idx="15090">
                  <c:v>43927.363556215278</c:v>
                </c:pt>
                <c:pt idx="15091">
                  <c:v>43927.364381087966</c:v>
                </c:pt>
                <c:pt idx="15092">
                  <c:v>43927.367043865743</c:v>
                </c:pt>
                <c:pt idx="15093">
                  <c:v>43927.370699861109</c:v>
                </c:pt>
                <c:pt idx="15094">
                  <c:v>43927.376463148146</c:v>
                </c:pt>
                <c:pt idx="15095">
                  <c:v>43927.396181759257</c:v>
                </c:pt>
                <c:pt idx="15096">
                  <c:v>43927.413636712961</c:v>
                </c:pt>
                <c:pt idx="15097">
                  <c:v>43927.413720486111</c:v>
                </c:pt>
                <c:pt idx="15098">
                  <c:v>43927.426062951388</c:v>
                </c:pt>
                <c:pt idx="15099">
                  <c:v>43927.457633368052</c:v>
                </c:pt>
                <c:pt idx="15100">
                  <c:v>43927.457931620367</c:v>
                </c:pt>
                <c:pt idx="15101">
                  <c:v>43927.636251238429</c:v>
                </c:pt>
                <c:pt idx="15102">
                  <c:v>43927.691634317132</c:v>
                </c:pt>
                <c:pt idx="15103">
                  <c:v>43927.692681099536</c:v>
                </c:pt>
                <c:pt idx="15104">
                  <c:v>43927.770826562497</c:v>
                </c:pt>
                <c:pt idx="15105">
                  <c:v>43927.772238067133</c:v>
                </c:pt>
                <c:pt idx="15106">
                  <c:v>43927.773770266205</c:v>
                </c:pt>
                <c:pt idx="15107">
                  <c:v>43927.834410381947</c:v>
                </c:pt>
                <c:pt idx="15108">
                  <c:v>43927.847618738429</c:v>
                </c:pt>
                <c:pt idx="15109">
                  <c:v>43927.857095729167</c:v>
                </c:pt>
                <c:pt idx="15110">
                  <c:v>43927.907748379628</c:v>
                </c:pt>
                <c:pt idx="15111">
                  <c:v>43928.022046377315</c:v>
                </c:pt>
                <c:pt idx="15112">
                  <c:v>43928.116677013888</c:v>
                </c:pt>
                <c:pt idx="15113">
                  <c:v>43928.198054907407</c:v>
                </c:pt>
                <c:pt idx="15114">
                  <c:v>43928.215508310182</c:v>
                </c:pt>
                <c:pt idx="15115">
                  <c:v>43928.231805277777</c:v>
                </c:pt>
                <c:pt idx="15116">
                  <c:v>43928.250800601854</c:v>
                </c:pt>
                <c:pt idx="15117">
                  <c:v>43928.340059571761</c:v>
                </c:pt>
                <c:pt idx="15118">
                  <c:v>43928.340539560188</c:v>
                </c:pt>
                <c:pt idx="15119">
                  <c:v>43928.421862407406</c:v>
                </c:pt>
                <c:pt idx="15120">
                  <c:v>43928.480877615744</c:v>
                </c:pt>
                <c:pt idx="15121">
                  <c:v>43928.484419884262</c:v>
                </c:pt>
                <c:pt idx="15122">
                  <c:v>43928.519611354168</c:v>
                </c:pt>
                <c:pt idx="15123">
                  <c:v>43928.529571527775</c:v>
                </c:pt>
                <c:pt idx="15124">
                  <c:v>43928.672784444447</c:v>
                </c:pt>
                <c:pt idx="15125">
                  <c:v>43928.91785957176</c:v>
                </c:pt>
                <c:pt idx="15126">
                  <c:v>43928.92081585648</c:v>
                </c:pt>
                <c:pt idx="15127">
                  <c:v>43928.93259045139</c:v>
                </c:pt>
                <c:pt idx="15128">
                  <c:v>43928.934337430554</c:v>
                </c:pt>
                <c:pt idx="15129">
                  <c:v>43928.936085532405</c:v>
                </c:pt>
                <c:pt idx="15130">
                  <c:v>43928.941207523145</c:v>
                </c:pt>
                <c:pt idx="15131">
                  <c:v>43929.022006817133</c:v>
                </c:pt>
                <c:pt idx="15132">
                  <c:v>43929.053729942127</c:v>
                </c:pt>
                <c:pt idx="15133">
                  <c:v>43929.07641854167</c:v>
                </c:pt>
                <c:pt idx="15134">
                  <c:v>43929.082264247685</c:v>
                </c:pt>
                <c:pt idx="15135">
                  <c:v>43929.10348140046</c:v>
                </c:pt>
                <c:pt idx="15136">
                  <c:v>43929.281812569447</c:v>
                </c:pt>
                <c:pt idx="15137">
                  <c:v>43929.289043460645</c:v>
                </c:pt>
                <c:pt idx="15138">
                  <c:v>43929.293469571756</c:v>
                </c:pt>
                <c:pt idx="15139">
                  <c:v>43929.456221631946</c:v>
                </c:pt>
                <c:pt idx="15140">
                  <c:v>43929.459291597224</c:v>
                </c:pt>
                <c:pt idx="15141">
                  <c:v>43929.466949907408</c:v>
                </c:pt>
                <c:pt idx="15142">
                  <c:v>43929.475384594909</c:v>
                </c:pt>
                <c:pt idx="15143">
                  <c:v>43929.475887719906</c:v>
                </c:pt>
                <c:pt idx="15144">
                  <c:v>43929.555147789353</c:v>
                </c:pt>
                <c:pt idx="15145">
                  <c:v>43929.722634039354</c:v>
                </c:pt>
                <c:pt idx="15146">
                  <c:v>43929.730508506946</c:v>
                </c:pt>
                <c:pt idx="15147">
                  <c:v>43929.73117068287</c:v>
                </c:pt>
                <c:pt idx="15148">
                  <c:v>43929.757302858794</c:v>
                </c:pt>
                <c:pt idx="15149">
                  <c:v>43929.78387309028</c:v>
                </c:pt>
                <c:pt idx="15150">
                  <c:v>43929.790042326385</c:v>
                </c:pt>
                <c:pt idx="15151">
                  <c:v>43929.920766342591</c:v>
                </c:pt>
                <c:pt idx="15152">
                  <c:v>43929.991809513886</c:v>
                </c:pt>
                <c:pt idx="15153">
                  <c:v>43930.207155023149</c:v>
                </c:pt>
                <c:pt idx="15154">
                  <c:v>43930.240396817127</c:v>
                </c:pt>
                <c:pt idx="15155">
                  <c:v>43930.245023842595</c:v>
                </c:pt>
                <c:pt idx="15156">
                  <c:v>43930.291030486114</c:v>
                </c:pt>
                <c:pt idx="15157">
                  <c:v>43930.305305613423</c:v>
                </c:pt>
                <c:pt idx="15158">
                  <c:v>43930.306557974538</c:v>
                </c:pt>
                <c:pt idx="15159">
                  <c:v>43930.310690266204</c:v>
                </c:pt>
                <c:pt idx="15160">
                  <c:v>43930.316815370374</c:v>
                </c:pt>
                <c:pt idx="15161">
                  <c:v>43930.419479814816</c:v>
                </c:pt>
                <c:pt idx="15162">
                  <c:v>43930.637844097226</c:v>
                </c:pt>
                <c:pt idx="15163">
                  <c:v>43930.641245497682</c:v>
                </c:pt>
                <c:pt idx="15164">
                  <c:v>43930.707893865743</c:v>
                </c:pt>
                <c:pt idx="15165">
                  <c:v>43930.761996319445</c:v>
                </c:pt>
                <c:pt idx="15166">
                  <c:v>43930.766285625003</c:v>
                </c:pt>
                <c:pt idx="15167">
                  <c:v>43930.910402696762</c:v>
                </c:pt>
                <c:pt idx="15168">
                  <c:v>43930.920754050923</c:v>
                </c:pt>
                <c:pt idx="15169">
                  <c:v>43930.964230787038</c:v>
                </c:pt>
                <c:pt idx="15170">
                  <c:v>43930.966502083334</c:v>
                </c:pt>
                <c:pt idx="15171">
                  <c:v>43931.053796875</c:v>
                </c:pt>
                <c:pt idx="15172">
                  <c:v>43931.054950324076</c:v>
                </c:pt>
                <c:pt idx="15173">
                  <c:v>43931.057080185186</c:v>
                </c:pt>
                <c:pt idx="15174">
                  <c:v>43931.073135694445</c:v>
                </c:pt>
                <c:pt idx="15175">
                  <c:v>43931.171112048614</c:v>
                </c:pt>
                <c:pt idx="15176">
                  <c:v>43931.177353703701</c:v>
                </c:pt>
                <c:pt idx="15177">
                  <c:v>43931.260772488429</c:v>
                </c:pt>
                <c:pt idx="15178">
                  <c:v>43931.29066431713</c:v>
                </c:pt>
                <c:pt idx="15179">
                  <c:v>43931.30009892361</c:v>
                </c:pt>
                <c:pt idx="15180">
                  <c:v>43931.30144516204</c:v>
                </c:pt>
                <c:pt idx="15181">
                  <c:v>43931.302330150465</c:v>
                </c:pt>
                <c:pt idx="15182">
                  <c:v>43931.353799525466</c:v>
                </c:pt>
                <c:pt idx="15183">
                  <c:v>43931.403936400464</c:v>
                </c:pt>
                <c:pt idx="15184">
                  <c:v>43931.434725613428</c:v>
                </c:pt>
                <c:pt idx="15185">
                  <c:v>43931.481139317133</c:v>
                </c:pt>
                <c:pt idx="15186">
                  <c:v>43931.493853495369</c:v>
                </c:pt>
                <c:pt idx="15187">
                  <c:v>43931.496050590278</c:v>
                </c:pt>
                <c:pt idx="15188">
                  <c:v>43931.500965567131</c:v>
                </c:pt>
                <c:pt idx="15189">
                  <c:v>43931.504586261573</c:v>
                </c:pt>
                <c:pt idx="15190">
                  <c:v>43931.595982696759</c:v>
                </c:pt>
                <c:pt idx="15191">
                  <c:v>43931.596894953705</c:v>
                </c:pt>
                <c:pt idx="15192">
                  <c:v>43931.726955613427</c:v>
                </c:pt>
                <c:pt idx="15193">
                  <c:v>43931.736573321759</c:v>
                </c:pt>
                <c:pt idx="15194">
                  <c:v>43931.74279851852</c:v>
                </c:pt>
                <c:pt idx="15195">
                  <c:v>43931.742990694445</c:v>
                </c:pt>
                <c:pt idx="15196">
                  <c:v>43931.752735277776</c:v>
                </c:pt>
                <c:pt idx="15197">
                  <c:v>43931.755782048611</c:v>
                </c:pt>
                <c:pt idx="15198">
                  <c:v>43931.757944317127</c:v>
                </c:pt>
                <c:pt idx="15199">
                  <c:v>43931.761942094905</c:v>
                </c:pt>
                <c:pt idx="15200">
                  <c:v>43931.766770509261</c:v>
                </c:pt>
                <c:pt idx="15201">
                  <c:v>43931.771494675922</c:v>
                </c:pt>
                <c:pt idx="15202">
                  <c:v>43931.771786759258</c:v>
                </c:pt>
                <c:pt idx="15203">
                  <c:v>43931.779434166667</c:v>
                </c:pt>
                <c:pt idx="15204">
                  <c:v>43931.82833585648</c:v>
                </c:pt>
                <c:pt idx="15205">
                  <c:v>43931.885539027775</c:v>
                </c:pt>
                <c:pt idx="15206">
                  <c:v>43931.903210775461</c:v>
                </c:pt>
                <c:pt idx="15207">
                  <c:v>43931.920668645835</c:v>
                </c:pt>
                <c:pt idx="15208">
                  <c:v>43932.195829918979</c:v>
                </c:pt>
                <c:pt idx="15209">
                  <c:v>43932.225850150462</c:v>
                </c:pt>
                <c:pt idx="15210">
                  <c:v>43932.241634178237</c:v>
                </c:pt>
                <c:pt idx="15211">
                  <c:v>43932.285137592589</c:v>
                </c:pt>
                <c:pt idx="15212">
                  <c:v>43932.296725752312</c:v>
                </c:pt>
                <c:pt idx="15213">
                  <c:v>43932.377539374997</c:v>
                </c:pt>
                <c:pt idx="15214">
                  <c:v>43932.414081111114</c:v>
                </c:pt>
                <c:pt idx="15215">
                  <c:v>43932.480131458331</c:v>
                </c:pt>
                <c:pt idx="15216">
                  <c:v>43932.482197916666</c:v>
                </c:pt>
                <c:pt idx="15217">
                  <c:v>43932.530239039355</c:v>
                </c:pt>
                <c:pt idx="15218">
                  <c:v>43932.569072615741</c:v>
                </c:pt>
                <c:pt idx="15219">
                  <c:v>43932.678344039348</c:v>
                </c:pt>
                <c:pt idx="15220">
                  <c:v>43932.697439351854</c:v>
                </c:pt>
                <c:pt idx="15221">
                  <c:v>43932.697862349538</c:v>
                </c:pt>
                <c:pt idx="15222">
                  <c:v>43932.723078553237</c:v>
                </c:pt>
                <c:pt idx="15223">
                  <c:v>43932.739929328702</c:v>
                </c:pt>
                <c:pt idx="15224">
                  <c:v>43932.742560914354</c:v>
                </c:pt>
                <c:pt idx="15225">
                  <c:v>43932.952480763888</c:v>
                </c:pt>
                <c:pt idx="15226">
                  <c:v>43932.958241180553</c:v>
                </c:pt>
                <c:pt idx="15227">
                  <c:v>43932.959201030091</c:v>
                </c:pt>
                <c:pt idx="15228">
                  <c:v>43933.006596666666</c:v>
                </c:pt>
                <c:pt idx="15229">
                  <c:v>43933.073230821756</c:v>
                </c:pt>
                <c:pt idx="15230">
                  <c:v>43933.169566840275</c:v>
                </c:pt>
                <c:pt idx="15231">
                  <c:v>43933.26109148148</c:v>
                </c:pt>
                <c:pt idx="15232">
                  <c:v>43933.342137129628</c:v>
                </c:pt>
                <c:pt idx="15233">
                  <c:v>43933.380007245367</c:v>
                </c:pt>
                <c:pt idx="15234">
                  <c:v>43933.41724422454</c:v>
                </c:pt>
                <c:pt idx="15235">
                  <c:v>43933.620945462964</c:v>
                </c:pt>
                <c:pt idx="15236">
                  <c:v>43933.72869689815</c:v>
                </c:pt>
                <c:pt idx="15237">
                  <c:v>43933.731736076392</c:v>
                </c:pt>
                <c:pt idx="15238">
                  <c:v>43933.750305543981</c:v>
                </c:pt>
                <c:pt idx="15239">
                  <c:v>43933.752403587961</c:v>
                </c:pt>
                <c:pt idx="15240">
                  <c:v>43934.161296215279</c:v>
                </c:pt>
                <c:pt idx="15241">
                  <c:v>43934.250405775463</c:v>
                </c:pt>
                <c:pt idx="15242">
                  <c:v>43934.299447129626</c:v>
                </c:pt>
                <c:pt idx="15243">
                  <c:v>43934.311842291667</c:v>
                </c:pt>
                <c:pt idx="15244">
                  <c:v>43934.312337071759</c:v>
                </c:pt>
                <c:pt idx="15245">
                  <c:v>43934.317105972223</c:v>
                </c:pt>
                <c:pt idx="15246">
                  <c:v>43934.318295486111</c:v>
                </c:pt>
                <c:pt idx="15247">
                  <c:v>43934.320601817133</c:v>
                </c:pt>
                <c:pt idx="15248">
                  <c:v>43934.324665196757</c:v>
                </c:pt>
                <c:pt idx="15249">
                  <c:v>43934.352955694441</c:v>
                </c:pt>
                <c:pt idx="15250">
                  <c:v>43934.386539490741</c:v>
                </c:pt>
                <c:pt idx="15251">
                  <c:v>43934.387624687501</c:v>
                </c:pt>
                <c:pt idx="15252">
                  <c:v>43934.387887164354</c:v>
                </c:pt>
                <c:pt idx="15253">
                  <c:v>43934.388412060187</c:v>
                </c:pt>
                <c:pt idx="15254">
                  <c:v>43934.388654039351</c:v>
                </c:pt>
                <c:pt idx="15255">
                  <c:v>43934.389403321758</c:v>
                </c:pt>
                <c:pt idx="15256">
                  <c:v>43934.405791296296</c:v>
                </c:pt>
                <c:pt idx="15257">
                  <c:v>43934.414347280093</c:v>
                </c:pt>
                <c:pt idx="15258">
                  <c:v>43934.414522557869</c:v>
                </c:pt>
                <c:pt idx="15259">
                  <c:v>43934.416958252317</c:v>
                </c:pt>
                <c:pt idx="15260">
                  <c:v>43934.417174409726</c:v>
                </c:pt>
                <c:pt idx="15261">
                  <c:v>43934.445514942126</c:v>
                </c:pt>
                <c:pt idx="15262">
                  <c:v>43934.446871284723</c:v>
                </c:pt>
                <c:pt idx="15263">
                  <c:v>43934.458820868058</c:v>
                </c:pt>
                <c:pt idx="15264">
                  <c:v>43934.497481296297</c:v>
                </c:pt>
                <c:pt idx="15265">
                  <c:v>43934.558882893522</c:v>
                </c:pt>
                <c:pt idx="15266">
                  <c:v>43934.634868333334</c:v>
                </c:pt>
                <c:pt idx="15267">
                  <c:v>43934.653427164354</c:v>
                </c:pt>
                <c:pt idx="15268">
                  <c:v>43934.656014340275</c:v>
                </c:pt>
                <c:pt idx="15269">
                  <c:v>43934.663756979164</c:v>
                </c:pt>
                <c:pt idx="15270">
                  <c:v>43934.677929270831</c:v>
                </c:pt>
                <c:pt idx="15271">
                  <c:v>43934.687840486113</c:v>
                </c:pt>
                <c:pt idx="15272">
                  <c:v>43934.705889594909</c:v>
                </c:pt>
                <c:pt idx="15273">
                  <c:v>43934.720832766201</c:v>
                </c:pt>
                <c:pt idx="15274">
                  <c:v>43934.721528495371</c:v>
                </c:pt>
                <c:pt idx="15275">
                  <c:v>43934.762568078702</c:v>
                </c:pt>
                <c:pt idx="15276">
                  <c:v>43934.905131041669</c:v>
                </c:pt>
                <c:pt idx="15277">
                  <c:v>43935.085710509258</c:v>
                </c:pt>
                <c:pt idx="15278">
                  <c:v>43935.152405787034</c:v>
                </c:pt>
                <c:pt idx="15279">
                  <c:v>43935.172353078706</c:v>
                </c:pt>
                <c:pt idx="15280">
                  <c:v>43935.265681689816</c:v>
                </c:pt>
                <c:pt idx="15281">
                  <c:v>43935.267103935184</c:v>
                </c:pt>
                <c:pt idx="15282">
                  <c:v>43935.267855486112</c:v>
                </c:pt>
                <c:pt idx="15283">
                  <c:v>43935.440917280095</c:v>
                </c:pt>
                <c:pt idx="15284">
                  <c:v>43935.460294537035</c:v>
                </c:pt>
                <c:pt idx="15285">
                  <c:v>43935.551206111108</c:v>
                </c:pt>
                <c:pt idx="15286">
                  <c:v>43935.581789675925</c:v>
                </c:pt>
                <c:pt idx="15287">
                  <c:v>43935.68069158565</c:v>
                </c:pt>
                <c:pt idx="15288">
                  <c:v>43935.683981782407</c:v>
                </c:pt>
                <c:pt idx="15289">
                  <c:v>43935.985041435182</c:v>
                </c:pt>
                <c:pt idx="15290">
                  <c:v>43936.034409618056</c:v>
                </c:pt>
                <c:pt idx="15291">
                  <c:v>43936.234148784722</c:v>
                </c:pt>
                <c:pt idx="15292">
                  <c:v>43936.248472291663</c:v>
                </c:pt>
                <c:pt idx="15293">
                  <c:v>43936.297442847223</c:v>
                </c:pt>
                <c:pt idx="15294">
                  <c:v>43936.40700861111</c:v>
                </c:pt>
                <c:pt idx="15295">
                  <c:v>43936.443757881942</c:v>
                </c:pt>
                <c:pt idx="15296">
                  <c:v>43936.446118344909</c:v>
                </c:pt>
                <c:pt idx="15297">
                  <c:v>43936.467573449074</c:v>
                </c:pt>
                <c:pt idx="15298">
                  <c:v>43936.513535636572</c:v>
                </c:pt>
                <c:pt idx="15299">
                  <c:v>43936.536952303242</c:v>
                </c:pt>
                <c:pt idx="15300">
                  <c:v>43936.539882430552</c:v>
                </c:pt>
                <c:pt idx="15301">
                  <c:v>43936.55353701389</c:v>
                </c:pt>
                <c:pt idx="15302">
                  <c:v>43936.566395624999</c:v>
                </c:pt>
                <c:pt idx="15303">
                  <c:v>43936.573622870368</c:v>
                </c:pt>
                <c:pt idx="15304">
                  <c:v>43936.579282372688</c:v>
                </c:pt>
                <c:pt idx="15305">
                  <c:v>43936.579484421294</c:v>
                </c:pt>
                <c:pt idx="15306">
                  <c:v>43936.604133749999</c:v>
                </c:pt>
                <c:pt idx="15307">
                  <c:v>43936.610852812497</c:v>
                </c:pt>
                <c:pt idx="15308">
                  <c:v>43936.842145057868</c:v>
                </c:pt>
                <c:pt idx="15309">
                  <c:v>43936.853927002318</c:v>
                </c:pt>
                <c:pt idx="15310">
                  <c:v>43937.056553923612</c:v>
                </c:pt>
                <c:pt idx="15311">
                  <c:v>43937.18510328704</c:v>
                </c:pt>
                <c:pt idx="15312">
                  <c:v>43937.428196006942</c:v>
                </c:pt>
                <c:pt idx="15313">
                  <c:v>43937.435949155093</c:v>
                </c:pt>
                <c:pt idx="15314">
                  <c:v>43937.440429745373</c:v>
                </c:pt>
                <c:pt idx="15315">
                  <c:v>43937.441804004629</c:v>
                </c:pt>
                <c:pt idx="15316">
                  <c:v>43937.448398032408</c:v>
                </c:pt>
                <c:pt idx="15317">
                  <c:v>43937.44955607639</c:v>
                </c:pt>
                <c:pt idx="15318">
                  <c:v>43937.463137638886</c:v>
                </c:pt>
                <c:pt idx="15319">
                  <c:v>43937.465740520835</c:v>
                </c:pt>
                <c:pt idx="15320">
                  <c:v>43937.471142152775</c:v>
                </c:pt>
                <c:pt idx="15321">
                  <c:v>43937.479606608795</c:v>
                </c:pt>
                <c:pt idx="15322">
                  <c:v>43937.494456828703</c:v>
                </c:pt>
                <c:pt idx="15323">
                  <c:v>43937.572709884262</c:v>
                </c:pt>
                <c:pt idx="15324">
                  <c:v>43937.666661712959</c:v>
                </c:pt>
                <c:pt idx="15325">
                  <c:v>43937.669998958336</c:v>
                </c:pt>
                <c:pt idx="15326">
                  <c:v>43937.70782689815</c:v>
                </c:pt>
                <c:pt idx="15327">
                  <c:v>43937.71359702546</c:v>
                </c:pt>
                <c:pt idx="15328">
                  <c:v>43937.715490347226</c:v>
                </c:pt>
                <c:pt idx="15329">
                  <c:v>43937.721806226851</c:v>
                </c:pt>
                <c:pt idx="15330">
                  <c:v>43937.734427407406</c:v>
                </c:pt>
                <c:pt idx="15331">
                  <c:v>43937.749306087964</c:v>
                </c:pt>
                <c:pt idx="15332">
                  <c:v>43938.052465462963</c:v>
                </c:pt>
                <c:pt idx="15333">
                  <c:v>43938.140124131947</c:v>
                </c:pt>
                <c:pt idx="15334">
                  <c:v>43938.143091469909</c:v>
                </c:pt>
                <c:pt idx="15335">
                  <c:v>43938.144612951386</c:v>
                </c:pt>
                <c:pt idx="15336">
                  <c:v>43938.220507210652</c:v>
                </c:pt>
                <c:pt idx="15337">
                  <c:v>43938.224748946763</c:v>
                </c:pt>
                <c:pt idx="15338">
                  <c:v>43938.237279953704</c:v>
                </c:pt>
                <c:pt idx="15339">
                  <c:v>43938.278285775465</c:v>
                </c:pt>
                <c:pt idx="15340">
                  <c:v>43938.280540381944</c:v>
                </c:pt>
                <c:pt idx="15341">
                  <c:v>43938.308405173608</c:v>
                </c:pt>
                <c:pt idx="15342">
                  <c:v>43938.353785162035</c:v>
                </c:pt>
                <c:pt idx="15343">
                  <c:v>43938.355828067128</c:v>
                </c:pt>
                <c:pt idx="15344">
                  <c:v>43938.415395717595</c:v>
                </c:pt>
                <c:pt idx="15345">
                  <c:v>43938.530865914348</c:v>
                </c:pt>
                <c:pt idx="15346">
                  <c:v>43938.531489143519</c:v>
                </c:pt>
                <c:pt idx="15347">
                  <c:v>43938.591983541664</c:v>
                </c:pt>
                <c:pt idx="15348">
                  <c:v>43938.597620624998</c:v>
                </c:pt>
                <c:pt idx="15349">
                  <c:v>43938.634874143521</c:v>
                </c:pt>
                <c:pt idx="15350">
                  <c:v>43938.636973032408</c:v>
                </c:pt>
                <c:pt idx="15351">
                  <c:v>43938.651197743056</c:v>
                </c:pt>
                <c:pt idx="15352">
                  <c:v>43938.683188738425</c:v>
                </c:pt>
                <c:pt idx="15353">
                  <c:v>43938.698939629627</c:v>
                </c:pt>
                <c:pt idx="15354">
                  <c:v>43938.699483599536</c:v>
                </c:pt>
                <c:pt idx="15355">
                  <c:v>43938.700970011574</c:v>
                </c:pt>
                <c:pt idx="15356">
                  <c:v>43938.701158912037</c:v>
                </c:pt>
                <c:pt idx="15357">
                  <c:v>43938.702678020833</c:v>
                </c:pt>
                <c:pt idx="15358">
                  <c:v>43938.836069629629</c:v>
                </c:pt>
                <c:pt idx="15359">
                  <c:v>43939.271640671293</c:v>
                </c:pt>
                <c:pt idx="15360">
                  <c:v>43939.295843611108</c:v>
                </c:pt>
                <c:pt idx="15361">
                  <c:v>43939.358487569443</c:v>
                </c:pt>
                <c:pt idx="15362">
                  <c:v>43939.368483182872</c:v>
                </c:pt>
                <c:pt idx="15363">
                  <c:v>43939.430503333337</c:v>
                </c:pt>
                <c:pt idx="15364">
                  <c:v>43939.477296006946</c:v>
                </c:pt>
                <c:pt idx="15365">
                  <c:v>43939.657376689815</c:v>
                </c:pt>
                <c:pt idx="15366">
                  <c:v>43939.680705706021</c:v>
                </c:pt>
                <c:pt idx="15367">
                  <c:v>43939.709177314813</c:v>
                </c:pt>
                <c:pt idx="15368">
                  <c:v>43939.73516261574</c:v>
                </c:pt>
                <c:pt idx="15369">
                  <c:v>43939.744264745372</c:v>
                </c:pt>
                <c:pt idx="15370">
                  <c:v>43940.19749189815</c:v>
                </c:pt>
                <c:pt idx="15371">
                  <c:v>43940.204943229168</c:v>
                </c:pt>
                <c:pt idx="15372">
                  <c:v>43940.225302152779</c:v>
                </c:pt>
                <c:pt idx="15373">
                  <c:v>43940.356450810184</c:v>
                </c:pt>
                <c:pt idx="15374">
                  <c:v>43940.363044942133</c:v>
                </c:pt>
                <c:pt idx="15375">
                  <c:v>43940.408280011572</c:v>
                </c:pt>
                <c:pt idx="15376">
                  <c:v>43940.413179849536</c:v>
                </c:pt>
                <c:pt idx="15377">
                  <c:v>43940.439669548614</c:v>
                </c:pt>
                <c:pt idx="15378">
                  <c:v>43940.446353680556</c:v>
                </c:pt>
                <c:pt idx="15379">
                  <c:v>43940.446759004626</c:v>
                </c:pt>
                <c:pt idx="15380">
                  <c:v>43940.45033496528</c:v>
                </c:pt>
                <c:pt idx="15381">
                  <c:v>43940.461489837966</c:v>
                </c:pt>
                <c:pt idx="15382">
                  <c:v>43940.464485381941</c:v>
                </c:pt>
                <c:pt idx="15383">
                  <c:v>43940.474997002311</c:v>
                </c:pt>
                <c:pt idx="15384">
                  <c:v>43940.503979699075</c:v>
                </c:pt>
                <c:pt idx="15385">
                  <c:v>43940.520616018519</c:v>
                </c:pt>
                <c:pt idx="15386">
                  <c:v>43940.550502523147</c:v>
                </c:pt>
                <c:pt idx="15387">
                  <c:v>43940.602592152776</c:v>
                </c:pt>
                <c:pt idx="15388">
                  <c:v>43940.603252928238</c:v>
                </c:pt>
                <c:pt idx="15389">
                  <c:v>43940.605150243056</c:v>
                </c:pt>
                <c:pt idx="15390">
                  <c:v>43940.606762858799</c:v>
                </c:pt>
                <c:pt idx="15391">
                  <c:v>43940.610860613429</c:v>
                </c:pt>
                <c:pt idx="15392">
                  <c:v>43940.614049976852</c:v>
                </c:pt>
                <c:pt idx="15393">
                  <c:v>43940.667855636573</c:v>
                </c:pt>
                <c:pt idx="15394">
                  <c:v>43940.679644699077</c:v>
                </c:pt>
                <c:pt idx="15395">
                  <c:v>43940.692468171299</c:v>
                </c:pt>
                <c:pt idx="15396">
                  <c:v>43940.698370486112</c:v>
                </c:pt>
                <c:pt idx="15397">
                  <c:v>43940.699534386571</c:v>
                </c:pt>
                <c:pt idx="15398">
                  <c:v>43940.700669016202</c:v>
                </c:pt>
                <c:pt idx="15399">
                  <c:v>43940.75780890046</c:v>
                </c:pt>
                <c:pt idx="15400">
                  <c:v>43940.767609803239</c:v>
                </c:pt>
                <c:pt idx="15401">
                  <c:v>43940.771106273147</c:v>
                </c:pt>
                <c:pt idx="15402">
                  <c:v>43940.771935752316</c:v>
                </c:pt>
                <c:pt idx="15403">
                  <c:v>43940.807688194443</c:v>
                </c:pt>
                <c:pt idx="15404">
                  <c:v>43940.809855821761</c:v>
                </c:pt>
                <c:pt idx="15405">
                  <c:v>43940.823865763887</c:v>
                </c:pt>
                <c:pt idx="15406">
                  <c:v>43940.824865949071</c:v>
                </c:pt>
                <c:pt idx="15407">
                  <c:v>43940.827485671296</c:v>
                </c:pt>
                <c:pt idx="15408">
                  <c:v>43940.845340648149</c:v>
                </c:pt>
                <c:pt idx="15409">
                  <c:v>43940.884467442127</c:v>
                </c:pt>
                <c:pt idx="15410">
                  <c:v>43941.233963831015</c:v>
                </c:pt>
                <c:pt idx="15411">
                  <c:v>43941.239487199076</c:v>
                </c:pt>
                <c:pt idx="15412">
                  <c:v>43941.263044097221</c:v>
                </c:pt>
                <c:pt idx="15413">
                  <c:v>43941.284895891207</c:v>
                </c:pt>
                <c:pt idx="15414">
                  <c:v>43941.28949599537</c:v>
                </c:pt>
                <c:pt idx="15415">
                  <c:v>43941.305243923613</c:v>
                </c:pt>
                <c:pt idx="15416">
                  <c:v>43941.305446469909</c:v>
                </c:pt>
                <c:pt idx="15417">
                  <c:v>43941.306897905095</c:v>
                </c:pt>
                <c:pt idx="15418">
                  <c:v>43941.310685578705</c:v>
                </c:pt>
                <c:pt idx="15419">
                  <c:v>43941.315717395832</c:v>
                </c:pt>
                <c:pt idx="15420">
                  <c:v>43941.327866793981</c:v>
                </c:pt>
                <c:pt idx="15421">
                  <c:v>43941.329439363428</c:v>
                </c:pt>
                <c:pt idx="15422">
                  <c:v>43941.424101064818</c:v>
                </c:pt>
                <c:pt idx="15423">
                  <c:v>43941.429468634262</c:v>
                </c:pt>
                <c:pt idx="15424">
                  <c:v>43941.444367418982</c:v>
                </c:pt>
                <c:pt idx="15425">
                  <c:v>43941.451276516207</c:v>
                </c:pt>
                <c:pt idx="15426">
                  <c:v>43941.457294722219</c:v>
                </c:pt>
                <c:pt idx="15427">
                  <c:v>43941.470005509262</c:v>
                </c:pt>
                <c:pt idx="15428">
                  <c:v>43941.473941863427</c:v>
                </c:pt>
                <c:pt idx="15429">
                  <c:v>43941.512431944444</c:v>
                </c:pt>
                <c:pt idx="15430">
                  <c:v>43941.517240659719</c:v>
                </c:pt>
                <c:pt idx="15431">
                  <c:v>43941.51772171296</c:v>
                </c:pt>
                <c:pt idx="15432">
                  <c:v>43941.523063333334</c:v>
                </c:pt>
                <c:pt idx="15433">
                  <c:v>43941.524278819445</c:v>
                </c:pt>
                <c:pt idx="15434">
                  <c:v>43941.531899953705</c:v>
                </c:pt>
                <c:pt idx="15435">
                  <c:v>43941.541338993055</c:v>
                </c:pt>
                <c:pt idx="15436">
                  <c:v>43941.55313734954</c:v>
                </c:pt>
                <c:pt idx="15437">
                  <c:v>43941.559256145832</c:v>
                </c:pt>
                <c:pt idx="15438">
                  <c:v>43941.56198741898</c:v>
                </c:pt>
                <c:pt idx="15439">
                  <c:v>43941.720234814813</c:v>
                </c:pt>
                <c:pt idx="15440">
                  <c:v>43941.720557442131</c:v>
                </c:pt>
                <c:pt idx="15441">
                  <c:v>43941.727034456017</c:v>
                </c:pt>
                <c:pt idx="15442">
                  <c:v>43941.731143819445</c:v>
                </c:pt>
                <c:pt idx="15443">
                  <c:v>43941.780388715277</c:v>
                </c:pt>
                <c:pt idx="15444">
                  <c:v>43942.109346689816</c:v>
                </c:pt>
                <c:pt idx="15445">
                  <c:v>43942.110746435188</c:v>
                </c:pt>
                <c:pt idx="15446">
                  <c:v>43942.114216944443</c:v>
                </c:pt>
                <c:pt idx="15447">
                  <c:v>43942.142655138887</c:v>
                </c:pt>
                <c:pt idx="15448">
                  <c:v>43942.143030879626</c:v>
                </c:pt>
                <c:pt idx="15449">
                  <c:v>43942.158740046296</c:v>
                </c:pt>
                <c:pt idx="15450">
                  <c:v>43942.162950601851</c:v>
                </c:pt>
                <c:pt idx="15451">
                  <c:v>43942.187524490742</c:v>
                </c:pt>
                <c:pt idx="15452">
                  <c:v>43942.206219224536</c:v>
                </c:pt>
                <c:pt idx="15453">
                  <c:v>43942.210199039349</c:v>
                </c:pt>
                <c:pt idx="15454">
                  <c:v>43942.211427650465</c:v>
                </c:pt>
                <c:pt idx="15455">
                  <c:v>43942.230569768515</c:v>
                </c:pt>
                <c:pt idx="15456">
                  <c:v>43942.245874594904</c:v>
                </c:pt>
                <c:pt idx="15457">
                  <c:v>43942.256121655089</c:v>
                </c:pt>
                <c:pt idx="15458">
                  <c:v>43942.258532962966</c:v>
                </c:pt>
                <c:pt idx="15459">
                  <c:v>43942.260170520836</c:v>
                </c:pt>
                <c:pt idx="15460">
                  <c:v>43942.262375509257</c:v>
                </c:pt>
                <c:pt idx="15461">
                  <c:v>43942.271524131946</c:v>
                </c:pt>
                <c:pt idx="15462">
                  <c:v>43942.27523958333</c:v>
                </c:pt>
                <c:pt idx="15463">
                  <c:v>43942.277046585645</c:v>
                </c:pt>
                <c:pt idx="15464">
                  <c:v>43942.307379768521</c:v>
                </c:pt>
                <c:pt idx="15465">
                  <c:v>43942.354584502318</c:v>
                </c:pt>
                <c:pt idx="15466">
                  <c:v>43942.535251921297</c:v>
                </c:pt>
                <c:pt idx="15467">
                  <c:v>43942.543125266202</c:v>
                </c:pt>
                <c:pt idx="15468">
                  <c:v>43942.545827465277</c:v>
                </c:pt>
                <c:pt idx="15469">
                  <c:v>43942.549417430557</c:v>
                </c:pt>
                <c:pt idx="15470">
                  <c:v>43942.558511516203</c:v>
                </c:pt>
                <c:pt idx="15471">
                  <c:v>43942.561449745372</c:v>
                </c:pt>
                <c:pt idx="15472">
                  <c:v>43942.562261296298</c:v>
                </c:pt>
                <c:pt idx="15473">
                  <c:v>43942.562703101852</c:v>
                </c:pt>
                <c:pt idx="15474">
                  <c:v>43942.5652609838</c:v>
                </c:pt>
                <c:pt idx="15475">
                  <c:v>43942.566453715277</c:v>
                </c:pt>
                <c:pt idx="15476">
                  <c:v>43942.682665416665</c:v>
                </c:pt>
                <c:pt idx="15477">
                  <c:v>43942.704963472221</c:v>
                </c:pt>
                <c:pt idx="15478">
                  <c:v>43942.746467916666</c:v>
                </c:pt>
                <c:pt idx="15479">
                  <c:v>43943.067356701387</c:v>
                </c:pt>
                <c:pt idx="15480">
                  <c:v>43943.148775474539</c:v>
                </c:pt>
                <c:pt idx="15481">
                  <c:v>43943.167516805559</c:v>
                </c:pt>
                <c:pt idx="15482">
                  <c:v>43943.172695624999</c:v>
                </c:pt>
                <c:pt idx="15483">
                  <c:v>43943.187272546296</c:v>
                </c:pt>
                <c:pt idx="15484">
                  <c:v>43943.23057540509</c:v>
                </c:pt>
                <c:pt idx="15485">
                  <c:v>43943.275591886573</c:v>
                </c:pt>
                <c:pt idx="15486">
                  <c:v>43943.281915659725</c:v>
                </c:pt>
                <c:pt idx="15487">
                  <c:v>43943.298910115744</c:v>
                </c:pt>
                <c:pt idx="15488">
                  <c:v>43943.304571759261</c:v>
                </c:pt>
                <c:pt idx="15489">
                  <c:v>43943.313579652779</c:v>
                </c:pt>
                <c:pt idx="15490">
                  <c:v>43943.343075879631</c:v>
                </c:pt>
                <c:pt idx="15491">
                  <c:v>43943.345537037036</c:v>
                </c:pt>
                <c:pt idx="15492">
                  <c:v>43943.354416168979</c:v>
                </c:pt>
                <c:pt idx="15493">
                  <c:v>43943.402259826391</c:v>
                </c:pt>
                <c:pt idx="15494">
                  <c:v>43943.416108530095</c:v>
                </c:pt>
                <c:pt idx="15495">
                  <c:v>43943.427441423613</c:v>
                </c:pt>
                <c:pt idx="15496">
                  <c:v>43943.438614131941</c:v>
                </c:pt>
                <c:pt idx="15497">
                  <c:v>43943.464267476855</c:v>
                </c:pt>
                <c:pt idx="15498">
                  <c:v>43943.527375810183</c:v>
                </c:pt>
                <c:pt idx="15499">
                  <c:v>43943.549969259257</c:v>
                </c:pt>
                <c:pt idx="15500">
                  <c:v>43943.570714097223</c:v>
                </c:pt>
                <c:pt idx="15501">
                  <c:v>43943.587631064816</c:v>
                </c:pt>
                <c:pt idx="15502">
                  <c:v>43943.647118391207</c:v>
                </c:pt>
                <c:pt idx="15503">
                  <c:v>43943.64781037037</c:v>
                </c:pt>
                <c:pt idx="15504">
                  <c:v>43943.651357685187</c:v>
                </c:pt>
                <c:pt idx="15505">
                  <c:v>43943.696484201391</c:v>
                </c:pt>
                <c:pt idx="15506">
                  <c:v>43944.012535624999</c:v>
                </c:pt>
                <c:pt idx="15507">
                  <c:v>43944.080570324077</c:v>
                </c:pt>
                <c:pt idx="15508">
                  <c:v>43944.135630486111</c:v>
                </c:pt>
                <c:pt idx="15509">
                  <c:v>43944.16416252315</c:v>
                </c:pt>
                <c:pt idx="15510">
                  <c:v>43944.250860995373</c:v>
                </c:pt>
                <c:pt idx="15511">
                  <c:v>43944.301362500002</c:v>
                </c:pt>
                <c:pt idx="15512">
                  <c:v>43944.338649155092</c:v>
                </c:pt>
                <c:pt idx="15513">
                  <c:v>43944.347039421293</c:v>
                </c:pt>
                <c:pt idx="15514">
                  <c:v>43944.368473564813</c:v>
                </c:pt>
                <c:pt idx="15515">
                  <c:v>43944.369475590276</c:v>
                </c:pt>
                <c:pt idx="15516">
                  <c:v>43944.370935104169</c:v>
                </c:pt>
                <c:pt idx="15517">
                  <c:v>43944.428763391203</c:v>
                </c:pt>
                <c:pt idx="15518">
                  <c:v>43944.437374733796</c:v>
                </c:pt>
                <c:pt idx="15519">
                  <c:v>43944.449942349536</c:v>
                </c:pt>
                <c:pt idx="15520">
                  <c:v>43944.454138854169</c:v>
                </c:pt>
                <c:pt idx="15521">
                  <c:v>43944.491428136571</c:v>
                </c:pt>
                <c:pt idx="15522">
                  <c:v>43944.513712569445</c:v>
                </c:pt>
                <c:pt idx="15523">
                  <c:v>43944.52267017361</c:v>
                </c:pt>
                <c:pt idx="15524">
                  <c:v>43944.522982326387</c:v>
                </c:pt>
                <c:pt idx="15525">
                  <c:v>43944.571114502316</c:v>
                </c:pt>
                <c:pt idx="15526">
                  <c:v>43944.619197939814</c:v>
                </c:pt>
                <c:pt idx="15527">
                  <c:v>43944.662592754627</c:v>
                </c:pt>
                <c:pt idx="15528">
                  <c:v>43944.663083715277</c:v>
                </c:pt>
                <c:pt idx="15529">
                  <c:v>43944.698984351853</c:v>
                </c:pt>
                <c:pt idx="15530">
                  <c:v>43945.053730324071</c:v>
                </c:pt>
                <c:pt idx="15531">
                  <c:v>43945.060496527774</c:v>
                </c:pt>
                <c:pt idx="15532">
                  <c:v>43945.091358541664</c:v>
                </c:pt>
                <c:pt idx="15533">
                  <c:v>43945.10452523148</c:v>
                </c:pt>
                <c:pt idx="15534">
                  <c:v>43945.2796121875</c:v>
                </c:pt>
                <c:pt idx="15535">
                  <c:v>43945.362805983794</c:v>
                </c:pt>
                <c:pt idx="15536">
                  <c:v>43945.460665891202</c:v>
                </c:pt>
                <c:pt idx="15537">
                  <c:v>43945.498754942128</c:v>
                </c:pt>
                <c:pt idx="15538">
                  <c:v>43945.500997152776</c:v>
                </c:pt>
                <c:pt idx="15539">
                  <c:v>43945.567209444445</c:v>
                </c:pt>
                <c:pt idx="15540">
                  <c:v>43945.611910543979</c:v>
                </c:pt>
                <c:pt idx="15541">
                  <c:v>43945.690899756948</c:v>
                </c:pt>
                <c:pt idx="15542">
                  <c:v>43945.695802048613</c:v>
                </c:pt>
                <c:pt idx="15543">
                  <c:v>43945.698557025462</c:v>
                </c:pt>
                <c:pt idx="15544">
                  <c:v>43945.698794444441</c:v>
                </c:pt>
                <c:pt idx="15545">
                  <c:v>43945.703687118053</c:v>
                </c:pt>
                <c:pt idx="15546">
                  <c:v>43945.714516481479</c:v>
                </c:pt>
                <c:pt idx="15547">
                  <c:v>43945.722323888891</c:v>
                </c:pt>
                <c:pt idx="15548">
                  <c:v>43945.7238125</c:v>
                </c:pt>
                <c:pt idx="15549">
                  <c:v>43945.724144768516</c:v>
                </c:pt>
                <c:pt idx="15550">
                  <c:v>43945.728611736115</c:v>
                </c:pt>
                <c:pt idx="15551">
                  <c:v>43946.108171944441</c:v>
                </c:pt>
                <c:pt idx="15552">
                  <c:v>43946.116552013889</c:v>
                </c:pt>
                <c:pt idx="15553">
                  <c:v>43946.146373009258</c:v>
                </c:pt>
                <c:pt idx="15554">
                  <c:v>43946.14868648148</c:v>
                </c:pt>
                <c:pt idx="15555">
                  <c:v>43946.158346319447</c:v>
                </c:pt>
                <c:pt idx="15556">
                  <c:v>43946.240979027774</c:v>
                </c:pt>
                <c:pt idx="15557">
                  <c:v>43946.298537627314</c:v>
                </c:pt>
                <c:pt idx="15558">
                  <c:v>43946.310336168979</c:v>
                </c:pt>
                <c:pt idx="15559">
                  <c:v>43946.312109768522</c:v>
                </c:pt>
                <c:pt idx="15560">
                  <c:v>43946.345638460647</c:v>
                </c:pt>
                <c:pt idx="15561">
                  <c:v>43946.526909513886</c:v>
                </c:pt>
                <c:pt idx="15562">
                  <c:v>43946.565821504628</c:v>
                </c:pt>
                <c:pt idx="15563">
                  <c:v>43946.598012870367</c:v>
                </c:pt>
                <c:pt idx="15564">
                  <c:v>43946.720231874999</c:v>
                </c:pt>
                <c:pt idx="15565">
                  <c:v>43946.815590625003</c:v>
                </c:pt>
                <c:pt idx="15566">
                  <c:v>43946.844405925927</c:v>
                </c:pt>
                <c:pt idx="15567">
                  <c:v>43946.877602465276</c:v>
                </c:pt>
                <c:pt idx="15568">
                  <c:v>43947.157498865738</c:v>
                </c:pt>
                <c:pt idx="15569">
                  <c:v>43947.331579872684</c:v>
                </c:pt>
                <c:pt idx="15570">
                  <c:v>43947.351364849535</c:v>
                </c:pt>
                <c:pt idx="15571">
                  <c:v>43947.374884131947</c:v>
                </c:pt>
                <c:pt idx="15572">
                  <c:v>43947.389741076389</c:v>
                </c:pt>
                <c:pt idx="15573">
                  <c:v>43947.422596400465</c:v>
                </c:pt>
                <c:pt idx="15574">
                  <c:v>43947.4440249537</c:v>
                </c:pt>
                <c:pt idx="15575">
                  <c:v>43947.547717662041</c:v>
                </c:pt>
                <c:pt idx="15576">
                  <c:v>43947.617588043984</c:v>
                </c:pt>
                <c:pt idx="15577">
                  <c:v>43947.633018599539</c:v>
                </c:pt>
                <c:pt idx="15578">
                  <c:v>43947.656617175926</c:v>
                </c:pt>
                <c:pt idx="15579">
                  <c:v>43947.657569768518</c:v>
                </c:pt>
                <c:pt idx="15580">
                  <c:v>43947.687925798615</c:v>
                </c:pt>
                <c:pt idx="15581">
                  <c:v>43947.76446416667</c:v>
                </c:pt>
                <c:pt idx="15582">
                  <c:v>43947.81511398148</c:v>
                </c:pt>
                <c:pt idx="15583">
                  <c:v>43948.055546990741</c:v>
                </c:pt>
                <c:pt idx="15584">
                  <c:v>43948.164642523145</c:v>
                </c:pt>
                <c:pt idx="15585">
                  <c:v>43948.194421388886</c:v>
                </c:pt>
                <c:pt idx="15586">
                  <c:v>43948.25943568287</c:v>
                </c:pt>
                <c:pt idx="15587">
                  <c:v>43948.325192083335</c:v>
                </c:pt>
                <c:pt idx="15588">
                  <c:v>43948.362471909721</c:v>
                </c:pt>
                <c:pt idx="15589">
                  <c:v>43948.371188425925</c:v>
                </c:pt>
                <c:pt idx="15590">
                  <c:v>43948.432406898151</c:v>
                </c:pt>
                <c:pt idx="15591">
                  <c:v>43948.459351516205</c:v>
                </c:pt>
                <c:pt idx="15592">
                  <c:v>43948.459871412037</c:v>
                </c:pt>
                <c:pt idx="15593">
                  <c:v>43948.465866550927</c:v>
                </c:pt>
                <c:pt idx="15594">
                  <c:v>43948.477883935186</c:v>
                </c:pt>
                <c:pt idx="15595">
                  <c:v>43948.478367407406</c:v>
                </c:pt>
                <c:pt idx="15596">
                  <c:v>43948.491478668984</c:v>
                </c:pt>
                <c:pt idx="15597">
                  <c:v>43948.492337407406</c:v>
                </c:pt>
                <c:pt idx="15598">
                  <c:v>43948.501408229167</c:v>
                </c:pt>
                <c:pt idx="15599">
                  <c:v>43948.502810138889</c:v>
                </c:pt>
                <c:pt idx="15600">
                  <c:v>43948.507317731484</c:v>
                </c:pt>
                <c:pt idx="15601">
                  <c:v>43948.508129733797</c:v>
                </c:pt>
                <c:pt idx="15602">
                  <c:v>43948.512365671297</c:v>
                </c:pt>
                <c:pt idx="15603">
                  <c:v>43948.512936770836</c:v>
                </c:pt>
                <c:pt idx="15604">
                  <c:v>43948.515050162037</c:v>
                </c:pt>
                <c:pt idx="15605">
                  <c:v>43948.562177731481</c:v>
                </c:pt>
                <c:pt idx="15606">
                  <c:v>43948.569580856485</c:v>
                </c:pt>
                <c:pt idx="15607">
                  <c:v>43948.655354768518</c:v>
                </c:pt>
                <c:pt idx="15608">
                  <c:v>43948.663132557871</c:v>
                </c:pt>
                <c:pt idx="15609">
                  <c:v>43948.757050011576</c:v>
                </c:pt>
                <c:pt idx="15610">
                  <c:v>43948.758248252314</c:v>
                </c:pt>
                <c:pt idx="15611">
                  <c:v>43948.776605162035</c:v>
                </c:pt>
                <c:pt idx="15612">
                  <c:v>43948.776797106482</c:v>
                </c:pt>
                <c:pt idx="15613">
                  <c:v>43948.777998055557</c:v>
                </c:pt>
                <c:pt idx="15614">
                  <c:v>43948.823883819445</c:v>
                </c:pt>
                <c:pt idx="15615">
                  <c:v>43948.82603275463</c:v>
                </c:pt>
                <c:pt idx="15616">
                  <c:v>43948.845036493054</c:v>
                </c:pt>
                <c:pt idx="15617">
                  <c:v>43948.846624745369</c:v>
                </c:pt>
                <c:pt idx="15618">
                  <c:v>43948.850019131947</c:v>
                </c:pt>
                <c:pt idx="15619">
                  <c:v>43948.850715428242</c:v>
                </c:pt>
                <c:pt idx="15620">
                  <c:v>43949.028631319445</c:v>
                </c:pt>
                <c:pt idx="15621">
                  <c:v>43949.049597349534</c:v>
                </c:pt>
                <c:pt idx="15622">
                  <c:v>43949.051092013891</c:v>
                </c:pt>
                <c:pt idx="15623">
                  <c:v>43949.056131261576</c:v>
                </c:pt>
                <c:pt idx="15624">
                  <c:v>43949.106766053243</c:v>
                </c:pt>
                <c:pt idx="15625">
                  <c:v>43949.18168927083</c:v>
                </c:pt>
                <c:pt idx="15626">
                  <c:v>43949.275104872686</c:v>
                </c:pt>
                <c:pt idx="15627">
                  <c:v>43949.309451678244</c:v>
                </c:pt>
                <c:pt idx="15628">
                  <c:v>43949.407881261577</c:v>
                </c:pt>
                <c:pt idx="15629">
                  <c:v>43949.423762071761</c:v>
                </c:pt>
                <c:pt idx="15630">
                  <c:v>43949.43892306713</c:v>
                </c:pt>
                <c:pt idx="15631">
                  <c:v>43949.447237372682</c:v>
                </c:pt>
                <c:pt idx="15632">
                  <c:v>43949.489141168982</c:v>
                </c:pt>
                <c:pt idx="15633">
                  <c:v>43949.518999375003</c:v>
                </c:pt>
                <c:pt idx="15634">
                  <c:v>43949.521544050927</c:v>
                </c:pt>
                <c:pt idx="15635">
                  <c:v>43949.522268414352</c:v>
                </c:pt>
                <c:pt idx="15636">
                  <c:v>43949.523418506942</c:v>
                </c:pt>
                <c:pt idx="15637">
                  <c:v>43949.524772986108</c:v>
                </c:pt>
                <c:pt idx="15638">
                  <c:v>43949.530373171299</c:v>
                </c:pt>
                <c:pt idx="15639">
                  <c:v>43949.540617534723</c:v>
                </c:pt>
                <c:pt idx="15640">
                  <c:v>43949.544647326387</c:v>
                </c:pt>
                <c:pt idx="15641">
                  <c:v>43949.576983495368</c:v>
                </c:pt>
                <c:pt idx="15642">
                  <c:v>43949.60413107639</c:v>
                </c:pt>
                <c:pt idx="15643">
                  <c:v>43949.612520555558</c:v>
                </c:pt>
                <c:pt idx="15644">
                  <c:v>43949.614907199073</c:v>
                </c:pt>
                <c:pt idx="15645">
                  <c:v>43949.616203287034</c:v>
                </c:pt>
                <c:pt idx="15646">
                  <c:v>43949.617353321759</c:v>
                </c:pt>
                <c:pt idx="15647">
                  <c:v>43949.647941944444</c:v>
                </c:pt>
                <c:pt idx="15648">
                  <c:v>43949.666689328704</c:v>
                </c:pt>
                <c:pt idx="15649">
                  <c:v>43949.667525462966</c:v>
                </c:pt>
                <c:pt idx="15650">
                  <c:v>43949.690119826388</c:v>
                </c:pt>
                <c:pt idx="15651">
                  <c:v>43949.694950173609</c:v>
                </c:pt>
                <c:pt idx="15652">
                  <c:v>43949.707822997683</c:v>
                </c:pt>
                <c:pt idx="15653">
                  <c:v>43949.730611550927</c:v>
                </c:pt>
                <c:pt idx="15654">
                  <c:v>43949.744043449071</c:v>
                </c:pt>
                <c:pt idx="15655">
                  <c:v>43949.762795856484</c:v>
                </c:pt>
                <c:pt idx="15656">
                  <c:v>43949.776281574072</c:v>
                </c:pt>
                <c:pt idx="15657">
                  <c:v>43949.89008834491</c:v>
                </c:pt>
                <c:pt idx="15658">
                  <c:v>43950.120491782407</c:v>
                </c:pt>
                <c:pt idx="15659">
                  <c:v>43950.156638854169</c:v>
                </c:pt>
                <c:pt idx="15660">
                  <c:v>43950.161417754629</c:v>
                </c:pt>
                <c:pt idx="15661">
                  <c:v>43950.163424907405</c:v>
                </c:pt>
                <c:pt idx="15662">
                  <c:v>43950.169410185183</c:v>
                </c:pt>
                <c:pt idx="15663">
                  <c:v>43950.17184664352</c:v>
                </c:pt>
                <c:pt idx="15664">
                  <c:v>43950.174422129632</c:v>
                </c:pt>
                <c:pt idx="15665">
                  <c:v>43950.181734027778</c:v>
                </c:pt>
                <c:pt idx="15666">
                  <c:v>43950.185033518515</c:v>
                </c:pt>
                <c:pt idx="15667">
                  <c:v>43950.268946215278</c:v>
                </c:pt>
                <c:pt idx="15668">
                  <c:v>43950.281605150463</c:v>
                </c:pt>
                <c:pt idx="15669">
                  <c:v>43950.330034618055</c:v>
                </c:pt>
                <c:pt idx="15670">
                  <c:v>43950.333255034719</c:v>
                </c:pt>
                <c:pt idx="15671">
                  <c:v>43950.360624745372</c:v>
                </c:pt>
                <c:pt idx="15672">
                  <c:v>43950.362240254632</c:v>
                </c:pt>
                <c:pt idx="15673">
                  <c:v>43950.389300011571</c:v>
                </c:pt>
                <c:pt idx="15674">
                  <c:v>43950.393704942129</c:v>
                </c:pt>
                <c:pt idx="15675">
                  <c:v>43950.404873634259</c:v>
                </c:pt>
                <c:pt idx="15676">
                  <c:v>43950.406794953706</c:v>
                </c:pt>
                <c:pt idx="15677">
                  <c:v>43950.407588703703</c:v>
                </c:pt>
                <c:pt idx="15678">
                  <c:v>43950.424907835652</c:v>
                </c:pt>
                <c:pt idx="15679">
                  <c:v>43950.50330895833</c:v>
                </c:pt>
                <c:pt idx="15680">
                  <c:v>43950.520751493059</c:v>
                </c:pt>
                <c:pt idx="15681">
                  <c:v>43950.544936331018</c:v>
                </c:pt>
                <c:pt idx="15682">
                  <c:v>43950.555103483799</c:v>
                </c:pt>
                <c:pt idx="15683">
                  <c:v>43950.56255347222</c:v>
                </c:pt>
                <c:pt idx="15684">
                  <c:v>43950.580836122688</c:v>
                </c:pt>
                <c:pt idx="15685">
                  <c:v>43950.599912962964</c:v>
                </c:pt>
                <c:pt idx="15686">
                  <c:v>43950.674614062496</c:v>
                </c:pt>
                <c:pt idx="15687">
                  <c:v>43950.772072256943</c:v>
                </c:pt>
                <c:pt idx="15688">
                  <c:v>43950.772653854168</c:v>
                </c:pt>
                <c:pt idx="15689">
                  <c:v>43950.774528587965</c:v>
                </c:pt>
                <c:pt idx="15690">
                  <c:v>43950.776029004628</c:v>
                </c:pt>
                <c:pt idx="15691">
                  <c:v>43950.813361701388</c:v>
                </c:pt>
                <c:pt idx="15692">
                  <c:v>43951.175173391202</c:v>
                </c:pt>
                <c:pt idx="15693">
                  <c:v>43951.228089814816</c:v>
                </c:pt>
                <c:pt idx="15694">
                  <c:v>43951.229369745372</c:v>
                </c:pt>
                <c:pt idx="15695">
                  <c:v>43951.262074537037</c:v>
                </c:pt>
                <c:pt idx="15696">
                  <c:v>43951.323996817133</c:v>
                </c:pt>
                <c:pt idx="15697">
                  <c:v>43951.330011736114</c:v>
                </c:pt>
                <c:pt idx="15698">
                  <c:v>43951.337511689817</c:v>
                </c:pt>
                <c:pt idx="15699">
                  <c:v>43951.343404618056</c:v>
                </c:pt>
                <c:pt idx="15700">
                  <c:v>43951.366279699076</c:v>
                </c:pt>
                <c:pt idx="15701">
                  <c:v>43951.368286805555</c:v>
                </c:pt>
                <c:pt idx="15702">
                  <c:v>43951.417684756947</c:v>
                </c:pt>
                <c:pt idx="15703">
                  <c:v>43951.426001979169</c:v>
                </c:pt>
                <c:pt idx="15704">
                  <c:v>43951.43929775463</c:v>
                </c:pt>
                <c:pt idx="15705">
                  <c:v>43951.448488229165</c:v>
                </c:pt>
                <c:pt idx="15706">
                  <c:v>43951.449605798611</c:v>
                </c:pt>
                <c:pt idx="15707">
                  <c:v>43951.460160428243</c:v>
                </c:pt>
                <c:pt idx="15708">
                  <c:v>43951.468375219905</c:v>
                </c:pt>
                <c:pt idx="15709">
                  <c:v>43951.478398622683</c:v>
                </c:pt>
                <c:pt idx="15710">
                  <c:v>43951.501700752313</c:v>
                </c:pt>
                <c:pt idx="15711">
                  <c:v>43951.502122789352</c:v>
                </c:pt>
                <c:pt idx="15712">
                  <c:v>43951.517302731481</c:v>
                </c:pt>
                <c:pt idx="15713">
                  <c:v>43951.520175659723</c:v>
                </c:pt>
                <c:pt idx="15714">
                  <c:v>43951.550175254626</c:v>
                </c:pt>
                <c:pt idx="15715">
                  <c:v>43951.573068379628</c:v>
                </c:pt>
                <c:pt idx="15716">
                  <c:v>43951.638623263891</c:v>
                </c:pt>
                <c:pt idx="15717">
                  <c:v>43951.666517187499</c:v>
                </c:pt>
                <c:pt idx="15718">
                  <c:v>43951.671810868058</c:v>
                </c:pt>
                <c:pt idx="15719">
                  <c:v>43951.683996145832</c:v>
                </c:pt>
                <c:pt idx="15720">
                  <c:v>43951.723630451386</c:v>
                </c:pt>
                <c:pt idx="15721">
                  <c:v>43951.747462476851</c:v>
                </c:pt>
                <c:pt idx="15722">
                  <c:v>43951.831515972219</c:v>
                </c:pt>
                <c:pt idx="15723">
                  <c:v>43952.118972349534</c:v>
                </c:pt>
                <c:pt idx="15724">
                  <c:v>43952.1194850463</c:v>
                </c:pt>
                <c:pt idx="15725">
                  <c:v>43952.132027928237</c:v>
                </c:pt>
                <c:pt idx="15726">
                  <c:v>43952.163324386573</c:v>
                </c:pt>
                <c:pt idx="15727">
                  <c:v>43952.164793298609</c:v>
                </c:pt>
                <c:pt idx="15728">
                  <c:v>43952.17701417824</c:v>
                </c:pt>
                <c:pt idx="15729">
                  <c:v>43952.18424707176</c:v>
                </c:pt>
                <c:pt idx="15730">
                  <c:v>43952.215575439812</c:v>
                </c:pt>
                <c:pt idx="15731">
                  <c:v>43952.244540729167</c:v>
                </c:pt>
                <c:pt idx="15732">
                  <c:v>43952.260140219907</c:v>
                </c:pt>
                <c:pt idx="15733">
                  <c:v>43952.289819444442</c:v>
                </c:pt>
                <c:pt idx="15734">
                  <c:v>43952.325697118053</c:v>
                </c:pt>
                <c:pt idx="15735">
                  <c:v>43952.35657635417</c:v>
                </c:pt>
                <c:pt idx="15736">
                  <c:v>43952.358365138891</c:v>
                </c:pt>
                <c:pt idx="15737">
                  <c:v>43952.358425127313</c:v>
                </c:pt>
                <c:pt idx="15738">
                  <c:v>43952.363402337964</c:v>
                </c:pt>
                <c:pt idx="15739">
                  <c:v>43952.472765543978</c:v>
                </c:pt>
                <c:pt idx="15740">
                  <c:v>43952.483172083332</c:v>
                </c:pt>
                <c:pt idx="15741">
                  <c:v>43952.498907986112</c:v>
                </c:pt>
                <c:pt idx="15742">
                  <c:v>43952.501785497683</c:v>
                </c:pt>
                <c:pt idx="15743">
                  <c:v>43952.555983819446</c:v>
                </c:pt>
                <c:pt idx="15744">
                  <c:v>43952.590237523145</c:v>
                </c:pt>
                <c:pt idx="15745">
                  <c:v>43952.657756898145</c:v>
                </c:pt>
                <c:pt idx="15746">
                  <c:v>43952.659965335646</c:v>
                </c:pt>
                <c:pt idx="15747">
                  <c:v>43952.673000625</c:v>
                </c:pt>
                <c:pt idx="15748">
                  <c:v>43952.688489687498</c:v>
                </c:pt>
                <c:pt idx="15749">
                  <c:v>43952.693237314816</c:v>
                </c:pt>
                <c:pt idx="15750">
                  <c:v>43952.720683576386</c:v>
                </c:pt>
                <c:pt idx="15751">
                  <c:v>43952.722343865738</c:v>
                </c:pt>
                <c:pt idx="15752">
                  <c:v>43952.755915081019</c:v>
                </c:pt>
                <c:pt idx="15753">
                  <c:v>43952.808850289352</c:v>
                </c:pt>
                <c:pt idx="15754">
                  <c:v>43953.177649131947</c:v>
                </c:pt>
                <c:pt idx="15755">
                  <c:v>43953.430455127316</c:v>
                </c:pt>
                <c:pt idx="15756">
                  <c:v>43953.450657037036</c:v>
                </c:pt>
                <c:pt idx="15757">
                  <c:v>43953.45853916667</c:v>
                </c:pt>
                <c:pt idx="15758">
                  <c:v>43953.465247928238</c:v>
                </c:pt>
                <c:pt idx="15759">
                  <c:v>43953.518335277775</c:v>
                </c:pt>
                <c:pt idx="15760">
                  <c:v>43953.548100636574</c:v>
                </c:pt>
                <c:pt idx="15761">
                  <c:v>43953.560305219908</c:v>
                </c:pt>
                <c:pt idx="15762">
                  <c:v>43953.566238391206</c:v>
                </c:pt>
                <c:pt idx="15763">
                  <c:v>43953.57160422454</c:v>
                </c:pt>
                <c:pt idx="15764">
                  <c:v>43953.588446851849</c:v>
                </c:pt>
                <c:pt idx="15765">
                  <c:v>43953.609945127311</c:v>
                </c:pt>
                <c:pt idx="15766">
                  <c:v>43953.728093784724</c:v>
                </c:pt>
                <c:pt idx="15767">
                  <c:v>43953.773022245368</c:v>
                </c:pt>
                <c:pt idx="15768">
                  <c:v>43953.829131307873</c:v>
                </c:pt>
                <c:pt idx="15769">
                  <c:v>43953.891083541668</c:v>
                </c:pt>
                <c:pt idx="15770">
                  <c:v>43953.891312743057</c:v>
                </c:pt>
                <c:pt idx="15771">
                  <c:v>43954.119188252313</c:v>
                </c:pt>
                <c:pt idx="15772">
                  <c:v>43954.217814131945</c:v>
                </c:pt>
                <c:pt idx="15773">
                  <c:v>43954.247872731481</c:v>
                </c:pt>
                <c:pt idx="15774">
                  <c:v>43954.25525332176</c:v>
                </c:pt>
                <c:pt idx="15775">
                  <c:v>43954.256394525466</c:v>
                </c:pt>
                <c:pt idx="15776">
                  <c:v>43954.298723483793</c:v>
                </c:pt>
                <c:pt idx="15777">
                  <c:v>43954.351305358796</c:v>
                </c:pt>
                <c:pt idx="15778">
                  <c:v>43954.381317581021</c:v>
                </c:pt>
                <c:pt idx="15779">
                  <c:v>43954.416530925926</c:v>
                </c:pt>
                <c:pt idx="15780">
                  <c:v>43954.476490486108</c:v>
                </c:pt>
                <c:pt idx="15781">
                  <c:v>43954.479736354166</c:v>
                </c:pt>
                <c:pt idx="15782">
                  <c:v>43954.481927905093</c:v>
                </c:pt>
                <c:pt idx="15783">
                  <c:v>43954.510432615738</c:v>
                </c:pt>
                <c:pt idx="15784">
                  <c:v>43954.538483993056</c:v>
                </c:pt>
                <c:pt idx="15785">
                  <c:v>43954.541092164349</c:v>
                </c:pt>
                <c:pt idx="15786">
                  <c:v>43954.574681481485</c:v>
                </c:pt>
                <c:pt idx="15787">
                  <c:v>43954.575499918981</c:v>
                </c:pt>
                <c:pt idx="15788">
                  <c:v>43954.580791550929</c:v>
                </c:pt>
                <c:pt idx="15789">
                  <c:v>43954.616350474535</c:v>
                </c:pt>
                <c:pt idx="15790">
                  <c:v>43954.618620046298</c:v>
                </c:pt>
                <c:pt idx="15791">
                  <c:v>43954.621812696758</c:v>
                </c:pt>
                <c:pt idx="15792">
                  <c:v>43954.67180935185</c:v>
                </c:pt>
                <c:pt idx="15793">
                  <c:v>43954.67373328704</c:v>
                </c:pt>
                <c:pt idx="15794">
                  <c:v>43954.702282002312</c:v>
                </c:pt>
                <c:pt idx="15795">
                  <c:v>43954.705707199071</c:v>
                </c:pt>
                <c:pt idx="15796">
                  <c:v>43954.707432916664</c:v>
                </c:pt>
                <c:pt idx="15797">
                  <c:v>43954.772809247683</c:v>
                </c:pt>
                <c:pt idx="15798">
                  <c:v>43954.776098923612</c:v>
                </c:pt>
                <c:pt idx="15799">
                  <c:v>43954.777944861111</c:v>
                </c:pt>
                <c:pt idx="15800">
                  <c:v>43954.779089571763</c:v>
                </c:pt>
                <c:pt idx="15801">
                  <c:v>43954.793159189816</c:v>
                </c:pt>
                <c:pt idx="15802">
                  <c:v>43954.843207789352</c:v>
                </c:pt>
                <c:pt idx="15803">
                  <c:v>43955.147650196763</c:v>
                </c:pt>
                <c:pt idx="15804">
                  <c:v>43955.159147106482</c:v>
                </c:pt>
                <c:pt idx="15805">
                  <c:v>43955.173079733795</c:v>
                </c:pt>
                <c:pt idx="15806">
                  <c:v>43955.178140057869</c:v>
                </c:pt>
                <c:pt idx="15807">
                  <c:v>43955.20673273148</c:v>
                </c:pt>
                <c:pt idx="15808">
                  <c:v>43955.223067500003</c:v>
                </c:pt>
                <c:pt idx="15809">
                  <c:v>43955.25668835648</c:v>
                </c:pt>
                <c:pt idx="15810">
                  <c:v>43955.257200717591</c:v>
                </c:pt>
                <c:pt idx="15811">
                  <c:v>43955.273993402778</c:v>
                </c:pt>
                <c:pt idx="15812">
                  <c:v>43955.28870971065</c:v>
                </c:pt>
                <c:pt idx="15813">
                  <c:v>43955.326990520836</c:v>
                </c:pt>
                <c:pt idx="15814">
                  <c:v>43955.335829293981</c:v>
                </c:pt>
                <c:pt idx="15815">
                  <c:v>43955.368053310187</c:v>
                </c:pt>
                <c:pt idx="15816">
                  <c:v>43955.385637326392</c:v>
                </c:pt>
                <c:pt idx="15817">
                  <c:v>43955.405816712962</c:v>
                </c:pt>
                <c:pt idx="15818">
                  <c:v>43955.406642581016</c:v>
                </c:pt>
                <c:pt idx="15819">
                  <c:v>43955.430865868053</c:v>
                </c:pt>
                <c:pt idx="15820">
                  <c:v>43955.44170372685</c:v>
                </c:pt>
                <c:pt idx="15821">
                  <c:v>43955.447959155092</c:v>
                </c:pt>
                <c:pt idx="15822">
                  <c:v>43955.454501550928</c:v>
                </c:pt>
                <c:pt idx="15823">
                  <c:v>43955.455800821757</c:v>
                </c:pt>
                <c:pt idx="15824">
                  <c:v>43955.456568032409</c:v>
                </c:pt>
                <c:pt idx="15825">
                  <c:v>43955.482546331019</c:v>
                </c:pt>
                <c:pt idx="15826">
                  <c:v>43955.48392903935</c:v>
                </c:pt>
                <c:pt idx="15827">
                  <c:v>43955.492467476855</c:v>
                </c:pt>
                <c:pt idx="15828">
                  <c:v>43955.570328240741</c:v>
                </c:pt>
                <c:pt idx="15829">
                  <c:v>43955.571987129631</c:v>
                </c:pt>
                <c:pt idx="15830">
                  <c:v>43955.649157384258</c:v>
                </c:pt>
                <c:pt idx="15831">
                  <c:v>43955.665022037036</c:v>
                </c:pt>
                <c:pt idx="15832">
                  <c:v>43955.827878067132</c:v>
                </c:pt>
                <c:pt idx="15833">
                  <c:v>43956.164096655091</c:v>
                </c:pt>
                <c:pt idx="15834">
                  <c:v>43956.182710381945</c:v>
                </c:pt>
                <c:pt idx="15835">
                  <c:v>43956.196320057868</c:v>
                </c:pt>
                <c:pt idx="15836">
                  <c:v>43956.201542303243</c:v>
                </c:pt>
                <c:pt idx="15837">
                  <c:v>43956.331613032409</c:v>
                </c:pt>
                <c:pt idx="15838">
                  <c:v>43956.342469039351</c:v>
                </c:pt>
                <c:pt idx="15839">
                  <c:v>43956.343779826391</c:v>
                </c:pt>
                <c:pt idx="15840">
                  <c:v>43956.438724722226</c:v>
                </c:pt>
                <c:pt idx="15841">
                  <c:v>43956.446448425922</c:v>
                </c:pt>
                <c:pt idx="15842">
                  <c:v>43956.46000861111</c:v>
                </c:pt>
                <c:pt idx="15843">
                  <c:v>43956.561580000001</c:v>
                </c:pt>
                <c:pt idx="15844">
                  <c:v>43956.674464965276</c:v>
                </c:pt>
                <c:pt idx="15845">
                  <c:v>43956.675003067132</c:v>
                </c:pt>
                <c:pt idx="15846">
                  <c:v>43956.695692465277</c:v>
                </c:pt>
                <c:pt idx="15847">
                  <c:v>43956.935649317129</c:v>
                </c:pt>
                <c:pt idx="15848">
                  <c:v>43956.937300590274</c:v>
                </c:pt>
                <c:pt idx="15849">
                  <c:v>43957.043305127314</c:v>
                </c:pt>
                <c:pt idx="15850">
                  <c:v>43957.183443344904</c:v>
                </c:pt>
                <c:pt idx="15851">
                  <c:v>43957.313317199078</c:v>
                </c:pt>
                <c:pt idx="15852">
                  <c:v>43957.316127013888</c:v>
                </c:pt>
                <c:pt idx="15853">
                  <c:v>43957.316522048612</c:v>
                </c:pt>
                <c:pt idx="15854">
                  <c:v>43957.317846192127</c:v>
                </c:pt>
                <c:pt idx="15855">
                  <c:v>43957.330278275462</c:v>
                </c:pt>
                <c:pt idx="15856">
                  <c:v>43957.335498333334</c:v>
                </c:pt>
                <c:pt idx="15857">
                  <c:v>43957.339031921299</c:v>
                </c:pt>
                <c:pt idx="15858">
                  <c:v>43957.344785312504</c:v>
                </c:pt>
                <c:pt idx="15859">
                  <c:v>43957.349220578704</c:v>
                </c:pt>
                <c:pt idx="15860">
                  <c:v>43957.358742534721</c:v>
                </c:pt>
                <c:pt idx="15861">
                  <c:v>43957.392032569442</c:v>
                </c:pt>
                <c:pt idx="15862">
                  <c:v>43957.41437903935</c:v>
                </c:pt>
                <c:pt idx="15863">
                  <c:v>43957.453647997689</c:v>
                </c:pt>
                <c:pt idx="15864">
                  <c:v>43957.461720636573</c:v>
                </c:pt>
                <c:pt idx="15865">
                  <c:v>43957.469374930559</c:v>
                </c:pt>
                <c:pt idx="15866">
                  <c:v>43957.474690752315</c:v>
                </c:pt>
                <c:pt idx="15867">
                  <c:v>43957.476772060189</c:v>
                </c:pt>
                <c:pt idx="15868">
                  <c:v>43957.476897094908</c:v>
                </c:pt>
                <c:pt idx="15869">
                  <c:v>43957.487876041669</c:v>
                </c:pt>
                <c:pt idx="15870">
                  <c:v>43957.501317118054</c:v>
                </c:pt>
                <c:pt idx="15871">
                  <c:v>43957.508290914353</c:v>
                </c:pt>
                <c:pt idx="15872">
                  <c:v>43957.514254988426</c:v>
                </c:pt>
                <c:pt idx="15873">
                  <c:v>43957.527717245372</c:v>
                </c:pt>
                <c:pt idx="15874">
                  <c:v>43957.578000057867</c:v>
                </c:pt>
                <c:pt idx="15875">
                  <c:v>43957.61699869213</c:v>
                </c:pt>
                <c:pt idx="15876">
                  <c:v>43957.645346076388</c:v>
                </c:pt>
                <c:pt idx="15877">
                  <c:v>43957.68653983796</c:v>
                </c:pt>
                <c:pt idx="15878">
                  <c:v>43957.687470358796</c:v>
                </c:pt>
                <c:pt idx="15879">
                  <c:v>43957.690634479164</c:v>
                </c:pt>
                <c:pt idx="15880">
                  <c:v>43957.693479583337</c:v>
                </c:pt>
                <c:pt idx="15881">
                  <c:v>43957.712497025466</c:v>
                </c:pt>
                <c:pt idx="15882">
                  <c:v>43957.713771620372</c:v>
                </c:pt>
                <c:pt idx="15883">
                  <c:v>43957.715223761574</c:v>
                </c:pt>
                <c:pt idx="15884">
                  <c:v>43957.744545277776</c:v>
                </c:pt>
                <c:pt idx="15885">
                  <c:v>43957.762799155091</c:v>
                </c:pt>
                <c:pt idx="15886">
                  <c:v>43957.765596921294</c:v>
                </c:pt>
                <c:pt idx="15887">
                  <c:v>43957.766920844908</c:v>
                </c:pt>
                <c:pt idx="15888">
                  <c:v>43957.773729050925</c:v>
                </c:pt>
                <c:pt idx="15889">
                  <c:v>43958.100795555554</c:v>
                </c:pt>
                <c:pt idx="15890">
                  <c:v>43958.137074016202</c:v>
                </c:pt>
                <c:pt idx="15891">
                  <c:v>43958.137733935182</c:v>
                </c:pt>
                <c:pt idx="15892">
                  <c:v>43958.196914143518</c:v>
                </c:pt>
                <c:pt idx="15893">
                  <c:v>43958.227127662038</c:v>
                </c:pt>
                <c:pt idx="15894">
                  <c:v>43958.275365706017</c:v>
                </c:pt>
                <c:pt idx="15895">
                  <c:v>43958.296810162035</c:v>
                </c:pt>
                <c:pt idx="15896">
                  <c:v>43958.342721157409</c:v>
                </c:pt>
                <c:pt idx="15897">
                  <c:v>43958.34372759259</c:v>
                </c:pt>
                <c:pt idx="15898">
                  <c:v>43958.346967685182</c:v>
                </c:pt>
                <c:pt idx="15899">
                  <c:v>43958.402275023145</c:v>
                </c:pt>
                <c:pt idx="15900">
                  <c:v>43958.412505069442</c:v>
                </c:pt>
                <c:pt idx="15901">
                  <c:v>43958.41786671296</c:v>
                </c:pt>
                <c:pt idx="15902">
                  <c:v>43958.422112546294</c:v>
                </c:pt>
                <c:pt idx="15903">
                  <c:v>43958.436332002311</c:v>
                </c:pt>
                <c:pt idx="15904">
                  <c:v>43958.441167256948</c:v>
                </c:pt>
                <c:pt idx="15905">
                  <c:v>43958.44130658565</c:v>
                </c:pt>
                <c:pt idx="15906">
                  <c:v>43958.462402511577</c:v>
                </c:pt>
                <c:pt idx="15907">
                  <c:v>43958.480116053244</c:v>
                </c:pt>
                <c:pt idx="15908">
                  <c:v>43958.509863356485</c:v>
                </c:pt>
                <c:pt idx="15909">
                  <c:v>43958.517793784726</c:v>
                </c:pt>
                <c:pt idx="15910">
                  <c:v>43958.533787777778</c:v>
                </c:pt>
                <c:pt idx="15911">
                  <c:v>43958.539380752314</c:v>
                </c:pt>
                <c:pt idx="15912">
                  <c:v>43958.550086365743</c:v>
                </c:pt>
                <c:pt idx="15913">
                  <c:v>43958.554243657411</c:v>
                </c:pt>
                <c:pt idx="15914">
                  <c:v>43958.561327222225</c:v>
                </c:pt>
                <c:pt idx="15915">
                  <c:v>43958.577969618054</c:v>
                </c:pt>
                <c:pt idx="15916">
                  <c:v>43958.699443379628</c:v>
                </c:pt>
                <c:pt idx="15917">
                  <c:v>43958.718694525465</c:v>
                </c:pt>
                <c:pt idx="15918">
                  <c:v>43959.034626759261</c:v>
                </c:pt>
                <c:pt idx="15919">
                  <c:v>43959.205947939816</c:v>
                </c:pt>
                <c:pt idx="15920">
                  <c:v>43959.264249305554</c:v>
                </c:pt>
                <c:pt idx="15921">
                  <c:v>43959.264747280089</c:v>
                </c:pt>
                <c:pt idx="15922">
                  <c:v>43959.266316944442</c:v>
                </c:pt>
                <c:pt idx="15923">
                  <c:v>43959.267808969904</c:v>
                </c:pt>
                <c:pt idx="15924">
                  <c:v>43959.271450405089</c:v>
                </c:pt>
                <c:pt idx="15925">
                  <c:v>43959.275024745373</c:v>
                </c:pt>
                <c:pt idx="15926">
                  <c:v>43959.315820312499</c:v>
                </c:pt>
                <c:pt idx="15927">
                  <c:v>43959.368710173614</c:v>
                </c:pt>
                <c:pt idx="15928">
                  <c:v>43959.424091157409</c:v>
                </c:pt>
                <c:pt idx="15929">
                  <c:v>43959.425489305555</c:v>
                </c:pt>
                <c:pt idx="15930">
                  <c:v>43959.433103611111</c:v>
                </c:pt>
                <c:pt idx="15931">
                  <c:v>43959.441526527778</c:v>
                </c:pt>
                <c:pt idx="15932">
                  <c:v>43959.509884583334</c:v>
                </c:pt>
                <c:pt idx="15933">
                  <c:v>43959.55083359954</c:v>
                </c:pt>
                <c:pt idx="15934">
                  <c:v>43959.576665335648</c:v>
                </c:pt>
                <c:pt idx="15935">
                  <c:v>43959.631591724537</c:v>
                </c:pt>
                <c:pt idx="15936">
                  <c:v>43959.764371365738</c:v>
                </c:pt>
                <c:pt idx="15937">
                  <c:v>43959.927607083337</c:v>
                </c:pt>
                <c:pt idx="15938">
                  <c:v>43960.178701435187</c:v>
                </c:pt>
                <c:pt idx="15939">
                  <c:v>43960.284091504633</c:v>
                </c:pt>
                <c:pt idx="15940">
                  <c:v>43960.288161956021</c:v>
                </c:pt>
                <c:pt idx="15941">
                  <c:v>43960.292203113429</c:v>
                </c:pt>
                <c:pt idx="15942">
                  <c:v>43960.380183472225</c:v>
                </c:pt>
                <c:pt idx="15943">
                  <c:v>43960.383734456016</c:v>
                </c:pt>
                <c:pt idx="15944">
                  <c:v>43960.412051874999</c:v>
                </c:pt>
                <c:pt idx="15945">
                  <c:v>43960.414995960651</c:v>
                </c:pt>
                <c:pt idx="15946">
                  <c:v>43960.429948333331</c:v>
                </c:pt>
                <c:pt idx="15947">
                  <c:v>43960.435685937497</c:v>
                </c:pt>
                <c:pt idx="15948">
                  <c:v>43960.465153310186</c:v>
                </c:pt>
                <c:pt idx="15949">
                  <c:v>43960.488587962966</c:v>
                </c:pt>
                <c:pt idx="15950">
                  <c:v>43960.503143009257</c:v>
                </c:pt>
                <c:pt idx="15951">
                  <c:v>43960.548181215279</c:v>
                </c:pt>
                <c:pt idx="15952">
                  <c:v>43960.569377766202</c:v>
                </c:pt>
                <c:pt idx="15953">
                  <c:v>43960.580868472221</c:v>
                </c:pt>
                <c:pt idx="15954">
                  <c:v>43960.586804606479</c:v>
                </c:pt>
                <c:pt idx="15955">
                  <c:v>43960.588489884256</c:v>
                </c:pt>
                <c:pt idx="15956">
                  <c:v>43960.593657500001</c:v>
                </c:pt>
                <c:pt idx="15957">
                  <c:v>43960.603412847224</c:v>
                </c:pt>
                <c:pt idx="15958">
                  <c:v>43960.624958981483</c:v>
                </c:pt>
                <c:pt idx="15959">
                  <c:v>43960.68218369213</c:v>
                </c:pt>
                <c:pt idx="15960">
                  <c:v>43960.684684259257</c:v>
                </c:pt>
                <c:pt idx="15961">
                  <c:v>43960.725008564812</c:v>
                </c:pt>
                <c:pt idx="15962">
                  <c:v>43960.753603622688</c:v>
                </c:pt>
                <c:pt idx="15963">
                  <c:v>43960.756214016204</c:v>
                </c:pt>
                <c:pt idx="15964">
                  <c:v>43960.759905196763</c:v>
                </c:pt>
                <c:pt idx="15965">
                  <c:v>43960.87529640046</c:v>
                </c:pt>
                <c:pt idx="15966">
                  <c:v>43961.116173657407</c:v>
                </c:pt>
                <c:pt idx="15967">
                  <c:v>43961.130348738428</c:v>
                </c:pt>
                <c:pt idx="15968">
                  <c:v>43961.27280958333</c:v>
                </c:pt>
                <c:pt idx="15969">
                  <c:v>43961.342429525466</c:v>
                </c:pt>
                <c:pt idx="15970">
                  <c:v>43961.378598993055</c:v>
                </c:pt>
                <c:pt idx="15971">
                  <c:v>43961.385916712963</c:v>
                </c:pt>
                <c:pt idx="15972">
                  <c:v>43961.424459942129</c:v>
                </c:pt>
                <c:pt idx="15973">
                  <c:v>43961.484921122683</c:v>
                </c:pt>
                <c:pt idx="15974">
                  <c:v>43961.509046516207</c:v>
                </c:pt>
                <c:pt idx="15975">
                  <c:v>43961.551327280089</c:v>
                </c:pt>
                <c:pt idx="15976">
                  <c:v>43961.615859027777</c:v>
                </c:pt>
                <c:pt idx="15977">
                  <c:v>43961.624385694442</c:v>
                </c:pt>
                <c:pt idx="15978">
                  <c:v>43961.643406261574</c:v>
                </c:pt>
                <c:pt idx="15979">
                  <c:v>43961.644105925923</c:v>
                </c:pt>
                <c:pt idx="15980">
                  <c:v>43961.653189965276</c:v>
                </c:pt>
                <c:pt idx="15981">
                  <c:v>43961.65702619213</c:v>
                </c:pt>
                <c:pt idx="15982">
                  <c:v>43961.66541306713</c:v>
                </c:pt>
                <c:pt idx="15983">
                  <c:v>43961.673318912035</c:v>
                </c:pt>
                <c:pt idx="15984">
                  <c:v>43961.681530949078</c:v>
                </c:pt>
                <c:pt idx="15985">
                  <c:v>43961.709884074073</c:v>
                </c:pt>
                <c:pt idx="15986">
                  <c:v>43961.710839687497</c:v>
                </c:pt>
                <c:pt idx="15987">
                  <c:v>43961.714102928243</c:v>
                </c:pt>
                <c:pt idx="15988">
                  <c:v>43961.717046805556</c:v>
                </c:pt>
                <c:pt idx="15989">
                  <c:v>43961.72531627315</c:v>
                </c:pt>
                <c:pt idx="15990">
                  <c:v>43961.758952002318</c:v>
                </c:pt>
                <c:pt idx="15991">
                  <c:v>43961.903419409726</c:v>
                </c:pt>
                <c:pt idx="15992">
                  <c:v>43962.112884837959</c:v>
                </c:pt>
                <c:pt idx="15993">
                  <c:v>43962.168633981484</c:v>
                </c:pt>
                <c:pt idx="15994">
                  <c:v>43962.197312638891</c:v>
                </c:pt>
                <c:pt idx="15995">
                  <c:v>43962.256019363427</c:v>
                </c:pt>
                <c:pt idx="15996">
                  <c:v>43962.263339421297</c:v>
                </c:pt>
                <c:pt idx="15997">
                  <c:v>43962.309326319446</c:v>
                </c:pt>
                <c:pt idx="15998">
                  <c:v>43962.312497094907</c:v>
                </c:pt>
                <c:pt idx="15999">
                  <c:v>43962.314281956016</c:v>
                </c:pt>
                <c:pt idx="16000">
                  <c:v>43962.317846666665</c:v>
                </c:pt>
                <c:pt idx="16001">
                  <c:v>43962.321046643519</c:v>
                </c:pt>
                <c:pt idx="16002">
                  <c:v>43962.35093385417</c:v>
                </c:pt>
                <c:pt idx="16003">
                  <c:v>43962.387574409724</c:v>
                </c:pt>
                <c:pt idx="16004">
                  <c:v>43962.458149039354</c:v>
                </c:pt>
                <c:pt idx="16005">
                  <c:v>43962.458882453706</c:v>
                </c:pt>
                <c:pt idx="16006">
                  <c:v>43962.501057789355</c:v>
                </c:pt>
                <c:pt idx="16007">
                  <c:v>43962.535006574071</c:v>
                </c:pt>
                <c:pt idx="16008">
                  <c:v>43962.550419178238</c:v>
                </c:pt>
                <c:pt idx="16009">
                  <c:v>43962.586064421295</c:v>
                </c:pt>
                <c:pt idx="16010">
                  <c:v>43962.658984791669</c:v>
                </c:pt>
                <c:pt idx="16011">
                  <c:v>43962.664090810184</c:v>
                </c:pt>
                <c:pt idx="16012">
                  <c:v>43962.681031400462</c:v>
                </c:pt>
                <c:pt idx="16013">
                  <c:v>43962.701973541669</c:v>
                </c:pt>
                <c:pt idx="16014">
                  <c:v>43962.713972476849</c:v>
                </c:pt>
                <c:pt idx="16015">
                  <c:v>43962.714147881947</c:v>
                </c:pt>
                <c:pt idx="16016">
                  <c:v>43962.716569340279</c:v>
                </c:pt>
                <c:pt idx="16017">
                  <c:v>43962.716577916668</c:v>
                </c:pt>
                <c:pt idx="16018">
                  <c:v>43962.830165671294</c:v>
                </c:pt>
                <c:pt idx="16019">
                  <c:v>43962.915406944441</c:v>
                </c:pt>
                <c:pt idx="16020">
                  <c:v>43962.915492129629</c:v>
                </c:pt>
                <c:pt idx="16021">
                  <c:v>43962.952271712966</c:v>
                </c:pt>
                <c:pt idx="16022">
                  <c:v>43962.966093599534</c:v>
                </c:pt>
                <c:pt idx="16023">
                  <c:v>43963.032696932867</c:v>
                </c:pt>
                <c:pt idx="16024">
                  <c:v>43963.040859745372</c:v>
                </c:pt>
                <c:pt idx="16025">
                  <c:v>43963.122934606479</c:v>
                </c:pt>
                <c:pt idx="16026">
                  <c:v>43963.129888645832</c:v>
                </c:pt>
                <c:pt idx="16027">
                  <c:v>43963.174928298613</c:v>
                </c:pt>
                <c:pt idx="16028">
                  <c:v>43963.250130324072</c:v>
                </c:pt>
                <c:pt idx="16029">
                  <c:v>43963.255455509257</c:v>
                </c:pt>
                <c:pt idx="16030">
                  <c:v>43963.297462986113</c:v>
                </c:pt>
                <c:pt idx="16031">
                  <c:v>43963.382755706021</c:v>
                </c:pt>
                <c:pt idx="16032">
                  <c:v>43963.42235847222</c:v>
                </c:pt>
                <c:pt idx="16033">
                  <c:v>43963.429114606479</c:v>
                </c:pt>
                <c:pt idx="16034">
                  <c:v>43963.460139513889</c:v>
                </c:pt>
                <c:pt idx="16035">
                  <c:v>43963.461531446759</c:v>
                </c:pt>
                <c:pt idx="16036">
                  <c:v>43963.463697939813</c:v>
                </c:pt>
                <c:pt idx="16037">
                  <c:v>43963.467625925929</c:v>
                </c:pt>
                <c:pt idx="16038">
                  <c:v>43963.479305844907</c:v>
                </c:pt>
                <c:pt idx="16039">
                  <c:v>43963.494814189813</c:v>
                </c:pt>
                <c:pt idx="16040">
                  <c:v>43963.540277048611</c:v>
                </c:pt>
                <c:pt idx="16041">
                  <c:v>43963.549250150463</c:v>
                </c:pt>
                <c:pt idx="16042">
                  <c:v>43963.558993842591</c:v>
                </c:pt>
                <c:pt idx="16043">
                  <c:v>43963.631424421299</c:v>
                </c:pt>
                <c:pt idx="16044">
                  <c:v>43963.632956354166</c:v>
                </c:pt>
                <c:pt idx="16045">
                  <c:v>43963.644783263888</c:v>
                </c:pt>
                <c:pt idx="16046">
                  <c:v>43963.690662187502</c:v>
                </c:pt>
                <c:pt idx="16047">
                  <c:v>43963.721671331019</c:v>
                </c:pt>
                <c:pt idx="16048">
                  <c:v>43963.733366782406</c:v>
                </c:pt>
                <c:pt idx="16049">
                  <c:v>43963.738579108795</c:v>
                </c:pt>
                <c:pt idx="16050">
                  <c:v>43963.741615752311</c:v>
                </c:pt>
                <c:pt idx="16051">
                  <c:v>43963.74227289352</c:v>
                </c:pt>
                <c:pt idx="16052">
                  <c:v>43963.74332321759</c:v>
                </c:pt>
                <c:pt idx="16053">
                  <c:v>43963.749997592589</c:v>
                </c:pt>
                <c:pt idx="16054">
                  <c:v>43963.776575891206</c:v>
                </c:pt>
                <c:pt idx="16055">
                  <c:v>43963.815166192129</c:v>
                </c:pt>
                <c:pt idx="16056">
                  <c:v>43963.840251666668</c:v>
                </c:pt>
                <c:pt idx="16057">
                  <c:v>43963.851027476849</c:v>
                </c:pt>
                <c:pt idx="16058">
                  <c:v>43963.879271840276</c:v>
                </c:pt>
                <c:pt idx="16059">
                  <c:v>43963.988900023149</c:v>
                </c:pt>
                <c:pt idx="16060">
                  <c:v>43963.997189351852</c:v>
                </c:pt>
                <c:pt idx="16061">
                  <c:v>43963.998721701391</c:v>
                </c:pt>
                <c:pt idx="16062">
                  <c:v>43964.010202696758</c:v>
                </c:pt>
                <c:pt idx="16063">
                  <c:v>43964.1411046875</c:v>
                </c:pt>
                <c:pt idx="16064">
                  <c:v>43964.141489409725</c:v>
                </c:pt>
                <c:pt idx="16065">
                  <c:v>43964.14512494213</c:v>
                </c:pt>
                <c:pt idx="16066">
                  <c:v>43964.146571493053</c:v>
                </c:pt>
                <c:pt idx="16067">
                  <c:v>43964.165454178241</c:v>
                </c:pt>
                <c:pt idx="16068">
                  <c:v>43964.179353321757</c:v>
                </c:pt>
                <c:pt idx="16069">
                  <c:v>43964.187662708333</c:v>
                </c:pt>
                <c:pt idx="16070">
                  <c:v>43964.204427569442</c:v>
                </c:pt>
                <c:pt idx="16071">
                  <c:v>43964.205009664351</c:v>
                </c:pt>
                <c:pt idx="16072">
                  <c:v>43964.249858298608</c:v>
                </c:pt>
                <c:pt idx="16073">
                  <c:v>43964.259638599535</c:v>
                </c:pt>
                <c:pt idx="16074">
                  <c:v>43964.260157592595</c:v>
                </c:pt>
                <c:pt idx="16075">
                  <c:v>43964.269060844905</c:v>
                </c:pt>
                <c:pt idx="16076">
                  <c:v>43964.284151493055</c:v>
                </c:pt>
                <c:pt idx="16077">
                  <c:v>43964.284947569446</c:v>
                </c:pt>
                <c:pt idx="16078">
                  <c:v>43964.292972546296</c:v>
                </c:pt>
                <c:pt idx="16079">
                  <c:v>43964.293917268522</c:v>
                </c:pt>
                <c:pt idx="16080">
                  <c:v>43964.297489328703</c:v>
                </c:pt>
                <c:pt idx="16081">
                  <c:v>43964.300365115741</c:v>
                </c:pt>
                <c:pt idx="16082">
                  <c:v>43964.303079178244</c:v>
                </c:pt>
                <c:pt idx="16083">
                  <c:v>43964.333240023145</c:v>
                </c:pt>
                <c:pt idx="16084">
                  <c:v>43964.370275034722</c:v>
                </c:pt>
                <c:pt idx="16085">
                  <c:v>43964.371534351849</c:v>
                </c:pt>
                <c:pt idx="16086">
                  <c:v>43964.374332071762</c:v>
                </c:pt>
                <c:pt idx="16087">
                  <c:v>43964.378458761574</c:v>
                </c:pt>
                <c:pt idx="16088">
                  <c:v>43964.438503344907</c:v>
                </c:pt>
                <c:pt idx="16089">
                  <c:v>43964.43879594907</c:v>
                </c:pt>
                <c:pt idx="16090">
                  <c:v>43964.459125243055</c:v>
                </c:pt>
                <c:pt idx="16091">
                  <c:v>43964.463807673608</c:v>
                </c:pt>
                <c:pt idx="16092">
                  <c:v>43964.474001030096</c:v>
                </c:pt>
                <c:pt idx="16093">
                  <c:v>43964.51756521991</c:v>
                </c:pt>
                <c:pt idx="16094">
                  <c:v>43964.532680300923</c:v>
                </c:pt>
                <c:pt idx="16095">
                  <c:v>43964.556133634258</c:v>
                </c:pt>
                <c:pt idx="16096">
                  <c:v>43964.589502141207</c:v>
                </c:pt>
                <c:pt idx="16097">
                  <c:v>43964.592757025464</c:v>
                </c:pt>
                <c:pt idx="16098">
                  <c:v>43964.60295119213</c:v>
                </c:pt>
                <c:pt idx="16099">
                  <c:v>43964.61205314815</c:v>
                </c:pt>
                <c:pt idx="16100">
                  <c:v>43964.65282653935</c:v>
                </c:pt>
                <c:pt idx="16101">
                  <c:v>43964.689488217591</c:v>
                </c:pt>
                <c:pt idx="16102">
                  <c:v>43964.698936111112</c:v>
                </c:pt>
                <c:pt idx="16103">
                  <c:v>43964.819727719907</c:v>
                </c:pt>
                <c:pt idx="16104">
                  <c:v>43964.823796909724</c:v>
                </c:pt>
                <c:pt idx="16105">
                  <c:v>43964.827423773146</c:v>
                </c:pt>
                <c:pt idx="16106">
                  <c:v>43964.831629189815</c:v>
                </c:pt>
                <c:pt idx="16107">
                  <c:v>43964.87383546296</c:v>
                </c:pt>
                <c:pt idx="16108">
                  <c:v>43965.091746064812</c:v>
                </c:pt>
                <c:pt idx="16109">
                  <c:v>43965.107715486112</c:v>
                </c:pt>
                <c:pt idx="16110">
                  <c:v>43965.164958252317</c:v>
                </c:pt>
                <c:pt idx="16111">
                  <c:v>43965.222680787039</c:v>
                </c:pt>
                <c:pt idx="16112">
                  <c:v>43965.265172500003</c:v>
                </c:pt>
                <c:pt idx="16113">
                  <c:v>43965.271625833331</c:v>
                </c:pt>
                <c:pt idx="16114">
                  <c:v>43965.277161087964</c:v>
                </c:pt>
                <c:pt idx="16115">
                  <c:v>43965.285737384256</c:v>
                </c:pt>
                <c:pt idx="16116">
                  <c:v>43965.28912209491</c:v>
                </c:pt>
                <c:pt idx="16117">
                  <c:v>43965.289677048611</c:v>
                </c:pt>
                <c:pt idx="16118">
                  <c:v>43965.325144467592</c:v>
                </c:pt>
                <c:pt idx="16119">
                  <c:v>43965.340381331021</c:v>
                </c:pt>
                <c:pt idx="16120">
                  <c:v>43965.369163981479</c:v>
                </c:pt>
                <c:pt idx="16121">
                  <c:v>43965.39045003472</c:v>
                </c:pt>
                <c:pt idx="16122">
                  <c:v>43965.396994641203</c:v>
                </c:pt>
                <c:pt idx="16123">
                  <c:v>43965.429499641206</c:v>
                </c:pt>
                <c:pt idx="16124">
                  <c:v>43965.429656666667</c:v>
                </c:pt>
                <c:pt idx="16125">
                  <c:v>43965.437494872684</c:v>
                </c:pt>
                <c:pt idx="16126">
                  <c:v>43965.441548379633</c:v>
                </c:pt>
                <c:pt idx="16127">
                  <c:v>43965.44417224537</c:v>
                </c:pt>
                <c:pt idx="16128">
                  <c:v>43965.4469049537</c:v>
                </c:pt>
                <c:pt idx="16129">
                  <c:v>43965.447320868057</c:v>
                </c:pt>
                <c:pt idx="16130">
                  <c:v>43965.451139490739</c:v>
                </c:pt>
                <c:pt idx="16131">
                  <c:v>43965.453148321758</c:v>
                </c:pt>
                <c:pt idx="16132">
                  <c:v>43965.476252233799</c:v>
                </c:pt>
                <c:pt idx="16133">
                  <c:v>43965.483725902777</c:v>
                </c:pt>
                <c:pt idx="16134">
                  <c:v>43965.493603877316</c:v>
                </c:pt>
                <c:pt idx="16135">
                  <c:v>43965.512208275461</c:v>
                </c:pt>
                <c:pt idx="16136">
                  <c:v>43965.518296099537</c:v>
                </c:pt>
                <c:pt idx="16137">
                  <c:v>43965.531613819447</c:v>
                </c:pt>
                <c:pt idx="16138">
                  <c:v>43965.540518449074</c:v>
                </c:pt>
                <c:pt idx="16139">
                  <c:v>43965.568858043982</c:v>
                </c:pt>
                <c:pt idx="16140">
                  <c:v>43965.579306388892</c:v>
                </c:pt>
                <c:pt idx="16141">
                  <c:v>43965.581170671299</c:v>
                </c:pt>
                <c:pt idx="16142">
                  <c:v>43965.586317893518</c:v>
                </c:pt>
                <c:pt idx="16143">
                  <c:v>43965.636797094907</c:v>
                </c:pt>
                <c:pt idx="16144">
                  <c:v>43965.644482199074</c:v>
                </c:pt>
                <c:pt idx="16145">
                  <c:v>43965.647358530092</c:v>
                </c:pt>
                <c:pt idx="16146">
                  <c:v>43965.649977245368</c:v>
                </c:pt>
                <c:pt idx="16147">
                  <c:v>43965.651207916664</c:v>
                </c:pt>
                <c:pt idx="16148">
                  <c:v>43965.657947199077</c:v>
                </c:pt>
                <c:pt idx="16149">
                  <c:v>43965.658277233793</c:v>
                </c:pt>
                <c:pt idx="16150">
                  <c:v>43965.662769120368</c:v>
                </c:pt>
                <c:pt idx="16151">
                  <c:v>43965.669677754631</c:v>
                </c:pt>
                <c:pt idx="16152">
                  <c:v>43965.687513645833</c:v>
                </c:pt>
                <c:pt idx="16153">
                  <c:v>43965.691058923614</c:v>
                </c:pt>
                <c:pt idx="16154">
                  <c:v>43965.712225000003</c:v>
                </c:pt>
                <c:pt idx="16155">
                  <c:v>43965.739274675929</c:v>
                </c:pt>
                <c:pt idx="16156">
                  <c:v>43965.751415601851</c:v>
                </c:pt>
                <c:pt idx="16157">
                  <c:v>43965.754275902778</c:v>
                </c:pt>
                <c:pt idx="16158">
                  <c:v>43965.846728310185</c:v>
                </c:pt>
                <c:pt idx="16159">
                  <c:v>43966.154156192133</c:v>
                </c:pt>
                <c:pt idx="16160">
                  <c:v>43966.193097673611</c:v>
                </c:pt>
                <c:pt idx="16161">
                  <c:v>43966.242668182873</c:v>
                </c:pt>
                <c:pt idx="16162">
                  <c:v>43966.256123437503</c:v>
                </c:pt>
                <c:pt idx="16163">
                  <c:v>43966.293227349539</c:v>
                </c:pt>
                <c:pt idx="16164">
                  <c:v>43966.293901400466</c:v>
                </c:pt>
                <c:pt idx="16165">
                  <c:v>43966.318647372682</c:v>
                </c:pt>
                <c:pt idx="16166">
                  <c:v>43966.325326226855</c:v>
                </c:pt>
                <c:pt idx="16167">
                  <c:v>43966.338806458334</c:v>
                </c:pt>
                <c:pt idx="16168">
                  <c:v>43966.358203171294</c:v>
                </c:pt>
                <c:pt idx="16169">
                  <c:v>43966.380975983797</c:v>
                </c:pt>
                <c:pt idx="16170">
                  <c:v>43966.385324282404</c:v>
                </c:pt>
                <c:pt idx="16171">
                  <c:v>43966.386271296295</c:v>
                </c:pt>
                <c:pt idx="16172">
                  <c:v>43966.454704027776</c:v>
                </c:pt>
                <c:pt idx="16173">
                  <c:v>43966.461007824073</c:v>
                </c:pt>
                <c:pt idx="16174">
                  <c:v>43966.478197592594</c:v>
                </c:pt>
                <c:pt idx="16175">
                  <c:v>43966.480044479169</c:v>
                </c:pt>
                <c:pt idx="16176">
                  <c:v>43966.486622141201</c:v>
                </c:pt>
                <c:pt idx="16177">
                  <c:v>43966.493317650464</c:v>
                </c:pt>
                <c:pt idx="16178">
                  <c:v>43966.513695972222</c:v>
                </c:pt>
                <c:pt idx="16179">
                  <c:v>43966.522341944445</c:v>
                </c:pt>
                <c:pt idx="16180">
                  <c:v>43966.524107534722</c:v>
                </c:pt>
                <c:pt idx="16181">
                  <c:v>43966.5257025463</c:v>
                </c:pt>
                <c:pt idx="16182">
                  <c:v>43966.540401932871</c:v>
                </c:pt>
                <c:pt idx="16183">
                  <c:v>43966.542212361113</c:v>
                </c:pt>
                <c:pt idx="16184">
                  <c:v>43966.54984767361</c:v>
                </c:pt>
                <c:pt idx="16185">
                  <c:v>43966.580648831019</c:v>
                </c:pt>
                <c:pt idx="16186">
                  <c:v>43966.616114340279</c:v>
                </c:pt>
                <c:pt idx="16187">
                  <c:v>43966.616221504628</c:v>
                </c:pt>
                <c:pt idx="16188">
                  <c:v>43966.630352534725</c:v>
                </c:pt>
                <c:pt idx="16189">
                  <c:v>43966.667613784724</c:v>
                </c:pt>
                <c:pt idx="16190">
                  <c:v>43966.708466747688</c:v>
                </c:pt>
                <c:pt idx="16191">
                  <c:v>43966.711481388891</c:v>
                </c:pt>
                <c:pt idx="16192">
                  <c:v>43967.194005509256</c:v>
                </c:pt>
                <c:pt idx="16193">
                  <c:v>43967.33571363426</c:v>
                </c:pt>
                <c:pt idx="16194">
                  <c:v>43967.346770960648</c:v>
                </c:pt>
                <c:pt idx="16195">
                  <c:v>43967.369748391204</c:v>
                </c:pt>
                <c:pt idx="16196">
                  <c:v>43967.391092881946</c:v>
                </c:pt>
                <c:pt idx="16197">
                  <c:v>43967.391120092594</c:v>
                </c:pt>
                <c:pt idx="16198">
                  <c:v>43967.394465567129</c:v>
                </c:pt>
                <c:pt idx="16199">
                  <c:v>43967.400947268521</c:v>
                </c:pt>
                <c:pt idx="16200">
                  <c:v>43967.401339814816</c:v>
                </c:pt>
                <c:pt idx="16201">
                  <c:v>43967.405421782409</c:v>
                </c:pt>
                <c:pt idx="16202">
                  <c:v>43967.411039826387</c:v>
                </c:pt>
                <c:pt idx="16203">
                  <c:v>43967.419455023148</c:v>
                </c:pt>
                <c:pt idx="16204">
                  <c:v>43967.420149039353</c:v>
                </c:pt>
                <c:pt idx="16205">
                  <c:v>43967.48519284722</c:v>
                </c:pt>
                <c:pt idx="16206">
                  <c:v>43967.488662916665</c:v>
                </c:pt>
                <c:pt idx="16207">
                  <c:v>43967.547757777778</c:v>
                </c:pt>
                <c:pt idx="16208">
                  <c:v>43967.551298819446</c:v>
                </c:pt>
                <c:pt idx="16209">
                  <c:v>43967.556514502314</c:v>
                </c:pt>
                <c:pt idx="16210">
                  <c:v>43967.557141585647</c:v>
                </c:pt>
                <c:pt idx="16211">
                  <c:v>43967.568242858797</c:v>
                </c:pt>
                <c:pt idx="16212">
                  <c:v>43967.569965000002</c:v>
                </c:pt>
                <c:pt idx="16213">
                  <c:v>43967.572585914349</c:v>
                </c:pt>
                <c:pt idx="16214">
                  <c:v>43967.576143333332</c:v>
                </c:pt>
                <c:pt idx="16215">
                  <c:v>43967.601382442132</c:v>
                </c:pt>
                <c:pt idx="16216">
                  <c:v>43967.606379490739</c:v>
                </c:pt>
                <c:pt idx="16217">
                  <c:v>43967.63693270833</c:v>
                </c:pt>
                <c:pt idx="16218">
                  <c:v>43967.643648483798</c:v>
                </c:pt>
                <c:pt idx="16219">
                  <c:v>43967.679371805556</c:v>
                </c:pt>
                <c:pt idx="16220">
                  <c:v>43967.732251400463</c:v>
                </c:pt>
                <c:pt idx="16221">
                  <c:v>43967.969147881944</c:v>
                </c:pt>
                <c:pt idx="16222">
                  <c:v>43968.140895324075</c:v>
                </c:pt>
                <c:pt idx="16223">
                  <c:v>43968.156698240738</c:v>
                </c:pt>
                <c:pt idx="16224">
                  <c:v>43968.308712303238</c:v>
                </c:pt>
                <c:pt idx="16225">
                  <c:v>43968.325292164351</c:v>
                </c:pt>
                <c:pt idx="16226">
                  <c:v>43968.420419004629</c:v>
                </c:pt>
                <c:pt idx="16227">
                  <c:v>43968.45544578704</c:v>
                </c:pt>
                <c:pt idx="16228">
                  <c:v>43968.45747483796</c:v>
                </c:pt>
                <c:pt idx="16229">
                  <c:v>43968.459279907409</c:v>
                </c:pt>
                <c:pt idx="16230">
                  <c:v>43968.57578353009</c:v>
                </c:pt>
                <c:pt idx="16231">
                  <c:v>43968.671213090274</c:v>
                </c:pt>
                <c:pt idx="16232">
                  <c:v>43968.672813553239</c:v>
                </c:pt>
                <c:pt idx="16233">
                  <c:v>43968.673035775464</c:v>
                </c:pt>
                <c:pt idx="16234">
                  <c:v>43968.742311516202</c:v>
                </c:pt>
                <c:pt idx="16235">
                  <c:v>43968.745826516206</c:v>
                </c:pt>
                <c:pt idx="16236">
                  <c:v>43968.759257962964</c:v>
                </c:pt>
                <c:pt idx="16237">
                  <c:v>43968.844625358797</c:v>
                </c:pt>
                <c:pt idx="16238">
                  <c:v>43968.845834247688</c:v>
                </c:pt>
                <c:pt idx="16239">
                  <c:v>43969.185681527779</c:v>
                </c:pt>
                <c:pt idx="16240">
                  <c:v>43969.196859270836</c:v>
                </c:pt>
                <c:pt idx="16241">
                  <c:v>43969.200543043982</c:v>
                </c:pt>
                <c:pt idx="16242">
                  <c:v>43969.204795810183</c:v>
                </c:pt>
                <c:pt idx="16243">
                  <c:v>43969.211549039355</c:v>
                </c:pt>
                <c:pt idx="16244">
                  <c:v>43969.212178877315</c:v>
                </c:pt>
                <c:pt idx="16245">
                  <c:v>43969.220701134262</c:v>
                </c:pt>
                <c:pt idx="16246">
                  <c:v>43969.222405416665</c:v>
                </c:pt>
                <c:pt idx="16247">
                  <c:v>43969.222794872687</c:v>
                </c:pt>
                <c:pt idx="16248">
                  <c:v>43969.225352141206</c:v>
                </c:pt>
                <c:pt idx="16249">
                  <c:v>43969.226615509258</c:v>
                </c:pt>
                <c:pt idx="16250">
                  <c:v>43969.229771759259</c:v>
                </c:pt>
                <c:pt idx="16251">
                  <c:v>43969.240216550927</c:v>
                </c:pt>
                <c:pt idx="16252">
                  <c:v>43969.241191076391</c:v>
                </c:pt>
                <c:pt idx="16253">
                  <c:v>43969.243026180557</c:v>
                </c:pt>
                <c:pt idx="16254">
                  <c:v>43969.24841641204</c:v>
                </c:pt>
                <c:pt idx="16255">
                  <c:v>43969.264086006944</c:v>
                </c:pt>
                <c:pt idx="16256">
                  <c:v>43969.265929629626</c:v>
                </c:pt>
                <c:pt idx="16257">
                  <c:v>43969.272857152777</c:v>
                </c:pt>
                <c:pt idx="16258">
                  <c:v>43969.281138634258</c:v>
                </c:pt>
                <c:pt idx="16259">
                  <c:v>43969.292890717596</c:v>
                </c:pt>
                <c:pt idx="16260">
                  <c:v>43969.300414027777</c:v>
                </c:pt>
                <c:pt idx="16261">
                  <c:v>43969.307823645831</c:v>
                </c:pt>
                <c:pt idx="16262">
                  <c:v>43969.338778217592</c:v>
                </c:pt>
                <c:pt idx="16263">
                  <c:v>43969.354046458335</c:v>
                </c:pt>
                <c:pt idx="16264">
                  <c:v>43969.356418298608</c:v>
                </c:pt>
                <c:pt idx="16265">
                  <c:v>43969.39202230324</c:v>
                </c:pt>
                <c:pt idx="16266">
                  <c:v>43969.409747384256</c:v>
                </c:pt>
                <c:pt idx="16267">
                  <c:v>43969.456518159721</c:v>
                </c:pt>
                <c:pt idx="16268">
                  <c:v>43969.45699460648</c:v>
                </c:pt>
                <c:pt idx="16269">
                  <c:v>43969.460071805559</c:v>
                </c:pt>
                <c:pt idx="16270">
                  <c:v>43969.46694658565</c:v>
                </c:pt>
                <c:pt idx="16271">
                  <c:v>43969.496935590279</c:v>
                </c:pt>
                <c:pt idx="16272">
                  <c:v>43969.497831562498</c:v>
                </c:pt>
                <c:pt idx="16273">
                  <c:v>43969.501909282408</c:v>
                </c:pt>
                <c:pt idx="16274">
                  <c:v>43969.503152025463</c:v>
                </c:pt>
                <c:pt idx="16275">
                  <c:v>43969.511107372688</c:v>
                </c:pt>
                <c:pt idx="16276">
                  <c:v>43969.513121284719</c:v>
                </c:pt>
                <c:pt idx="16277">
                  <c:v>43969.523125868058</c:v>
                </c:pt>
                <c:pt idx="16278">
                  <c:v>43969.530033738425</c:v>
                </c:pt>
                <c:pt idx="16279">
                  <c:v>43969.539741956018</c:v>
                </c:pt>
                <c:pt idx="16280">
                  <c:v>43969.541869756948</c:v>
                </c:pt>
                <c:pt idx="16281">
                  <c:v>43969.543357905095</c:v>
                </c:pt>
                <c:pt idx="16282">
                  <c:v>43969.55175027778</c:v>
                </c:pt>
                <c:pt idx="16283">
                  <c:v>43969.552390856479</c:v>
                </c:pt>
                <c:pt idx="16284">
                  <c:v>43969.560652673608</c:v>
                </c:pt>
                <c:pt idx="16285">
                  <c:v>43969.562035000003</c:v>
                </c:pt>
                <c:pt idx="16286">
                  <c:v>43969.562093668981</c:v>
                </c:pt>
                <c:pt idx="16287">
                  <c:v>43969.562200509259</c:v>
                </c:pt>
                <c:pt idx="16288">
                  <c:v>43969.564700555558</c:v>
                </c:pt>
                <c:pt idx="16289">
                  <c:v>43969.568780555557</c:v>
                </c:pt>
                <c:pt idx="16290">
                  <c:v>43969.569809583336</c:v>
                </c:pt>
                <c:pt idx="16291">
                  <c:v>43969.570468252314</c:v>
                </c:pt>
                <c:pt idx="16292">
                  <c:v>43969.570730879626</c:v>
                </c:pt>
                <c:pt idx="16293">
                  <c:v>43969.580826956022</c:v>
                </c:pt>
                <c:pt idx="16294">
                  <c:v>43969.664659212962</c:v>
                </c:pt>
                <c:pt idx="16295">
                  <c:v>43969.668588194443</c:v>
                </c:pt>
                <c:pt idx="16296">
                  <c:v>43969.677371157406</c:v>
                </c:pt>
                <c:pt idx="16297">
                  <c:v>43969.67811789352</c:v>
                </c:pt>
                <c:pt idx="16298">
                  <c:v>43969.858178090275</c:v>
                </c:pt>
                <c:pt idx="16299">
                  <c:v>43969.861332928238</c:v>
                </c:pt>
                <c:pt idx="16300">
                  <c:v>43969.917644583336</c:v>
                </c:pt>
                <c:pt idx="16301">
                  <c:v>43969.928527951386</c:v>
                </c:pt>
                <c:pt idx="16302">
                  <c:v>43969.929800543985</c:v>
                </c:pt>
                <c:pt idx="16303">
                  <c:v>43969.944505659725</c:v>
                </c:pt>
                <c:pt idx="16304">
                  <c:v>43969.944994212965</c:v>
                </c:pt>
                <c:pt idx="16305">
                  <c:v>43970.128465439811</c:v>
                </c:pt>
                <c:pt idx="16306">
                  <c:v>43970.150600208333</c:v>
                </c:pt>
                <c:pt idx="16307">
                  <c:v>43970.156440636572</c:v>
                </c:pt>
                <c:pt idx="16308">
                  <c:v>43970.244017685189</c:v>
                </c:pt>
                <c:pt idx="16309">
                  <c:v>43970.250801284725</c:v>
                </c:pt>
                <c:pt idx="16310">
                  <c:v>43970.255000011573</c:v>
                </c:pt>
                <c:pt idx="16311">
                  <c:v>43970.34232210648</c:v>
                </c:pt>
                <c:pt idx="16312">
                  <c:v>43970.349675069447</c:v>
                </c:pt>
                <c:pt idx="16313">
                  <c:v>43970.35538015046</c:v>
                </c:pt>
                <c:pt idx="16314">
                  <c:v>43970.355754050928</c:v>
                </c:pt>
                <c:pt idx="16315">
                  <c:v>43970.356287696763</c:v>
                </c:pt>
                <c:pt idx="16316">
                  <c:v>43970.357043969911</c:v>
                </c:pt>
                <c:pt idx="16317">
                  <c:v>43970.422693333334</c:v>
                </c:pt>
                <c:pt idx="16318">
                  <c:v>43970.458906817126</c:v>
                </c:pt>
                <c:pt idx="16319">
                  <c:v>43970.460479062502</c:v>
                </c:pt>
                <c:pt idx="16320">
                  <c:v>43970.46930420139</c:v>
                </c:pt>
                <c:pt idx="16321">
                  <c:v>43970.480988900461</c:v>
                </c:pt>
                <c:pt idx="16322">
                  <c:v>43970.492129247687</c:v>
                </c:pt>
                <c:pt idx="16323">
                  <c:v>43970.51873585648</c:v>
                </c:pt>
                <c:pt idx="16324">
                  <c:v>43970.522347453705</c:v>
                </c:pt>
                <c:pt idx="16325">
                  <c:v>43970.525589999997</c:v>
                </c:pt>
                <c:pt idx="16326">
                  <c:v>43970.532888657406</c:v>
                </c:pt>
                <c:pt idx="16327">
                  <c:v>43970.533182997686</c:v>
                </c:pt>
                <c:pt idx="16328">
                  <c:v>43970.539883900463</c:v>
                </c:pt>
                <c:pt idx="16329">
                  <c:v>43970.540621203705</c:v>
                </c:pt>
                <c:pt idx="16330">
                  <c:v>43970.546205787039</c:v>
                </c:pt>
                <c:pt idx="16331">
                  <c:v>43970.555477349539</c:v>
                </c:pt>
                <c:pt idx="16332">
                  <c:v>43970.574633680553</c:v>
                </c:pt>
                <c:pt idx="16333">
                  <c:v>43970.58276553241</c:v>
                </c:pt>
                <c:pt idx="16334">
                  <c:v>43970.63819070602</c:v>
                </c:pt>
                <c:pt idx="16335">
                  <c:v>43970.646430775465</c:v>
                </c:pt>
                <c:pt idx="16336">
                  <c:v>43970.647678773152</c:v>
                </c:pt>
                <c:pt idx="16337">
                  <c:v>43970.658654143517</c:v>
                </c:pt>
                <c:pt idx="16338">
                  <c:v>43970.663740300923</c:v>
                </c:pt>
                <c:pt idx="16339">
                  <c:v>43970.675292025466</c:v>
                </c:pt>
                <c:pt idx="16340">
                  <c:v>43970.676906631947</c:v>
                </c:pt>
                <c:pt idx="16341">
                  <c:v>43970.677718391205</c:v>
                </c:pt>
                <c:pt idx="16342">
                  <c:v>43970.68320255787</c:v>
                </c:pt>
                <c:pt idx="16343">
                  <c:v>43970.683554270836</c:v>
                </c:pt>
                <c:pt idx="16344">
                  <c:v>43970.710212337966</c:v>
                </c:pt>
                <c:pt idx="16345">
                  <c:v>43970.758258819442</c:v>
                </c:pt>
                <c:pt idx="16346">
                  <c:v>43970.759331064815</c:v>
                </c:pt>
                <c:pt idx="16347">
                  <c:v>43970.770521620369</c:v>
                </c:pt>
                <c:pt idx="16348">
                  <c:v>43970.776564560183</c:v>
                </c:pt>
                <c:pt idx="16349">
                  <c:v>43970.783742777778</c:v>
                </c:pt>
                <c:pt idx="16350">
                  <c:v>43970.812893240742</c:v>
                </c:pt>
                <c:pt idx="16351">
                  <c:v>43970.956898750002</c:v>
                </c:pt>
                <c:pt idx="16352">
                  <c:v>43971.262079166663</c:v>
                </c:pt>
                <c:pt idx="16353">
                  <c:v>43971.27941520833</c:v>
                </c:pt>
                <c:pt idx="16354">
                  <c:v>43971.282087094907</c:v>
                </c:pt>
                <c:pt idx="16355">
                  <c:v>43971.31366334491</c:v>
                </c:pt>
                <c:pt idx="16356">
                  <c:v>43971.317319027781</c:v>
                </c:pt>
                <c:pt idx="16357">
                  <c:v>43971.320914918979</c:v>
                </c:pt>
                <c:pt idx="16358">
                  <c:v>43971.347719305559</c:v>
                </c:pt>
                <c:pt idx="16359">
                  <c:v>43971.350383067132</c:v>
                </c:pt>
                <c:pt idx="16360">
                  <c:v>43971.434084293978</c:v>
                </c:pt>
                <c:pt idx="16361">
                  <c:v>43971.5131268287</c:v>
                </c:pt>
                <c:pt idx="16362">
                  <c:v>43971.552886504629</c:v>
                </c:pt>
                <c:pt idx="16363">
                  <c:v>43971.553833472222</c:v>
                </c:pt>
                <c:pt idx="16364">
                  <c:v>43971.572510625003</c:v>
                </c:pt>
                <c:pt idx="16365">
                  <c:v>43971.596848425928</c:v>
                </c:pt>
                <c:pt idx="16366">
                  <c:v>43971.597093599536</c:v>
                </c:pt>
                <c:pt idx="16367">
                  <c:v>43971.598811504628</c:v>
                </c:pt>
                <c:pt idx="16368">
                  <c:v>43971.603817719908</c:v>
                </c:pt>
                <c:pt idx="16369">
                  <c:v>43971.619917905089</c:v>
                </c:pt>
                <c:pt idx="16370">
                  <c:v>43971.638144166667</c:v>
                </c:pt>
                <c:pt idx="16371">
                  <c:v>43971.641895694447</c:v>
                </c:pt>
                <c:pt idx="16372">
                  <c:v>43971.965509675923</c:v>
                </c:pt>
                <c:pt idx="16373">
                  <c:v>43972.366208611114</c:v>
                </c:pt>
                <c:pt idx="16374">
                  <c:v>43972.369821828703</c:v>
                </c:pt>
                <c:pt idx="16375">
                  <c:v>43972.398956689816</c:v>
                </c:pt>
                <c:pt idx="16376">
                  <c:v>43972.40691740741</c:v>
                </c:pt>
                <c:pt idx="16377">
                  <c:v>43972.414621064818</c:v>
                </c:pt>
                <c:pt idx="16378">
                  <c:v>43972.416470983793</c:v>
                </c:pt>
                <c:pt idx="16379">
                  <c:v>43972.424933101851</c:v>
                </c:pt>
                <c:pt idx="16380">
                  <c:v>43972.50150395833</c:v>
                </c:pt>
                <c:pt idx="16381">
                  <c:v>43972.751248113425</c:v>
                </c:pt>
                <c:pt idx="16382">
                  <c:v>43972.763821365741</c:v>
                </c:pt>
                <c:pt idx="16383">
                  <c:v>43972.887992592594</c:v>
                </c:pt>
                <c:pt idx="16384">
                  <c:v>43973.25005328704</c:v>
                </c:pt>
                <c:pt idx="16385">
                  <c:v>43973.253636226851</c:v>
                </c:pt>
                <c:pt idx="16386">
                  <c:v>43973.254899699074</c:v>
                </c:pt>
                <c:pt idx="16387">
                  <c:v>43973.260976006946</c:v>
                </c:pt>
                <c:pt idx="16388">
                  <c:v>43973.491558796297</c:v>
                </c:pt>
                <c:pt idx="16389">
                  <c:v>43973.686736284719</c:v>
                </c:pt>
                <c:pt idx="16390">
                  <c:v>43973.689584976855</c:v>
                </c:pt>
                <c:pt idx="16391">
                  <c:v>43973.690270173611</c:v>
                </c:pt>
                <c:pt idx="16392">
                  <c:v>43973.697119027776</c:v>
                </c:pt>
                <c:pt idx="16393">
                  <c:v>43974.306047835649</c:v>
                </c:pt>
                <c:pt idx="16394">
                  <c:v>43974.309690046299</c:v>
                </c:pt>
                <c:pt idx="16395">
                  <c:v>43974.351075462961</c:v>
                </c:pt>
                <c:pt idx="16396">
                  <c:v>43974.359126828705</c:v>
                </c:pt>
                <c:pt idx="16397">
                  <c:v>43974.360799305556</c:v>
                </c:pt>
                <c:pt idx="16398">
                  <c:v>43974.503975694446</c:v>
                </c:pt>
                <c:pt idx="16399">
                  <c:v>43974.660045185185</c:v>
                </c:pt>
                <c:pt idx="16400">
                  <c:v>43974.861666226854</c:v>
                </c:pt>
                <c:pt idx="16401">
                  <c:v>43975.274243194443</c:v>
                </c:pt>
                <c:pt idx="16402">
                  <c:v>43975.346379710645</c:v>
                </c:pt>
                <c:pt idx="16403">
                  <c:v>43975.406930960649</c:v>
                </c:pt>
                <c:pt idx="16404">
                  <c:v>43975.408213125003</c:v>
                </c:pt>
                <c:pt idx="16405">
                  <c:v>43975.408736979167</c:v>
                </c:pt>
                <c:pt idx="16406">
                  <c:v>43975.429292638888</c:v>
                </c:pt>
                <c:pt idx="16407">
                  <c:v>43975.458628831017</c:v>
                </c:pt>
                <c:pt idx="16408">
                  <c:v>43975.511059537035</c:v>
                </c:pt>
                <c:pt idx="16409">
                  <c:v>43975.543826111112</c:v>
                </c:pt>
                <c:pt idx="16410">
                  <c:v>43975.565678171297</c:v>
                </c:pt>
                <c:pt idx="16411">
                  <c:v>43975.929135914354</c:v>
                </c:pt>
                <c:pt idx="16412">
                  <c:v>43976.088804212966</c:v>
                </c:pt>
                <c:pt idx="16413">
                  <c:v>43976.196809340276</c:v>
                </c:pt>
                <c:pt idx="16414">
                  <c:v>43976.237656111109</c:v>
                </c:pt>
                <c:pt idx="16415">
                  <c:v>43976.239876747684</c:v>
                </c:pt>
                <c:pt idx="16416">
                  <c:v>43976.240708171295</c:v>
                </c:pt>
                <c:pt idx="16417">
                  <c:v>43976.302082905095</c:v>
                </c:pt>
                <c:pt idx="16418">
                  <c:v>43976.341937002318</c:v>
                </c:pt>
                <c:pt idx="16419">
                  <c:v>43976.379602905094</c:v>
                </c:pt>
                <c:pt idx="16420">
                  <c:v>43976.383641736109</c:v>
                </c:pt>
                <c:pt idx="16421">
                  <c:v>43976.43764290509</c:v>
                </c:pt>
                <c:pt idx="16422">
                  <c:v>43976.456243761575</c:v>
                </c:pt>
                <c:pt idx="16423">
                  <c:v>43976.517628240741</c:v>
                </c:pt>
                <c:pt idx="16424">
                  <c:v>43976.535866296297</c:v>
                </c:pt>
                <c:pt idx="16425">
                  <c:v>43976.555063078704</c:v>
                </c:pt>
                <c:pt idx="16426">
                  <c:v>43976.559487222221</c:v>
                </c:pt>
                <c:pt idx="16427">
                  <c:v>43976.563112303244</c:v>
                </c:pt>
                <c:pt idx="16428">
                  <c:v>43976.687623460646</c:v>
                </c:pt>
                <c:pt idx="16429">
                  <c:v>43976.710802384259</c:v>
                </c:pt>
                <c:pt idx="16430">
                  <c:v>43976.801549664349</c:v>
                </c:pt>
                <c:pt idx="16431">
                  <c:v>43976.804479803242</c:v>
                </c:pt>
                <c:pt idx="16432">
                  <c:v>43977.156194930554</c:v>
                </c:pt>
                <c:pt idx="16433">
                  <c:v>43977.170784513888</c:v>
                </c:pt>
                <c:pt idx="16434">
                  <c:v>43977.173506053237</c:v>
                </c:pt>
                <c:pt idx="16435">
                  <c:v>43977.200445983799</c:v>
                </c:pt>
                <c:pt idx="16436">
                  <c:v>43977.241087847222</c:v>
                </c:pt>
                <c:pt idx="16437">
                  <c:v>43977.255758726853</c:v>
                </c:pt>
                <c:pt idx="16438">
                  <c:v>43977.262273854169</c:v>
                </c:pt>
                <c:pt idx="16439">
                  <c:v>43977.266904745367</c:v>
                </c:pt>
                <c:pt idx="16440">
                  <c:v>43977.278490300923</c:v>
                </c:pt>
                <c:pt idx="16441">
                  <c:v>43977.288763078701</c:v>
                </c:pt>
                <c:pt idx="16442">
                  <c:v>43977.294781620367</c:v>
                </c:pt>
                <c:pt idx="16443">
                  <c:v>43977.402954965277</c:v>
                </c:pt>
                <c:pt idx="16444">
                  <c:v>43977.424442372685</c:v>
                </c:pt>
                <c:pt idx="16445">
                  <c:v>43977.430005046299</c:v>
                </c:pt>
                <c:pt idx="16446">
                  <c:v>43977.489264606484</c:v>
                </c:pt>
                <c:pt idx="16447">
                  <c:v>43977.495842037039</c:v>
                </c:pt>
                <c:pt idx="16448">
                  <c:v>43977.520358125003</c:v>
                </c:pt>
                <c:pt idx="16449">
                  <c:v>43977.547127569444</c:v>
                </c:pt>
                <c:pt idx="16450">
                  <c:v>43977.633462268517</c:v>
                </c:pt>
                <c:pt idx="16451">
                  <c:v>43977.726668784722</c:v>
                </c:pt>
                <c:pt idx="16452">
                  <c:v>43978.167178819444</c:v>
                </c:pt>
                <c:pt idx="16453">
                  <c:v>43978.186426215281</c:v>
                </c:pt>
                <c:pt idx="16454">
                  <c:v>43978.240932766203</c:v>
                </c:pt>
                <c:pt idx="16455">
                  <c:v>43978.292233993052</c:v>
                </c:pt>
                <c:pt idx="16456">
                  <c:v>43978.29788701389</c:v>
                </c:pt>
                <c:pt idx="16457">
                  <c:v>43978.346140671296</c:v>
                </c:pt>
                <c:pt idx="16458">
                  <c:v>43978.384762453701</c:v>
                </c:pt>
                <c:pt idx="16459">
                  <c:v>43978.441276527781</c:v>
                </c:pt>
                <c:pt idx="16460">
                  <c:v>43978.487304675924</c:v>
                </c:pt>
                <c:pt idx="16461">
                  <c:v>43978.512062581016</c:v>
                </c:pt>
                <c:pt idx="16462">
                  <c:v>43978.526427800927</c:v>
                </c:pt>
                <c:pt idx="16463">
                  <c:v>43978.594989166668</c:v>
                </c:pt>
                <c:pt idx="16464">
                  <c:v>43978.598394826389</c:v>
                </c:pt>
                <c:pt idx="16465">
                  <c:v>43978.613786550923</c:v>
                </c:pt>
                <c:pt idx="16466">
                  <c:v>43978.639030648148</c:v>
                </c:pt>
                <c:pt idx="16467">
                  <c:v>43978.665057546299</c:v>
                </c:pt>
                <c:pt idx="16468">
                  <c:v>43978.66728652778</c:v>
                </c:pt>
                <c:pt idx="16469">
                  <c:v>43978.701969768517</c:v>
                </c:pt>
                <c:pt idx="16470">
                  <c:v>43978.703359618055</c:v>
                </c:pt>
                <c:pt idx="16471">
                  <c:v>43978.734352893516</c:v>
                </c:pt>
                <c:pt idx="16472">
                  <c:v>43979.128107696757</c:v>
                </c:pt>
                <c:pt idx="16473">
                  <c:v>43979.132742627313</c:v>
                </c:pt>
                <c:pt idx="16474">
                  <c:v>43979.292494618057</c:v>
                </c:pt>
                <c:pt idx="16475">
                  <c:v>43979.456297233795</c:v>
                </c:pt>
                <c:pt idx="16476">
                  <c:v>43979.460941967591</c:v>
                </c:pt>
                <c:pt idx="16477">
                  <c:v>43979.539390300924</c:v>
                </c:pt>
                <c:pt idx="16478">
                  <c:v>43979.540106319444</c:v>
                </c:pt>
                <c:pt idx="16479">
                  <c:v>43979.584790636574</c:v>
                </c:pt>
                <c:pt idx="16480">
                  <c:v>43979.769983865743</c:v>
                </c:pt>
                <c:pt idx="16481">
                  <c:v>43979.771945902779</c:v>
                </c:pt>
                <c:pt idx="16482">
                  <c:v>43980.267016238424</c:v>
                </c:pt>
                <c:pt idx="16483">
                  <c:v>43980.282224525465</c:v>
                </c:pt>
                <c:pt idx="16484">
                  <c:v>43980.290207916667</c:v>
                </c:pt>
                <c:pt idx="16485">
                  <c:v>43980.311412997682</c:v>
                </c:pt>
                <c:pt idx="16486">
                  <c:v>43980.337903831016</c:v>
                </c:pt>
                <c:pt idx="16487">
                  <c:v>43980.393877916664</c:v>
                </c:pt>
                <c:pt idx="16488">
                  <c:v>43980.403405960649</c:v>
                </c:pt>
                <c:pt idx="16489">
                  <c:v>43980.404662256944</c:v>
                </c:pt>
                <c:pt idx="16490">
                  <c:v>43980.43039858796</c:v>
                </c:pt>
                <c:pt idx="16491">
                  <c:v>43980.44590525463</c:v>
                </c:pt>
                <c:pt idx="16492">
                  <c:v>43980.447980081015</c:v>
                </c:pt>
                <c:pt idx="16493">
                  <c:v>43980.454100636576</c:v>
                </c:pt>
                <c:pt idx="16494">
                  <c:v>43980.492583344909</c:v>
                </c:pt>
                <c:pt idx="16495">
                  <c:v>43980.493851932872</c:v>
                </c:pt>
                <c:pt idx="16496">
                  <c:v>43980.753873958332</c:v>
                </c:pt>
                <c:pt idx="16497">
                  <c:v>43980.762235590279</c:v>
                </c:pt>
                <c:pt idx="16498">
                  <c:v>43980.845617789353</c:v>
                </c:pt>
                <c:pt idx="16499">
                  <c:v>43981.296817557872</c:v>
                </c:pt>
                <c:pt idx="16500">
                  <c:v>43981.299966782404</c:v>
                </c:pt>
                <c:pt idx="16501">
                  <c:v>43981.493278611109</c:v>
                </c:pt>
                <c:pt idx="16502">
                  <c:v>43981.496228969911</c:v>
                </c:pt>
                <c:pt idx="16503">
                  <c:v>43981.498425833335</c:v>
                </c:pt>
                <c:pt idx="16504">
                  <c:v>43981.545943333331</c:v>
                </c:pt>
                <c:pt idx="16505">
                  <c:v>43981.572189548613</c:v>
                </c:pt>
                <c:pt idx="16506">
                  <c:v>43981.588264803242</c:v>
                </c:pt>
                <c:pt idx="16507">
                  <c:v>43981.600922800928</c:v>
                </c:pt>
                <c:pt idx="16508">
                  <c:v>43981.643653587962</c:v>
                </c:pt>
                <c:pt idx="16509">
                  <c:v>43981.649988703706</c:v>
                </c:pt>
                <c:pt idx="16510">
                  <c:v>43981.656050289355</c:v>
                </c:pt>
                <c:pt idx="16511">
                  <c:v>43981.722177002317</c:v>
                </c:pt>
                <c:pt idx="16512">
                  <c:v>43981.735938692131</c:v>
                </c:pt>
                <c:pt idx="16513">
                  <c:v>43981.915716643518</c:v>
                </c:pt>
                <c:pt idx="16514">
                  <c:v>43982.101486203705</c:v>
                </c:pt>
                <c:pt idx="16515">
                  <c:v>43982.23039153935</c:v>
                </c:pt>
                <c:pt idx="16516">
                  <c:v>43982.352101666664</c:v>
                </c:pt>
                <c:pt idx="16517">
                  <c:v>43982.688111747688</c:v>
                </c:pt>
                <c:pt idx="16518">
                  <c:v>43982.749474710647</c:v>
                </c:pt>
                <c:pt idx="16519">
                  <c:v>43983.018891956017</c:v>
                </c:pt>
                <c:pt idx="16520">
                  <c:v>43983.023729826389</c:v>
                </c:pt>
                <c:pt idx="16521">
                  <c:v>43983.287088055557</c:v>
                </c:pt>
                <c:pt idx="16522">
                  <c:v>43983.442835787035</c:v>
                </c:pt>
                <c:pt idx="16523">
                  <c:v>43983.446575613423</c:v>
                </c:pt>
                <c:pt idx="16524">
                  <c:v>43983.49024013889</c:v>
                </c:pt>
                <c:pt idx="16525">
                  <c:v>43983.581078819443</c:v>
                </c:pt>
                <c:pt idx="16526">
                  <c:v>43983.654792222223</c:v>
                </c:pt>
                <c:pt idx="16527">
                  <c:v>43983.657120821757</c:v>
                </c:pt>
                <c:pt idx="16528">
                  <c:v>43983.661216423614</c:v>
                </c:pt>
                <c:pt idx="16529">
                  <c:v>43983.894980393517</c:v>
                </c:pt>
                <c:pt idx="16530">
                  <c:v>43983.896773298613</c:v>
                </c:pt>
                <c:pt idx="16531">
                  <c:v>43984.304457384256</c:v>
                </c:pt>
                <c:pt idx="16532">
                  <c:v>43984.322127604166</c:v>
                </c:pt>
                <c:pt idx="16533">
                  <c:v>43984.411626238427</c:v>
                </c:pt>
                <c:pt idx="16534">
                  <c:v>43984.517081296297</c:v>
                </c:pt>
                <c:pt idx="16535">
                  <c:v>43984.537473067132</c:v>
                </c:pt>
                <c:pt idx="16536">
                  <c:v>43984.589494120373</c:v>
                </c:pt>
                <c:pt idx="16537">
                  <c:v>43984.683446979165</c:v>
                </c:pt>
                <c:pt idx="16538">
                  <c:v>43985.20934361111</c:v>
                </c:pt>
                <c:pt idx="16539">
                  <c:v>43985.261018819445</c:v>
                </c:pt>
                <c:pt idx="16540">
                  <c:v>43985.263370833331</c:v>
                </c:pt>
                <c:pt idx="16541">
                  <c:v>43985.263925219908</c:v>
                </c:pt>
                <c:pt idx="16542">
                  <c:v>43985.271059699073</c:v>
                </c:pt>
                <c:pt idx="16543">
                  <c:v>43985.2715469213</c:v>
                </c:pt>
                <c:pt idx="16544">
                  <c:v>43985.321338888891</c:v>
                </c:pt>
                <c:pt idx="16545">
                  <c:v>43985.337644270832</c:v>
                </c:pt>
                <c:pt idx="16546">
                  <c:v>43985.345332384262</c:v>
                </c:pt>
                <c:pt idx="16547">
                  <c:v>43985.346955381945</c:v>
                </c:pt>
                <c:pt idx="16548">
                  <c:v>43985.35606917824</c:v>
                </c:pt>
                <c:pt idx="16549">
                  <c:v>43985.376483206019</c:v>
                </c:pt>
                <c:pt idx="16550">
                  <c:v>43985.377779166665</c:v>
                </c:pt>
                <c:pt idx="16551">
                  <c:v>43985.384017951386</c:v>
                </c:pt>
                <c:pt idx="16552">
                  <c:v>43985.386135231478</c:v>
                </c:pt>
                <c:pt idx="16553">
                  <c:v>43985.387554050925</c:v>
                </c:pt>
                <c:pt idx="16554">
                  <c:v>43985.388726134261</c:v>
                </c:pt>
                <c:pt idx="16555">
                  <c:v>43985.421371168981</c:v>
                </c:pt>
                <c:pt idx="16556">
                  <c:v>43985.44123434028</c:v>
                </c:pt>
                <c:pt idx="16557">
                  <c:v>43985.447298680556</c:v>
                </c:pt>
                <c:pt idx="16558">
                  <c:v>43985.44906204861</c:v>
                </c:pt>
                <c:pt idx="16559">
                  <c:v>43985.469115150459</c:v>
                </c:pt>
                <c:pt idx="16560">
                  <c:v>43985.469712129627</c:v>
                </c:pt>
                <c:pt idx="16561">
                  <c:v>43985.48457828704</c:v>
                </c:pt>
                <c:pt idx="16562">
                  <c:v>43985.501642303243</c:v>
                </c:pt>
                <c:pt idx="16563">
                  <c:v>43985.51367414352</c:v>
                </c:pt>
                <c:pt idx="16564">
                  <c:v>43985.516232453701</c:v>
                </c:pt>
                <c:pt idx="16565">
                  <c:v>43985.549936689815</c:v>
                </c:pt>
                <c:pt idx="16566">
                  <c:v>43985.606688842592</c:v>
                </c:pt>
                <c:pt idx="16567">
                  <c:v>43985.641963680559</c:v>
                </c:pt>
                <c:pt idx="16568">
                  <c:v>43985.643058194444</c:v>
                </c:pt>
                <c:pt idx="16569">
                  <c:v>43985.719967349534</c:v>
                </c:pt>
                <c:pt idx="16570">
                  <c:v>43985.720400474536</c:v>
                </c:pt>
                <c:pt idx="16571">
                  <c:v>43986.144628368056</c:v>
                </c:pt>
                <c:pt idx="16572">
                  <c:v>43986.19884409722</c:v>
                </c:pt>
                <c:pt idx="16573">
                  <c:v>43986.202051099535</c:v>
                </c:pt>
                <c:pt idx="16574">
                  <c:v>43986.237451064815</c:v>
                </c:pt>
                <c:pt idx="16575">
                  <c:v>43986.240546250003</c:v>
                </c:pt>
                <c:pt idx="16576">
                  <c:v>43986.282601724539</c:v>
                </c:pt>
                <c:pt idx="16577">
                  <c:v>43986.294051087963</c:v>
                </c:pt>
                <c:pt idx="16578">
                  <c:v>43986.306497303238</c:v>
                </c:pt>
                <c:pt idx="16579">
                  <c:v>43986.306531608796</c:v>
                </c:pt>
                <c:pt idx="16580">
                  <c:v>43986.319662974536</c:v>
                </c:pt>
                <c:pt idx="16581">
                  <c:v>43986.320396770832</c:v>
                </c:pt>
                <c:pt idx="16582">
                  <c:v>43986.321098460648</c:v>
                </c:pt>
                <c:pt idx="16583">
                  <c:v>43986.323280960649</c:v>
                </c:pt>
                <c:pt idx="16584">
                  <c:v>43986.333324988424</c:v>
                </c:pt>
                <c:pt idx="16585">
                  <c:v>43986.375561064815</c:v>
                </c:pt>
                <c:pt idx="16586">
                  <c:v>43986.381952453703</c:v>
                </c:pt>
                <c:pt idx="16587">
                  <c:v>43986.386546666668</c:v>
                </c:pt>
                <c:pt idx="16588">
                  <c:v>43986.398770092594</c:v>
                </c:pt>
                <c:pt idx="16589">
                  <c:v>43986.398917789353</c:v>
                </c:pt>
                <c:pt idx="16590">
                  <c:v>43986.493236458336</c:v>
                </c:pt>
                <c:pt idx="16591">
                  <c:v>43986.493582592593</c:v>
                </c:pt>
                <c:pt idx="16592">
                  <c:v>43986.527113055556</c:v>
                </c:pt>
                <c:pt idx="16593">
                  <c:v>43986.5359015625</c:v>
                </c:pt>
                <c:pt idx="16594">
                  <c:v>43986.560984537035</c:v>
                </c:pt>
                <c:pt idx="16595">
                  <c:v>43986.584372141202</c:v>
                </c:pt>
                <c:pt idx="16596">
                  <c:v>43986.585902743056</c:v>
                </c:pt>
                <c:pt idx="16597">
                  <c:v>43986.586280428244</c:v>
                </c:pt>
                <c:pt idx="16598">
                  <c:v>43986.650148657405</c:v>
                </c:pt>
                <c:pt idx="16599">
                  <c:v>43986.69511641204</c:v>
                </c:pt>
                <c:pt idx="16600">
                  <c:v>43987.230466655092</c:v>
                </c:pt>
                <c:pt idx="16601">
                  <c:v>43987.252891828706</c:v>
                </c:pt>
                <c:pt idx="16602">
                  <c:v>43987.275113240743</c:v>
                </c:pt>
                <c:pt idx="16603">
                  <c:v>43987.297049652778</c:v>
                </c:pt>
                <c:pt idx="16604">
                  <c:v>43987.299447268517</c:v>
                </c:pt>
                <c:pt idx="16605">
                  <c:v>43987.300650729165</c:v>
                </c:pt>
                <c:pt idx="16606">
                  <c:v>43987.302895243054</c:v>
                </c:pt>
                <c:pt idx="16607">
                  <c:v>43987.317647476855</c:v>
                </c:pt>
                <c:pt idx="16608">
                  <c:v>43987.322767395832</c:v>
                </c:pt>
                <c:pt idx="16609">
                  <c:v>43987.324164652775</c:v>
                </c:pt>
                <c:pt idx="16610">
                  <c:v>43987.324724201389</c:v>
                </c:pt>
                <c:pt idx="16611">
                  <c:v>43987.368590474536</c:v>
                </c:pt>
                <c:pt idx="16612">
                  <c:v>43987.368952592595</c:v>
                </c:pt>
                <c:pt idx="16613">
                  <c:v>43987.370594490741</c:v>
                </c:pt>
                <c:pt idx="16614">
                  <c:v>43987.387142326392</c:v>
                </c:pt>
                <c:pt idx="16615">
                  <c:v>43987.40021803241</c:v>
                </c:pt>
                <c:pt idx="16616">
                  <c:v>43987.448820532409</c:v>
                </c:pt>
                <c:pt idx="16617">
                  <c:v>43987.449510636572</c:v>
                </c:pt>
                <c:pt idx="16618">
                  <c:v>43987.465483310189</c:v>
                </c:pt>
                <c:pt idx="16619">
                  <c:v>43987.480552372683</c:v>
                </c:pt>
                <c:pt idx="16620">
                  <c:v>43987.484154178244</c:v>
                </c:pt>
                <c:pt idx="16621">
                  <c:v>43987.487726412037</c:v>
                </c:pt>
                <c:pt idx="16622">
                  <c:v>43987.49057332176</c:v>
                </c:pt>
                <c:pt idx="16623">
                  <c:v>43987.564396921298</c:v>
                </c:pt>
                <c:pt idx="16624">
                  <c:v>43987.617862719904</c:v>
                </c:pt>
                <c:pt idx="16625">
                  <c:v>43987.693503136572</c:v>
                </c:pt>
                <c:pt idx="16626">
                  <c:v>43987.709021828705</c:v>
                </c:pt>
                <c:pt idx="16627">
                  <c:v>43987.709541400465</c:v>
                </c:pt>
                <c:pt idx="16628">
                  <c:v>43987.709649479169</c:v>
                </c:pt>
                <c:pt idx="16629">
                  <c:v>43988.089022824075</c:v>
                </c:pt>
                <c:pt idx="16630">
                  <c:v>43988.259506249997</c:v>
                </c:pt>
                <c:pt idx="16631">
                  <c:v>43988.302761956016</c:v>
                </c:pt>
                <c:pt idx="16632">
                  <c:v>43988.304124166665</c:v>
                </c:pt>
                <c:pt idx="16633">
                  <c:v>43988.386766296295</c:v>
                </c:pt>
                <c:pt idx="16634">
                  <c:v>43988.413383611114</c:v>
                </c:pt>
                <c:pt idx="16635">
                  <c:v>43988.416907349536</c:v>
                </c:pt>
                <c:pt idx="16636">
                  <c:v>43988.474592881947</c:v>
                </c:pt>
                <c:pt idx="16637">
                  <c:v>43988.479358067132</c:v>
                </c:pt>
                <c:pt idx="16638">
                  <c:v>43988.607673738428</c:v>
                </c:pt>
                <c:pt idx="16639">
                  <c:v>43988.640738414353</c:v>
                </c:pt>
                <c:pt idx="16640">
                  <c:v>43988.67197354167</c:v>
                </c:pt>
                <c:pt idx="16641">
                  <c:v>43988.672880648148</c:v>
                </c:pt>
                <c:pt idx="16642">
                  <c:v>43988.675555543981</c:v>
                </c:pt>
                <c:pt idx="16643">
                  <c:v>43988.711194745367</c:v>
                </c:pt>
                <c:pt idx="16644">
                  <c:v>43988.732076400462</c:v>
                </c:pt>
                <c:pt idx="16645">
                  <c:v>43988.815672997684</c:v>
                </c:pt>
                <c:pt idx="16646">
                  <c:v>43989.005321585646</c:v>
                </c:pt>
                <c:pt idx="16647">
                  <c:v>43989.05802822917</c:v>
                </c:pt>
                <c:pt idx="16648">
                  <c:v>43989.210829918979</c:v>
                </c:pt>
                <c:pt idx="16649">
                  <c:v>43989.237564050927</c:v>
                </c:pt>
                <c:pt idx="16650">
                  <c:v>43989.238530798611</c:v>
                </c:pt>
                <c:pt idx="16651">
                  <c:v>43989.25758096065</c:v>
                </c:pt>
                <c:pt idx="16652">
                  <c:v>43989.261365312501</c:v>
                </c:pt>
                <c:pt idx="16653">
                  <c:v>43989.36159659722</c:v>
                </c:pt>
                <c:pt idx="16654">
                  <c:v>43989.368755011572</c:v>
                </c:pt>
                <c:pt idx="16655">
                  <c:v>43989.414663113428</c:v>
                </c:pt>
                <c:pt idx="16656">
                  <c:v>43989.443429282408</c:v>
                </c:pt>
                <c:pt idx="16657">
                  <c:v>43989.510359722219</c:v>
                </c:pt>
                <c:pt idx="16658">
                  <c:v>43989.538809027777</c:v>
                </c:pt>
                <c:pt idx="16659">
                  <c:v>43989.568481111113</c:v>
                </c:pt>
                <c:pt idx="16660">
                  <c:v>43989.633524594909</c:v>
                </c:pt>
                <c:pt idx="16661">
                  <c:v>43989.640381967591</c:v>
                </c:pt>
                <c:pt idx="16662">
                  <c:v>43989.689837430553</c:v>
                </c:pt>
                <c:pt idx="16663">
                  <c:v>43989.693058182871</c:v>
                </c:pt>
                <c:pt idx="16664">
                  <c:v>43990.151592071757</c:v>
                </c:pt>
                <c:pt idx="16665">
                  <c:v>43990.160619722221</c:v>
                </c:pt>
                <c:pt idx="16666">
                  <c:v>43990.206410706021</c:v>
                </c:pt>
                <c:pt idx="16667">
                  <c:v>43990.211076874999</c:v>
                </c:pt>
                <c:pt idx="16668">
                  <c:v>43990.224009826386</c:v>
                </c:pt>
                <c:pt idx="16669">
                  <c:v>43990.226444756947</c:v>
                </c:pt>
                <c:pt idx="16670">
                  <c:v>43990.264740208331</c:v>
                </c:pt>
                <c:pt idx="16671">
                  <c:v>43990.267122141202</c:v>
                </c:pt>
                <c:pt idx="16672">
                  <c:v>43990.273472465276</c:v>
                </c:pt>
                <c:pt idx="16673">
                  <c:v>43990.298820266202</c:v>
                </c:pt>
                <c:pt idx="16674">
                  <c:v>43990.312048472224</c:v>
                </c:pt>
                <c:pt idx="16675">
                  <c:v>43990.316561828702</c:v>
                </c:pt>
                <c:pt idx="16676">
                  <c:v>43990.321327025464</c:v>
                </c:pt>
                <c:pt idx="16677">
                  <c:v>43990.323527708337</c:v>
                </c:pt>
                <c:pt idx="16678">
                  <c:v>43990.400872719911</c:v>
                </c:pt>
                <c:pt idx="16679">
                  <c:v>43990.446154456018</c:v>
                </c:pt>
                <c:pt idx="16680">
                  <c:v>43990.449407395834</c:v>
                </c:pt>
                <c:pt idx="16681">
                  <c:v>43990.451122488426</c:v>
                </c:pt>
                <c:pt idx="16682">
                  <c:v>43990.452334189817</c:v>
                </c:pt>
                <c:pt idx="16683">
                  <c:v>43990.467605752317</c:v>
                </c:pt>
                <c:pt idx="16684">
                  <c:v>43990.485460717595</c:v>
                </c:pt>
                <c:pt idx="16685">
                  <c:v>43990.488157615742</c:v>
                </c:pt>
                <c:pt idx="16686">
                  <c:v>43990.494751064813</c:v>
                </c:pt>
                <c:pt idx="16687">
                  <c:v>43990.527840798612</c:v>
                </c:pt>
                <c:pt idx="16688">
                  <c:v>43990.532465138887</c:v>
                </c:pt>
                <c:pt idx="16689">
                  <c:v>43990.56766601852</c:v>
                </c:pt>
                <c:pt idx="16690">
                  <c:v>43990.668944687503</c:v>
                </c:pt>
                <c:pt idx="16691">
                  <c:v>43990.702166747687</c:v>
                </c:pt>
                <c:pt idx="16692">
                  <c:v>43990.707987407404</c:v>
                </c:pt>
                <c:pt idx="16693">
                  <c:v>43990.803060439815</c:v>
                </c:pt>
                <c:pt idx="16694">
                  <c:v>43990.821869814812</c:v>
                </c:pt>
                <c:pt idx="16695">
                  <c:v>43990.827876770833</c:v>
                </c:pt>
                <c:pt idx="16696">
                  <c:v>43991.180750196756</c:v>
                </c:pt>
                <c:pt idx="16697">
                  <c:v>43991.216087361114</c:v>
                </c:pt>
                <c:pt idx="16698">
                  <c:v>43991.234126782409</c:v>
                </c:pt>
                <c:pt idx="16699">
                  <c:v>43991.248213206018</c:v>
                </c:pt>
                <c:pt idx="16700">
                  <c:v>43991.25636201389</c:v>
                </c:pt>
                <c:pt idx="16701">
                  <c:v>43991.278872256946</c:v>
                </c:pt>
                <c:pt idx="16702">
                  <c:v>43991.283194027776</c:v>
                </c:pt>
                <c:pt idx="16703">
                  <c:v>43991.314266944442</c:v>
                </c:pt>
                <c:pt idx="16704">
                  <c:v>43991.379408842593</c:v>
                </c:pt>
                <c:pt idx="16705">
                  <c:v>43991.451027615738</c:v>
                </c:pt>
                <c:pt idx="16706">
                  <c:v>43991.476604826392</c:v>
                </c:pt>
                <c:pt idx="16707">
                  <c:v>43991.566702905089</c:v>
                </c:pt>
                <c:pt idx="16708">
                  <c:v>43991.583724895834</c:v>
                </c:pt>
                <c:pt idx="16709">
                  <c:v>43991.613736157407</c:v>
                </c:pt>
                <c:pt idx="16710">
                  <c:v>43991.618449849535</c:v>
                </c:pt>
                <c:pt idx="16711">
                  <c:v>43991.731084155093</c:v>
                </c:pt>
                <c:pt idx="16712">
                  <c:v>43992.230290486114</c:v>
                </c:pt>
                <c:pt idx="16713">
                  <c:v>43992.263783333336</c:v>
                </c:pt>
                <c:pt idx="16714">
                  <c:v>43992.271491423613</c:v>
                </c:pt>
                <c:pt idx="16715">
                  <c:v>43992.30956681713</c:v>
                </c:pt>
                <c:pt idx="16716">
                  <c:v>43992.314085497688</c:v>
                </c:pt>
                <c:pt idx="16717">
                  <c:v>43992.3822472338</c:v>
                </c:pt>
                <c:pt idx="16718">
                  <c:v>43992.384581990744</c:v>
                </c:pt>
                <c:pt idx="16719">
                  <c:v>43992.396928194445</c:v>
                </c:pt>
                <c:pt idx="16720">
                  <c:v>43992.407129965279</c:v>
                </c:pt>
                <c:pt idx="16721">
                  <c:v>43992.435370370367</c:v>
                </c:pt>
                <c:pt idx="16722">
                  <c:v>43992.462195624998</c:v>
                </c:pt>
                <c:pt idx="16723">
                  <c:v>43992.476185381944</c:v>
                </c:pt>
                <c:pt idx="16724">
                  <c:v>43992.521237013891</c:v>
                </c:pt>
                <c:pt idx="16725">
                  <c:v>43992.530887025459</c:v>
                </c:pt>
                <c:pt idx="16726">
                  <c:v>43992.544144861109</c:v>
                </c:pt>
                <c:pt idx="16727">
                  <c:v>43992.553777870373</c:v>
                </c:pt>
                <c:pt idx="16728">
                  <c:v>43992.557107708337</c:v>
                </c:pt>
                <c:pt idx="16729">
                  <c:v>43992.596051111112</c:v>
                </c:pt>
                <c:pt idx="16730">
                  <c:v>43992.604825405091</c:v>
                </c:pt>
                <c:pt idx="16731">
                  <c:v>43992.627836678243</c:v>
                </c:pt>
                <c:pt idx="16732">
                  <c:v>43992.668776458333</c:v>
                </c:pt>
                <c:pt idx="16733">
                  <c:v>43992.677766550929</c:v>
                </c:pt>
                <c:pt idx="16734">
                  <c:v>43992.678558032407</c:v>
                </c:pt>
                <c:pt idx="16735">
                  <c:v>43992.687759745371</c:v>
                </c:pt>
                <c:pt idx="16736">
                  <c:v>43992.715571342589</c:v>
                </c:pt>
                <c:pt idx="16737">
                  <c:v>43992.748843032408</c:v>
                </c:pt>
                <c:pt idx="16738">
                  <c:v>43992.820215115738</c:v>
                </c:pt>
                <c:pt idx="16739">
                  <c:v>43993.29467372685</c:v>
                </c:pt>
                <c:pt idx="16740">
                  <c:v>43993.298253958332</c:v>
                </c:pt>
                <c:pt idx="16741">
                  <c:v>43993.302633263891</c:v>
                </c:pt>
                <c:pt idx="16742">
                  <c:v>43993.318157581016</c:v>
                </c:pt>
                <c:pt idx="16743">
                  <c:v>43993.407957951385</c:v>
                </c:pt>
                <c:pt idx="16744">
                  <c:v>43993.444341458337</c:v>
                </c:pt>
                <c:pt idx="16745">
                  <c:v>43993.445969803244</c:v>
                </c:pt>
                <c:pt idx="16746">
                  <c:v>43993.449524583331</c:v>
                </c:pt>
                <c:pt idx="16747">
                  <c:v>43993.468615775462</c:v>
                </c:pt>
                <c:pt idx="16748">
                  <c:v>43993.538810312501</c:v>
                </c:pt>
                <c:pt idx="16749">
                  <c:v>43993.590834976851</c:v>
                </c:pt>
                <c:pt idx="16750">
                  <c:v>43993.590902569442</c:v>
                </c:pt>
                <c:pt idx="16751">
                  <c:v>43993.593320891203</c:v>
                </c:pt>
                <c:pt idx="16752">
                  <c:v>43993.606501006943</c:v>
                </c:pt>
                <c:pt idx="16753">
                  <c:v>43993.702243101849</c:v>
                </c:pt>
                <c:pt idx="16754">
                  <c:v>43993.750626203706</c:v>
                </c:pt>
                <c:pt idx="16755">
                  <c:v>43993.796807476851</c:v>
                </c:pt>
                <c:pt idx="16756">
                  <c:v>43993.805266631942</c:v>
                </c:pt>
                <c:pt idx="16757">
                  <c:v>43994.200565439816</c:v>
                </c:pt>
                <c:pt idx="16758">
                  <c:v>43994.205009398145</c:v>
                </c:pt>
                <c:pt idx="16759">
                  <c:v>43994.205208067127</c:v>
                </c:pt>
                <c:pt idx="16760">
                  <c:v>43994.215321574076</c:v>
                </c:pt>
                <c:pt idx="16761">
                  <c:v>43994.288114340277</c:v>
                </c:pt>
                <c:pt idx="16762">
                  <c:v>43994.353754999996</c:v>
                </c:pt>
                <c:pt idx="16763">
                  <c:v>43994.423499872682</c:v>
                </c:pt>
                <c:pt idx="16764">
                  <c:v>43994.465413645834</c:v>
                </c:pt>
                <c:pt idx="16765">
                  <c:v>43994.484203912034</c:v>
                </c:pt>
                <c:pt idx="16766">
                  <c:v>43994.565501423611</c:v>
                </c:pt>
                <c:pt idx="16767">
                  <c:v>43994.569137118058</c:v>
                </c:pt>
                <c:pt idx="16768">
                  <c:v>43994.746452638887</c:v>
                </c:pt>
                <c:pt idx="16769">
                  <c:v>43994.785066944445</c:v>
                </c:pt>
                <c:pt idx="16770">
                  <c:v>43994.785132013887</c:v>
                </c:pt>
                <c:pt idx="16771">
                  <c:v>43995.20825959491</c:v>
                </c:pt>
                <c:pt idx="16772">
                  <c:v>43995.32961241898</c:v>
                </c:pt>
                <c:pt idx="16773">
                  <c:v>43995.341255069441</c:v>
                </c:pt>
                <c:pt idx="16774">
                  <c:v>43995.369393356479</c:v>
                </c:pt>
                <c:pt idx="16775">
                  <c:v>43995.498863310182</c:v>
                </c:pt>
                <c:pt idx="16776">
                  <c:v>43995.63791351852</c:v>
                </c:pt>
                <c:pt idx="16777">
                  <c:v>43995.679253854163</c:v>
                </c:pt>
                <c:pt idx="16778">
                  <c:v>43996.004849224541</c:v>
                </c:pt>
                <c:pt idx="16779">
                  <c:v>43996.139117222221</c:v>
                </c:pt>
                <c:pt idx="16780">
                  <c:v>43996.151205150461</c:v>
                </c:pt>
                <c:pt idx="16781">
                  <c:v>43996.188006296295</c:v>
                </c:pt>
                <c:pt idx="16782">
                  <c:v>43996.22716023148</c:v>
                </c:pt>
                <c:pt idx="16783">
                  <c:v>43996.43373542824</c:v>
                </c:pt>
                <c:pt idx="16784">
                  <c:v>43996.448635196757</c:v>
                </c:pt>
                <c:pt idx="16785">
                  <c:v>43996.525407465277</c:v>
                </c:pt>
                <c:pt idx="16786">
                  <c:v>43996.729028032409</c:v>
                </c:pt>
                <c:pt idx="16787">
                  <c:v>43997.195408252315</c:v>
                </c:pt>
                <c:pt idx="16788">
                  <c:v>43997.208767719909</c:v>
                </c:pt>
                <c:pt idx="16789">
                  <c:v>43997.241957650462</c:v>
                </c:pt>
                <c:pt idx="16790">
                  <c:v>43997.401071805558</c:v>
                </c:pt>
                <c:pt idx="16791">
                  <c:v>43997.424540717591</c:v>
                </c:pt>
                <c:pt idx="16792">
                  <c:v>43997.439612303242</c:v>
                </c:pt>
                <c:pt idx="16793">
                  <c:v>43997.460725787038</c:v>
                </c:pt>
                <c:pt idx="16794">
                  <c:v>43997.475785046299</c:v>
                </c:pt>
                <c:pt idx="16795">
                  <c:v>43997.477273611112</c:v>
                </c:pt>
                <c:pt idx="16796">
                  <c:v>43997.494479675923</c:v>
                </c:pt>
                <c:pt idx="16797">
                  <c:v>43997.547850034724</c:v>
                </c:pt>
                <c:pt idx="16798">
                  <c:v>43997.758029259261</c:v>
                </c:pt>
                <c:pt idx="16799">
                  <c:v>43997.764901493058</c:v>
                </c:pt>
                <c:pt idx="16800">
                  <c:v>43998.238810370371</c:v>
                </c:pt>
                <c:pt idx="16801">
                  <c:v>43998.340435150465</c:v>
                </c:pt>
                <c:pt idx="16802">
                  <c:v>43998.450157523148</c:v>
                </c:pt>
                <c:pt idx="16803">
                  <c:v>43998.523191157408</c:v>
                </c:pt>
                <c:pt idx="16804">
                  <c:v>43999.206090590276</c:v>
                </c:pt>
                <c:pt idx="16805">
                  <c:v>43999.223770416669</c:v>
                </c:pt>
                <c:pt idx="16806">
                  <c:v>43999.226491388887</c:v>
                </c:pt>
                <c:pt idx="16807">
                  <c:v>43999.30232800926</c:v>
                </c:pt>
                <c:pt idx="16808">
                  <c:v>43999.309200636577</c:v>
                </c:pt>
                <c:pt idx="16809">
                  <c:v>43999.349958749997</c:v>
                </c:pt>
                <c:pt idx="16810">
                  <c:v>43999.370535833332</c:v>
                </c:pt>
                <c:pt idx="16811">
                  <c:v>43999.393927037039</c:v>
                </c:pt>
                <c:pt idx="16812">
                  <c:v>43999.395995856481</c:v>
                </c:pt>
                <c:pt idx="16813">
                  <c:v>43999.397193356483</c:v>
                </c:pt>
                <c:pt idx="16814">
                  <c:v>43999.420886111111</c:v>
                </c:pt>
                <c:pt idx="16815">
                  <c:v>43999.440411886571</c:v>
                </c:pt>
                <c:pt idx="16816">
                  <c:v>43999.447477638889</c:v>
                </c:pt>
                <c:pt idx="16817">
                  <c:v>43999.451247349534</c:v>
                </c:pt>
                <c:pt idx="16818">
                  <c:v>43999.494855370373</c:v>
                </c:pt>
                <c:pt idx="16819">
                  <c:v>43999.497043761578</c:v>
                </c:pt>
                <c:pt idx="16820">
                  <c:v>43999.50619378472</c:v>
                </c:pt>
                <c:pt idx="16821">
                  <c:v>43999.515545000002</c:v>
                </c:pt>
                <c:pt idx="16822">
                  <c:v>43999.517326712965</c:v>
                </c:pt>
                <c:pt idx="16823">
                  <c:v>43999.52865133102</c:v>
                </c:pt>
                <c:pt idx="16824">
                  <c:v>43999.548189409725</c:v>
                </c:pt>
                <c:pt idx="16825">
                  <c:v>43999.569837719908</c:v>
                </c:pt>
                <c:pt idx="16826">
                  <c:v>43999.574859085646</c:v>
                </c:pt>
                <c:pt idx="16827">
                  <c:v>43999.623768032405</c:v>
                </c:pt>
                <c:pt idx="16828">
                  <c:v>43999.63057321759</c:v>
                </c:pt>
                <c:pt idx="16829">
                  <c:v>44000.138409826388</c:v>
                </c:pt>
                <c:pt idx="16830">
                  <c:v>44000.141981620371</c:v>
                </c:pt>
                <c:pt idx="16831">
                  <c:v>44000.185700347225</c:v>
                </c:pt>
                <c:pt idx="16832">
                  <c:v>44000.388878124999</c:v>
                </c:pt>
                <c:pt idx="16833">
                  <c:v>44000.42428146991</c:v>
                </c:pt>
                <c:pt idx="16834">
                  <c:v>44000.431510150462</c:v>
                </c:pt>
                <c:pt idx="16835">
                  <c:v>44000.432451030094</c:v>
                </c:pt>
                <c:pt idx="16836">
                  <c:v>44000.433815243057</c:v>
                </c:pt>
                <c:pt idx="16837">
                  <c:v>44000.454739085646</c:v>
                </c:pt>
                <c:pt idx="16838">
                  <c:v>44000.502440069446</c:v>
                </c:pt>
                <c:pt idx="16839">
                  <c:v>44000.508826215279</c:v>
                </c:pt>
                <c:pt idx="16840">
                  <c:v>44000.595318125001</c:v>
                </c:pt>
                <c:pt idx="16841">
                  <c:v>44000.59980167824</c:v>
                </c:pt>
                <c:pt idx="16842">
                  <c:v>44000.600554444442</c:v>
                </c:pt>
                <c:pt idx="16843">
                  <c:v>44000.62582922454</c:v>
                </c:pt>
                <c:pt idx="16844">
                  <c:v>44000.650605636576</c:v>
                </c:pt>
                <c:pt idx="16845">
                  <c:v>44000.775675902776</c:v>
                </c:pt>
                <c:pt idx="16846">
                  <c:v>44000.80283346065</c:v>
                </c:pt>
                <c:pt idx="16847">
                  <c:v>44001.050311145831</c:v>
                </c:pt>
                <c:pt idx="16848">
                  <c:v>44001.412307604165</c:v>
                </c:pt>
                <c:pt idx="16849">
                  <c:v>44001.414830474539</c:v>
                </c:pt>
                <c:pt idx="16850">
                  <c:v>44001.418616944444</c:v>
                </c:pt>
                <c:pt idx="16851">
                  <c:v>44001.422266782407</c:v>
                </c:pt>
                <c:pt idx="16852">
                  <c:v>44001.445776122688</c:v>
                </c:pt>
                <c:pt idx="16853">
                  <c:v>44001.451651226853</c:v>
                </c:pt>
                <c:pt idx="16854">
                  <c:v>44001.460804282404</c:v>
                </c:pt>
                <c:pt idx="16855">
                  <c:v>44001.464958055556</c:v>
                </c:pt>
                <c:pt idx="16856">
                  <c:v>44001.471168344906</c:v>
                </c:pt>
                <c:pt idx="16857">
                  <c:v>44001.472599421293</c:v>
                </c:pt>
                <c:pt idx="16858">
                  <c:v>44001.47467787037</c:v>
                </c:pt>
                <c:pt idx="16859">
                  <c:v>44001.48360190972</c:v>
                </c:pt>
                <c:pt idx="16860">
                  <c:v>44001.589604039349</c:v>
                </c:pt>
                <c:pt idx="16861">
                  <c:v>44001.607666516204</c:v>
                </c:pt>
                <c:pt idx="16862">
                  <c:v>44001.619326747685</c:v>
                </c:pt>
                <c:pt idx="16863">
                  <c:v>44001.633038738422</c:v>
                </c:pt>
                <c:pt idx="16864">
                  <c:v>44001.636527372684</c:v>
                </c:pt>
                <c:pt idx="16865">
                  <c:v>44001.640406747683</c:v>
                </c:pt>
                <c:pt idx="16866">
                  <c:v>44001.642328414353</c:v>
                </c:pt>
                <c:pt idx="16867">
                  <c:v>44001.671915844905</c:v>
                </c:pt>
                <c:pt idx="16868">
                  <c:v>44001.740050312503</c:v>
                </c:pt>
                <c:pt idx="16869">
                  <c:v>44001.741869479163</c:v>
                </c:pt>
                <c:pt idx="16870">
                  <c:v>44001.753070405095</c:v>
                </c:pt>
                <c:pt idx="16871">
                  <c:v>44002.108865590279</c:v>
                </c:pt>
                <c:pt idx="16872">
                  <c:v>44002.295349189815</c:v>
                </c:pt>
                <c:pt idx="16873">
                  <c:v>44002.318124664351</c:v>
                </c:pt>
                <c:pt idx="16874">
                  <c:v>44002.349201319441</c:v>
                </c:pt>
                <c:pt idx="16875">
                  <c:v>44002.37446136574</c:v>
                </c:pt>
                <c:pt idx="16876">
                  <c:v>44002.629694062503</c:v>
                </c:pt>
                <c:pt idx="16877">
                  <c:v>44002.901968344908</c:v>
                </c:pt>
                <c:pt idx="16878">
                  <c:v>44003.013920057871</c:v>
                </c:pt>
                <c:pt idx="16879">
                  <c:v>44003.017002824075</c:v>
                </c:pt>
                <c:pt idx="16880">
                  <c:v>44003.017634791664</c:v>
                </c:pt>
                <c:pt idx="16881">
                  <c:v>44003.493457789351</c:v>
                </c:pt>
                <c:pt idx="16882">
                  <c:v>44003.543625196762</c:v>
                </c:pt>
                <c:pt idx="16883">
                  <c:v>44003.600580451392</c:v>
                </c:pt>
                <c:pt idx="16884">
                  <c:v>44003.704637291667</c:v>
                </c:pt>
                <c:pt idx="16885">
                  <c:v>44003.750660590274</c:v>
                </c:pt>
                <c:pt idx="16886">
                  <c:v>44003.825460405089</c:v>
                </c:pt>
                <c:pt idx="16887">
                  <c:v>44004.153070011576</c:v>
                </c:pt>
                <c:pt idx="16888">
                  <c:v>44004.15429392361</c:v>
                </c:pt>
                <c:pt idx="16889">
                  <c:v>44004.161286087961</c:v>
                </c:pt>
                <c:pt idx="16890">
                  <c:v>44004.195665347223</c:v>
                </c:pt>
                <c:pt idx="16891">
                  <c:v>44004.200243530089</c:v>
                </c:pt>
                <c:pt idx="16892">
                  <c:v>44004.218081435189</c:v>
                </c:pt>
                <c:pt idx="16893">
                  <c:v>44004.247128645831</c:v>
                </c:pt>
                <c:pt idx="16894">
                  <c:v>44004.252529641206</c:v>
                </c:pt>
                <c:pt idx="16895">
                  <c:v>44004.26980130787</c:v>
                </c:pt>
                <c:pt idx="16896">
                  <c:v>44004.3017553588</c:v>
                </c:pt>
                <c:pt idx="16897">
                  <c:v>44004.32915853009</c:v>
                </c:pt>
                <c:pt idx="16898">
                  <c:v>44004.379060879626</c:v>
                </c:pt>
                <c:pt idx="16899">
                  <c:v>44004.427963495371</c:v>
                </c:pt>
                <c:pt idx="16900">
                  <c:v>44004.489482303237</c:v>
                </c:pt>
                <c:pt idx="16901">
                  <c:v>44004.499435289355</c:v>
                </c:pt>
                <c:pt idx="16902">
                  <c:v>44004.502580057873</c:v>
                </c:pt>
                <c:pt idx="16903">
                  <c:v>44004.521169629632</c:v>
                </c:pt>
                <c:pt idx="16904">
                  <c:v>44004.530854618053</c:v>
                </c:pt>
                <c:pt idx="16905">
                  <c:v>44004.541433067126</c:v>
                </c:pt>
                <c:pt idx="16906">
                  <c:v>44004.542118229168</c:v>
                </c:pt>
                <c:pt idx="16907">
                  <c:v>44004.542874780091</c:v>
                </c:pt>
                <c:pt idx="16908">
                  <c:v>44004.559715046293</c:v>
                </c:pt>
                <c:pt idx="16909">
                  <c:v>44004.700076226851</c:v>
                </c:pt>
                <c:pt idx="16910">
                  <c:v>44004.789414884261</c:v>
                </c:pt>
                <c:pt idx="16911">
                  <c:v>44005.13942540509</c:v>
                </c:pt>
                <c:pt idx="16912">
                  <c:v>44005.150608067132</c:v>
                </c:pt>
                <c:pt idx="16913">
                  <c:v>44005.197166122685</c:v>
                </c:pt>
                <c:pt idx="16914">
                  <c:v>44005.201449050925</c:v>
                </c:pt>
                <c:pt idx="16915">
                  <c:v>44005.220559224537</c:v>
                </c:pt>
                <c:pt idx="16916">
                  <c:v>44005.221944733799</c:v>
                </c:pt>
                <c:pt idx="16917">
                  <c:v>44005.223308541666</c:v>
                </c:pt>
                <c:pt idx="16918">
                  <c:v>44005.235298333333</c:v>
                </c:pt>
                <c:pt idx="16919">
                  <c:v>44005.243012673614</c:v>
                </c:pt>
                <c:pt idx="16920">
                  <c:v>44005.24340402778</c:v>
                </c:pt>
                <c:pt idx="16921">
                  <c:v>44005.245245648148</c:v>
                </c:pt>
                <c:pt idx="16922">
                  <c:v>44005.255392812498</c:v>
                </c:pt>
                <c:pt idx="16923">
                  <c:v>44005.255916168979</c:v>
                </c:pt>
                <c:pt idx="16924">
                  <c:v>44005.256753414353</c:v>
                </c:pt>
                <c:pt idx="16925">
                  <c:v>44005.272540891201</c:v>
                </c:pt>
                <c:pt idx="16926">
                  <c:v>44005.274735671293</c:v>
                </c:pt>
                <c:pt idx="16927">
                  <c:v>44005.277399293984</c:v>
                </c:pt>
                <c:pt idx="16928">
                  <c:v>44005.320054305557</c:v>
                </c:pt>
                <c:pt idx="16929">
                  <c:v>44005.346256018522</c:v>
                </c:pt>
                <c:pt idx="16930">
                  <c:v>44005.39580677083</c:v>
                </c:pt>
                <c:pt idx="16931">
                  <c:v>44005.459086030096</c:v>
                </c:pt>
                <c:pt idx="16932">
                  <c:v>44005.463591203705</c:v>
                </c:pt>
                <c:pt idx="16933">
                  <c:v>44005.465595462963</c:v>
                </c:pt>
                <c:pt idx="16934">
                  <c:v>44005.478717905091</c:v>
                </c:pt>
                <c:pt idx="16935">
                  <c:v>44005.483213217594</c:v>
                </c:pt>
                <c:pt idx="16936">
                  <c:v>44005.627054618053</c:v>
                </c:pt>
                <c:pt idx="16937">
                  <c:v>44005.659941666665</c:v>
                </c:pt>
                <c:pt idx="16938">
                  <c:v>44005.704150046295</c:v>
                </c:pt>
                <c:pt idx="16939">
                  <c:v>44005.715929548613</c:v>
                </c:pt>
                <c:pt idx="16940">
                  <c:v>44005.764183530089</c:v>
                </c:pt>
                <c:pt idx="16941">
                  <c:v>44005.842980925925</c:v>
                </c:pt>
                <c:pt idx="16942">
                  <c:v>44006.083742858798</c:v>
                </c:pt>
                <c:pt idx="16943">
                  <c:v>44006.095452858797</c:v>
                </c:pt>
                <c:pt idx="16944">
                  <c:v>44006.101989618059</c:v>
                </c:pt>
                <c:pt idx="16945">
                  <c:v>44006.112134444447</c:v>
                </c:pt>
                <c:pt idx="16946">
                  <c:v>44006.301035752316</c:v>
                </c:pt>
                <c:pt idx="16947">
                  <c:v>44006.31633361111</c:v>
                </c:pt>
                <c:pt idx="16948">
                  <c:v>44006.317741527775</c:v>
                </c:pt>
                <c:pt idx="16949">
                  <c:v>44006.326010416669</c:v>
                </c:pt>
                <c:pt idx="16950">
                  <c:v>44006.329083368058</c:v>
                </c:pt>
                <c:pt idx="16951">
                  <c:v>44006.355473171294</c:v>
                </c:pt>
                <c:pt idx="16952">
                  <c:v>44006.363313576388</c:v>
                </c:pt>
                <c:pt idx="16953">
                  <c:v>44006.385099212966</c:v>
                </c:pt>
                <c:pt idx="16954">
                  <c:v>44006.394697384261</c:v>
                </c:pt>
                <c:pt idx="16955">
                  <c:v>44006.401054050926</c:v>
                </c:pt>
                <c:pt idx="16956">
                  <c:v>44006.402554305554</c:v>
                </c:pt>
                <c:pt idx="16957">
                  <c:v>44006.405234745369</c:v>
                </c:pt>
                <c:pt idx="16958">
                  <c:v>44006.413352546297</c:v>
                </c:pt>
                <c:pt idx="16959">
                  <c:v>44006.413391064816</c:v>
                </c:pt>
                <c:pt idx="16960">
                  <c:v>44006.414452488425</c:v>
                </c:pt>
                <c:pt idx="16961">
                  <c:v>44006.436947638889</c:v>
                </c:pt>
                <c:pt idx="16962">
                  <c:v>44006.471661539355</c:v>
                </c:pt>
                <c:pt idx="16963">
                  <c:v>44006.520557476855</c:v>
                </c:pt>
                <c:pt idx="16964">
                  <c:v>44006.533051562503</c:v>
                </c:pt>
                <c:pt idx="16965">
                  <c:v>44006.535363622686</c:v>
                </c:pt>
                <c:pt idx="16966">
                  <c:v>44006.543008946763</c:v>
                </c:pt>
                <c:pt idx="16967">
                  <c:v>44006.549648414351</c:v>
                </c:pt>
                <c:pt idx="16968">
                  <c:v>44006.560656296293</c:v>
                </c:pt>
                <c:pt idx="16969">
                  <c:v>44006.561220972224</c:v>
                </c:pt>
                <c:pt idx="16970">
                  <c:v>44006.562238217593</c:v>
                </c:pt>
                <c:pt idx="16971">
                  <c:v>44006.614992430557</c:v>
                </c:pt>
                <c:pt idx="16972">
                  <c:v>44006.678264282411</c:v>
                </c:pt>
                <c:pt idx="16973">
                  <c:v>44006.707998090278</c:v>
                </c:pt>
                <c:pt idx="16974">
                  <c:v>44006.724819120369</c:v>
                </c:pt>
                <c:pt idx="16975">
                  <c:v>44006.726365694441</c:v>
                </c:pt>
                <c:pt idx="16976">
                  <c:v>44006.728839965275</c:v>
                </c:pt>
                <c:pt idx="16977">
                  <c:v>44007.191129525461</c:v>
                </c:pt>
                <c:pt idx="16978">
                  <c:v>44007.212782303242</c:v>
                </c:pt>
                <c:pt idx="16979">
                  <c:v>44007.319866712962</c:v>
                </c:pt>
                <c:pt idx="16980">
                  <c:v>44007.320811759259</c:v>
                </c:pt>
                <c:pt idx="16981">
                  <c:v>44007.326925555557</c:v>
                </c:pt>
                <c:pt idx="16982">
                  <c:v>44007.345580578702</c:v>
                </c:pt>
                <c:pt idx="16983">
                  <c:v>44007.43532877315</c:v>
                </c:pt>
                <c:pt idx="16984">
                  <c:v>44007.436241342592</c:v>
                </c:pt>
                <c:pt idx="16985">
                  <c:v>44007.441298738428</c:v>
                </c:pt>
                <c:pt idx="16986">
                  <c:v>44007.447304942129</c:v>
                </c:pt>
                <c:pt idx="16987">
                  <c:v>44007.553434629626</c:v>
                </c:pt>
                <c:pt idx="16988">
                  <c:v>44007.576302951391</c:v>
                </c:pt>
                <c:pt idx="16989">
                  <c:v>44007.579915219911</c:v>
                </c:pt>
                <c:pt idx="16990">
                  <c:v>44007.583112719905</c:v>
                </c:pt>
                <c:pt idx="16991">
                  <c:v>44007.583536932871</c:v>
                </c:pt>
                <c:pt idx="16992">
                  <c:v>44007.590266504631</c:v>
                </c:pt>
                <c:pt idx="16993">
                  <c:v>44007.832140416664</c:v>
                </c:pt>
                <c:pt idx="16994">
                  <c:v>44007.957435358796</c:v>
                </c:pt>
                <c:pt idx="16995">
                  <c:v>44008.16542824074</c:v>
                </c:pt>
                <c:pt idx="16996">
                  <c:v>44008.167989004629</c:v>
                </c:pt>
                <c:pt idx="16997">
                  <c:v>44008.243722118059</c:v>
                </c:pt>
                <c:pt idx="16998">
                  <c:v>44008.360111087961</c:v>
                </c:pt>
                <c:pt idx="16999">
                  <c:v>44008.3737415625</c:v>
                </c:pt>
                <c:pt idx="17000">
                  <c:v>44008.374816597221</c:v>
                </c:pt>
                <c:pt idx="17001">
                  <c:v>44008.489904374997</c:v>
                </c:pt>
                <c:pt idx="17002">
                  <c:v>44008.499116817133</c:v>
                </c:pt>
                <c:pt idx="17003">
                  <c:v>44008.505070717591</c:v>
                </c:pt>
                <c:pt idx="17004">
                  <c:v>44008.520792025462</c:v>
                </c:pt>
                <c:pt idx="17005">
                  <c:v>44008.524371828702</c:v>
                </c:pt>
                <c:pt idx="17006">
                  <c:v>44009.376689872683</c:v>
                </c:pt>
                <c:pt idx="17007">
                  <c:v>44009.435656516202</c:v>
                </c:pt>
                <c:pt idx="17008">
                  <c:v>44009.441118148148</c:v>
                </c:pt>
                <c:pt idx="17009">
                  <c:v>44009.459614756946</c:v>
                </c:pt>
                <c:pt idx="17010">
                  <c:v>44009.55927972222</c:v>
                </c:pt>
                <c:pt idx="17011">
                  <c:v>44009.560359803239</c:v>
                </c:pt>
                <c:pt idx="17012">
                  <c:v>44009.562187523145</c:v>
                </c:pt>
                <c:pt idx="17013">
                  <c:v>44009.584482534723</c:v>
                </c:pt>
                <c:pt idx="17014">
                  <c:v>44009.668932928238</c:v>
                </c:pt>
                <c:pt idx="17015">
                  <c:v>44009.673021817129</c:v>
                </c:pt>
                <c:pt idx="17016">
                  <c:v>44010.450280740741</c:v>
                </c:pt>
                <c:pt idx="17017">
                  <c:v>44010.939828240742</c:v>
                </c:pt>
                <c:pt idx="17018">
                  <c:v>44011.181255023148</c:v>
                </c:pt>
                <c:pt idx="17019">
                  <c:v>44011.209548275459</c:v>
                </c:pt>
                <c:pt idx="17020">
                  <c:v>44011.211402685185</c:v>
                </c:pt>
                <c:pt idx="17021">
                  <c:v>44011.213058020832</c:v>
                </c:pt>
                <c:pt idx="17022">
                  <c:v>44011.300923946757</c:v>
                </c:pt>
                <c:pt idx="17023">
                  <c:v>44011.334506990737</c:v>
                </c:pt>
                <c:pt idx="17024">
                  <c:v>44011.351679837964</c:v>
                </c:pt>
                <c:pt idx="17025">
                  <c:v>44011.351719907405</c:v>
                </c:pt>
                <c:pt idx="17026">
                  <c:v>44011.352048136578</c:v>
                </c:pt>
                <c:pt idx="17027">
                  <c:v>44011.35435833333</c:v>
                </c:pt>
                <c:pt idx="17028">
                  <c:v>44011.363102129631</c:v>
                </c:pt>
                <c:pt idx="17029">
                  <c:v>44011.376625335652</c:v>
                </c:pt>
                <c:pt idx="17030">
                  <c:v>44011.389874745371</c:v>
                </c:pt>
                <c:pt idx="17031">
                  <c:v>44011.397579386576</c:v>
                </c:pt>
                <c:pt idx="17032">
                  <c:v>44011.401170266203</c:v>
                </c:pt>
                <c:pt idx="17033">
                  <c:v>44011.407486689815</c:v>
                </c:pt>
                <c:pt idx="17034">
                  <c:v>44011.486812048614</c:v>
                </c:pt>
                <c:pt idx="17035">
                  <c:v>44011.499811030095</c:v>
                </c:pt>
                <c:pt idx="17036">
                  <c:v>44012.159302384258</c:v>
                </c:pt>
                <c:pt idx="17037">
                  <c:v>44012.290382638887</c:v>
                </c:pt>
                <c:pt idx="17038">
                  <c:v>44012.290530381943</c:v>
                </c:pt>
                <c:pt idx="17039">
                  <c:v>44012.290645324072</c:v>
                </c:pt>
                <c:pt idx="17040">
                  <c:v>44012.291319166667</c:v>
                </c:pt>
                <c:pt idx="17041">
                  <c:v>44012.300446400463</c:v>
                </c:pt>
                <c:pt idx="17042">
                  <c:v>44012.305028298608</c:v>
                </c:pt>
                <c:pt idx="17043">
                  <c:v>44012.306431979167</c:v>
                </c:pt>
                <c:pt idx="17044">
                  <c:v>44012.354367349537</c:v>
                </c:pt>
                <c:pt idx="17045">
                  <c:v>44012.409768078702</c:v>
                </c:pt>
                <c:pt idx="17046">
                  <c:v>44012.415275127314</c:v>
                </c:pt>
                <c:pt idx="17047">
                  <c:v>44012.436703194442</c:v>
                </c:pt>
                <c:pt idx="17048">
                  <c:v>44012.550272974535</c:v>
                </c:pt>
                <c:pt idx="17049">
                  <c:v>44012.653792824072</c:v>
                </c:pt>
                <c:pt idx="17050">
                  <c:v>44012.655615266201</c:v>
                </c:pt>
                <c:pt idx="17051">
                  <c:v>44012.670007233799</c:v>
                </c:pt>
                <c:pt idx="17052">
                  <c:v>44012.791929699073</c:v>
                </c:pt>
                <c:pt idx="17053">
                  <c:v>44012.794831689818</c:v>
                </c:pt>
                <c:pt idx="17054">
                  <c:v>44012.797715231478</c:v>
                </c:pt>
                <c:pt idx="17055">
                  <c:v>44013.150317418978</c:v>
                </c:pt>
                <c:pt idx="17056">
                  <c:v>44013.162302881945</c:v>
                </c:pt>
                <c:pt idx="17057">
                  <c:v>44013.195408425927</c:v>
                </c:pt>
                <c:pt idx="17058">
                  <c:v>44013.233353449075</c:v>
                </c:pt>
                <c:pt idx="17059">
                  <c:v>44013.234041597221</c:v>
                </c:pt>
                <c:pt idx="17060">
                  <c:v>44013.237706018517</c:v>
                </c:pt>
                <c:pt idx="17061">
                  <c:v>44013.238803668981</c:v>
                </c:pt>
                <c:pt idx="17062">
                  <c:v>44013.258582060182</c:v>
                </c:pt>
                <c:pt idx="17063">
                  <c:v>44013.259953692126</c:v>
                </c:pt>
                <c:pt idx="17064">
                  <c:v>44013.263720972223</c:v>
                </c:pt>
                <c:pt idx="17065">
                  <c:v>44013.26453349537</c:v>
                </c:pt>
                <c:pt idx="17066">
                  <c:v>44013.266691956022</c:v>
                </c:pt>
                <c:pt idx="17067">
                  <c:v>44013.296338287037</c:v>
                </c:pt>
                <c:pt idx="17068">
                  <c:v>44013.310378634262</c:v>
                </c:pt>
                <c:pt idx="17069">
                  <c:v>44013.314987731479</c:v>
                </c:pt>
                <c:pt idx="17070">
                  <c:v>44013.33356353009</c:v>
                </c:pt>
                <c:pt idx="17071">
                  <c:v>44013.334165682871</c:v>
                </c:pt>
                <c:pt idx="17072">
                  <c:v>44013.367815844904</c:v>
                </c:pt>
                <c:pt idx="17073">
                  <c:v>44013.398712418981</c:v>
                </c:pt>
                <c:pt idx="17074">
                  <c:v>44013.526097928239</c:v>
                </c:pt>
                <c:pt idx="17075">
                  <c:v>44014.277198020834</c:v>
                </c:pt>
                <c:pt idx="17076">
                  <c:v>44014.280716226851</c:v>
                </c:pt>
                <c:pt idx="17077">
                  <c:v>44014.287417662039</c:v>
                </c:pt>
                <c:pt idx="17078">
                  <c:v>44014.358778182868</c:v>
                </c:pt>
                <c:pt idx="17079">
                  <c:v>44014.362469131942</c:v>
                </c:pt>
                <c:pt idx="17080">
                  <c:v>44014.363810324074</c:v>
                </c:pt>
                <c:pt idx="17081">
                  <c:v>44014.381028784723</c:v>
                </c:pt>
                <c:pt idx="17082">
                  <c:v>44014.397051238426</c:v>
                </c:pt>
                <c:pt idx="17083">
                  <c:v>44014.397152939811</c:v>
                </c:pt>
                <c:pt idx="17084">
                  <c:v>44014.399336759256</c:v>
                </c:pt>
                <c:pt idx="17085">
                  <c:v>44014.399819270831</c:v>
                </c:pt>
                <c:pt idx="17086">
                  <c:v>44014.401739351852</c:v>
                </c:pt>
                <c:pt idx="17087">
                  <c:v>44014.409545682873</c:v>
                </c:pt>
                <c:pt idx="17088">
                  <c:v>44014.410389618053</c:v>
                </c:pt>
                <c:pt idx="17089">
                  <c:v>44014.411189710649</c:v>
                </c:pt>
                <c:pt idx="17090">
                  <c:v>44014.422372604167</c:v>
                </c:pt>
                <c:pt idx="17091">
                  <c:v>44014.484937002315</c:v>
                </c:pt>
                <c:pt idx="17092">
                  <c:v>44014.487695046293</c:v>
                </c:pt>
                <c:pt idx="17093">
                  <c:v>44014.488929120373</c:v>
                </c:pt>
                <c:pt idx="17094">
                  <c:v>44014.503838599536</c:v>
                </c:pt>
                <c:pt idx="17095">
                  <c:v>44014.515246423609</c:v>
                </c:pt>
                <c:pt idx="17096">
                  <c:v>44014.521430416666</c:v>
                </c:pt>
                <c:pt idx="17097">
                  <c:v>44014.527932696757</c:v>
                </c:pt>
                <c:pt idx="17098">
                  <c:v>44014.539719629633</c:v>
                </c:pt>
                <c:pt idx="17099">
                  <c:v>44014.540201284719</c:v>
                </c:pt>
                <c:pt idx="17100">
                  <c:v>44014.659514606479</c:v>
                </c:pt>
                <c:pt idx="17101">
                  <c:v>44014.660855578702</c:v>
                </c:pt>
                <c:pt idx="17102">
                  <c:v>44014.892894143515</c:v>
                </c:pt>
                <c:pt idx="17103">
                  <c:v>44014.959425381945</c:v>
                </c:pt>
                <c:pt idx="17104">
                  <c:v>44014.961321747687</c:v>
                </c:pt>
                <c:pt idx="17105">
                  <c:v>44014.968621180553</c:v>
                </c:pt>
                <c:pt idx="17106">
                  <c:v>44015.147416666667</c:v>
                </c:pt>
                <c:pt idx="17107">
                  <c:v>44015.177560127318</c:v>
                </c:pt>
                <c:pt idx="17108">
                  <c:v>44015.231802071758</c:v>
                </c:pt>
                <c:pt idx="17109">
                  <c:v>44015.23684730324</c:v>
                </c:pt>
                <c:pt idx="17110">
                  <c:v>44015.301284351852</c:v>
                </c:pt>
                <c:pt idx="17111">
                  <c:v>44015.36487445602</c:v>
                </c:pt>
                <c:pt idx="17112">
                  <c:v>44015.385915266204</c:v>
                </c:pt>
                <c:pt idx="17113">
                  <c:v>44015.39824052083</c:v>
                </c:pt>
                <c:pt idx="17114">
                  <c:v>44015.401199768516</c:v>
                </c:pt>
                <c:pt idx="17115">
                  <c:v>44015.412525312502</c:v>
                </c:pt>
                <c:pt idx="17116">
                  <c:v>44015.45607508102</c:v>
                </c:pt>
                <c:pt idx="17117">
                  <c:v>44015.456387916667</c:v>
                </c:pt>
                <c:pt idx="17118">
                  <c:v>44016.31674628472</c:v>
                </c:pt>
                <c:pt idx="17119">
                  <c:v>44016.506329282405</c:v>
                </c:pt>
                <c:pt idx="17120">
                  <c:v>44016.531808159722</c:v>
                </c:pt>
                <c:pt idx="17121">
                  <c:v>44016.576873668979</c:v>
                </c:pt>
                <c:pt idx="17122">
                  <c:v>44016.63228888889</c:v>
                </c:pt>
                <c:pt idx="17123">
                  <c:v>44016.71386653935</c:v>
                </c:pt>
                <c:pt idx="17124">
                  <c:v>44016.812727511577</c:v>
                </c:pt>
                <c:pt idx="17125">
                  <c:v>44017.07715203704</c:v>
                </c:pt>
                <c:pt idx="17126">
                  <c:v>44017.178843125002</c:v>
                </c:pt>
                <c:pt idx="17127">
                  <c:v>44017.325305833336</c:v>
                </c:pt>
                <c:pt idx="17128">
                  <c:v>44017.407878171296</c:v>
                </c:pt>
                <c:pt idx="17129">
                  <c:v>44017.541827650464</c:v>
                </c:pt>
                <c:pt idx="17130">
                  <c:v>44017.593210578707</c:v>
                </c:pt>
                <c:pt idx="17131">
                  <c:v>44017.627189421299</c:v>
                </c:pt>
                <c:pt idx="17132">
                  <c:v>44017.627479432871</c:v>
                </c:pt>
                <c:pt idx="17133">
                  <c:v>44017.653796956016</c:v>
                </c:pt>
                <c:pt idx="17134">
                  <c:v>44017.908687824071</c:v>
                </c:pt>
                <c:pt idx="17135">
                  <c:v>44018.187860706021</c:v>
                </c:pt>
                <c:pt idx="17136">
                  <c:v>44018.198322916665</c:v>
                </c:pt>
                <c:pt idx="17137">
                  <c:v>44018.203401342595</c:v>
                </c:pt>
                <c:pt idx="17138">
                  <c:v>44018.224595706015</c:v>
                </c:pt>
                <c:pt idx="17139">
                  <c:v>44018.305582951391</c:v>
                </c:pt>
                <c:pt idx="17140">
                  <c:v>44018.435046782404</c:v>
                </c:pt>
                <c:pt idx="17141">
                  <c:v>44018.438039756948</c:v>
                </c:pt>
                <c:pt idx="17142">
                  <c:v>44018.446381527778</c:v>
                </c:pt>
                <c:pt idx="17143">
                  <c:v>44018.510084872687</c:v>
                </c:pt>
                <c:pt idx="17144">
                  <c:v>44018.537733171295</c:v>
                </c:pt>
                <c:pt idx="17145">
                  <c:v>44018.658023194446</c:v>
                </c:pt>
                <c:pt idx="17146">
                  <c:v>44018.658270358799</c:v>
                </c:pt>
                <c:pt idx="17147">
                  <c:v>44018.659283194444</c:v>
                </c:pt>
                <c:pt idx="17148">
                  <c:v>44019.245271168984</c:v>
                </c:pt>
                <c:pt idx="17149">
                  <c:v>44019.259799282408</c:v>
                </c:pt>
                <c:pt idx="17150">
                  <c:v>44019.262194247684</c:v>
                </c:pt>
                <c:pt idx="17151">
                  <c:v>44019.273544444448</c:v>
                </c:pt>
                <c:pt idx="17152">
                  <c:v>44019.281894756947</c:v>
                </c:pt>
                <c:pt idx="17153">
                  <c:v>44019.283461307874</c:v>
                </c:pt>
                <c:pt idx="17154">
                  <c:v>44019.309331516204</c:v>
                </c:pt>
                <c:pt idx="17155">
                  <c:v>44019.385351469908</c:v>
                </c:pt>
                <c:pt idx="17156">
                  <c:v>44019.389490289352</c:v>
                </c:pt>
                <c:pt idx="17157">
                  <c:v>44019.416034062502</c:v>
                </c:pt>
                <c:pt idx="17158">
                  <c:v>44019.651016296295</c:v>
                </c:pt>
                <c:pt idx="17159">
                  <c:v>44019.764644525465</c:v>
                </c:pt>
                <c:pt idx="17160">
                  <c:v>44020.182781990741</c:v>
                </c:pt>
                <c:pt idx="17161">
                  <c:v>44020.242102789351</c:v>
                </c:pt>
                <c:pt idx="17162">
                  <c:v>44020.271768159721</c:v>
                </c:pt>
                <c:pt idx="17163">
                  <c:v>44020.275354780089</c:v>
                </c:pt>
                <c:pt idx="17164">
                  <c:v>44020.280950243054</c:v>
                </c:pt>
                <c:pt idx="17165">
                  <c:v>44020.313615648149</c:v>
                </c:pt>
                <c:pt idx="17166">
                  <c:v>44020.320150381944</c:v>
                </c:pt>
                <c:pt idx="17167">
                  <c:v>44020.338374143517</c:v>
                </c:pt>
                <c:pt idx="17168">
                  <c:v>44020.386462523151</c:v>
                </c:pt>
                <c:pt idx="17169">
                  <c:v>44020.412222500003</c:v>
                </c:pt>
                <c:pt idx="17170">
                  <c:v>44021.231361516206</c:v>
                </c:pt>
                <c:pt idx="17171">
                  <c:v>44021.231590069445</c:v>
                </c:pt>
                <c:pt idx="17172">
                  <c:v>44021.332921215275</c:v>
                </c:pt>
                <c:pt idx="17173">
                  <c:v>44021.346216736114</c:v>
                </c:pt>
                <c:pt idx="17174">
                  <c:v>44021.355112835648</c:v>
                </c:pt>
                <c:pt idx="17175">
                  <c:v>44021.408573958332</c:v>
                </c:pt>
                <c:pt idx="17176">
                  <c:v>44021.415066747686</c:v>
                </c:pt>
                <c:pt idx="17177">
                  <c:v>44021.423811747685</c:v>
                </c:pt>
                <c:pt idx="17178">
                  <c:v>44021.448868796295</c:v>
                </c:pt>
                <c:pt idx="17179">
                  <c:v>44021.51879574074</c:v>
                </c:pt>
                <c:pt idx="17180">
                  <c:v>44021.56891332176</c:v>
                </c:pt>
                <c:pt idx="17181">
                  <c:v>44021.569374247687</c:v>
                </c:pt>
                <c:pt idx="17182">
                  <c:v>44021.575883414349</c:v>
                </c:pt>
                <c:pt idx="17183">
                  <c:v>44021.786712789355</c:v>
                </c:pt>
                <c:pt idx="17184">
                  <c:v>44022.202784189816</c:v>
                </c:pt>
                <c:pt idx="17185">
                  <c:v>44022.297182858798</c:v>
                </c:pt>
                <c:pt idx="17186">
                  <c:v>44022.314282962965</c:v>
                </c:pt>
                <c:pt idx="17187">
                  <c:v>44022.322526458331</c:v>
                </c:pt>
                <c:pt idx="17188">
                  <c:v>44022.324006261573</c:v>
                </c:pt>
                <c:pt idx="17189">
                  <c:v>44022.327338240742</c:v>
                </c:pt>
                <c:pt idx="17190">
                  <c:v>44022.32741046296</c:v>
                </c:pt>
                <c:pt idx="17191">
                  <c:v>44022.330718703706</c:v>
                </c:pt>
                <c:pt idx="17192">
                  <c:v>44022.331855694443</c:v>
                </c:pt>
                <c:pt idx="17193">
                  <c:v>44022.337796967593</c:v>
                </c:pt>
                <c:pt idx="17194">
                  <c:v>44022.338093958337</c:v>
                </c:pt>
                <c:pt idx="17195">
                  <c:v>44022.3420324537</c:v>
                </c:pt>
                <c:pt idx="17196">
                  <c:v>44022.354261932873</c:v>
                </c:pt>
                <c:pt idx="17197">
                  <c:v>44022.475407500002</c:v>
                </c:pt>
                <c:pt idx="17198">
                  <c:v>44022.506428819448</c:v>
                </c:pt>
                <c:pt idx="17199">
                  <c:v>44022.532450567131</c:v>
                </c:pt>
                <c:pt idx="17200">
                  <c:v>44022.533670185185</c:v>
                </c:pt>
                <c:pt idx="17201">
                  <c:v>44022.543950694446</c:v>
                </c:pt>
                <c:pt idx="17202">
                  <c:v>44022.545102141201</c:v>
                </c:pt>
                <c:pt idx="17203">
                  <c:v>44022.555580613429</c:v>
                </c:pt>
                <c:pt idx="17204">
                  <c:v>44022.729460682873</c:v>
                </c:pt>
                <c:pt idx="17205">
                  <c:v>44023.307913912038</c:v>
                </c:pt>
                <c:pt idx="17206">
                  <c:v>44023.311488993058</c:v>
                </c:pt>
                <c:pt idx="17207">
                  <c:v>44023.311535335648</c:v>
                </c:pt>
                <c:pt idx="17208">
                  <c:v>44023.317954270831</c:v>
                </c:pt>
                <c:pt idx="17209">
                  <c:v>44023.324779745373</c:v>
                </c:pt>
                <c:pt idx="17210">
                  <c:v>44023.341643414351</c:v>
                </c:pt>
                <c:pt idx="17211">
                  <c:v>44023.50804753472</c:v>
                </c:pt>
                <c:pt idx="17212">
                  <c:v>44024.122318402777</c:v>
                </c:pt>
                <c:pt idx="17213">
                  <c:v>44024.170741770831</c:v>
                </c:pt>
                <c:pt idx="17214">
                  <c:v>44024.209000069444</c:v>
                </c:pt>
                <c:pt idx="17215">
                  <c:v>44024.621321585648</c:v>
                </c:pt>
                <c:pt idx="17216">
                  <c:v>44025.132957800924</c:v>
                </c:pt>
                <c:pt idx="17217">
                  <c:v>44025.202437291664</c:v>
                </c:pt>
                <c:pt idx="17218">
                  <c:v>44025.206256678241</c:v>
                </c:pt>
                <c:pt idx="17219">
                  <c:v>44025.214989722219</c:v>
                </c:pt>
                <c:pt idx="17220">
                  <c:v>44025.217611087966</c:v>
                </c:pt>
                <c:pt idx="17221">
                  <c:v>44025.279972673612</c:v>
                </c:pt>
                <c:pt idx="17222">
                  <c:v>44025.288856562503</c:v>
                </c:pt>
                <c:pt idx="17223">
                  <c:v>44025.306199166669</c:v>
                </c:pt>
                <c:pt idx="17224">
                  <c:v>44025.381823958334</c:v>
                </c:pt>
                <c:pt idx="17225">
                  <c:v>44025.48994994213</c:v>
                </c:pt>
                <c:pt idx="17226">
                  <c:v>44026.45725900463</c:v>
                </c:pt>
                <c:pt idx="17227">
                  <c:v>44026.486087569443</c:v>
                </c:pt>
                <c:pt idx="17228">
                  <c:v>44026.572804965275</c:v>
                </c:pt>
                <c:pt idx="17229">
                  <c:v>44026.580816481481</c:v>
                </c:pt>
                <c:pt idx="17230">
                  <c:v>44026.598220497683</c:v>
                </c:pt>
                <c:pt idx="17231">
                  <c:v>44026.598814120371</c:v>
                </c:pt>
                <c:pt idx="17232">
                  <c:v>44026.599390520831</c:v>
                </c:pt>
                <c:pt idx="17233">
                  <c:v>44026.600638321761</c:v>
                </c:pt>
                <c:pt idx="17234">
                  <c:v>44027.13887480324</c:v>
                </c:pt>
                <c:pt idx="17235">
                  <c:v>44027.142298680556</c:v>
                </c:pt>
                <c:pt idx="17236">
                  <c:v>44027.144355902776</c:v>
                </c:pt>
                <c:pt idx="17237">
                  <c:v>44027.213481354163</c:v>
                </c:pt>
                <c:pt idx="17238">
                  <c:v>44027.226280682873</c:v>
                </c:pt>
                <c:pt idx="17239">
                  <c:v>44027.22990888889</c:v>
                </c:pt>
                <c:pt idx="17240">
                  <c:v>44027.249772581017</c:v>
                </c:pt>
                <c:pt idx="17241">
                  <c:v>44027.269311504628</c:v>
                </c:pt>
                <c:pt idx="17242">
                  <c:v>44027.303055023149</c:v>
                </c:pt>
                <c:pt idx="17243">
                  <c:v>44027.484496400466</c:v>
                </c:pt>
                <c:pt idx="17244">
                  <c:v>44027.487674884258</c:v>
                </c:pt>
                <c:pt idx="17245">
                  <c:v>44027.504995844909</c:v>
                </c:pt>
                <c:pt idx="17246">
                  <c:v>44027.533820787037</c:v>
                </c:pt>
                <c:pt idx="17247">
                  <c:v>44027.631345810187</c:v>
                </c:pt>
                <c:pt idx="17248">
                  <c:v>44027.658878599534</c:v>
                </c:pt>
                <c:pt idx="17249">
                  <c:v>44027.99247474537</c:v>
                </c:pt>
                <c:pt idx="17250">
                  <c:v>44028.393703807873</c:v>
                </c:pt>
                <c:pt idx="17251">
                  <c:v>44028.397283854167</c:v>
                </c:pt>
                <c:pt idx="17252">
                  <c:v>44028.404063657406</c:v>
                </c:pt>
                <c:pt idx="17253">
                  <c:v>44028.412687916665</c:v>
                </c:pt>
                <c:pt idx="17254">
                  <c:v>44028.41306741898</c:v>
                </c:pt>
                <c:pt idx="17255">
                  <c:v>44029.328892627316</c:v>
                </c:pt>
                <c:pt idx="17256">
                  <c:v>44029.334621412039</c:v>
                </c:pt>
                <c:pt idx="17257">
                  <c:v>44029.36026465278</c:v>
                </c:pt>
                <c:pt idx="17258">
                  <c:v>44029.386516678242</c:v>
                </c:pt>
                <c:pt idx="17259">
                  <c:v>44029.394508344907</c:v>
                </c:pt>
                <c:pt idx="17260">
                  <c:v>44029.458816747683</c:v>
                </c:pt>
                <c:pt idx="17261">
                  <c:v>44029.462913067131</c:v>
                </c:pt>
                <c:pt idx="17262">
                  <c:v>44029.462923599538</c:v>
                </c:pt>
                <c:pt idx="17263">
                  <c:v>44029.472685162036</c:v>
                </c:pt>
                <c:pt idx="17264">
                  <c:v>44029.506368483795</c:v>
                </c:pt>
                <c:pt idx="17265">
                  <c:v>44029.577485092595</c:v>
                </c:pt>
                <c:pt idx="17266">
                  <c:v>44029.603554421294</c:v>
                </c:pt>
                <c:pt idx="17267">
                  <c:v>44029.643703368056</c:v>
                </c:pt>
                <c:pt idx="17268">
                  <c:v>44029.683119560184</c:v>
                </c:pt>
                <c:pt idx="17269">
                  <c:v>44030.191250625001</c:v>
                </c:pt>
                <c:pt idx="17270">
                  <c:v>44030.230741145831</c:v>
                </c:pt>
                <c:pt idx="17271">
                  <c:v>44030.234303576392</c:v>
                </c:pt>
                <c:pt idx="17272">
                  <c:v>44030.241629016207</c:v>
                </c:pt>
                <c:pt idx="17273">
                  <c:v>44030.247299571762</c:v>
                </c:pt>
                <c:pt idx="17274">
                  <c:v>44030.253728807867</c:v>
                </c:pt>
                <c:pt idx="17275">
                  <c:v>44030.302755682867</c:v>
                </c:pt>
                <c:pt idx="17276">
                  <c:v>44030.880638078706</c:v>
                </c:pt>
                <c:pt idx="17277">
                  <c:v>44031.308102129631</c:v>
                </c:pt>
                <c:pt idx="17278">
                  <c:v>44031.308113888888</c:v>
                </c:pt>
                <c:pt idx="17279">
                  <c:v>44031.311758680553</c:v>
                </c:pt>
                <c:pt idx="17280">
                  <c:v>44031.45560105324</c:v>
                </c:pt>
                <c:pt idx="17281">
                  <c:v>44031.644462245371</c:v>
                </c:pt>
                <c:pt idx="17282">
                  <c:v>44031.667668113427</c:v>
                </c:pt>
                <c:pt idx="17283">
                  <c:v>44032.202451828707</c:v>
                </c:pt>
                <c:pt idx="17284">
                  <c:v>44032.212468715275</c:v>
                </c:pt>
                <c:pt idx="17285">
                  <c:v>44032.235613067132</c:v>
                </c:pt>
                <c:pt idx="17286">
                  <c:v>44032.238216805556</c:v>
                </c:pt>
                <c:pt idx="17287">
                  <c:v>44032.329628310188</c:v>
                </c:pt>
                <c:pt idx="17288">
                  <c:v>44032.339450960651</c:v>
                </c:pt>
                <c:pt idx="17289">
                  <c:v>44032.401919386575</c:v>
                </c:pt>
                <c:pt idx="17290">
                  <c:v>44032.407614699077</c:v>
                </c:pt>
                <c:pt idx="17291">
                  <c:v>44032.407929606481</c:v>
                </c:pt>
                <c:pt idx="17292">
                  <c:v>44032.411534907405</c:v>
                </c:pt>
                <c:pt idx="17293">
                  <c:v>44032.478083483795</c:v>
                </c:pt>
                <c:pt idx="17294">
                  <c:v>44032.510717592595</c:v>
                </c:pt>
                <c:pt idx="17295">
                  <c:v>44032.566623634259</c:v>
                </c:pt>
                <c:pt idx="17296">
                  <c:v>44032.614996053242</c:v>
                </c:pt>
                <c:pt idx="17297">
                  <c:v>44032.735970173613</c:v>
                </c:pt>
                <c:pt idx="17298">
                  <c:v>44032.918478564818</c:v>
                </c:pt>
                <c:pt idx="17299">
                  <c:v>44032.982059027781</c:v>
                </c:pt>
                <c:pt idx="17300">
                  <c:v>44033.127127858796</c:v>
                </c:pt>
                <c:pt idx="17301">
                  <c:v>44033.256467256942</c:v>
                </c:pt>
                <c:pt idx="17302">
                  <c:v>44033.334822592595</c:v>
                </c:pt>
                <c:pt idx="17303">
                  <c:v>44033.387492708331</c:v>
                </c:pt>
                <c:pt idx="17304">
                  <c:v>44033.393242523147</c:v>
                </c:pt>
                <c:pt idx="17305">
                  <c:v>44033.396423958337</c:v>
                </c:pt>
                <c:pt idx="17306">
                  <c:v>44033.396873703707</c:v>
                </c:pt>
                <c:pt idx="17307">
                  <c:v>44033.39737136574</c:v>
                </c:pt>
                <c:pt idx="17308">
                  <c:v>44033.414167777781</c:v>
                </c:pt>
                <c:pt idx="17309">
                  <c:v>44033.439151921295</c:v>
                </c:pt>
                <c:pt idx="17310">
                  <c:v>44033.457703831016</c:v>
                </c:pt>
                <c:pt idx="17311">
                  <c:v>44033.45957929398</c:v>
                </c:pt>
                <c:pt idx="17312">
                  <c:v>44033.461410428237</c:v>
                </c:pt>
                <c:pt idx="17313">
                  <c:v>44033.461579861112</c:v>
                </c:pt>
                <c:pt idx="17314">
                  <c:v>44033.464072129631</c:v>
                </c:pt>
                <c:pt idx="17315">
                  <c:v>44033.502775428242</c:v>
                </c:pt>
                <c:pt idx="17316">
                  <c:v>44033.520493518517</c:v>
                </c:pt>
                <c:pt idx="17317">
                  <c:v>44033.534991064815</c:v>
                </c:pt>
                <c:pt idx="17318">
                  <c:v>44033.54656855324</c:v>
                </c:pt>
                <c:pt idx="17319">
                  <c:v>44033.563176828706</c:v>
                </c:pt>
                <c:pt idx="17320">
                  <c:v>44033.567088032411</c:v>
                </c:pt>
                <c:pt idx="17321">
                  <c:v>44033.570642048609</c:v>
                </c:pt>
                <c:pt idx="17322">
                  <c:v>44033.587340925929</c:v>
                </c:pt>
                <c:pt idx="17323">
                  <c:v>44033.589689155095</c:v>
                </c:pt>
                <c:pt idx="17324">
                  <c:v>44033.593273611114</c:v>
                </c:pt>
                <c:pt idx="17325">
                  <c:v>44033.594693842591</c:v>
                </c:pt>
                <c:pt idx="17326">
                  <c:v>44033.696883935183</c:v>
                </c:pt>
                <c:pt idx="17327">
                  <c:v>44034.210552048607</c:v>
                </c:pt>
                <c:pt idx="17328">
                  <c:v>44034.228792824077</c:v>
                </c:pt>
                <c:pt idx="17329">
                  <c:v>44034.259386087964</c:v>
                </c:pt>
                <c:pt idx="17330">
                  <c:v>44034.282592835647</c:v>
                </c:pt>
                <c:pt idx="17331">
                  <c:v>44034.286930243055</c:v>
                </c:pt>
                <c:pt idx="17332">
                  <c:v>44034.298842731485</c:v>
                </c:pt>
                <c:pt idx="17333">
                  <c:v>44034.300963715279</c:v>
                </c:pt>
                <c:pt idx="17334">
                  <c:v>44034.30133613426</c:v>
                </c:pt>
                <c:pt idx="17335">
                  <c:v>44034.305757847222</c:v>
                </c:pt>
                <c:pt idx="17336">
                  <c:v>44034.341547974538</c:v>
                </c:pt>
                <c:pt idx="17337">
                  <c:v>44034.345878645836</c:v>
                </c:pt>
                <c:pt idx="17338">
                  <c:v>44034.366542523145</c:v>
                </c:pt>
                <c:pt idx="17339">
                  <c:v>44034.377136041665</c:v>
                </c:pt>
                <c:pt idx="17340">
                  <c:v>44034.401535393517</c:v>
                </c:pt>
                <c:pt idx="17341">
                  <c:v>44034.401808263887</c:v>
                </c:pt>
                <c:pt idx="17342">
                  <c:v>44034.437831689815</c:v>
                </c:pt>
                <c:pt idx="17343">
                  <c:v>44034.465203506945</c:v>
                </c:pt>
                <c:pt idx="17344">
                  <c:v>44034.467000763892</c:v>
                </c:pt>
                <c:pt idx="17345">
                  <c:v>44034.474569039354</c:v>
                </c:pt>
                <c:pt idx="17346">
                  <c:v>44034.493980671294</c:v>
                </c:pt>
                <c:pt idx="17347">
                  <c:v>44034.635691967589</c:v>
                </c:pt>
                <c:pt idx="17348">
                  <c:v>44034.674322696759</c:v>
                </c:pt>
                <c:pt idx="17349">
                  <c:v>44034.692999513885</c:v>
                </c:pt>
                <c:pt idx="17350">
                  <c:v>44034.706214108795</c:v>
                </c:pt>
                <c:pt idx="17351">
                  <c:v>44034.707236319446</c:v>
                </c:pt>
                <c:pt idx="17352">
                  <c:v>44034.712524537033</c:v>
                </c:pt>
                <c:pt idx="17353">
                  <c:v>44034.714167280094</c:v>
                </c:pt>
                <c:pt idx="17354">
                  <c:v>44034.736685543983</c:v>
                </c:pt>
                <c:pt idx="17355">
                  <c:v>44034.805679375</c:v>
                </c:pt>
                <c:pt idx="17356">
                  <c:v>44034.80804087963</c:v>
                </c:pt>
                <c:pt idx="17357">
                  <c:v>44034.808546898152</c:v>
                </c:pt>
                <c:pt idx="17358">
                  <c:v>44034.909262615744</c:v>
                </c:pt>
                <c:pt idx="17359">
                  <c:v>44035.146695381947</c:v>
                </c:pt>
                <c:pt idx="17360">
                  <c:v>44035.187887488428</c:v>
                </c:pt>
                <c:pt idx="17361">
                  <c:v>44035.191944050923</c:v>
                </c:pt>
                <c:pt idx="17362">
                  <c:v>44035.21643375</c:v>
                </c:pt>
                <c:pt idx="17363">
                  <c:v>44035.218048668983</c:v>
                </c:pt>
                <c:pt idx="17364">
                  <c:v>44035.21826415509</c:v>
                </c:pt>
                <c:pt idx="17365">
                  <c:v>44035.228326712961</c:v>
                </c:pt>
                <c:pt idx="17366">
                  <c:v>44035.229604618056</c:v>
                </c:pt>
                <c:pt idx="17367">
                  <c:v>44035.232552754627</c:v>
                </c:pt>
                <c:pt idx="17368">
                  <c:v>44035.245215972223</c:v>
                </c:pt>
                <c:pt idx="17369">
                  <c:v>44035.338260416669</c:v>
                </c:pt>
                <c:pt idx="17370">
                  <c:v>44035.355914664353</c:v>
                </c:pt>
                <c:pt idx="17371">
                  <c:v>44035.357202372688</c:v>
                </c:pt>
                <c:pt idx="17372">
                  <c:v>44035.359453506942</c:v>
                </c:pt>
                <c:pt idx="17373">
                  <c:v>44035.383837083333</c:v>
                </c:pt>
                <c:pt idx="17374">
                  <c:v>44035.391641030095</c:v>
                </c:pt>
                <c:pt idx="17375">
                  <c:v>44035.391686157411</c:v>
                </c:pt>
                <c:pt idx="17376">
                  <c:v>44035.405859305552</c:v>
                </c:pt>
                <c:pt idx="17377">
                  <c:v>44035.431448634263</c:v>
                </c:pt>
                <c:pt idx="17378">
                  <c:v>44035.437215613427</c:v>
                </c:pt>
                <c:pt idx="17379">
                  <c:v>44035.470420648147</c:v>
                </c:pt>
                <c:pt idx="17380">
                  <c:v>44035.471278576391</c:v>
                </c:pt>
                <c:pt idx="17381">
                  <c:v>44035.473059143522</c:v>
                </c:pt>
                <c:pt idx="17382">
                  <c:v>44035.478794097224</c:v>
                </c:pt>
                <c:pt idx="17383">
                  <c:v>44035.517302581022</c:v>
                </c:pt>
                <c:pt idx="17384">
                  <c:v>44035.594920740739</c:v>
                </c:pt>
                <c:pt idx="17385">
                  <c:v>44035.595254664353</c:v>
                </c:pt>
                <c:pt idx="17386">
                  <c:v>44035.613210150463</c:v>
                </c:pt>
                <c:pt idx="17387">
                  <c:v>44035.663729444444</c:v>
                </c:pt>
                <c:pt idx="17388">
                  <c:v>44035.673068136573</c:v>
                </c:pt>
                <c:pt idx="17389">
                  <c:v>44035.674870787036</c:v>
                </c:pt>
                <c:pt idx="17390">
                  <c:v>44035.70124412037</c:v>
                </c:pt>
                <c:pt idx="17391">
                  <c:v>44035.821558449075</c:v>
                </c:pt>
                <c:pt idx="17392">
                  <c:v>44036.098867002314</c:v>
                </c:pt>
                <c:pt idx="17393">
                  <c:v>44036.135011469909</c:v>
                </c:pt>
                <c:pt idx="17394">
                  <c:v>44036.16062609954</c:v>
                </c:pt>
                <c:pt idx="17395">
                  <c:v>44036.187805393522</c:v>
                </c:pt>
                <c:pt idx="17396">
                  <c:v>44036.189604236111</c:v>
                </c:pt>
                <c:pt idx="17397">
                  <c:v>44036.193064317129</c:v>
                </c:pt>
                <c:pt idx="17398">
                  <c:v>44036.215451400465</c:v>
                </c:pt>
                <c:pt idx="17399">
                  <c:v>44036.229869791663</c:v>
                </c:pt>
                <c:pt idx="17400">
                  <c:v>44036.246137037037</c:v>
                </c:pt>
                <c:pt idx="17401">
                  <c:v>44036.251722361114</c:v>
                </c:pt>
                <c:pt idx="17402">
                  <c:v>44036.283841006945</c:v>
                </c:pt>
                <c:pt idx="17403">
                  <c:v>44036.358480428244</c:v>
                </c:pt>
                <c:pt idx="17404">
                  <c:v>44036.364643182867</c:v>
                </c:pt>
                <c:pt idx="17405">
                  <c:v>44036.368236018519</c:v>
                </c:pt>
                <c:pt idx="17406">
                  <c:v>44036.369909606481</c:v>
                </c:pt>
                <c:pt idx="17407">
                  <c:v>44036.370099085645</c:v>
                </c:pt>
                <c:pt idx="17408">
                  <c:v>44036.371842766202</c:v>
                </c:pt>
                <c:pt idx="17409">
                  <c:v>44036.375473831016</c:v>
                </c:pt>
                <c:pt idx="17410">
                  <c:v>44036.418733101855</c:v>
                </c:pt>
                <c:pt idx="17411">
                  <c:v>44036.451901909721</c:v>
                </c:pt>
                <c:pt idx="17412">
                  <c:v>44036.488632418979</c:v>
                </c:pt>
                <c:pt idx="17413">
                  <c:v>44036.492805983798</c:v>
                </c:pt>
                <c:pt idx="17414">
                  <c:v>44036.493494282404</c:v>
                </c:pt>
                <c:pt idx="17415">
                  <c:v>44036.606781817129</c:v>
                </c:pt>
                <c:pt idx="17416">
                  <c:v>44036.631529467595</c:v>
                </c:pt>
                <c:pt idx="17417">
                  <c:v>44036.672488576391</c:v>
                </c:pt>
                <c:pt idx="17418">
                  <c:v>44036.696298055555</c:v>
                </c:pt>
                <c:pt idx="17419">
                  <c:v>44037.179868981482</c:v>
                </c:pt>
                <c:pt idx="17420">
                  <c:v>44037.458100254633</c:v>
                </c:pt>
                <c:pt idx="17421">
                  <c:v>44037.85200431713</c:v>
                </c:pt>
                <c:pt idx="17422">
                  <c:v>44038.030341400467</c:v>
                </c:pt>
                <c:pt idx="17423">
                  <c:v>44038.408524479164</c:v>
                </c:pt>
                <c:pt idx="17424">
                  <c:v>44038.411996215276</c:v>
                </c:pt>
                <c:pt idx="17425">
                  <c:v>44038.412097175926</c:v>
                </c:pt>
                <c:pt idx="17426">
                  <c:v>44038.417695208336</c:v>
                </c:pt>
                <c:pt idx="17427">
                  <c:v>44038.421051053243</c:v>
                </c:pt>
                <c:pt idx="17428">
                  <c:v>44038.736966006945</c:v>
                </c:pt>
                <c:pt idx="17429">
                  <c:v>44038.995663819442</c:v>
                </c:pt>
                <c:pt idx="17430">
                  <c:v>44039.009019571757</c:v>
                </c:pt>
                <c:pt idx="17431">
                  <c:v>44039.010610972226</c:v>
                </c:pt>
                <c:pt idx="17432">
                  <c:v>44039.194130138887</c:v>
                </c:pt>
                <c:pt idx="17433">
                  <c:v>44039.350022106482</c:v>
                </c:pt>
                <c:pt idx="17434">
                  <c:v>44039.371325844906</c:v>
                </c:pt>
                <c:pt idx="17435">
                  <c:v>44039.373538032407</c:v>
                </c:pt>
                <c:pt idx="17436">
                  <c:v>44039.387098865744</c:v>
                </c:pt>
                <c:pt idx="17437">
                  <c:v>44039.475131828702</c:v>
                </c:pt>
                <c:pt idx="17438">
                  <c:v>44039.543194282407</c:v>
                </c:pt>
                <c:pt idx="17439">
                  <c:v>44039.739005555559</c:v>
                </c:pt>
                <c:pt idx="17440">
                  <c:v>44040.377394583331</c:v>
                </c:pt>
                <c:pt idx="17441">
                  <c:v>44040.386544884263</c:v>
                </c:pt>
                <c:pt idx="17442">
                  <c:v>44040.480357800923</c:v>
                </c:pt>
                <c:pt idx="17443">
                  <c:v>44040.562716562497</c:v>
                </c:pt>
                <c:pt idx="17444">
                  <c:v>44040.565101562497</c:v>
                </c:pt>
                <c:pt idx="17445">
                  <c:v>44040.924651782407</c:v>
                </c:pt>
                <c:pt idx="17446">
                  <c:v>44041.178331550924</c:v>
                </c:pt>
                <c:pt idx="17447">
                  <c:v>44041.192054143517</c:v>
                </c:pt>
                <c:pt idx="17448">
                  <c:v>44041.194045810182</c:v>
                </c:pt>
                <c:pt idx="17449">
                  <c:v>44041.196075486114</c:v>
                </c:pt>
                <c:pt idx="17450">
                  <c:v>44041.208654988426</c:v>
                </c:pt>
                <c:pt idx="17451">
                  <c:v>44041.20923685185</c:v>
                </c:pt>
                <c:pt idx="17452">
                  <c:v>44041.216959386576</c:v>
                </c:pt>
                <c:pt idx="17453">
                  <c:v>44041.222479212964</c:v>
                </c:pt>
                <c:pt idx="17454">
                  <c:v>44041.223552719908</c:v>
                </c:pt>
                <c:pt idx="17455">
                  <c:v>44041.226620324072</c:v>
                </c:pt>
                <c:pt idx="17456">
                  <c:v>44041.253440659719</c:v>
                </c:pt>
                <c:pt idx="17457">
                  <c:v>44041.289857719908</c:v>
                </c:pt>
                <c:pt idx="17458">
                  <c:v>44041.327524375003</c:v>
                </c:pt>
                <c:pt idx="17459">
                  <c:v>44041.373539907407</c:v>
                </c:pt>
                <c:pt idx="17460">
                  <c:v>44041.383834490742</c:v>
                </c:pt>
                <c:pt idx="17461">
                  <c:v>44041.396030856478</c:v>
                </c:pt>
                <c:pt idx="17462">
                  <c:v>44041.40078340278</c:v>
                </c:pt>
                <c:pt idx="17463">
                  <c:v>44041.402625381947</c:v>
                </c:pt>
                <c:pt idx="17464">
                  <c:v>44041.419686099536</c:v>
                </c:pt>
                <c:pt idx="17465">
                  <c:v>44041.492108402781</c:v>
                </c:pt>
                <c:pt idx="17466">
                  <c:v>44041.506063298613</c:v>
                </c:pt>
                <c:pt idx="17467">
                  <c:v>44042.213513287039</c:v>
                </c:pt>
                <c:pt idx="17468">
                  <c:v>44042.235393599534</c:v>
                </c:pt>
                <c:pt idx="17469">
                  <c:v>44042.287814594907</c:v>
                </c:pt>
                <c:pt idx="17470">
                  <c:v>44042.318532592595</c:v>
                </c:pt>
                <c:pt idx="17471">
                  <c:v>44042.497286018515</c:v>
                </c:pt>
                <c:pt idx="17472">
                  <c:v>44042.626098113426</c:v>
                </c:pt>
                <c:pt idx="17473">
                  <c:v>44043.506640960652</c:v>
                </c:pt>
                <c:pt idx="17474">
                  <c:v>44046.180369803238</c:v>
                </c:pt>
                <c:pt idx="17475">
                  <c:v>44046.182179143521</c:v>
                </c:pt>
                <c:pt idx="17476">
                  <c:v>44046.183890231485</c:v>
                </c:pt>
                <c:pt idx="17477">
                  <c:v>44046.184837534725</c:v>
                </c:pt>
                <c:pt idx="17478">
                  <c:v>44046.189291759256</c:v>
                </c:pt>
                <c:pt idx="17479">
                  <c:v>44046.452400578703</c:v>
                </c:pt>
                <c:pt idx="17480">
                  <c:v>44046.580713263887</c:v>
                </c:pt>
                <c:pt idx="17481">
                  <c:v>44046.832233611109</c:v>
                </c:pt>
                <c:pt idx="17482">
                  <c:v>44047.296102037035</c:v>
                </c:pt>
                <c:pt idx="17483">
                  <c:v>44047.312496342594</c:v>
                </c:pt>
                <c:pt idx="17484">
                  <c:v>44047.313013298612</c:v>
                </c:pt>
                <c:pt idx="17485">
                  <c:v>44047.472013819446</c:v>
                </c:pt>
                <c:pt idx="17486">
                  <c:v>44047.473075185182</c:v>
                </c:pt>
                <c:pt idx="17487">
                  <c:v>44047.545963703706</c:v>
                </c:pt>
                <c:pt idx="17488">
                  <c:v>44047.595078483799</c:v>
                </c:pt>
                <c:pt idx="17489">
                  <c:v>44047.616188819447</c:v>
                </c:pt>
                <c:pt idx="17490">
                  <c:v>44047.62525675926</c:v>
                </c:pt>
                <c:pt idx="17491">
                  <c:v>44048.283282696757</c:v>
                </c:pt>
                <c:pt idx="17492">
                  <c:v>44048.464371932867</c:v>
                </c:pt>
                <c:pt idx="17493">
                  <c:v>44049.224982766202</c:v>
                </c:pt>
                <c:pt idx="17494">
                  <c:v>44049.233933368057</c:v>
                </c:pt>
                <c:pt idx="17495">
                  <c:v>44049.236927314814</c:v>
                </c:pt>
                <c:pt idx="17496">
                  <c:v>44049.2818649537</c:v>
                </c:pt>
                <c:pt idx="17497">
                  <c:v>44049.522798425925</c:v>
                </c:pt>
                <c:pt idx="17498">
                  <c:v>44049.613012754628</c:v>
                </c:pt>
                <c:pt idx="17499">
                  <c:v>44049.613501921296</c:v>
                </c:pt>
                <c:pt idx="17500">
                  <c:v>44050.263121342592</c:v>
                </c:pt>
                <c:pt idx="17501">
                  <c:v>44050.40714747685</c:v>
                </c:pt>
                <c:pt idx="17502">
                  <c:v>44050.42223369213</c:v>
                </c:pt>
                <c:pt idx="17503">
                  <c:v>44050.457083842593</c:v>
                </c:pt>
                <c:pt idx="17504">
                  <c:v>44050.554393622682</c:v>
                </c:pt>
                <c:pt idx="17505">
                  <c:v>44050.600960983793</c:v>
                </c:pt>
                <c:pt idx="17506">
                  <c:v>44050.631725312502</c:v>
                </c:pt>
                <c:pt idx="17507">
                  <c:v>44050.700373449072</c:v>
                </c:pt>
                <c:pt idx="17508">
                  <c:v>44051.000641238425</c:v>
                </c:pt>
                <c:pt idx="17509">
                  <c:v>44051.009426504628</c:v>
                </c:pt>
                <c:pt idx="17510">
                  <c:v>44051.248273425925</c:v>
                </c:pt>
                <c:pt idx="17511">
                  <c:v>44051.990932534725</c:v>
                </c:pt>
                <c:pt idx="17512">
                  <c:v>44051.992747326389</c:v>
                </c:pt>
                <c:pt idx="17513">
                  <c:v>44052.014943449074</c:v>
                </c:pt>
                <c:pt idx="17514">
                  <c:v>44052.742145312499</c:v>
                </c:pt>
                <c:pt idx="17515">
                  <c:v>44052.761186261574</c:v>
                </c:pt>
                <c:pt idx="17516">
                  <c:v>44052.761702291667</c:v>
                </c:pt>
                <c:pt idx="17517">
                  <c:v>44052.808048136576</c:v>
                </c:pt>
                <c:pt idx="17518">
                  <c:v>44053.201434097224</c:v>
                </c:pt>
                <c:pt idx="17519">
                  <c:v>44053.36303753472</c:v>
                </c:pt>
                <c:pt idx="17520">
                  <c:v>44053.369785821757</c:v>
                </c:pt>
                <c:pt idx="17521">
                  <c:v>44053.402297060187</c:v>
                </c:pt>
                <c:pt idx="17522">
                  <c:v>44053.461842939818</c:v>
                </c:pt>
                <c:pt idx="17523">
                  <c:v>44053.538901828702</c:v>
                </c:pt>
                <c:pt idx="17524">
                  <c:v>44053.581562210646</c:v>
                </c:pt>
                <c:pt idx="17525">
                  <c:v>44053.602366886575</c:v>
                </c:pt>
                <c:pt idx="17526">
                  <c:v>44053.676340335645</c:v>
                </c:pt>
                <c:pt idx="17527">
                  <c:v>44053.68237865741</c:v>
                </c:pt>
                <c:pt idx="17528">
                  <c:v>44053.71549949074</c:v>
                </c:pt>
                <c:pt idx="17529">
                  <c:v>44053.79491128472</c:v>
                </c:pt>
                <c:pt idx="17530">
                  <c:v>44054.071423506946</c:v>
                </c:pt>
                <c:pt idx="17531">
                  <c:v>44054.175175856479</c:v>
                </c:pt>
                <c:pt idx="17532">
                  <c:v>44054.194193437499</c:v>
                </c:pt>
                <c:pt idx="17533">
                  <c:v>44054.416865416664</c:v>
                </c:pt>
                <c:pt idx="17534">
                  <c:v>44054.510473032409</c:v>
                </c:pt>
                <c:pt idx="17535">
                  <c:v>44054.524489178242</c:v>
                </c:pt>
                <c:pt idx="17536">
                  <c:v>44054.53350046296</c:v>
                </c:pt>
                <c:pt idx="17537">
                  <c:v>44054.53583883102</c:v>
                </c:pt>
                <c:pt idx="17538">
                  <c:v>44054.536416886571</c:v>
                </c:pt>
                <c:pt idx="17539">
                  <c:v>44054.5410849537</c:v>
                </c:pt>
                <c:pt idx="17540">
                  <c:v>44054.556621215277</c:v>
                </c:pt>
                <c:pt idx="17541">
                  <c:v>44054.586923518516</c:v>
                </c:pt>
                <c:pt idx="17542">
                  <c:v>44054.598129571757</c:v>
                </c:pt>
                <c:pt idx="17543">
                  <c:v>44054.610630856485</c:v>
                </c:pt>
                <c:pt idx="17544">
                  <c:v>44054.72134329861</c:v>
                </c:pt>
                <c:pt idx="17545">
                  <c:v>44054.721471076387</c:v>
                </c:pt>
                <c:pt idx="17546">
                  <c:v>44054.721601550926</c:v>
                </c:pt>
                <c:pt idx="17547">
                  <c:v>44054.721786967595</c:v>
                </c:pt>
                <c:pt idx="17548">
                  <c:v>44054.729485428237</c:v>
                </c:pt>
                <c:pt idx="17549">
                  <c:v>44054.731090763889</c:v>
                </c:pt>
                <c:pt idx="17550">
                  <c:v>44054.78640020833</c:v>
                </c:pt>
                <c:pt idx="17551">
                  <c:v>44054.85515585648</c:v>
                </c:pt>
                <c:pt idx="17552">
                  <c:v>44055.153978680559</c:v>
                </c:pt>
                <c:pt idx="17553">
                  <c:v>44055.255249780093</c:v>
                </c:pt>
                <c:pt idx="17554">
                  <c:v>44055.32719059028</c:v>
                </c:pt>
                <c:pt idx="17555">
                  <c:v>44055.339461689815</c:v>
                </c:pt>
                <c:pt idx="17556">
                  <c:v>44055.345549074074</c:v>
                </c:pt>
                <c:pt idx="17557">
                  <c:v>44055.413975405092</c:v>
                </c:pt>
                <c:pt idx="17558">
                  <c:v>44055.453957986108</c:v>
                </c:pt>
                <c:pt idx="17559">
                  <c:v>44055.511562314816</c:v>
                </c:pt>
                <c:pt idx="17560">
                  <c:v>44055.517972604168</c:v>
                </c:pt>
                <c:pt idx="17561">
                  <c:v>44055.52074699074</c:v>
                </c:pt>
                <c:pt idx="17562">
                  <c:v>44055.560270104164</c:v>
                </c:pt>
                <c:pt idx="17563">
                  <c:v>44055.65937991898</c:v>
                </c:pt>
                <c:pt idx="17564">
                  <c:v>44056.09460650463</c:v>
                </c:pt>
                <c:pt idx="17565">
                  <c:v>44056.296256585651</c:v>
                </c:pt>
                <c:pt idx="17566">
                  <c:v>44056.356907881942</c:v>
                </c:pt>
                <c:pt idx="17567">
                  <c:v>44056.358558495369</c:v>
                </c:pt>
                <c:pt idx="17568">
                  <c:v>44056.361657361114</c:v>
                </c:pt>
                <c:pt idx="17569">
                  <c:v>44056.362250601851</c:v>
                </c:pt>
                <c:pt idx="17570">
                  <c:v>44056.372458900463</c:v>
                </c:pt>
                <c:pt idx="17571">
                  <c:v>44056.422831539348</c:v>
                </c:pt>
                <c:pt idx="17572">
                  <c:v>44056.42557871528</c:v>
                </c:pt>
                <c:pt idx="17573">
                  <c:v>44056.451589861113</c:v>
                </c:pt>
                <c:pt idx="17574">
                  <c:v>44056.456183958333</c:v>
                </c:pt>
                <c:pt idx="17575">
                  <c:v>44056.461477013887</c:v>
                </c:pt>
                <c:pt idx="17576">
                  <c:v>44056.474331180558</c:v>
                </c:pt>
                <c:pt idx="17577">
                  <c:v>44056.480344780095</c:v>
                </c:pt>
                <c:pt idx="17578">
                  <c:v>44056.485583275462</c:v>
                </c:pt>
                <c:pt idx="17579">
                  <c:v>44056.513513078702</c:v>
                </c:pt>
                <c:pt idx="17580">
                  <c:v>44056.568066631946</c:v>
                </c:pt>
                <c:pt idx="17581">
                  <c:v>44056.698215231481</c:v>
                </c:pt>
                <c:pt idx="17582">
                  <c:v>44057.023096018522</c:v>
                </c:pt>
                <c:pt idx="17583">
                  <c:v>44057.167662719905</c:v>
                </c:pt>
                <c:pt idx="17584">
                  <c:v>44057.206176990738</c:v>
                </c:pt>
                <c:pt idx="17585">
                  <c:v>44057.224918495369</c:v>
                </c:pt>
                <c:pt idx="17586">
                  <c:v>44057.664972060185</c:v>
                </c:pt>
                <c:pt idx="17587">
                  <c:v>44058.39496140046</c:v>
                </c:pt>
                <c:pt idx="17588">
                  <c:v>44058.680077326389</c:v>
                </c:pt>
                <c:pt idx="17589">
                  <c:v>44059.080962326392</c:v>
                </c:pt>
                <c:pt idx="17590">
                  <c:v>44059.561666041664</c:v>
                </c:pt>
                <c:pt idx="17591">
                  <c:v>44059.62016259259</c:v>
                </c:pt>
                <c:pt idx="17592">
                  <c:v>44060.290621493055</c:v>
                </c:pt>
                <c:pt idx="17593">
                  <c:v>44060.333770671299</c:v>
                </c:pt>
                <c:pt idx="17594">
                  <c:v>44060.422271354168</c:v>
                </c:pt>
                <c:pt idx="17595">
                  <c:v>44060.424067754633</c:v>
                </c:pt>
                <c:pt idx="17596">
                  <c:v>44060.635640428241</c:v>
                </c:pt>
                <c:pt idx="17597">
                  <c:v>44061.104969502318</c:v>
                </c:pt>
                <c:pt idx="17598">
                  <c:v>44061.136508229167</c:v>
                </c:pt>
                <c:pt idx="17599">
                  <c:v>44061.190430254632</c:v>
                </c:pt>
                <c:pt idx="17600">
                  <c:v>44061.27876465278</c:v>
                </c:pt>
                <c:pt idx="17601">
                  <c:v>44061.279515138885</c:v>
                </c:pt>
                <c:pt idx="17602">
                  <c:v>44061.291137337961</c:v>
                </c:pt>
                <c:pt idx="17603">
                  <c:v>44061.29259261574</c:v>
                </c:pt>
                <c:pt idx="17604">
                  <c:v>44061.297839872685</c:v>
                </c:pt>
                <c:pt idx="17605">
                  <c:v>44061.298397893515</c:v>
                </c:pt>
                <c:pt idx="17606">
                  <c:v>44061.320473229163</c:v>
                </c:pt>
                <c:pt idx="17607">
                  <c:v>44061.332431076386</c:v>
                </c:pt>
                <c:pt idx="17608">
                  <c:v>44061.404606539349</c:v>
                </c:pt>
                <c:pt idx="17609">
                  <c:v>44061.40536109954</c:v>
                </c:pt>
                <c:pt idx="17610">
                  <c:v>44061.405468946759</c:v>
                </c:pt>
                <c:pt idx="17611">
                  <c:v>44061.549421446762</c:v>
                </c:pt>
                <c:pt idx="17612">
                  <c:v>44061.703798506947</c:v>
                </c:pt>
                <c:pt idx="17613">
                  <c:v>44061.707919386572</c:v>
                </c:pt>
                <c:pt idx="17614">
                  <c:v>44061.717566747684</c:v>
                </c:pt>
                <c:pt idx="17615">
                  <c:v>44061.722394317127</c:v>
                </c:pt>
                <c:pt idx="17616">
                  <c:v>44061.73263672454</c:v>
                </c:pt>
                <c:pt idx="17617">
                  <c:v>44061.734620300929</c:v>
                </c:pt>
                <c:pt idx="17618">
                  <c:v>44061.777257187503</c:v>
                </c:pt>
                <c:pt idx="17619">
                  <c:v>44062.126290682871</c:v>
                </c:pt>
                <c:pt idx="17620">
                  <c:v>44062.126707754629</c:v>
                </c:pt>
                <c:pt idx="17621">
                  <c:v>44062.161119826385</c:v>
                </c:pt>
                <c:pt idx="17622">
                  <c:v>44062.221270451388</c:v>
                </c:pt>
                <c:pt idx="17623">
                  <c:v>44062.229782847222</c:v>
                </c:pt>
                <c:pt idx="17624">
                  <c:v>44062.240363888886</c:v>
                </c:pt>
                <c:pt idx="17625">
                  <c:v>44062.271106307868</c:v>
                </c:pt>
                <c:pt idx="17626">
                  <c:v>44062.292979351849</c:v>
                </c:pt>
                <c:pt idx="17627">
                  <c:v>44062.304657152781</c:v>
                </c:pt>
                <c:pt idx="17628">
                  <c:v>44062.316193217594</c:v>
                </c:pt>
                <c:pt idx="17629">
                  <c:v>44062.319137997685</c:v>
                </c:pt>
                <c:pt idx="17630">
                  <c:v>44062.319805891202</c:v>
                </c:pt>
                <c:pt idx="17631">
                  <c:v>44062.321125428243</c:v>
                </c:pt>
                <c:pt idx="17632">
                  <c:v>44062.328318900465</c:v>
                </c:pt>
                <c:pt idx="17633">
                  <c:v>44062.332423472224</c:v>
                </c:pt>
                <c:pt idx="17634">
                  <c:v>44062.339847442126</c:v>
                </c:pt>
                <c:pt idx="17635">
                  <c:v>44062.351676956016</c:v>
                </c:pt>
                <c:pt idx="17636">
                  <c:v>44062.374613541666</c:v>
                </c:pt>
                <c:pt idx="17637">
                  <c:v>44062.395617395836</c:v>
                </c:pt>
                <c:pt idx="17638">
                  <c:v>44062.468916168982</c:v>
                </c:pt>
                <c:pt idx="17639">
                  <c:v>44062.483373877316</c:v>
                </c:pt>
                <c:pt idx="17640">
                  <c:v>44062.48585971065</c:v>
                </c:pt>
                <c:pt idx="17641">
                  <c:v>44062.54930431713</c:v>
                </c:pt>
                <c:pt idx="17642">
                  <c:v>44062.558392847219</c:v>
                </c:pt>
                <c:pt idx="17643">
                  <c:v>44062.596556400465</c:v>
                </c:pt>
                <c:pt idx="17644">
                  <c:v>44062.633188807871</c:v>
                </c:pt>
                <c:pt idx="17645">
                  <c:v>44062.637118576386</c:v>
                </c:pt>
                <c:pt idx="17646">
                  <c:v>44062.641675231484</c:v>
                </c:pt>
                <c:pt idx="17647">
                  <c:v>44062.685830254632</c:v>
                </c:pt>
                <c:pt idx="17648">
                  <c:v>44062.740654953705</c:v>
                </c:pt>
                <c:pt idx="17649">
                  <c:v>44062.74447391204</c:v>
                </c:pt>
                <c:pt idx="17650">
                  <c:v>44062.745443703701</c:v>
                </c:pt>
                <c:pt idx="17651">
                  <c:v>44062.802057523149</c:v>
                </c:pt>
                <c:pt idx="17652">
                  <c:v>44062.912622442127</c:v>
                </c:pt>
                <c:pt idx="17653">
                  <c:v>44063.069595891204</c:v>
                </c:pt>
                <c:pt idx="17654">
                  <c:v>44063.38565960648</c:v>
                </c:pt>
                <c:pt idx="17655">
                  <c:v>44063.407137152775</c:v>
                </c:pt>
                <c:pt idx="17656">
                  <c:v>44063.409695312497</c:v>
                </c:pt>
                <c:pt idx="17657">
                  <c:v>44063.41443138889</c:v>
                </c:pt>
                <c:pt idx="17658">
                  <c:v>44063.433381863426</c:v>
                </c:pt>
                <c:pt idx="17659">
                  <c:v>44063.433716828702</c:v>
                </c:pt>
                <c:pt idx="17660">
                  <c:v>44063.440280740739</c:v>
                </c:pt>
                <c:pt idx="17661">
                  <c:v>44063.452903888887</c:v>
                </c:pt>
                <c:pt idx="17662">
                  <c:v>44063.48710327546</c:v>
                </c:pt>
                <c:pt idx="17663">
                  <c:v>44063.489944803237</c:v>
                </c:pt>
                <c:pt idx="17664">
                  <c:v>44063.500300462962</c:v>
                </c:pt>
                <c:pt idx="17665">
                  <c:v>44063.500797673609</c:v>
                </c:pt>
                <c:pt idx="17666">
                  <c:v>44063.517750706022</c:v>
                </c:pt>
                <c:pt idx="17667">
                  <c:v>44063.524906620369</c:v>
                </c:pt>
                <c:pt idx="17668">
                  <c:v>44063.616101064814</c:v>
                </c:pt>
                <c:pt idx="17669">
                  <c:v>44063.644143541664</c:v>
                </c:pt>
                <c:pt idx="17670">
                  <c:v>44063.654862604169</c:v>
                </c:pt>
                <c:pt idx="17671">
                  <c:v>44063.788827523145</c:v>
                </c:pt>
                <c:pt idx="17672">
                  <c:v>44063.914324386576</c:v>
                </c:pt>
                <c:pt idx="17673">
                  <c:v>44064.125979421297</c:v>
                </c:pt>
                <c:pt idx="17674">
                  <c:v>44064.204998831017</c:v>
                </c:pt>
                <c:pt idx="17675">
                  <c:v>44064.237707037035</c:v>
                </c:pt>
                <c:pt idx="17676">
                  <c:v>44064.270572199071</c:v>
                </c:pt>
                <c:pt idx="17677">
                  <c:v>44064.402976493053</c:v>
                </c:pt>
                <c:pt idx="17678">
                  <c:v>44064.418082615739</c:v>
                </c:pt>
                <c:pt idx="17679">
                  <c:v>44064.4324868287</c:v>
                </c:pt>
                <c:pt idx="17680">
                  <c:v>44064.43846326389</c:v>
                </c:pt>
                <c:pt idx="17681">
                  <c:v>44064.450152025463</c:v>
                </c:pt>
                <c:pt idx="17682">
                  <c:v>44064.456399131945</c:v>
                </c:pt>
                <c:pt idx="17683">
                  <c:v>44064.461329004633</c:v>
                </c:pt>
                <c:pt idx="17684">
                  <c:v>44064.667964085646</c:v>
                </c:pt>
                <c:pt idx="17685">
                  <c:v>44064.70419355324</c:v>
                </c:pt>
                <c:pt idx="17686">
                  <c:v>44064.780724270837</c:v>
                </c:pt>
                <c:pt idx="17687">
                  <c:v>44065.249898819442</c:v>
                </c:pt>
                <c:pt idx="17688">
                  <c:v>44065.251864652775</c:v>
                </c:pt>
                <c:pt idx="17689">
                  <c:v>44065.376731666664</c:v>
                </c:pt>
                <c:pt idx="17690">
                  <c:v>44065.379308530093</c:v>
                </c:pt>
                <c:pt idx="17691">
                  <c:v>44065.400566249999</c:v>
                </c:pt>
                <c:pt idx="17692">
                  <c:v>44065.403155057873</c:v>
                </c:pt>
                <c:pt idx="17693">
                  <c:v>44065.420897962962</c:v>
                </c:pt>
                <c:pt idx="17694">
                  <c:v>44065.448678773151</c:v>
                </c:pt>
                <c:pt idx="17695">
                  <c:v>44065.484333599539</c:v>
                </c:pt>
                <c:pt idx="17696">
                  <c:v>44065.545282939813</c:v>
                </c:pt>
                <c:pt idx="17697">
                  <c:v>44065.678922858795</c:v>
                </c:pt>
                <c:pt idx="17698">
                  <c:v>44066.496767708333</c:v>
                </c:pt>
                <c:pt idx="17699">
                  <c:v>44066.509125416669</c:v>
                </c:pt>
                <c:pt idx="17700">
                  <c:v>44066.553227037039</c:v>
                </c:pt>
                <c:pt idx="17701">
                  <c:v>44066.555592002318</c:v>
                </c:pt>
                <c:pt idx="17702">
                  <c:v>44066.943742557873</c:v>
                </c:pt>
                <c:pt idx="17703">
                  <c:v>44067.199133391201</c:v>
                </c:pt>
                <c:pt idx="17704">
                  <c:v>44067.202708078701</c:v>
                </c:pt>
                <c:pt idx="17705">
                  <c:v>44067.217858738426</c:v>
                </c:pt>
                <c:pt idx="17706">
                  <c:v>44067.218502083335</c:v>
                </c:pt>
                <c:pt idx="17707">
                  <c:v>44067.223562696759</c:v>
                </c:pt>
                <c:pt idx="17708">
                  <c:v>44067.225817928243</c:v>
                </c:pt>
                <c:pt idx="17709">
                  <c:v>44067.253817291668</c:v>
                </c:pt>
                <c:pt idx="17710">
                  <c:v>44067.269956597222</c:v>
                </c:pt>
                <c:pt idx="17711">
                  <c:v>44067.27797398148</c:v>
                </c:pt>
                <c:pt idx="17712">
                  <c:v>44067.316809201388</c:v>
                </c:pt>
                <c:pt idx="17713">
                  <c:v>44067.323784039349</c:v>
                </c:pt>
                <c:pt idx="17714">
                  <c:v>44067.3273162037</c:v>
                </c:pt>
                <c:pt idx="17715">
                  <c:v>44067.357228287037</c:v>
                </c:pt>
                <c:pt idx="17716">
                  <c:v>44067.37419584491</c:v>
                </c:pt>
                <c:pt idx="17717">
                  <c:v>44067.377959942132</c:v>
                </c:pt>
                <c:pt idx="17718">
                  <c:v>44067.39630202546</c:v>
                </c:pt>
                <c:pt idx="17719">
                  <c:v>44067.397491574076</c:v>
                </c:pt>
                <c:pt idx="17720">
                  <c:v>44067.400827349535</c:v>
                </c:pt>
                <c:pt idx="17721">
                  <c:v>44067.402426238426</c:v>
                </c:pt>
                <c:pt idx="17722">
                  <c:v>44067.410671423611</c:v>
                </c:pt>
                <c:pt idx="17723">
                  <c:v>44067.414586516206</c:v>
                </c:pt>
                <c:pt idx="17724">
                  <c:v>44067.434077986109</c:v>
                </c:pt>
                <c:pt idx="17725">
                  <c:v>44067.445429004627</c:v>
                </c:pt>
                <c:pt idx="17726">
                  <c:v>44067.458961076387</c:v>
                </c:pt>
                <c:pt idx="17727">
                  <c:v>44067.470113101852</c:v>
                </c:pt>
                <c:pt idx="17728">
                  <c:v>44067.499322858799</c:v>
                </c:pt>
                <c:pt idx="17729">
                  <c:v>44067.501044895835</c:v>
                </c:pt>
                <c:pt idx="17730">
                  <c:v>44067.524753090278</c:v>
                </c:pt>
                <c:pt idx="17731">
                  <c:v>44067.568313321761</c:v>
                </c:pt>
                <c:pt idx="17732">
                  <c:v>44067.597899305554</c:v>
                </c:pt>
                <c:pt idx="17733">
                  <c:v>44067.625242719907</c:v>
                </c:pt>
                <c:pt idx="17734">
                  <c:v>44067.731912152776</c:v>
                </c:pt>
                <c:pt idx="17735">
                  <c:v>44068.130837349534</c:v>
                </c:pt>
                <c:pt idx="17736">
                  <c:v>44068.189228449075</c:v>
                </c:pt>
                <c:pt idx="17737">
                  <c:v>44068.209868703707</c:v>
                </c:pt>
                <c:pt idx="17738">
                  <c:v>44068.210592326388</c:v>
                </c:pt>
                <c:pt idx="17739">
                  <c:v>44068.211208981484</c:v>
                </c:pt>
                <c:pt idx="17740">
                  <c:v>44068.253678414352</c:v>
                </c:pt>
                <c:pt idx="17741">
                  <c:v>44068.255757581021</c:v>
                </c:pt>
                <c:pt idx="17742">
                  <c:v>44068.260880208334</c:v>
                </c:pt>
                <c:pt idx="17743">
                  <c:v>44068.264444780092</c:v>
                </c:pt>
                <c:pt idx="17744">
                  <c:v>44068.268917060188</c:v>
                </c:pt>
                <c:pt idx="17745">
                  <c:v>44068.274454965278</c:v>
                </c:pt>
                <c:pt idx="17746">
                  <c:v>44068.279446574074</c:v>
                </c:pt>
                <c:pt idx="17747">
                  <c:v>44068.280729467595</c:v>
                </c:pt>
                <c:pt idx="17748">
                  <c:v>44068.281166180554</c:v>
                </c:pt>
                <c:pt idx="17749">
                  <c:v>44068.281879004629</c:v>
                </c:pt>
                <c:pt idx="17750">
                  <c:v>44068.287879016207</c:v>
                </c:pt>
                <c:pt idx="17751">
                  <c:v>44068.306236643519</c:v>
                </c:pt>
                <c:pt idx="17752">
                  <c:v>44068.313121481478</c:v>
                </c:pt>
                <c:pt idx="17753">
                  <c:v>44068.322756793983</c:v>
                </c:pt>
                <c:pt idx="17754">
                  <c:v>44068.326254189815</c:v>
                </c:pt>
                <c:pt idx="17755">
                  <c:v>44068.353789537039</c:v>
                </c:pt>
                <c:pt idx="17756">
                  <c:v>44068.361573437498</c:v>
                </c:pt>
                <c:pt idx="17757">
                  <c:v>44068.361662511576</c:v>
                </c:pt>
                <c:pt idx="17758">
                  <c:v>44068.363867673608</c:v>
                </c:pt>
                <c:pt idx="17759">
                  <c:v>44068.365143240742</c:v>
                </c:pt>
                <c:pt idx="17760">
                  <c:v>44068.370004456017</c:v>
                </c:pt>
                <c:pt idx="17761">
                  <c:v>44068.370158020836</c:v>
                </c:pt>
                <c:pt idx="17762">
                  <c:v>44068.376254456016</c:v>
                </c:pt>
                <c:pt idx="17763">
                  <c:v>44068.377724074075</c:v>
                </c:pt>
                <c:pt idx="17764">
                  <c:v>44068.400833842592</c:v>
                </c:pt>
                <c:pt idx="17765">
                  <c:v>44068.426279363426</c:v>
                </c:pt>
                <c:pt idx="17766">
                  <c:v>44068.427487280096</c:v>
                </c:pt>
                <c:pt idx="17767">
                  <c:v>44068.44647949074</c:v>
                </c:pt>
                <c:pt idx="17768">
                  <c:v>44068.455058368054</c:v>
                </c:pt>
                <c:pt idx="17769">
                  <c:v>44068.476470370369</c:v>
                </c:pt>
                <c:pt idx="17770">
                  <c:v>44068.501564016202</c:v>
                </c:pt>
                <c:pt idx="17771">
                  <c:v>44068.503892210647</c:v>
                </c:pt>
                <c:pt idx="17772">
                  <c:v>44068.505570590278</c:v>
                </c:pt>
                <c:pt idx="17773">
                  <c:v>44068.506970613424</c:v>
                </c:pt>
                <c:pt idx="17774">
                  <c:v>44068.51446997685</c:v>
                </c:pt>
                <c:pt idx="17775">
                  <c:v>44068.515182037037</c:v>
                </c:pt>
                <c:pt idx="17776">
                  <c:v>44068.570959861114</c:v>
                </c:pt>
                <c:pt idx="17777">
                  <c:v>44068.573839641205</c:v>
                </c:pt>
                <c:pt idx="17778">
                  <c:v>44068.574789062499</c:v>
                </c:pt>
                <c:pt idx="17779">
                  <c:v>44068.609725000002</c:v>
                </c:pt>
                <c:pt idx="17780">
                  <c:v>44068.616889016201</c:v>
                </c:pt>
                <c:pt idx="17781">
                  <c:v>44068.623194282409</c:v>
                </c:pt>
                <c:pt idx="17782">
                  <c:v>44068.624473344906</c:v>
                </c:pt>
                <c:pt idx="17783">
                  <c:v>44068.658213368057</c:v>
                </c:pt>
                <c:pt idx="17784">
                  <c:v>44068.681131944446</c:v>
                </c:pt>
                <c:pt idx="17785">
                  <c:v>44068.681736458333</c:v>
                </c:pt>
                <c:pt idx="17786">
                  <c:v>44068.686216655093</c:v>
                </c:pt>
                <c:pt idx="17787">
                  <c:v>44068.715604421297</c:v>
                </c:pt>
                <c:pt idx="17788">
                  <c:v>44068.71761310185</c:v>
                </c:pt>
                <c:pt idx="17789">
                  <c:v>44068.721303900464</c:v>
                </c:pt>
                <c:pt idx="17790">
                  <c:v>44068.731175601853</c:v>
                </c:pt>
                <c:pt idx="17791">
                  <c:v>44068.78069832176</c:v>
                </c:pt>
                <c:pt idx="17792">
                  <c:v>44068.976517743053</c:v>
                </c:pt>
                <c:pt idx="17793">
                  <c:v>44069.221737719905</c:v>
                </c:pt>
                <c:pt idx="17794">
                  <c:v>44069.223903368053</c:v>
                </c:pt>
                <c:pt idx="17795">
                  <c:v>44069.227579305552</c:v>
                </c:pt>
                <c:pt idx="17796">
                  <c:v>44069.243238888892</c:v>
                </c:pt>
                <c:pt idx="17797">
                  <c:v>44069.299427430553</c:v>
                </c:pt>
                <c:pt idx="17798">
                  <c:v>44069.347348101852</c:v>
                </c:pt>
                <c:pt idx="17799">
                  <c:v>44069.348315856485</c:v>
                </c:pt>
                <c:pt idx="17800">
                  <c:v>44069.353032893516</c:v>
                </c:pt>
                <c:pt idx="17801">
                  <c:v>44069.396831608799</c:v>
                </c:pt>
                <c:pt idx="17802">
                  <c:v>44069.400460138888</c:v>
                </c:pt>
                <c:pt idx="17803">
                  <c:v>44069.401261539351</c:v>
                </c:pt>
                <c:pt idx="17804">
                  <c:v>44069.414405416668</c:v>
                </c:pt>
                <c:pt idx="17805">
                  <c:v>44069.426872638891</c:v>
                </c:pt>
                <c:pt idx="17806">
                  <c:v>44069.443706608799</c:v>
                </c:pt>
                <c:pt idx="17807">
                  <c:v>44069.446795162039</c:v>
                </c:pt>
                <c:pt idx="17808">
                  <c:v>44069.488719594905</c:v>
                </c:pt>
                <c:pt idx="17809">
                  <c:v>44069.561288738427</c:v>
                </c:pt>
                <c:pt idx="17810">
                  <c:v>44070.195489386577</c:v>
                </c:pt>
                <c:pt idx="17811">
                  <c:v>44070.203037083331</c:v>
                </c:pt>
                <c:pt idx="17812">
                  <c:v>44070.298603055555</c:v>
                </c:pt>
                <c:pt idx="17813">
                  <c:v>44070.298661909721</c:v>
                </c:pt>
                <c:pt idx="17814">
                  <c:v>44070.299052418981</c:v>
                </c:pt>
                <c:pt idx="17815">
                  <c:v>44070.311863136572</c:v>
                </c:pt>
                <c:pt idx="17816">
                  <c:v>44070.348263368054</c:v>
                </c:pt>
                <c:pt idx="17817">
                  <c:v>44070.350620034726</c:v>
                </c:pt>
                <c:pt idx="17818">
                  <c:v>44070.351744143518</c:v>
                </c:pt>
                <c:pt idx="17819">
                  <c:v>44070.359558263888</c:v>
                </c:pt>
                <c:pt idx="17820">
                  <c:v>44070.368285370372</c:v>
                </c:pt>
                <c:pt idx="17821">
                  <c:v>44070.419836701389</c:v>
                </c:pt>
                <c:pt idx="17822">
                  <c:v>44070.426148275466</c:v>
                </c:pt>
                <c:pt idx="17823">
                  <c:v>44070.433465312497</c:v>
                </c:pt>
                <c:pt idx="17824">
                  <c:v>44070.43708275463</c:v>
                </c:pt>
                <c:pt idx="17825">
                  <c:v>44070.450791840274</c:v>
                </c:pt>
                <c:pt idx="17826">
                  <c:v>44070.450812615738</c:v>
                </c:pt>
                <c:pt idx="17827">
                  <c:v>44070.454390092593</c:v>
                </c:pt>
                <c:pt idx="17828">
                  <c:v>44070.459508912034</c:v>
                </c:pt>
                <c:pt idx="17829">
                  <c:v>44070.459767673608</c:v>
                </c:pt>
                <c:pt idx="17830">
                  <c:v>44070.460524131944</c:v>
                </c:pt>
                <c:pt idx="17831">
                  <c:v>44070.462081134261</c:v>
                </c:pt>
                <c:pt idx="17832">
                  <c:v>44070.487460509263</c:v>
                </c:pt>
                <c:pt idx="17833">
                  <c:v>44070.540678981481</c:v>
                </c:pt>
                <c:pt idx="17834">
                  <c:v>44070.541676736109</c:v>
                </c:pt>
                <c:pt idx="17835">
                  <c:v>44070.54204915509</c:v>
                </c:pt>
                <c:pt idx="17836">
                  <c:v>44070.559779224539</c:v>
                </c:pt>
                <c:pt idx="17837">
                  <c:v>44070.560756944447</c:v>
                </c:pt>
                <c:pt idx="17838">
                  <c:v>44070.563018437497</c:v>
                </c:pt>
                <c:pt idx="17839">
                  <c:v>44070.626917013891</c:v>
                </c:pt>
                <c:pt idx="17840">
                  <c:v>44071.101599861111</c:v>
                </c:pt>
                <c:pt idx="17841">
                  <c:v>44071.160296944443</c:v>
                </c:pt>
                <c:pt idx="17842">
                  <c:v>44071.291228113427</c:v>
                </c:pt>
                <c:pt idx="17843">
                  <c:v>44071.324893518518</c:v>
                </c:pt>
                <c:pt idx="17844">
                  <c:v>44071.356239699075</c:v>
                </c:pt>
                <c:pt idx="17845">
                  <c:v>44071.386155486114</c:v>
                </c:pt>
                <c:pt idx="17846">
                  <c:v>44071.391307500002</c:v>
                </c:pt>
                <c:pt idx="17847">
                  <c:v>44071.398836793982</c:v>
                </c:pt>
                <c:pt idx="17848">
                  <c:v>44071.401326863423</c:v>
                </c:pt>
                <c:pt idx="17849">
                  <c:v>44071.401800162035</c:v>
                </c:pt>
                <c:pt idx="17850">
                  <c:v>44071.424910740738</c:v>
                </c:pt>
                <c:pt idx="17851">
                  <c:v>44071.438487881947</c:v>
                </c:pt>
                <c:pt idx="17852">
                  <c:v>44071.445199467591</c:v>
                </c:pt>
                <c:pt idx="17853">
                  <c:v>44071.470879988425</c:v>
                </c:pt>
                <c:pt idx="17854">
                  <c:v>44071.476517453702</c:v>
                </c:pt>
                <c:pt idx="17855">
                  <c:v>44071.499741574073</c:v>
                </c:pt>
                <c:pt idx="17856">
                  <c:v>44071.516715428239</c:v>
                </c:pt>
                <c:pt idx="17857">
                  <c:v>44071.52032758102</c:v>
                </c:pt>
                <c:pt idx="17858">
                  <c:v>44071.533143402776</c:v>
                </c:pt>
                <c:pt idx="17859">
                  <c:v>44071.534644594911</c:v>
                </c:pt>
                <c:pt idx="17860">
                  <c:v>44071.539136585649</c:v>
                </c:pt>
                <c:pt idx="17861">
                  <c:v>44071.657102268517</c:v>
                </c:pt>
                <c:pt idx="17862">
                  <c:v>44071.69468439815</c:v>
                </c:pt>
                <c:pt idx="17863">
                  <c:v>44071.864159999997</c:v>
                </c:pt>
                <c:pt idx="17864">
                  <c:v>44071.906083541668</c:v>
                </c:pt>
                <c:pt idx="17865">
                  <c:v>44072.335824618058</c:v>
                </c:pt>
                <c:pt idx="17866">
                  <c:v>44072.410365717595</c:v>
                </c:pt>
                <c:pt idx="17867">
                  <c:v>44072.464358564815</c:v>
                </c:pt>
                <c:pt idx="17868">
                  <c:v>44072.51917496528</c:v>
                </c:pt>
                <c:pt idx="17869">
                  <c:v>44072.546219976852</c:v>
                </c:pt>
                <c:pt idx="17870">
                  <c:v>44072.550675219907</c:v>
                </c:pt>
                <c:pt idx="17871">
                  <c:v>44072.589992384259</c:v>
                </c:pt>
                <c:pt idx="17872">
                  <c:v>44072.757910740744</c:v>
                </c:pt>
                <c:pt idx="17873">
                  <c:v>44073.144307071758</c:v>
                </c:pt>
                <c:pt idx="17874">
                  <c:v>44073.460710486113</c:v>
                </c:pt>
                <c:pt idx="17875">
                  <c:v>44073.514456006946</c:v>
                </c:pt>
                <c:pt idx="17876">
                  <c:v>44073.531645601855</c:v>
                </c:pt>
                <c:pt idx="17877">
                  <c:v>44073.548487071763</c:v>
                </c:pt>
                <c:pt idx="17878">
                  <c:v>44073.585030717593</c:v>
                </c:pt>
                <c:pt idx="17879">
                  <c:v>44073.617757106484</c:v>
                </c:pt>
                <c:pt idx="17880">
                  <c:v>44073.659350636575</c:v>
                </c:pt>
                <c:pt idx="17881">
                  <c:v>44073.661060266204</c:v>
                </c:pt>
                <c:pt idx="17882">
                  <c:v>44073.666689537036</c:v>
                </c:pt>
                <c:pt idx="17883">
                  <c:v>44073.672993541666</c:v>
                </c:pt>
                <c:pt idx="17884">
                  <c:v>44074.126265011575</c:v>
                </c:pt>
                <c:pt idx="17885">
                  <c:v>44074.18187108796</c:v>
                </c:pt>
                <c:pt idx="17886">
                  <c:v>44074.184052881945</c:v>
                </c:pt>
                <c:pt idx="17887">
                  <c:v>44074.18900554398</c:v>
                </c:pt>
                <c:pt idx="17888">
                  <c:v>44074.194285138889</c:v>
                </c:pt>
                <c:pt idx="17889">
                  <c:v>44074.195185937497</c:v>
                </c:pt>
                <c:pt idx="17890">
                  <c:v>44074.207233576388</c:v>
                </c:pt>
                <c:pt idx="17891">
                  <c:v>44074.273881759262</c:v>
                </c:pt>
                <c:pt idx="17892">
                  <c:v>44074.289225995373</c:v>
                </c:pt>
                <c:pt idx="17893">
                  <c:v>44074.294577037035</c:v>
                </c:pt>
                <c:pt idx="17894">
                  <c:v>44074.29670658565</c:v>
                </c:pt>
                <c:pt idx="17895">
                  <c:v>44074.297623877312</c:v>
                </c:pt>
                <c:pt idx="17896">
                  <c:v>44074.299223078706</c:v>
                </c:pt>
                <c:pt idx="17897">
                  <c:v>44074.319691412034</c:v>
                </c:pt>
                <c:pt idx="17898">
                  <c:v>44074.323772581018</c:v>
                </c:pt>
                <c:pt idx="17899">
                  <c:v>44074.339915335651</c:v>
                </c:pt>
                <c:pt idx="17900">
                  <c:v>44074.36461902778</c:v>
                </c:pt>
                <c:pt idx="17901">
                  <c:v>44074.38353835648</c:v>
                </c:pt>
                <c:pt idx="17902">
                  <c:v>44074.421502372687</c:v>
                </c:pt>
                <c:pt idx="17903">
                  <c:v>44074.514067615739</c:v>
                </c:pt>
                <c:pt idx="17904">
                  <c:v>44074.517934537034</c:v>
                </c:pt>
                <c:pt idx="17905">
                  <c:v>44074.525117060184</c:v>
                </c:pt>
                <c:pt idx="17906">
                  <c:v>44074.54334989583</c:v>
                </c:pt>
                <c:pt idx="17907">
                  <c:v>44074.567163657404</c:v>
                </c:pt>
                <c:pt idx="17908">
                  <c:v>44074.599153090276</c:v>
                </c:pt>
                <c:pt idx="17909">
                  <c:v>44074.602149872684</c:v>
                </c:pt>
                <c:pt idx="17910">
                  <c:v>44074.607181898151</c:v>
                </c:pt>
                <c:pt idx="17911">
                  <c:v>44074.627670428243</c:v>
                </c:pt>
                <c:pt idx="17912">
                  <c:v>44074.631501979165</c:v>
                </c:pt>
                <c:pt idx="17913">
                  <c:v>44074.632609074077</c:v>
                </c:pt>
                <c:pt idx="17914">
                  <c:v>44074.659187627316</c:v>
                </c:pt>
                <c:pt idx="17915">
                  <c:v>44074.667714826392</c:v>
                </c:pt>
                <c:pt idx="17916">
                  <c:v>44074.703820092589</c:v>
                </c:pt>
                <c:pt idx="17917">
                  <c:v>44074.72432346065</c:v>
                </c:pt>
                <c:pt idx="17918">
                  <c:v>44074.730002349534</c:v>
                </c:pt>
                <c:pt idx="17919">
                  <c:v>44075.161133182868</c:v>
                </c:pt>
                <c:pt idx="17920">
                  <c:v>44075.169224155092</c:v>
                </c:pt>
                <c:pt idx="17921">
                  <c:v>44075.232103032409</c:v>
                </c:pt>
                <c:pt idx="17922">
                  <c:v>44075.237070601848</c:v>
                </c:pt>
                <c:pt idx="17923">
                  <c:v>44075.241721979168</c:v>
                </c:pt>
                <c:pt idx="17924">
                  <c:v>44075.244461504626</c:v>
                </c:pt>
                <c:pt idx="17925">
                  <c:v>44075.258741458332</c:v>
                </c:pt>
                <c:pt idx="17926">
                  <c:v>44075.264610162034</c:v>
                </c:pt>
                <c:pt idx="17927">
                  <c:v>44075.296975335645</c:v>
                </c:pt>
                <c:pt idx="17928">
                  <c:v>44075.311464756945</c:v>
                </c:pt>
                <c:pt idx="17929">
                  <c:v>44075.324614722223</c:v>
                </c:pt>
                <c:pt idx="17930">
                  <c:v>44075.346652731481</c:v>
                </c:pt>
                <c:pt idx="17931">
                  <c:v>44075.354431400461</c:v>
                </c:pt>
                <c:pt idx="17932">
                  <c:v>44075.423295659719</c:v>
                </c:pt>
                <c:pt idx="17933">
                  <c:v>44075.431211388888</c:v>
                </c:pt>
                <c:pt idx="17934">
                  <c:v>44075.47974815972</c:v>
                </c:pt>
                <c:pt idx="17935">
                  <c:v>44075.48297607639</c:v>
                </c:pt>
                <c:pt idx="17936">
                  <c:v>44075.511921018522</c:v>
                </c:pt>
                <c:pt idx="17937">
                  <c:v>44075.619094201385</c:v>
                </c:pt>
                <c:pt idx="17938">
                  <c:v>44075.636236493054</c:v>
                </c:pt>
                <c:pt idx="17939">
                  <c:v>44075.680979282406</c:v>
                </c:pt>
                <c:pt idx="17940">
                  <c:v>44075.708001979168</c:v>
                </c:pt>
                <c:pt idx="17941">
                  <c:v>44075.756938738428</c:v>
                </c:pt>
                <c:pt idx="17942">
                  <c:v>44076.175145543981</c:v>
                </c:pt>
                <c:pt idx="17943">
                  <c:v>44076.336951701385</c:v>
                </c:pt>
                <c:pt idx="17944">
                  <c:v>44076.347879189816</c:v>
                </c:pt>
                <c:pt idx="17945">
                  <c:v>44076.371663136575</c:v>
                </c:pt>
                <c:pt idx="17946">
                  <c:v>44076.374411932869</c:v>
                </c:pt>
                <c:pt idx="17947">
                  <c:v>44076.401558888887</c:v>
                </c:pt>
                <c:pt idx="17948">
                  <c:v>44076.405723564814</c:v>
                </c:pt>
                <c:pt idx="17949">
                  <c:v>44076.407859953702</c:v>
                </c:pt>
                <c:pt idx="17950">
                  <c:v>44076.410175347221</c:v>
                </c:pt>
                <c:pt idx="17951">
                  <c:v>44076.414490960648</c:v>
                </c:pt>
                <c:pt idx="17952">
                  <c:v>44076.417856805558</c:v>
                </c:pt>
                <c:pt idx="17953">
                  <c:v>44076.441544861111</c:v>
                </c:pt>
                <c:pt idx="17954">
                  <c:v>44076.467733518519</c:v>
                </c:pt>
                <c:pt idx="17955">
                  <c:v>44076.468231550927</c:v>
                </c:pt>
                <c:pt idx="17956">
                  <c:v>44076.468429293978</c:v>
                </c:pt>
                <c:pt idx="17957">
                  <c:v>44076.469515266203</c:v>
                </c:pt>
                <c:pt idx="17958">
                  <c:v>44076.478020000002</c:v>
                </c:pt>
                <c:pt idx="17959">
                  <c:v>44076.508683680557</c:v>
                </c:pt>
                <c:pt idx="17960">
                  <c:v>44076.533996874998</c:v>
                </c:pt>
                <c:pt idx="17961">
                  <c:v>44076.537885752317</c:v>
                </c:pt>
                <c:pt idx="17962">
                  <c:v>44076.547082326389</c:v>
                </c:pt>
                <c:pt idx="17963">
                  <c:v>44076.547642361111</c:v>
                </c:pt>
                <c:pt idx="17964">
                  <c:v>44076.548499629629</c:v>
                </c:pt>
                <c:pt idx="17965">
                  <c:v>44076.549726041667</c:v>
                </c:pt>
                <c:pt idx="17966">
                  <c:v>44076.558421979164</c:v>
                </c:pt>
                <c:pt idx="17967">
                  <c:v>44076.63115212963</c:v>
                </c:pt>
                <c:pt idx="17968">
                  <c:v>44076.660077754626</c:v>
                </c:pt>
                <c:pt idx="17969">
                  <c:v>44076.685156435182</c:v>
                </c:pt>
                <c:pt idx="17970">
                  <c:v>44076.728908553239</c:v>
                </c:pt>
                <c:pt idx="17971">
                  <c:v>44076.74858417824</c:v>
                </c:pt>
                <c:pt idx="17972">
                  <c:v>44076.806946331017</c:v>
                </c:pt>
                <c:pt idx="17973">
                  <c:v>44077.138399560186</c:v>
                </c:pt>
                <c:pt idx="17974">
                  <c:v>44077.144448761574</c:v>
                </c:pt>
                <c:pt idx="17975">
                  <c:v>44077.153240555555</c:v>
                </c:pt>
                <c:pt idx="17976">
                  <c:v>44077.214114699076</c:v>
                </c:pt>
                <c:pt idx="17977">
                  <c:v>44077.239645439811</c:v>
                </c:pt>
                <c:pt idx="17978">
                  <c:v>44077.243236030095</c:v>
                </c:pt>
                <c:pt idx="17979">
                  <c:v>44077.246808159725</c:v>
                </c:pt>
                <c:pt idx="17980">
                  <c:v>44077.283101064815</c:v>
                </c:pt>
                <c:pt idx="17981">
                  <c:v>44077.293859502315</c:v>
                </c:pt>
                <c:pt idx="17982">
                  <c:v>44077.312010995367</c:v>
                </c:pt>
                <c:pt idx="17983">
                  <c:v>44077.350483217589</c:v>
                </c:pt>
                <c:pt idx="17984">
                  <c:v>44077.486781296298</c:v>
                </c:pt>
                <c:pt idx="17985">
                  <c:v>44077.516583425924</c:v>
                </c:pt>
                <c:pt idx="17986">
                  <c:v>44077.594629375002</c:v>
                </c:pt>
                <c:pt idx="17987">
                  <c:v>44077.63489666667</c:v>
                </c:pt>
                <c:pt idx="17988">
                  <c:v>44078.173744409723</c:v>
                </c:pt>
                <c:pt idx="17989">
                  <c:v>44078.241256562498</c:v>
                </c:pt>
                <c:pt idx="17990">
                  <c:v>44078.244814675927</c:v>
                </c:pt>
                <c:pt idx="17991">
                  <c:v>44078.248450868057</c:v>
                </c:pt>
                <c:pt idx="17992">
                  <c:v>44078.249815358795</c:v>
                </c:pt>
                <c:pt idx="17993">
                  <c:v>44078.258705891203</c:v>
                </c:pt>
                <c:pt idx="17994">
                  <c:v>44078.259315555559</c:v>
                </c:pt>
                <c:pt idx="17995">
                  <c:v>44078.320424444442</c:v>
                </c:pt>
                <c:pt idx="17996">
                  <c:v>44078.33800502315</c:v>
                </c:pt>
                <c:pt idx="17997">
                  <c:v>44078.360304317132</c:v>
                </c:pt>
                <c:pt idx="17998">
                  <c:v>44078.367028483794</c:v>
                </c:pt>
                <c:pt idx="17999">
                  <c:v>44078.382564942127</c:v>
                </c:pt>
                <c:pt idx="18000">
                  <c:v>44078.388845243055</c:v>
                </c:pt>
                <c:pt idx="18001">
                  <c:v>44078.401749421297</c:v>
                </c:pt>
                <c:pt idx="18002">
                  <c:v>44078.41073358796</c:v>
                </c:pt>
                <c:pt idx="18003">
                  <c:v>44078.421732083334</c:v>
                </c:pt>
                <c:pt idx="18004">
                  <c:v>44078.556677476852</c:v>
                </c:pt>
                <c:pt idx="18005">
                  <c:v>44078.700738842592</c:v>
                </c:pt>
                <c:pt idx="18006">
                  <c:v>44079.271825844909</c:v>
                </c:pt>
                <c:pt idx="18007">
                  <c:v>44079.273523194446</c:v>
                </c:pt>
                <c:pt idx="18008">
                  <c:v>44079.299837280094</c:v>
                </c:pt>
                <c:pt idx="18009">
                  <c:v>44079.729608148147</c:v>
                </c:pt>
                <c:pt idx="18010">
                  <c:v>44080.182946643516</c:v>
                </c:pt>
                <c:pt idx="18011">
                  <c:v>44080.237127326393</c:v>
                </c:pt>
                <c:pt idx="18012">
                  <c:v>44080.272099490743</c:v>
                </c:pt>
                <c:pt idx="18013">
                  <c:v>44080.393955277781</c:v>
                </c:pt>
                <c:pt idx="18014">
                  <c:v>44080.686124479165</c:v>
                </c:pt>
                <c:pt idx="18015">
                  <c:v>44080.72249630787</c:v>
                </c:pt>
                <c:pt idx="18016">
                  <c:v>44080.975477511573</c:v>
                </c:pt>
                <c:pt idx="18017">
                  <c:v>44081.081421631941</c:v>
                </c:pt>
                <c:pt idx="18018">
                  <c:v>44081.224385613423</c:v>
                </c:pt>
                <c:pt idx="18019">
                  <c:v>44081.225996712965</c:v>
                </c:pt>
                <c:pt idx="18020">
                  <c:v>44081.282051296294</c:v>
                </c:pt>
                <c:pt idx="18021">
                  <c:v>44081.297974942128</c:v>
                </c:pt>
                <c:pt idx="18022">
                  <c:v>44081.315600486108</c:v>
                </c:pt>
                <c:pt idx="18023">
                  <c:v>44081.319015497684</c:v>
                </c:pt>
                <c:pt idx="18024">
                  <c:v>44081.354845949078</c:v>
                </c:pt>
                <c:pt idx="18025">
                  <c:v>44081.396961562503</c:v>
                </c:pt>
                <c:pt idx="18026">
                  <c:v>44081.401745752315</c:v>
                </c:pt>
                <c:pt idx="18027">
                  <c:v>44081.460238564818</c:v>
                </c:pt>
                <c:pt idx="18028">
                  <c:v>44081.461150277777</c:v>
                </c:pt>
                <c:pt idx="18029">
                  <c:v>44081.503224675929</c:v>
                </c:pt>
                <c:pt idx="18030">
                  <c:v>44081.503577210649</c:v>
                </c:pt>
                <c:pt idx="18031">
                  <c:v>44081.516941481481</c:v>
                </c:pt>
                <c:pt idx="18032">
                  <c:v>44081.554835555558</c:v>
                </c:pt>
                <c:pt idx="18033">
                  <c:v>44081.55646777778</c:v>
                </c:pt>
                <c:pt idx="18034">
                  <c:v>44081.587309618058</c:v>
                </c:pt>
                <c:pt idx="18035">
                  <c:v>44081.591725879633</c:v>
                </c:pt>
                <c:pt idx="18036">
                  <c:v>44081.619208877317</c:v>
                </c:pt>
                <c:pt idx="18037">
                  <c:v>44082.181348182872</c:v>
                </c:pt>
                <c:pt idx="18038">
                  <c:v>44082.192369490738</c:v>
                </c:pt>
                <c:pt idx="18039">
                  <c:v>44082.195932731483</c:v>
                </c:pt>
                <c:pt idx="18040">
                  <c:v>44082.196258402779</c:v>
                </c:pt>
                <c:pt idx="18041">
                  <c:v>44082.203893437501</c:v>
                </c:pt>
                <c:pt idx="18042">
                  <c:v>44082.241260347226</c:v>
                </c:pt>
                <c:pt idx="18043">
                  <c:v>44082.249318287038</c:v>
                </c:pt>
                <c:pt idx="18044">
                  <c:v>44082.333836400459</c:v>
                </c:pt>
                <c:pt idx="18045">
                  <c:v>44082.363197511571</c:v>
                </c:pt>
                <c:pt idx="18046">
                  <c:v>44082.380176967592</c:v>
                </c:pt>
                <c:pt idx="18047">
                  <c:v>44082.410845023151</c:v>
                </c:pt>
                <c:pt idx="18048">
                  <c:v>44082.455956018515</c:v>
                </c:pt>
                <c:pt idx="18049">
                  <c:v>44082.464749953702</c:v>
                </c:pt>
                <c:pt idx="18050">
                  <c:v>44082.474873437503</c:v>
                </c:pt>
                <c:pt idx="18051">
                  <c:v>44082.476276319445</c:v>
                </c:pt>
                <c:pt idx="18052">
                  <c:v>44082.486430752317</c:v>
                </c:pt>
                <c:pt idx="18053">
                  <c:v>44082.488043321762</c:v>
                </c:pt>
                <c:pt idx="18054">
                  <c:v>44082.488194965277</c:v>
                </c:pt>
                <c:pt idx="18055">
                  <c:v>44082.50272329861</c:v>
                </c:pt>
                <c:pt idx="18056">
                  <c:v>44082.503420138892</c:v>
                </c:pt>
                <c:pt idx="18057">
                  <c:v>44082.594865023151</c:v>
                </c:pt>
                <c:pt idx="18058">
                  <c:v>44082.619622488426</c:v>
                </c:pt>
                <c:pt idx="18059">
                  <c:v>44082.623263148147</c:v>
                </c:pt>
                <c:pt idx="18060">
                  <c:v>44082.626853055554</c:v>
                </c:pt>
                <c:pt idx="18061">
                  <c:v>44083.084426782407</c:v>
                </c:pt>
                <c:pt idx="18062">
                  <c:v>44083.104108842592</c:v>
                </c:pt>
                <c:pt idx="18063">
                  <c:v>44083.127918668979</c:v>
                </c:pt>
                <c:pt idx="18064">
                  <c:v>44083.187981365743</c:v>
                </c:pt>
                <c:pt idx="18065">
                  <c:v>44083.215247766202</c:v>
                </c:pt>
                <c:pt idx="18066">
                  <c:v>44083.21925962963</c:v>
                </c:pt>
                <c:pt idx="18067">
                  <c:v>44083.297778541666</c:v>
                </c:pt>
                <c:pt idx="18068">
                  <c:v>44083.30426827546</c:v>
                </c:pt>
                <c:pt idx="18069">
                  <c:v>44083.32234796296</c:v>
                </c:pt>
                <c:pt idx="18070">
                  <c:v>44083.324465405094</c:v>
                </c:pt>
                <c:pt idx="18071">
                  <c:v>44083.327867962966</c:v>
                </c:pt>
                <c:pt idx="18072">
                  <c:v>44083.355614548615</c:v>
                </c:pt>
                <c:pt idx="18073">
                  <c:v>44083.388362962964</c:v>
                </c:pt>
                <c:pt idx="18074">
                  <c:v>44083.394106701387</c:v>
                </c:pt>
                <c:pt idx="18075">
                  <c:v>44083.420557141202</c:v>
                </c:pt>
                <c:pt idx="18076">
                  <c:v>44083.459116863429</c:v>
                </c:pt>
                <c:pt idx="18077">
                  <c:v>44083.459489479166</c:v>
                </c:pt>
                <c:pt idx="18078">
                  <c:v>44083.471793645833</c:v>
                </c:pt>
                <c:pt idx="18079">
                  <c:v>44083.480114560189</c:v>
                </c:pt>
                <c:pt idx="18080">
                  <c:v>44083.486576215277</c:v>
                </c:pt>
                <c:pt idx="18081">
                  <c:v>44083.500328379632</c:v>
                </c:pt>
                <c:pt idx="18082">
                  <c:v>44083.542011203703</c:v>
                </c:pt>
                <c:pt idx="18083">
                  <c:v>44083.559314953702</c:v>
                </c:pt>
                <c:pt idx="18084">
                  <c:v>44083.564134756947</c:v>
                </c:pt>
                <c:pt idx="18085">
                  <c:v>44083.694762581021</c:v>
                </c:pt>
                <c:pt idx="18086">
                  <c:v>44083.705007627315</c:v>
                </c:pt>
                <c:pt idx="18087">
                  <c:v>44083.742720057868</c:v>
                </c:pt>
                <c:pt idx="18088">
                  <c:v>44084.097957384256</c:v>
                </c:pt>
                <c:pt idx="18089">
                  <c:v>44084.186208182873</c:v>
                </c:pt>
                <c:pt idx="18090">
                  <c:v>44084.274173634258</c:v>
                </c:pt>
                <c:pt idx="18091">
                  <c:v>44084.317575358793</c:v>
                </c:pt>
                <c:pt idx="18092">
                  <c:v>44084.329402951385</c:v>
                </c:pt>
                <c:pt idx="18093">
                  <c:v>44084.338281238422</c:v>
                </c:pt>
                <c:pt idx="18094">
                  <c:v>44084.357623425924</c:v>
                </c:pt>
                <c:pt idx="18095">
                  <c:v>44084.447894189812</c:v>
                </c:pt>
                <c:pt idx="18096">
                  <c:v>44084.46963777778</c:v>
                </c:pt>
                <c:pt idx="18097">
                  <c:v>44084.471467696756</c:v>
                </c:pt>
                <c:pt idx="18098">
                  <c:v>44084.473731597223</c:v>
                </c:pt>
                <c:pt idx="18099">
                  <c:v>44084.474379699073</c:v>
                </c:pt>
                <c:pt idx="18100">
                  <c:v>44084.48082287037</c:v>
                </c:pt>
                <c:pt idx="18101">
                  <c:v>44084.502527534722</c:v>
                </c:pt>
                <c:pt idx="18102">
                  <c:v>44084.534437800925</c:v>
                </c:pt>
                <c:pt idx="18103">
                  <c:v>44084.544570254628</c:v>
                </c:pt>
                <c:pt idx="18104">
                  <c:v>44084.561960462961</c:v>
                </c:pt>
                <c:pt idx="18105">
                  <c:v>44084.655516956016</c:v>
                </c:pt>
                <c:pt idx="18106">
                  <c:v>44084.656900405091</c:v>
                </c:pt>
                <c:pt idx="18107">
                  <c:v>44084.660618842594</c:v>
                </c:pt>
                <c:pt idx="18108">
                  <c:v>44084.667020682871</c:v>
                </c:pt>
                <c:pt idx="18109">
                  <c:v>44084.668818310187</c:v>
                </c:pt>
                <c:pt idx="18110">
                  <c:v>44084.671293506944</c:v>
                </c:pt>
                <c:pt idx="18111">
                  <c:v>44084.675170115741</c:v>
                </c:pt>
                <c:pt idx="18112">
                  <c:v>44084.697742777775</c:v>
                </c:pt>
                <c:pt idx="18113">
                  <c:v>44084.705067210649</c:v>
                </c:pt>
                <c:pt idx="18114">
                  <c:v>44085.142671562498</c:v>
                </c:pt>
                <c:pt idx="18115">
                  <c:v>44085.165483206016</c:v>
                </c:pt>
                <c:pt idx="18116">
                  <c:v>44085.175173819443</c:v>
                </c:pt>
                <c:pt idx="18117">
                  <c:v>44085.196440277781</c:v>
                </c:pt>
                <c:pt idx="18118">
                  <c:v>44085.200189976851</c:v>
                </c:pt>
                <c:pt idx="18119">
                  <c:v>44085.272567418979</c:v>
                </c:pt>
                <c:pt idx="18120">
                  <c:v>44085.277744027779</c:v>
                </c:pt>
                <c:pt idx="18121">
                  <c:v>44085.292649421295</c:v>
                </c:pt>
                <c:pt idx="18122">
                  <c:v>44085.352149768521</c:v>
                </c:pt>
                <c:pt idx="18123">
                  <c:v>44085.387258726849</c:v>
                </c:pt>
                <c:pt idx="18124">
                  <c:v>44085.401726828706</c:v>
                </c:pt>
                <c:pt idx="18125">
                  <c:v>44085.404038229164</c:v>
                </c:pt>
                <c:pt idx="18126">
                  <c:v>44085.404847430553</c:v>
                </c:pt>
                <c:pt idx="18127">
                  <c:v>44085.405381307872</c:v>
                </c:pt>
                <c:pt idx="18128">
                  <c:v>44085.412274780094</c:v>
                </c:pt>
                <c:pt idx="18129">
                  <c:v>44085.444057465276</c:v>
                </c:pt>
                <c:pt idx="18130">
                  <c:v>44085.457966689813</c:v>
                </c:pt>
                <c:pt idx="18131">
                  <c:v>44085.484330983796</c:v>
                </c:pt>
                <c:pt idx="18132">
                  <c:v>44085.495081365741</c:v>
                </c:pt>
                <c:pt idx="18133">
                  <c:v>44085.554321608797</c:v>
                </c:pt>
                <c:pt idx="18134">
                  <c:v>44085.568952511574</c:v>
                </c:pt>
                <c:pt idx="18135">
                  <c:v>44085.612052337965</c:v>
                </c:pt>
                <c:pt idx="18136">
                  <c:v>44085.664417777778</c:v>
                </c:pt>
                <c:pt idx="18137">
                  <c:v>44085.683435520834</c:v>
                </c:pt>
                <c:pt idx="18138">
                  <c:v>44086.003453935184</c:v>
                </c:pt>
                <c:pt idx="18139">
                  <c:v>44086.044126412038</c:v>
                </c:pt>
                <c:pt idx="18140">
                  <c:v>44086.05182385417</c:v>
                </c:pt>
                <c:pt idx="18141">
                  <c:v>44086.056368981481</c:v>
                </c:pt>
                <c:pt idx="18142">
                  <c:v>44086.121523368056</c:v>
                </c:pt>
                <c:pt idx="18143">
                  <c:v>44086.170382731485</c:v>
                </c:pt>
                <c:pt idx="18144">
                  <c:v>44086.275989074071</c:v>
                </c:pt>
                <c:pt idx="18145">
                  <c:v>44086.280756770837</c:v>
                </c:pt>
                <c:pt idx="18146">
                  <c:v>44086.667138310186</c:v>
                </c:pt>
                <c:pt idx="18147">
                  <c:v>44086.671115185185</c:v>
                </c:pt>
                <c:pt idx="18148">
                  <c:v>44086.67475604167</c:v>
                </c:pt>
                <c:pt idx="18149">
                  <c:v>44086.733217106485</c:v>
                </c:pt>
                <c:pt idx="18150">
                  <c:v>44087.062445555559</c:v>
                </c:pt>
                <c:pt idx="18151">
                  <c:v>44087.073906967591</c:v>
                </c:pt>
                <c:pt idx="18152">
                  <c:v>44087.190626608797</c:v>
                </c:pt>
                <c:pt idx="18153">
                  <c:v>44087.491099166669</c:v>
                </c:pt>
                <c:pt idx="18154">
                  <c:v>44087.537929201389</c:v>
                </c:pt>
                <c:pt idx="18155">
                  <c:v>44087.572325844907</c:v>
                </c:pt>
                <c:pt idx="18156">
                  <c:v>44088.006401620369</c:v>
                </c:pt>
                <c:pt idx="18157">
                  <c:v>44088.158937442131</c:v>
                </c:pt>
                <c:pt idx="18158">
                  <c:v>44088.166100937502</c:v>
                </c:pt>
                <c:pt idx="18159">
                  <c:v>44088.363293599534</c:v>
                </c:pt>
                <c:pt idx="18160">
                  <c:v>44088.398334467594</c:v>
                </c:pt>
                <c:pt idx="18161">
                  <c:v>44088.518890486113</c:v>
                </c:pt>
                <c:pt idx="18162">
                  <c:v>44088.519679490739</c:v>
                </c:pt>
                <c:pt idx="18163">
                  <c:v>44088.522681238428</c:v>
                </c:pt>
                <c:pt idx="18164">
                  <c:v>44088.522786643516</c:v>
                </c:pt>
                <c:pt idx="18165">
                  <c:v>44088.541764351852</c:v>
                </c:pt>
                <c:pt idx="18166">
                  <c:v>44088.542362638887</c:v>
                </c:pt>
                <c:pt idx="18167">
                  <c:v>44088.567093414349</c:v>
                </c:pt>
                <c:pt idx="18168">
                  <c:v>44088.75733753472</c:v>
                </c:pt>
                <c:pt idx="18169">
                  <c:v>44088.823952175924</c:v>
                </c:pt>
                <c:pt idx="18170">
                  <c:v>44089.134534872683</c:v>
                </c:pt>
                <c:pt idx="18171">
                  <c:v>44089.151927349536</c:v>
                </c:pt>
                <c:pt idx="18172">
                  <c:v>44089.152471030095</c:v>
                </c:pt>
                <c:pt idx="18173">
                  <c:v>44089.25073201389</c:v>
                </c:pt>
                <c:pt idx="18174">
                  <c:v>44089.29645814815</c:v>
                </c:pt>
                <c:pt idx="18175">
                  <c:v>44089.41556666667</c:v>
                </c:pt>
                <c:pt idx="18176">
                  <c:v>44089.416863194441</c:v>
                </c:pt>
                <c:pt idx="18177">
                  <c:v>44089.42370752315</c:v>
                </c:pt>
                <c:pt idx="18178">
                  <c:v>44089.430710995373</c:v>
                </c:pt>
                <c:pt idx="18179">
                  <c:v>44089.432072708332</c:v>
                </c:pt>
                <c:pt idx="18180">
                  <c:v>44089.435364224541</c:v>
                </c:pt>
                <c:pt idx="18181">
                  <c:v>44089.435544467589</c:v>
                </c:pt>
                <c:pt idx="18182">
                  <c:v>44089.468009502314</c:v>
                </c:pt>
                <c:pt idx="18183">
                  <c:v>44089.519922280095</c:v>
                </c:pt>
                <c:pt idx="18184">
                  <c:v>44089.548491226851</c:v>
                </c:pt>
                <c:pt idx="18185">
                  <c:v>44089.549666041668</c:v>
                </c:pt>
                <c:pt idx="18186">
                  <c:v>44089.550147997688</c:v>
                </c:pt>
                <c:pt idx="18187">
                  <c:v>44089.557146481478</c:v>
                </c:pt>
                <c:pt idx="18188">
                  <c:v>44089.662587002313</c:v>
                </c:pt>
                <c:pt idx="18189">
                  <c:v>44090.068231273151</c:v>
                </c:pt>
                <c:pt idx="18190">
                  <c:v>44090.080415613425</c:v>
                </c:pt>
                <c:pt idx="18191">
                  <c:v>44090.084664641203</c:v>
                </c:pt>
                <c:pt idx="18192">
                  <c:v>44090.085200208334</c:v>
                </c:pt>
                <c:pt idx="18193">
                  <c:v>44090.089294097219</c:v>
                </c:pt>
                <c:pt idx="18194">
                  <c:v>44090.16525662037</c:v>
                </c:pt>
                <c:pt idx="18195">
                  <c:v>44090.354563310182</c:v>
                </c:pt>
                <c:pt idx="18196">
                  <c:v>44090.358114432871</c:v>
                </c:pt>
                <c:pt idx="18197">
                  <c:v>44090.367677627313</c:v>
                </c:pt>
                <c:pt idx="18198">
                  <c:v>44090.370617604167</c:v>
                </c:pt>
                <c:pt idx="18199">
                  <c:v>44090.403020810183</c:v>
                </c:pt>
                <c:pt idx="18200">
                  <c:v>44090.429341377312</c:v>
                </c:pt>
                <c:pt idx="18201">
                  <c:v>44090.501236759257</c:v>
                </c:pt>
                <c:pt idx="18202">
                  <c:v>44090.544774363429</c:v>
                </c:pt>
                <c:pt idx="18203">
                  <c:v>44090.546421087965</c:v>
                </c:pt>
                <c:pt idx="18204">
                  <c:v>44090.649054317131</c:v>
                </c:pt>
                <c:pt idx="18205">
                  <c:v>44090.665282511574</c:v>
                </c:pt>
                <c:pt idx="18206">
                  <c:v>44090.66806773148</c:v>
                </c:pt>
                <c:pt idx="18207">
                  <c:v>44090.682552928243</c:v>
                </c:pt>
                <c:pt idx="18208">
                  <c:v>44090.683053472225</c:v>
                </c:pt>
                <c:pt idx="18209">
                  <c:v>44090.683055370369</c:v>
                </c:pt>
                <c:pt idx="18210">
                  <c:v>44090.70920203704</c:v>
                </c:pt>
                <c:pt idx="18211">
                  <c:v>44090.709355300925</c:v>
                </c:pt>
                <c:pt idx="18212">
                  <c:v>44090.709512071757</c:v>
                </c:pt>
                <c:pt idx="18213">
                  <c:v>44090.712720381947</c:v>
                </c:pt>
                <c:pt idx="18214">
                  <c:v>44091.089479884256</c:v>
                </c:pt>
                <c:pt idx="18215">
                  <c:v>44091.143086111108</c:v>
                </c:pt>
                <c:pt idx="18216">
                  <c:v>44091.297863449072</c:v>
                </c:pt>
                <c:pt idx="18217">
                  <c:v>44091.303287453702</c:v>
                </c:pt>
                <c:pt idx="18218">
                  <c:v>44091.394897488426</c:v>
                </c:pt>
                <c:pt idx="18219">
                  <c:v>44091.397494942132</c:v>
                </c:pt>
                <c:pt idx="18220">
                  <c:v>44091.418850254631</c:v>
                </c:pt>
                <c:pt idx="18221">
                  <c:v>44091.425918298613</c:v>
                </c:pt>
                <c:pt idx="18222">
                  <c:v>44091.473226412039</c:v>
                </c:pt>
                <c:pt idx="18223">
                  <c:v>44091.482054687498</c:v>
                </c:pt>
                <c:pt idx="18224">
                  <c:v>44091.488057719907</c:v>
                </c:pt>
                <c:pt idx="18225">
                  <c:v>44091.500790405094</c:v>
                </c:pt>
                <c:pt idx="18226">
                  <c:v>44091.501297766205</c:v>
                </c:pt>
                <c:pt idx="18227">
                  <c:v>44091.511671307868</c:v>
                </c:pt>
                <c:pt idx="18228">
                  <c:v>44091.521317905092</c:v>
                </c:pt>
                <c:pt idx="18229">
                  <c:v>44091.523654444441</c:v>
                </c:pt>
                <c:pt idx="18230">
                  <c:v>44091.904335011575</c:v>
                </c:pt>
                <c:pt idx="18231">
                  <c:v>44092.111259652775</c:v>
                </c:pt>
                <c:pt idx="18232">
                  <c:v>44092.219025393519</c:v>
                </c:pt>
                <c:pt idx="18233">
                  <c:v>44092.239892928243</c:v>
                </c:pt>
                <c:pt idx="18234">
                  <c:v>44092.245758703706</c:v>
                </c:pt>
                <c:pt idx="18235">
                  <c:v>44092.29441422454</c:v>
                </c:pt>
                <c:pt idx="18236">
                  <c:v>44092.295351527777</c:v>
                </c:pt>
                <c:pt idx="18237">
                  <c:v>44092.331794120371</c:v>
                </c:pt>
                <c:pt idx="18238">
                  <c:v>44092.333374502312</c:v>
                </c:pt>
                <c:pt idx="18239">
                  <c:v>44092.345048356481</c:v>
                </c:pt>
                <c:pt idx="18240">
                  <c:v>44092.346424212963</c:v>
                </c:pt>
                <c:pt idx="18241">
                  <c:v>44092.360374641205</c:v>
                </c:pt>
                <c:pt idx="18242">
                  <c:v>44092.418023703707</c:v>
                </c:pt>
                <c:pt idx="18243">
                  <c:v>44092.445311423609</c:v>
                </c:pt>
                <c:pt idx="18244">
                  <c:v>44092.450746956019</c:v>
                </c:pt>
                <c:pt idx="18245">
                  <c:v>44092.461581770833</c:v>
                </c:pt>
                <c:pt idx="18246">
                  <c:v>44092.566798148146</c:v>
                </c:pt>
                <c:pt idx="18247">
                  <c:v>44092.567168946756</c:v>
                </c:pt>
                <c:pt idx="18248">
                  <c:v>44092.677548900465</c:v>
                </c:pt>
                <c:pt idx="18249">
                  <c:v>44093.544550995372</c:v>
                </c:pt>
                <c:pt idx="18250">
                  <c:v>44093.568133518522</c:v>
                </c:pt>
                <c:pt idx="18251">
                  <c:v>44093.569630925929</c:v>
                </c:pt>
                <c:pt idx="18252">
                  <c:v>44093.570513437502</c:v>
                </c:pt>
                <c:pt idx="18253">
                  <c:v>44094.258851226848</c:v>
                </c:pt>
                <c:pt idx="18254">
                  <c:v>44094.301243865739</c:v>
                </c:pt>
                <c:pt idx="18255">
                  <c:v>44095.184308796299</c:v>
                </c:pt>
                <c:pt idx="18256">
                  <c:v>44095.19412453704</c:v>
                </c:pt>
                <c:pt idx="18257">
                  <c:v>44095.195791921295</c:v>
                </c:pt>
                <c:pt idx="18258">
                  <c:v>44095.202067604165</c:v>
                </c:pt>
                <c:pt idx="18259">
                  <c:v>44095.31728239583</c:v>
                </c:pt>
                <c:pt idx="18260">
                  <c:v>44095.320402974539</c:v>
                </c:pt>
                <c:pt idx="18261">
                  <c:v>44095.35269122685</c:v>
                </c:pt>
                <c:pt idx="18262">
                  <c:v>44095.365479768516</c:v>
                </c:pt>
                <c:pt idx="18263">
                  <c:v>44095.392673576389</c:v>
                </c:pt>
                <c:pt idx="18264">
                  <c:v>44095.452572546295</c:v>
                </c:pt>
                <c:pt idx="18265">
                  <c:v>44095.530096400464</c:v>
                </c:pt>
                <c:pt idx="18266">
                  <c:v>44095.57793363426</c:v>
                </c:pt>
                <c:pt idx="18267">
                  <c:v>44095.676424548612</c:v>
                </c:pt>
                <c:pt idx="18268">
                  <c:v>44096.170122569441</c:v>
                </c:pt>
                <c:pt idx="18269">
                  <c:v>44096.170158553243</c:v>
                </c:pt>
                <c:pt idx="18270">
                  <c:v>44096.223601365738</c:v>
                </c:pt>
                <c:pt idx="18271">
                  <c:v>44096.283289872685</c:v>
                </c:pt>
                <c:pt idx="18272">
                  <c:v>44096.285144525464</c:v>
                </c:pt>
                <c:pt idx="18273">
                  <c:v>44096.28641429398</c:v>
                </c:pt>
                <c:pt idx="18274">
                  <c:v>44096.28888821759</c:v>
                </c:pt>
                <c:pt idx="18275">
                  <c:v>44096.291639039351</c:v>
                </c:pt>
                <c:pt idx="18276">
                  <c:v>44096.302021759257</c:v>
                </c:pt>
                <c:pt idx="18277">
                  <c:v>44096.305598738429</c:v>
                </c:pt>
                <c:pt idx="18278">
                  <c:v>44096.340933576386</c:v>
                </c:pt>
                <c:pt idx="18279">
                  <c:v>44096.36489488426</c:v>
                </c:pt>
                <c:pt idx="18280">
                  <c:v>44096.430892384262</c:v>
                </c:pt>
                <c:pt idx="18281">
                  <c:v>44096.478916527776</c:v>
                </c:pt>
                <c:pt idx="18282">
                  <c:v>44096.484617870374</c:v>
                </c:pt>
                <c:pt idx="18283">
                  <c:v>44096.515653680559</c:v>
                </c:pt>
                <c:pt idx="18284">
                  <c:v>44096.554174444442</c:v>
                </c:pt>
                <c:pt idx="18285">
                  <c:v>44096.556166354167</c:v>
                </c:pt>
                <c:pt idx="18286">
                  <c:v>44096.56683585648</c:v>
                </c:pt>
                <c:pt idx="18287">
                  <c:v>44096.571597835646</c:v>
                </c:pt>
                <c:pt idx="18288">
                  <c:v>44096.591411666668</c:v>
                </c:pt>
                <c:pt idx="18289">
                  <c:v>44096.676121296296</c:v>
                </c:pt>
                <c:pt idx="18290">
                  <c:v>44096.71052335648</c:v>
                </c:pt>
                <c:pt idx="18291">
                  <c:v>44096.714387557869</c:v>
                </c:pt>
                <c:pt idx="18292">
                  <c:v>44096.71795648148</c:v>
                </c:pt>
                <c:pt idx="18293">
                  <c:v>44096.752367141205</c:v>
                </c:pt>
                <c:pt idx="18294">
                  <c:v>44097.140732372682</c:v>
                </c:pt>
                <c:pt idx="18295">
                  <c:v>44097.202055462963</c:v>
                </c:pt>
                <c:pt idx="18296">
                  <c:v>44097.209238136573</c:v>
                </c:pt>
                <c:pt idx="18297">
                  <c:v>44097.219600324075</c:v>
                </c:pt>
                <c:pt idx="18298">
                  <c:v>44097.271208020837</c:v>
                </c:pt>
                <c:pt idx="18299">
                  <c:v>44097.279784965278</c:v>
                </c:pt>
                <c:pt idx="18300">
                  <c:v>44097.290476377311</c:v>
                </c:pt>
                <c:pt idx="18301">
                  <c:v>44097.302727245369</c:v>
                </c:pt>
                <c:pt idx="18302">
                  <c:v>44097.331857291669</c:v>
                </c:pt>
                <c:pt idx="18303">
                  <c:v>44097.373350891205</c:v>
                </c:pt>
                <c:pt idx="18304">
                  <c:v>44097.382091874999</c:v>
                </c:pt>
                <c:pt idx="18305">
                  <c:v>44097.398555370368</c:v>
                </c:pt>
                <c:pt idx="18306">
                  <c:v>44097.41143821759</c:v>
                </c:pt>
                <c:pt idx="18307">
                  <c:v>44097.414310578701</c:v>
                </c:pt>
                <c:pt idx="18308">
                  <c:v>44097.427164884262</c:v>
                </c:pt>
                <c:pt idx="18309">
                  <c:v>44097.502088611109</c:v>
                </c:pt>
                <c:pt idx="18310">
                  <c:v>44097.615571527778</c:v>
                </c:pt>
                <c:pt idx="18311">
                  <c:v>44097.674497604166</c:v>
                </c:pt>
                <c:pt idx="18312">
                  <c:v>44098.148529675927</c:v>
                </c:pt>
                <c:pt idx="18313">
                  <c:v>44098.152106747686</c:v>
                </c:pt>
                <c:pt idx="18314">
                  <c:v>44098.152111898147</c:v>
                </c:pt>
                <c:pt idx="18315">
                  <c:v>44098.155234166668</c:v>
                </c:pt>
                <c:pt idx="18316">
                  <c:v>44098.157183159725</c:v>
                </c:pt>
                <c:pt idx="18317">
                  <c:v>44098.157315648146</c:v>
                </c:pt>
                <c:pt idx="18318">
                  <c:v>44098.179980451387</c:v>
                </c:pt>
                <c:pt idx="18319">
                  <c:v>44098.251231249997</c:v>
                </c:pt>
                <c:pt idx="18320">
                  <c:v>44098.266080763889</c:v>
                </c:pt>
                <c:pt idx="18321">
                  <c:v>44098.316473125</c:v>
                </c:pt>
                <c:pt idx="18322">
                  <c:v>44098.316573321761</c:v>
                </c:pt>
                <c:pt idx="18323">
                  <c:v>44098.498280428241</c:v>
                </c:pt>
                <c:pt idx="18324">
                  <c:v>44098.499297395836</c:v>
                </c:pt>
                <c:pt idx="18325">
                  <c:v>44098.50172</c:v>
                </c:pt>
                <c:pt idx="18326">
                  <c:v>44098.548234305556</c:v>
                </c:pt>
                <c:pt idx="18327">
                  <c:v>44098.576345613423</c:v>
                </c:pt>
                <c:pt idx="18328">
                  <c:v>44098.672251331016</c:v>
                </c:pt>
                <c:pt idx="18329">
                  <c:v>44098.727532164354</c:v>
                </c:pt>
                <c:pt idx="18330">
                  <c:v>44099.13949681713</c:v>
                </c:pt>
                <c:pt idx="18331">
                  <c:v>44099.148376979167</c:v>
                </c:pt>
                <c:pt idx="18332">
                  <c:v>44099.304994004633</c:v>
                </c:pt>
                <c:pt idx="18333">
                  <c:v>44099.325247337962</c:v>
                </c:pt>
                <c:pt idx="18334">
                  <c:v>44099.335909513888</c:v>
                </c:pt>
                <c:pt idx="18335">
                  <c:v>44099.341367141205</c:v>
                </c:pt>
                <c:pt idx="18336">
                  <c:v>44099.355558344905</c:v>
                </c:pt>
                <c:pt idx="18337">
                  <c:v>44099.397656504632</c:v>
                </c:pt>
                <c:pt idx="18338">
                  <c:v>44099.462617928242</c:v>
                </c:pt>
                <c:pt idx="18339">
                  <c:v>44099.521962175924</c:v>
                </c:pt>
                <c:pt idx="18340">
                  <c:v>44100.198327569444</c:v>
                </c:pt>
                <c:pt idx="18341">
                  <c:v>44100.321298368057</c:v>
                </c:pt>
                <c:pt idx="18342">
                  <c:v>44100.354954872688</c:v>
                </c:pt>
                <c:pt idx="18343">
                  <c:v>44100.355269687498</c:v>
                </c:pt>
                <c:pt idx="18344">
                  <c:v>44100.379905729169</c:v>
                </c:pt>
                <c:pt idx="18345">
                  <c:v>44100.429049907405</c:v>
                </c:pt>
                <c:pt idx="18346">
                  <c:v>44100.454369513885</c:v>
                </c:pt>
                <c:pt idx="18347">
                  <c:v>44100.54428534722</c:v>
                </c:pt>
                <c:pt idx="18348">
                  <c:v>44100.565399375002</c:v>
                </c:pt>
                <c:pt idx="18349">
                  <c:v>44100.5709397338</c:v>
                </c:pt>
                <c:pt idx="18350">
                  <c:v>44100.617489074073</c:v>
                </c:pt>
                <c:pt idx="18351">
                  <c:v>44100.623491064813</c:v>
                </c:pt>
                <c:pt idx="18352">
                  <c:v>44100.641147581016</c:v>
                </c:pt>
                <c:pt idx="18353">
                  <c:v>44101.161822395836</c:v>
                </c:pt>
                <c:pt idx="18354">
                  <c:v>44101.167005324074</c:v>
                </c:pt>
                <c:pt idx="18355">
                  <c:v>44101.188116018522</c:v>
                </c:pt>
                <c:pt idx="18356">
                  <c:v>44101.195272928242</c:v>
                </c:pt>
                <c:pt idx="18357">
                  <c:v>44101.211709212963</c:v>
                </c:pt>
                <c:pt idx="18358">
                  <c:v>44101.229621909719</c:v>
                </c:pt>
                <c:pt idx="18359">
                  <c:v>44101.24407429398</c:v>
                </c:pt>
                <c:pt idx="18360">
                  <c:v>44101.249298726849</c:v>
                </c:pt>
                <c:pt idx="18361">
                  <c:v>44101.272284375002</c:v>
                </c:pt>
                <c:pt idx="18362">
                  <c:v>44101.283707361108</c:v>
                </c:pt>
                <c:pt idx="18363">
                  <c:v>44101.295319953701</c:v>
                </c:pt>
                <c:pt idx="18364">
                  <c:v>44101.361626770835</c:v>
                </c:pt>
                <c:pt idx="18365">
                  <c:v>44101.462284212961</c:v>
                </c:pt>
                <c:pt idx="18366">
                  <c:v>44101.485342962966</c:v>
                </c:pt>
                <c:pt idx="18367">
                  <c:v>44101.539874467591</c:v>
                </c:pt>
                <c:pt idx="18368">
                  <c:v>44101.745675208331</c:v>
                </c:pt>
                <c:pt idx="18369">
                  <c:v>44101.765630706017</c:v>
                </c:pt>
                <c:pt idx="18370">
                  <c:v>44101.7712994213</c:v>
                </c:pt>
                <c:pt idx="18371">
                  <c:v>44101.772256921293</c:v>
                </c:pt>
                <c:pt idx="18372">
                  <c:v>44101.775790729167</c:v>
                </c:pt>
                <c:pt idx="18373">
                  <c:v>44101.977513368052</c:v>
                </c:pt>
                <c:pt idx="18374">
                  <c:v>44102.136994224536</c:v>
                </c:pt>
                <c:pt idx="18375">
                  <c:v>44102.143138657404</c:v>
                </c:pt>
                <c:pt idx="18376">
                  <c:v>44102.145286354164</c:v>
                </c:pt>
                <c:pt idx="18377">
                  <c:v>44102.146428252316</c:v>
                </c:pt>
                <c:pt idx="18378">
                  <c:v>44102.168643344907</c:v>
                </c:pt>
                <c:pt idx="18379">
                  <c:v>44102.187539328705</c:v>
                </c:pt>
                <c:pt idx="18380">
                  <c:v>44102.226513287038</c:v>
                </c:pt>
                <c:pt idx="18381">
                  <c:v>44102.238249398149</c:v>
                </c:pt>
                <c:pt idx="18382">
                  <c:v>44102.267715069444</c:v>
                </c:pt>
                <c:pt idx="18383">
                  <c:v>44102.327328692132</c:v>
                </c:pt>
                <c:pt idx="18384">
                  <c:v>44102.338029166669</c:v>
                </c:pt>
                <c:pt idx="18385">
                  <c:v>44102.346649652776</c:v>
                </c:pt>
                <c:pt idx="18386">
                  <c:v>44102.354110601853</c:v>
                </c:pt>
                <c:pt idx="18387">
                  <c:v>44102.364533043983</c:v>
                </c:pt>
                <c:pt idx="18388">
                  <c:v>44102.372630763886</c:v>
                </c:pt>
                <c:pt idx="18389">
                  <c:v>44102.377910763891</c:v>
                </c:pt>
                <c:pt idx="18390">
                  <c:v>44102.426118101852</c:v>
                </c:pt>
                <c:pt idx="18391">
                  <c:v>44102.443825335649</c:v>
                </c:pt>
                <c:pt idx="18392">
                  <c:v>44102.468879872686</c:v>
                </c:pt>
                <c:pt idx="18393">
                  <c:v>44102.489914849539</c:v>
                </c:pt>
                <c:pt idx="18394">
                  <c:v>44102.515292476855</c:v>
                </c:pt>
                <c:pt idx="18395">
                  <c:v>44102.520844155093</c:v>
                </c:pt>
                <c:pt idx="18396">
                  <c:v>44102.628338333336</c:v>
                </c:pt>
                <c:pt idx="18397">
                  <c:v>44102.705117361111</c:v>
                </c:pt>
                <c:pt idx="18398">
                  <c:v>44102.804275590279</c:v>
                </c:pt>
                <c:pt idx="18399">
                  <c:v>44102.919831817133</c:v>
                </c:pt>
                <c:pt idx="18400">
                  <c:v>44103.023137384262</c:v>
                </c:pt>
                <c:pt idx="18401">
                  <c:v>44103.20991096065</c:v>
                </c:pt>
                <c:pt idx="18402">
                  <c:v>44103.238811805553</c:v>
                </c:pt>
                <c:pt idx="18403">
                  <c:v>44103.300953275466</c:v>
                </c:pt>
                <c:pt idx="18404">
                  <c:v>44103.421336261577</c:v>
                </c:pt>
                <c:pt idx="18405">
                  <c:v>44103.442322685187</c:v>
                </c:pt>
                <c:pt idx="18406">
                  <c:v>44103.451540185182</c:v>
                </c:pt>
                <c:pt idx="18407">
                  <c:v>44103.451888043979</c:v>
                </c:pt>
                <c:pt idx="18408">
                  <c:v>44103.481764999997</c:v>
                </c:pt>
                <c:pt idx="18409">
                  <c:v>44103.490025729167</c:v>
                </c:pt>
                <c:pt idx="18410">
                  <c:v>44103.549844189816</c:v>
                </c:pt>
                <c:pt idx="18411">
                  <c:v>44103.55544974537</c:v>
                </c:pt>
                <c:pt idx="18412">
                  <c:v>44103.568661226855</c:v>
                </c:pt>
                <c:pt idx="18413">
                  <c:v>44103.580051643519</c:v>
                </c:pt>
                <c:pt idx="18414">
                  <c:v>44103.653357037037</c:v>
                </c:pt>
                <c:pt idx="18415">
                  <c:v>44103.662584652775</c:v>
                </c:pt>
                <c:pt idx="18416">
                  <c:v>44103.683581458332</c:v>
                </c:pt>
                <c:pt idx="18417">
                  <c:v>44103.699000949076</c:v>
                </c:pt>
                <c:pt idx="18418">
                  <c:v>44103.709747303241</c:v>
                </c:pt>
                <c:pt idx="18419">
                  <c:v>44103.73134766204</c:v>
                </c:pt>
                <c:pt idx="18420">
                  <c:v>44103.733064351851</c:v>
                </c:pt>
                <c:pt idx="18421">
                  <c:v>44104.223183043985</c:v>
                </c:pt>
                <c:pt idx="18422">
                  <c:v>44104.236038912037</c:v>
                </c:pt>
                <c:pt idx="18423">
                  <c:v>44104.236114305553</c:v>
                </c:pt>
                <c:pt idx="18424">
                  <c:v>44104.291382673611</c:v>
                </c:pt>
                <c:pt idx="18425">
                  <c:v>44104.320937997683</c:v>
                </c:pt>
                <c:pt idx="18426">
                  <c:v>44104.333698125003</c:v>
                </c:pt>
                <c:pt idx="18427">
                  <c:v>44104.338095868057</c:v>
                </c:pt>
                <c:pt idx="18428">
                  <c:v>44104.347117002311</c:v>
                </c:pt>
                <c:pt idx="18429">
                  <c:v>44104.350339050929</c:v>
                </c:pt>
                <c:pt idx="18430">
                  <c:v>44104.358808715275</c:v>
                </c:pt>
                <c:pt idx="18431">
                  <c:v>44104.363208298608</c:v>
                </c:pt>
                <c:pt idx="18432">
                  <c:v>44104.379723414349</c:v>
                </c:pt>
                <c:pt idx="18433">
                  <c:v>44104.379872731479</c:v>
                </c:pt>
                <c:pt idx="18434">
                  <c:v>44104.391538657408</c:v>
                </c:pt>
                <c:pt idx="18435">
                  <c:v>44104.416225636574</c:v>
                </c:pt>
                <c:pt idx="18436">
                  <c:v>44104.460204039351</c:v>
                </c:pt>
                <c:pt idx="18437">
                  <c:v>44104.476389236108</c:v>
                </c:pt>
                <c:pt idx="18438">
                  <c:v>44104.486560543985</c:v>
                </c:pt>
                <c:pt idx="18439">
                  <c:v>44104.498926944441</c:v>
                </c:pt>
                <c:pt idx="18440">
                  <c:v>44104.61612259259</c:v>
                </c:pt>
                <c:pt idx="18441">
                  <c:v>44104.617543715278</c:v>
                </c:pt>
                <c:pt idx="18442">
                  <c:v>44104.723193136575</c:v>
                </c:pt>
                <c:pt idx="18443">
                  <c:v>44104.970689942129</c:v>
                </c:pt>
                <c:pt idx="18444">
                  <c:v>44105.033457569443</c:v>
                </c:pt>
                <c:pt idx="18445">
                  <c:v>44105.140504374998</c:v>
                </c:pt>
                <c:pt idx="18446">
                  <c:v>44105.141499282407</c:v>
                </c:pt>
                <c:pt idx="18447">
                  <c:v>44105.380355729169</c:v>
                </c:pt>
                <c:pt idx="18448">
                  <c:v>44105.449293425925</c:v>
                </c:pt>
                <c:pt idx="18449">
                  <c:v>44105.503079120368</c:v>
                </c:pt>
                <c:pt idx="18450">
                  <c:v>44105.524624178244</c:v>
                </c:pt>
                <c:pt idx="18451">
                  <c:v>44105.529065300929</c:v>
                </c:pt>
                <c:pt idx="18452">
                  <c:v>44105.544775902781</c:v>
                </c:pt>
                <c:pt idx="18453">
                  <c:v>44105.583384768521</c:v>
                </c:pt>
                <c:pt idx="18454">
                  <c:v>44105.590920486109</c:v>
                </c:pt>
                <c:pt idx="18455">
                  <c:v>44105.61227193287</c:v>
                </c:pt>
                <c:pt idx="18456">
                  <c:v>44105.614803518518</c:v>
                </c:pt>
                <c:pt idx="18457">
                  <c:v>44105.695272939818</c:v>
                </c:pt>
                <c:pt idx="18458">
                  <c:v>44105.699906956019</c:v>
                </c:pt>
                <c:pt idx="18459">
                  <c:v>44105.707121030093</c:v>
                </c:pt>
                <c:pt idx="18460">
                  <c:v>44105.719050312502</c:v>
                </c:pt>
                <c:pt idx="18461">
                  <c:v>44105.725521296299</c:v>
                </c:pt>
                <c:pt idx="18462">
                  <c:v>44105.988363078701</c:v>
                </c:pt>
                <c:pt idx="18463">
                  <c:v>44105.997668645832</c:v>
                </c:pt>
                <c:pt idx="18464">
                  <c:v>44105.999651736114</c:v>
                </c:pt>
                <c:pt idx="18465">
                  <c:v>44106.094762152781</c:v>
                </c:pt>
                <c:pt idx="18466">
                  <c:v>44106.102205289353</c:v>
                </c:pt>
                <c:pt idx="18467">
                  <c:v>44106.146416111114</c:v>
                </c:pt>
                <c:pt idx="18468">
                  <c:v>44106.16197228009</c:v>
                </c:pt>
                <c:pt idx="18469">
                  <c:v>44106.166392604166</c:v>
                </c:pt>
                <c:pt idx="18470">
                  <c:v>44106.180401273145</c:v>
                </c:pt>
                <c:pt idx="18471">
                  <c:v>44106.295183402777</c:v>
                </c:pt>
                <c:pt idx="18472">
                  <c:v>44106.304367233795</c:v>
                </c:pt>
                <c:pt idx="18473">
                  <c:v>44106.308298275464</c:v>
                </c:pt>
                <c:pt idx="18474">
                  <c:v>44106.308660821756</c:v>
                </c:pt>
                <c:pt idx="18475">
                  <c:v>44106.374783865744</c:v>
                </c:pt>
                <c:pt idx="18476">
                  <c:v>44106.378924305558</c:v>
                </c:pt>
                <c:pt idx="18477">
                  <c:v>44106.380741018518</c:v>
                </c:pt>
                <c:pt idx="18478">
                  <c:v>44106.381546168981</c:v>
                </c:pt>
                <c:pt idx="18479">
                  <c:v>44106.384210960648</c:v>
                </c:pt>
                <c:pt idx="18480">
                  <c:v>44106.384826608795</c:v>
                </c:pt>
                <c:pt idx="18481">
                  <c:v>44106.387547118058</c:v>
                </c:pt>
                <c:pt idx="18482">
                  <c:v>44106.512279050927</c:v>
                </c:pt>
                <c:pt idx="18483">
                  <c:v>44106.520248993053</c:v>
                </c:pt>
                <c:pt idx="18484">
                  <c:v>44106.520319814816</c:v>
                </c:pt>
                <c:pt idx="18485">
                  <c:v>44106.684959143517</c:v>
                </c:pt>
                <c:pt idx="18486">
                  <c:v>44106.723451574071</c:v>
                </c:pt>
                <c:pt idx="18487">
                  <c:v>44106.723556249999</c:v>
                </c:pt>
                <c:pt idx="18488">
                  <c:v>44106.72529263889</c:v>
                </c:pt>
                <c:pt idx="18489">
                  <c:v>44106.774011145833</c:v>
                </c:pt>
                <c:pt idx="18490">
                  <c:v>44106.774013032409</c:v>
                </c:pt>
                <c:pt idx="18491">
                  <c:v>44107.18634015046</c:v>
                </c:pt>
                <c:pt idx="18492">
                  <c:v>44107.467945416669</c:v>
                </c:pt>
                <c:pt idx="18493">
                  <c:v>44107.62581646991</c:v>
                </c:pt>
                <c:pt idx="18494">
                  <c:v>44107.634021342594</c:v>
                </c:pt>
                <c:pt idx="18495">
                  <c:v>44108.236238379628</c:v>
                </c:pt>
                <c:pt idx="18496">
                  <c:v>44108.253591875</c:v>
                </c:pt>
                <c:pt idx="18497">
                  <c:v>44108.258043738424</c:v>
                </c:pt>
                <c:pt idx="18498">
                  <c:v>44108.309089756942</c:v>
                </c:pt>
                <c:pt idx="18499">
                  <c:v>44108.335732581021</c:v>
                </c:pt>
                <c:pt idx="18500">
                  <c:v>44108.388418773146</c:v>
                </c:pt>
                <c:pt idx="18501">
                  <c:v>44108.392637916666</c:v>
                </c:pt>
                <c:pt idx="18502">
                  <c:v>44108.392980891207</c:v>
                </c:pt>
                <c:pt idx="18503">
                  <c:v>44108.393745138892</c:v>
                </c:pt>
                <c:pt idx="18504">
                  <c:v>44108.395017187497</c:v>
                </c:pt>
                <c:pt idx="18505">
                  <c:v>44108.395475659723</c:v>
                </c:pt>
                <c:pt idx="18506">
                  <c:v>44108.397328622683</c:v>
                </c:pt>
                <c:pt idx="18507">
                  <c:v>44108.398264386575</c:v>
                </c:pt>
                <c:pt idx="18508">
                  <c:v>44108.410160706022</c:v>
                </c:pt>
                <c:pt idx="18509">
                  <c:v>44108.434235138891</c:v>
                </c:pt>
                <c:pt idx="18510">
                  <c:v>44108.44148400463</c:v>
                </c:pt>
                <c:pt idx="18511">
                  <c:v>44108.458246400463</c:v>
                </c:pt>
                <c:pt idx="18512">
                  <c:v>44108.52084690972</c:v>
                </c:pt>
                <c:pt idx="18513">
                  <c:v>44108.595461180557</c:v>
                </c:pt>
                <c:pt idx="18514">
                  <c:v>44108.667867384262</c:v>
                </c:pt>
                <c:pt idx="18515">
                  <c:v>44109.29309496528</c:v>
                </c:pt>
                <c:pt idx="18516">
                  <c:v>44109.293380150462</c:v>
                </c:pt>
                <c:pt idx="18517">
                  <c:v>44109.293613796297</c:v>
                </c:pt>
                <c:pt idx="18518">
                  <c:v>44109.318020011575</c:v>
                </c:pt>
                <c:pt idx="18519">
                  <c:v>44109.321591238426</c:v>
                </c:pt>
                <c:pt idx="18520">
                  <c:v>44109.370993738426</c:v>
                </c:pt>
                <c:pt idx="18521">
                  <c:v>44109.397052245367</c:v>
                </c:pt>
                <c:pt idx="18522">
                  <c:v>44109.404526076389</c:v>
                </c:pt>
                <c:pt idx="18523">
                  <c:v>44109.418029675922</c:v>
                </c:pt>
                <c:pt idx="18524">
                  <c:v>44109.430276597224</c:v>
                </c:pt>
                <c:pt idx="18525">
                  <c:v>44109.443021250001</c:v>
                </c:pt>
                <c:pt idx="18526">
                  <c:v>44109.47002403935</c:v>
                </c:pt>
                <c:pt idx="18527">
                  <c:v>44109.615858553239</c:v>
                </c:pt>
                <c:pt idx="18528">
                  <c:v>44109.619549502313</c:v>
                </c:pt>
                <c:pt idx="18529">
                  <c:v>44110.087550081022</c:v>
                </c:pt>
                <c:pt idx="18530">
                  <c:v>44110.092264293984</c:v>
                </c:pt>
                <c:pt idx="18531">
                  <c:v>44110.10386664352</c:v>
                </c:pt>
                <c:pt idx="18532">
                  <c:v>44110.107272534726</c:v>
                </c:pt>
                <c:pt idx="18533">
                  <c:v>44110.109126388888</c:v>
                </c:pt>
                <c:pt idx="18534">
                  <c:v>44110.184160682868</c:v>
                </c:pt>
                <c:pt idx="18535">
                  <c:v>44110.20036354167</c:v>
                </c:pt>
                <c:pt idx="18536">
                  <c:v>44110.202253333337</c:v>
                </c:pt>
                <c:pt idx="18537">
                  <c:v>44110.202356597219</c:v>
                </c:pt>
                <c:pt idx="18538">
                  <c:v>44110.273926898146</c:v>
                </c:pt>
                <c:pt idx="18539">
                  <c:v>44110.278853923613</c:v>
                </c:pt>
                <c:pt idx="18540">
                  <c:v>44110.288643043983</c:v>
                </c:pt>
                <c:pt idx="18541">
                  <c:v>44110.337179374998</c:v>
                </c:pt>
                <c:pt idx="18542">
                  <c:v>44110.381055682868</c:v>
                </c:pt>
                <c:pt idx="18543">
                  <c:v>44110.524298495373</c:v>
                </c:pt>
                <c:pt idx="18544">
                  <c:v>44110.610215821762</c:v>
                </c:pt>
                <c:pt idx="18545">
                  <c:v>44110.626537557873</c:v>
                </c:pt>
                <c:pt idx="18546">
                  <c:v>44110.635640335648</c:v>
                </c:pt>
                <c:pt idx="18547">
                  <c:v>44110.643980671295</c:v>
                </c:pt>
                <c:pt idx="18548">
                  <c:v>44110.649478796295</c:v>
                </c:pt>
                <c:pt idx="18549">
                  <c:v>44110.656249768515</c:v>
                </c:pt>
                <c:pt idx="18550">
                  <c:v>44110.666267870372</c:v>
                </c:pt>
                <c:pt idx="18551">
                  <c:v>44110.672178379631</c:v>
                </c:pt>
                <c:pt idx="18552">
                  <c:v>44110.676791585647</c:v>
                </c:pt>
                <c:pt idx="18553">
                  <c:v>44110.686070000003</c:v>
                </c:pt>
                <c:pt idx="18554">
                  <c:v>44110.687307569446</c:v>
                </c:pt>
                <c:pt idx="18555">
                  <c:v>44110.695735520836</c:v>
                </c:pt>
                <c:pt idx="18556">
                  <c:v>44110.725696238427</c:v>
                </c:pt>
                <c:pt idx="18557">
                  <c:v>44110.729290300929</c:v>
                </c:pt>
                <c:pt idx="18558">
                  <c:v>44111.227062511571</c:v>
                </c:pt>
                <c:pt idx="18559">
                  <c:v>44111.248639305559</c:v>
                </c:pt>
                <c:pt idx="18560">
                  <c:v>44111.26023320602</c:v>
                </c:pt>
                <c:pt idx="18561">
                  <c:v>44111.264824363425</c:v>
                </c:pt>
                <c:pt idx="18562">
                  <c:v>44111.331824687499</c:v>
                </c:pt>
                <c:pt idx="18563">
                  <c:v>44111.412214004631</c:v>
                </c:pt>
                <c:pt idx="18564">
                  <c:v>44111.477213483799</c:v>
                </c:pt>
                <c:pt idx="18565">
                  <c:v>44111.528616886571</c:v>
                </c:pt>
                <c:pt idx="18566">
                  <c:v>44111.529135636571</c:v>
                </c:pt>
                <c:pt idx="18567">
                  <c:v>44111.558272361108</c:v>
                </c:pt>
                <c:pt idx="18568">
                  <c:v>44112.172677708331</c:v>
                </c:pt>
                <c:pt idx="18569">
                  <c:v>44112.173820219905</c:v>
                </c:pt>
                <c:pt idx="18570">
                  <c:v>44112.223485567127</c:v>
                </c:pt>
                <c:pt idx="18571">
                  <c:v>44112.224126365742</c:v>
                </c:pt>
                <c:pt idx="18572">
                  <c:v>44112.231225856478</c:v>
                </c:pt>
                <c:pt idx="18573">
                  <c:v>44112.24243770833</c:v>
                </c:pt>
                <c:pt idx="18574">
                  <c:v>44112.248509062498</c:v>
                </c:pt>
                <c:pt idx="18575">
                  <c:v>44112.268434872683</c:v>
                </c:pt>
                <c:pt idx="18576">
                  <c:v>44112.374686261574</c:v>
                </c:pt>
                <c:pt idx="18577">
                  <c:v>44112.405989918982</c:v>
                </c:pt>
                <c:pt idx="18578">
                  <c:v>44112.407346597225</c:v>
                </c:pt>
                <c:pt idx="18579">
                  <c:v>44112.699828379627</c:v>
                </c:pt>
                <c:pt idx="18580">
                  <c:v>44112.741871273145</c:v>
                </c:pt>
                <c:pt idx="18581">
                  <c:v>44112.742819074076</c:v>
                </c:pt>
                <c:pt idx="18582">
                  <c:v>44113.071136932871</c:v>
                </c:pt>
                <c:pt idx="18583">
                  <c:v>44113.091102592596</c:v>
                </c:pt>
                <c:pt idx="18584">
                  <c:v>44113.110738993055</c:v>
                </c:pt>
                <c:pt idx="18585">
                  <c:v>44113.156856793983</c:v>
                </c:pt>
                <c:pt idx="18586">
                  <c:v>44113.162126064817</c:v>
                </c:pt>
                <c:pt idx="18587">
                  <c:v>44113.195862893517</c:v>
                </c:pt>
                <c:pt idx="18588">
                  <c:v>44113.232721747685</c:v>
                </c:pt>
                <c:pt idx="18589">
                  <c:v>44113.241086377318</c:v>
                </c:pt>
                <c:pt idx="18590">
                  <c:v>44113.24245795139</c:v>
                </c:pt>
                <c:pt idx="18591">
                  <c:v>44113.256365023146</c:v>
                </c:pt>
                <c:pt idx="18592">
                  <c:v>44113.28066989583</c:v>
                </c:pt>
                <c:pt idx="18593">
                  <c:v>44113.446683298615</c:v>
                </c:pt>
                <c:pt idx="18594">
                  <c:v>44113.466238819441</c:v>
                </c:pt>
                <c:pt idx="18595">
                  <c:v>44113.484377546294</c:v>
                </c:pt>
                <c:pt idx="18596">
                  <c:v>44113.564937546296</c:v>
                </c:pt>
                <c:pt idx="18597">
                  <c:v>44113.655026388886</c:v>
                </c:pt>
                <c:pt idx="18598">
                  <c:v>44113.664834537034</c:v>
                </c:pt>
                <c:pt idx="18599">
                  <c:v>44113.736102025461</c:v>
                </c:pt>
                <c:pt idx="18600">
                  <c:v>44113.756110405091</c:v>
                </c:pt>
                <c:pt idx="18601">
                  <c:v>44113.758006550925</c:v>
                </c:pt>
                <c:pt idx="18602">
                  <c:v>44113.934894745369</c:v>
                </c:pt>
                <c:pt idx="18603">
                  <c:v>44114.210148715276</c:v>
                </c:pt>
                <c:pt idx="18604">
                  <c:v>44114.667792430555</c:v>
                </c:pt>
                <c:pt idx="18605">
                  <c:v>44114.678563796297</c:v>
                </c:pt>
                <c:pt idx="18606">
                  <c:v>44114.68577246528</c:v>
                </c:pt>
                <c:pt idx="18607">
                  <c:v>44114.687853981479</c:v>
                </c:pt>
                <c:pt idx="18608">
                  <c:v>44114.723867743058</c:v>
                </c:pt>
                <c:pt idx="18609">
                  <c:v>44115.360892557874</c:v>
                </c:pt>
                <c:pt idx="18610">
                  <c:v>44115.498535706021</c:v>
                </c:pt>
                <c:pt idx="18611">
                  <c:v>44115.893841585646</c:v>
                </c:pt>
                <c:pt idx="18612">
                  <c:v>44115.9206819213</c:v>
                </c:pt>
                <c:pt idx="18613">
                  <c:v>44116.20315079861</c:v>
                </c:pt>
                <c:pt idx="18614">
                  <c:v>44116.216706423613</c:v>
                </c:pt>
                <c:pt idx="18615">
                  <c:v>44116.224902939815</c:v>
                </c:pt>
                <c:pt idx="18616">
                  <c:v>44116.225582662039</c:v>
                </c:pt>
                <c:pt idx="18617">
                  <c:v>44116.242958518516</c:v>
                </c:pt>
                <c:pt idx="18618">
                  <c:v>44116.275837557871</c:v>
                </c:pt>
                <c:pt idx="18619">
                  <c:v>44116.278573784723</c:v>
                </c:pt>
                <c:pt idx="18620">
                  <c:v>44116.373049675924</c:v>
                </c:pt>
                <c:pt idx="18621">
                  <c:v>44116.384307395834</c:v>
                </c:pt>
                <c:pt idx="18622">
                  <c:v>44116.384774328704</c:v>
                </c:pt>
                <c:pt idx="18623">
                  <c:v>44116.385982708336</c:v>
                </c:pt>
                <c:pt idx="18624">
                  <c:v>44116.391225543979</c:v>
                </c:pt>
                <c:pt idx="18625">
                  <c:v>44116.41820078704</c:v>
                </c:pt>
                <c:pt idx="18626">
                  <c:v>44116.432227129633</c:v>
                </c:pt>
                <c:pt idx="18627">
                  <c:v>44116.444657118052</c:v>
                </c:pt>
                <c:pt idx="18628">
                  <c:v>44116.455362719906</c:v>
                </c:pt>
                <c:pt idx="18629">
                  <c:v>44116.469262881947</c:v>
                </c:pt>
                <c:pt idx="18630">
                  <c:v>44116.481679317127</c:v>
                </c:pt>
                <c:pt idx="18631">
                  <c:v>44116.523293796294</c:v>
                </c:pt>
                <c:pt idx="18632">
                  <c:v>44116.526937048613</c:v>
                </c:pt>
                <c:pt idx="18633">
                  <c:v>44116.577560555554</c:v>
                </c:pt>
                <c:pt idx="18634">
                  <c:v>44116.598711932871</c:v>
                </c:pt>
                <c:pt idx="18635">
                  <c:v>44116.662700092595</c:v>
                </c:pt>
                <c:pt idx="18636">
                  <c:v>44116.669147175926</c:v>
                </c:pt>
                <c:pt idx="18637">
                  <c:v>44116.670610300927</c:v>
                </c:pt>
                <c:pt idx="18638">
                  <c:v>44116.682273217593</c:v>
                </c:pt>
                <c:pt idx="18639">
                  <c:v>44117.18391832176</c:v>
                </c:pt>
                <c:pt idx="18640">
                  <c:v>44117.187019571757</c:v>
                </c:pt>
                <c:pt idx="18641">
                  <c:v>44117.189202395835</c:v>
                </c:pt>
                <c:pt idx="18642">
                  <c:v>44117.206007442132</c:v>
                </c:pt>
                <c:pt idx="18643">
                  <c:v>44117.206189594908</c:v>
                </c:pt>
                <c:pt idx="18644">
                  <c:v>44117.233294143516</c:v>
                </c:pt>
                <c:pt idx="18645">
                  <c:v>44117.241792407411</c:v>
                </c:pt>
                <c:pt idx="18646">
                  <c:v>44117.343378541664</c:v>
                </c:pt>
                <c:pt idx="18647">
                  <c:v>44117.361385706019</c:v>
                </c:pt>
                <c:pt idx="18648">
                  <c:v>44117.386918958335</c:v>
                </c:pt>
                <c:pt idx="18649">
                  <c:v>44117.398071481482</c:v>
                </c:pt>
                <c:pt idx="18650">
                  <c:v>44117.44320652778</c:v>
                </c:pt>
                <c:pt idx="18651">
                  <c:v>44117.465097986111</c:v>
                </c:pt>
                <c:pt idx="18652">
                  <c:v>44118.196104340277</c:v>
                </c:pt>
                <c:pt idx="18653">
                  <c:v>44118.218023784721</c:v>
                </c:pt>
                <c:pt idx="18654">
                  <c:v>44118.219595555558</c:v>
                </c:pt>
                <c:pt idx="18655">
                  <c:v>44118.226360844907</c:v>
                </c:pt>
                <c:pt idx="18656">
                  <c:v>44118.240074212961</c:v>
                </c:pt>
                <c:pt idx="18657">
                  <c:v>44118.266919004629</c:v>
                </c:pt>
                <c:pt idx="18658">
                  <c:v>44118.449104965279</c:v>
                </c:pt>
                <c:pt idx="18659">
                  <c:v>44118.455522638891</c:v>
                </c:pt>
                <c:pt idx="18660">
                  <c:v>44118.475005069442</c:v>
                </c:pt>
                <c:pt idx="18661">
                  <c:v>44118.551580474537</c:v>
                </c:pt>
                <c:pt idx="18662">
                  <c:v>44118.57228148148</c:v>
                </c:pt>
                <c:pt idx="18663">
                  <c:v>44118.644001099536</c:v>
                </c:pt>
                <c:pt idx="18664">
                  <c:v>44119.103097245374</c:v>
                </c:pt>
                <c:pt idx="18665">
                  <c:v>44119.115090474537</c:v>
                </c:pt>
                <c:pt idx="18666">
                  <c:v>44119.124625694443</c:v>
                </c:pt>
                <c:pt idx="18667">
                  <c:v>44119.132438067129</c:v>
                </c:pt>
                <c:pt idx="18668">
                  <c:v>44119.224454039351</c:v>
                </c:pt>
                <c:pt idx="18669">
                  <c:v>44119.229797650463</c:v>
                </c:pt>
                <c:pt idx="18670">
                  <c:v>44119.264443032407</c:v>
                </c:pt>
                <c:pt idx="18671">
                  <c:v>44119.295441261573</c:v>
                </c:pt>
                <c:pt idx="18672">
                  <c:v>44119.29863164352</c:v>
                </c:pt>
                <c:pt idx="18673">
                  <c:v>44119.30129920139</c:v>
                </c:pt>
                <c:pt idx="18674">
                  <c:v>44119.303869409719</c:v>
                </c:pt>
                <c:pt idx="18675">
                  <c:v>44119.305080995371</c:v>
                </c:pt>
                <c:pt idx="18676">
                  <c:v>44119.307330949072</c:v>
                </c:pt>
                <c:pt idx="18677">
                  <c:v>44119.311403321757</c:v>
                </c:pt>
                <c:pt idx="18678">
                  <c:v>44119.313308124998</c:v>
                </c:pt>
                <c:pt idx="18679">
                  <c:v>44119.318836770835</c:v>
                </c:pt>
                <c:pt idx="18680">
                  <c:v>44119.320781180555</c:v>
                </c:pt>
                <c:pt idx="18681">
                  <c:v>44119.33021940972</c:v>
                </c:pt>
                <c:pt idx="18682">
                  <c:v>44119.364390162038</c:v>
                </c:pt>
                <c:pt idx="18683">
                  <c:v>44119.385744224535</c:v>
                </c:pt>
                <c:pt idx="18684">
                  <c:v>44119.396402708335</c:v>
                </c:pt>
                <c:pt idx="18685">
                  <c:v>44119.418356793984</c:v>
                </c:pt>
                <c:pt idx="18686">
                  <c:v>44119.420000219907</c:v>
                </c:pt>
                <c:pt idx="18687">
                  <c:v>44119.429251122689</c:v>
                </c:pt>
                <c:pt idx="18688">
                  <c:v>44119.429723043984</c:v>
                </c:pt>
                <c:pt idx="18689">
                  <c:v>44119.439057372685</c:v>
                </c:pt>
                <c:pt idx="18690">
                  <c:v>44119.444996203703</c:v>
                </c:pt>
                <c:pt idx="18691">
                  <c:v>44119.447135347225</c:v>
                </c:pt>
                <c:pt idx="18692">
                  <c:v>44119.447633217591</c:v>
                </c:pt>
                <c:pt idx="18693">
                  <c:v>44119.450694270832</c:v>
                </c:pt>
                <c:pt idx="18694">
                  <c:v>44119.452998831017</c:v>
                </c:pt>
                <c:pt idx="18695">
                  <c:v>44119.456854861113</c:v>
                </c:pt>
                <c:pt idx="18696">
                  <c:v>44119.465919895832</c:v>
                </c:pt>
                <c:pt idx="18697">
                  <c:v>44119.486509050927</c:v>
                </c:pt>
                <c:pt idx="18698">
                  <c:v>44119.513174930558</c:v>
                </c:pt>
                <c:pt idx="18699">
                  <c:v>44119.520527060187</c:v>
                </c:pt>
                <c:pt idx="18700">
                  <c:v>44119.521393553237</c:v>
                </c:pt>
                <c:pt idx="18701">
                  <c:v>44119.523482638891</c:v>
                </c:pt>
                <c:pt idx="18702">
                  <c:v>44119.527883692128</c:v>
                </c:pt>
                <c:pt idx="18703">
                  <c:v>44119.576861388887</c:v>
                </c:pt>
                <c:pt idx="18704">
                  <c:v>44119.61094244213</c:v>
                </c:pt>
                <c:pt idx="18705">
                  <c:v>44119.660092824073</c:v>
                </c:pt>
                <c:pt idx="18706">
                  <c:v>44119.731479745373</c:v>
                </c:pt>
                <c:pt idx="18707">
                  <c:v>44119.734312442131</c:v>
                </c:pt>
                <c:pt idx="18708">
                  <c:v>44119.793185844908</c:v>
                </c:pt>
                <c:pt idx="18709">
                  <c:v>44119.798262986114</c:v>
                </c:pt>
                <c:pt idx="18710">
                  <c:v>44119.812389062499</c:v>
                </c:pt>
                <c:pt idx="18711">
                  <c:v>44119.990274074073</c:v>
                </c:pt>
                <c:pt idx="18712">
                  <c:v>44120.123794965279</c:v>
                </c:pt>
                <c:pt idx="18713">
                  <c:v>44120.277621250003</c:v>
                </c:pt>
                <c:pt idx="18714">
                  <c:v>44120.281432696756</c:v>
                </c:pt>
                <c:pt idx="18715">
                  <c:v>44120.336497743054</c:v>
                </c:pt>
                <c:pt idx="18716">
                  <c:v>44120.340080486108</c:v>
                </c:pt>
                <c:pt idx="18717">
                  <c:v>44120.360015138889</c:v>
                </c:pt>
                <c:pt idx="18718">
                  <c:v>44120.368487777778</c:v>
                </c:pt>
                <c:pt idx="18719">
                  <c:v>44120.375353738425</c:v>
                </c:pt>
                <c:pt idx="18720">
                  <c:v>44120.437221504631</c:v>
                </c:pt>
                <c:pt idx="18721">
                  <c:v>44120.451159953707</c:v>
                </c:pt>
                <c:pt idx="18722">
                  <c:v>44120.468456504626</c:v>
                </c:pt>
                <c:pt idx="18723">
                  <c:v>44120.476504675928</c:v>
                </c:pt>
                <c:pt idx="18724">
                  <c:v>44120.496775706015</c:v>
                </c:pt>
                <c:pt idx="18725">
                  <c:v>44120.51595361111</c:v>
                </c:pt>
                <c:pt idx="18726">
                  <c:v>44120.526614050927</c:v>
                </c:pt>
                <c:pt idx="18727">
                  <c:v>44120.588341296294</c:v>
                </c:pt>
                <c:pt idx="18728">
                  <c:v>44120.684035428239</c:v>
                </c:pt>
                <c:pt idx="18729">
                  <c:v>44120.694955636573</c:v>
                </c:pt>
                <c:pt idx="18730">
                  <c:v>44120.869872372685</c:v>
                </c:pt>
                <c:pt idx="18731">
                  <c:v>44120.904948796298</c:v>
                </c:pt>
                <c:pt idx="18732">
                  <c:v>44121.015271319447</c:v>
                </c:pt>
                <c:pt idx="18733">
                  <c:v>44121.134725104166</c:v>
                </c:pt>
                <c:pt idx="18734">
                  <c:v>44121.13568619213</c:v>
                </c:pt>
                <c:pt idx="18735">
                  <c:v>44121.660928333331</c:v>
                </c:pt>
                <c:pt idx="18736">
                  <c:v>44122.047039328703</c:v>
                </c:pt>
                <c:pt idx="18737">
                  <c:v>44122.048035844906</c:v>
                </c:pt>
                <c:pt idx="18738">
                  <c:v>44123.097065104164</c:v>
                </c:pt>
                <c:pt idx="18739">
                  <c:v>44123.164351643522</c:v>
                </c:pt>
                <c:pt idx="18740">
                  <c:v>44123.167139421297</c:v>
                </c:pt>
                <c:pt idx="18741">
                  <c:v>44123.169077696759</c:v>
                </c:pt>
                <c:pt idx="18742">
                  <c:v>44123.176836874998</c:v>
                </c:pt>
                <c:pt idx="18743">
                  <c:v>44123.180378067133</c:v>
                </c:pt>
                <c:pt idx="18744">
                  <c:v>44123.193422071759</c:v>
                </c:pt>
                <c:pt idx="18745">
                  <c:v>44123.214013912038</c:v>
                </c:pt>
                <c:pt idx="18746">
                  <c:v>44123.225635787036</c:v>
                </c:pt>
                <c:pt idx="18747">
                  <c:v>44123.228273171298</c:v>
                </c:pt>
                <c:pt idx="18748">
                  <c:v>44123.252381458333</c:v>
                </c:pt>
                <c:pt idx="18749">
                  <c:v>44123.279974317127</c:v>
                </c:pt>
                <c:pt idx="18750">
                  <c:v>44123.283581203701</c:v>
                </c:pt>
                <c:pt idx="18751">
                  <c:v>44123.290635752317</c:v>
                </c:pt>
                <c:pt idx="18752">
                  <c:v>44123.300703553243</c:v>
                </c:pt>
                <c:pt idx="18753">
                  <c:v>44123.320543634261</c:v>
                </c:pt>
                <c:pt idx="18754">
                  <c:v>44123.323235729164</c:v>
                </c:pt>
                <c:pt idx="18755">
                  <c:v>44123.329499236112</c:v>
                </c:pt>
                <c:pt idx="18756">
                  <c:v>44123.333063356484</c:v>
                </c:pt>
                <c:pt idx="18757">
                  <c:v>44123.338779259262</c:v>
                </c:pt>
                <c:pt idx="18758">
                  <c:v>44123.342492372685</c:v>
                </c:pt>
                <c:pt idx="18759">
                  <c:v>44123.346994189815</c:v>
                </c:pt>
                <c:pt idx="18760">
                  <c:v>44123.352517453706</c:v>
                </c:pt>
                <c:pt idx="18761">
                  <c:v>44123.371356203701</c:v>
                </c:pt>
                <c:pt idx="18762">
                  <c:v>44123.371874756944</c:v>
                </c:pt>
                <c:pt idx="18763">
                  <c:v>44123.373977060182</c:v>
                </c:pt>
                <c:pt idx="18764">
                  <c:v>44123.381207523147</c:v>
                </c:pt>
                <c:pt idx="18765">
                  <c:v>44123.395802569445</c:v>
                </c:pt>
                <c:pt idx="18766">
                  <c:v>44123.406072071761</c:v>
                </c:pt>
                <c:pt idx="18767">
                  <c:v>44123.410055856482</c:v>
                </c:pt>
                <c:pt idx="18768">
                  <c:v>44123.42170402778</c:v>
                </c:pt>
                <c:pt idx="18769">
                  <c:v>44123.421875208332</c:v>
                </c:pt>
                <c:pt idx="18770">
                  <c:v>44123.426108680556</c:v>
                </c:pt>
                <c:pt idx="18771">
                  <c:v>44123.61853240741</c:v>
                </c:pt>
                <c:pt idx="18772">
                  <c:v>44123.887819050928</c:v>
                </c:pt>
                <c:pt idx="18773">
                  <c:v>44124.029535081019</c:v>
                </c:pt>
                <c:pt idx="18774">
                  <c:v>44124.126866145831</c:v>
                </c:pt>
                <c:pt idx="18775">
                  <c:v>44124.150839305556</c:v>
                </c:pt>
                <c:pt idx="18776">
                  <c:v>44124.168658333336</c:v>
                </c:pt>
                <c:pt idx="18777">
                  <c:v>44124.18183666667</c:v>
                </c:pt>
                <c:pt idx="18778">
                  <c:v>44124.214341689818</c:v>
                </c:pt>
                <c:pt idx="18779">
                  <c:v>44124.22518854167</c:v>
                </c:pt>
                <c:pt idx="18780">
                  <c:v>44124.264562870369</c:v>
                </c:pt>
                <c:pt idx="18781">
                  <c:v>44124.303298599538</c:v>
                </c:pt>
                <c:pt idx="18782">
                  <c:v>44124.307093391202</c:v>
                </c:pt>
                <c:pt idx="18783">
                  <c:v>44124.338726689813</c:v>
                </c:pt>
                <c:pt idx="18784">
                  <c:v>44124.380514629629</c:v>
                </c:pt>
                <c:pt idx="18785">
                  <c:v>44124.427732870368</c:v>
                </c:pt>
                <c:pt idx="18786">
                  <c:v>44124.641059467591</c:v>
                </c:pt>
                <c:pt idx="18787">
                  <c:v>44124.68405246528</c:v>
                </c:pt>
                <c:pt idx="18788">
                  <c:v>44124.688892685183</c:v>
                </c:pt>
                <c:pt idx="18789">
                  <c:v>44124.7037227662</c:v>
                </c:pt>
                <c:pt idx="18790">
                  <c:v>44125.083335625</c:v>
                </c:pt>
                <c:pt idx="18791">
                  <c:v>44125.206087893515</c:v>
                </c:pt>
                <c:pt idx="18792">
                  <c:v>44125.215075590277</c:v>
                </c:pt>
                <c:pt idx="18793">
                  <c:v>44125.258878032408</c:v>
                </c:pt>
                <c:pt idx="18794">
                  <c:v>44125.262449374997</c:v>
                </c:pt>
                <c:pt idx="18795">
                  <c:v>44125.270550208334</c:v>
                </c:pt>
                <c:pt idx="18796">
                  <c:v>44125.273647662034</c:v>
                </c:pt>
                <c:pt idx="18797">
                  <c:v>44125.275918935185</c:v>
                </c:pt>
                <c:pt idx="18798">
                  <c:v>44125.367945370373</c:v>
                </c:pt>
                <c:pt idx="18799">
                  <c:v>44125.368712743053</c:v>
                </c:pt>
                <c:pt idx="18800">
                  <c:v>44125.387295162036</c:v>
                </c:pt>
                <c:pt idx="18801">
                  <c:v>44125.464457106478</c:v>
                </c:pt>
                <c:pt idx="18802">
                  <c:v>44125.533326712961</c:v>
                </c:pt>
                <c:pt idx="18803">
                  <c:v>44125.55605201389</c:v>
                </c:pt>
                <c:pt idx="18804">
                  <c:v>44125.595092662035</c:v>
                </c:pt>
                <c:pt idx="18805">
                  <c:v>44125.620780960649</c:v>
                </c:pt>
                <c:pt idx="18806">
                  <c:v>44125.621471238424</c:v>
                </c:pt>
                <c:pt idx="18807">
                  <c:v>44125.650118993057</c:v>
                </c:pt>
                <c:pt idx="18808">
                  <c:v>44125.674231180557</c:v>
                </c:pt>
                <c:pt idx="18809">
                  <c:v>44125.719159097222</c:v>
                </c:pt>
                <c:pt idx="18810">
                  <c:v>44125.83743334491</c:v>
                </c:pt>
                <c:pt idx="18811">
                  <c:v>44125.890581273146</c:v>
                </c:pt>
                <c:pt idx="18812">
                  <c:v>44125.8929437037</c:v>
                </c:pt>
                <c:pt idx="18813">
                  <c:v>44126.088748587965</c:v>
                </c:pt>
                <c:pt idx="18814">
                  <c:v>44126.204826909721</c:v>
                </c:pt>
                <c:pt idx="18815">
                  <c:v>44126.219823310188</c:v>
                </c:pt>
                <c:pt idx="18816">
                  <c:v>44126.227094664355</c:v>
                </c:pt>
                <c:pt idx="18817">
                  <c:v>44126.227672141205</c:v>
                </c:pt>
                <c:pt idx="18818">
                  <c:v>44126.232288645835</c:v>
                </c:pt>
                <c:pt idx="18819">
                  <c:v>44126.249312870372</c:v>
                </c:pt>
                <c:pt idx="18820">
                  <c:v>44126.2547141088</c:v>
                </c:pt>
                <c:pt idx="18821">
                  <c:v>44126.259301597223</c:v>
                </c:pt>
                <c:pt idx="18822">
                  <c:v>44126.308085543984</c:v>
                </c:pt>
                <c:pt idx="18823">
                  <c:v>44126.312771759258</c:v>
                </c:pt>
                <c:pt idx="18824">
                  <c:v>44126.320051249997</c:v>
                </c:pt>
                <c:pt idx="18825">
                  <c:v>44126.325001701392</c:v>
                </c:pt>
                <c:pt idx="18826">
                  <c:v>44126.32902542824</c:v>
                </c:pt>
                <c:pt idx="18827">
                  <c:v>44126.330112384261</c:v>
                </c:pt>
                <c:pt idx="18828">
                  <c:v>44126.345002905095</c:v>
                </c:pt>
                <c:pt idx="18829">
                  <c:v>44126.375400405093</c:v>
                </c:pt>
                <c:pt idx="18830">
                  <c:v>44126.383278726855</c:v>
                </c:pt>
                <c:pt idx="18831">
                  <c:v>44126.385326724536</c:v>
                </c:pt>
                <c:pt idx="18832">
                  <c:v>44126.386443240743</c:v>
                </c:pt>
                <c:pt idx="18833">
                  <c:v>44126.39697559028</c:v>
                </c:pt>
                <c:pt idx="18834">
                  <c:v>44126.397093020831</c:v>
                </c:pt>
                <c:pt idx="18835">
                  <c:v>44126.425247962965</c:v>
                </c:pt>
                <c:pt idx="18836">
                  <c:v>44126.439477372682</c:v>
                </c:pt>
                <c:pt idx="18837">
                  <c:v>44126.465982476853</c:v>
                </c:pt>
                <c:pt idx="18838">
                  <c:v>44126.476094861115</c:v>
                </c:pt>
                <c:pt idx="18839">
                  <c:v>44126.478170810187</c:v>
                </c:pt>
                <c:pt idx="18840">
                  <c:v>44126.510381111111</c:v>
                </c:pt>
                <c:pt idx="18841">
                  <c:v>44126.517879236111</c:v>
                </c:pt>
                <c:pt idx="18842">
                  <c:v>44126.537500902778</c:v>
                </c:pt>
                <c:pt idx="18843">
                  <c:v>44126.541808090275</c:v>
                </c:pt>
                <c:pt idx="18844">
                  <c:v>44126.545914432871</c:v>
                </c:pt>
                <c:pt idx="18845">
                  <c:v>44126.546113865741</c:v>
                </c:pt>
                <c:pt idx="18846">
                  <c:v>44126.555899328705</c:v>
                </c:pt>
                <c:pt idx="18847">
                  <c:v>44126.569432719909</c:v>
                </c:pt>
                <c:pt idx="18848">
                  <c:v>44126.572667349537</c:v>
                </c:pt>
                <c:pt idx="18849">
                  <c:v>44126.58700353009</c:v>
                </c:pt>
                <c:pt idx="18850">
                  <c:v>44126.59619045139</c:v>
                </c:pt>
                <c:pt idx="18851">
                  <c:v>44126.602527430558</c:v>
                </c:pt>
                <c:pt idx="18852">
                  <c:v>44126.617805266207</c:v>
                </c:pt>
                <c:pt idx="18853">
                  <c:v>44126.638510729164</c:v>
                </c:pt>
                <c:pt idx="18854">
                  <c:v>44126.689026504631</c:v>
                </c:pt>
                <c:pt idx="18855">
                  <c:v>44126.809940057872</c:v>
                </c:pt>
                <c:pt idx="18856">
                  <c:v>44127.023887395837</c:v>
                </c:pt>
                <c:pt idx="18857">
                  <c:v>44127.135369641204</c:v>
                </c:pt>
                <c:pt idx="18858">
                  <c:v>44127.169708055553</c:v>
                </c:pt>
                <c:pt idx="18859">
                  <c:v>44127.175911944447</c:v>
                </c:pt>
                <c:pt idx="18860">
                  <c:v>44127.187197141204</c:v>
                </c:pt>
                <c:pt idx="18861">
                  <c:v>44127.191690277781</c:v>
                </c:pt>
                <c:pt idx="18862">
                  <c:v>44127.223602199076</c:v>
                </c:pt>
                <c:pt idx="18863">
                  <c:v>44127.267518206019</c:v>
                </c:pt>
                <c:pt idx="18864">
                  <c:v>44127.26822726852</c:v>
                </c:pt>
                <c:pt idx="18865">
                  <c:v>44127.275592546299</c:v>
                </c:pt>
                <c:pt idx="18866">
                  <c:v>44127.284253483798</c:v>
                </c:pt>
                <c:pt idx="18867">
                  <c:v>44127.296906759257</c:v>
                </c:pt>
                <c:pt idx="18868">
                  <c:v>44127.314186400465</c:v>
                </c:pt>
                <c:pt idx="18869">
                  <c:v>44127.317784548613</c:v>
                </c:pt>
                <c:pt idx="18870">
                  <c:v>44127.326291203703</c:v>
                </c:pt>
                <c:pt idx="18871">
                  <c:v>44127.363706539349</c:v>
                </c:pt>
                <c:pt idx="18872">
                  <c:v>44127.403523680558</c:v>
                </c:pt>
                <c:pt idx="18873">
                  <c:v>44127.406254618058</c:v>
                </c:pt>
                <c:pt idx="18874">
                  <c:v>44127.503788125003</c:v>
                </c:pt>
                <c:pt idx="18875">
                  <c:v>44127.56992263889</c:v>
                </c:pt>
                <c:pt idx="18876">
                  <c:v>44127.715837731484</c:v>
                </c:pt>
                <c:pt idx="18877">
                  <c:v>44128.318777326385</c:v>
                </c:pt>
                <c:pt idx="18878">
                  <c:v>44128.374941851849</c:v>
                </c:pt>
                <c:pt idx="18879">
                  <c:v>44128.379990243055</c:v>
                </c:pt>
                <c:pt idx="18880">
                  <c:v>44128.436133055555</c:v>
                </c:pt>
                <c:pt idx="18881">
                  <c:v>44128.588437719911</c:v>
                </c:pt>
                <c:pt idx="18882">
                  <c:v>44128.758989606482</c:v>
                </c:pt>
                <c:pt idx="18883">
                  <c:v>44128.774558645833</c:v>
                </c:pt>
                <c:pt idx="18884">
                  <c:v>44128.777142592589</c:v>
                </c:pt>
                <c:pt idx="18885">
                  <c:v>44128.928881041669</c:v>
                </c:pt>
                <c:pt idx="18886">
                  <c:v>44128.929978252316</c:v>
                </c:pt>
                <c:pt idx="18887">
                  <c:v>44128.933231006944</c:v>
                </c:pt>
                <c:pt idx="18888">
                  <c:v>44128.982244305553</c:v>
                </c:pt>
                <c:pt idx="18889">
                  <c:v>44129.29564178241</c:v>
                </c:pt>
                <c:pt idx="18890">
                  <c:v>44129.306628240738</c:v>
                </c:pt>
                <c:pt idx="18891">
                  <c:v>44129.314462071758</c:v>
                </c:pt>
                <c:pt idx="18892">
                  <c:v>44129.338871828702</c:v>
                </c:pt>
                <c:pt idx="18893">
                  <c:v>44129.471470613425</c:v>
                </c:pt>
                <c:pt idx="18894">
                  <c:v>44129.667155914351</c:v>
                </c:pt>
                <c:pt idx="18895">
                  <c:v>44129.738057395836</c:v>
                </c:pt>
                <c:pt idx="18896">
                  <c:v>44129.778005474538</c:v>
                </c:pt>
                <c:pt idx="18897">
                  <c:v>44130.040291296296</c:v>
                </c:pt>
                <c:pt idx="18898">
                  <c:v>44130.083013506941</c:v>
                </c:pt>
                <c:pt idx="18899">
                  <c:v>44130.1963200463</c:v>
                </c:pt>
                <c:pt idx="18900">
                  <c:v>44130.26418633102</c:v>
                </c:pt>
                <c:pt idx="18901">
                  <c:v>44130.273247800927</c:v>
                </c:pt>
                <c:pt idx="18902">
                  <c:v>44130.282334571762</c:v>
                </c:pt>
                <c:pt idx="18903">
                  <c:v>44130.284115138886</c:v>
                </c:pt>
                <c:pt idx="18904">
                  <c:v>44130.28498679398</c:v>
                </c:pt>
                <c:pt idx="18905">
                  <c:v>44130.295778969907</c:v>
                </c:pt>
                <c:pt idx="18906">
                  <c:v>44130.296108518516</c:v>
                </c:pt>
                <c:pt idx="18907">
                  <c:v>44130.312354918984</c:v>
                </c:pt>
                <c:pt idx="18908">
                  <c:v>44130.332743715277</c:v>
                </c:pt>
                <c:pt idx="18909">
                  <c:v>44130.346314444447</c:v>
                </c:pt>
                <c:pt idx="18910">
                  <c:v>44130.384808437499</c:v>
                </c:pt>
                <c:pt idx="18911">
                  <c:v>44130.400824583332</c:v>
                </c:pt>
                <c:pt idx="18912">
                  <c:v>44130.404570520834</c:v>
                </c:pt>
                <c:pt idx="18913">
                  <c:v>44130.423442627318</c:v>
                </c:pt>
                <c:pt idx="18914">
                  <c:v>44130.428001967593</c:v>
                </c:pt>
                <c:pt idx="18915">
                  <c:v>44130.45040736111</c:v>
                </c:pt>
                <c:pt idx="18916">
                  <c:v>44130.464580347223</c:v>
                </c:pt>
                <c:pt idx="18917">
                  <c:v>44130.500653171293</c:v>
                </c:pt>
                <c:pt idx="18918">
                  <c:v>44130.503890439817</c:v>
                </c:pt>
                <c:pt idx="18919">
                  <c:v>44130.512520868055</c:v>
                </c:pt>
                <c:pt idx="18920">
                  <c:v>44130.548852719905</c:v>
                </c:pt>
                <c:pt idx="18921">
                  <c:v>44130.633092708333</c:v>
                </c:pt>
                <c:pt idx="18922">
                  <c:v>44130.642696006944</c:v>
                </c:pt>
                <c:pt idx="18923">
                  <c:v>44130.754359189814</c:v>
                </c:pt>
                <c:pt idx="18924">
                  <c:v>44130.980849814812</c:v>
                </c:pt>
                <c:pt idx="18925">
                  <c:v>44131.054552511574</c:v>
                </c:pt>
                <c:pt idx="18926">
                  <c:v>44131.092769687501</c:v>
                </c:pt>
                <c:pt idx="18927">
                  <c:v>44131.203430462963</c:v>
                </c:pt>
                <c:pt idx="18928">
                  <c:v>44131.355815393516</c:v>
                </c:pt>
                <c:pt idx="18929">
                  <c:v>44131.371791678241</c:v>
                </c:pt>
                <c:pt idx="18930">
                  <c:v>44131.609656631947</c:v>
                </c:pt>
                <c:pt idx="18931">
                  <c:v>44131.637402592591</c:v>
                </c:pt>
                <c:pt idx="18932">
                  <c:v>44131.69331412037</c:v>
                </c:pt>
                <c:pt idx="18933">
                  <c:v>44131.718331226853</c:v>
                </c:pt>
                <c:pt idx="18934">
                  <c:v>44131.739549305552</c:v>
                </c:pt>
                <c:pt idx="18935">
                  <c:v>44132.145417337961</c:v>
                </c:pt>
                <c:pt idx="18936">
                  <c:v>44132.473018356482</c:v>
                </c:pt>
                <c:pt idx="18937">
                  <c:v>44132.478000289353</c:v>
                </c:pt>
                <c:pt idx="18938">
                  <c:v>44132.479440289353</c:v>
                </c:pt>
                <c:pt idx="18939">
                  <c:v>44132.479492638886</c:v>
                </c:pt>
                <c:pt idx="18940">
                  <c:v>44132.481709039355</c:v>
                </c:pt>
                <c:pt idx="18941">
                  <c:v>44132.490540474537</c:v>
                </c:pt>
                <c:pt idx="18942">
                  <c:v>44132.495923576389</c:v>
                </c:pt>
                <c:pt idx="18943">
                  <c:v>44132.497553240741</c:v>
                </c:pt>
                <c:pt idx="18944">
                  <c:v>44132.530820416665</c:v>
                </c:pt>
                <c:pt idx="18945">
                  <c:v>44132.532204710646</c:v>
                </c:pt>
                <c:pt idx="18946">
                  <c:v>44132.602525682873</c:v>
                </c:pt>
                <c:pt idx="18947">
                  <c:v>44132.617091342596</c:v>
                </c:pt>
                <c:pt idx="18948">
                  <c:v>44132.61816820602</c:v>
                </c:pt>
                <c:pt idx="18949">
                  <c:v>44132.621039131947</c:v>
                </c:pt>
                <c:pt idx="18950">
                  <c:v>44132.630840694444</c:v>
                </c:pt>
                <c:pt idx="18951">
                  <c:v>44132.660463495369</c:v>
                </c:pt>
                <c:pt idx="18952">
                  <c:v>44132.675798946759</c:v>
                </c:pt>
                <c:pt idx="18953">
                  <c:v>44132.722647002316</c:v>
                </c:pt>
                <c:pt idx="18954">
                  <c:v>44132.999254571761</c:v>
                </c:pt>
                <c:pt idx="18955">
                  <c:v>44133.179587812498</c:v>
                </c:pt>
                <c:pt idx="18956">
                  <c:v>44133.184262708332</c:v>
                </c:pt>
                <c:pt idx="18957">
                  <c:v>44133.211195520831</c:v>
                </c:pt>
                <c:pt idx="18958">
                  <c:v>44133.213139282409</c:v>
                </c:pt>
                <c:pt idx="18959">
                  <c:v>44133.213476469908</c:v>
                </c:pt>
                <c:pt idx="18960">
                  <c:v>44133.342323101853</c:v>
                </c:pt>
                <c:pt idx="18961">
                  <c:v>44133.349224456018</c:v>
                </c:pt>
                <c:pt idx="18962">
                  <c:v>44133.349391759257</c:v>
                </c:pt>
                <c:pt idx="18963">
                  <c:v>44133.361484664354</c:v>
                </c:pt>
                <c:pt idx="18964">
                  <c:v>44133.361684872689</c:v>
                </c:pt>
                <c:pt idx="18965">
                  <c:v>44133.395637824076</c:v>
                </c:pt>
                <c:pt idx="18966">
                  <c:v>44133.397662569441</c:v>
                </c:pt>
                <c:pt idx="18967">
                  <c:v>44133.399136828702</c:v>
                </c:pt>
                <c:pt idx="18968">
                  <c:v>44133.400505196762</c:v>
                </c:pt>
                <c:pt idx="18969">
                  <c:v>44133.422352696762</c:v>
                </c:pt>
                <c:pt idx="18970">
                  <c:v>44133.442896215274</c:v>
                </c:pt>
                <c:pt idx="18971">
                  <c:v>44133.447122696758</c:v>
                </c:pt>
                <c:pt idx="18972">
                  <c:v>44133.626591134256</c:v>
                </c:pt>
                <c:pt idx="18973">
                  <c:v>44133.62722386574</c:v>
                </c:pt>
                <c:pt idx="18974">
                  <c:v>44133.637518657408</c:v>
                </c:pt>
                <c:pt idx="18975">
                  <c:v>44134.05500508102</c:v>
                </c:pt>
                <c:pt idx="18976">
                  <c:v>44134.055957268516</c:v>
                </c:pt>
                <c:pt idx="18977">
                  <c:v>44134.06496152778</c:v>
                </c:pt>
                <c:pt idx="18978">
                  <c:v>44134.071573402776</c:v>
                </c:pt>
                <c:pt idx="18979">
                  <c:v>44134.07598386574</c:v>
                </c:pt>
                <c:pt idx="18980">
                  <c:v>44134.079575324075</c:v>
                </c:pt>
                <c:pt idx="18981">
                  <c:v>44134.424413148146</c:v>
                </c:pt>
                <c:pt idx="18982">
                  <c:v>44134.42450587963</c:v>
                </c:pt>
                <c:pt idx="18983">
                  <c:v>44134.4261658912</c:v>
                </c:pt>
                <c:pt idx="18984">
                  <c:v>44134.45711599537</c:v>
                </c:pt>
                <c:pt idx="18985">
                  <c:v>44134.496833657409</c:v>
                </c:pt>
                <c:pt idx="18986">
                  <c:v>44134.5427237037</c:v>
                </c:pt>
                <c:pt idx="18987">
                  <c:v>44134.749720509259</c:v>
                </c:pt>
                <c:pt idx="18988">
                  <c:v>44134.889603206022</c:v>
                </c:pt>
                <c:pt idx="18989">
                  <c:v>44134.996315717595</c:v>
                </c:pt>
                <c:pt idx="18990">
                  <c:v>44135.357721921297</c:v>
                </c:pt>
                <c:pt idx="18991">
                  <c:v>44135.455236932874</c:v>
                </c:pt>
                <c:pt idx="18992">
                  <c:v>44135.461833125002</c:v>
                </c:pt>
                <c:pt idx="18993">
                  <c:v>44135.627685324071</c:v>
                </c:pt>
                <c:pt idx="18994">
                  <c:v>44135.646093993055</c:v>
                </c:pt>
                <c:pt idx="18995">
                  <c:v>44136.10731334491</c:v>
                </c:pt>
                <c:pt idx="18996">
                  <c:v>44137.170940023148</c:v>
                </c:pt>
                <c:pt idx="18997">
                  <c:v>44137.203504976853</c:v>
                </c:pt>
                <c:pt idx="18998">
                  <c:v>44137.211706585651</c:v>
                </c:pt>
                <c:pt idx="18999">
                  <c:v>44137.223744027775</c:v>
                </c:pt>
                <c:pt idx="19000">
                  <c:v>44137.225328854169</c:v>
                </c:pt>
                <c:pt idx="19001">
                  <c:v>44137.290450624998</c:v>
                </c:pt>
                <c:pt idx="19002">
                  <c:v>44137.294046157411</c:v>
                </c:pt>
                <c:pt idx="19003">
                  <c:v>44137.297675740738</c:v>
                </c:pt>
                <c:pt idx="19004">
                  <c:v>44137.306364548611</c:v>
                </c:pt>
                <c:pt idx="19005">
                  <c:v>44137.326783344906</c:v>
                </c:pt>
                <c:pt idx="19006">
                  <c:v>44137.331891180555</c:v>
                </c:pt>
                <c:pt idx="19007">
                  <c:v>44137.332797453702</c:v>
                </c:pt>
                <c:pt idx="19008">
                  <c:v>44137.335488113429</c:v>
                </c:pt>
                <c:pt idx="19009">
                  <c:v>44137.342709849538</c:v>
                </c:pt>
                <c:pt idx="19010">
                  <c:v>44137.351597488429</c:v>
                </c:pt>
                <c:pt idx="19011">
                  <c:v>44137.353108750001</c:v>
                </c:pt>
                <c:pt idx="19012">
                  <c:v>44137.358715300928</c:v>
                </c:pt>
                <c:pt idx="19013">
                  <c:v>44137.373009490744</c:v>
                </c:pt>
                <c:pt idx="19014">
                  <c:v>44137.377803310184</c:v>
                </c:pt>
                <c:pt idx="19015">
                  <c:v>44137.386836956015</c:v>
                </c:pt>
                <c:pt idx="19016">
                  <c:v>44137.391187175926</c:v>
                </c:pt>
                <c:pt idx="19017">
                  <c:v>44137.392830532408</c:v>
                </c:pt>
                <c:pt idx="19018">
                  <c:v>44137.39856199074</c:v>
                </c:pt>
                <c:pt idx="19019">
                  <c:v>44137.471021018522</c:v>
                </c:pt>
                <c:pt idx="19020">
                  <c:v>44137.482935347223</c:v>
                </c:pt>
                <c:pt idx="19021">
                  <c:v>44137.533103530091</c:v>
                </c:pt>
                <c:pt idx="19022">
                  <c:v>44137.613607581021</c:v>
                </c:pt>
                <c:pt idx="19023">
                  <c:v>44137.614211030093</c:v>
                </c:pt>
                <c:pt idx="19024">
                  <c:v>44137.845003773145</c:v>
                </c:pt>
                <c:pt idx="19025">
                  <c:v>44138.104570844909</c:v>
                </c:pt>
                <c:pt idx="19026">
                  <c:v>44138.106716631948</c:v>
                </c:pt>
                <c:pt idx="19027">
                  <c:v>44138.216713819442</c:v>
                </c:pt>
                <c:pt idx="19028">
                  <c:v>44138.241246817131</c:v>
                </c:pt>
                <c:pt idx="19029">
                  <c:v>44138.24181821759</c:v>
                </c:pt>
                <c:pt idx="19030">
                  <c:v>44138.24822454861</c:v>
                </c:pt>
                <c:pt idx="19031">
                  <c:v>44138.251844178238</c:v>
                </c:pt>
                <c:pt idx="19032">
                  <c:v>44138.354057048608</c:v>
                </c:pt>
                <c:pt idx="19033">
                  <c:v>44138.363084085649</c:v>
                </c:pt>
                <c:pt idx="19034">
                  <c:v>44138.379735613424</c:v>
                </c:pt>
                <c:pt idx="19035">
                  <c:v>44138.383274502317</c:v>
                </c:pt>
                <c:pt idx="19036">
                  <c:v>44138.463637499997</c:v>
                </c:pt>
                <c:pt idx="19037">
                  <c:v>44138.471740821762</c:v>
                </c:pt>
                <c:pt idx="19038">
                  <c:v>44138.483635775461</c:v>
                </c:pt>
                <c:pt idx="19039">
                  <c:v>44138.535413506943</c:v>
                </c:pt>
                <c:pt idx="19040">
                  <c:v>44138.544632800928</c:v>
                </c:pt>
                <c:pt idx="19041">
                  <c:v>44138.552388194446</c:v>
                </c:pt>
                <c:pt idx="19042">
                  <c:v>44138.581832233795</c:v>
                </c:pt>
                <c:pt idx="19043">
                  <c:v>44138.582602627313</c:v>
                </c:pt>
                <c:pt idx="19044">
                  <c:v>44138.583112650464</c:v>
                </c:pt>
                <c:pt idx="19045">
                  <c:v>44138.674701655094</c:v>
                </c:pt>
                <c:pt idx="19046">
                  <c:v>44138.678257187501</c:v>
                </c:pt>
                <c:pt idx="19047">
                  <c:v>44138.705502627316</c:v>
                </c:pt>
                <c:pt idx="19048">
                  <c:v>44138.723848958332</c:v>
                </c:pt>
                <c:pt idx="19049">
                  <c:v>44138.78375638889</c:v>
                </c:pt>
                <c:pt idx="19050">
                  <c:v>44139.187276828707</c:v>
                </c:pt>
                <c:pt idx="19051">
                  <c:v>44139.215080868053</c:v>
                </c:pt>
                <c:pt idx="19052">
                  <c:v>44139.27720715278</c:v>
                </c:pt>
                <c:pt idx="19053">
                  <c:v>44139.305991412039</c:v>
                </c:pt>
                <c:pt idx="19054">
                  <c:v>44139.323130231482</c:v>
                </c:pt>
                <c:pt idx="19055">
                  <c:v>44139.358357118057</c:v>
                </c:pt>
                <c:pt idx="19056">
                  <c:v>44139.377090034723</c:v>
                </c:pt>
                <c:pt idx="19057">
                  <c:v>44139.451136527779</c:v>
                </c:pt>
                <c:pt idx="19058">
                  <c:v>44139.454708101854</c:v>
                </c:pt>
                <c:pt idx="19059">
                  <c:v>44139.456312719907</c:v>
                </c:pt>
                <c:pt idx="19060">
                  <c:v>44139.472864432872</c:v>
                </c:pt>
                <c:pt idx="19061">
                  <c:v>44139.478248969906</c:v>
                </c:pt>
                <c:pt idx="19062">
                  <c:v>44139.481964456019</c:v>
                </c:pt>
                <c:pt idx="19063">
                  <c:v>44139.488017685188</c:v>
                </c:pt>
                <c:pt idx="19064">
                  <c:v>44139.490826574074</c:v>
                </c:pt>
                <c:pt idx="19065">
                  <c:v>44139.492770972225</c:v>
                </c:pt>
                <c:pt idx="19066">
                  <c:v>44139.495356203704</c:v>
                </c:pt>
                <c:pt idx="19067">
                  <c:v>44139.545889409725</c:v>
                </c:pt>
                <c:pt idx="19068">
                  <c:v>44139.637731782408</c:v>
                </c:pt>
                <c:pt idx="19069">
                  <c:v>44139.79941659722</c:v>
                </c:pt>
                <c:pt idx="19070">
                  <c:v>44139.800786956017</c:v>
                </c:pt>
                <c:pt idx="19071">
                  <c:v>44139.894268715281</c:v>
                </c:pt>
                <c:pt idx="19072">
                  <c:v>44140.124226354164</c:v>
                </c:pt>
                <c:pt idx="19073">
                  <c:v>44140.14032875</c:v>
                </c:pt>
                <c:pt idx="19074">
                  <c:v>44140.159757384259</c:v>
                </c:pt>
                <c:pt idx="19075">
                  <c:v>44140.180586631941</c:v>
                </c:pt>
                <c:pt idx="19076">
                  <c:v>44140.187383460645</c:v>
                </c:pt>
                <c:pt idx="19077">
                  <c:v>44140.298766666667</c:v>
                </c:pt>
                <c:pt idx="19078">
                  <c:v>44140.313674641206</c:v>
                </c:pt>
                <c:pt idx="19079">
                  <c:v>44140.319375891202</c:v>
                </c:pt>
                <c:pt idx="19080">
                  <c:v>44140.352119236108</c:v>
                </c:pt>
                <c:pt idx="19081">
                  <c:v>44140.359019293981</c:v>
                </c:pt>
                <c:pt idx="19082">
                  <c:v>44140.359261226855</c:v>
                </c:pt>
                <c:pt idx="19083">
                  <c:v>44140.383430821763</c:v>
                </c:pt>
                <c:pt idx="19084">
                  <c:v>44140.394001458335</c:v>
                </c:pt>
                <c:pt idx="19085">
                  <c:v>44140.399659513889</c:v>
                </c:pt>
                <c:pt idx="19086">
                  <c:v>44140.401972569445</c:v>
                </c:pt>
                <c:pt idx="19087">
                  <c:v>44140.423721724539</c:v>
                </c:pt>
                <c:pt idx="19088">
                  <c:v>44140.424885671295</c:v>
                </c:pt>
                <c:pt idx="19089">
                  <c:v>44140.426435312504</c:v>
                </c:pt>
                <c:pt idx="19090">
                  <c:v>44140.433110011574</c:v>
                </c:pt>
                <c:pt idx="19091">
                  <c:v>44140.436346458337</c:v>
                </c:pt>
                <c:pt idx="19092">
                  <c:v>44140.4394015625</c:v>
                </c:pt>
                <c:pt idx="19093">
                  <c:v>44140.450516701392</c:v>
                </c:pt>
                <c:pt idx="19094">
                  <c:v>44140.460123530094</c:v>
                </c:pt>
                <c:pt idx="19095">
                  <c:v>44140.469769560186</c:v>
                </c:pt>
                <c:pt idx="19096">
                  <c:v>44140.470666261572</c:v>
                </c:pt>
                <c:pt idx="19097">
                  <c:v>44140.475061921294</c:v>
                </c:pt>
                <c:pt idx="19098">
                  <c:v>44140.493582465278</c:v>
                </c:pt>
                <c:pt idx="19099">
                  <c:v>44140.532893171294</c:v>
                </c:pt>
                <c:pt idx="19100">
                  <c:v>44140.548266203703</c:v>
                </c:pt>
                <c:pt idx="19101">
                  <c:v>44140.564026458334</c:v>
                </c:pt>
                <c:pt idx="19102">
                  <c:v>44140.619929016204</c:v>
                </c:pt>
                <c:pt idx="19103">
                  <c:v>44140.660491493058</c:v>
                </c:pt>
                <c:pt idx="19104">
                  <c:v>44140.712094178241</c:v>
                </c:pt>
                <c:pt idx="19105">
                  <c:v>44140.760751319445</c:v>
                </c:pt>
                <c:pt idx="19106">
                  <c:v>44141.176736597219</c:v>
                </c:pt>
                <c:pt idx="19107">
                  <c:v>44141.211016064815</c:v>
                </c:pt>
                <c:pt idx="19108">
                  <c:v>44141.235876851853</c:v>
                </c:pt>
                <c:pt idx="19109">
                  <c:v>44141.23717197917</c:v>
                </c:pt>
                <c:pt idx="19110">
                  <c:v>44141.252060763887</c:v>
                </c:pt>
                <c:pt idx="19111">
                  <c:v>44141.280107916667</c:v>
                </c:pt>
                <c:pt idx="19112">
                  <c:v>44141.284044039348</c:v>
                </c:pt>
                <c:pt idx="19113">
                  <c:v>44141.32562221065</c:v>
                </c:pt>
                <c:pt idx="19114">
                  <c:v>44141.410625706019</c:v>
                </c:pt>
                <c:pt idx="19115">
                  <c:v>44141.430075208336</c:v>
                </c:pt>
                <c:pt idx="19116">
                  <c:v>44141.437925706021</c:v>
                </c:pt>
                <c:pt idx="19117">
                  <c:v>44141.438179537035</c:v>
                </c:pt>
                <c:pt idx="19118">
                  <c:v>44141.545704953707</c:v>
                </c:pt>
                <c:pt idx="19119">
                  <c:v>44141.794633599537</c:v>
                </c:pt>
                <c:pt idx="19120">
                  <c:v>44141.795678240742</c:v>
                </c:pt>
                <c:pt idx="19121">
                  <c:v>44141.796126365742</c:v>
                </c:pt>
                <c:pt idx="19122">
                  <c:v>44142.011519675929</c:v>
                </c:pt>
                <c:pt idx="19123">
                  <c:v>44142.253255798612</c:v>
                </c:pt>
                <c:pt idx="19124">
                  <c:v>44142.506253460648</c:v>
                </c:pt>
                <c:pt idx="19125">
                  <c:v>44142.730489305555</c:v>
                </c:pt>
                <c:pt idx="19126">
                  <c:v>44142.766212465278</c:v>
                </c:pt>
                <c:pt idx="19127">
                  <c:v>44143.302522337966</c:v>
                </c:pt>
                <c:pt idx="19128">
                  <c:v>44143.554208981484</c:v>
                </c:pt>
                <c:pt idx="19129">
                  <c:v>44143.570517071763</c:v>
                </c:pt>
                <c:pt idx="19130">
                  <c:v>44144.13028878472</c:v>
                </c:pt>
                <c:pt idx="19131">
                  <c:v>44144.281672025463</c:v>
                </c:pt>
                <c:pt idx="19132">
                  <c:v>44144.316517777777</c:v>
                </c:pt>
                <c:pt idx="19133">
                  <c:v>44144.351291851854</c:v>
                </c:pt>
                <c:pt idx="19134">
                  <c:v>44144.372291562497</c:v>
                </c:pt>
                <c:pt idx="19135">
                  <c:v>44144.442776736112</c:v>
                </c:pt>
                <c:pt idx="19136">
                  <c:v>44144.443977083334</c:v>
                </c:pt>
                <c:pt idx="19137">
                  <c:v>44144.448934872686</c:v>
                </c:pt>
                <c:pt idx="19138">
                  <c:v>44144.475587847221</c:v>
                </c:pt>
                <c:pt idx="19139">
                  <c:v>44144.543227037037</c:v>
                </c:pt>
                <c:pt idx="19140">
                  <c:v>44144.661814664352</c:v>
                </c:pt>
                <c:pt idx="19141">
                  <c:v>44144.678074085648</c:v>
                </c:pt>
                <c:pt idx="19142">
                  <c:v>44144.695397442127</c:v>
                </c:pt>
                <c:pt idx="19143">
                  <c:v>44144.707114548612</c:v>
                </c:pt>
                <c:pt idx="19144">
                  <c:v>44144.792362511573</c:v>
                </c:pt>
                <c:pt idx="19145">
                  <c:v>44145.067507256943</c:v>
                </c:pt>
                <c:pt idx="19146">
                  <c:v>44145.158144560184</c:v>
                </c:pt>
                <c:pt idx="19147">
                  <c:v>44145.164053437496</c:v>
                </c:pt>
                <c:pt idx="19148">
                  <c:v>44145.167614525461</c:v>
                </c:pt>
                <c:pt idx="19149">
                  <c:v>44145.177182962965</c:v>
                </c:pt>
                <c:pt idx="19150">
                  <c:v>44145.19532648148</c:v>
                </c:pt>
                <c:pt idx="19151">
                  <c:v>44145.311754282404</c:v>
                </c:pt>
                <c:pt idx="19152">
                  <c:v>44145.322284942129</c:v>
                </c:pt>
                <c:pt idx="19153">
                  <c:v>44145.35156239583</c:v>
                </c:pt>
                <c:pt idx="19154">
                  <c:v>44145.363849988425</c:v>
                </c:pt>
                <c:pt idx="19155">
                  <c:v>44145.369297094905</c:v>
                </c:pt>
                <c:pt idx="19156">
                  <c:v>44145.370157604164</c:v>
                </c:pt>
                <c:pt idx="19157">
                  <c:v>44145.396431006942</c:v>
                </c:pt>
                <c:pt idx="19158">
                  <c:v>44145.405725092591</c:v>
                </c:pt>
                <c:pt idx="19159">
                  <c:v>44145.424373981485</c:v>
                </c:pt>
                <c:pt idx="19160">
                  <c:v>44145.449873738427</c:v>
                </c:pt>
                <c:pt idx="19161">
                  <c:v>44145.45412584491</c:v>
                </c:pt>
                <c:pt idx="19162">
                  <c:v>44145.487668657406</c:v>
                </c:pt>
                <c:pt idx="19163">
                  <c:v>44145.487754884256</c:v>
                </c:pt>
                <c:pt idx="19164">
                  <c:v>44145.55705653935</c:v>
                </c:pt>
                <c:pt idx="19165">
                  <c:v>44145.594059814815</c:v>
                </c:pt>
                <c:pt idx="19166">
                  <c:v>44145.601249432868</c:v>
                </c:pt>
                <c:pt idx="19167">
                  <c:v>44145.68223658565</c:v>
                </c:pt>
                <c:pt idx="19168">
                  <c:v>44145.684878738422</c:v>
                </c:pt>
                <c:pt idx="19169">
                  <c:v>44145.688218391202</c:v>
                </c:pt>
                <c:pt idx="19170">
                  <c:v>44145.716404768522</c:v>
                </c:pt>
                <c:pt idx="19171">
                  <c:v>44145.756416759257</c:v>
                </c:pt>
                <c:pt idx="19172">
                  <c:v>44146.075520497689</c:v>
                </c:pt>
                <c:pt idx="19173">
                  <c:v>44146.310047812498</c:v>
                </c:pt>
                <c:pt idx="19174">
                  <c:v>44146.428319965278</c:v>
                </c:pt>
                <c:pt idx="19175">
                  <c:v>44146.430135509261</c:v>
                </c:pt>
                <c:pt idx="19176">
                  <c:v>44146.441988321756</c:v>
                </c:pt>
                <c:pt idx="19177">
                  <c:v>44146.45365171296</c:v>
                </c:pt>
                <c:pt idx="19178">
                  <c:v>44146.454188541669</c:v>
                </c:pt>
                <c:pt idx="19179">
                  <c:v>44146.468966759261</c:v>
                </c:pt>
                <c:pt idx="19180">
                  <c:v>44146.480216979166</c:v>
                </c:pt>
                <c:pt idx="19181">
                  <c:v>44146.524783252316</c:v>
                </c:pt>
                <c:pt idx="19182">
                  <c:v>44146.547197777778</c:v>
                </c:pt>
                <c:pt idx="19183">
                  <c:v>44146.549752916668</c:v>
                </c:pt>
                <c:pt idx="19184">
                  <c:v>44146.549882650463</c:v>
                </c:pt>
                <c:pt idx="19185">
                  <c:v>44146.550036701388</c:v>
                </c:pt>
                <c:pt idx="19186">
                  <c:v>44146.556363495372</c:v>
                </c:pt>
                <c:pt idx="19187">
                  <c:v>44146.557144143517</c:v>
                </c:pt>
                <c:pt idx="19188">
                  <c:v>44146.605489386573</c:v>
                </c:pt>
                <c:pt idx="19189">
                  <c:v>44146.613443888891</c:v>
                </c:pt>
                <c:pt idx="19190">
                  <c:v>44146.616358391206</c:v>
                </c:pt>
                <c:pt idx="19191">
                  <c:v>44146.632366168982</c:v>
                </c:pt>
                <c:pt idx="19192">
                  <c:v>44146.648595868057</c:v>
                </c:pt>
                <c:pt idx="19193">
                  <c:v>44146.650804120371</c:v>
                </c:pt>
                <c:pt idx="19194">
                  <c:v>44146.651991145831</c:v>
                </c:pt>
                <c:pt idx="19195">
                  <c:v>44146.662909918981</c:v>
                </c:pt>
                <c:pt idx="19196">
                  <c:v>44146.685656377318</c:v>
                </c:pt>
                <c:pt idx="19197">
                  <c:v>44146.685862951388</c:v>
                </c:pt>
                <c:pt idx="19198">
                  <c:v>44146.687569710652</c:v>
                </c:pt>
                <c:pt idx="19199">
                  <c:v>44146.687780856482</c:v>
                </c:pt>
                <c:pt idx="19200">
                  <c:v>44147.138970949076</c:v>
                </c:pt>
                <c:pt idx="19201">
                  <c:v>44147.147106516204</c:v>
                </c:pt>
                <c:pt idx="19202">
                  <c:v>44147.147357824077</c:v>
                </c:pt>
                <c:pt idx="19203">
                  <c:v>44147.150904699076</c:v>
                </c:pt>
                <c:pt idx="19204">
                  <c:v>44147.185403194446</c:v>
                </c:pt>
                <c:pt idx="19205">
                  <c:v>44147.207754409719</c:v>
                </c:pt>
                <c:pt idx="19206">
                  <c:v>44147.22048452546</c:v>
                </c:pt>
                <c:pt idx="19207">
                  <c:v>44147.221565046297</c:v>
                </c:pt>
                <c:pt idx="19208">
                  <c:v>44147.23290628472</c:v>
                </c:pt>
                <c:pt idx="19209">
                  <c:v>44147.243341701389</c:v>
                </c:pt>
                <c:pt idx="19210">
                  <c:v>44147.25768560185</c:v>
                </c:pt>
                <c:pt idx="19211">
                  <c:v>44147.263252384262</c:v>
                </c:pt>
                <c:pt idx="19212">
                  <c:v>44147.316701898148</c:v>
                </c:pt>
                <c:pt idx="19213">
                  <c:v>44147.332132060183</c:v>
                </c:pt>
                <c:pt idx="19214">
                  <c:v>44147.332332430553</c:v>
                </c:pt>
                <c:pt idx="19215">
                  <c:v>44147.33542938657</c:v>
                </c:pt>
                <c:pt idx="19216">
                  <c:v>44147.346499537038</c:v>
                </c:pt>
                <c:pt idx="19217">
                  <c:v>44147.359226423614</c:v>
                </c:pt>
                <c:pt idx="19218">
                  <c:v>44147.362535821761</c:v>
                </c:pt>
                <c:pt idx="19219">
                  <c:v>44147.390512673614</c:v>
                </c:pt>
                <c:pt idx="19220">
                  <c:v>44147.398095763892</c:v>
                </c:pt>
                <c:pt idx="19221">
                  <c:v>44147.401993391206</c:v>
                </c:pt>
                <c:pt idx="19222">
                  <c:v>44147.404845219906</c:v>
                </c:pt>
                <c:pt idx="19223">
                  <c:v>44147.407732662039</c:v>
                </c:pt>
                <c:pt idx="19224">
                  <c:v>44147.411294942132</c:v>
                </c:pt>
                <c:pt idx="19225">
                  <c:v>44147.412441608794</c:v>
                </c:pt>
                <c:pt idx="19226">
                  <c:v>44147.415583287038</c:v>
                </c:pt>
                <c:pt idx="19227">
                  <c:v>44147.423458229168</c:v>
                </c:pt>
                <c:pt idx="19228">
                  <c:v>44147.446021134259</c:v>
                </c:pt>
                <c:pt idx="19229">
                  <c:v>44147.45419167824</c:v>
                </c:pt>
                <c:pt idx="19230">
                  <c:v>44147.459492453701</c:v>
                </c:pt>
                <c:pt idx="19231">
                  <c:v>44147.499645983793</c:v>
                </c:pt>
                <c:pt idx="19232">
                  <c:v>44147.602219652777</c:v>
                </c:pt>
                <c:pt idx="19233">
                  <c:v>44147.604340057871</c:v>
                </c:pt>
                <c:pt idx="19234">
                  <c:v>44147.604942488426</c:v>
                </c:pt>
                <c:pt idx="19235">
                  <c:v>44147.60540818287</c:v>
                </c:pt>
                <c:pt idx="19236">
                  <c:v>44147.608117569442</c:v>
                </c:pt>
                <c:pt idx="19237">
                  <c:v>44147.648273009261</c:v>
                </c:pt>
                <c:pt idx="19238">
                  <c:v>44147.649146400465</c:v>
                </c:pt>
                <c:pt idx="19239">
                  <c:v>44147.651614606482</c:v>
                </c:pt>
                <c:pt idx="19240">
                  <c:v>44147.702947442129</c:v>
                </c:pt>
                <c:pt idx="19241">
                  <c:v>44147.703258402777</c:v>
                </c:pt>
                <c:pt idx="19242">
                  <c:v>44147.704103796299</c:v>
                </c:pt>
                <c:pt idx="19243">
                  <c:v>44147.706060254626</c:v>
                </c:pt>
                <c:pt idx="19244">
                  <c:v>44147.724692638891</c:v>
                </c:pt>
                <c:pt idx="19245">
                  <c:v>44147.730536712967</c:v>
                </c:pt>
                <c:pt idx="19246">
                  <c:v>44147.735974282405</c:v>
                </c:pt>
                <c:pt idx="19247">
                  <c:v>44147.858142893521</c:v>
                </c:pt>
                <c:pt idx="19248">
                  <c:v>44147.985263263887</c:v>
                </c:pt>
                <c:pt idx="19249">
                  <c:v>44147.98802611111</c:v>
                </c:pt>
                <c:pt idx="19250">
                  <c:v>44148.045414189815</c:v>
                </c:pt>
                <c:pt idx="19251">
                  <c:v>44148.074796863424</c:v>
                </c:pt>
                <c:pt idx="19252">
                  <c:v>44148.130731898149</c:v>
                </c:pt>
                <c:pt idx="19253">
                  <c:v>44148.133017418979</c:v>
                </c:pt>
                <c:pt idx="19254">
                  <c:v>44148.141087615739</c:v>
                </c:pt>
                <c:pt idx="19255">
                  <c:v>44148.173769594905</c:v>
                </c:pt>
                <c:pt idx="19256">
                  <c:v>44148.253083912037</c:v>
                </c:pt>
                <c:pt idx="19257">
                  <c:v>44148.288796504632</c:v>
                </c:pt>
                <c:pt idx="19258">
                  <c:v>44148.292392870368</c:v>
                </c:pt>
                <c:pt idx="19259">
                  <c:v>44148.305380243059</c:v>
                </c:pt>
                <c:pt idx="19260">
                  <c:v>44148.322520173613</c:v>
                </c:pt>
                <c:pt idx="19261">
                  <c:v>44148.38795365741</c:v>
                </c:pt>
                <c:pt idx="19262">
                  <c:v>44148.436918194442</c:v>
                </c:pt>
                <c:pt idx="19263">
                  <c:v>44148.460317303237</c:v>
                </c:pt>
                <c:pt idx="19264">
                  <c:v>44148.504228379628</c:v>
                </c:pt>
                <c:pt idx="19265">
                  <c:v>44148.507790648146</c:v>
                </c:pt>
                <c:pt idx="19266">
                  <c:v>44148.550840914351</c:v>
                </c:pt>
                <c:pt idx="19267">
                  <c:v>44148.613703159725</c:v>
                </c:pt>
                <c:pt idx="19268">
                  <c:v>44148.620685694441</c:v>
                </c:pt>
                <c:pt idx="19269">
                  <c:v>44148.623257638887</c:v>
                </c:pt>
                <c:pt idx="19270">
                  <c:v>44148.680169907406</c:v>
                </c:pt>
                <c:pt idx="19271">
                  <c:v>44148.726899502311</c:v>
                </c:pt>
                <c:pt idx="19272">
                  <c:v>44148.751253472219</c:v>
                </c:pt>
                <c:pt idx="19273">
                  <c:v>44148.754422245373</c:v>
                </c:pt>
                <c:pt idx="19274">
                  <c:v>44148.840660520837</c:v>
                </c:pt>
                <c:pt idx="19275">
                  <c:v>44148.858739224539</c:v>
                </c:pt>
                <c:pt idx="19276">
                  <c:v>44148.865564976855</c:v>
                </c:pt>
                <c:pt idx="19277">
                  <c:v>44149.024935069443</c:v>
                </c:pt>
                <c:pt idx="19278">
                  <c:v>44149.146216226851</c:v>
                </c:pt>
                <c:pt idx="19279">
                  <c:v>44149.147770312498</c:v>
                </c:pt>
                <c:pt idx="19280">
                  <c:v>44149.271905370369</c:v>
                </c:pt>
                <c:pt idx="19281">
                  <c:v>44149.297850208335</c:v>
                </c:pt>
                <c:pt idx="19282">
                  <c:v>44149.302713055557</c:v>
                </c:pt>
                <c:pt idx="19283">
                  <c:v>44149.306182245367</c:v>
                </c:pt>
                <c:pt idx="19284">
                  <c:v>44149.318958495372</c:v>
                </c:pt>
                <c:pt idx="19285">
                  <c:v>44149.320129699074</c:v>
                </c:pt>
                <c:pt idx="19286">
                  <c:v>44149.321635613429</c:v>
                </c:pt>
                <c:pt idx="19287">
                  <c:v>44149.335699409719</c:v>
                </c:pt>
                <c:pt idx="19288">
                  <c:v>44149.378562905091</c:v>
                </c:pt>
                <c:pt idx="19289">
                  <c:v>44149.380044583333</c:v>
                </c:pt>
                <c:pt idx="19290">
                  <c:v>44149.382504988425</c:v>
                </c:pt>
                <c:pt idx="19291">
                  <c:v>44149.38764577546</c:v>
                </c:pt>
                <c:pt idx="19292">
                  <c:v>44149.391381215275</c:v>
                </c:pt>
                <c:pt idx="19293">
                  <c:v>44149.398477118055</c:v>
                </c:pt>
                <c:pt idx="19294">
                  <c:v>44149.40228318287</c:v>
                </c:pt>
                <c:pt idx="19295">
                  <c:v>44149.406263067132</c:v>
                </c:pt>
                <c:pt idx="19296">
                  <c:v>44149.420632928239</c:v>
                </c:pt>
                <c:pt idx="19297">
                  <c:v>44149.42531146991</c:v>
                </c:pt>
                <c:pt idx="19298">
                  <c:v>44149.431633900465</c:v>
                </c:pt>
                <c:pt idx="19299">
                  <c:v>44149.447553298611</c:v>
                </c:pt>
                <c:pt idx="19300">
                  <c:v>44149.448307719904</c:v>
                </c:pt>
                <c:pt idx="19301">
                  <c:v>44149.453135567128</c:v>
                </c:pt>
                <c:pt idx="19302">
                  <c:v>44149.512893877312</c:v>
                </c:pt>
                <c:pt idx="19303">
                  <c:v>44149.531542812503</c:v>
                </c:pt>
                <c:pt idx="19304">
                  <c:v>44149.532680613425</c:v>
                </c:pt>
                <c:pt idx="19305">
                  <c:v>44149.561006099539</c:v>
                </c:pt>
                <c:pt idx="19306">
                  <c:v>44149.566322511571</c:v>
                </c:pt>
                <c:pt idx="19307">
                  <c:v>44149.612319675929</c:v>
                </c:pt>
                <c:pt idx="19308">
                  <c:v>44149.649594560186</c:v>
                </c:pt>
                <c:pt idx="19309">
                  <c:v>44149.659423958336</c:v>
                </c:pt>
                <c:pt idx="19310">
                  <c:v>44149.659745497687</c:v>
                </c:pt>
                <c:pt idx="19311">
                  <c:v>44149.659892280091</c:v>
                </c:pt>
                <c:pt idx="19312">
                  <c:v>44149.663038796294</c:v>
                </c:pt>
                <c:pt idx="19313">
                  <c:v>44149.664887511572</c:v>
                </c:pt>
                <c:pt idx="19314">
                  <c:v>44149.689184212963</c:v>
                </c:pt>
                <c:pt idx="19315">
                  <c:v>44149.699067013891</c:v>
                </c:pt>
                <c:pt idx="19316">
                  <c:v>44149.705638622683</c:v>
                </c:pt>
                <c:pt idx="19317">
                  <c:v>44149.751893217595</c:v>
                </c:pt>
                <c:pt idx="19318">
                  <c:v>44149.762306400466</c:v>
                </c:pt>
                <c:pt idx="19319">
                  <c:v>44149.765882106483</c:v>
                </c:pt>
                <c:pt idx="19320">
                  <c:v>44150.025276793982</c:v>
                </c:pt>
                <c:pt idx="19321">
                  <c:v>44150.025297766202</c:v>
                </c:pt>
                <c:pt idx="19322">
                  <c:v>44150.047720983799</c:v>
                </c:pt>
                <c:pt idx="19323">
                  <c:v>44150.090275671297</c:v>
                </c:pt>
                <c:pt idx="19324">
                  <c:v>44150.172192557868</c:v>
                </c:pt>
                <c:pt idx="19325">
                  <c:v>44150.22876878472</c:v>
                </c:pt>
                <c:pt idx="19326">
                  <c:v>44150.269017152779</c:v>
                </c:pt>
                <c:pt idx="19327">
                  <c:v>44150.286169768522</c:v>
                </c:pt>
                <c:pt idx="19328">
                  <c:v>44150.286924131942</c:v>
                </c:pt>
                <c:pt idx="19329">
                  <c:v>44150.299918738427</c:v>
                </c:pt>
                <c:pt idx="19330">
                  <c:v>44150.318897395831</c:v>
                </c:pt>
                <c:pt idx="19331">
                  <c:v>44150.325014259259</c:v>
                </c:pt>
                <c:pt idx="19332">
                  <c:v>44150.328159236109</c:v>
                </c:pt>
                <c:pt idx="19333">
                  <c:v>44150.330605011572</c:v>
                </c:pt>
                <c:pt idx="19334">
                  <c:v>44150.333107685183</c:v>
                </c:pt>
                <c:pt idx="19335">
                  <c:v>44150.356818958331</c:v>
                </c:pt>
                <c:pt idx="19336">
                  <c:v>44150.398913136574</c:v>
                </c:pt>
                <c:pt idx="19337">
                  <c:v>44150.399939143521</c:v>
                </c:pt>
                <c:pt idx="19338">
                  <c:v>44150.400551527775</c:v>
                </c:pt>
                <c:pt idx="19339">
                  <c:v>44150.416612199071</c:v>
                </c:pt>
                <c:pt idx="19340">
                  <c:v>44150.420555960649</c:v>
                </c:pt>
                <c:pt idx="19341">
                  <c:v>44150.421054398146</c:v>
                </c:pt>
                <c:pt idx="19342">
                  <c:v>44150.425918773151</c:v>
                </c:pt>
                <c:pt idx="19343">
                  <c:v>44150.427010648149</c:v>
                </c:pt>
                <c:pt idx="19344">
                  <c:v>44150.432496076392</c:v>
                </c:pt>
                <c:pt idx="19345">
                  <c:v>44150.434610983793</c:v>
                </c:pt>
                <c:pt idx="19346">
                  <c:v>44150.438179814817</c:v>
                </c:pt>
                <c:pt idx="19347">
                  <c:v>44150.444866203703</c:v>
                </c:pt>
                <c:pt idx="19348">
                  <c:v>44150.46469458333</c:v>
                </c:pt>
                <c:pt idx="19349">
                  <c:v>44150.466392233793</c:v>
                </c:pt>
                <c:pt idx="19350">
                  <c:v>44150.483690578701</c:v>
                </c:pt>
                <c:pt idx="19351">
                  <c:v>44150.483943807871</c:v>
                </c:pt>
                <c:pt idx="19352">
                  <c:v>44150.485346122688</c:v>
                </c:pt>
                <c:pt idx="19353">
                  <c:v>44150.491178750002</c:v>
                </c:pt>
                <c:pt idx="19354">
                  <c:v>44150.558656793983</c:v>
                </c:pt>
                <c:pt idx="19355">
                  <c:v>44150.617712870371</c:v>
                </c:pt>
                <c:pt idx="19356">
                  <c:v>44150.630779479165</c:v>
                </c:pt>
                <c:pt idx="19357">
                  <c:v>44150.632611504632</c:v>
                </c:pt>
                <c:pt idx="19358">
                  <c:v>44150.642620810184</c:v>
                </c:pt>
                <c:pt idx="19359">
                  <c:v>44150.649578483797</c:v>
                </c:pt>
                <c:pt idx="19360">
                  <c:v>44150.691465648146</c:v>
                </c:pt>
                <c:pt idx="19361">
                  <c:v>44150.710391030094</c:v>
                </c:pt>
                <c:pt idx="19362">
                  <c:v>44150.718324861111</c:v>
                </c:pt>
                <c:pt idx="19363">
                  <c:v>44150.816412858796</c:v>
                </c:pt>
                <c:pt idx="19364">
                  <c:v>44150.891919930553</c:v>
                </c:pt>
                <c:pt idx="19365">
                  <c:v>44151.181955902779</c:v>
                </c:pt>
                <c:pt idx="19366">
                  <c:v>44151.203885462965</c:v>
                </c:pt>
                <c:pt idx="19367">
                  <c:v>44151.210954814815</c:v>
                </c:pt>
                <c:pt idx="19368">
                  <c:v>44151.217116284723</c:v>
                </c:pt>
                <c:pt idx="19369">
                  <c:v>44151.223356747687</c:v>
                </c:pt>
                <c:pt idx="19370">
                  <c:v>44151.225807372684</c:v>
                </c:pt>
                <c:pt idx="19371">
                  <c:v>44151.225968136576</c:v>
                </c:pt>
                <c:pt idx="19372">
                  <c:v>44151.226213379632</c:v>
                </c:pt>
                <c:pt idx="19373">
                  <c:v>44151.235226400466</c:v>
                </c:pt>
                <c:pt idx="19374">
                  <c:v>44151.235537939814</c:v>
                </c:pt>
                <c:pt idx="19375">
                  <c:v>44151.239021597219</c:v>
                </c:pt>
                <c:pt idx="19376">
                  <c:v>44151.240140937502</c:v>
                </c:pt>
                <c:pt idx="19377">
                  <c:v>44151.240994618056</c:v>
                </c:pt>
                <c:pt idx="19378">
                  <c:v>44151.241917824074</c:v>
                </c:pt>
                <c:pt idx="19379">
                  <c:v>44151.25203653935</c:v>
                </c:pt>
                <c:pt idx="19380">
                  <c:v>44151.255954340275</c:v>
                </c:pt>
                <c:pt idx="19381">
                  <c:v>44151.256345740738</c:v>
                </c:pt>
                <c:pt idx="19382">
                  <c:v>44151.268966840275</c:v>
                </c:pt>
                <c:pt idx="19383">
                  <c:v>44151.269959282406</c:v>
                </c:pt>
                <c:pt idx="19384">
                  <c:v>44151.277709444446</c:v>
                </c:pt>
                <c:pt idx="19385">
                  <c:v>44151.282494826388</c:v>
                </c:pt>
                <c:pt idx="19386">
                  <c:v>44151.28951480324</c:v>
                </c:pt>
                <c:pt idx="19387">
                  <c:v>44151.298080925924</c:v>
                </c:pt>
                <c:pt idx="19388">
                  <c:v>44151.301659618053</c:v>
                </c:pt>
                <c:pt idx="19389">
                  <c:v>44151.302919780093</c:v>
                </c:pt>
                <c:pt idx="19390">
                  <c:v>44151.305206504629</c:v>
                </c:pt>
                <c:pt idx="19391">
                  <c:v>44151.307681956016</c:v>
                </c:pt>
                <c:pt idx="19392">
                  <c:v>44151.311582962961</c:v>
                </c:pt>
                <c:pt idx="19393">
                  <c:v>44151.313234062502</c:v>
                </c:pt>
                <c:pt idx="19394">
                  <c:v>44151.315993495373</c:v>
                </c:pt>
                <c:pt idx="19395">
                  <c:v>44151.353216134259</c:v>
                </c:pt>
                <c:pt idx="19396">
                  <c:v>44151.357999039348</c:v>
                </c:pt>
                <c:pt idx="19397">
                  <c:v>44151.359367777775</c:v>
                </c:pt>
                <c:pt idx="19398">
                  <c:v>44151.366373738427</c:v>
                </c:pt>
                <c:pt idx="19399">
                  <c:v>44151.367272708332</c:v>
                </c:pt>
                <c:pt idx="19400">
                  <c:v>44151.382650462961</c:v>
                </c:pt>
                <c:pt idx="19401">
                  <c:v>44151.388398750001</c:v>
                </c:pt>
                <c:pt idx="19402">
                  <c:v>44151.403436840279</c:v>
                </c:pt>
                <c:pt idx="19403">
                  <c:v>44151.406803310187</c:v>
                </c:pt>
                <c:pt idx="19404">
                  <c:v>44151.406971724537</c:v>
                </c:pt>
                <c:pt idx="19405">
                  <c:v>44151.412056817127</c:v>
                </c:pt>
                <c:pt idx="19406">
                  <c:v>44151.41722599537</c:v>
                </c:pt>
                <c:pt idx="19407">
                  <c:v>44151.429691215279</c:v>
                </c:pt>
                <c:pt idx="19408">
                  <c:v>44151.435367569444</c:v>
                </c:pt>
                <c:pt idx="19409">
                  <c:v>44151.440787002313</c:v>
                </c:pt>
                <c:pt idx="19410">
                  <c:v>44151.447870763892</c:v>
                </c:pt>
                <c:pt idx="19411">
                  <c:v>44151.448189282404</c:v>
                </c:pt>
                <c:pt idx="19412">
                  <c:v>44151.475139178241</c:v>
                </c:pt>
                <c:pt idx="19413">
                  <c:v>44151.478059652778</c:v>
                </c:pt>
                <c:pt idx="19414">
                  <c:v>44151.478689710646</c:v>
                </c:pt>
                <c:pt idx="19415">
                  <c:v>44151.481710729167</c:v>
                </c:pt>
                <c:pt idx="19416">
                  <c:v>44151.485504479169</c:v>
                </c:pt>
                <c:pt idx="19417">
                  <c:v>44151.487096747682</c:v>
                </c:pt>
                <c:pt idx="19418">
                  <c:v>44151.488201018517</c:v>
                </c:pt>
                <c:pt idx="19419">
                  <c:v>44151.48881826389</c:v>
                </c:pt>
                <c:pt idx="19420">
                  <c:v>44151.491273784719</c:v>
                </c:pt>
                <c:pt idx="19421">
                  <c:v>44151.494584513886</c:v>
                </c:pt>
                <c:pt idx="19422">
                  <c:v>44151.499437465274</c:v>
                </c:pt>
                <c:pt idx="19423">
                  <c:v>44151.508233263892</c:v>
                </c:pt>
                <c:pt idx="19424">
                  <c:v>44151.510277951391</c:v>
                </c:pt>
                <c:pt idx="19425">
                  <c:v>44151.510782048608</c:v>
                </c:pt>
                <c:pt idx="19426">
                  <c:v>44151.516432013887</c:v>
                </c:pt>
                <c:pt idx="19427">
                  <c:v>44151.521587962961</c:v>
                </c:pt>
                <c:pt idx="19428">
                  <c:v>44151.526846307868</c:v>
                </c:pt>
                <c:pt idx="19429">
                  <c:v>44151.529776805553</c:v>
                </c:pt>
                <c:pt idx="19430">
                  <c:v>44151.53337420139</c:v>
                </c:pt>
                <c:pt idx="19431">
                  <c:v>44151.535669583332</c:v>
                </c:pt>
                <c:pt idx="19432">
                  <c:v>44151.54258202546</c:v>
                </c:pt>
                <c:pt idx="19433">
                  <c:v>44151.549556828701</c:v>
                </c:pt>
                <c:pt idx="19434">
                  <c:v>44151.57389576389</c:v>
                </c:pt>
                <c:pt idx="19435">
                  <c:v>44151.591365486114</c:v>
                </c:pt>
                <c:pt idx="19436">
                  <c:v>44151.59136972222</c:v>
                </c:pt>
                <c:pt idx="19437">
                  <c:v>44151.605255590279</c:v>
                </c:pt>
                <c:pt idx="19438">
                  <c:v>44151.627813067127</c:v>
                </c:pt>
                <c:pt idx="19439">
                  <c:v>44151.629398784724</c:v>
                </c:pt>
                <c:pt idx="19440">
                  <c:v>44151.722008715275</c:v>
                </c:pt>
                <c:pt idx="19441">
                  <c:v>44151.722194050926</c:v>
                </c:pt>
                <c:pt idx="19442">
                  <c:v>44151.928905636574</c:v>
                </c:pt>
                <c:pt idx="19443">
                  <c:v>44151.981525081021</c:v>
                </c:pt>
                <c:pt idx="19444">
                  <c:v>44152.011220011576</c:v>
                </c:pt>
                <c:pt idx="19445">
                  <c:v>44152.044360590276</c:v>
                </c:pt>
                <c:pt idx="19446">
                  <c:v>44152.044444687497</c:v>
                </c:pt>
                <c:pt idx="19447">
                  <c:v>44152.045828437498</c:v>
                </c:pt>
                <c:pt idx="19448">
                  <c:v>44152.067376793981</c:v>
                </c:pt>
                <c:pt idx="19449">
                  <c:v>44152.083328668981</c:v>
                </c:pt>
                <c:pt idx="19450">
                  <c:v>44152.091092650466</c:v>
                </c:pt>
                <c:pt idx="19451">
                  <c:v>44152.092561863428</c:v>
                </c:pt>
                <c:pt idx="19452">
                  <c:v>44152.093138819444</c:v>
                </c:pt>
                <c:pt idx="19453">
                  <c:v>44152.121756192129</c:v>
                </c:pt>
                <c:pt idx="19454">
                  <c:v>44152.139252488429</c:v>
                </c:pt>
                <c:pt idx="19455">
                  <c:v>44152.165747291663</c:v>
                </c:pt>
                <c:pt idx="19456">
                  <c:v>44152.180648240741</c:v>
                </c:pt>
                <c:pt idx="19457">
                  <c:v>44152.194793020833</c:v>
                </c:pt>
                <c:pt idx="19458">
                  <c:v>44152.223617662035</c:v>
                </c:pt>
                <c:pt idx="19459">
                  <c:v>44152.224278217589</c:v>
                </c:pt>
                <c:pt idx="19460">
                  <c:v>44152.354949479166</c:v>
                </c:pt>
                <c:pt idx="19461">
                  <c:v>44152.436600277775</c:v>
                </c:pt>
                <c:pt idx="19462">
                  <c:v>44152.436621689812</c:v>
                </c:pt>
                <c:pt idx="19463">
                  <c:v>44152.459813738424</c:v>
                </c:pt>
                <c:pt idx="19464">
                  <c:v>44152.468332962962</c:v>
                </c:pt>
                <c:pt idx="19465">
                  <c:v>44152.530538263891</c:v>
                </c:pt>
                <c:pt idx="19466">
                  <c:v>44152.534428819446</c:v>
                </c:pt>
                <c:pt idx="19467">
                  <c:v>44152.53753021991</c:v>
                </c:pt>
                <c:pt idx="19468">
                  <c:v>44152.548473935189</c:v>
                </c:pt>
                <c:pt idx="19469">
                  <c:v>44152.553936932869</c:v>
                </c:pt>
                <c:pt idx="19470">
                  <c:v>44152.67926016204</c:v>
                </c:pt>
                <c:pt idx="19471">
                  <c:v>44152.700728101852</c:v>
                </c:pt>
                <c:pt idx="19472">
                  <c:v>44152.734492685187</c:v>
                </c:pt>
                <c:pt idx="19473">
                  <c:v>44152.765976747687</c:v>
                </c:pt>
                <c:pt idx="19474">
                  <c:v>44152.799370173612</c:v>
                </c:pt>
                <c:pt idx="19475">
                  <c:v>44153.082856851855</c:v>
                </c:pt>
                <c:pt idx="19476">
                  <c:v>44153.137736550925</c:v>
                </c:pt>
                <c:pt idx="19477">
                  <c:v>44153.138292442127</c:v>
                </c:pt>
                <c:pt idx="19478">
                  <c:v>44153.141173402779</c:v>
                </c:pt>
                <c:pt idx="19479">
                  <c:v>44153.159729722225</c:v>
                </c:pt>
                <c:pt idx="19480">
                  <c:v>44153.190766574073</c:v>
                </c:pt>
                <c:pt idx="19481">
                  <c:v>44153.219189571762</c:v>
                </c:pt>
                <c:pt idx="19482">
                  <c:v>44153.228887164354</c:v>
                </c:pt>
                <c:pt idx="19483">
                  <c:v>44153.249311226849</c:v>
                </c:pt>
                <c:pt idx="19484">
                  <c:v>44153.252457685187</c:v>
                </c:pt>
                <c:pt idx="19485">
                  <c:v>44153.262082499998</c:v>
                </c:pt>
                <c:pt idx="19486">
                  <c:v>44153.297721030096</c:v>
                </c:pt>
                <c:pt idx="19487">
                  <c:v>44153.301954641203</c:v>
                </c:pt>
                <c:pt idx="19488">
                  <c:v>44153.318147638885</c:v>
                </c:pt>
                <c:pt idx="19489">
                  <c:v>44153.322793171297</c:v>
                </c:pt>
                <c:pt idx="19490">
                  <c:v>44153.330528958337</c:v>
                </c:pt>
                <c:pt idx="19491">
                  <c:v>44153.333526643517</c:v>
                </c:pt>
                <c:pt idx="19492">
                  <c:v>44153.334875590277</c:v>
                </c:pt>
                <c:pt idx="19493">
                  <c:v>44153.337144224533</c:v>
                </c:pt>
                <c:pt idx="19494">
                  <c:v>44153.346087291669</c:v>
                </c:pt>
                <c:pt idx="19495">
                  <c:v>44153.349596770837</c:v>
                </c:pt>
                <c:pt idx="19496">
                  <c:v>44153.359535219905</c:v>
                </c:pt>
                <c:pt idx="19497">
                  <c:v>44153.360335254627</c:v>
                </c:pt>
                <c:pt idx="19498">
                  <c:v>44153.377004745373</c:v>
                </c:pt>
                <c:pt idx="19499">
                  <c:v>44153.378349861108</c:v>
                </c:pt>
                <c:pt idx="19500">
                  <c:v>44153.42606888889</c:v>
                </c:pt>
                <c:pt idx="19501">
                  <c:v>44153.429302974539</c:v>
                </c:pt>
                <c:pt idx="19502">
                  <c:v>44153.434251979168</c:v>
                </c:pt>
                <c:pt idx="19503">
                  <c:v>44153.434525613426</c:v>
                </c:pt>
                <c:pt idx="19504">
                  <c:v>44153.454951099535</c:v>
                </c:pt>
                <c:pt idx="19505">
                  <c:v>44153.471909733795</c:v>
                </c:pt>
                <c:pt idx="19506">
                  <c:v>44153.473843611115</c:v>
                </c:pt>
                <c:pt idx="19507">
                  <c:v>44153.474127152775</c:v>
                </c:pt>
                <c:pt idx="19508">
                  <c:v>44153.48770766204</c:v>
                </c:pt>
                <c:pt idx="19509">
                  <c:v>44153.494687384256</c:v>
                </c:pt>
                <c:pt idx="19510">
                  <c:v>44153.525700393518</c:v>
                </c:pt>
                <c:pt idx="19511">
                  <c:v>44153.529574756947</c:v>
                </c:pt>
                <c:pt idx="19512">
                  <c:v>44153.546625115741</c:v>
                </c:pt>
                <c:pt idx="19513">
                  <c:v>44153.554719872685</c:v>
                </c:pt>
                <c:pt idx="19514">
                  <c:v>44153.557472060187</c:v>
                </c:pt>
                <c:pt idx="19515">
                  <c:v>44153.596495439815</c:v>
                </c:pt>
                <c:pt idx="19516">
                  <c:v>44153.600675694448</c:v>
                </c:pt>
                <c:pt idx="19517">
                  <c:v>44153.63247329861</c:v>
                </c:pt>
                <c:pt idx="19518">
                  <c:v>44153.63524653935</c:v>
                </c:pt>
                <c:pt idx="19519">
                  <c:v>44153.635576550929</c:v>
                </c:pt>
                <c:pt idx="19520">
                  <c:v>44153.668706064818</c:v>
                </c:pt>
                <c:pt idx="19521">
                  <c:v>44153.67192320602</c:v>
                </c:pt>
                <c:pt idx="19522">
                  <c:v>44153.672020682869</c:v>
                </c:pt>
                <c:pt idx="19523">
                  <c:v>44153.673548032406</c:v>
                </c:pt>
                <c:pt idx="19524">
                  <c:v>44153.682111631948</c:v>
                </c:pt>
                <c:pt idx="19525">
                  <c:v>44153.683443275462</c:v>
                </c:pt>
                <c:pt idx="19526">
                  <c:v>44153.707148171299</c:v>
                </c:pt>
                <c:pt idx="19527">
                  <c:v>44153.707310972219</c:v>
                </c:pt>
                <c:pt idx="19528">
                  <c:v>44153.707516180555</c:v>
                </c:pt>
                <c:pt idx="19529">
                  <c:v>44153.707708738424</c:v>
                </c:pt>
                <c:pt idx="19530">
                  <c:v>44153.708892858798</c:v>
                </c:pt>
                <c:pt idx="19531">
                  <c:v>44153.709787962965</c:v>
                </c:pt>
                <c:pt idx="19532">
                  <c:v>44153.709930185185</c:v>
                </c:pt>
                <c:pt idx="19533">
                  <c:v>44153.711643287039</c:v>
                </c:pt>
                <c:pt idx="19534">
                  <c:v>44153.711809155095</c:v>
                </c:pt>
                <c:pt idx="19535">
                  <c:v>44153.712088831016</c:v>
                </c:pt>
                <c:pt idx="19536">
                  <c:v>44153.72573672454</c:v>
                </c:pt>
                <c:pt idx="19537">
                  <c:v>44153.726522766206</c:v>
                </c:pt>
                <c:pt idx="19538">
                  <c:v>44153.767701828707</c:v>
                </c:pt>
                <c:pt idx="19539">
                  <c:v>44153.772784409724</c:v>
                </c:pt>
                <c:pt idx="19540">
                  <c:v>44153.797744027775</c:v>
                </c:pt>
                <c:pt idx="19541">
                  <c:v>44153.845765208331</c:v>
                </c:pt>
                <c:pt idx="19542">
                  <c:v>44153.865272418981</c:v>
                </c:pt>
                <c:pt idx="19543">
                  <c:v>44154.061766412036</c:v>
                </c:pt>
                <c:pt idx="19544">
                  <c:v>44154.064655717593</c:v>
                </c:pt>
                <c:pt idx="19545">
                  <c:v>44154.070050428243</c:v>
                </c:pt>
                <c:pt idx="19546">
                  <c:v>44154.116212141205</c:v>
                </c:pt>
                <c:pt idx="19547">
                  <c:v>44154.19570434028</c:v>
                </c:pt>
                <c:pt idx="19548">
                  <c:v>44154.246944953702</c:v>
                </c:pt>
                <c:pt idx="19549">
                  <c:v>44154.269663634259</c:v>
                </c:pt>
                <c:pt idx="19550">
                  <c:v>44154.282176932873</c:v>
                </c:pt>
                <c:pt idx="19551">
                  <c:v>44154.298111215277</c:v>
                </c:pt>
                <c:pt idx="19552">
                  <c:v>44154.304324675926</c:v>
                </c:pt>
                <c:pt idx="19553">
                  <c:v>44154.33103778935</c:v>
                </c:pt>
                <c:pt idx="19554">
                  <c:v>44154.33361238426</c:v>
                </c:pt>
                <c:pt idx="19555">
                  <c:v>44154.337222337963</c:v>
                </c:pt>
                <c:pt idx="19556">
                  <c:v>44154.370456851851</c:v>
                </c:pt>
                <c:pt idx="19557">
                  <c:v>44154.372678402775</c:v>
                </c:pt>
                <c:pt idx="19558">
                  <c:v>44154.377034467594</c:v>
                </c:pt>
                <c:pt idx="19559">
                  <c:v>44154.380335104164</c:v>
                </c:pt>
                <c:pt idx="19560">
                  <c:v>44154.413372939816</c:v>
                </c:pt>
                <c:pt idx="19561">
                  <c:v>44154.430775127315</c:v>
                </c:pt>
                <c:pt idx="19562">
                  <c:v>44154.434408483794</c:v>
                </c:pt>
                <c:pt idx="19563">
                  <c:v>44154.441311365743</c:v>
                </c:pt>
                <c:pt idx="19564">
                  <c:v>44154.456115000001</c:v>
                </c:pt>
                <c:pt idx="19565">
                  <c:v>44154.47190271991</c:v>
                </c:pt>
                <c:pt idx="19566">
                  <c:v>44154.485362673608</c:v>
                </c:pt>
                <c:pt idx="19567">
                  <c:v>44154.485642268519</c:v>
                </c:pt>
                <c:pt idx="19568">
                  <c:v>44154.485703738428</c:v>
                </c:pt>
                <c:pt idx="19569">
                  <c:v>44154.520740127315</c:v>
                </c:pt>
                <c:pt idx="19570">
                  <c:v>44154.522022835648</c:v>
                </c:pt>
                <c:pt idx="19571">
                  <c:v>44154.527420636572</c:v>
                </c:pt>
                <c:pt idx="19572">
                  <c:v>44154.545088865743</c:v>
                </c:pt>
                <c:pt idx="19573">
                  <c:v>44154.54532931713</c:v>
                </c:pt>
                <c:pt idx="19574">
                  <c:v>44154.553562951391</c:v>
                </c:pt>
                <c:pt idx="19575">
                  <c:v>44154.570645844906</c:v>
                </c:pt>
                <c:pt idx="19576">
                  <c:v>44154.575673935185</c:v>
                </c:pt>
                <c:pt idx="19577">
                  <c:v>44154.581216388891</c:v>
                </c:pt>
                <c:pt idx="19578">
                  <c:v>44154.613985231481</c:v>
                </c:pt>
                <c:pt idx="19579">
                  <c:v>44154.636788229167</c:v>
                </c:pt>
                <c:pt idx="19580">
                  <c:v>44154.646002372683</c:v>
                </c:pt>
                <c:pt idx="19581">
                  <c:v>44154.653237534723</c:v>
                </c:pt>
                <c:pt idx="19582">
                  <c:v>44154.675261006945</c:v>
                </c:pt>
                <c:pt idx="19583">
                  <c:v>44154.693533819445</c:v>
                </c:pt>
                <c:pt idx="19584">
                  <c:v>44154.694027060184</c:v>
                </c:pt>
                <c:pt idx="19585">
                  <c:v>44154.731907048612</c:v>
                </c:pt>
                <c:pt idx="19586">
                  <c:v>44154.758501979166</c:v>
                </c:pt>
                <c:pt idx="19587">
                  <c:v>44154.79425712963</c:v>
                </c:pt>
                <c:pt idx="19588">
                  <c:v>44154.79787008102</c:v>
                </c:pt>
                <c:pt idx="19589">
                  <c:v>44154.798018055553</c:v>
                </c:pt>
                <c:pt idx="19590">
                  <c:v>44154.865391805557</c:v>
                </c:pt>
                <c:pt idx="19591">
                  <c:v>44155.13343386574</c:v>
                </c:pt>
                <c:pt idx="19592">
                  <c:v>44155.159570046293</c:v>
                </c:pt>
                <c:pt idx="19593">
                  <c:v>44155.163125405095</c:v>
                </c:pt>
                <c:pt idx="19594">
                  <c:v>44155.168026018517</c:v>
                </c:pt>
                <c:pt idx="19595">
                  <c:v>44155.177028252314</c:v>
                </c:pt>
                <c:pt idx="19596">
                  <c:v>44155.181669803242</c:v>
                </c:pt>
                <c:pt idx="19597">
                  <c:v>44155.189413194443</c:v>
                </c:pt>
                <c:pt idx="19598">
                  <c:v>44155.193758738424</c:v>
                </c:pt>
                <c:pt idx="19599">
                  <c:v>44155.198157025465</c:v>
                </c:pt>
                <c:pt idx="19600">
                  <c:v>44155.214451597225</c:v>
                </c:pt>
                <c:pt idx="19601">
                  <c:v>44155.240925601851</c:v>
                </c:pt>
                <c:pt idx="19602">
                  <c:v>44155.278237349536</c:v>
                </c:pt>
                <c:pt idx="19603">
                  <c:v>44155.298537210649</c:v>
                </c:pt>
                <c:pt idx="19604">
                  <c:v>44155.306003726851</c:v>
                </c:pt>
                <c:pt idx="19605">
                  <c:v>44155.323549918983</c:v>
                </c:pt>
                <c:pt idx="19606">
                  <c:v>44155.352861145831</c:v>
                </c:pt>
                <c:pt idx="19607">
                  <c:v>44155.354174456021</c:v>
                </c:pt>
                <c:pt idx="19608">
                  <c:v>44155.383516261572</c:v>
                </c:pt>
                <c:pt idx="19609">
                  <c:v>44155.387419699073</c:v>
                </c:pt>
                <c:pt idx="19610">
                  <c:v>44155.43803365741</c:v>
                </c:pt>
                <c:pt idx="19611">
                  <c:v>44155.445917118057</c:v>
                </c:pt>
                <c:pt idx="19612">
                  <c:v>44155.454101284726</c:v>
                </c:pt>
                <c:pt idx="19613">
                  <c:v>44155.465621238429</c:v>
                </c:pt>
                <c:pt idx="19614">
                  <c:v>44155.477614282405</c:v>
                </c:pt>
                <c:pt idx="19615">
                  <c:v>44155.480242777776</c:v>
                </c:pt>
                <c:pt idx="19616">
                  <c:v>44155.482272615744</c:v>
                </c:pt>
                <c:pt idx="19617">
                  <c:v>44155.502415682873</c:v>
                </c:pt>
                <c:pt idx="19618">
                  <c:v>44155.547569178241</c:v>
                </c:pt>
                <c:pt idx="19619">
                  <c:v>44155.562007534725</c:v>
                </c:pt>
                <c:pt idx="19620">
                  <c:v>44155.573208055554</c:v>
                </c:pt>
                <c:pt idx="19621">
                  <c:v>44155.57420145833</c:v>
                </c:pt>
                <c:pt idx="19622">
                  <c:v>44155.585673958332</c:v>
                </c:pt>
                <c:pt idx="19623">
                  <c:v>44155.608145138889</c:v>
                </c:pt>
                <c:pt idx="19624">
                  <c:v>44155.626197546298</c:v>
                </c:pt>
                <c:pt idx="19625">
                  <c:v>44155.674650138892</c:v>
                </c:pt>
                <c:pt idx="19626">
                  <c:v>44155.701377592595</c:v>
                </c:pt>
                <c:pt idx="19627">
                  <c:v>44155.702177824074</c:v>
                </c:pt>
                <c:pt idx="19628">
                  <c:v>44155.709213194445</c:v>
                </c:pt>
                <c:pt idx="19629">
                  <c:v>44155.712794837964</c:v>
                </c:pt>
                <c:pt idx="19630">
                  <c:v>44155.771453240741</c:v>
                </c:pt>
                <c:pt idx="19631">
                  <c:v>44155.775800636577</c:v>
                </c:pt>
                <c:pt idx="19632">
                  <c:v>44155.782675694441</c:v>
                </c:pt>
                <c:pt idx="19633">
                  <c:v>44155.804464629633</c:v>
                </c:pt>
                <c:pt idx="19634">
                  <c:v>44155.82660270833</c:v>
                </c:pt>
                <c:pt idx="19635">
                  <c:v>44156.151204363428</c:v>
                </c:pt>
                <c:pt idx="19636">
                  <c:v>44156.239927858798</c:v>
                </c:pt>
                <c:pt idx="19637">
                  <c:v>44156.302530127316</c:v>
                </c:pt>
                <c:pt idx="19638">
                  <c:v>44156.357834432871</c:v>
                </c:pt>
                <c:pt idx="19639">
                  <c:v>44156.41691550926</c:v>
                </c:pt>
                <c:pt idx="19640">
                  <c:v>44156.435442743059</c:v>
                </c:pt>
                <c:pt idx="19641">
                  <c:v>44156.441530034725</c:v>
                </c:pt>
                <c:pt idx="19642">
                  <c:v>44156.44677023148</c:v>
                </c:pt>
                <c:pt idx="19643">
                  <c:v>44156.448362569441</c:v>
                </c:pt>
                <c:pt idx="19644">
                  <c:v>44156.477848101851</c:v>
                </c:pt>
                <c:pt idx="19645">
                  <c:v>44156.487040659726</c:v>
                </c:pt>
                <c:pt idx="19646">
                  <c:v>44156.520101666669</c:v>
                </c:pt>
                <c:pt idx="19647">
                  <c:v>44156.523902986111</c:v>
                </c:pt>
                <c:pt idx="19648">
                  <c:v>44156.524391284722</c:v>
                </c:pt>
                <c:pt idx="19649">
                  <c:v>44156.585628854169</c:v>
                </c:pt>
                <c:pt idx="19650">
                  <c:v>44156.601263067132</c:v>
                </c:pt>
                <c:pt idx="19651">
                  <c:v>44156.642265555558</c:v>
                </c:pt>
                <c:pt idx="19652">
                  <c:v>44156.666692222221</c:v>
                </c:pt>
                <c:pt idx="19653">
                  <c:v>44156.746334837961</c:v>
                </c:pt>
                <c:pt idx="19654">
                  <c:v>44157.056199212966</c:v>
                </c:pt>
                <c:pt idx="19655">
                  <c:v>44157.062338888885</c:v>
                </c:pt>
                <c:pt idx="19656">
                  <c:v>44157.176441932868</c:v>
                </c:pt>
                <c:pt idx="19657">
                  <c:v>44157.184771840279</c:v>
                </c:pt>
                <c:pt idx="19658">
                  <c:v>44157.191890740738</c:v>
                </c:pt>
                <c:pt idx="19659">
                  <c:v>44157.19418215278</c:v>
                </c:pt>
                <c:pt idx="19660">
                  <c:v>44157.22706917824</c:v>
                </c:pt>
                <c:pt idx="19661">
                  <c:v>44157.22720947917</c:v>
                </c:pt>
                <c:pt idx="19662">
                  <c:v>44157.233101678241</c:v>
                </c:pt>
                <c:pt idx="19663">
                  <c:v>44157.241102094908</c:v>
                </c:pt>
                <c:pt idx="19664">
                  <c:v>44157.242617372685</c:v>
                </c:pt>
                <c:pt idx="19665">
                  <c:v>44157.293795625003</c:v>
                </c:pt>
                <c:pt idx="19666">
                  <c:v>44157.29594733796</c:v>
                </c:pt>
                <c:pt idx="19667">
                  <c:v>44157.300578587965</c:v>
                </c:pt>
                <c:pt idx="19668">
                  <c:v>44157.306307986109</c:v>
                </c:pt>
                <c:pt idx="19669">
                  <c:v>44157.311953668985</c:v>
                </c:pt>
                <c:pt idx="19670">
                  <c:v>44157.312711944447</c:v>
                </c:pt>
                <c:pt idx="19671">
                  <c:v>44157.313816145834</c:v>
                </c:pt>
                <c:pt idx="19672">
                  <c:v>44157.419442615741</c:v>
                </c:pt>
                <c:pt idx="19673">
                  <c:v>44157.488844525462</c:v>
                </c:pt>
                <c:pt idx="19674">
                  <c:v>44157.629059143517</c:v>
                </c:pt>
                <c:pt idx="19675">
                  <c:v>44157.757780497683</c:v>
                </c:pt>
                <c:pt idx="19676">
                  <c:v>44157.976012974534</c:v>
                </c:pt>
                <c:pt idx="19677">
                  <c:v>44158.175347847224</c:v>
                </c:pt>
                <c:pt idx="19678">
                  <c:v>44158.182582951391</c:v>
                </c:pt>
                <c:pt idx="19679">
                  <c:v>44158.184504930556</c:v>
                </c:pt>
                <c:pt idx="19680">
                  <c:v>44158.222470972221</c:v>
                </c:pt>
                <c:pt idx="19681">
                  <c:v>44158.226019895832</c:v>
                </c:pt>
                <c:pt idx="19682">
                  <c:v>44158.251344097225</c:v>
                </c:pt>
                <c:pt idx="19683">
                  <c:v>44158.258770763889</c:v>
                </c:pt>
                <c:pt idx="19684">
                  <c:v>44158.260636064813</c:v>
                </c:pt>
                <c:pt idx="19685">
                  <c:v>44158.267149548614</c:v>
                </c:pt>
                <c:pt idx="19686">
                  <c:v>44158.267720925927</c:v>
                </c:pt>
                <c:pt idx="19687">
                  <c:v>44158.329968495367</c:v>
                </c:pt>
                <c:pt idx="19688">
                  <c:v>44158.339638668978</c:v>
                </c:pt>
                <c:pt idx="19689">
                  <c:v>44158.349390856485</c:v>
                </c:pt>
                <c:pt idx="19690">
                  <c:v>44158.386036689815</c:v>
                </c:pt>
                <c:pt idx="19691">
                  <c:v>44158.389151319447</c:v>
                </c:pt>
                <c:pt idx="19692">
                  <c:v>44158.409958310185</c:v>
                </c:pt>
                <c:pt idx="19693">
                  <c:v>44158.424073125003</c:v>
                </c:pt>
                <c:pt idx="19694">
                  <c:v>44158.424135416666</c:v>
                </c:pt>
                <c:pt idx="19695">
                  <c:v>44158.43955703704</c:v>
                </c:pt>
                <c:pt idx="19696">
                  <c:v>44158.441627789354</c:v>
                </c:pt>
                <c:pt idx="19697">
                  <c:v>44158.450159409724</c:v>
                </c:pt>
                <c:pt idx="19698">
                  <c:v>44158.497941828704</c:v>
                </c:pt>
                <c:pt idx="19699">
                  <c:v>44158.500725798614</c:v>
                </c:pt>
                <c:pt idx="19700">
                  <c:v>44158.500827025462</c:v>
                </c:pt>
                <c:pt idx="19701">
                  <c:v>44158.501538240744</c:v>
                </c:pt>
                <c:pt idx="19702">
                  <c:v>44158.503323113429</c:v>
                </c:pt>
                <c:pt idx="19703">
                  <c:v>44158.536342627318</c:v>
                </c:pt>
                <c:pt idx="19704">
                  <c:v>44158.584728657406</c:v>
                </c:pt>
                <c:pt idx="19705">
                  <c:v>44158.653789502314</c:v>
                </c:pt>
                <c:pt idx="19706">
                  <c:v>44158.661534340281</c:v>
                </c:pt>
                <c:pt idx="19707">
                  <c:v>44158.672776030093</c:v>
                </c:pt>
                <c:pt idx="19708">
                  <c:v>44158.701117407407</c:v>
                </c:pt>
                <c:pt idx="19709">
                  <c:v>44158.722488946762</c:v>
                </c:pt>
                <c:pt idx="19710">
                  <c:v>44158.726199467594</c:v>
                </c:pt>
                <c:pt idx="19711">
                  <c:v>44158.728653749997</c:v>
                </c:pt>
                <c:pt idx="19712">
                  <c:v>44158.757017974538</c:v>
                </c:pt>
                <c:pt idx="19713">
                  <c:v>44159.117980138886</c:v>
                </c:pt>
                <c:pt idx="19714">
                  <c:v>44159.130659363429</c:v>
                </c:pt>
                <c:pt idx="19715">
                  <c:v>44159.136223310183</c:v>
                </c:pt>
                <c:pt idx="19716">
                  <c:v>44159.137550613428</c:v>
                </c:pt>
                <c:pt idx="19717">
                  <c:v>44159.156184548614</c:v>
                </c:pt>
                <c:pt idx="19718">
                  <c:v>44159.157850787036</c:v>
                </c:pt>
                <c:pt idx="19719">
                  <c:v>44159.159499907408</c:v>
                </c:pt>
                <c:pt idx="19720">
                  <c:v>44159.167018125001</c:v>
                </c:pt>
                <c:pt idx="19721">
                  <c:v>44159.180520381946</c:v>
                </c:pt>
                <c:pt idx="19722">
                  <c:v>44159.182870046294</c:v>
                </c:pt>
                <c:pt idx="19723">
                  <c:v>44159.183773009259</c:v>
                </c:pt>
                <c:pt idx="19724">
                  <c:v>44159.199130787034</c:v>
                </c:pt>
                <c:pt idx="19725">
                  <c:v>44159.216573715275</c:v>
                </c:pt>
                <c:pt idx="19726">
                  <c:v>44159.257830312497</c:v>
                </c:pt>
                <c:pt idx="19727">
                  <c:v>44159.258524722223</c:v>
                </c:pt>
                <c:pt idx="19728">
                  <c:v>44159.258626261573</c:v>
                </c:pt>
                <c:pt idx="19729">
                  <c:v>44159.260275370369</c:v>
                </c:pt>
                <c:pt idx="19730">
                  <c:v>44159.263965416663</c:v>
                </c:pt>
                <c:pt idx="19731">
                  <c:v>44159.274230659721</c:v>
                </c:pt>
                <c:pt idx="19732">
                  <c:v>44159.281944236114</c:v>
                </c:pt>
                <c:pt idx="19733">
                  <c:v>44159.282458310183</c:v>
                </c:pt>
                <c:pt idx="19734">
                  <c:v>44159.282577615741</c:v>
                </c:pt>
                <c:pt idx="19735">
                  <c:v>44159.282757349538</c:v>
                </c:pt>
                <c:pt idx="19736">
                  <c:v>44159.283612199077</c:v>
                </c:pt>
                <c:pt idx="19737">
                  <c:v>44159.336825671293</c:v>
                </c:pt>
                <c:pt idx="19738">
                  <c:v>44159.34082041667</c:v>
                </c:pt>
                <c:pt idx="19739">
                  <c:v>44159.341617604165</c:v>
                </c:pt>
                <c:pt idx="19740">
                  <c:v>44159.342656574074</c:v>
                </c:pt>
                <c:pt idx="19741">
                  <c:v>44159.361315636575</c:v>
                </c:pt>
                <c:pt idx="19742">
                  <c:v>44159.362029282405</c:v>
                </c:pt>
                <c:pt idx="19743">
                  <c:v>44159.37896396991</c:v>
                </c:pt>
                <c:pt idx="19744">
                  <c:v>44159.382923217592</c:v>
                </c:pt>
                <c:pt idx="19745">
                  <c:v>44159.386065856481</c:v>
                </c:pt>
                <c:pt idx="19746">
                  <c:v>44159.386501990739</c:v>
                </c:pt>
                <c:pt idx="19747">
                  <c:v>44159.390299548613</c:v>
                </c:pt>
                <c:pt idx="19748">
                  <c:v>44159.394875636572</c:v>
                </c:pt>
                <c:pt idx="19749">
                  <c:v>44159.396688541667</c:v>
                </c:pt>
                <c:pt idx="19750">
                  <c:v>44159.406526250001</c:v>
                </c:pt>
                <c:pt idx="19751">
                  <c:v>44159.441965543978</c:v>
                </c:pt>
                <c:pt idx="19752">
                  <c:v>44159.450446736111</c:v>
                </c:pt>
                <c:pt idx="19753">
                  <c:v>44159.45729416667</c:v>
                </c:pt>
                <c:pt idx="19754">
                  <c:v>44159.461005983794</c:v>
                </c:pt>
                <c:pt idx="19755">
                  <c:v>44159.4714284375</c:v>
                </c:pt>
                <c:pt idx="19756">
                  <c:v>44159.47213509259</c:v>
                </c:pt>
                <c:pt idx="19757">
                  <c:v>44159.473399166665</c:v>
                </c:pt>
                <c:pt idx="19758">
                  <c:v>44159.48205943287</c:v>
                </c:pt>
                <c:pt idx="19759">
                  <c:v>44159.491736018521</c:v>
                </c:pt>
                <c:pt idx="19760">
                  <c:v>44159.499049259262</c:v>
                </c:pt>
                <c:pt idx="19761">
                  <c:v>44159.500381226855</c:v>
                </c:pt>
                <c:pt idx="19762">
                  <c:v>44159.528438564812</c:v>
                </c:pt>
                <c:pt idx="19763">
                  <c:v>44159.547678807867</c:v>
                </c:pt>
                <c:pt idx="19764">
                  <c:v>44159.559731759262</c:v>
                </c:pt>
                <c:pt idx="19765">
                  <c:v>44159.564044143517</c:v>
                </c:pt>
                <c:pt idx="19766">
                  <c:v>44159.565091851851</c:v>
                </c:pt>
                <c:pt idx="19767">
                  <c:v>44159.56732321759</c:v>
                </c:pt>
                <c:pt idx="19768">
                  <c:v>44159.630632766202</c:v>
                </c:pt>
                <c:pt idx="19769">
                  <c:v>44159.66547965278</c:v>
                </c:pt>
                <c:pt idx="19770">
                  <c:v>44159.758686851848</c:v>
                </c:pt>
                <c:pt idx="19771">
                  <c:v>44159.761377465278</c:v>
                </c:pt>
                <c:pt idx="19772">
                  <c:v>44159.765080740741</c:v>
                </c:pt>
                <c:pt idx="19773">
                  <c:v>44160.119310497685</c:v>
                </c:pt>
                <c:pt idx="19774">
                  <c:v>44160.138172893516</c:v>
                </c:pt>
                <c:pt idx="19775">
                  <c:v>44160.146436261573</c:v>
                </c:pt>
                <c:pt idx="19776">
                  <c:v>44160.149672465275</c:v>
                </c:pt>
                <c:pt idx="19777">
                  <c:v>44160.162688252312</c:v>
                </c:pt>
                <c:pt idx="19778">
                  <c:v>44160.216341724539</c:v>
                </c:pt>
                <c:pt idx="19779">
                  <c:v>44160.229634861113</c:v>
                </c:pt>
                <c:pt idx="19780">
                  <c:v>44160.298678738429</c:v>
                </c:pt>
                <c:pt idx="19781">
                  <c:v>44160.326582835645</c:v>
                </c:pt>
                <c:pt idx="19782">
                  <c:v>44160.326766076389</c:v>
                </c:pt>
                <c:pt idx="19783">
                  <c:v>44160.32825766204</c:v>
                </c:pt>
                <c:pt idx="19784">
                  <c:v>44160.329576747688</c:v>
                </c:pt>
                <c:pt idx="19785">
                  <c:v>44160.332659837964</c:v>
                </c:pt>
                <c:pt idx="19786">
                  <c:v>44160.334129525465</c:v>
                </c:pt>
                <c:pt idx="19787">
                  <c:v>44160.338258541669</c:v>
                </c:pt>
                <c:pt idx="19788">
                  <c:v>44160.338524074075</c:v>
                </c:pt>
                <c:pt idx="19789">
                  <c:v>44160.339384942126</c:v>
                </c:pt>
                <c:pt idx="19790">
                  <c:v>44160.339389895831</c:v>
                </c:pt>
                <c:pt idx="19791">
                  <c:v>44160.339764328703</c:v>
                </c:pt>
                <c:pt idx="19792">
                  <c:v>44160.339926307868</c:v>
                </c:pt>
                <c:pt idx="19793">
                  <c:v>44160.340327268517</c:v>
                </c:pt>
                <c:pt idx="19794">
                  <c:v>44160.351973865741</c:v>
                </c:pt>
                <c:pt idx="19795">
                  <c:v>44160.35788949074</c:v>
                </c:pt>
                <c:pt idx="19796">
                  <c:v>44160.383651041666</c:v>
                </c:pt>
                <c:pt idx="19797">
                  <c:v>44160.384667256942</c:v>
                </c:pt>
                <c:pt idx="19798">
                  <c:v>44160.396596805556</c:v>
                </c:pt>
                <c:pt idx="19799">
                  <c:v>44160.406395046295</c:v>
                </c:pt>
                <c:pt idx="19800">
                  <c:v>44160.416643414355</c:v>
                </c:pt>
                <c:pt idx="19801">
                  <c:v>44160.422181932867</c:v>
                </c:pt>
                <c:pt idx="19802">
                  <c:v>44160.43635596065</c:v>
                </c:pt>
                <c:pt idx="19803">
                  <c:v>44160.472392187497</c:v>
                </c:pt>
                <c:pt idx="19804">
                  <c:v>44160.486670300925</c:v>
                </c:pt>
                <c:pt idx="19805">
                  <c:v>44160.487778680559</c:v>
                </c:pt>
                <c:pt idx="19806">
                  <c:v>44160.494273310185</c:v>
                </c:pt>
                <c:pt idx="19807">
                  <c:v>44160.495912800929</c:v>
                </c:pt>
                <c:pt idx="19808">
                  <c:v>44160.502865567127</c:v>
                </c:pt>
                <c:pt idx="19809">
                  <c:v>44160.522832256946</c:v>
                </c:pt>
                <c:pt idx="19810">
                  <c:v>44160.528469432873</c:v>
                </c:pt>
                <c:pt idx="19811">
                  <c:v>44160.568455474538</c:v>
                </c:pt>
                <c:pt idx="19812">
                  <c:v>44160.579903449077</c:v>
                </c:pt>
                <c:pt idx="19813">
                  <c:v>44160.606332881944</c:v>
                </c:pt>
                <c:pt idx="19814">
                  <c:v>44160.628174502315</c:v>
                </c:pt>
                <c:pt idx="19815">
                  <c:v>44160.633082488428</c:v>
                </c:pt>
                <c:pt idx="19816">
                  <c:v>44160.826175358794</c:v>
                </c:pt>
                <c:pt idx="19817">
                  <c:v>44160.861303726851</c:v>
                </c:pt>
                <c:pt idx="19818">
                  <c:v>44161.129258391207</c:v>
                </c:pt>
                <c:pt idx="19819">
                  <c:v>44161.174967997686</c:v>
                </c:pt>
                <c:pt idx="19820">
                  <c:v>44161.176066828702</c:v>
                </c:pt>
                <c:pt idx="19821">
                  <c:v>44161.176555752318</c:v>
                </c:pt>
                <c:pt idx="19822">
                  <c:v>44161.184580486108</c:v>
                </c:pt>
                <c:pt idx="19823">
                  <c:v>44161.199890949072</c:v>
                </c:pt>
                <c:pt idx="19824">
                  <c:v>44161.200664166667</c:v>
                </c:pt>
                <c:pt idx="19825">
                  <c:v>44161.209894525462</c:v>
                </c:pt>
                <c:pt idx="19826">
                  <c:v>44161.21560570602</c:v>
                </c:pt>
                <c:pt idx="19827">
                  <c:v>44161.21789010417</c:v>
                </c:pt>
                <c:pt idx="19828">
                  <c:v>44161.223053055553</c:v>
                </c:pt>
                <c:pt idx="19829">
                  <c:v>44161.226940127315</c:v>
                </c:pt>
                <c:pt idx="19830">
                  <c:v>44161.227428298611</c:v>
                </c:pt>
                <c:pt idx="19831">
                  <c:v>44161.23120652778</c:v>
                </c:pt>
                <c:pt idx="19832">
                  <c:v>44161.231764131946</c:v>
                </c:pt>
                <c:pt idx="19833">
                  <c:v>44161.238040185184</c:v>
                </c:pt>
                <c:pt idx="19834">
                  <c:v>44161.247526967592</c:v>
                </c:pt>
                <c:pt idx="19835">
                  <c:v>44161.249022013886</c:v>
                </c:pt>
                <c:pt idx="19836">
                  <c:v>44161.254528229168</c:v>
                </c:pt>
                <c:pt idx="19837">
                  <c:v>44161.254548541663</c:v>
                </c:pt>
                <c:pt idx="19838">
                  <c:v>44161.254660057872</c:v>
                </c:pt>
                <c:pt idx="19839">
                  <c:v>44161.260953935183</c:v>
                </c:pt>
                <c:pt idx="19840">
                  <c:v>44161.263358472221</c:v>
                </c:pt>
                <c:pt idx="19841">
                  <c:v>44161.28089037037</c:v>
                </c:pt>
                <c:pt idx="19842">
                  <c:v>44161.28979574074</c:v>
                </c:pt>
                <c:pt idx="19843">
                  <c:v>44161.305290115743</c:v>
                </c:pt>
                <c:pt idx="19844">
                  <c:v>44161.328936273145</c:v>
                </c:pt>
                <c:pt idx="19845">
                  <c:v>44161.342725092596</c:v>
                </c:pt>
                <c:pt idx="19846">
                  <c:v>44161.383217731483</c:v>
                </c:pt>
                <c:pt idx="19847">
                  <c:v>44161.396071030096</c:v>
                </c:pt>
                <c:pt idx="19848">
                  <c:v>44161.396929016206</c:v>
                </c:pt>
                <c:pt idx="19849">
                  <c:v>44161.405458090281</c:v>
                </c:pt>
                <c:pt idx="19850">
                  <c:v>44161.410806018517</c:v>
                </c:pt>
                <c:pt idx="19851">
                  <c:v>44161.411532986109</c:v>
                </c:pt>
                <c:pt idx="19852">
                  <c:v>44161.423072002312</c:v>
                </c:pt>
                <c:pt idx="19853">
                  <c:v>44161.482380208334</c:v>
                </c:pt>
                <c:pt idx="19854">
                  <c:v>44161.536826493058</c:v>
                </c:pt>
                <c:pt idx="19855">
                  <c:v>44161.611755706021</c:v>
                </c:pt>
                <c:pt idx="19856">
                  <c:v>44161.633018402776</c:v>
                </c:pt>
                <c:pt idx="19857">
                  <c:v>44161.634092349537</c:v>
                </c:pt>
                <c:pt idx="19858">
                  <c:v>44161.637420347222</c:v>
                </c:pt>
                <c:pt idx="19859">
                  <c:v>44161.638805011571</c:v>
                </c:pt>
                <c:pt idx="19860">
                  <c:v>44161.648095509256</c:v>
                </c:pt>
                <c:pt idx="19861">
                  <c:v>44161.658192962961</c:v>
                </c:pt>
                <c:pt idx="19862">
                  <c:v>44161.664172870369</c:v>
                </c:pt>
                <c:pt idx="19863">
                  <c:v>44161.670731678241</c:v>
                </c:pt>
                <c:pt idx="19864">
                  <c:v>44161.671547731479</c:v>
                </c:pt>
                <c:pt idx="19865">
                  <c:v>44161.672441805553</c:v>
                </c:pt>
                <c:pt idx="19866">
                  <c:v>44161.677836898147</c:v>
                </c:pt>
                <c:pt idx="19867">
                  <c:v>44161.720542187497</c:v>
                </c:pt>
                <c:pt idx="19868">
                  <c:v>44161.767827002317</c:v>
                </c:pt>
                <c:pt idx="19869">
                  <c:v>44161.95939729167</c:v>
                </c:pt>
                <c:pt idx="19870">
                  <c:v>44162.138342835649</c:v>
                </c:pt>
                <c:pt idx="19871">
                  <c:v>44162.180045451387</c:v>
                </c:pt>
                <c:pt idx="19872">
                  <c:v>44162.181509409726</c:v>
                </c:pt>
                <c:pt idx="19873">
                  <c:v>44162.216557754633</c:v>
                </c:pt>
                <c:pt idx="19874">
                  <c:v>44162.219195289355</c:v>
                </c:pt>
                <c:pt idx="19875">
                  <c:v>44162.261751064812</c:v>
                </c:pt>
                <c:pt idx="19876">
                  <c:v>44162.272701388887</c:v>
                </c:pt>
                <c:pt idx="19877">
                  <c:v>44162.28853672454</c:v>
                </c:pt>
                <c:pt idx="19878">
                  <c:v>44162.291738854168</c:v>
                </c:pt>
                <c:pt idx="19879">
                  <c:v>44162.316399085648</c:v>
                </c:pt>
                <c:pt idx="19880">
                  <c:v>44162.317113275465</c:v>
                </c:pt>
                <c:pt idx="19881">
                  <c:v>44162.322308912037</c:v>
                </c:pt>
                <c:pt idx="19882">
                  <c:v>44162.351117812497</c:v>
                </c:pt>
                <c:pt idx="19883">
                  <c:v>44162.35395556713</c:v>
                </c:pt>
                <c:pt idx="19884">
                  <c:v>44162.362889756943</c:v>
                </c:pt>
                <c:pt idx="19885">
                  <c:v>44162.364524745368</c:v>
                </c:pt>
                <c:pt idx="19886">
                  <c:v>44162.366697152778</c:v>
                </c:pt>
                <c:pt idx="19887">
                  <c:v>44162.372597627313</c:v>
                </c:pt>
                <c:pt idx="19888">
                  <c:v>44162.373120219905</c:v>
                </c:pt>
                <c:pt idx="19889">
                  <c:v>44162.40136103009</c:v>
                </c:pt>
                <c:pt idx="19890">
                  <c:v>44162.433658321759</c:v>
                </c:pt>
                <c:pt idx="19891">
                  <c:v>44162.439595497686</c:v>
                </c:pt>
                <c:pt idx="19892">
                  <c:v>44162.445419699077</c:v>
                </c:pt>
                <c:pt idx="19893">
                  <c:v>44162.458643900463</c:v>
                </c:pt>
                <c:pt idx="19894">
                  <c:v>44162.459470949078</c:v>
                </c:pt>
                <c:pt idx="19895">
                  <c:v>44162.477120405092</c:v>
                </c:pt>
                <c:pt idx="19896">
                  <c:v>44162.487144525461</c:v>
                </c:pt>
                <c:pt idx="19897">
                  <c:v>44162.490367361112</c:v>
                </c:pt>
                <c:pt idx="19898">
                  <c:v>44162.502918136575</c:v>
                </c:pt>
                <c:pt idx="19899">
                  <c:v>44162.513788298609</c:v>
                </c:pt>
                <c:pt idx="19900">
                  <c:v>44162.515273530094</c:v>
                </c:pt>
                <c:pt idx="19901">
                  <c:v>44162.518948101853</c:v>
                </c:pt>
                <c:pt idx="19902">
                  <c:v>44162.520827673608</c:v>
                </c:pt>
                <c:pt idx="19903">
                  <c:v>44162.580168935187</c:v>
                </c:pt>
                <c:pt idx="19904">
                  <c:v>44162.6194077662</c:v>
                </c:pt>
                <c:pt idx="19905">
                  <c:v>44162.637551319443</c:v>
                </c:pt>
                <c:pt idx="19906">
                  <c:v>44162.638321620369</c:v>
                </c:pt>
                <c:pt idx="19907">
                  <c:v>44162.663767280093</c:v>
                </c:pt>
                <c:pt idx="19908">
                  <c:v>44162.665282222224</c:v>
                </c:pt>
                <c:pt idx="19909">
                  <c:v>44162.665989189816</c:v>
                </c:pt>
                <c:pt idx="19910">
                  <c:v>44163.03104991898</c:v>
                </c:pt>
                <c:pt idx="19911">
                  <c:v>44163.208786215277</c:v>
                </c:pt>
                <c:pt idx="19912">
                  <c:v>44163.209221550926</c:v>
                </c:pt>
                <c:pt idx="19913">
                  <c:v>44163.211658622684</c:v>
                </c:pt>
                <c:pt idx="19914">
                  <c:v>44163.213588217593</c:v>
                </c:pt>
                <c:pt idx="19915">
                  <c:v>44163.309398310186</c:v>
                </c:pt>
                <c:pt idx="19916">
                  <c:v>44163.309953368058</c:v>
                </c:pt>
                <c:pt idx="19917">
                  <c:v>44163.364043622685</c:v>
                </c:pt>
                <c:pt idx="19918">
                  <c:v>44163.3648521875</c:v>
                </c:pt>
                <c:pt idx="19919">
                  <c:v>44163.366925358794</c:v>
                </c:pt>
                <c:pt idx="19920">
                  <c:v>44163.368569189814</c:v>
                </c:pt>
                <c:pt idx="19921">
                  <c:v>44163.371013449076</c:v>
                </c:pt>
                <c:pt idx="19922">
                  <c:v>44163.394867719908</c:v>
                </c:pt>
                <c:pt idx="19923">
                  <c:v>44163.465680636575</c:v>
                </c:pt>
                <c:pt idx="19924">
                  <c:v>44163.467437546293</c:v>
                </c:pt>
                <c:pt idx="19925">
                  <c:v>44163.468090891205</c:v>
                </c:pt>
                <c:pt idx="19926">
                  <c:v>44163.471656932874</c:v>
                </c:pt>
                <c:pt idx="19927">
                  <c:v>44163.549863495369</c:v>
                </c:pt>
                <c:pt idx="19928">
                  <c:v>44163.55045534722</c:v>
                </c:pt>
                <c:pt idx="19929">
                  <c:v>44163.678191817133</c:v>
                </c:pt>
                <c:pt idx="19930">
                  <c:v>44163.678752638887</c:v>
                </c:pt>
                <c:pt idx="19931">
                  <c:v>44163.695521145833</c:v>
                </c:pt>
                <c:pt idx="19932">
                  <c:v>44163.770052569445</c:v>
                </c:pt>
                <c:pt idx="19933">
                  <c:v>44164.050192881943</c:v>
                </c:pt>
                <c:pt idx="19934">
                  <c:v>44164.162019189818</c:v>
                </c:pt>
                <c:pt idx="19935">
                  <c:v>44164.243746932872</c:v>
                </c:pt>
                <c:pt idx="19936">
                  <c:v>44164.245975648148</c:v>
                </c:pt>
                <c:pt idx="19937">
                  <c:v>44164.253795208337</c:v>
                </c:pt>
                <c:pt idx="19938">
                  <c:v>44164.28816984954</c:v>
                </c:pt>
                <c:pt idx="19939">
                  <c:v>44164.306338414353</c:v>
                </c:pt>
                <c:pt idx="19940">
                  <c:v>44164.36238554398</c:v>
                </c:pt>
                <c:pt idx="19941">
                  <c:v>44164.463522615741</c:v>
                </c:pt>
                <c:pt idx="19942">
                  <c:v>44164.478835150461</c:v>
                </c:pt>
                <c:pt idx="19943">
                  <c:v>44164.482165208334</c:v>
                </c:pt>
                <c:pt idx="19944">
                  <c:v>44164.518911840278</c:v>
                </c:pt>
                <c:pt idx="19945">
                  <c:v>44164.548715810182</c:v>
                </c:pt>
                <c:pt idx="19946">
                  <c:v>44164.558279976853</c:v>
                </c:pt>
                <c:pt idx="19947">
                  <c:v>44164.692296689813</c:v>
                </c:pt>
                <c:pt idx="19948">
                  <c:v>44165.138057673612</c:v>
                </c:pt>
                <c:pt idx="19949">
                  <c:v>44165.170668668979</c:v>
                </c:pt>
                <c:pt idx="19950">
                  <c:v>44165.178839849534</c:v>
                </c:pt>
                <c:pt idx="19951">
                  <c:v>44165.189643993057</c:v>
                </c:pt>
                <c:pt idx="19952">
                  <c:v>44165.20715065972</c:v>
                </c:pt>
                <c:pt idx="19953">
                  <c:v>44165.232712974539</c:v>
                </c:pt>
                <c:pt idx="19954">
                  <c:v>44165.241052986108</c:v>
                </c:pt>
                <c:pt idx="19955">
                  <c:v>44165.243403310182</c:v>
                </c:pt>
                <c:pt idx="19956">
                  <c:v>44165.256912164354</c:v>
                </c:pt>
                <c:pt idx="19957">
                  <c:v>44165.258623391201</c:v>
                </c:pt>
                <c:pt idx="19958">
                  <c:v>44165.263162094911</c:v>
                </c:pt>
                <c:pt idx="19959">
                  <c:v>44165.263737870373</c:v>
                </c:pt>
                <c:pt idx="19960">
                  <c:v>44165.287689699071</c:v>
                </c:pt>
                <c:pt idx="19961">
                  <c:v>44165.379959918981</c:v>
                </c:pt>
                <c:pt idx="19962">
                  <c:v>44165.380638645831</c:v>
                </c:pt>
                <c:pt idx="19963">
                  <c:v>44165.427688587966</c:v>
                </c:pt>
                <c:pt idx="19964">
                  <c:v>44165.446264999999</c:v>
                </c:pt>
                <c:pt idx="19965">
                  <c:v>44165.446871354165</c:v>
                </c:pt>
                <c:pt idx="19966">
                  <c:v>44165.467447581017</c:v>
                </c:pt>
                <c:pt idx="19967">
                  <c:v>44165.468178229166</c:v>
                </c:pt>
                <c:pt idx="19968">
                  <c:v>44165.482548541666</c:v>
                </c:pt>
                <c:pt idx="19969">
                  <c:v>44165.491208344909</c:v>
                </c:pt>
                <c:pt idx="19970">
                  <c:v>44165.532828437499</c:v>
                </c:pt>
                <c:pt idx="19971">
                  <c:v>44165.566632754628</c:v>
                </c:pt>
                <c:pt idx="19972">
                  <c:v>44165.61068701389</c:v>
                </c:pt>
                <c:pt idx="19973">
                  <c:v>44165.632776087965</c:v>
                </c:pt>
                <c:pt idx="19974">
                  <c:v>44165.639500243058</c:v>
                </c:pt>
                <c:pt idx="19975">
                  <c:v>44165.663257268519</c:v>
                </c:pt>
                <c:pt idx="19976">
                  <c:v>44166.125176388887</c:v>
                </c:pt>
                <c:pt idx="19977">
                  <c:v>44166.136310671296</c:v>
                </c:pt>
                <c:pt idx="19978">
                  <c:v>44166.245869317128</c:v>
                </c:pt>
                <c:pt idx="19979">
                  <c:v>44166.246819050924</c:v>
                </c:pt>
                <c:pt idx="19980">
                  <c:v>44166.323960972222</c:v>
                </c:pt>
                <c:pt idx="19981">
                  <c:v>44166.342567245367</c:v>
                </c:pt>
                <c:pt idx="19982">
                  <c:v>44166.367674224537</c:v>
                </c:pt>
                <c:pt idx="19983">
                  <c:v>44166.38544085648</c:v>
                </c:pt>
                <c:pt idx="19984">
                  <c:v>44166.385971331016</c:v>
                </c:pt>
                <c:pt idx="19985">
                  <c:v>44166.423981851854</c:v>
                </c:pt>
                <c:pt idx="19986">
                  <c:v>44166.424398819443</c:v>
                </c:pt>
                <c:pt idx="19987">
                  <c:v>44166.460050520836</c:v>
                </c:pt>
                <c:pt idx="19988">
                  <c:v>44166.461585069446</c:v>
                </c:pt>
                <c:pt idx="19989">
                  <c:v>44166.552142118053</c:v>
                </c:pt>
                <c:pt idx="19990">
                  <c:v>44166.561916574072</c:v>
                </c:pt>
                <c:pt idx="19991">
                  <c:v>44166.568466990742</c:v>
                </c:pt>
                <c:pt idx="19992">
                  <c:v>44166.606310393516</c:v>
                </c:pt>
                <c:pt idx="19993">
                  <c:v>44166.607645277778</c:v>
                </c:pt>
                <c:pt idx="19994">
                  <c:v>44166.633910034725</c:v>
                </c:pt>
                <c:pt idx="19995">
                  <c:v>44166.63733380787</c:v>
                </c:pt>
                <c:pt idx="19996">
                  <c:v>44166.65009072917</c:v>
                </c:pt>
                <c:pt idx="19997">
                  <c:v>44166.658249548615</c:v>
                </c:pt>
                <c:pt idx="19998">
                  <c:v>44166.660508043984</c:v>
                </c:pt>
                <c:pt idx="19999">
                  <c:v>44166.661514375002</c:v>
                </c:pt>
                <c:pt idx="20000">
                  <c:v>44166.662447627314</c:v>
                </c:pt>
                <c:pt idx="20001">
                  <c:v>44166.6711827662</c:v>
                </c:pt>
                <c:pt idx="20002">
                  <c:v>44166.688425300927</c:v>
                </c:pt>
                <c:pt idx="20003">
                  <c:v>44166.702824814813</c:v>
                </c:pt>
                <c:pt idx="20004">
                  <c:v>44167.042799618059</c:v>
                </c:pt>
                <c:pt idx="20005">
                  <c:v>44167.07191165509</c:v>
                </c:pt>
                <c:pt idx="20006">
                  <c:v>44167.095371342592</c:v>
                </c:pt>
                <c:pt idx="20007">
                  <c:v>44167.144067789355</c:v>
                </c:pt>
                <c:pt idx="20008">
                  <c:v>44167.160789699075</c:v>
                </c:pt>
                <c:pt idx="20009">
                  <c:v>44167.195648692126</c:v>
                </c:pt>
                <c:pt idx="20010">
                  <c:v>44167.196818391203</c:v>
                </c:pt>
                <c:pt idx="20011">
                  <c:v>44167.197256354164</c:v>
                </c:pt>
                <c:pt idx="20012">
                  <c:v>44167.201358611113</c:v>
                </c:pt>
                <c:pt idx="20013">
                  <c:v>44167.210282766202</c:v>
                </c:pt>
                <c:pt idx="20014">
                  <c:v>44167.215209340276</c:v>
                </c:pt>
                <c:pt idx="20015">
                  <c:v>44167.249732824072</c:v>
                </c:pt>
                <c:pt idx="20016">
                  <c:v>44167.250174537039</c:v>
                </c:pt>
                <c:pt idx="20017">
                  <c:v>44167.253753831021</c:v>
                </c:pt>
                <c:pt idx="20018">
                  <c:v>44167.264563425924</c:v>
                </c:pt>
                <c:pt idx="20019">
                  <c:v>44167.309922638888</c:v>
                </c:pt>
                <c:pt idx="20020">
                  <c:v>44167.316484583331</c:v>
                </c:pt>
                <c:pt idx="20021">
                  <c:v>44167.331370011576</c:v>
                </c:pt>
                <c:pt idx="20022">
                  <c:v>44167.334547546299</c:v>
                </c:pt>
                <c:pt idx="20023">
                  <c:v>44167.334934305552</c:v>
                </c:pt>
                <c:pt idx="20024">
                  <c:v>44167.34020752315</c:v>
                </c:pt>
                <c:pt idx="20025">
                  <c:v>44167.369758437497</c:v>
                </c:pt>
                <c:pt idx="20026">
                  <c:v>44167.370333252315</c:v>
                </c:pt>
                <c:pt idx="20027">
                  <c:v>44167.4390083912</c:v>
                </c:pt>
                <c:pt idx="20028">
                  <c:v>44167.440741782404</c:v>
                </c:pt>
                <c:pt idx="20029">
                  <c:v>44167.457005879631</c:v>
                </c:pt>
                <c:pt idx="20030">
                  <c:v>44167.483898333332</c:v>
                </c:pt>
                <c:pt idx="20031">
                  <c:v>44167.486193287034</c:v>
                </c:pt>
                <c:pt idx="20032">
                  <c:v>44167.69408577546</c:v>
                </c:pt>
                <c:pt idx="20033">
                  <c:v>44167.940153090276</c:v>
                </c:pt>
                <c:pt idx="20034">
                  <c:v>44168.191269699077</c:v>
                </c:pt>
                <c:pt idx="20035">
                  <c:v>44168.200850821762</c:v>
                </c:pt>
                <c:pt idx="20036">
                  <c:v>44168.233309895833</c:v>
                </c:pt>
                <c:pt idx="20037">
                  <c:v>44168.235820393522</c:v>
                </c:pt>
                <c:pt idx="20038">
                  <c:v>44168.239503969904</c:v>
                </c:pt>
                <c:pt idx="20039">
                  <c:v>44168.254584016206</c:v>
                </c:pt>
                <c:pt idx="20040">
                  <c:v>44168.262694872683</c:v>
                </c:pt>
                <c:pt idx="20041">
                  <c:v>44168.268497916666</c:v>
                </c:pt>
                <c:pt idx="20042">
                  <c:v>44168.271404768515</c:v>
                </c:pt>
                <c:pt idx="20043">
                  <c:v>44168.317750173614</c:v>
                </c:pt>
                <c:pt idx="20044">
                  <c:v>44168.329413206018</c:v>
                </c:pt>
                <c:pt idx="20045">
                  <c:v>44168.332520428237</c:v>
                </c:pt>
                <c:pt idx="20046">
                  <c:v>44168.351034918982</c:v>
                </c:pt>
                <c:pt idx="20047">
                  <c:v>44168.352632071757</c:v>
                </c:pt>
                <c:pt idx="20048">
                  <c:v>44168.374897245369</c:v>
                </c:pt>
                <c:pt idx="20049">
                  <c:v>44168.404887488425</c:v>
                </c:pt>
                <c:pt idx="20050">
                  <c:v>44168.406452835647</c:v>
                </c:pt>
                <c:pt idx="20051">
                  <c:v>44168.421416921294</c:v>
                </c:pt>
                <c:pt idx="20052">
                  <c:v>44168.456028993052</c:v>
                </c:pt>
                <c:pt idx="20053">
                  <c:v>44168.457777766205</c:v>
                </c:pt>
                <c:pt idx="20054">
                  <c:v>44168.461164293978</c:v>
                </c:pt>
                <c:pt idx="20055">
                  <c:v>44168.506171597219</c:v>
                </c:pt>
                <c:pt idx="20056">
                  <c:v>44168.507565775464</c:v>
                </c:pt>
                <c:pt idx="20057">
                  <c:v>44168.517794398147</c:v>
                </c:pt>
                <c:pt idx="20058">
                  <c:v>44168.546354479164</c:v>
                </c:pt>
                <c:pt idx="20059">
                  <c:v>44168.590878206021</c:v>
                </c:pt>
                <c:pt idx="20060">
                  <c:v>44168.601136249999</c:v>
                </c:pt>
                <c:pt idx="20061">
                  <c:v>44168.627799930553</c:v>
                </c:pt>
                <c:pt idx="20062">
                  <c:v>44168.643022222219</c:v>
                </c:pt>
                <c:pt idx="20063">
                  <c:v>44168.650111435185</c:v>
                </c:pt>
                <c:pt idx="20064">
                  <c:v>44168.652994687502</c:v>
                </c:pt>
                <c:pt idx="20065">
                  <c:v>44168.690687569448</c:v>
                </c:pt>
                <c:pt idx="20066">
                  <c:v>44168.692837939816</c:v>
                </c:pt>
                <c:pt idx="20067">
                  <c:v>44168.694243113423</c:v>
                </c:pt>
                <c:pt idx="20068">
                  <c:v>44168.723407604164</c:v>
                </c:pt>
                <c:pt idx="20069">
                  <c:v>44168.734126817129</c:v>
                </c:pt>
                <c:pt idx="20070">
                  <c:v>44168.74912576389</c:v>
                </c:pt>
                <c:pt idx="20071">
                  <c:v>44168.766804502317</c:v>
                </c:pt>
                <c:pt idx="20072">
                  <c:v>44168.870414097219</c:v>
                </c:pt>
                <c:pt idx="20073">
                  <c:v>44169.006592013888</c:v>
                </c:pt>
                <c:pt idx="20074">
                  <c:v>44169.039240833335</c:v>
                </c:pt>
                <c:pt idx="20075">
                  <c:v>44169.087783310184</c:v>
                </c:pt>
                <c:pt idx="20076">
                  <c:v>44169.093800092596</c:v>
                </c:pt>
                <c:pt idx="20077">
                  <c:v>44169.14585202546</c:v>
                </c:pt>
                <c:pt idx="20078">
                  <c:v>44169.14589590278</c:v>
                </c:pt>
                <c:pt idx="20079">
                  <c:v>44169.155040150465</c:v>
                </c:pt>
                <c:pt idx="20080">
                  <c:v>44169.155583761574</c:v>
                </c:pt>
                <c:pt idx="20081">
                  <c:v>44169.159735138892</c:v>
                </c:pt>
                <c:pt idx="20082">
                  <c:v>44169.161136481482</c:v>
                </c:pt>
                <c:pt idx="20083">
                  <c:v>44169.167913252313</c:v>
                </c:pt>
                <c:pt idx="20084">
                  <c:v>44169.176458969909</c:v>
                </c:pt>
                <c:pt idx="20085">
                  <c:v>44169.189796874998</c:v>
                </c:pt>
                <c:pt idx="20086">
                  <c:v>44169.217531527778</c:v>
                </c:pt>
                <c:pt idx="20087">
                  <c:v>44169.219869803244</c:v>
                </c:pt>
                <c:pt idx="20088">
                  <c:v>44169.227972789355</c:v>
                </c:pt>
                <c:pt idx="20089">
                  <c:v>44169.232051562503</c:v>
                </c:pt>
                <c:pt idx="20090">
                  <c:v>44169.249547013889</c:v>
                </c:pt>
                <c:pt idx="20091">
                  <c:v>44169.249832175927</c:v>
                </c:pt>
                <c:pt idx="20092">
                  <c:v>44169.263858645834</c:v>
                </c:pt>
                <c:pt idx="20093">
                  <c:v>44169.294787708335</c:v>
                </c:pt>
                <c:pt idx="20094">
                  <c:v>44169.330005254633</c:v>
                </c:pt>
                <c:pt idx="20095">
                  <c:v>44169.359758125</c:v>
                </c:pt>
                <c:pt idx="20096">
                  <c:v>44169.362131192131</c:v>
                </c:pt>
                <c:pt idx="20097">
                  <c:v>44169.377611504628</c:v>
                </c:pt>
                <c:pt idx="20098">
                  <c:v>44169.379181550925</c:v>
                </c:pt>
                <c:pt idx="20099">
                  <c:v>44169.39192105324</c:v>
                </c:pt>
                <c:pt idx="20100">
                  <c:v>44169.396123645834</c:v>
                </c:pt>
                <c:pt idx="20101">
                  <c:v>44169.398173379632</c:v>
                </c:pt>
                <c:pt idx="20102">
                  <c:v>44169.409120069446</c:v>
                </c:pt>
                <c:pt idx="20103">
                  <c:v>44169.424365868057</c:v>
                </c:pt>
                <c:pt idx="20104">
                  <c:v>44169.429623460652</c:v>
                </c:pt>
                <c:pt idx="20105">
                  <c:v>44169.454191747682</c:v>
                </c:pt>
                <c:pt idx="20106">
                  <c:v>44169.46064041667</c:v>
                </c:pt>
                <c:pt idx="20107">
                  <c:v>44169.461182488427</c:v>
                </c:pt>
                <c:pt idx="20108">
                  <c:v>44169.4665622338</c:v>
                </c:pt>
                <c:pt idx="20109">
                  <c:v>44169.476527175924</c:v>
                </c:pt>
                <c:pt idx="20110">
                  <c:v>44169.483823518516</c:v>
                </c:pt>
                <c:pt idx="20111">
                  <c:v>44169.521949224538</c:v>
                </c:pt>
                <c:pt idx="20112">
                  <c:v>44169.585975185182</c:v>
                </c:pt>
                <c:pt idx="20113">
                  <c:v>44169.615913703703</c:v>
                </c:pt>
                <c:pt idx="20114">
                  <c:v>44169.681429386575</c:v>
                </c:pt>
                <c:pt idx="20115">
                  <c:v>44169.709245092592</c:v>
                </c:pt>
                <c:pt idx="20116">
                  <c:v>44169.737011030091</c:v>
                </c:pt>
                <c:pt idx="20117">
                  <c:v>44169.747973541664</c:v>
                </c:pt>
                <c:pt idx="20118">
                  <c:v>44169.779056990737</c:v>
                </c:pt>
                <c:pt idx="20119">
                  <c:v>44169.77966266204</c:v>
                </c:pt>
                <c:pt idx="20120">
                  <c:v>44169.796112245371</c:v>
                </c:pt>
                <c:pt idx="20121">
                  <c:v>44169.872715775462</c:v>
                </c:pt>
                <c:pt idx="20122">
                  <c:v>44169.944878668983</c:v>
                </c:pt>
                <c:pt idx="20123">
                  <c:v>44169.969321516204</c:v>
                </c:pt>
                <c:pt idx="20124">
                  <c:v>44169.987011990743</c:v>
                </c:pt>
                <c:pt idx="20125">
                  <c:v>44170.312773888887</c:v>
                </c:pt>
                <c:pt idx="20126">
                  <c:v>44170.320036597222</c:v>
                </c:pt>
                <c:pt idx="20127">
                  <c:v>44170.517529710647</c:v>
                </c:pt>
                <c:pt idx="20128">
                  <c:v>44170.592952754632</c:v>
                </c:pt>
                <c:pt idx="20129">
                  <c:v>44170.60406824074</c:v>
                </c:pt>
                <c:pt idx="20130">
                  <c:v>44170.652997372687</c:v>
                </c:pt>
                <c:pt idx="20131">
                  <c:v>44170.92237025463</c:v>
                </c:pt>
                <c:pt idx="20132">
                  <c:v>44171.071336712965</c:v>
                </c:pt>
                <c:pt idx="20133">
                  <c:v>44171.363795821759</c:v>
                </c:pt>
                <c:pt idx="20134">
                  <c:v>44171.427110625002</c:v>
                </c:pt>
                <c:pt idx="20135">
                  <c:v>44171.457909675926</c:v>
                </c:pt>
                <c:pt idx="20136">
                  <c:v>44171.461162118052</c:v>
                </c:pt>
                <c:pt idx="20137">
                  <c:v>44171.462928946756</c:v>
                </c:pt>
                <c:pt idx="20138">
                  <c:v>44171.472203935184</c:v>
                </c:pt>
                <c:pt idx="20139">
                  <c:v>44171.480473680553</c:v>
                </c:pt>
                <c:pt idx="20140">
                  <c:v>44171.484126574076</c:v>
                </c:pt>
                <c:pt idx="20141">
                  <c:v>44171.48456420139</c:v>
                </c:pt>
                <c:pt idx="20142">
                  <c:v>44171.486085474535</c:v>
                </c:pt>
                <c:pt idx="20143">
                  <c:v>44171.49323197917</c:v>
                </c:pt>
                <c:pt idx="20144">
                  <c:v>44171.532536608793</c:v>
                </c:pt>
                <c:pt idx="20145">
                  <c:v>44171.574321412038</c:v>
                </c:pt>
                <c:pt idx="20146">
                  <c:v>44171.591240104164</c:v>
                </c:pt>
                <c:pt idx="20147">
                  <c:v>44171.729864039349</c:v>
                </c:pt>
                <c:pt idx="20148">
                  <c:v>44171.739356481485</c:v>
                </c:pt>
                <c:pt idx="20149">
                  <c:v>44171.84649059028</c:v>
                </c:pt>
                <c:pt idx="20150">
                  <c:v>44171.930164675927</c:v>
                </c:pt>
                <c:pt idx="20151">
                  <c:v>44172.07098809028</c:v>
                </c:pt>
                <c:pt idx="20152">
                  <c:v>44172.146893900463</c:v>
                </c:pt>
                <c:pt idx="20153">
                  <c:v>44172.16744041667</c:v>
                </c:pt>
                <c:pt idx="20154">
                  <c:v>44172.172246608796</c:v>
                </c:pt>
                <c:pt idx="20155">
                  <c:v>44172.260249687497</c:v>
                </c:pt>
                <c:pt idx="20156">
                  <c:v>44172.261552708333</c:v>
                </c:pt>
                <c:pt idx="20157">
                  <c:v>44172.305414444447</c:v>
                </c:pt>
                <c:pt idx="20158">
                  <c:v>44172.334041828704</c:v>
                </c:pt>
                <c:pt idx="20159">
                  <c:v>44172.338202291663</c:v>
                </c:pt>
                <c:pt idx="20160">
                  <c:v>44172.339454050925</c:v>
                </c:pt>
                <c:pt idx="20161">
                  <c:v>44172.343097534722</c:v>
                </c:pt>
                <c:pt idx="20162">
                  <c:v>44172.345788368053</c:v>
                </c:pt>
                <c:pt idx="20163">
                  <c:v>44172.391275601854</c:v>
                </c:pt>
                <c:pt idx="20164">
                  <c:v>44172.444610995371</c:v>
                </c:pt>
                <c:pt idx="20165">
                  <c:v>44172.446076678243</c:v>
                </c:pt>
                <c:pt idx="20166">
                  <c:v>44172.470202407407</c:v>
                </c:pt>
                <c:pt idx="20167">
                  <c:v>44172.481564872687</c:v>
                </c:pt>
                <c:pt idx="20168">
                  <c:v>44172.487738136573</c:v>
                </c:pt>
                <c:pt idx="20169">
                  <c:v>44172.501890879626</c:v>
                </c:pt>
                <c:pt idx="20170">
                  <c:v>44172.559094675926</c:v>
                </c:pt>
                <c:pt idx="20171">
                  <c:v>44172.57718641204</c:v>
                </c:pt>
                <c:pt idx="20172">
                  <c:v>44172.647496296297</c:v>
                </c:pt>
                <c:pt idx="20173">
                  <c:v>44173.150003854164</c:v>
                </c:pt>
                <c:pt idx="20174">
                  <c:v>44173.182135972223</c:v>
                </c:pt>
                <c:pt idx="20175">
                  <c:v>44173.188929641205</c:v>
                </c:pt>
                <c:pt idx="20176">
                  <c:v>44173.190991215277</c:v>
                </c:pt>
                <c:pt idx="20177">
                  <c:v>44173.239321331021</c:v>
                </c:pt>
                <c:pt idx="20178">
                  <c:v>44173.243015474538</c:v>
                </c:pt>
                <c:pt idx="20179">
                  <c:v>44173.248430821761</c:v>
                </c:pt>
                <c:pt idx="20180">
                  <c:v>44173.250238541666</c:v>
                </c:pt>
                <c:pt idx="20181">
                  <c:v>44173.259713657404</c:v>
                </c:pt>
                <c:pt idx="20182">
                  <c:v>44173.261019814818</c:v>
                </c:pt>
                <c:pt idx="20183">
                  <c:v>44173.261970555555</c:v>
                </c:pt>
                <c:pt idx="20184">
                  <c:v>44173.262672581019</c:v>
                </c:pt>
                <c:pt idx="20185">
                  <c:v>44173.265523495371</c:v>
                </c:pt>
                <c:pt idx="20186">
                  <c:v>44173.266947881944</c:v>
                </c:pt>
                <c:pt idx="20187">
                  <c:v>44173.268289583335</c:v>
                </c:pt>
                <c:pt idx="20188">
                  <c:v>44173.279545868056</c:v>
                </c:pt>
                <c:pt idx="20189">
                  <c:v>44173.291030057873</c:v>
                </c:pt>
                <c:pt idx="20190">
                  <c:v>44173.318190254628</c:v>
                </c:pt>
                <c:pt idx="20191">
                  <c:v>44173.334657916668</c:v>
                </c:pt>
                <c:pt idx="20192">
                  <c:v>44173.354963483798</c:v>
                </c:pt>
                <c:pt idx="20193">
                  <c:v>44173.356637696757</c:v>
                </c:pt>
                <c:pt idx="20194">
                  <c:v>44173.357495902776</c:v>
                </c:pt>
                <c:pt idx="20195">
                  <c:v>44173.359067939811</c:v>
                </c:pt>
                <c:pt idx="20196">
                  <c:v>44173.360837812499</c:v>
                </c:pt>
                <c:pt idx="20197">
                  <c:v>44173.361559305558</c:v>
                </c:pt>
                <c:pt idx="20198">
                  <c:v>44173.368873136576</c:v>
                </c:pt>
                <c:pt idx="20199">
                  <c:v>44173.36962972222</c:v>
                </c:pt>
                <c:pt idx="20200">
                  <c:v>44173.371173784719</c:v>
                </c:pt>
                <c:pt idx="20201">
                  <c:v>44173.37248121528</c:v>
                </c:pt>
                <c:pt idx="20202">
                  <c:v>44173.373947384258</c:v>
                </c:pt>
                <c:pt idx="20203">
                  <c:v>44173.378006168983</c:v>
                </c:pt>
                <c:pt idx="20204">
                  <c:v>44173.37817744213</c:v>
                </c:pt>
                <c:pt idx="20205">
                  <c:v>44173.381389675924</c:v>
                </c:pt>
                <c:pt idx="20206">
                  <c:v>44173.38678857639</c:v>
                </c:pt>
                <c:pt idx="20207">
                  <c:v>44173.387516967596</c:v>
                </c:pt>
                <c:pt idx="20208">
                  <c:v>44173.398338576386</c:v>
                </c:pt>
                <c:pt idx="20209">
                  <c:v>44173.39855474537</c:v>
                </c:pt>
                <c:pt idx="20210">
                  <c:v>44173.398857685184</c:v>
                </c:pt>
                <c:pt idx="20211">
                  <c:v>44173.417488368053</c:v>
                </c:pt>
                <c:pt idx="20212">
                  <c:v>44173.443172627318</c:v>
                </c:pt>
                <c:pt idx="20213">
                  <c:v>44173.478016689813</c:v>
                </c:pt>
                <c:pt idx="20214">
                  <c:v>44173.478316493056</c:v>
                </c:pt>
                <c:pt idx="20215">
                  <c:v>44173.483271122685</c:v>
                </c:pt>
                <c:pt idx="20216">
                  <c:v>44173.503617106478</c:v>
                </c:pt>
                <c:pt idx="20217">
                  <c:v>44174.064574328702</c:v>
                </c:pt>
                <c:pt idx="20218">
                  <c:v>44174.205087962961</c:v>
                </c:pt>
                <c:pt idx="20219">
                  <c:v>44174.209315185188</c:v>
                </c:pt>
                <c:pt idx="20220">
                  <c:v>44174.211945856485</c:v>
                </c:pt>
                <c:pt idx="20221">
                  <c:v>44174.223427372686</c:v>
                </c:pt>
                <c:pt idx="20222">
                  <c:v>44174.312677499998</c:v>
                </c:pt>
                <c:pt idx="20223">
                  <c:v>44174.313773287038</c:v>
                </c:pt>
                <c:pt idx="20224">
                  <c:v>44174.314523379631</c:v>
                </c:pt>
                <c:pt idx="20225">
                  <c:v>44174.341730219909</c:v>
                </c:pt>
                <c:pt idx="20226">
                  <c:v>44174.341954201387</c:v>
                </c:pt>
                <c:pt idx="20227">
                  <c:v>44174.361412662038</c:v>
                </c:pt>
                <c:pt idx="20228">
                  <c:v>44174.365734166669</c:v>
                </c:pt>
                <c:pt idx="20229">
                  <c:v>44174.374625706019</c:v>
                </c:pt>
                <c:pt idx="20230">
                  <c:v>44174.374732743054</c:v>
                </c:pt>
                <c:pt idx="20231">
                  <c:v>44174.468682303239</c:v>
                </c:pt>
                <c:pt idx="20232">
                  <c:v>44174.480564386577</c:v>
                </c:pt>
                <c:pt idx="20233">
                  <c:v>44174.492578726851</c:v>
                </c:pt>
                <c:pt idx="20234">
                  <c:v>44174.494045069441</c:v>
                </c:pt>
                <c:pt idx="20235">
                  <c:v>44174.495658043983</c:v>
                </c:pt>
                <c:pt idx="20236">
                  <c:v>44174.511968275459</c:v>
                </c:pt>
                <c:pt idx="20237">
                  <c:v>44174.54290177083</c:v>
                </c:pt>
                <c:pt idx="20238">
                  <c:v>44174.546766620369</c:v>
                </c:pt>
                <c:pt idx="20239">
                  <c:v>44174.548077893516</c:v>
                </c:pt>
                <c:pt idx="20240">
                  <c:v>44174.557724907405</c:v>
                </c:pt>
                <c:pt idx="20241">
                  <c:v>44174.584470914349</c:v>
                </c:pt>
                <c:pt idx="20242">
                  <c:v>44174.642817708336</c:v>
                </c:pt>
                <c:pt idx="20243">
                  <c:v>44174.645359085647</c:v>
                </c:pt>
                <c:pt idx="20244">
                  <c:v>44174.712406724539</c:v>
                </c:pt>
                <c:pt idx="20245">
                  <c:v>44175.151710995371</c:v>
                </c:pt>
                <c:pt idx="20246">
                  <c:v>44175.161502650466</c:v>
                </c:pt>
                <c:pt idx="20247">
                  <c:v>44175.162952881947</c:v>
                </c:pt>
                <c:pt idx="20248">
                  <c:v>44175.216253796294</c:v>
                </c:pt>
                <c:pt idx="20249">
                  <c:v>44175.225483645831</c:v>
                </c:pt>
                <c:pt idx="20250">
                  <c:v>44175.226792881942</c:v>
                </c:pt>
                <c:pt idx="20251">
                  <c:v>44175.228696284721</c:v>
                </c:pt>
                <c:pt idx="20252">
                  <c:v>44175.275472349538</c:v>
                </c:pt>
                <c:pt idx="20253">
                  <c:v>44175.291384756943</c:v>
                </c:pt>
                <c:pt idx="20254">
                  <c:v>44175.291396400462</c:v>
                </c:pt>
                <c:pt idx="20255">
                  <c:v>44175.300294687499</c:v>
                </c:pt>
                <c:pt idx="20256">
                  <c:v>44175.303701249999</c:v>
                </c:pt>
                <c:pt idx="20257">
                  <c:v>44175.327659826391</c:v>
                </c:pt>
                <c:pt idx="20258">
                  <c:v>44175.329595787036</c:v>
                </c:pt>
                <c:pt idx="20259">
                  <c:v>44175.349098252314</c:v>
                </c:pt>
                <c:pt idx="20260">
                  <c:v>44175.371720648145</c:v>
                </c:pt>
                <c:pt idx="20261">
                  <c:v>44175.510609606485</c:v>
                </c:pt>
                <c:pt idx="20262">
                  <c:v>44175.518005347221</c:v>
                </c:pt>
                <c:pt idx="20263">
                  <c:v>44175.524238587961</c:v>
                </c:pt>
                <c:pt idx="20264">
                  <c:v>44175.539417187501</c:v>
                </c:pt>
                <c:pt idx="20265">
                  <c:v>44175.545931608794</c:v>
                </c:pt>
                <c:pt idx="20266">
                  <c:v>44175.546990682873</c:v>
                </c:pt>
                <c:pt idx="20267">
                  <c:v>44175.64590599537</c:v>
                </c:pt>
                <c:pt idx="20268">
                  <c:v>44175.648602013891</c:v>
                </c:pt>
                <c:pt idx="20269">
                  <c:v>44175.658854525464</c:v>
                </c:pt>
                <c:pt idx="20270">
                  <c:v>44175.717888599538</c:v>
                </c:pt>
                <c:pt idx="20271">
                  <c:v>44175.721827071757</c:v>
                </c:pt>
                <c:pt idx="20272">
                  <c:v>44176.093317893516</c:v>
                </c:pt>
                <c:pt idx="20273">
                  <c:v>44176.15736986111</c:v>
                </c:pt>
                <c:pt idx="20274">
                  <c:v>44176.161126736108</c:v>
                </c:pt>
                <c:pt idx="20275">
                  <c:v>44176.167137881945</c:v>
                </c:pt>
                <c:pt idx="20276">
                  <c:v>44176.16835521991</c:v>
                </c:pt>
                <c:pt idx="20277">
                  <c:v>44176.171740995371</c:v>
                </c:pt>
                <c:pt idx="20278">
                  <c:v>44176.176578460647</c:v>
                </c:pt>
                <c:pt idx="20279">
                  <c:v>44176.21946104167</c:v>
                </c:pt>
                <c:pt idx="20280">
                  <c:v>44176.238757638886</c:v>
                </c:pt>
                <c:pt idx="20281">
                  <c:v>44176.257396064815</c:v>
                </c:pt>
                <c:pt idx="20282">
                  <c:v>44176.258146192129</c:v>
                </c:pt>
                <c:pt idx="20283">
                  <c:v>44176.262442083331</c:v>
                </c:pt>
                <c:pt idx="20284">
                  <c:v>44176.262983472225</c:v>
                </c:pt>
                <c:pt idx="20285">
                  <c:v>44176.268428449075</c:v>
                </c:pt>
                <c:pt idx="20286">
                  <c:v>44176.291391319442</c:v>
                </c:pt>
                <c:pt idx="20287">
                  <c:v>44176.294400763887</c:v>
                </c:pt>
                <c:pt idx="20288">
                  <c:v>44176.304857337964</c:v>
                </c:pt>
                <c:pt idx="20289">
                  <c:v>44176.307235231485</c:v>
                </c:pt>
                <c:pt idx="20290">
                  <c:v>44176.318620625003</c:v>
                </c:pt>
                <c:pt idx="20291">
                  <c:v>44176.357920925926</c:v>
                </c:pt>
                <c:pt idx="20292">
                  <c:v>44176.373359849538</c:v>
                </c:pt>
                <c:pt idx="20293">
                  <c:v>44176.380837060184</c:v>
                </c:pt>
                <c:pt idx="20294">
                  <c:v>44176.383654247686</c:v>
                </c:pt>
                <c:pt idx="20295">
                  <c:v>44176.384407083337</c:v>
                </c:pt>
                <c:pt idx="20296">
                  <c:v>44176.403796435188</c:v>
                </c:pt>
                <c:pt idx="20297">
                  <c:v>44176.460826284725</c:v>
                </c:pt>
                <c:pt idx="20298">
                  <c:v>44176.469091550927</c:v>
                </c:pt>
                <c:pt idx="20299">
                  <c:v>44176.486545370368</c:v>
                </c:pt>
                <c:pt idx="20300">
                  <c:v>44176.489992847222</c:v>
                </c:pt>
                <c:pt idx="20301">
                  <c:v>44176.500616689817</c:v>
                </c:pt>
                <c:pt idx="20302">
                  <c:v>44176.520293611109</c:v>
                </c:pt>
                <c:pt idx="20303">
                  <c:v>44176.5459453125</c:v>
                </c:pt>
                <c:pt idx="20304">
                  <c:v>44176.560449837962</c:v>
                </c:pt>
                <c:pt idx="20305">
                  <c:v>44176.560823206019</c:v>
                </c:pt>
                <c:pt idx="20306">
                  <c:v>44176.633406712965</c:v>
                </c:pt>
                <c:pt idx="20307">
                  <c:v>44177.043524224537</c:v>
                </c:pt>
                <c:pt idx="20308">
                  <c:v>44177.059065821762</c:v>
                </c:pt>
                <c:pt idx="20309">
                  <c:v>44177.204387893522</c:v>
                </c:pt>
                <c:pt idx="20310">
                  <c:v>44177.217433472222</c:v>
                </c:pt>
                <c:pt idx="20311">
                  <c:v>44177.240816273152</c:v>
                </c:pt>
                <c:pt idx="20312">
                  <c:v>44177.242998668982</c:v>
                </c:pt>
                <c:pt idx="20313">
                  <c:v>44177.264155474535</c:v>
                </c:pt>
                <c:pt idx="20314">
                  <c:v>44177.265645185187</c:v>
                </c:pt>
                <c:pt idx="20315">
                  <c:v>44177.357006666665</c:v>
                </c:pt>
                <c:pt idx="20316">
                  <c:v>44177.360016238425</c:v>
                </c:pt>
                <c:pt idx="20317">
                  <c:v>44177.360341435182</c:v>
                </c:pt>
                <c:pt idx="20318">
                  <c:v>44177.366532905093</c:v>
                </c:pt>
                <c:pt idx="20319">
                  <c:v>44177.43732459491</c:v>
                </c:pt>
                <c:pt idx="20320">
                  <c:v>44177.452597129632</c:v>
                </c:pt>
                <c:pt idx="20321">
                  <c:v>44177.471534444441</c:v>
                </c:pt>
                <c:pt idx="20322">
                  <c:v>44177.509880092592</c:v>
                </c:pt>
                <c:pt idx="20323">
                  <c:v>44177.544448506946</c:v>
                </c:pt>
                <c:pt idx="20324">
                  <c:v>44177.549542824076</c:v>
                </c:pt>
                <c:pt idx="20325">
                  <c:v>44177.631569664351</c:v>
                </c:pt>
                <c:pt idx="20326">
                  <c:v>44177.70138619213</c:v>
                </c:pt>
                <c:pt idx="20327">
                  <c:v>44177.753479976855</c:v>
                </c:pt>
                <c:pt idx="20328">
                  <c:v>44177.989446203705</c:v>
                </c:pt>
                <c:pt idx="20329">
                  <c:v>44178.083550069445</c:v>
                </c:pt>
                <c:pt idx="20330">
                  <c:v>44178.103751030096</c:v>
                </c:pt>
                <c:pt idx="20331">
                  <c:v>44178.276485347225</c:v>
                </c:pt>
                <c:pt idx="20332">
                  <c:v>44178.496700370371</c:v>
                </c:pt>
                <c:pt idx="20333">
                  <c:v>44178.586278449075</c:v>
                </c:pt>
                <c:pt idx="20334">
                  <c:v>44178.639582256947</c:v>
                </c:pt>
                <c:pt idx="20335">
                  <c:v>44178.688011527775</c:v>
                </c:pt>
                <c:pt idx="20336">
                  <c:v>44178.693512141203</c:v>
                </c:pt>
                <c:pt idx="20337">
                  <c:v>44178.912378020832</c:v>
                </c:pt>
                <c:pt idx="20338">
                  <c:v>44178.964753680557</c:v>
                </c:pt>
                <c:pt idx="20339">
                  <c:v>44178.985415023148</c:v>
                </c:pt>
                <c:pt idx="20340">
                  <c:v>44179.144716666669</c:v>
                </c:pt>
                <c:pt idx="20341">
                  <c:v>44179.148317500003</c:v>
                </c:pt>
                <c:pt idx="20342">
                  <c:v>44179.164453645833</c:v>
                </c:pt>
                <c:pt idx="20343">
                  <c:v>44179.17409695602</c:v>
                </c:pt>
                <c:pt idx="20344">
                  <c:v>44179.179629282407</c:v>
                </c:pt>
                <c:pt idx="20345">
                  <c:v>44179.211123969908</c:v>
                </c:pt>
                <c:pt idx="20346">
                  <c:v>44179.250986898151</c:v>
                </c:pt>
                <c:pt idx="20347">
                  <c:v>44179.251205370369</c:v>
                </c:pt>
                <c:pt idx="20348">
                  <c:v>44179.254289351855</c:v>
                </c:pt>
                <c:pt idx="20349">
                  <c:v>44179.349099722225</c:v>
                </c:pt>
                <c:pt idx="20350">
                  <c:v>44179.432159236108</c:v>
                </c:pt>
                <c:pt idx="20351">
                  <c:v>44179.471059884258</c:v>
                </c:pt>
                <c:pt idx="20352">
                  <c:v>44179.482843287034</c:v>
                </c:pt>
                <c:pt idx="20353">
                  <c:v>44179.577742777779</c:v>
                </c:pt>
                <c:pt idx="20354">
                  <c:v>44179.868982071763</c:v>
                </c:pt>
                <c:pt idx="20355">
                  <c:v>44180.189584918982</c:v>
                </c:pt>
                <c:pt idx="20356">
                  <c:v>44180.29489135417</c:v>
                </c:pt>
                <c:pt idx="20357">
                  <c:v>44180.395315937501</c:v>
                </c:pt>
                <c:pt idx="20358">
                  <c:v>44180.418455347222</c:v>
                </c:pt>
                <c:pt idx="20359">
                  <c:v>44180.533128842595</c:v>
                </c:pt>
                <c:pt idx="20360">
                  <c:v>44180.539106377313</c:v>
                </c:pt>
                <c:pt idx="20361">
                  <c:v>44180.54603946759</c:v>
                </c:pt>
                <c:pt idx="20362">
                  <c:v>44180.549622025464</c:v>
                </c:pt>
                <c:pt idx="20363">
                  <c:v>44180.579475138889</c:v>
                </c:pt>
                <c:pt idx="20364">
                  <c:v>44180.586291168984</c:v>
                </c:pt>
                <c:pt idx="20365">
                  <c:v>44180.592845081017</c:v>
                </c:pt>
                <c:pt idx="20366">
                  <c:v>44180.659630810187</c:v>
                </c:pt>
                <c:pt idx="20367">
                  <c:v>44180.694853402776</c:v>
                </c:pt>
                <c:pt idx="20368">
                  <c:v>44180.698500231483</c:v>
                </c:pt>
                <c:pt idx="20369">
                  <c:v>44180.70343858796</c:v>
                </c:pt>
                <c:pt idx="20370">
                  <c:v>44180.750515069441</c:v>
                </c:pt>
                <c:pt idx="20371">
                  <c:v>44181.128664664349</c:v>
                </c:pt>
                <c:pt idx="20372">
                  <c:v>44181.13072040509</c:v>
                </c:pt>
                <c:pt idx="20373">
                  <c:v>44181.149779363426</c:v>
                </c:pt>
                <c:pt idx="20374">
                  <c:v>44181.172162835646</c:v>
                </c:pt>
                <c:pt idx="20375">
                  <c:v>44181.173883449075</c:v>
                </c:pt>
                <c:pt idx="20376">
                  <c:v>44181.176682766207</c:v>
                </c:pt>
                <c:pt idx="20377">
                  <c:v>44181.177799386576</c:v>
                </c:pt>
                <c:pt idx="20378">
                  <c:v>44181.185047418985</c:v>
                </c:pt>
                <c:pt idx="20379">
                  <c:v>44181.193146597223</c:v>
                </c:pt>
                <c:pt idx="20380">
                  <c:v>44181.244090856482</c:v>
                </c:pt>
                <c:pt idx="20381">
                  <c:v>44181.299473194442</c:v>
                </c:pt>
                <c:pt idx="20382">
                  <c:v>44181.317820960649</c:v>
                </c:pt>
                <c:pt idx="20383">
                  <c:v>44181.321412858793</c:v>
                </c:pt>
                <c:pt idx="20384">
                  <c:v>44181.358608391201</c:v>
                </c:pt>
                <c:pt idx="20385">
                  <c:v>44181.398383425927</c:v>
                </c:pt>
                <c:pt idx="20386">
                  <c:v>44181.399240196763</c:v>
                </c:pt>
                <c:pt idx="20387">
                  <c:v>44181.400768865744</c:v>
                </c:pt>
                <c:pt idx="20388">
                  <c:v>44181.493759699071</c:v>
                </c:pt>
                <c:pt idx="20389">
                  <c:v>44181.497141643522</c:v>
                </c:pt>
                <c:pt idx="20390">
                  <c:v>44181.574339583334</c:v>
                </c:pt>
                <c:pt idx="20391">
                  <c:v>44181.60969203704</c:v>
                </c:pt>
                <c:pt idx="20392">
                  <c:v>44181.651332175927</c:v>
                </c:pt>
                <c:pt idx="20393">
                  <c:v>44181.787788217589</c:v>
                </c:pt>
                <c:pt idx="20394">
                  <c:v>44182.173350798614</c:v>
                </c:pt>
                <c:pt idx="20395">
                  <c:v>44182.189740312497</c:v>
                </c:pt>
                <c:pt idx="20396">
                  <c:v>44182.194165879628</c:v>
                </c:pt>
                <c:pt idx="20397">
                  <c:v>44182.200770671298</c:v>
                </c:pt>
                <c:pt idx="20398">
                  <c:v>44182.208556666665</c:v>
                </c:pt>
                <c:pt idx="20399">
                  <c:v>44182.211326863428</c:v>
                </c:pt>
                <c:pt idx="20400">
                  <c:v>44182.226707152775</c:v>
                </c:pt>
                <c:pt idx="20401">
                  <c:v>44182.235899432868</c:v>
                </c:pt>
                <c:pt idx="20402">
                  <c:v>44182.246849884257</c:v>
                </c:pt>
                <c:pt idx="20403">
                  <c:v>44182.249891481479</c:v>
                </c:pt>
                <c:pt idx="20404">
                  <c:v>44182.279082847221</c:v>
                </c:pt>
                <c:pt idx="20405">
                  <c:v>44182.289065324076</c:v>
                </c:pt>
                <c:pt idx="20406">
                  <c:v>44182.327698020832</c:v>
                </c:pt>
                <c:pt idx="20407">
                  <c:v>44182.514002546297</c:v>
                </c:pt>
                <c:pt idx="20408">
                  <c:v>44182.642563541667</c:v>
                </c:pt>
                <c:pt idx="20409">
                  <c:v>44182.691948020831</c:v>
                </c:pt>
                <c:pt idx="20410">
                  <c:v>44182.759186238429</c:v>
                </c:pt>
                <c:pt idx="20411">
                  <c:v>44183.003287662039</c:v>
                </c:pt>
                <c:pt idx="20412">
                  <c:v>44183.142479016205</c:v>
                </c:pt>
                <c:pt idx="20413">
                  <c:v>44183.143116562504</c:v>
                </c:pt>
                <c:pt idx="20414">
                  <c:v>44183.154930231482</c:v>
                </c:pt>
                <c:pt idx="20415">
                  <c:v>44183.166987951387</c:v>
                </c:pt>
                <c:pt idx="20416">
                  <c:v>44183.173169641203</c:v>
                </c:pt>
                <c:pt idx="20417">
                  <c:v>44183.259328912034</c:v>
                </c:pt>
                <c:pt idx="20418">
                  <c:v>44183.301045729168</c:v>
                </c:pt>
                <c:pt idx="20419">
                  <c:v>44183.339646990738</c:v>
                </c:pt>
                <c:pt idx="20420">
                  <c:v>44183.400870636571</c:v>
                </c:pt>
                <c:pt idx="20421">
                  <c:v>44183.424551956021</c:v>
                </c:pt>
                <c:pt idx="20422">
                  <c:v>44183.45308835648</c:v>
                </c:pt>
                <c:pt idx="20423">
                  <c:v>44183.487784872683</c:v>
                </c:pt>
                <c:pt idx="20424">
                  <c:v>44183.565360312503</c:v>
                </c:pt>
                <c:pt idx="20425">
                  <c:v>44183.582524328704</c:v>
                </c:pt>
                <c:pt idx="20426">
                  <c:v>44183.587694907408</c:v>
                </c:pt>
                <c:pt idx="20427">
                  <c:v>44183.599201157405</c:v>
                </c:pt>
                <c:pt idx="20428">
                  <c:v>44183.701626643517</c:v>
                </c:pt>
                <c:pt idx="20429">
                  <c:v>44183.720403854168</c:v>
                </c:pt>
                <c:pt idx="20430">
                  <c:v>44183.778322453705</c:v>
                </c:pt>
                <c:pt idx="20431">
                  <c:v>44184.085890706017</c:v>
                </c:pt>
                <c:pt idx="20432">
                  <c:v>44184.219930219908</c:v>
                </c:pt>
                <c:pt idx="20433">
                  <c:v>44184.243231145832</c:v>
                </c:pt>
                <c:pt idx="20434">
                  <c:v>44184.269000185188</c:v>
                </c:pt>
                <c:pt idx="20435">
                  <c:v>44184.504677280092</c:v>
                </c:pt>
                <c:pt idx="20436">
                  <c:v>44184.510637858795</c:v>
                </c:pt>
                <c:pt idx="20437">
                  <c:v>44184.741965243054</c:v>
                </c:pt>
                <c:pt idx="20438">
                  <c:v>44184.812549664355</c:v>
                </c:pt>
                <c:pt idx="20439">
                  <c:v>44184.834837465278</c:v>
                </c:pt>
                <c:pt idx="20440">
                  <c:v>44185.274940393516</c:v>
                </c:pt>
                <c:pt idx="20441">
                  <c:v>44185.431615648151</c:v>
                </c:pt>
                <c:pt idx="20442">
                  <c:v>44185.441773587962</c:v>
                </c:pt>
                <c:pt idx="20443">
                  <c:v>44185.444350324076</c:v>
                </c:pt>
                <c:pt idx="20444">
                  <c:v>44185.445343912033</c:v>
                </c:pt>
                <c:pt idx="20445">
                  <c:v>44185.763453310188</c:v>
                </c:pt>
                <c:pt idx="20446">
                  <c:v>44185.795759976849</c:v>
                </c:pt>
                <c:pt idx="20447">
                  <c:v>44186.244939791664</c:v>
                </c:pt>
                <c:pt idx="20448">
                  <c:v>44186.328190162036</c:v>
                </c:pt>
                <c:pt idx="20449">
                  <c:v>44186.330435266202</c:v>
                </c:pt>
                <c:pt idx="20450">
                  <c:v>44186.335889317132</c:v>
                </c:pt>
                <c:pt idx="20451">
                  <c:v>44186.530792789352</c:v>
                </c:pt>
                <c:pt idx="20452">
                  <c:v>44186.60690958333</c:v>
                </c:pt>
                <c:pt idx="20453">
                  <c:v>44186.890267465278</c:v>
                </c:pt>
                <c:pt idx="20454">
                  <c:v>44187.068118368057</c:v>
                </c:pt>
                <c:pt idx="20455">
                  <c:v>44188.545448391204</c:v>
                </c:pt>
                <c:pt idx="20456">
                  <c:v>44188.584631886573</c:v>
                </c:pt>
                <c:pt idx="20457">
                  <c:v>44188.800671307872</c:v>
                </c:pt>
                <c:pt idx="20458">
                  <c:v>44188.806826863423</c:v>
                </c:pt>
                <c:pt idx="20459">
                  <c:v>44188.819256215276</c:v>
                </c:pt>
                <c:pt idx="20460">
                  <c:v>44189.06800446759</c:v>
                </c:pt>
                <c:pt idx="20461">
                  <c:v>44189.127470486113</c:v>
                </c:pt>
                <c:pt idx="20462">
                  <c:v>44189.130552847222</c:v>
                </c:pt>
                <c:pt idx="20463">
                  <c:v>44189.28633278935</c:v>
                </c:pt>
                <c:pt idx="20464">
                  <c:v>44189.295459456021</c:v>
                </c:pt>
                <c:pt idx="20465">
                  <c:v>44189.390190416663</c:v>
                </c:pt>
                <c:pt idx="20466">
                  <c:v>44189.597798807874</c:v>
                </c:pt>
                <c:pt idx="20467">
                  <c:v>44189.71758866898</c:v>
                </c:pt>
                <c:pt idx="20468">
                  <c:v>44190.295807037037</c:v>
                </c:pt>
                <c:pt idx="20469">
                  <c:v>44190.342736087965</c:v>
                </c:pt>
                <c:pt idx="20470">
                  <c:v>44190.519780613424</c:v>
                </c:pt>
                <c:pt idx="20471">
                  <c:v>44190.742922685182</c:v>
                </c:pt>
                <c:pt idx="20472">
                  <c:v>44190.786924201391</c:v>
                </c:pt>
                <c:pt idx="20473">
                  <c:v>44190.78889398148</c:v>
                </c:pt>
                <c:pt idx="20474">
                  <c:v>44190.836772650466</c:v>
                </c:pt>
                <c:pt idx="20475">
                  <c:v>44190.83806804398</c:v>
                </c:pt>
                <c:pt idx="20476">
                  <c:v>44190.996379537035</c:v>
                </c:pt>
                <c:pt idx="20477">
                  <c:v>44191.338932569444</c:v>
                </c:pt>
                <c:pt idx="20478">
                  <c:v>44191.438295891203</c:v>
                </c:pt>
                <c:pt idx="20479">
                  <c:v>44191.49050832176</c:v>
                </c:pt>
                <c:pt idx="20480">
                  <c:v>44191.540306446761</c:v>
                </c:pt>
                <c:pt idx="20481">
                  <c:v>44191.55164888889</c:v>
                </c:pt>
                <c:pt idx="20482">
                  <c:v>44191.551713564812</c:v>
                </c:pt>
                <c:pt idx="20483">
                  <c:v>44191.580954710647</c:v>
                </c:pt>
                <c:pt idx="20484">
                  <c:v>44191.652374409721</c:v>
                </c:pt>
                <c:pt idx="20485">
                  <c:v>44191.783842928242</c:v>
                </c:pt>
                <c:pt idx="20486">
                  <c:v>44191.809308148149</c:v>
                </c:pt>
                <c:pt idx="20487">
                  <c:v>44192.026877719909</c:v>
                </c:pt>
                <c:pt idx="20488">
                  <c:v>44192.250056747682</c:v>
                </c:pt>
                <c:pt idx="20489">
                  <c:v>44192.260549803243</c:v>
                </c:pt>
                <c:pt idx="20490">
                  <c:v>44192.346140682872</c:v>
                </c:pt>
                <c:pt idx="20491">
                  <c:v>44192.38960076389</c:v>
                </c:pt>
                <c:pt idx="20492">
                  <c:v>44192.399577523145</c:v>
                </c:pt>
                <c:pt idx="20493">
                  <c:v>44192.518755578705</c:v>
                </c:pt>
                <c:pt idx="20494">
                  <c:v>44192.549427743055</c:v>
                </c:pt>
                <c:pt idx="20495">
                  <c:v>44192.56664690972</c:v>
                </c:pt>
                <c:pt idx="20496">
                  <c:v>44192.643551284724</c:v>
                </c:pt>
                <c:pt idx="20497">
                  <c:v>44192.926905243054</c:v>
                </c:pt>
                <c:pt idx="20498">
                  <c:v>44192.942544895835</c:v>
                </c:pt>
                <c:pt idx="20499">
                  <c:v>44193.130555428237</c:v>
                </c:pt>
                <c:pt idx="20500">
                  <c:v>44193.188481504629</c:v>
                </c:pt>
                <c:pt idx="20501">
                  <c:v>44193.19356821759</c:v>
                </c:pt>
                <c:pt idx="20502">
                  <c:v>44193.203235694447</c:v>
                </c:pt>
                <c:pt idx="20503">
                  <c:v>44193.204502777779</c:v>
                </c:pt>
                <c:pt idx="20504">
                  <c:v>44193.208508773147</c:v>
                </c:pt>
                <c:pt idx="20505">
                  <c:v>44193.208772349535</c:v>
                </c:pt>
                <c:pt idx="20506">
                  <c:v>44193.227254502315</c:v>
                </c:pt>
                <c:pt idx="20507">
                  <c:v>44193.336319629627</c:v>
                </c:pt>
                <c:pt idx="20508">
                  <c:v>44193.35402864583</c:v>
                </c:pt>
                <c:pt idx="20509">
                  <c:v>44193.425111793978</c:v>
                </c:pt>
                <c:pt idx="20510">
                  <c:v>44193.446290509259</c:v>
                </c:pt>
                <c:pt idx="20511">
                  <c:v>44193.447452222223</c:v>
                </c:pt>
                <c:pt idx="20512">
                  <c:v>44193.448061284726</c:v>
                </c:pt>
                <c:pt idx="20513">
                  <c:v>44193.448566250001</c:v>
                </c:pt>
                <c:pt idx="20514">
                  <c:v>44193.493416412035</c:v>
                </c:pt>
                <c:pt idx="20515">
                  <c:v>44193.554329525461</c:v>
                </c:pt>
                <c:pt idx="20516">
                  <c:v>44193.598849201386</c:v>
                </c:pt>
                <c:pt idx="20517">
                  <c:v>44193.682214004628</c:v>
                </c:pt>
                <c:pt idx="20518">
                  <c:v>44193.683668437501</c:v>
                </c:pt>
                <c:pt idx="20519">
                  <c:v>44193.709841678239</c:v>
                </c:pt>
                <c:pt idx="20520">
                  <c:v>44194.033936377316</c:v>
                </c:pt>
                <c:pt idx="20521">
                  <c:v>44194.151153842591</c:v>
                </c:pt>
                <c:pt idx="20522">
                  <c:v>44194.285897685186</c:v>
                </c:pt>
                <c:pt idx="20523">
                  <c:v>44194.36499008102</c:v>
                </c:pt>
                <c:pt idx="20524">
                  <c:v>44194.497522245372</c:v>
                </c:pt>
                <c:pt idx="20525">
                  <c:v>44194.541428344906</c:v>
                </c:pt>
                <c:pt idx="20526">
                  <c:v>44194.57833498843</c:v>
                </c:pt>
                <c:pt idx="20527">
                  <c:v>44194.587070208334</c:v>
                </c:pt>
                <c:pt idx="20528">
                  <c:v>44194.791413877312</c:v>
                </c:pt>
                <c:pt idx="20529">
                  <c:v>44194.793532615739</c:v>
                </c:pt>
                <c:pt idx="20530">
                  <c:v>44194.901390706022</c:v>
                </c:pt>
                <c:pt idx="20531">
                  <c:v>44195.090488657406</c:v>
                </c:pt>
                <c:pt idx="20532">
                  <c:v>44195.107225300926</c:v>
                </c:pt>
                <c:pt idx="20533">
                  <c:v>44195.23464909722</c:v>
                </c:pt>
                <c:pt idx="20534">
                  <c:v>44195.237152337962</c:v>
                </c:pt>
                <c:pt idx="20535">
                  <c:v>44195.334698576386</c:v>
                </c:pt>
                <c:pt idx="20536">
                  <c:v>44195.376454166668</c:v>
                </c:pt>
                <c:pt idx="20537">
                  <c:v>44195.453845115742</c:v>
                </c:pt>
                <c:pt idx="20538">
                  <c:v>44195.478495474534</c:v>
                </c:pt>
                <c:pt idx="20539">
                  <c:v>44195.489375381941</c:v>
                </c:pt>
                <c:pt idx="20540">
                  <c:v>44195.502895381942</c:v>
                </c:pt>
                <c:pt idx="20541">
                  <c:v>44195.507155925923</c:v>
                </c:pt>
                <c:pt idx="20542">
                  <c:v>44195.531139675928</c:v>
                </c:pt>
                <c:pt idx="20543">
                  <c:v>44195.534699016207</c:v>
                </c:pt>
                <c:pt idx="20544">
                  <c:v>44195.562135520835</c:v>
                </c:pt>
                <c:pt idx="20545">
                  <c:v>44195.563451435184</c:v>
                </c:pt>
                <c:pt idx="20546">
                  <c:v>44195.565751886577</c:v>
                </c:pt>
                <c:pt idx="20547">
                  <c:v>44195.619475509258</c:v>
                </c:pt>
                <c:pt idx="20548">
                  <c:v>44195.65621296296</c:v>
                </c:pt>
                <c:pt idx="20549">
                  <c:v>44195.719630451385</c:v>
                </c:pt>
                <c:pt idx="20550">
                  <c:v>44196.070201967595</c:v>
                </c:pt>
                <c:pt idx="20551">
                  <c:v>44196.107517604163</c:v>
                </c:pt>
                <c:pt idx="20552">
                  <c:v>44196.137017476853</c:v>
                </c:pt>
                <c:pt idx="20553">
                  <c:v>44196.293647048609</c:v>
                </c:pt>
                <c:pt idx="20554">
                  <c:v>44196.310917662035</c:v>
                </c:pt>
                <c:pt idx="20555">
                  <c:v>44196.418331909721</c:v>
                </c:pt>
                <c:pt idx="20556">
                  <c:v>44196.527062905094</c:v>
                </c:pt>
                <c:pt idx="20557">
                  <c:v>44196.618901701389</c:v>
                </c:pt>
                <c:pt idx="20558">
                  <c:v>44196.715875694441</c:v>
                </c:pt>
                <c:pt idx="20559">
                  <c:v>44196.767959745368</c:v>
                </c:pt>
                <c:pt idx="20560">
                  <c:v>44197.274681273149</c:v>
                </c:pt>
                <c:pt idx="20561">
                  <c:v>44197.295088865743</c:v>
                </c:pt>
                <c:pt idx="20562">
                  <c:v>44197.346672372689</c:v>
                </c:pt>
                <c:pt idx="20563">
                  <c:v>44197.401406574078</c:v>
                </c:pt>
                <c:pt idx="20564">
                  <c:v>44197.530806921299</c:v>
                </c:pt>
                <c:pt idx="20565">
                  <c:v>44197.550614351851</c:v>
                </c:pt>
                <c:pt idx="20566">
                  <c:v>44197.588186944442</c:v>
                </c:pt>
                <c:pt idx="20567">
                  <c:v>44197.589536122687</c:v>
                </c:pt>
                <c:pt idx="20568">
                  <c:v>44197.592581585646</c:v>
                </c:pt>
                <c:pt idx="20569">
                  <c:v>44197.594595763891</c:v>
                </c:pt>
                <c:pt idx="20570">
                  <c:v>44197.617233067132</c:v>
                </c:pt>
                <c:pt idx="20571">
                  <c:v>44197.618258263887</c:v>
                </c:pt>
                <c:pt idx="20572">
                  <c:v>44197.618452835646</c:v>
                </c:pt>
                <c:pt idx="20573">
                  <c:v>44197.624455405094</c:v>
                </c:pt>
                <c:pt idx="20574">
                  <c:v>44197.691042881946</c:v>
                </c:pt>
                <c:pt idx="20575">
                  <c:v>44197.907228506941</c:v>
                </c:pt>
                <c:pt idx="20576">
                  <c:v>44198.039936875</c:v>
                </c:pt>
                <c:pt idx="20577">
                  <c:v>44198.315662731482</c:v>
                </c:pt>
                <c:pt idx="20578">
                  <c:v>44198.344332048611</c:v>
                </c:pt>
                <c:pt idx="20579">
                  <c:v>44198.411008541669</c:v>
                </c:pt>
                <c:pt idx="20580">
                  <c:v>44198.520154675927</c:v>
                </c:pt>
                <c:pt idx="20581">
                  <c:v>44198.629834027779</c:v>
                </c:pt>
                <c:pt idx="20582">
                  <c:v>44198.682308750002</c:v>
                </c:pt>
                <c:pt idx="20583">
                  <c:v>44199.057945520835</c:v>
                </c:pt>
                <c:pt idx="20584">
                  <c:v>44199.066209722223</c:v>
                </c:pt>
                <c:pt idx="20585">
                  <c:v>44199.56976528935</c:v>
                </c:pt>
                <c:pt idx="20586">
                  <c:v>44199.812401909723</c:v>
                </c:pt>
                <c:pt idx="20587">
                  <c:v>44200.15142065972</c:v>
                </c:pt>
                <c:pt idx="20588">
                  <c:v>44200.176467569443</c:v>
                </c:pt>
                <c:pt idx="20589">
                  <c:v>44200.180195312503</c:v>
                </c:pt>
                <c:pt idx="20590">
                  <c:v>44200.209832233799</c:v>
                </c:pt>
                <c:pt idx="20591">
                  <c:v>44200.222858113426</c:v>
                </c:pt>
                <c:pt idx="20592">
                  <c:v>44200.246732835651</c:v>
                </c:pt>
                <c:pt idx="20593">
                  <c:v>44200.301725972226</c:v>
                </c:pt>
                <c:pt idx="20594">
                  <c:v>44200.303206770834</c:v>
                </c:pt>
                <c:pt idx="20595">
                  <c:v>44200.312825104163</c:v>
                </c:pt>
                <c:pt idx="20596">
                  <c:v>44200.318667997686</c:v>
                </c:pt>
                <c:pt idx="20597">
                  <c:v>44200.329751620367</c:v>
                </c:pt>
                <c:pt idx="20598">
                  <c:v>44200.33221591435</c:v>
                </c:pt>
                <c:pt idx="20599">
                  <c:v>44200.333315856478</c:v>
                </c:pt>
                <c:pt idx="20600">
                  <c:v>44200.354412592591</c:v>
                </c:pt>
                <c:pt idx="20601">
                  <c:v>44200.375013483797</c:v>
                </c:pt>
                <c:pt idx="20602">
                  <c:v>44200.486357881942</c:v>
                </c:pt>
                <c:pt idx="20603">
                  <c:v>44200.532416898146</c:v>
                </c:pt>
                <c:pt idx="20604">
                  <c:v>44200.703722060185</c:v>
                </c:pt>
                <c:pt idx="20605">
                  <c:v>44201.194567372688</c:v>
                </c:pt>
                <c:pt idx="20606">
                  <c:v>44201.216542453702</c:v>
                </c:pt>
                <c:pt idx="20607">
                  <c:v>44201.445828657408</c:v>
                </c:pt>
                <c:pt idx="20608">
                  <c:v>44201.46278076389</c:v>
                </c:pt>
                <c:pt idx="20609">
                  <c:v>44201.589713368056</c:v>
                </c:pt>
                <c:pt idx="20610">
                  <c:v>44201.732026944446</c:v>
                </c:pt>
                <c:pt idx="20611">
                  <c:v>44201.746622175924</c:v>
                </c:pt>
                <c:pt idx="20612">
                  <c:v>44202.180407384258</c:v>
                </c:pt>
                <c:pt idx="20613">
                  <c:v>44202.192145624998</c:v>
                </c:pt>
                <c:pt idx="20614">
                  <c:v>44202.194925937503</c:v>
                </c:pt>
                <c:pt idx="20615">
                  <c:v>44202.222104375003</c:v>
                </c:pt>
                <c:pt idx="20616">
                  <c:v>44202.277933252313</c:v>
                </c:pt>
                <c:pt idx="20617">
                  <c:v>44202.278525266207</c:v>
                </c:pt>
                <c:pt idx="20618">
                  <c:v>44202.27884097222</c:v>
                </c:pt>
                <c:pt idx="20619">
                  <c:v>44202.33646189815</c:v>
                </c:pt>
                <c:pt idx="20620">
                  <c:v>44202.359883912039</c:v>
                </c:pt>
                <c:pt idx="20621">
                  <c:v>44202.360463541663</c:v>
                </c:pt>
                <c:pt idx="20622">
                  <c:v>44202.373914386575</c:v>
                </c:pt>
                <c:pt idx="20623">
                  <c:v>44202.383094409721</c:v>
                </c:pt>
                <c:pt idx="20624">
                  <c:v>44202.383246435187</c:v>
                </c:pt>
                <c:pt idx="20625">
                  <c:v>44202.441249074072</c:v>
                </c:pt>
                <c:pt idx="20626">
                  <c:v>44202.533707847222</c:v>
                </c:pt>
                <c:pt idx="20627">
                  <c:v>44202.535581782409</c:v>
                </c:pt>
                <c:pt idx="20628">
                  <c:v>44202.546886319447</c:v>
                </c:pt>
                <c:pt idx="20629">
                  <c:v>44202.551901261577</c:v>
                </c:pt>
                <c:pt idx="20630">
                  <c:v>44202.58155357639</c:v>
                </c:pt>
                <c:pt idx="20631">
                  <c:v>44202.676616874996</c:v>
                </c:pt>
                <c:pt idx="20632">
                  <c:v>44203.120987743052</c:v>
                </c:pt>
                <c:pt idx="20633">
                  <c:v>44203.166905335645</c:v>
                </c:pt>
                <c:pt idx="20634">
                  <c:v>44203.191996168978</c:v>
                </c:pt>
                <c:pt idx="20635">
                  <c:v>44203.192073182872</c:v>
                </c:pt>
                <c:pt idx="20636">
                  <c:v>44203.230709641204</c:v>
                </c:pt>
                <c:pt idx="20637">
                  <c:v>44203.233907407404</c:v>
                </c:pt>
                <c:pt idx="20638">
                  <c:v>44203.234421631947</c:v>
                </c:pt>
                <c:pt idx="20639">
                  <c:v>44203.237998472221</c:v>
                </c:pt>
                <c:pt idx="20640">
                  <c:v>44203.331301759259</c:v>
                </c:pt>
                <c:pt idx="20641">
                  <c:v>44203.342783877313</c:v>
                </c:pt>
                <c:pt idx="20642">
                  <c:v>44203.377934583332</c:v>
                </c:pt>
                <c:pt idx="20643">
                  <c:v>44203.474613275466</c:v>
                </c:pt>
                <c:pt idx="20644">
                  <c:v>44203.509660567128</c:v>
                </c:pt>
                <c:pt idx="20645">
                  <c:v>44203.702371307867</c:v>
                </c:pt>
                <c:pt idx="20646">
                  <c:v>44204.407922523147</c:v>
                </c:pt>
                <c:pt idx="20647">
                  <c:v>44204.430262951391</c:v>
                </c:pt>
                <c:pt idx="20648">
                  <c:v>44204.434286898148</c:v>
                </c:pt>
                <c:pt idx="20649">
                  <c:v>44204.440126307869</c:v>
                </c:pt>
                <c:pt idx="20650">
                  <c:v>44204.593247777775</c:v>
                </c:pt>
                <c:pt idx="20651">
                  <c:v>44204.622668587966</c:v>
                </c:pt>
                <c:pt idx="20652">
                  <c:v>44204.736917881943</c:v>
                </c:pt>
                <c:pt idx="20653">
                  <c:v>44204.741703807871</c:v>
                </c:pt>
                <c:pt idx="20654">
                  <c:v>44205.3174462963</c:v>
                </c:pt>
                <c:pt idx="20655">
                  <c:v>44205.703234108798</c:v>
                </c:pt>
                <c:pt idx="20656">
                  <c:v>44205.998428587962</c:v>
                </c:pt>
                <c:pt idx="20657">
                  <c:v>44206.195061874998</c:v>
                </c:pt>
                <c:pt idx="20658">
                  <c:v>44206.410912523148</c:v>
                </c:pt>
                <c:pt idx="20659">
                  <c:v>44207.245339456022</c:v>
                </c:pt>
                <c:pt idx="20660">
                  <c:v>44207.26156082176</c:v>
                </c:pt>
                <c:pt idx="20661">
                  <c:v>44207.278704687502</c:v>
                </c:pt>
                <c:pt idx="20662">
                  <c:v>44207.289778958337</c:v>
                </c:pt>
                <c:pt idx="20663">
                  <c:v>44207.291840474536</c:v>
                </c:pt>
                <c:pt idx="20664">
                  <c:v>44207.355905324075</c:v>
                </c:pt>
                <c:pt idx="20665">
                  <c:v>44207.372238391203</c:v>
                </c:pt>
                <c:pt idx="20666">
                  <c:v>44207.386370023145</c:v>
                </c:pt>
                <c:pt idx="20667">
                  <c:v>44207.44648752315</c:v>
                </c:pt>
                <c:pt idx="20668">
                  <c:v>44207.448206053239</c:v>
                </c:pt>
                <c:pt idx="20669">
                  <c:v>44207.453133379633</c:v>
                </c:pt>
                <c:pt idx="20670">
                  <c:v>44207.453281516202</c:v>
                </c:pt>
                <c:pt idx="20671">
                  <c:v>44207.45441283565</c:v>
                </c:pt>
                <c:pt idx="20672">
                  <c:v>44207.465625046294</c:v>
                </c:pt>
                <c:pt idx="20673">
                  <c:v>44207.632433055558</c:v>
                </c:pt>
                <c:pt idx="20674">
                  <c:v>44207.65579070602</c:v>
                </c:pt>
                <c:pt idx="20675">
                  <c:v>44207.68295840278</c:v>
                </c:pt>
                <c:pt idx="20676">
                  <c:v>44207.683853333336</c:v>
                </c:pt>
                <c:pt idx="20677">
                  <c:v>44207.710247256946</c:v>
                </c:pt>
                <c:pt idx="20678">
                  <c:v>44207.759758298613</c:v>
                </c:pt>
                <c:pt idx="20679">
                  <c:v>44207.79730878472</c:v>
                </c:pt>
                <c:pt idx="20680">
                  <c:v>44207.817689768519</c:v>
                </c:pt>
                <c:pt idx="20681">
                  <c:v>44207.930538078705</c:v>
                </c:pt>
                <c:pt idx="20682">
                  <c:v>44208.153079490738</c:v>
                </c:pt>
                <c:pt idx="20683">
                  <c:v>44208.156737361111</c:v>
                </c:pt>
                <c:pt idx="20684">
                  <c:v>44208.173629421297</c:v>
                </c:pt>
                <c:pt idx="20685">
                  <c:v>44208.200878425923</c:v>
                </c:pt>
                <c:pt idx="20686">
                  <c:v>44208.212469270831</c:v>
                </c:pt>
                <c:pt idx="20687">
                  <c:v>44208.306135173611</c:v>
                </c:pt>
                <c:pt idx="20688">
                  <c:v>44208.310551030096</c:v>
                </c:pt>
                <c:pt idx="20689">
                  <c:v>44208.316090115739</c:v>
                </c:pt>
                <c:pt idx="20690">
                  <c:v>44208.351611597223</c:v>
                </c:pt>
                <c:pt idx="20691">
                  <c:v>44208.472555347224</c:v>
                </c:pt>
                <c:pt idx="20692">
                  <c:v>44208.536440902775</c:v>
                </c:pt>
                <c:pt idx="20693">
                  <c:v>44208.668763865739</c:v>
                </c:pt>
                <c:pt idx="20694">
                  <c:v>44209.206748703706</c:v>
                </c:pt>
                <c:pt idx="20695">
                  <c:v>44209.239112465279</c:v>
                </c:pt>
                <c:pt idx="20696">
                  <c:v>44209.360759340278</c:v>
                </c:pt>
                <c:pt idx="20697">
                  <c:v>44209.415151990739</c:v>
                </c:pt>
                <c:pt idx="20698">
                  <c:v>44209.415644629633</c:v>
                </c:pt>
                <c:pt idx="20699">
                  <c:v>44209.432686747685</c:v>
                </c:pt>
                <c:pt idx="20700">
                  <c:v>44209.437864641201</c:v>
                </c:pt>
                <c:pt idx="20701">
                  <c:v>44209.533833437497</c:v>
                </c:pt>
                <c:pt idx="20702">
                  <c:v>44209.534324594904</c:v>
                </c:pt>
                <c:pt idx="20703">
                  <c:v>44209.607089513891</c:v>
                </c:pt>
                <c:pt idx="20704">
                  <c:v>44209.628356261572</c:v>
                </c:pt>
                <c:pt idx="20705">
                  <c:v>44209.637166365741</c:v>
                </c:pt>
                <c:pt idx="20706">
                  <c:v>44209.645212696756</c:v>
                </c:pt>
                <c:pt idx="20707">
                  <c:v>44209.648441030091</c:v>
                </c:pt>
                <c:pt idx="20708">
                  <c:v>44209.652027199074</c:v>
                </c:pt>
                <c:pt idx="20709">
                  <c:v>44209.685478888889</c:v>
                </c:pt>
                <c:pt idx="20710">
                  <c:v>44209.76620435185</c:v>
                </c:pt>
                <c:pt idx="20711">
                  <c:v>44209.767442349534</c:v>
                </c:pt>
                <c:pt idx="20712">
                  <c:v>44209.995925659721</c:v>
                </c:pt>
                <c:pt idx="20713">
                  <c:v>44210.550348171295</c:v>
                </c:pt>
                <c:pt idx="20714">
                  <c:v>44210.55624377315</c:v>
                </c:pt>
                <c:pt idx="20715">
                  <c:v>44210.58466310185</c:v>
                </c:pt>
                <c:pt idx="20716">
                  <c:v>44211.249852256944</c:v>
                </c:pt>
                <c:pt idx="20717">
                  <c:v>44211.393120381945</c:v>
                </c:pt>
                <c:pt idx="20718">
                  <c:v>44211.420255636571</c:v>
                </c:pt>
                <c:pt idx="20719">
                  <c:v>44211.689314027775</c:v>
                </c:pt>
                <c:pt idx="20720">
                  <c:v>44213.553913842596</c:v>
                </c:pt>
                <c:pt idx="20721">
                  <c:v>44213.849668923613</c:v>
                </c:pt>
                <c:pt idx="20722">
                  <c:v>44214.129926620371</c:v>
                </c:pt>
                <c:pt idx="20723">
                  <c:v>44214.261652106485</c:v>
                </c:pt>
                <c:pt idx="20724">
                  <c:v>44214.29379570602</c:v>
                </c:pt>
                <c:pt idx="20725">
                  <c:v>44214.297170324076</c:v>
                </c:pt>
                <c:pt idx="20726">
                  <c:v>44214.297647627318</c:v>
                </c:pt>
                <c:pt idx="20727">
                  <c:v>44214.317442372689</c:v>
                </c:pt>
                <c:pt idx="20728">
                  <c:v>44214.340009085645</c:v>
                </c:pt>
                <c:pt idx="20729">
                  <c:v>44214.367095706017</c:v>
                </c:pt>
                <c:pt idx="20730">
                  <c:v>44214.404434143522</c:v>
                </c:pt>
                <c:pt idx="20731">
                  <c:v>44214.530421319447</c:v>
                </c:pt>
                <c:pt idx="20732">
                  <c:v>44214.533643726849</c:v>
                </c:pt>
                <c:pt idx="20733">
                  <c:v>44214.551968749998</c:v>
                </c:pt>
                <c:pt idx="20734">
                  <c:v>44214.622906481483</c:v>
                </c:pt>
                <c:pt idx="20735">
                  <c:v>44214.62306982639</c:v>
                </c:pt>
                <c:pt idx="20736">
                  <c:v>44214.640442337964</c:v>
                </c:pt>
                <c:pt idx="20737">
                  <c:v>44214.642022766202</c:v>
                </c:pt>
                <c:pt idx="20738">
                  <c:v>44214.671147372683</c:v>
                </c:pt>
                <c:pt idx="20739">
                  <c:v>44214.674783495371</c:v>
                </c:pt>
                <c:pt idx="20740">
                  <c:v>44214.683383090276</c:v>
                </c:pt>
                <c:pt idx="20741">
                  <c:v>44214.690910972226</c:v>
                </c:pt>
                <c:pt idx="20742">
                  <c:v>44214.703915208331</c:v>
                </c:pt>
                <c:pt idx="20743">
                  <c:v>44214.737420405094</c:v>
                </c:pt>
                <c:pt idx="20744">
                  <c:v>44215.019443958336</c:v>
                </c:pt>
                <c:pt idx="20745">
                  <c:v>44215.021076770834</c:v>
                </c:pt>
                <c:pt idx="20746">
                  <c:v>44215.17100451389</c:v>
                </c:pt>
                <c:pt idx="20747">
                  <c:v>44215.309012962964</c:v>
                </c:pt>
                <c:pt idx="20748">
                  <c:v>44215.323616273148</c:v>
                </c:pt>
                <c:pt idx="20749">
                  <c:v>44215.327191203702</c:v>
                </c:pt>
                <c:pt idx="20750">
                  <c:v>44215.52774302083</c:v>
                </c:pt>
                <c:pt idx="20751">
                  <c:v>44215.545540115738</c:v>
                </c:pt>
                <c:pt idx="20752">
                  <c:v>44215.553897048609</c:v>
                </c:pt>
                <c:pt idx="20753">
                  <c:v>44215.568728217593</c:v>
                </c:pt>
                <c:pt idx="20754">
                  <c:v>44215.570175104163</c:v>
                </c:pt>
                <c:pt idx="20755">
                  <c:v>44215.578060902779</c:v>
                </c:pt>
                <c:pt idx="20756">
                  <c:v>44215.586242754631</c:v>
                </c:pt>
                <c:pt idx="20757">
                  <c:v>44215.598517800929</c:v>
                </c:pt>
                <c:pt idx="20758">
                  <c:v>44215.599531446758</c:v>
                </c:pt>
                <c:pt idx="20759">
                  <c:v>44215.608128263892</c:v>
                </c:pt>
                <c:pt idx="20760">
                  <c:v>44215.623464849537</c:v>
                </c:pt>
                <c:pt idx="20761">
                  <c:v>44215.629002002315</c:v>
                </c:pt>
                <c:pt idx="20762">
                  <c:v>44215.655546909722</c:v>
                </c:pt>
                <c:pt idx="20763">
                  <c:v>44215.671202384263</c:v>
                </c:pt>
                <c:pt idx="20764">
                  <c:v>44215.702527592592</c:v>
                </c:pt>
                <c:pt idx="20765">
                  <c:v>44215.715593298613</c:v>
                </c:pt>
                <c:pt idx="20766">
                  <c:v>44216.299280543979</c:v>
                </c:pt>
                <c:pt idx="20767">
                  <c:v>44216.457979641207</c:v>
                </c:pt>
                <c:pt idx="20768">
                  <c:v>44216.51618885417</c:v>
                </c:pt>
                <c:pt idx="20769">
                  <c:v>44216.57409209491</c:v>
                </c:pt>
                <c:pt idx="20770">
                  <c:v>44216.606651747687</c:v>
                </c:pt>
                <c:pt idx="20771">
                  <c:v>44216.624272013891</c:v>
                </c:pt>
                <c:pt idx="20772">
                  <c:v>44216.63284770833</c:v>
                </c:pt>
                <c:pt idx="20773">
                  <c:v>44216.663551284721</c:v>
                </c:pt>
                <c:pt idx="20774">
                  <c:v>44216.684334317128</c:v>
                </c:pt>
                <c:pt idx="20775">
                  <c:v>44217.166590868059</c:v>
                </c:pt>
                <c:pt idx="20776">
                  <c:v>44217.198935115739</c:v>
                </c:pt>
                <c:pt idx="20777">
                  <c:v>44217.346757569445</c:v>
                </c:pt>
                <c:pt idx="20778">
                  <c:v>44217.361048645835</c:v>
                </c:pt>
                <c:pt idx="20779">
                  <c:v>44217.363663460645</c:v>
                </c:pt>
                <c:pt idx="20780">
                  <c:v>44217.371958854164</c:v>
                </c:pt>
                <c:pt idx="20781">
                  <c:v>44217.452931608794</c:v>
                </c:pt>
                <c:pt idx="20782">
                  <c:v>44217.454771828707</c:v>
                </c:pt>
                <c:pt idx="20783">
                  <c:v>44217.629686886576</c:v>
                </c:pt>
                <c:pt idx="20784">
                  <c:v>44217.630535821758</c:v>
                </c:pt>
                <c:pt idx="20785">
                  <c:v>44217.631442384256</c:v>
                </c:pt>
                <c:pt idx="20786">
                  <c:v>44217.641045393517</c:v>
                </c:pt>
                <c:pt idx="20787">
                  <c:v>44217.67071096065</c:v>
                </c:pt>
                <c:pt idx="20788">
                  <c:v>44217.735327256945</c:v>
                </c:pt>
                <c:pt idx="20789">
                  <c:v>44217.979667060186</c:v>
                </c:pt>
                <c:pt idx="20790">
                  <c:v>44217.981963206017</c:v>
                </c:pt>
                <c:pt idx="20791">
                  <c:v>44218.07550496528</c:v>
                </c:pt>
                <c:pt idx="20792">
                  <c:v>44218.192222175923</c:v>
                </c:pt>
                <c:pt idx="20793">
                  <c:v>44218.259029953704</c:v>
                </c:pt>
                <c:pt idx="20794">
                  <c:v>44218.259731284721</c:v>
                </c:pt>
                <c:pt idx="20795">
                  <c:v>44218.286261030094</c:v>
                </c:pt>
                <c:pt idx="20796">
                  <c:v>44218.352655347226</c:v>
                </c:pt>
                <c:pt idx="20797">
                  <c:v>44218.369207731484</c:v>
                </c:pt>
                <c:pt idx="20798">
                  <c:v>44218.466696099538</c:v>
                </c:pt>
                <c:pt idx="20799">
                  <c:v>44218.48389653935</c:v>
                </c:pt>
                <c:pt idx="20800">
                  <c:v>44218.547676296294</c:v>
                </c:pt>
                <c:pt idx="20801">
                  <c:v>44218.568546655093</c:v>
                </c:pt>
                <c:pt idx="20802">
                  <c:v>44218.572430972221</c:v>
                </c:pt>
                <c:pt idx="20803">
                  <c:v>44218.600336030089</c:v>
                </c:pt>
                <c:pt idx="20804">
                  <c:v>44218.636477939814</c:v>
                </c:pt>
                <c:pt idx="20805">
                  <c:v>44218.679049687496</c:v>
                </c:pt>
                <c:pt idx="20806">
                  <c:v>44218.681351134263</c:v>
                </c:pt>
                <c:pt idx="20807">
                  <c:v>44218.684061273147</c:v>
                </c:pt>
                <c:pt idx="20808">
                  <c:v>44219.583786076386</c:v>
                </c:pt>
                <c:pt idx="20809">
                  <c:v>44220.119531932869</c:v>
                </c:pt>
                <c:pt idx="20810">
                  <c:v>44220.120130625</c:v>
                </c:pt>
                <c:pt idx="20811">
                  <c:v>44220.247224074075</c:v>
                </c:pt>
                <c:pt idx="20812">
                  <c:v>44221.171150787035</c:v>
                </c:pt>
                <c:pt idx="20813">
                  <c:v>44221.178226226853</c:v>
                </c:pt>
                <c:pt idx="20814">
                  <c:v>44221.179639270835</c:v>
                </c:pt>
                <c:pt idx="20815">
                  <c:v>44221.367669085645</c:v>
                </c:pt>
                <c:pt idx="20816">
                  <c:v>44221.369265578702</c:v>
                </c:pt>
                <c:pt idx="20817">
                  <c:v>44221.39317664352</c:v>
                </c:pt>
                <c:pt idx="20818">
                  <c:v>44221.394746134261</c:v>
                </c:pt>
                <c:pt idx="20819">
                  <c:v>44221.41768849537</c:v>
                </c:pt>
                <c:pt idx="20820">
                  <c:v>44221.441687719911</c:v>
                </c:pt>
                <c:pt idx="20821">
                  <c:v>44221.468059386571</c:v>
                </c:pt>
                <c:pt idx="20822">
                  <c:v>44221.543068090279</c:v>
                </c:pt>
                <c:pt idx="20823">
                  <c:v>44221.560321608798</c:v>
                </c:pt>
                <c:pt idx="20824">
                  <c:v>44222.238214988429</c:v>
                </c:pt>
                <c:pt idx="20825">
                  <c:v>44222.256022777779</c:v>
                </c:pt>
                <c:pt idx="20826">
                  <c:v>44222.259215439815</c:v>
                </c:pt>
                <c:pt idx="20827">
                  <c:v>44222.280229606484</c:v>
                </c:pt>
                <c:pt idx="20828">
                  <c:v>44222.31071366898</c:v>
                </c:pt>
                <c:pt idx="20829">
                  <c:v>44222.348302326391</c:v>
                </c:pt>
                <c:pt idx="20830">
                  <c:v>44222.361518750004</c:v>
                </c:pt>
                <c:pt idx="20831">
                  <c:v>44222.366629027776</c:v>
                </c:pt>
                <c:pt idx="20832">
                  <c:v>44222.38093900463</c:v>
                </c:pt>
                <c:pt idx="20833">
                  <c:v>44222.394379884259</c:v>
                </c:pt>
                <c:pt idx="20834">
                  <c:v>44222.39540991898</c:v>
                </c:pt>
                <c:pt idx="20835">
                  <c:v>44222.409255162034</c:v>
                </c:pt>
                <c:pt idx="20836">
                  <c:v>44222.418977905094</c:v>
                </c:pt>
                <c:pt idx="20837">
                  <c:v>44222.468319768515</c:v>
                </c:pt>
                <c:pt idx="20838">
                  <c:v>44222.644489953702</c:v>
                </c:pt>
                <c:pt idx="20839">
                  <c:v>44222.656371296296</c:v>
                </c:pt>
                <c:pt idx="20840">
                  <c:v>44222.670155231484</c:v>
                </c:pt>
                <c:pt idx="20841">
                  <c:v>44223.149149340279</c:v>
                </c:pt>
                <c:pt idx="20842">
                  <c:v>44223.15745003472</c:v>
                </c:pt>
                <c:pt idx="20843">
                  <c:v>44223.166172349534</c:v>
                </c:pt>
                <c:pt idx="20844">
                  <c:v>44223.233489664352</c:v>
                </c:pt>
                <c:pt idx="20845">
                  <c:v>44223.395608842591</c:v>
                </c:pt>
                <c:pt idx="20846">
                  <c:v>44223.395792395837</c:v>
                </c:pt>
                <c:pt idx="20847">
                  <c:v>44223.398153530092</c:v>
                </c:pt>
                <c:pt idx="20848">
                  <c:v>44223.550203217594</c:v>
                </c:pt>
                <c:pt idx="20849">
                  <c:v>44223.651269861111</c:v>
                </c:pt>
                <c:pt idx="20850">
                  <c:v>44223.680494641201</c:v>
                </c:pt>
                <c:pt idx="20851">
                  <c:v>44224.304247673608</c:v>
                </c:pt>
                <c:pt idx="20852">
                  <c:v>44224.400124039355</c:v>
                </c:pt>
                <c:pt idx="20853">
                  <c:v>44224.403705821758</c:v>
                </c:pt>
                <c:pt idx="20854">
                  <c:v>44224.407584259257</c:v>
                </c:pt>
                <c:pt idx="20855">
                  <c:v>44224.419189375003</c:v>
                </c:pt>
                <c:pt idx="20856">
                  <c:v>44224.424763888892</c:v>
                </c:pt>
                <c:pt idx="20857">
                  <c:v>44224.43568033565</c:v>
                </c:pt>
                <c:pt idx="20858">
                  <c:v>44224.436828229169</c:v>
                </c:pt>
                <c:pt idx="20859">
                  <c:v>44224.439492152778</c:v>
                </c:pt>
                <c:pt idx="20860">
                  <c:v>44224.439712974534</c:v>
                </c:pt>
                <c:pt idx="20861">
                  <c:v>44224.461614629632</c:v>
                </c:pt>
                <c:pt idx="20862">
                  <c:v>44224.476423125001</c:v>
                </c:pt>
                <c:pt idx="20863">
                  <c:v>44224.490059629628</c:v>
                </c:pt>
                <c:pt idx="20864">
                  <c:v>44224.49267172454</c:v>
                </c:pt>
                <c:pt idx="20865">
                  <c:v>44224.496359571756</c:v>
                </c:pt>
                <c:pt idx="20866">
                  <c:v>44224.637754861113</c:v>
                </c:pt>
                <c:pt idx="20867">
                  <c:v>44224.641626307872</c:v>
                </c:pt>
                <c:pt idx="20868">
                  <c:v>44224.643071851853</c:v>
                </c:pt>
                <c:pt idx="20869">
                  <c:v>44224.680765231482</c:v>
                </c:pt>
                <c:pt idx="20870">
                  <c:v>44224.68135175926</c:v>
                </c:pt>
                <c:pt idx="20871">
                  <c:v>44224.684963541666</c:v>
                </c:pt>
                <c:pt idx="20872">
                  <c:v>44225.007580636571</c:v>
                </c:pt>
                <c:pt idx="20873">
                  <c:v>44225.123371111113</c:v>
                </c:pt>
                <c:pt idx="20874">
                  <c:v>44225.127273842591</c:v>
                </c:pt>
                <c:pt idx="20875">
                  <c:v>44225.175107962961</c:v>
                </c:pt>
                <c:pt idx="20876">
                  <c:v>44225.208764432871</c:v>
                </c:pt>
                <c:pt idx="20877">
                  <c:v>44225.343389374997</c:v>
                </c:pt>
                <c:pt idx="20878">
                  <c:v>44225.689247002316</c:v>
                </c:pt>
                <c:pt idx="20879">
                  <c:v>44227.835066284722</c:v>
                </c:pt>
                <c:pt idx="20880">
                  <c:v>44227.837464687502</c:v>
                </c:pt>
                <c:pt idx="20881">
                  <c:v>44227.993647592593</c:v>
                </c:pt>
                <c:pt idx="20882">
                  <c:v>44228.436744270832</c:v>
                </c:pt>
                <c:pt idx="20883">
                  <c:v>44228.446990474535</c:v>
                </c:pt>
                <c:pt idx="20884">
                  <c:v>44228.559631921293</c:v>
                </c:pt>
                <c:pt idx="20885">
                  <c:v>44229.04686490741</c:v>
                </c:pt>
                <c:pt idx="20886">
                  <c:v>44229.383589942132</c:v>
                </c:pt>
                <c:pt idx="20887">
                  <c:v>44229.42895883102</c:v>
                </c:pt>
                <c:pt idx="20888">
                  <c:v>44229.583664282407</c:v>
                </c:pt>
                <c:pt idx="20889">
                  <c:v>44229.587525000003</c:v>
                </c:pt>
                <c:pt idx="20890">
                  <c:v>44229.612303182868</c:v>
                </c:pt>
                <c:pt idx="20891">
                  <c:v>44229.62785420139</c:v>
                </c:pt>
                <c:pt idx="20892">
                  <c:v>44229.899432152779</c:v>
                </c:pt>
                <c:pt idx="20893">
                  <c:v>44229.902671296295</c:v>
                </c:pt>
                <c:pt idx="20894">
                  <c:v>44230.276506203707</c:v>
                </c:pt>
                <c:pt idx="20895">
                  <c:v>44230.280054467592</c:v>
                </c:pt>
                <c:pt idx="20896">
                  <c:v>44230.43165958333</c:v>
                </c:pt>
                <c:pt idx="20897">
                  <c:v>44230.467781921296</c:v>
                </c:pt>
                <c:pt idx="20898">
                  <c:v>44230.469317546296</c:v>
                </c:pt>
                <c:pt idx="20899">
                  <c:v>44230.568361307873</c:v>
                </c:pt>
                <c:pt idx="20900">
                  <c:v>44230.593193217595</c:v>
                </c:pt>
                <c:pt idx="20901">
                  <c:v>44231.25468391204</c:v>
                </c:pt>
                <c:pt idx="20902">
                  <c:v>44231.255059976851</c:v>
                </c:pt>
                <c:pt idx="20903">
                  <c:v>44231.263374942129</c:v>
                </c:pt>
                <c:pt idx="20904">
                  <c:v>44231.264894988424</c:v>
                </c:pt>
                <c:pt idx="20905">
                  <c:v>44231.268656840279</c:v>
                </c:pt>
                <c:pt idx="20906">
                  <c:v>44231.296689849536</c:v>
                </c:pt>
                <c:pt idx="20907">
                  <c:v>44231.395633148146</c:v>
                </c:pt>
                <c:pt idx="20908">
                  <c:v>44231.396500046299</c:v>
                </c:pt>
                <c:pt idx="20909">
                  <c:v>44231.40488869213</c:v>
                </c:pt>
                <c:pt idx="20910">
                  <c:v>44231.502362500003</c:v>
                </c:pt>
                <c:pt idx="20911">
                  <c:v>44231.559035289349</c:v>
                </c:pt>
                <c:pt idx="20912">
                  <c:v>44231.679928668978</c:v>
                </c:pt>
                <c:pt idx="20913">
                  <c:v>44231.722244606484</c:v>
                </c:pt>
                <c:pt idx="20914">
                  <c:v>44232.546048634256</c:v>
                </c:pt>
                <c:pt idx="20915">
                  <c:v>44232.583057974538</c:v>
                </c:pt>
                <c:pt idx="20916">
                  <c:v>44232.605790150461</c:v>
                </c:pt>
                <c:pt idx="20917">
                  <c:v>44232.608925902779</c:v>
                </c:pt>
                <c:pt idx="20918">
                  <c:v>44232.676242534719</c:v>
                </c:pt>
                <c:pt idx="20919">
                  <c:v>44232.737840127316</c:v>
                </c:pt>
                <c:pt idx="20920">
                  <c:v>44232.970711631948</c:v>
                </c:pt>
                <c:pt idx="20921">
                  <c:v>44233.460863946762</c:v>
                </c:pt>
                <c:pt idx="20922">
                  <c:v>44233.588091874997</c:v>
                </c:pt>
                <c:pt idx="20923">
                  <c:v>44233.670925034719</c:v>
                </c:pt>
                <c:pt idx="20924">
                  <c:v>44234.656591435189</c:v>
                </c:pt>
                <c:pt idx="20925">
                  <c:v>44235.080453043978</c:v>
                </c:pt>
                <c:pt idx="20926">
                  <c:v>44235.283527754633</c:v>
                </c:pt>
                <c:pt idx="20927">
                  <c:v>44235.29526914352</c:v>
                </c:pt>
                <c:pt idx="20928">
                  <c:v>44235.381863090275</c:v>
                </c:pt>
                <c:pt idx="20929">
                  <c:v>44235.427130474534</c:v>
                </c:pt>
                <c:pt idx="20930">
                  <c:v>44235.435333680558</c:v>
                </c:pt>
                <c:pt idx="20931">
                  <c:v>44236.079094814813</c:v>
                </c:pt>
                <c:pt idx="20932">
                  <c:v>44236.405129050923</c:v>
                </c:pt>
                <c:pt idx="20933">
                  <c:v>44236.424996631948</c:v>
                </c:pt>
                <c:pt idx="20934">
                  <c:v>44236.431379236114</c:v>
                </c:pt>
                <c:pt idx="20935">
                  <c:v>44236.453435243056</c:v>
                </c:pt>
                <c:pt idx="20936">
                  <c:v>44236.477898252313</c:v>
                </c:pt>
                <c:pt idx="20937">
                  <c:v>44236.478016446759</c:v>
                </c:pt>
                <c:pt idx="20938">
                  <c:v>44236.482588564817</c:v>
                </c:pt>
                <c:pt idx="20939">
                  <c:v>44236.515302708336</c:v>
                </c:pt>
                <c:pt idx="20940">
                  <c:v>44236.518182615742</c:v>
                </c:pt>
                <c:pt idx="20941">
                  <c:v>44236.518797372686</c:v>
                </c:pt>
                <c:pt idx="20942">
                  <c:v>44236.51922840278</c:v>
                </c:pt>
                <c:pt idx="20943">
                  <c:v>44236.993871192128</c:v>
                </c:pt>
                <c:pt idx="20944">
                  <c:v>44237.164775081015</c:v>
                </c:pt>
                <c:pt idx="20945">
                  <c:v>44237.166783981484</c:v>
                </c:pt>
                <c:pt idx="20946">
                  <c:v>44237.170258217593</c:v>
                </c:pt>
                <c:pt idx="20947">
                  <c:v>44237.176178275462</c:v>
                </c:pt>
                <c:pt idx="20948">
                  <c:v>44237.178861423614</c:v>
                </c:pt>
                <c:pt idx="20949">
                  <c:v>44237.199582048612</c:v>
                </c:pt>
                <c:pt idx="20950">
                  <c:v>44237.251020648146</c:v>
                </c:pt>
                <c:pt idx="20951">
                  <c:v>44237.260175069445</c:v>
                </c:pt>
                <c:pt idx="20952">
                  <c:v>44237.338419502317</c:v>
                </c:pt>
                <c:pt idx="20953">
                  <c:v>44237.381498877316</c:v>
                </c:pt>
                <c:pt idx="20954">
                  <c:v>44237.409494293985</c:v>
                </c:pt>
                <c:pt idx="20955">
                  <c:v>44237.417187476851</c:v>
                </c:pt>
                <c:pt idx="20956">
                  <c:v>44237.417482060184</c:v>
                </c:pt>
                <c:pt idx="20957">
                  <c:v>44237.420946076389</c:v>
                </c:pt>
                <c:pt idx="20958">
                  <c:v>44237.447396030089</c:v>
                </c:pt>
                <c:pt idx="20959">
                  <c:v>44237.517439502313</c:v>
                </c:pt>
                <c:pt idx="20960">
                  <c:v>44237.59280175926</c:v>
                </c:pt>
                <c:pt idx="20961">
                  <c:v>44238.093800069444</c:v>
                </c:pt>
                <c:pt idx="20962">
                  <c:v>44238.121798611108</c:v>
                </c:pt>
                <c:pt idx="20963">
                  <c:v>44238.137652824073</c:v>
                </c:pt>
                <c:pt idx="20964">
                  <c:v>44238.139307083336</c:v>
                </c:pt>
                <c:pt idx="20965">
                  <c:v>44238.161664305553</c:v>
                </c:pt>
                <c:pt idx="20966">
                  <c:v>44238.223744884257</c:v>
                </c:pt>
                <c:pt idx="20967">
                  <c:v>44238.224503310186</c:v>
                </c:pt>
                <c:pt idx="20968">
                  <c:v>44238.282522615744</c:v>
                </c:pt>
                <c:pt idx="20969">
                  <c:v>44238.508183958336</c:v>
                </c:pt>
                <c:pt idx="20970">
                  <c:v>44238.523446956016</c:v>
                </c:pt>
                <c:pt idx="20971">
                  <c:v>44238.542902546294</c:v>
                </c:pt>
                <c:pt idx="20972">
                  <c:v>44238.543148402779</c:v>
                </c:pt>
                <c:pt idx="20973">
                  <c:v>44238.555082025465</c:v>
                </c:pt>
                <c:pt idx="20974">
                  <c:v>44238.601877233799</c:v>
                </c:pt>
                <c:pt idx="20975">
                  <c:v>44238.628383078707</c:v>
                </c:pt>
                <c:pt idx="20976">
                  <c:v>44238.631955613426</c:v>
                </c:pt>
                <c:pt idx="20977">
                  <c:v>44238.635945868053</c:v>
                </c:pt>
                <c:pt idx="20978">
                  <c:v>44238.636275787037</c:v>
                </c:pt>
                <c:pt idx="20979">
                  <c:v>44238.641468136571</c:v>
                </c:pt>
                <c:pt idx="20980">
                  <c:v>44238.646231550927</c:v>
                </c:pt>
                <c:pt idx="20981">
                  <c:v>44238.647122164351</c:v>
                </c:pt>
                <c:pt idx="20982">
                  <c:v>44238.77235684028</c:v>
                </c:pt>
                <c:pt idx="20983">
                  <c:v>44238.789440462962</c:v>
                </c:pt>
                <c:pt idx="20984">
                  <c:v>44238.910575787035</c:v>
                </c:pt>
                <c:pt idx="20985">
                  <c:v>44239.421815624999</c:v>
                </c:pt>
                <c:pt idx="20986">
                  <c:v>44239.422445995369</c:v>
                </c:pt>
                <c:pt idx="20987">
                  <c:v>44239.459231736109</c:v>
                </c:pt>
                <c:pt idx="20988">
                  <c:v>44239.511144571756</c:v>
                </c:pt>
                <c:pt idx="20989">
                  <c:v>44239.922166863427</c:v>
                </c:pt>
                <c:pt idx="20990">
                  <c:v>44239.97904697917</c:v>
                </c:pt>
                <c:pt idx="20991">
                  <c:v>44240.30817877315</c:v>
                </c:pt>
                <c:pt idx="20992">
                  <c:v>44240.39989857639</c:v>
                </c:pt>
                <c:pt idx="20993">
                  <c:v>44240.754834293984</c:v>
                </c:pt>
                <c:pt idx="20994">
                  <c:v>44240.764068495373</c:v>
                </c:pt>
                <c:pt idx="20995">
                  <c:v>44240.767145046295</c:v>
                </c:pt>
                <c:pt idx="20996">
                  <c:v>44240.767580555555</c:v>
                </c:pt>
                <c:pt idx="20997">
                  <c:v>44240.772946770834</c:v>
                </c:pt>
                <c:pt idx="20998">
                  <c:v>44240.774246134257</c:v>
                </c:pt>
                <c:pt idx="20999">
                  <c:v>44240.777859259259</c:v>
                </c:pt>
                <c:pt idx="21000">
                  <c:v>44240.798402476852</c:v>
                </c:pt>
                <c:pt idx="21001">
                  <c:v>44240.861995243053</c:v>
                </c:pt>
                <c:pt idx="21002">
                  <c:v>44240.863356180555</c:v>
                </c:pt>
                <c:pt idx="21003">
                  <c:v>44241.690865694443</c:v>
                </c:pt>
                <c:pt idx="21004">
                  <c:v>44241.730637997687</c:v>
                </c:pt>
                <c:pt idx="21005">
                  <c:v>44241.739049131946</c:v>
                </c:pt>
                <c:pt idx="21006">
                  <c:v>44241.847649120369</c:v>
                </c:pt>
                <c:pt idx="21007">
                  <c:v>44242.053477928239</c:v>
                </c:pt>
                <c:pt idx="21008">
                  <c:v>44242.253472881945</c:v>
                </c:pt>
                <c:pt idx="21009">
                  <c:v>44242.272744502312</c:v>
                </c:pt>
                <c:pt idx="21010">
                  <c:v>44242.273408425928</c:v>
                </c:pt>
                <c:pt idx="21011">
                  <c:v>44242.278447604163</c:v>
                </c:pt>
                <c:pt idx="21012">
                  <c:v>44242.334397175924</c:v>
                </c:pt>
                <c:pt idx="21013">
                  <c:v>44242.340384490744</c:v>
                </c:pt>
                <c:pt idx="21014">
                  <c:v>44242.340803090279</c:v>
                </c:pt>
                <c:pt idx="21015">
                  <c:v>44242.341489328704</c:v>
                </c:pt>
                <c:pt idx="21016">
                  <c:v>44242.343277210646</c:v>
                </c:pt>
                <c:pt idx="21017">
                  <c:v>44242.388743750002</c:v>
                </c:pt>
                <c:pt idx="21018">
                  <c:v>44242.425286284721</c:v>
                </c:pt>
                <c:pt idx="21019">
                  <c:v>44242.426908009256</c:v>
                </c:pt>
                <c:pt idx="21020">
                  <c:v>44242.464162592594</c:v>
                </c:pt>
                <c:pt idx="21021">
                  <c:v>44242.476303958334</c:v>
                </c:pt>
                <c:pt idx="21022">
                  <c:v>44242.477269965275</c:v>
                </c:pt>
                <c:pt idx="21023">
                  <c:v>44242.499247708336</c:v>
                </c:pt>
                <c:pt idx="21024">
                  <c:v>44242.542057141203</c:v>
                </c:pt>
                <c:pt idx="21025">
                  <c:v>44242.542194502312</c:v>
                </c:pt>
                <c:pt idx="21026">
                  <c:v>44242.663277233798</c:v>
                </c:pt>
                <c:pt idx="21027">
                  <c:v>44242.665605856484</c:v>
                </c:pt>
                <c:pt idx="21028">
                  <c:v>44242.681865069448</c:v>
                </c:pt>
                <c:pt idx="21029">
                  <c:v>44242.700922766206</c:v>
                </c:pt>
                <c:pt idx="21030">
                  <c:v>44242.743959178239</c:v>
                </c:pt>
                <c:pt idx="21031">
                  <c:v>44242.773797037036</c:v>
                </c:pt>
                <c:pt idx="21032">
                  <c:v>44242.844004629631</c:v>
                </c:pt>
                <c:pt idx="21033">
                  <c:v>44242.864064490743</c:v>
                </c:pt>
                <c:pt idx="21034">
                  <c:v>44243.130580752317</c:v>
                </c:pt>
                <c:pt idx="21035">
                  <c:v>44243.209765613428</c:v>
                </c:pt>
                <c:pt idx="21036">
                  <c:v>44243.216202407406</c:v>
                </c:pt>
                <c:pt idx="21037">
                  <c:v>44243.297314004631</c:v>
                </c:pt>
                <c:pt idx="21038">
                  <c:v>44243.308638402777</c:v>
                </c:pt>
                <c:pt idx="21039">
                  <c:v>44243.395001145836</c:v>
                </c:pt>
                <c:pt idx="21040">
                  <c:v>44243.485444421298</c:v>
                </c:pt>
                <c:pt idx="21041">
                  <c:v>44243.546561701391</c:v>
                </c:pt>
                <c:pt idx="21042">
                  <c:v>44243.57947986111</c:v>
                </c:pt>
                <c:pt idx="21043">
                  <c:v>44243.68128744213</c:v>
                </c:pt>
                <c:pt idx="21044">
                  <c:v>44243.726065601855</c:v>
                </c:pt>
                <c:pt idx="21045">
                  <c:v>44243.911973530092</c:v>
                </c:pt>
                <c:pt idx="21046">
                  <c:v>44244.16250982639</c:v>
                </c:pt>
                <c:pt idx="21047">
                  <c:v>44244.268737777777</c:v>
                </c:pt>
                <c:pt idx="21048">
                  <c:v>44244.299142881944</c:v>
                </c:pt>
                <c:pt idx="21049">
                  <c:v>44244.300533958332</c:v>
                </c:pt>
                <c:pt idx="21050">
                  <c:v>44244.306962557872</c:v>
                </c:pt>
                <c:pt idx="21051">
                  <c:v>44244.331554571756</c:v>
                </c:pt>
                <c:pt idx="21052">
                  <c:v>44244.568379826385</c:v>
                </c:pt>
                <c:pt idx="21053">
                  <c:v>44244.626310960652</c:v>
                </c:pt>
                <c:pt idx="21054">
                  <c:v>44244.649944999997</c:v>
                </c:pt>
                <c:pt idx="21055">
                  <c:v>44245.687358379633</c:v>
                </c:pt>
                <c:pt idx="21056">
                  <c:v>44245.958407418984</c:v>
                </c:pt>
                <c:pt idx="21057">
                  <c:v>44245.981870173608</c:v>
                </c:pt>
                <c:pt idx="21058">
                  <c:v>44246.197675960648</c:v>
                </c:pt>
                <c:pt idx="21059">
                  <c:v>44246.221546516201</c:v>
                </c:pt>
                <c:pt idx="21060">
                  <c:v>44246.354333981479</c:v>
                </c:pt>
                <c:pt idx="21061">
                  <c:v>44246.364466631945</c:v>
                </c:pt>
                <c:pt idx="21062">
                  <c:v>44246.401398298614</c:v>
                </c:pt>
                <c:pt idx="21063">
                  <c:v>44246.430177858798</c:v>
                </c:pt>
                <c:pt idx="21064">
                  <c:v>44246.437920590281</c:v>
                </c:pt>
                <c:pt idx="21065">
                  <c:v>44246.575329085645</c:v>
                </c:pt>
                <c:pt idx="21066">
                  <c:v>44246.724973576391</c:v>
                </c:pt>
                <c:pt idx="21067">
                  <c:v>44247.069745555556</c:v>
                </c:pt>
                <c:pt idx="21068">
                  <c:v>44247.159946400461</c:v>
                </c:pt>
                <c:pt idx="21069">
                  <c:v>44247.485625740737</c:v>
                </c:pt>
                <c:pt idx="21070">
                  <c:v>44247.650941712964</c:v>
                </c:pt>
                <c:pt idx="21071">
                  <c:v>44247.688274363427</c:v>
                </c:pt>
                <c:pt idx="21072">
                  <c:v>44247.714917951387</c:v>
                </c:pt>
                <c:pt idx="21073">
                  <c:v>44247.743289189813</c:v>
                </c:pt>
                <c:pt idx="21074">
                  <c:v>44247.779614884261</c:v>
                </c:pt>
                <c:pt idx="21075">
                  <c:v>44247.795910000001</c:v>
                </c:pt>
                <c:pt idx="21076">
                  <c:v>44247.817965983799</c:v>
                </c:pt>
                <c:pt idx="21077">
                  <c:v>44247.827504548608</c:v>
                </c:pt>
                <c:pt idx="21078">
                  <c:v>44249.07632443287</c:v>
                </c:pt>
                <c:pt idx="21079">
                  <c:v>44249.081695173612</c:v>
                </c:pt>
                <c:pt idx="21080">
                  <c:v>44249.187012719907</c:v>
                </c:pt>
                <c:pt idx="21081">
                  <c:v>44249.187733032406</c:v>
                </c:pt>
                <c:pt idx="21082">
                  <c:v>44249.192318680558</c:v>
                </c:pt>
                <c:pt idx="21083">
                  <c:v>44249.195329247683</c:v>
                </c:pt>
                <c:pt idx="21084">
                  <c:v>44249.224266249999</c:v>
                </c:pt>
                <c:pt idx="21085">
                  <c:v>44249.229244502312</c:v>
                </c:pt>
                <c:pt idx="21086">
                  <c:v>44249.235874421298</c:v>
                </c:pt>
                <c:pt idx="21087">
                  <c:v>44249.279327939817</c:v>
                </c:pt>
                <c:pt idx="21088">
                  <c:v>44249.280489849538</c:v>
                </c:pt>
                <c:pt idx="21089">
                  <c:v>44249.28288859954</c:v>
                </c:pt>
                <c:pt idx="21090">
                  <c:v>44249.298564548611</c:v>
                </c:pt>
                <c:pt idx="21091">
                  <c:v>44249.301670787034</c:v>
                </c:pt>
                <c:pt idx="21092">
                  <c:v>44249.345619120373</c:v>
                </c:pt>
                <c:pt idx="21093">
                  <c:v>44249.34853427083</c:v>
                </c:pt>
                <c:pt idx="21094">
                  <c:v>44249.350242569446</c:v>
                </c:pt>
                <c:pt idx="21095">
                  <c:v>44249.353840150463</c:v>
                </c:pt>
                <c:pt idx="21096">
                  <c:v>44249.374297569448</c:v>
                </c:pt>
                <c:pt idx="21097">
                  <c:v>44249.399397060188</c:v>
                </c:pt>
                <c:pt idx="21098">
                  <c:v>44249.723338958334</c:v>
                </c:pt>
                <c:pt idx="21099">
                  <c:v>44250.285864537036</c:v>
                </c:pt>
                <c:pt idx="21100">
                  <c:v>44250.295187453703</c:v>
                </c:pt>
                <c:pt idx="21101">
                  <c:v>44250.418897326388</c:v>
                </c:pt>
                <c:pt idx="21102">
                  <c:v>44250.434444120372</c:v>
                </c:pt>
                <c:pt idx="21103">
                  <c:v>44250.436795613423</c:v>
                </c:pt>
                <c:pt idx="21104">
                  <c:v>44250.452799687497</c:v>
                </c:pt>
                <c:pt idx="21105">
                  <c:v>44250.460514641207</c:v>
                </c:pt>
                <c:pt idx="21106">
                  <c:v>44250.463128101852</c:v>
                </c:pt>
                <c:pt idx="21107">
                  <c:v>44250.484024120371</c:v>
                </c:pt>
                <c:pt idx="21108">
                  <c:v>44250.494058819444</c:v>
                </c:pt>
                <c:pt idx="21109">
                  <c:v>44250.541514999997</c:v>
                </c:pt>
                <c:pt idx="21110">
                  <c:v>44250.71651528935</c:v>
                </c:pt>
                <c:pt idx="21111">
                  <c:v>44250.737321921297</c:v>
                </c:pt>
                <c:pt idx="21112">
                  <c:v>44250.737846226853</c:v>
                </c:pt>
                <c:pt idx="21113">
                  <c:v>44250.738039467593</c:v>
                </c:pt>
                <c:pt idx="21114">
                  <c:v>44250.757603738428</c:v>
                </c:pt>
                <c:pt idx="21115">
                  <c:v>44250.792600127315</c:v>
                </c:pt>
                <c:pt idx="21116">
                  <c:v>44251.32819709491</c:v>
                </c:pt>
                <c:pt idx="21117">
                  <c:v>44251.381648055554</c:v>
                </c:pt>
                <c:pt idx="21118">
                  <c:v>44251.472609594908</c:v>
                </c:pt>
                <c:pt idx="21119">
                  <c:v>44252.208285567132</c:v>
                </c:pt>
                <c:pt idx="21120">
                  <c:v>44252.255779085652</c:v>
                </c:pt>
                <c:pt idx="21121">
                  <c:v>44252.286211967592</c:v>
                </c:pt>
                <c:pt idx="21122">
                  <c:v>44252.397194328703</c:v>
                </c:pt>
                <c:pt idx="21123">
                  <c:v>44252.484145162038</c:v>
                </c:pt>
                <c:pt idx="21124">
                  <c:v>44252.490974432869</c:v>
                </c:pt>
                <c:pt idx="21125">
                  <c:v>44252.621938784723</c:v>
                </c:pt>
                <c:pt idx="21126">
                  <c:v>44252.690308935184</c:v>
                </c:pt>
                <c:pt idx="21127">
                  <c:v>44253.067940300927</c:v>
                </c:pt>
                <c:pt idx="21128">
                  <c:v>44253.096882349535</c:v>
                </c:pt>
                <c:pt idx="21129">
                  <c:v>44253.314477835651</c:v>
                </c:pt>
                <c:pt idx="21130">
                  <c:v>44253.318061666665</c:v>
                </c:pt>
                <c:pt idx="21131">
                  <c:v>44253.32165460648</c:v>
                </c:pt>
                <c:pt idx="21132">
                  <c:v>44253.356520451387</c:v>
                </c:pt>
                <c:pt idx="21133">
                  <c:v>44253.490698252317</c:v>
                </c:pt>
                <c:pt idx="21134">
                  <c:v>44253.502182928241</c:v>
                </c:pt>
                <c:pt idx="21135">
                  <c:v>44253.511645694445</c:v>
                </c:pt>
                <c:pt idx="21136">
                  <c:v>44253.546637233798</c:v>
                </c:pt>
                <c:pt idx="21137">
                  <c:v>44253.550202199076</c:v>
                </c:pt>
                <c:pt idx="21138">
                  <c:v>44253.565756678239</c:v>
                </c:pt>
                <c:pt idx="21139">
                  <c:v>44253.566143090276</c:v>
                </c:pt>
                <c:pt idx="21140">
                  <c:v>44253.566246365743</c:v>
                </c:pt>
                <c:pt idx="21141">
                  <c:v>44253.593207025464</c:v>
                </c:pt>
                <c:pt idx="21142">
                  <c:v>44253.593419120371</c:v>
                </c:pt>
                <c:pt idx="21143">
                  <c:v>44253.703891666664</c:v>
                </c:pt>
                <c:pt idx="21144">
                  <c:v>44253.707224409722</c:v>
                </c:pt>
                <c:pt idx="21145">
                  <c:v>44254.213046886573</c:v>
                </c:pt>
                <c:pt idx="21146">
                  <c:v>44254.232885787038</c:v>
                </c:pt>
                <c:pt idx="21147">
                  <c:v>44254.266402407404</c:v>
                </c:pt>
                <c:pt idx="21148">
                  <c:v>44254.304758599537</c:v>
                </c:pt>
                <c:pt idx="21149">
                  <c:v>44254.582348067132</c:v>
                </c:pt>
                <c:pt idx="21150">
                  <c:v>44255.018851608795</c:v>
                </c:pt>
                <c:pt idx="21151">
                  <c:v>44255.100212349535</c:v>
                </c:pt>
                <c:pt idx="21152">
                  <c:v>44255.293653854169</c:v>
                </c:pt>
                <c:pt idx="21153">
                  <c:v>44255.729637349534</c:v>
                </c:pt>
                <c:pt idx="21154">
                  <c:v>44256.293171874997</c:v>
                </c:pt>
                <c:pt idx="21155">
                  <c:v>44256.64628011574</c:v>
                </c:pt>
                <c:pt idx="21156">
                  <c:v>44256.692859027775</c:v>
                </c:pt>
                <c:pt idx="21157">
                  <c:v>44256.828236643516</c:v>
                </c:pt>
                <c:pt idx="21158">
                  <c:v>44257.27520340278</c:v>
                </c:pt>
                <c:pt idx="21159">
                  <c:v>44257.318427488426</c:v>
                </c:pt>
                <c:pt idx="21160">
                  <c:v>44257.382111203704</c:v>
                </c:pt>
                <c:pt idx="21161">
                  <c:v>44257.38496984954</c:v>
                </c:pt>
                <c:pt idx="21162">
                  <c:v>44257.387447766203</c:v>
                </c:pt>
                <c:pt idx="21163">
                  <c:v>44257.439624953702</c:v>
                </c:pt>
                <c:pt idx="21164">
                  <c:v>44257.463057488429</c:v>
                </c:pt>
                <c:pt idx="21165">
                  <c:v>44257.530129120372</c:v>
                </c:pt>
                <c:pt idx="21166">
                  <c:v>44257.539024479163</c:v>
                </c:pt>
                <c:pt idx="21167">
                  <c:v>44257.54335295139</c:v>
                </c:pt>
                <c:pt idx="21168">
                  <c:v>44257.566934212962</c:v>
                </c:pt>
                <c:pt idx="21169">
                  <c:v>44257.599218541669</c:v>
                </c:pt>
                <c:pt idx="21170">
                  <c:v>44257.663591921293</c:v>
                </c:pt>
                <c:pt idx="21171">
                  <c:v>44257.683919745374</c:v>
                </c:pt>
                <c:pt idx="21172">
                  <c:v>44257.68756244213</c:v>
                </c:pt>
                <c:pt idx="21173">
                  <c:v>44257.758813229164</c:v>
                </c:pt>
                <c:pt idx="21174">
                  <c:v>44257.761851967596</c:v>
                </c:pt>
                <c:pt idx="21175">
                  <c:v>44257.778485405091</c:v>
                </c:pt>
                <c:pt idx="21176">
                  <c:v>44257.782343657411</c:v>
                </c:pt>
                <c:pt idx="21177">
                  <c:v>44257.789672997686</c:v>
                </c:pt>
                <c:pt idx="21178">
                  <c:v>44258.434683715277</c:v>
                </c:pt>
                <c:pt idx="21179">
                  <c:v>44258.448867604166</c:v>
                </c:pt>
                <c:pt idx="21180">
                  <c:v>44258.449481134259</c:v>
                </c:pt>
                <c:pt idx="21181">
                  <c:v>44258.449529050929</c:v>
                </c:pt>
                <c:pt idx="21182">
                  <c:v>44258.500507696757</c:v>
                </c:pt>
                <c:pt idx="21183">
                  <c:v>44258.501710717595</c:v>
                </c:pt>
                <c:pt idx="21184">
                  <c:v>44258.567851006941</c:v>
                </c:pt>
                <c:pt idx="21185">
                  <c:v>44258.570327013891</c:v>
                </c:pt>
                <c:pt idx="21186">
                  <c:v>44258.663574247686</c:v>
                </c:pt>
                <c:pt idx="21187">
                  <c:v>44258.703007928241</c:v>
                </c:pt>
                <c:pt idx="21188">
                  <c:v>44258.757627800929</c:v>
                </c:pt>
                <c:pt idx="21189">
                  <c:v>44258.799755821761</c:v>
                </c:pt>
                <c:pt idx="21190">
                  <c:v>44258.802391898149</c:v>
                </c:pt>
                <c:pt idx="21191">
                  <c:v>44258.824141851852</c:v>
                </c:pt>
                <c:pt idx="21192">
                  <c:v>44258.836535023147</c:v>
                </c:pt>
                <c:pt idx="21193">
                  <c:v>44258.872132615739</c:v>
                </c:pt>
                <c:pt idx="21194">
                  <c:v>44258.874425462964</c:v>
                </c:pt>
                <c:pt idx="21195">
                  <c:v>44259.246520115739</c:v>
                </c:pt>
                <c:pt idx="21196">
                  <c:v>44259.453203344907</c:v>
                </c:pt>
                <c:pt idx="21197">
                  <c:v>44259.455363182868</c:v>
                </c:pt>
                <c:pt idx="21198">
                  <c:v>44259.486013055553</c:v>
                </c:pt>
                <c:pt idx="21199">
                  <c:v>44259.592854606482</c:v>
                </c:pt>
                <c:pt idx="21200">
                  <c:v>44259.596299814817</c:v>
                </c:pt>
                <c:pt idx="21201">
                  <c:v>44259.613405868055</c:v>
                </c:pt>
                <c:pt idx="21202">
                  <c:v>44259.617838645834</c:v>
                </c:pt>
                <c:pt idx="21203">
                  <c:v>44259.623505034724</c:v>
                </c:pt>
                <c:pt idx="21204">
                  <c:v>44259.654959942127</c:v>
                </c:pt>
                <c:pt idx="21205">
                  <c:v>44259.752035613426</c:v>
                </c:pt>
                <c:pt idx="21206">
                  <c:v>44259.755339965275</c:v>
                </c:pt>
                <c:pt idx="21207">
                  <c:v>44259.77356775463</c:v>
                </c:pt>
                <c:pt idx="21208">
                  <c:v>44259.796104166664</c:v>
                </c:pt>
                <c:pt idx="21209">
                  <c:v>44259.807805104167</c:v>
                </c:pt>
                <c:pt idx="21210">
                  <c:v>44259.821040277777</c:v>
                </c:pt>
                <c:pt idx="21211">
                  <c:v>44259.856959999997</c:v>
                </c:pt>
                <c:pt idx="21212">
                  <c:v>44260.017874386576</c:v>
                </c:pt>
                <c:pt idx="21213">
                  <c:v>44260.303192141204</c:v>
                </c:pt>
                <c:pt idx="21214">
                  <c:v>44260.369609953705</c:v>
                </c:pt>
                <c:pt idx="21215">
                  <c:v>44260.386140775459</c:v>
                </c:pt>
                <c:pt idx="21216">
                  <c:v>44260.392684409722</c:v>
                </c:pt>
                <c:pt idx="21217">
                  <c:v>44260.434463414349</c:v>
                </c:pt>
                <c:pt idx="21218">
                  <c:v>44260.521020219909</c:v>
                </c:pt>
                <c:pt idx="21219">
                  <c:v>44260.547588472225</c:v>
                </c:pt>
                <c:pt idx="21220">
                  <c:v>44260.59961636574</c:v>
                </c:pt>
                <c:pt idx="21221">
                  <c:v>44260.608978692129</c:v>
                </c:pt>
                <c:pt idx="21222">
                  <c:v>44260.613985358796</c:v>
                </c:pt>
                <c:pt idx="21223">
                  <c:v>44260.631081018517</c:v>
                </c:pt>
                <c:pt idx="21224">
                  <c:v>44260.719968206016</c:v>
                </c:pt>
                <c:pt idx="21225">
                  <c:v>44260.742440694441</c:v>
                </c:pt>
                <c:pt idx="21226">
                  <c:v>44261.205437974539</c:v>
                </c:pt>
                <c:pt idx="21227">
                  <c:v>44261.209038032408</c:v>
                </c:pt>
                <c:pt idx="21228">
                  <c:v>44261.477312106479</c:v>
                </c:pt>
                <c:pt idx="21229">
                  <c:v>44261.487391354167</c:v>
                </c:pt>
                <c:pt idx="21230">
                  <c:v>44261.490937858798</c:v>
                </c:pt>
                <c:pt idx="21231">
                  <c:v>44261.551669305554</c:v>
                </c:pt>
                <c:pt idx="21232">
                  <c:v>44261.595754710645</c:v>
                </c:pt>
                <c:pt idx="21233">
                  <c:v>44261.603343275463</c:v>
                </c:pt>
                <c:pt idx="21234">
                  <c:v>44261.708352118054</c:v>
                </c:pt>
                <c:pt idx="21235">
                  <c:v>44261.726211631947</c:v>
                </c:pt>
                <c:pt idx="21236">
                  <c:v>44261.728130324074</c:v>
                </c:pt>
                <c:pt idx="21237">
                  <c:v>44261.729918379628</c:v>
                </c:pt>
                <c:pt idx="21238">
                  <c:v>44261.731139918978</c:v>
                </c:pt>
                <c:pt idx="21239">
                  <c:v>44261.775463194441</c:v>
                </c:pt>
                <c:pt idx="21240">
                  <c:v>44261.896875497689</c:v>
                </c:pt>
                <c:pt idx="21241">
                  <c:v>44261.934960104169</c:v>
                </c:pt>
                <c:pt idx="21242">
                  <c:v>44262.276905416664</c:v>
                </c:pt>
                <c:pt idx="21243">
                  <c:v>44262.338227430555</c:v>
                </c:pt>
                <c:pt idx="21244">
                  <c:v>44262.339954027775</c:v>
                </c:pt>
                <c:pt idx="21245">
                  <c:v>44262.554446493057</c:v>
                </c:pt>
                <c:pt idx="21246">
                  <c:v>44262.566697708331</c:v>
                </c:pt>
                <c:pt idx="21247">
                  <c:v>44262.578314155093</c:v>
                </c:pt>
                <c:pt idx="21248">
                  <c:v>44262.602686215279</c:v>
                </c:pt>
                <c:pt idx="21249">
                  <c:v>44262.612949606482</c:v>
                </c:pt>
                <c:pt idx="21250">
                  <c:v>44262.700632210646</c:v>
                </c:pt>
                <c:pt idx="21251">
                  <c:v>44263.168065324076</c:v>
                </c:pt>
                <c:pt idx="21252">
                  <c:v>44263.187720972222</c:v>
                </c:pt>
                <c:pt idx="21253">
                  <c:v>44263.42323177083</c:v>
                </c:pt>
                <c:pt idx="21254">
                  <c:v>44263.502402962964</c:v>
                </c:pt>
                <c:pt idx="21255">
                  <c:v>44263.512867060184</c:v>
                </c:pt>
                <c:pt idx="21256">
                  <c:v>44263.519804687501</c:v>
                </c:pt>
                <c:pt idx="21257">
                  <c:v>44263.538953263887</c:v>
                </c:pt>
                <c:pt idx="21258">
                  <c:v>44263.540189722225</c:v>
                </c:pt>
                <c:pt idx="21259">
                  <c:v>44263.61725398148</c:v>
                </c:pt>
                <c:pt idx="21260">
                  <c:v>44263.634920648146</c:v>
                </c:pt>
                <c:pt idx="21261">
                  <c:v>44263.640798055552</c:v>
                </c:pt>
                <c:pt idx="21262">
                  <c:v>44263.669408252317</c:v>
                </c:pt>
                <c:pt idx="21263">
                  <c:v>44263.786167754632</c:v>
                </c:pt>
                <c:pt idx="21264">
                  <c:v>44263.786902962966</c:v>
                </c:pt>
                <c:pt idx="21265">
                  <c:v>44263.821184502318</c:v>
                </c:pt>
                <c:pt idx="21266">
                  <c:v>44263.852722511576</c:v>
                </c:pt>
                <c:pt idx="21267">
                  <c:v>44264.175388460651</c:v>
                </c:pt>
                <c:pt idx="21268">
                  <c:v>44264.415792418979</c:v>
                </c:pt>
                <c:pt idx="21269">
                  <c:v>44264.416990868056</c:v>
                </c:pt>
                <c:pt idx="21270">
                  <c:v>44264.444462581021</c:v>
                </c:pt>
                <c:pt idx="21271">
                  <c:v>44264.446293842593</c:v>
                </c:pt>
                <c:pt idx="21272">
                  <c:v>44264.617339895834</c:v>
                </c:pt>
                <c:pt idx="21273">
                  <c:v>44264.711129687501</c:v>
                </c:pt>
                <c:pt idx="21274">
                  <c:v>44264.965515706019</c:v>
                </c:pt>
                <c:pt idx="21275">
                  <c:v>44265.123609826391</c:v>
                </c:pt>
                <c:pt idx="21276">
                  <c:v>44265.126742812499</c:v>
                </c:pt>
                <c:pt idx="21277">
                  <c:v>44265.175009837963</c:v>
                </c:pt>
                <c:pt idx="21278">
                  <c:v>44265.265021458334</c:v>
                </c:pt>
                <c:pt idx="21279">
                  <c:v>44265.269959652775</c:v>
                </c:pt>
                <c:pt idx="21280">
                  <c:v>44265.328983946762</c:v>
                </c:pt>
                <c:pt idx="21281">
                  <c:v>44265.338060798611</c:v>
                </c:pt>
                <c:pt idx="21282">
                  <c:v>44265.339027557871</c:v>
                </c:pt>
                <c:pt idx="21283">
                  <c:v>44265.343460555552</c:v>
                </c:pt>
                <c:pt idx="21284">
                  <c:v>44265.352285046298</c:v>
                </c:pt>
                <c:pt idx="21285">
                  <c:v>44265.370911134261</c:v>
                </c:pt>
                <c:pt idx="21286">
                  <c:v>44265.374487199071</c:v>
                </c:pt>
                <c:pt idx="21287">
                  <c:v>44265.375313761571</c:v>
                </c:pt>
                <c:pt idx="21288">
                  <c:v>44265.377957766206</c:v>
                </c:pt>
                <c:pt idx="21289">
                  <c:v>44265.380766932867</c:v>
                </c:pt>
                <c:pt idx="21290">
                  <c:v>44265.441749710648</c:v>
                </c:pt>
                <c:pt idx="21291">
                  <c:v>44265.463548715277</c:v>
                </c:pt>
                <c:pt idx="21292">
                  <c:v>44265.609605300924</c:v>
                </c:pt>
                <c:pt idx="21293">
                  <c:v>44265.721208750001</c:v>
                </c:pt>
                <c:pt idx="21294">
                  <c:v>44265.72889658565</c:v>
                </c:pt>
                <c:pt idx="21295">
                  <c:v>44265.759123171294</c:v>
                </c:pt>
                <c:pt idx="21296">
                  <c:v>44266.253810821756</c:v>
                </c:pt>
                <c:pt idx="21297">
                  <c:v>44266.290262569448</c:v>
                </c:pt>
                <c:pt idx="21298">
                  <c:v>44266.465374710649</c:v>
                </c:pt>
                <c:pt idx="21299">
                  <c:v>44266.472536678244</c:v>
                </c:pt>
                <c:pt idx="21300">
                  <c:v>44266.582576180554</c:v>
                </c:pt>
                <c:pt idx="21301">
                  <c:v>44266.585580682869</c:v>
                </c:pt>
                <c:pt idx="21302">
                  <c:v>44266.58590229167</c:v>
                </c:pt>
                <c:pt idx="21303">
                  <c:v>44266.603846562502</c:v>
                </c:pt>
                <c:pt idx="21304">
                  <c:v>44267.250709965279</c:v>
                </c:pt>
                <c:pt idx="21305">
                  <c:v>44267.293441261572</c:v>
                </c:pt>
                <c:pt idx="21306">
                  <c:v>44267.296804398145</c:v>
                </c:pt>
                <c:pt idx="21307">
                  <c:v>44267.303909780094</c:v>
                </c:pt>
                <c:pt idx="21308">
                  <c:v>44267.307991365742</c:v>
                </c:pt>
                <c:pt idx="21309">
                  <c:v>44267.311381724539</c:v>
                </c:pt>
                <c:pt idx="21310">
                  <c:v>44267.31900181713</c:v>
                </c:pt>
                <c:pt idx="21311">
                  <c:v>44267.366376701386</c:v>
                </c:pt>
                <c:pt idx="21312">
                  <c:v>44267.370818310184</c:v>
                </c:pt>
                <c:pt idx="21313">
                  <c:v>44267.371954421295</c:v>
                </c:pt>
                <c:pt idx="21314">
                  <c:v>44267.378810694441</c:v>
                </c:pt>
                <c:pt idx="21315">
                  <c:v>44267.38295175926</c:v>
                </c:pt>
                <c:pt idx="21316">
                  <c:v>44267.398386666668</c:v>
                </c:pt>
                <c:pt idx="21317">
                  <c:v>44267.403699097224</c:v>
                </c:pt>
                <c:pt idx="21318">
                  <c:v>44267.407357824071</c:v>
                </c:pt>
                <c:pt idx="21319">
                  <c:v>44267.410811643516</c:v>
                </c:pt>
                <c:pt idx="21320">
                  <c:v>44267.47401568287</c:v>
                </c:pt>
                <c:pt idx="21321">
                  <c:v>44267.476303020834</c:v>
                </c:pt>
                <c:pt idx="21322">
                  <c:v>44267.510364155096</c:v>
                </c:pt>
                <c:pt idx="21323">
                  <c:v>44267.576930601848</c:v>
                </c:pt>
                <c:pt idx="21324">
                  <c:v>44267.643552164351</c:v>
                </c:pt>
                <c:pt idx="21325">
                  <c:v>44268.363422025461</c:v>
                </c:pt>
                <c:pt idx="21326">
                  <c:v>44268.364755451388</c:v>
                </c:pt>
                <c:pt idx="21327">
                  <c:v>44268.499766620371</c:v>
                </c:pt>
                <c:pt idx="21328">
                  <c:v>44268.608596562502</c:v>
                </c:pt>
                <c:pt idx="21329">
                  <c:v>44268.612189756946</c:v>
                </c:pt>
                <c:pt idx="21330">
                  <c:v>44268.612446805557</c:v>
                </c:pt>
                <c:pt idx="21331">
                  <c:v>44268.711736863428</c:v>
                </c:pt>
                <c:pt idx="21332">
                  <c:v>44268.816260023152</c:v>
                </c:pt>
                <c:pt idx="21333">
                  <c:v>44269.001521087965</c:v>
                </c:pt>
                <c:pt idx="21334">
                  <c:v>44270.56189420139</c:v>
                </c:pt>
                <c:pt idx="21335">
                  <c:v>44270.563679016203</c:v>
                </c:pt>
                <c:pt idx="21336">
                  <c:v>44270.802165057874</c:v>
                </c:pt>
                <c:pt idx="21337">
                  <c:v>44270.802464803244</c:v>
                </c:pt>
                <c:pt idx="21338">
                  <c:v>44270.802802233797</c:v>
                </c:pt>
                <c:pt idx="21339">
                  <c:v>44271.551970613429</c:v>
                </c:pt>
                <c:pt idx="21340">
                  <c:v>44271.627387581022</c:v>
                </c:pt>
                <c:pt idx="21341">
                  <c:v>44271.671801157405</c:v>
                </c:pt>
                <c:pt idx="21342">
                  <c:v>44271.799400381948</c:v>
                </c:pt>
                <c:pt idx="21343">
                  <c:v>44272.026011909722</c:v>
                </c:pt>
                <c:pt idx="21344">
                  <c:v>44272.167151145833</c:v>
                </c:pt>
                <c:pt idx="21345">
                  <c:v>44272.199821493057</c:v>
                </c:pt>
                <c:pt idx="21346">
                  <c:v>44272.579139120367</c:v>
                </c:pt>
                <c:pt idx="21347">
                  <c:v>44272.640931817128</c:v>
                </c:pt>
                <c:pt idx="21348">
                  <c:v>44272.641125405091</c:v>
                </c:pt>
                <c:pt idx="21349">
                  <c:v>44272.779001828705</c:v>
                </c:pt>
                <c:pt idx="21350">
                  <c:v>44272.80017072917</c:v>
                </c:pt>
                <c:pt idx="21351">
                  <c:v>44273.43953142361</c:v>
                </c:pt>
                <c:pt idx="21352">
                  <c:v>44273.457835231478</c:v>
                </c:pt>
                <c:pt idx="21353">
                  <c:v>44273.478111446762</c:v>
                </c:pt>
                <c:pt idx="21354">
                  <c:v>44273.51923302083</c:v>
                </c:pt>
                <c:pt idx="21355">
                  <c:v>44273.595704479165</c:v>
                </c:pt>
                <c:pt idx="21356">
                  <c:v>44273.605353506944</c:v>
                </c:pt>
                <c:pt idx="21357">
                  <c:v>44273.607830833331</c:v>
                </c:pt>
                <c:pt idx="21358">
                  <c:v>44273.725682789351</c:v>
                </c:pt>
                <c:pt idx="21359">
                  <c:v>44273.726663668982</c:v>
                </c:pt>
                <c:pt idx="21360">
                  <c:v>44274.159368067129</c:v>
                </c:pt>
                <c:pt idx="21361">
                  <c:v>44274.190218877317</c:v>
                </c:pt>
                <c:pt idx="21362">
                  <c:v>44274.202884652776</c:v>
                </c:pt>
                <c:pt idx="21363">
                  <c:v>44274.382436284723</c:v>
                </c:pt>
                <c:pt idx="21364">
                  <c:v>44274.402328969911</c:v>
                </c:pt>
                <c:pt idx="21365">
                  <c:v>44274.405588252317</c:v>
                </c:pt>
                <c:pt idx="21366">
                  <c:v>44274.426210196762</c:v>
                </c:pt>
                <c:pt idx="21367">
                  <c:v>44274.491111701391</c:v>
                </c:pt>
                <c:pt idx="21368">
                  <c:v>44274.541846770837</c:v>
                </c:pt>
                <c:pt idx="21369">
                  <c:v>44274.562620914352</c:v>
                </c:pt>
                <c:pt idx="21370">
                  <c:v>44274.565223437501</c:v>
                </c:pt>
                <c:pt idx="21371">
                  <c:v>44274.597789803243</c:v>
                </c:pt>
                <c:pt idx="21372">
                  <c:v>44274.603632002312</c:v>
                </c:pt>
                <c:pt idx="21373">
                  <c:v>44274.691951134257</c:v>
                </c:pt>
                <c:pt idx="21374">
                  <c:v>44274.693870092589</c:v>
                </c:pt>
                <c:pt idx="21375">
                  <c:v>44274.702281747683</c:v>
                </c:pt>
                <c:pt idx="21376">
                  <c:v>44275.667994699077</c:v>
                </c:pt>
                <c:pt idx="21377">
                  <c:v>44276.305831527781</c:v>
                </c:pt>
                <c:pt idx="21378">
                  <c:v>44276.611005659724</c:v>
                </c:pt>
                <c:pt idx="21379">
                  <c:v>44276.698135520834</c:v>
                </c:pt>
                <c:pt idx="21380">
                  <c:v>44277.305848854165</c:v>
                </c:pt>
                <c:pt idx="21381">
                  <c:v>44277.312460428242</c:v>
                </c:pt>
                <c:pt idx="21382">
                  <c:v>44277.321808749999</c:v>
                </c:pt>
                <c:pt idx="21383">
                  <c:v>44277.331814409721</c:v>
                </c:pt>
                <c:pt idx="21384">
                  <c:v>44277.33263646991</c:v>
                </c:pt>
                <c:pt idx="21385">
                  <c:v>44277.336561064818</c:v>
                </c:pt>
                <c:pt idx="21386">
                  <c:v>44277.356346701388</c:v>
                </c:pt>
                <c:pt idx="21387">
                  <c:v>44277.468465497688</c:v>
                </c:pt>
                <c:pt idx="21388">
                  <c:v>44277.470729409724</c:v>
                </c:pt>
                <c:pt idx="21389">
                  <c:v>44277.473109270832</c:v>
                </c:pt>
                <c:pt idx="21390">
                  <c:v>44277.478178379628</c:v>
                </c:pt>
                <c:pt idx="21391">
                  <c:v>44277.491819907409</c:v>
                </c:pt>
                <c:pt idx="21392">
                  <c:v>44277.562343449077</c:v>
                </c:pt>
                <c:pt idx="21393">
                  <c:v>44278.127012268516</c:v>
                </c:pt>
                <c:pt idx="21394">
                  <c:v>44278.16720747685</c:v>
                </c:pt>
                <c:pt idx="21395">
                  <c:v>44278.171732604169</c:v>
                </c:pt>
                <c:pt idx="21396">
                  <c:v>44278.184688900466</c:v>
                </c:pt>
                <c:pt idx="21397">
                  <c:v>44278.228957395833</c:v>
                </c:pt>
                <c:pt idx="21398">
                  <c:v>44278.259843807871</c:v>
                </c:pt>
                <c:pt idx="21399">
                  <c:v>44278.268859548611</c:v>
                </c:pt>
                <c:pt idx="21400">
                  <c:v>44278.269887523151</c:v>
                </c:pt>
                <c:pt idx="21401">
                  <c:v>44278.280249270836</c:v>
                </c:pt>
                <c:pt idx="21402">
                  <c:v>44278.293808136572</c:v>
                </c:pt>
                <c:pt idx="21403">
                  <c:v>44278.392427939812</c:v>
                </c:pt>
                <c:pt idx="21404">
                  <c:v>44278.420449861114</c:v>
                </c:pt>
                <c:pt idx="21405">
                  <c:v>44278.423454988428</c:v>
                </c:pt>
                <c:pt idx="21406">
                  <c:v>44278.438907071759</c:v>
                </c:pt>
                <c:pt idx="21407">
                  <c:v>44278.467512071758</c:v>
                </c:pt>
                <c:pt idx="21408">
                  <c:v>44278.47102459491</c:v>
                </c:pt>
                <c:pt idx="21409">
                  <c:v>44278.472697731479</c:v>
                </c:pt>
                <c:pt idx="21410">
                  <c:v>44278.512442280095</c:v>
                </c:pt>
                <c:pt idx="21411">
                  <c:v>44278.525750069442</c:v>
                </c:pt>
                <c:pt idx="21412">
                  <c:v>44278.563384918984</c:v>
                </c:pt>
                <c:pt idx="21413">
                  <c:v>44278.575232430558</c:v>
                </c:pt>
                <c:pt idx="21414">
                  <c:v>44278.59775173611</c:v>
                </c:pt>
                <c:pt idx="21415">
                  <c:v>44278.612309282405</c:v>
                </c:pt>
                <c:pt idx="21416">
                  <c:v>44278.668463032409</c:v>
                </c:pt>
                <c:pt idx="21417">
                  <c:v>44278.686493506946</c:v>
                </c:pt>
                <c:pt idx="21418">
                  <c:v>44278.693828437499</c:v>
                </c:pt>
                <c:pt idx="21419">
                  <c:v>44278.701941666666</c:v>
                </c:pt>
                <c:pt idx="21420">
                  <c:v>44278.704016631942</c:v>
                </c:pt>
                <c:pt idx="21421">
                  <c:v>44278.707583020834</c:v>
                </c:pt>
                <c:pt idx="21422">
                  <c:v>44278.737105763888</c:v>
                </c:pt>
                <c:pt idx="21423">
                  <c:v>44278.774618564814</c:v>
                </c:pt>
                <c:pt idx="21424">
                  <c:v>44278.865438194443</c:v>
                </c:pt>
                <c:pt idx="21425">
                  <c:v>44278.890888680558</c:v>
                </c:pt>
                <c:pt idx="21426">
                  <c:v>44279.02257671296</c:v>
                </c:pt>
                <c:pt idx="21427">
                  <c:v>44279.250283217596</c:v>
                </c:pt>
                <c:pt idx="21428">
                  <c:v>44279.261548310184</c:v>
                </c:pt>
                <c:pt idx="21429">
                  <c:v>44279.263125497688</c:v>
                </c:pt>
                <c:pt idx="21430">
                  <c:v>44279.266648275465</c:v>
                </c:pt>
                <c:pt idx="21431">
                  <c:v>44279.267904236112</c:v>
                </c:pt>
                <c:pt idx="21432">
                  <c:v>44279.273196111113</c:v>
                </c:pt>
                <c:pt idx="21433">
                  <c:v>44279.275932384262</c:v>
                </c:pt>
                <c:pt idx="21434">
                  <c:v>44279.285235069445</c:v>
                </c:pt>
                <c:pt idx="21435">
                  <c:v>44279.292764004633</c:v>
                </c:pt>
                <c:pt idx="21436">
                  <c:v>44279.312901516205</c:v>
                </c:pt>
                <c:pt idx="21437">
                  <c:v>44279.319896053239</c:v>
                </c:pt>
                <c:pt idx="21438">
                  <c:v>44279.330800509262</c:v>
                </c:pt>
                <c:pt idx="21439">
                  <c:v>44279.389951435187</c:v>
                </c:pt>
                <c:pt idx="21440">
                  <c:v>44279.404559074072</c:v>
                </c:pt>
                <c:pt idx="21441">
                  <c:v>44279.405705659723</c:v>
                </c:pt>
                <c:pt idx="21442">
                  <c:v>44279.438138750003</c:v>
                </c:pt>
                <c:pt idx="21443">
                  <c:v>44279.450587685184</c:v>
                </c:pt>
                <c:pt idx="21444">
                  <c:v>44279.454425150463</c:v>
                </c:pt>
                <c:pt idx="21445">
                  <c:v>44279.461708877316</c:v>
                </c:pt>
                <c:pt idx="21446">
                  <c:v>44279.558321550925</c:v>
                </c:pt>
                <c:pt idx="21447">
                  <c:v>44279.561893854167</c:v>
                </c:pt>
                <c:pt idx="21448">
                  <c:v>44279.56494877315</c:v>
                </c:pt>
                <c:pt idx="21449">
                  <c:v>44279.581113611108</c:v>
                </c:pt>
                <c:pt idx="21450">
                  <c:v>44279.58161361111</c:v>
                </c:pt>
                <c:pt idx="21451">
                  <c:v>44279.58469653935</c:v>
                </c:pt>
                <c:pt idx="21452">
                  <c:v>44279.605449826391</c:v>
                </c:pt>
                <c:pt idx="21453">
                  <c:v>44279.631487175924</c:v>
                </c:pt>
                <c:pt idx="21454">
                  <c:v>44279.667697986108</c:v>
                </c:pt>
                <c:pt idx="21455">
                  <c:v>44279.691940787037</c:v>
                </c:pt>
                <c:pt idx="21456">
                  <c:v>44279.695818449072</c:v>
                </c:pt>
                <c:pt idx="21457">
                  <c:v>44279.720418368059</c:v>
                </c:pt>
                <c:pt idx="21458">
                  <c:v>44279.72199017361</c:v>
                </c:pt>
                <c:pt idx="21459">
                  <c:v>44280.173107326387</c:v>
                </c:pt>
                <c:pt idx="21460">
                  <c:v>44280.178793217594</c:v>
                </c:pt>
                <c:pt idx="21461">
                  <c:v>44280.182378067133</c:v>
                </c:pt>
                <c:pt idx="21462">
                  <c:v>44280.233187777776</c:v>
                </c:pt>
                <c:pt idx="21463">
                  <c:v>44280.347802337965</c:v>
                </c:pt>
                <c:pt idx="21464">
                  <c:v>44280.348958032409</c:v>
                </c:pt>
                <c:pt idx="21465">
                  <c:v>44280.363528229165</c:v>
                </c:pt>
                <c:pt idx="21466">
                  <c:v>44280.379290416669</c:v>
                </c:pt>
                <c:pt idx="21467">
                  <c:v>44280.401110694445</c:v>
                </c:pt>
                <c:pt idx="21468">
                  <c:v>44280.402454583331</c:v>
                </c:pt>
                <c:pt idx="21469">
                  <c:v>44280.426293738426</c:v>
                </c:pt>
                <c:pt idx="21470">
                  <c:v>44280.429144965281</c:v>
                </c:pt>
                <c:pt idx="21471">
                  <c:v>44280.432915092591</c:v>
                </c:pt>
                <c:pt idx="21472">
                  <c:v>44280.444620057868</c:v>
                </c:pt>
                <c:pt idx="21473">
                  <c:v>44280.465130115743</c:v>
                </c:pt>
                <c:pt idx="21474">
                  <c:v>44280.475685069447</c:v>
                </c:pt>
                <c:pt idx="21475">
                  <c:v>44280.482144699075</c:v>
                </c:pt>
                <c:pt idx="21476">
                  <c:v>44280.517501388887</c:v>
                </c:pt>
                <c:pt idx="21477">
                  <c:v>44280.519087881941</c:v>
                </c:pt>
                <c:pt idx="21478">
                  <c:v>44280.611546747685</c:v>
                </c:pt>
                <c:pt idx="21479">
                  <c:v>44280.62574708333</c:v>
                </c:pt>
                <c:pt idx="21480">
                  <c:v>44280.64331550926</c:v>
                </c:pt>
                <c:pt idx="21481">
                  <c:v>44280.713764247688</c:v>
                </c:pt>
                <c:pt idx="21482">
                  <c:v>44280.76398087963</c:v>
                </c:pt>
                <c:pt idx="21483">
                  <c:v>44281.152663819441</c:v>
                </c:pt>
                <c:pt idx="21484">
                  <c:v>44281.178250659723</c:v>
                </c:pt>
                <c:pt idx="21485">
                  <c:v>44281.205382638887</c:v>
                </c:pt>
                <c:pt idx="21486">
                  <c:v>44281.301885740744</c:v>
                </c:pt>
                <c:pt idx="21487">
                  <c:v>44281.304476562502</c:v>
                </c:pt>
                <c:pt idx="21488">
                  <c:v>44281.390980752316</c:v>
                </c:pt>
                <c:pt idx="21489">
                  <c:v>44281.397832418981</c:v>
                </c:pt>
                <c:pt idx="21490">
                  <c:v>44281.407359652774</c:v>
                </c:pt>
                <c:pt idx="21491">
                  <c:v>44281.407502650465</c:v>
                </c:pt>
                <c:pt idx="21492">
                  <c:v>44281.428868425923</c:v>
                </c:pt>
                <c:pt idx="21493">
                  <c:v>44281.4298837963</c:v>
                </c:pt>
                <c:pt idx="21494">
                  <c:v>44281.430327893519</c:v>
                </c:pt>
                <c:pt idx="21495">
                  <c:v>44281.452366261576</c:v>
                </c:pt>
                <c:pt idx="21496">
                  <c:v>44281.547257280094</c:v>
                </c:pt>
                <c:pt idx="21497">
                  <c:v>44281.56062142361</c:v>
                </c:pt>
                <c:pt idx="21498">
                  <c:v>44281.592401307869</c:v>
                </c:pt>
                <c:pt idx="21499">
                  <c:v>44281.620212719907</c:v>
                </c:pt>
                <c:pt idx="21500">
                  <c:v>44281.64021002315</c:v>
                </c:pt>
                <c:pt idx="21501">
                  <c:v>44281.672062731479</c:v>
                </c:pt>
                <c:pt idx="21502">
                  <c:v>44281.683345833335</c:v>
                </c:pt>
                <c:pt idx="21503">
                  <c:v>44281.684152557871</c:v>
                </c:pt>
                <c:pt idx="21504">
                  <c:v>44281.773587974538</c:v>
                </c:pt>
                <c:pt idx="21505">
                  <c:v>44282.183285844905</c:v>
                </c:pt>
                <c:pt idx="21506">
                  <c:v>44282.290497453701</c:v>
                </c:pt>
                <c:pt idx="21507">
                  <c:v>44282.450705659721</c:v>
                </c:pt>
                <c:pt idx="21508">
                  <c:v>44282.450748819443</c:v>
                </c:pt>
                <c:pt idx="21509">
                  <c:v>44282.458821064814</c:v>
                </c:pt>
                <c:pt idx="21510">
                  <c:v>44282.497793206021</c:v>
                </c:pt>
                <c:pt idx="21511">
                  <c:v>44282.50105230324</c:v>
                </c:pt>
                <c:pt idx="21512">
                  <c:v>44282.501461550928</c:v>
                </c:pt>
                <c:pt idx="21513">
                  <c:v>44282.603947881944</c:v>
                </c:pt>
                <c:pt idx="21514">
                  <c:v>44282.967665902775</c:v>
                </c:pt>
                <c:pt idx="21515">
                  <c:v>44283.468843310184</c:v>
                </c:pt>
                <c:pt idx="21516">
                  <c:v>44283.693465289354</c:v>
                </c:pt>
                <c:pt idx="21517">
                  <c:v>44283.725113958331</c:v>
                </c:pt>
                <c:pt idx="21518">
                  <c:v>44284.145148877316</c:v>
                </c:pt>
                <c:pt idx="21519">
                  <c:v>44284.147971782404</c:v>
                </c:pt>
                <c:pt idx="21520">
                  <c:v>44284.151706412034</c:v>
                </c:pt>
                <c:pt idx="21521">
                  <c:v>44284.191908217595</c:v>
                </c:pt>
                <c:pt idx="21522">
                  <c:v>44284.212303807872</c:v>
                </c:pt>
                <c:pt idx="21523">
                  <c:v>44284.26259421296</c:v>
                </c:pt>
                <c:pt idx="21524">
                  <c:v>44284.262823518518</c:v>
                </c:pt>
                <c:pt idx="21525">
                  <c:v>44284.458597245371</c:v>
                </c:pt>
                <c:pt idx="21526">
                  <c:v>44284.461935462961</c:v>
                </c:pt>
                <c:pt idx="21527">
                  <c:v>44284.466330277777</c:v>
                </c:pt>
                <c:pt idx="21528">
                  <c:v>44284.504227118057</c:v>
                </c:pt>
                <c:pt idx="21529">
                  <c:v>44284.520265497682</c:v>
                </c:pt>
                <c:pt idx="21530">
                  <c:v>44284.528437581015</c:v>
                </c:pt>
                <c:pt idx="21531">
                  <c:v>44284.552366793978</c:v>
                </c:pt>
                <c:pt idx="21532">
                  <c:v>44284.588793391202</c:v>
                </c:pt>
                <c:pt idx="21533">
                  <c:v>44284.686080937499</c:v>
                </c:pt>
                <c:pt idx="21534">
                  <c:v>44284.692195324074</c:v>
                </c:pt>
                <c:pt idx="21535">
                  <c:v>44284.693804074072</c:v>
                </c:pt>
                <c:pt idx="21536">
                  <c:v>44284.767234421299</c:v>
                </c:pt>
                <c:pt idx="21537">
                  <c:v>44285.186706898145</c:v>
                </c:pt>
                <c:pt idx="21538">
                  <c:v>44285.33517608796</c:v>
                </c:pt>
                <c:pt idx="21539">
                  <c:v>44285.338761342595</c:v>
                </c:pt>
                <c:pt idx="21540">
                  <c:v>44285.348309675923</c:v>
                </c:pt>
                <c:pt idx="21541">
                  <c:v>44285.400892384256</c:v>
                </c:pt>
                <c:pt idx="21542">
                  <c:v>44285.456792812503</c:v>
                </c:pt>
                <c:pt idx="21543">
                  <c:v>44285.493335347222</c:v>
                </c:pt>
                <c:pt idx="21544">
                  <c:v>44285.495879837959</c:v>
                </c:pt>
                <c:pt idx="21545">
                  <c:v>44285.5002775463</c:v>
                </c:pt>
                <c:pt idx="21546">
                  <c:v>44285.536607349539</c:v>
                </c:pt>
                <c:pt idx="21547">
                  <c:v>44285.559219386574</c:v>
                </c:pt>
                <c:pt idx="21548">
                  <c:v>44285.644746273145</c:v>
                </c:pt>
                <c:pt idx="21549">
                  <c:v>44285.657266608796</c:v>
                </c:pt>
                <c:pt idx="21550">
                  <c:v>44285.658538645832</c:v>
                </c:pt>
                <c:pt idx="21551">
                  <c:v>44285.681105474534</c:v>
                </c:pt>
                <c:pt idx="21552">
                  <c:v>44285.684063449073</c:v>
                </c:pt>
                <c:pt idx="21553">
                  <c:v>44285.719546562497</c:v>
                </c:pt>
                <c:pt idx="21554">
                  <c:v>44286.108402777776</c:v>
                </c:pt>
                <c:pt idx="21555">
                  <c:v>44286.120588969905</c:v>
                </c:pt>
                <c:pt idx="21556">
                  <c:v>44286.161775509259</c:v>
                </c:pt>
                <c:pt idx="21557">
                  <c:v>44286.17614019676</c:v>
                </c:pt>
                <c:pt idx="21558">
                  <c:v>44286.231373009257</c:v>
                </c:pt>
                <c:pt idx="21559">
                  <c:v>44286.244604259256</c:v>
                </c:pt>
                <c:pt idx="21560">
                  <c:v>44286.264792418981</c:v>
                </c:pt>
                <c:pt idx="21561">
                  <c:v>44286.347881307869</c:v>
                </c:pt>
                <c:pt idx="21562">
                  <c:v>44286.348065312501</c:v>
                </c:pt>
                <c:pt idx="21563">
                  <c:v>44286.436851562503</c:v>
                </c:pt>
                <c:pt idx="21564">
                  <c:v>44286.48531827546</c:v>
                </c:pt>
                <c:pt idx="21565">
                  <c:v>44286.491980451392</c:v>
                </c:pt>
                <c:pt idx="21566">
                  <c:v>44286.497991018521</c:v>
                </c:pt>
                <c:pt idx="21567">
                  <c:v>44286.544622777779</c:v>
                </c:pt>
                <c:pt idx="21568">
                  <c:v>44286.544812337961</c:v>
                </c:pt>
                <c:pt idx="21569">
                  <c:v>44286.545994907407</c:v>
                </c:pt>
                <c:pt idx="21570">
                  <c:v>44286.552600578703</c:v>
                </c:pt>
                <c:pt idx="21571">
                  <c:v>44286.556875509261</c:v>
                </c:pt>
                <c:pt idx="21572">
                  <c:v>44286.605120462962</c:v>
                </c:pt>
                <c:pt idx="21573">
                  <c:v>44286.60610247685</c:v>
                </c:pt>
                <c:pt idx="21574">
                  <c:v>44286.649541076389</c:v>
                </c:pt>
                <c:pt idx="21575">
                  <c:v>44286.658999479165</c:v>
                </c:pt>
                <c:pt idx="21576">
                  <c:v>44286.671177743054</c:v>
                </c:pt>
                <c:pt idx="21577">
                  <c:v>44286.748920162034</c:v>
                </c:pt>
                <c:pt idx="21578">
                  <c:v>44286.816649594904</c:v>
                </c:pt>
                <c:pt idx="21579">
                  <c:v>44287.173675833335</c:v>
                </c:pt>
                <c:pt idx="21580">
                  <c:v>44287.192360636574</c:v>
                </c:pt>
                <c:pt idx="21581">
                  <c:v>44287.222396412035</c:v>
                </c:pt>
                <c:pt idx="21582">
                  <c:v>44287.224233877314</c:v>
                </c:pt>
                <c:pt idx="21583">
                  <c:v>44287.229640879632</c:v>
                </c:pt>
                <c:pt idx="21584">
                  <c:v>44287.238911250002</c:v>
                </c:pt>
                <c:pt idx="21585">
                  <c:v>44287.241723634259</c:v>
                </c:pt>
                <c:pt idx="21586">
                  <c:v>44287.259509895834</c:v>
                </c:pt>
                <c:pt idx="21587">
                  <c:v>44287.291605023151</c:v>
                </c:pt>
                <c:pt idx="21588">
                  <c:v>44287.306828194443</c:v>
                </c:pt>
                <c:pt idx="21589">
                  <c:v>44287.342068703707</c:v>
                </c:pt>
                <c:pt idx="21590">
                  <c:v>44287.359035821763</c:v>
                </c:pt>
                <c:pt idx="21591">
                  <c:v>44287.377615532409</c:v>
                </c:pt>
                <c:pt idx="21592">
                  <c:v>44287.387437870369</c:v>
                </c:pt>
                <c:pt idx="21593">
                  <c:v>44287.391961215275</c:v>
                </c:pt>
                <c:pt idx="21594">
                  <c:v>44287.396571898149</c:v>
                </c:pt>
                <c:pt idx="21595">
                  <c:v>44287.406665312497</c:v>
                </c:pt>
                <c:pt idx="21596">
                  <c:v>44287.406794976851</c:v>
                </c:pt>
                <c:pt idx="21597">
                  <c:v>44287.41058664352</c:v>
                </c:pt>
                <c:pt idx="21598">
                  <c:v>44287.429023969904</c:v>
                </c:pt>
                <c:pt idx="21599">
                  <c:v>44287.453651828706</c:v>
                </c:pt>
                <c:pt idx="21600">
                  <c:v>44287.456100752315</c:v>
                </c:pt>
                <c:pt idx="21601">
                  <c:v>44287.46542296296</c:v>
                </c:pt>
                <c:pt idx="21602">
                  <c:v>44287.466764328703</c:v>
                </c:pt>
                <c:pt idx="21603">
                  <c:v>44287.470356238424</c:v>
                </c:pt>
                <c:pt idx="21604">
                  <c:v>44287.471253067131</c:v>
                </c:pt>
                <c:pt idx="21605">
                  <c:v>44287.47960175926</c:v>
                </c:pt>
                <c:pt idx="21606">
                  <c:v>44287.481810578705</c:v>
                </c:pt>
                <c:pt idx="21607">
                  <c:v>44287.567434618053</c:v>
                </c:pt>
                <c:pt idx="21608">
                  <c:v>44287.596824687498</c:v>
                </c:pt>
                <c:pt idx="21609">
                  <c:v>44287.60223099537</c:v>
                </c:pt>
                <c:pt idx="21610">
                  <c:v>44287.653400138886</c:v>
                </c:pt>
                <c:pt idx="21611">
                  <c:v>44287.744528194446</c:v>
                </c:pt>
                <c:pt idx="21612">
                  <c:v>44287.794087766204</c:v>
                </c:pt>
                <c:pt idx="21613">
                  <c:v>44287.809237384259</c:v>
                </c:pt>
                <c:pt idx="21614">
                  <c:v>44288.162019062504</c:v>
                </c:pt>
                <c:pt idx="21615">
                  <c:v>44288.264586134261</c:v>
                </c:pt>
                <c:pt idx="21616">
                  <c:v>44288.276586053238</c:v>
                </c:pt>
                <c:pt idx="21617">
                  <c:v>44288.303294409721</c:v>
                </c:pt>
                <c:pt idx="21618">
                  <c:v>44288.317563275465</c:v>
                </c:pt>
                <c:pt idx="21619">
                  <c:v>44288.323066412035</c:v>
                </c:pt>
                <c:pt idx="21620">
                  <c:v>44288.341044606481</c:v>
                </c:pt>
                <c:pt idx="21621">
                  <c:v>44288.420535729165</c:v>
                </c:pt>
                <c:pt idx="21622">
                  <c:v>44288.420933159723</c:v>
                </c:pt>
                <c:pt idx="21623">
                  <c:v>44288.475550972224</c:v>
                </c:pt>
                <c:pt idx="21624">
                  <c:v>44288.509378402778</c:v>
                </c:pt>
                <c:pt idx="21625">
                  <c:v>44288.509757129628</c:v>
                </c:pt>
                <c:pt idx="21626">
                  <c:v>44288.540986400461</c:v>
                </c:pt>
                <c:pt idx="21627">
                  <c:v>44288.543449965277</c:v>
                </c:pt>
                <c:pt idx="21628">
                  <c:v>44288.552939849535</c:v>
                </c:pt>
                <c:pt idx="21629">
                  <c:v>44288.564540543979</c:v>
                </c:pt>
                <c:pt idx="21630">
                  <c:v>44288.588232106478</c:v>
                </c:pt>
                <c:pt idx="21631">
                  <c:v>44288.602953275462</c:v>
                </c:pt>
                <c:pt idx="21632">
                  <c:v>44288.608109432869</c:v>
                </c:pt>
                <c:pt idx="21633">
                  <c:v>44288.608259502318</c:v>
                </c:pt>
                <c:pt idx="21634">
                  <c:v>44288.612297858796</c:v>
                </c:pt>
                <c:pt idx="21635">
                  <c:v>44288.614532893516</c:v>
                </c:pt>
                <c:pt idx="21636">
                  <c:v>44288.654071979166</c:v>
                </c:pt>
                <c:pt idx="21637">
                  <c:v>44288.850588958332</c:v>
                </c:pt>
                <c:pt idx="21638">
                  <c:v>44288.914304270831</c:v>
                </c:pt>
                <c:pt idx="21639">
                  <c:v>44289.144921192128</c:v>
                </c:pt>
                <c:pt idx="21640">
                  <c:v>44289.145976666667</c:v>
                </c:pt>
                <c:pt idx="21641">
                  <c:v>44289.190319386573</c:v>
                </c:pt>
                <c:pt idx="21642">
                  <c:v>44289.345028530093</c:v>
                </c:pt>
                <c:pt idx="21643">
                  <c:v>44289.345986608794</c:v>
                </c:pt>
                <c:pt idx="21644">
                  <c:v>44289.387365821756</c:v>
                </c:pt>
                <c:pt idx="21645">
                  <c:v>44289.540778680559</c:v>
                </c:pt>
                <c:pt idx="21646">
                  <c:v>44290.210611527778</c:v>
                </c:pt>
                <c:pt idx="21647">
                  <c:v>44290.230987187497</c:v>
                </c:pt>
                <c:pt idx="21648">
                  <c:v>44290.23447239583</c:v>
                </c:pt>
                <c:pt idx="21649">
                  <c:v>44290.238590069443</c:v>
                </c:pt>
                <c:pt idx="21650">
                  <c:v>44290.245933217593</c:v>
                </c:pt>
                <c:pt idx="21651">
                  <c:v>44290.389642407405</c:v>
                </c:pt>
                <c:pt idx="21652">
                  <c:v>44290.390255289349</c:v>
                </c:pt>
                <c:pt idx="21653">
                  <c:v>44290.410698009262</c:v>
                </c:pt>
                <c:pt idx="21654">
                  <c:v>44290.415271655096</c:v>
                </c:pt>
                <c:pt idx="21655">
                  <c:v>44290.422953171299</c:v>
                </c:pt>
                <c:pt idx="21656">
                  <c:v>44290.442623923613</c:v>
                </c:pt>
                <c:pt idx="21657">
                  <c:v>44290.443003993052</c:v>
                </c:pt>
                <c:pt idx="21658">
                  <c:v>44290.452526215275</c:v>
                </c:pt>
                <c:pt idx="21659">
                  <c:v>44290.597443796294</c:v>
                </c:pt>
                <c:pt idx="21660">
                  <c:v>44290.598074768517</c:v>
                </c:pt>
                <c:pt idx="21661">
                  <c:v>44290.618171319446</c:v>
                </c:pt>
                <c:pt idx="21662">
                  <c:v>44290.651766979165</c:v>
                </c:pt>
                <c:pt idx="21663">
                  <c:v>44290.714266435185</c:v>
                </c:pt>
                <c:pt idx="21664">
                  <c:v>44290.753356828704</c:v>
                </c:pt>
                <c:pt idx="21665">
                  <c:v>44290.844695902779</c:v>
                </c:pt>
                <c:pt idx="21666">
                  <c:v>44290.858809155092</c:v>
                </c:pt>
                <c:pt idx="21667">
                  <c:v>44291.127590115742</c:v>
                </c:pt>
                <c:pt idx="21668">
                  <c:v>44291.306560358797</c:v>
                </c:pt>
                <c:pt idx="21669">
                  <c:v>44291.308665648146</c:v>
                </c:pt>
                <c:pt idx="21670">
                  <c:v>44291.345045092596</c:v>
                </c:pt>
                <c:pt idx="21671">
                  <c:v>44291.354317256948</c:v>
                </c:pt>
                <c:pt idx="21672">
                  <c:v>44291.489463402781</c:v>
                </c:pt>
                <c:pt idx="21673">
                  <c:v>44291.651268912035</c:v>
                </c:pt>
                <c:pt idx="21674">
                  <c:v>44291.696509456022</c:v>
                </c:pt>
                <c:pt idx="21675">
                  <c:v>44292.231104351849</c:v>
                </c:pt>
                <c:pt idx="21676">
                  <c:v>44292.238856539348</c:v>
                </c:pt>
                <c:pt idx="21677">
                  <c:v>44292.30295484954</c:v>
                </c:pt>
                <c:pt idx="21678">
                  <c:v>44292.306564837963</c:v>
                </c:pt>
                <c:pt idx="21679">
                  <c:v>44292.310460833331</c:v>
                </c:pt>
                <c:pt idx="21680">
                  <c:v>44292.313169305555</c:v>
                </c:pt>
                <c:pt idx="21681">
                  <c:v>44292.341516886576</c:v>
                </c:pt>
                <c:pt idx="21682">
                  <c:v>44292.355886423611</c:v>
                </c:pt>
                <c:pt idx="21683">
                  <c:v>44292.376446238428</c:v>
                </c:pt>
                <c:pt idx="21684">
                  <c:v>44292.455158703706</c:v>
                </c:pt>
                <c:pt idx="21685">
                  <c:v>44292.4788615625</c:v>
                </c:pt>
                <c:pt idx="21686">
                  <c:v>44292.487048981478</c:v>
                </c:pt>
                <c:pt idx="21687">
                  <c:v>44292.490779502317</c:v>
                </c:pt>
                <c:pt idx="21688">
                  <c:v>44292.492251006945</c:v>
                </c:pt>
                <c:pt idx="21689">
                  <c:v>44292.506474733796</c:v>
                </c:pt>
                <c:pt idx="21690">
                  <c:v>44292.510574861109</c:v>
                </c:pt>
                <c:pt idx="21691">
                  <c:v>44292.554095277781</c:v>
                </c:pt>
                <c:pt idx="21692">
                  <c:v>44292.591978263888</c:v>
                </c:pt>
                <c:pt idx="21693">
                  <c:v>44292.593322187502</c:v>
                </c:pt>
                <c:pt idx="21694">
                  <c:v>44292.642686909719</c:v>
                </c:pt>
                <c:pt idx="21695">
                  <c:v>44292.669235740737</c:v>
                </c:pt>
                <c:pt idx="21696">
                  <c:v>44293.109235763892</c:v>
                </c:pt>
                <c:pt idx="21697">
                  <c:v>44293.11280033565</c:v>
                </c:pt>
                <c:pt idx="21698">
                  <c:v>44293.215702534719</c:v>
                </c:pt>
                <c:pt idx="21699">
                  <c:v>44293.223071863424</c:v>
                </c:pt>
                <c:pt idx="21700">
                  <c:v>44293.240361087963</c:v>
                </c:pt>
                <c:pt idx="21701">
                  <c:v>44293.295898738426</c:v>
                </c:pt>
                <c:pt idx="21702">
                  <c:v>44293.344640972224</c:v>
                </c:pt>
                <c:pt idx="21703">
                  <c:v>44293.447203715281</c:v>
                </c:pt>
                <c:pt idx="21704">
                  <c:v>44293.449187106482</c:v>
                </c:pt>
                <c:pt idx="21705">
                  <c:v>44293.479934872688</c:v>
                </c:pt>
                <c:pt idx="21706">
                  <c:v>44293.574936712961</c:v>
                </c:pt>
                <c:pt idx="21707">
                  <c:v>44293.583417766204</c:v>
                </c:pt>
                <c:pt idx="21708">
                  <c:v>44293.618544097226</c:v>
                </c:pt>
                <c:pt idx="21709">
                  <c:v>44293.882253611111</c:v>
                </c:pt>
                <c:pt idx="21710">
                  <c:v>44294.154618854169</c:v>
                </c:pt>
                <c:pt idx="21711">
                  <c:v>44294.154682118053</c:v>
                </c:pt>
                <c:pt idx="21712">
                  <c:v>44294.164038587965</c:v>
                </c:pt>
                <c:pt idx="21713">
                  <c:v>44294.188925034723</c:v>
                </c:pt>
                <c:pt idx="21714">
                  <c:v>44294.231048425929</c:v>
                </c:pt>
                <c:pt idx="21715">
                  <c:v>44294.239838368056</c:v>
                </c:pt>
                <c:pt idx="21716">
                  <c:v>44294.296594837964</c:v>
                </c:pt>
                <c:pt idx="21717">
                  <c:v>44294.314166840275</c:v>
                </c:pt>
                <c:pt idx="21718">
                  <c:v>44294.350094259258</c:v>
                </c:pt>
                <c:pt idx="21719">
                  <c:v>44294.352757245368</c:v>
                </c:pt>
                <c:pt idx="21720">
                  <c:v>44294.35818412037</c:v>
                </c:pt>
                <c:pt idx="21721">
                  <c:v>44294.360164756945</c:v>
                </c:pt>
                <c:pt idx="21722">
                  <c:v>44294.405410613428</c:v>
                </c:pt>
                <c:pt idx="21723">
                  <c:v>44294.427804965278</c:v>
                </c:pt>
                <c:pt idx="21724">
                  <c:v>44294.436670289353</c:v>
                </c:pt>
                <c:pt idx="21725">
                  <c:v>44294.483434270835</c:v>
                </c:pt>
                <c:pt idx="21726">
                  <c:v>44294.489931851851</c:v>
                </c:pt>
                <c:pt idx="21727">
                  <c:v>44294.492070162036</c:v>
                </c:pt>
                <c:pt idx="21728">
                  <c:v>44294.506237731483</c:v>
                </c:pt>
                <c:pt idx="21729">
                  <c:v>44294.515256273145</c:v>
                </c:pt>
                <c:pt idx="21730">
                  <c:v>44294.602152314816</c:v>
                </c:pt>
                <c:pt idx="21731">
                  <c:v>44294.692371909725</c:v>
                </c:pt>
                <c:pt idx="21732">
                  <c:v>44294.695447141203</c:v>
                </c:pt>
                <c:pt idx="21733">
                  <c:v>44294.703991851849</c:v>
                </c:pt>
                <c:pt idx="21734">
                  <c:v>44294.709777384262</c:v>
                </c:pt>
                <c:pt idx="21735">
                  <c:v>44294.749645277778</c:v>
                </c:pt>
                <c:pt idx="21736">
                  <c:v>44294.764270717591</c:v>
                </c:pt>
                <c:pt idx="21737">
                  <c:v>44294.775261481482</c:v>
                </c:pt>
                <c:pt idx="21738">
                  <c:v>44294.803258449072</c:v>
                </c:pt>
                <c:pt idx="21739">
                  <c:v>44294.823152789351</c:v>
                </c:pt>
                <c:pt idx="21740">
                  <c:v>44295.159802986112</c:v>
                </c:pt>
                <c:pt idx="21741">
                  <c:v>44295.220826493052</c:v>
                </c:pt>
                <c:pt idx="21742">
                  <c:v>44295.362938622682</c:v>
                </c:pt>
                <c:pt idx="21743">
                  <c:v>44295.39120878472</c:v>
                </c:pt>
                <c:pt idx="21744">
                  <c:v>44295.448288368054</c:v>
                </c:pt>
                <c:pt idx="21745">
                  <c:v>44295.491896064814</c:v>
                </c:pt>
                <c:pt idx="21746">
                  <c:v>44295.534037106481</c:v>
                </c:pt>
                <c:pt idx="21747">
                  <c:v>44295.62061125</c:v>
                </c:pt>
                <c:pt idx="21748">
                  <c:v>44295.623133483794</c:v>
                </c:pt>
                <c:pt idx="21749">
                  <c:v>44295.625174826389</c:v>
                </c:pt>
                <c:pt idx="21750">
                  <c:v>44295.629503425924</c:v>
                </c:pt>
                <c:pt idx="21751">
                  <c:v>44295.66597534722</c:v>
                </c:pt>
                <c:pt idx="21752">
                  <c:v>44295.697958680554</c:v>
                </c:pt>
                <c:pt idx="21753">
                  <c:v>44295.699540208334</c:v>
                </c:pt>
                <c:pt idx="21754">
                  <c:v>44295.72073645833</c:v>
                </c:pt>
                <c:pt idx="21755">
                  <c:v>44295.728383738424</c:v>
                </c:pt>
                <c:pt idx="21756">
                  <c:v>44295.739331863428</c:v>
                </c:pt>
                <c:pt idx="21757">
                  <c:v>44296.075114120373</c:v>
                </c:pt>
                <c:pt idx="21758">
                  <c:v>44296.146349814815</c:v>
                </c:pt>
                <c:pt idx="21759">
                  <c:v>44296.153248483795</c:v>
                </c:pt>
                <c:pt idx="21760">
                  <c:v>44296.269816215281</c:v>
                </c:pt>
                <c:pt idx="21761">
                  <c:v>44296.299801747686</c:v>
                </c:pt>
                <c:pt idx="21762">
                  <c:v>44296.450083483796</c:v>
                </c:pt>
                <c:pt idx="21763">
                  <c:v>44296.556368587961</c:v>
                </c:pt>
                <c:pt idx="21764">
                  <c:v>44296.560183379632</c:v>
                </c:pt>
                <c:pt idx="21765">
                  <c:v>44296.561877245367</c:v>
                </c:pt>
                <c:pt idx="21766">
                  <c:v>44296.564459768517</c:v>
                </c:pt>
                <c:pt idx="21767">
                  <c:v>44296.571073854167</c:v>
                </c:pt>
                <c:pt idx="21768">
                  <c:v>44296.60731039352</c:v>
                </c:pt>
                <c:pt idx="21769">
                  <c:v>44296.610320185187</c:v>
                </c:pt>
                <c:pt idx="21770">
                  <c:v>44296.610736504626</c:v>
                </c:pt>
                <c:pt idx="21771">
                  <c:v>44296.615752604164</c:v>
                </c:pt>
                <c:pt idx="21772">
                  <c:v>44297.158531608795</c:v>
                </c:pt>
                <c:pt idx="21773">
                  <c:v>44297.216854525461</c:v>
                </c:pt>
                <c:pt idx="21774">
                  <c:v>44297.53499821759</c:v>
                </c:pt>
                <c:pt idx="21775">
                  <c:v>44297.610149826389</c:v>
                </c:pt>
                <c:pt idx="21776">
                  <c:v>44297.64818113426</c:v>
                </c:pt>
                <c:pt idx="21777">
                  <c:v>44297.810143935189</c:v>
                </c:pt>
                <c:pt idx="21778">
                  <c:v>44298.175887465281</c:v>
                </c:pt>
                <c:pt idx="21779">
                  <c:v>44298.202262604165</c:v>
                </c:pt>
                <c:pt idx="21780">
                  <c:v>44298.266047337966</c:v>
                </c:pt>
                <c:pt idx="21781">
                  <c:v>44298.357231481481</c:v>
                </c:pt>
                <c:pt idx="21782">
                  <c:v>44298.394464375</c:v>
                </c:pt>
                <c:pt idx="21783">
                  <c:v>44298.425270509259</c:v>
                </c:pt>
                <c:pt idx="21784">
                  <c:v>44298.431748229166</c:v>
                </c:pt>
                <c:pt idx="21785">
                  <c:v>44298.444979456021</c:v>
                </c:pt>
                <c:pt idx="21786">
                  <c:v>44298.453062372682</c:v>
                </c:pt>
                <c:pt idx="21787">
                  <c:v>44298.555509513892</c:v>
                </c:pt>
                <c:pt idx="21788">
                  <c:v>44298.57654037037</c:v>
                </c:pt>
                <c:pt idx="21789">
                  <c:v>44298.63433291667</c:v>
                </c:pt>
                <c:pt idx="21790">
                  <c:v>44298.647512557873</c:v>
                </c:pt>
                <c:pt idx="21791">
                  <c:v>44298.669479386575</c:v>
                </c:pt>
                <c:pt idx="21792">
                  <c:v>44298.778022812498</c:v>
                </c:pt>
                <c:pt idx="21793">
                  <c:v>44299.424272719909</c:v>
                </c:pt>
                <c:pt idx="21794">
                  <c:v>44299.513020069448</c:v>
                </c:pt>
                <c:pt idx="21795">
                  <c:v>44299.525500983793</c:v>
                </c:pt>
                <c:pt idx="21796">
                  <c:v>44299.548256435184</c:v>
                </c:pt>
                <c:pt idx="21797">
                  <c:v>44299.557774594905</c:v>
                </c:pt>
                <c:pt idx="21798">
                  <c:v>44299.585390682871</c:v>
                </c:pt>
                <c:pt idx="21799">
                  <c:v>44299.592586840277</c:v>
                </c:pt>
                <c:pt idx="21800">
                  <c:v>44299.996846979164</c:v>
                </c:pt>
                <c:pt idx="21801">
                  <c:v>44300.133056990744</c:v>
                </c:pt>
                <c:pt idx="21802">
                  <c:v>44300.133833946762</c:v>
                </c:pt>
                <c:pt idx="21803">
                  <c:v>44300.166523912034</c:v>
                </c:pt>
                <c:pt idx="21804">
                  <c:v>44300.212058888887</c:v>
                </c:pt>
                <c:pt idx="21805">
                  <c:v>44300.239040520835</c:v>
                </c:pt>
                <c:pt idx="21806">
                  <c:v>44300.262367696756</c:v>
                </c:pt>
                <c:pt idx="21807">
                  <c:v>44300.288298807871</c:v>
                </c:pt>
                <c:pt idx="21808">
                  <c:v>44300.310983599535</c:v>
                </c:pt>
                <c:pt idx="21809">
                  <c:v>44300.34009395833</c:v>
                </c:pt>
                <c:pt idx="21810">
                  <c:v>44300.389884652781</c:v>
                </c:pt>
                <c:pt idx="21811">
                  <c:v>44300.513342800929</c:v>
                </c:pt>
                <c:pt idx="21812">
                  <c:v>44300.513515081017</c:v>
                </c:pt>
                <c:pt idx="21813">
                  <c:v>44300.548778229168</c:v>
                </c:pt>
                <c:pt idx="21814">
                  <c:v>44300.570240729168</c:v>
                </c:pt>
                <c:pt idx="21815">
                  <c:v>44300.710221354166</c:v>
                </c:pt>
                <c:pt idx="21816">
                  <c:v>44300.865698055553</c:v>
                </c:pt>
                <c:pt idx="21817">
                  <c:v>44300.918962731484</c:v>
                </c:pt>
                <c:pt idx="21818">
                  <c:v>44300.920328229164</c:v>
                </c:pt>
                <c:pt idx="21819">
                  <c:v>44301.151856666664</c:v>
                </c:pt>
                <c:pt idx="21820">
                  <c:v>44301.188957650462</c:v>
                </c:pt>
                <c:pt idx="21821">
                  <c:v>44301.188995173608</c:v>
                </c:pt>
                <c:pt idx="21822">
                  <c:v>44301.189478217595</c:v>
                </c:pt>
                <c:pt idx="21823">
                  <c:v>44301.235107812499</c:v>
                </c:pt>
                <c:pt idx="21824">
                  <c:v>44301.235580081018</c:v>
                </c:pt>
                <c:pt idx="21825">
                  <c:v>44301.30455296296</c:v>
                </c:pt>
                <c:pt idx="21826">
                  <c:v>44301.344223148146</c:v>
                </c:pt>
                <c:pt idx="21827">
                  <c:v>44301.381359270832</c:v>
                </c:pt>
                <c:pt idx="21828">
                  <c:v>44301.387330046295</c:v>
                </c:pt>
                <c:pt idx="21829">
                  <c:v>44301.580153379633</c:v>
                </c:pt>
                <c:pt idx="21830">
                  <c:v>44301.611977488428</c:v>
                </c:pt>
                <c:pt idx="21831">
                  <c:v>44301.613786099537</c:v>
                </c:pt>
                <c:pt idx="21832">
                  <c:v>44301.683275381947</c:v>
                </c:pt>
                <c:pt idx="21833">
                  <c:v>44302.018157997685</c:v>
                </c:pt>
                <c:pt idx="21834">
                  <c:v>44302.258672673612</c:v>
                </c:pt>
                <c:pt idx="21835">
                  <c:v>44302.265969398148</c:v>
                </c:pt>
                <c:pt idx="21836">
                  <c:v>44302.268480057872</c:v>
                </c:pt>
                <c:pt idx="21837">
                  <c:v>44302.425390775461</c:v>
                </c:pt>
                <c:pt idx="21838">
                  <c:v>44302.459596886576</c:v>
                </c:pt>
                <c:pt idx="21839">
                  <c:v>44302.496940324076</c:v>
                </c:pt>
                <c:pt idx="21840">
                  <c:v>44302.566755358799</c:v>
                </c:pt>
                <c:pt idx="21841">
                  <c:v>44302.74991914352</c:v>
                </c:pt>
                <c:pt idx="21842">
                  <c:v>44302.757177916668</c:v>
                </c:pt>
                <c:pt idx="21843">
                  <c:v>44302.794599317131</c:v>
                </c:pt>
                <c:pt idx="21844">
                  <c:v>44302.850625115738</c:v>
                </c:pt>
                <c:pt idx="21845">
                  <c:v>44303.091809618054</c:v>
                </c:pt>
                <c:pt idx="21846">
                  <c:v>44303.187631238427</c:v>
                </c:pt>
                <c:pt idx="21847">
                  <c:v>44303.189370358799</c:v>
                </c:pt>
                <c:pt idx="21848">
                  <c:v>44303.202211412034</c:v>
                </c:pt>
                <c:pt idx="21849">
                  <c:v>44303.213115381943</c:v>
                </c:pt>
                <c:pt idx="21850">
                  <c:v>44303.226447222223</c:v>
                </c:pt>
                <c:pt idx="21851">
                  <c:v>44303.301145763886</c:v>
                </c:pt>
                <c:pt idx="21852">
                  <c:v>44303.463740763887</c:v>
                </c:pt>
                <c:pt idx="21853">
                  <c:v>44303.46458832176</c:v>
                </c:pt>
                <c:pt idx="21854">
                  <c:v>44303.529151111114</c:v>
                </c:pt>
                <c:pt idx="21855">
                  <c:v>44303.57160422454</c:v>
                </c:pt>
                <c:pt idx="21856">
                  <c:v>44303.590465775465</c:v>
                </c:pt>
                <c:pt idx="21857">
                  <c:v>44303.591182337965</c:v>
                </c:pt>
                <c:pt idx="21858">
                  <c:v>44303.601424629633</c:v>
                </c:pt>
                <c:pt idx="21859">
                  <c:v>44304.133007557873</c:v>
                </c:pt>
                <c:pt idx="21860">
                  <c:v>44304.133943622684</c:v>
                </c:pt>
                <c:pt idx="21861">
                  <c:v>44304.134614988427</c:v>
                </c:pt>
                <c:pt idx="21862">
                  <c:v>44304.42590707176</c:v>
                </c:pt>
                <c:pt idx="21863">
                  <c:v>44304.429518738427</c:v>
                </c:pt>
                <c:pt idx="21864">
                  <c:v>44304.442161342595</c:v>
                </c:pt>
                <c:pt idx="21865">
                  <c:v>44304.55486837963</c:v>
                </c:pt>
                <c:pt idx="21866">
                  <c:v>44304.567792256945</c:v>
                </c:pt>
                <c:pt idx="21867">
                  <c:v>44304.899833217591</c:v>
                </c:pt>
                <c:pt idx="21868">
                  <c:v>44304.900465648148</c:v>
                </c:pt>
                <c:pt idx="21869">
                  <c:v>44304.965765879628</c:v>
                </c:pt>
                <c:pt idx="21870">
                  <c:v>44305.201051342592</c:v>
                </c:pt>
                <c:pt idx="21871">
                  <c:v>44305.203292129627</c:v>
                </c:pt>
                <c:pt idx="21872">
                  <c:v>44305.214963472223</c:v>
                </c:pt>
                <c:pt idx="21873">
                  <c:v>44305.219288865737</c:v>
                </c:pt>
                <c:pt idx="21874">
                  <c:v>44305.221162881942</c:v>
                </c:pt>
                <c:pt idx="21875">
                  <c:v>44305.222871805556</c:v>
                </c:pt>
                <c:pt idx="21876">
                  <c:v>44305.255121122682</c:v>
                </c:pt>
                <c:pt idx="21877">
                  <c:v>44305.282266770831</c:v>
                </c:pt>
                <c:pt idx="21878">
                  <c:v>44305.318490173609</c:v>
                </c:pt>
                <c:pt idx="21879">
                  <c:v>44305.322481828705</c:v>
                </c:pt>
                <c:pt idx="21880">
                  <c:v>44305.424517175925</c:v>
                </c:pt>
                <c:pt idx="21881">
                  <c:v>44305.54631690972</c:v>
                </c:pt>
                <c:pt idx="21882">
                  <c:v>44305.600967928243</c:v>
                </c:pt>
                <c:pt idx="21883">
                  <c:v>44305.61573986111</c:v>
                </c:pt>
                <c:pt idx="21884">
                  <c:v>44305.646247048608</c:v>
                </c:pt>
                <c:pt idx="21885">
                  <c:v>44305.654908900462</c:v>
                </c:pt>
                <c:pt idx="21886">
                  <c:v>44305.667547372686</c:v>
                </c:pt>
                <c:pt idx="21887">
                  <c:v>44305.691552627315</c:v>
                </c:pt>
                <c:pt idx="21888">
                  <c:v>44305.733386319444</c:v>
                </c:pt>
                <c:pt idx="21889">
                  <c:v>44305.747585740741</c:v>
                </c:pt>
                <c:pt idx="21890">
                  <c:v>44306.132291423608</c:v>
                </c:pt>
                <c:pt idx="21891">
                  <c:v>44306.140369050925</c:v>
                </c:pt>
                <c:pt idx="21892">
                  <c:v>44306.175783055558</c:v>
                </c:pt>
                <c:pt idx="21893">
                  <c:v>44306.178709305554</c:v>
                </c:pt>
                <c:pt idx="21894">
                  <c:v>44306.181434421298</c:v>
                </c:pt>
                <c:pt idx="21895">
                  <c:v>44306.199504062497</c:v>
                </c:pt>
                <c:pt idx="21896">
                  <c:v>44306.204778194442</c:v>
                </c:pt>
                <c:pt idx="21897">
                  <c:v>44306.222286840275</c:v>
                </c:pt>
                <c:pt idx="21898">
                  <c:v>44306.241296631946</c:v>
                </c:pt>
                <c:pt idx="21899">
                  <c:v>44306.248224247684</c:v>
                </c:pt>
                <c:pt idx="21900">
                  <c:v>44306.261066006948</c:v>
                </c:pt>
                <c:pt idx="21901">
                  <c:v>44306.281275451387</c:v>
                </c:pt>
                <c:pt idx="21902">
                  <c:v>44306.448598344905</c:v>
                </c:pt>
                <c:pt idx="21903">
                  <c:v>44306.66502709491</c:v>
                </c:pt>
                <c:pt idx="21904">
                  <c:v>44306.666357395836</c:v>
                </c:pt>
                <c:pt idx="21905">
                  <c:v>44306.671643773145</c:v>
                </c:pt>
                <c:pt idx="21906">
                  <c:v>44306.705581388887</c:v>
                </c:pt>
                <c:pt idx="21907">
                  <c:v>44306.72457096065</c:v>
                </c:pt>
                <c:pt idx="21908">
                  <c:v>44306.801317962963</c:v>
                </c:pt>
                <c:pt idx="21909">
                  <c:v>44307.36534034722</c:v>
                </c:pt>
                <c:pt idx="21910">
                  <c:v>44307.393012893517</c:v>
                </c:pt>
                <c:pt idx="21911">
                  <c:v>44307.423832430555</c:v>
                </c:pt>
                <c:pt idx="21912">
                  <c:v>44307.435346053244</c:v>
                </c:pt>
                <c:pt idx="21913">
                  <c:v>44307.437508946758</c:v>
                </c:pt>
                <c:pt idx="21914">
                  <c:v>44307.442115497688</c:v>
                </c:pt>
                <c:pt idx="21915">
                  <c:v>44307.461558692128</c:v>
                </c:pt>
                <c:pt idx="21916">
                  <c:v>44307.475690474537</c:v>
                </c:pt>
                <c:pt idx="21917">
                  <c:v>44307.498982337966</c:v>
                </c:pt>
                <c:pt idx="21918">
                  <c:v>44307.503767754628</c:v>
                </c:pt>
                <c:pt idx="21919">
                  <c:v>44307.579746157404</c:v>
                </c:pt>
                <c:pt idx="21920">
                  <c:v>44307.585185995369</c:v>
                </c:pt>
                <c:pt idx="21921">
                  <c:v>44307.594682650466</c:v>
                </c:pt>
                <c:pt idx="21922">
                  <c:v>44307.611725011571</c:v>
                </c:pt>
                <c:pt idx="21923">
                  <c:v>44308.128658888891</c:v>
                </c:pt>
                <c:pt idx="21924">
                  <c:v>44308.129041840279</c:v>
                </c:pt>
                <c:pt idx="21925">
                  <c:v>44308.139187800924</c:v>
                </c:pt>
                <c:pt idx="21926">
                  <c:v>44308.239654571757</c:v>
                </c:pt>
                <c:pt idx="21927">
                  <c:v>44308.249425381946</c:v>
                </c:pt>
                <c:pt idx="21928">
                  <c:v>44308.326888310185</c:v>
                </c:pt>
                <c:pt idx="21929">
                  <c:v>44308.329958726848</c:v>
                </c:pt>
                <c:pt idx="21930">
                  <c:v>44308.330150231479</c:v>
                </c:pt>
                <c:pt idx="21931">
                  <c:v>44308.354172627318</c:v>
                </c:pt>
                <c:pt idx="21932">
                  <c:v>44308.372280555559</c:v>
                </c:pt>
                <c:pt idx="21933">
                  <c:v>44308.436320439818</c:v>
                </c:pt>
                <c:pt idx="21934">
                  <c:v>44308.485284340277</c:v>
                </c:pt>
                <c:pt idx="21935">
                  <c:v>44308.498052777781</c:v>
                </c:pt>
                <c:pt idx="21936">
                  <c:v>44308.543018703705</c:v>
                </c:pt>
                <c:pt idx="21937">
                  <c:v>44308.567306620367</c:v>
                </c:pt>
                <c:pt idx="21938">
                  <c:v>44308.57602576389</c:v>
                </c:pt>
                <c:pt idx="21939">
                  <c:v>44308.578460659723</c:v>
                </c:pt>
                <c:pt idx="21940">
                  <c:v>44308.58039628472</c:v>
                </c:pt>
                <c:pt idx="21941">
                  <c:v>44308.635677928243</c:v>
                </c:pt>
                <c:pt idx="21942">
                  <c:v>44308.65590513889</c:v>
                </c:pt>
                <c:pt idx="21943">
                  <c:v>44308.658406643517</c:v>
                </c:pt>
                <c:pt idx="21944">
                  <c:v>44308.665187592589</c:v>
                </c:pt>
                <c:pt idx="21945">
                  <c:v>44308.683347268518</c:v>
                </c:pt>
                <c:pt idx="21946">
                  <c:v>44308.691715543981</c:v>
                </c:pt>
                <c:pt idx="21947">
                  <c:v>44308.701802071759</c:v>
                </c:pt>
                <c:pt idx="21948">
                  <c:v>44308.736474027777</c:v>
                </c:pt>
                <c:pt idx="21949">
                  <c:v>44309.133853703701</c:v>
                </c:pt>
                <c:pt idx="21950">
                  <c:v>44309.170604004627</c:v>
                </c:pt>
                <c:pt idx="21951">
                  <c:v>44309.374919884256</c:v>
                </c:pt>
                <c:pt idx="21952">
                  <c:v>44309.375925509259</c:v>
                </c:pt>
                <c:pt idx="21953">
                  <c:v>44309.381395173608</c:v>
                </c:pt>
                <c:pt idx="21954">
                  <c:v>44309.399139027781</c:v>
                </c:pt>
                <c:pt idx="21955">
                  <c:v>44309.403987118058</c:v>
                </c:pt>
                <c:pt idx="21956">
                  <c:v>44309.404059606481</c:v>
                </c:pt>
                <c:pt idx="21957">
                  <c:v>44309.442645439813</c:v>
                </c:pt>
                <c:pt idx="21958">
                  <c:v>44309.450798796293</c:v>
                </c:pt>
                <c:pt idx="21959">
                  <c:v>44309.498196504632</c:v>
                </c:pt>
                <c:pt idx="21960">
                  <c:v>44309.533126689814</c:v>
                </c:pt>
                <c:pt idx="21961">
                  <c:v>44309.567800069446</c:v>
                </c:pt>
                <c:pt idx="21962">
                  <c:v>44309.568013344906</c:v>
                </c:pt>
                <c:pt idx="21963">
                  <c:v>44309.73573349537</c:v>
                </c:pt>
                <c:pt idx="21964">
                  <c:v>44310.411005682872</c:v>
                </c:pt>
                <c:pt idx="21965">
                  <c:v>44310.565415729165</c:v>
                </c:pt>
                <c:pt idx="21966">
                  <c:v>44310.657173506945</c:v>
                </c:pt>
                <c:pt idx="21967">
                  <c:v>44310.668523865737</c:v>
                </c:pt>
                <c:pt idx="21968">
                  <c:v>44310.730294942128</c:v>
                </c:pt>
                <c:pt idx="21969">
                  <c:v>44311.024612349538</c:v>
                </c:pt>
                <c:pt idx="21970">
                  <c:v>44311.123559074076</c:v>
                </c:pt>
                <c:pt idx="21971">
                  <c:v>44311.558010856483</c:v>
                </c:pt>
                <c:pt idx="21972">
                  <c:v>44311.568211736114</c:v>
                </c:pt>
                <c:pt idx="21973">
                  <c:v>44311.585684745369</c:v>
                </c:pt>
                <c:pt idx="21974">
                  <c:v>44311.603296122688</c:v>
                </c:pt>
                <c:pt idx="21975">
                  <c:v>44311.611036400463</c:v>
                </c:pt>
                <c:pt idx="21976">
                  <c:v>44311.620758958336</c:v>
                </c:pt>
                <c:pt idx="21977">
                  <c:v>44311.719822696759</c:v>
                </c:pt>
                <c:pt idx="21978">
                  <c:v>44312.180438958334</c:v>
                </c:pt>
                <c:pt idx="21979">
                  <c:v>44312.247947939817</c:v>
                </c:pt>
                <c:pt idx="21980">
                  <c:v>44312.279922337962</c:v>
                </c:pt>
                <c:pt idx="21981">
                  <c:v>44312.293476793981</c:v>
                </c:pt>
                <c:pt idx="21982">
                  <c:v>44312.304998368054</c:v>
                </c:pt>
                <c:pt idx="21983">
                  <c:v>44312.337494872685</c:v>
                </c:pt>
                <c:pt idx="21984">
                  <c:v>44312.339354965276</c:v>
                </c:pt>
                <c:pt idx="21985">
                  <c:v>44312.340862025463</c:v>
                </c:pt>
                <c:pt idx="21986">
                  <c:v>44312.351646747687</c:v>
                </c:pt>
                <c:pt idx="21987">
                  <c:v>44312.367931932873</c:v>
                </c:pt>
                <c:pt idx="21988">
                  <c:v>44312.370774872688</c:v>
                </c:pt>
                <c:pt idx="21989">
                  <c:v>44312.460759224537</c:v>
                </c:pt>
                <c:pt idx="21990">
                  <c:v>44312.488610763889</c:v>
                </c:pt>
                <c:pt idx="21991">
                  <c:v>44312.497312662039</c:v>
                </c:pt>
                <c:pt idx="21992">
                  <c:v>44312.514998784725</c:v>
                </c:pt>
                <c:pt idx="21993">
                  <c:v>44312.515370127316</c:v>
                </c:pt>
                <c:pt idx="21994">
                  <c:v>44312.566597951387</c:v>
                </c:pt>
                <c:pt idx="21995">
                  <c:v>44312.656584201388</c:v>
                </c:pt>
                <c:pt idx="21996">
                  <c:v>44312.691851018521</c:v>
                </c:pt>
                <c:pt idx="21997">
                  <c:v>44312.697910810188</c:v>
                </c:pt>
                <c:pt idx="21998">
                  <c:v>44312.701580763889</c:v>
                </c:pt>
                <c:pt idx="21999">
                  <c:v>44312.703478530093</c:v>
                </c:pt>
                <c:pt idx="22000">
                  <c:v>44312.707477118056</c:v>
                </c:pt>
                <c:pt idx="22001">
                  <c:v>44312.75672917824</c:v>
                </c:pt>
                <c:pt idx="22002">
                  <c:v>44312.765648437497</c:v>
                </c:pt>
                <c:pt idx="22003">
                  <c:v>44313.246656076386</c:v>
                </c:pt>
                <c:pt idx="22004">
                  <c:v>44313.264546342594</c:v>
                </c:pt>
                <c:pt idx="22005">
                  <c:v>44313.287225509259</c:v>
                </c:pt>
                <c:pt idx="22006">
                  <c:v>44313.291789803239</c:v>
                </c:pt>
                <c:pt idx="22007">
                  <c:v>44313.293881319441</c:v>
                </c:pt>
                <c:pt idx="22008">
                  <c:v>44313.303339895836</c:v>
                </c:pt>
                <c:pt idx="22009">
                  <c:v>44313.320707708335</c:v>
                </c:pt>
                <c:pt idx="22010">
                  <c:v>44313.37203875</c:v>
                </c:pt>
                <c:pt idx="22011">
                  <c:v>44313.377112164351</c:v>
                </c:pt>
                <c:pt idx="22012">
                  <c:v>44313.386964502315</c:v>
                </c:pt>
                <c:pt idx="22013">
                  <c:v>44313.446187650465</c:v>
                </c:pt>
                <c:pt idx="22014">
                  <c:v>44313.459729166665</c:v>
                </c:pt>
                <c:pt idx="22015">
                  <c:v>44313.470896527775</c:v>
                </c:pt>
                <c:pt idx="22016">
                  <c:v>44313.473340763892</c:v>
                </c:pt>
                <c:pt idx="22017">
                  <c:v>44313.478117025465</c:v>
                </c:pt>
                <c:pt idx="22018">
                  <c:v>44313.484065069446</c:v>
                </c:pt>
                <c:pt idx="22019">
                  <c:v>44313.487750925924</c:v>
                </c:pt>
                <c:pt idx="22020">
                  <c:v>44313.490517615741</c:v>
                </c:pt>
                <c:pt idx="22021">
                  <c:v>44313.49273111111</c:v>
                </c:pt>
                <c:pt idx="22022">
                  <c:v>44313.498244467592</c:v>
                </c:pt>
                <c:pt idx="22023">
                  <c:v>44313.510847951387</c:v>
                </c:pt>
                <c:pt idx="22024">
                  <c:v>44313.513586898145</c:v>
                </c:pt>
                <c:pt idx="22025">
                  <c:v>44313.61237195602</c:v>
                </c:pt>
                <c:pt idx="22026">
                  <c:v>44313.615051030094</c:v>
                </c:pt>
                <c:pt idx="22027">
                  <c:v>44313.622250995373</c:v>
                </c:pt>
                <c:pt idx="22028">
                  <c:v>44313.633861840281</c:v>
                </c:pt>
                <c:pt idx="22029">
                  <c:v>44313.64934236111</c:v>
                </c:pt>
                <c:pt idx="22030">
                  <c:v>44313.649777685183</c:v>
                </c:pt>
                <c:pt idx="22031">
                  <c:v>44313.651792824072</c:v>
                </c:pt>
                <c:pt idx="22032">
                  <c:v>44313.680707233798</c:v>
                </c:pt>
                <c:pt idx="22033">
                  <c:v>44313.707355011575</c:v>
                </c:pt>
                <c:pt idx="22034">
                  <c:v>44313.718588842596</c:v>
                </c:pt>
                <c:pt idx="22035">
                  <c:v>44313.734682187503</c:v>
                </c:pt>
                <c:pt idx="22036">
                  <c:v>44314.00309510417</c:v>
                </c:pt>
                <c:pt idx="22037">
                  <c:v>44314.006860254631</c:v>
                </c:pt>
                <c:pt idx="22038">
                  <c:v>44314.22284934028</c:v>
                </c:pt>
                <c:pt idx="22039">
                  <c:v>44314.224620324072</c:v>
                </c:pt>
                <c:pt idx="22040">
                  <c:v>44314.278562384257</c:v>
                </c:pt>
                <c:pt idx="22041">
                  <c:v>44314.360027199073</c:v>
                </c:pt>
                <c:pt idx="22042">
                  <c:v>44314.367183148148</c:v>
                </c:pt>
                <c:pt idx="22043">
                  <c:v>44314.370151053241</c:v>
                </c:pt>
                <c:pt idx="22044">
                  <c:v>44314.374291134256</c:v>
                </c:pt>
                <c:pt idx="22045">
                  <c:v>44314.388311828705</c:v>
                </c:pt>
                <c:pt idx="22046">
                  <c:v>44314.393480914354</c:v>
                </c:pt>
                <c:pt idx="22047">
                  <c:v>44314.395852754627</c:v>
                </c:pt>
                <c:pt idx="22048">
                  <c:v>44314.396321458335</c:v>
                </c:pt>
                <c:pt idx="22049">
                  <c:v>44314.396435289353</c:v>
                </c:pt>
                <c:pt idx="22050">
                  <c:v>44314.397286412037</c:v>
                </c:pt>
                <c:pt idx="22051">
                  <c:v>44314.404905312498</c:v>
                </c:pt>
                <c:pt idx="22052">
                  <c:v>44314.446589791667</c:v>
                </c:pt>
                <c:pt idx="22053">
                  <c:v>44314.488080868054</c:v>
                </c:pt>
                <c:pt idx="22054">
                  <c:v>44314.498826643518</c:v>
                </c:pt>
                <c:pt idx="22055">
                  <c:v>44314.503739745371</c:v>
                </c:pt>
                <c:pt idx="22056">
                  <c:v>44314.548950034725</c:v>
                </c:pt>
                <c:pt idx="22057">
                  <c:v>44314.582532534725</c:v>
                </c:pt>
                <c:pt idx="22058">
                  <c:v>44314.582680648149</c:v>
                </c:pt>
                <c:pt idx="22059">
                  <c:v>44314.584216643518</c:v>
                </c:pt>
                <c:pt idx="22060">
                  <c:v>44314.587052256946</c:v>
                </c:pt>
                <c:pt idx="22061">
                  <c:v>44314.604057291668</c:v>
                </c:pt>
                <c:pt idx="22062">
                  <c:v>44314.613955636574</c:v>
                </c:pt>
                <c:pt idx="22063">
                  <c:v>44314.615193854166</c:v>
                </c:pt>
                <c:pt idx="22064">
                  <c:v>44314.615990162034</c:v>
                </c:pt>
                <c:pt idx="22065">
                  <c:v>44314.621238611115</c:v>
                </c:pt>
                <c:pt idx="22066">
                  <c:v>44314.668523159722</c:v>
                </c:pt>
                <c:pt idx="22067">
                  <c:v>44314.747994594909</c:v>
                </c:pt>
                <c:pt idx="22068">
                  <c:v>44315.307092418981</c:v>
                </c:pt>
                <c:pt idx="22069">
                  <c:v>44315.335686736114</c:v>
                </c:pt>
                <c:pt idx="22070">
                  <c:v>44315.538902256943</c:v>
                </c:pt>
                <c:pt idx="22071">
                  <c:v>44315.550391192133</c:v>
                </c:pt>
                <c:pt idx="22072">
                  <c:v>44315.581283888889</c:v>
                </c:pt>
                <c:pt idx="22073">
                  <c:v>44315.643273310183</c:v>
                </c:pt>
                <c:pt idx="22074">
                  <c:v>44315.659526157404</c:v>
                </c:pt>
                <c:pt idx="22075">
                  <c:v>44315.670555474535</c:v>
                </c:pt>
                <c:pt idx="22076">
                  <c:v>44315.722079571759</c:v>
                </c:pt>
                <c:pt idx="22077">
                  <c:v>44315.725453796294</c:v>
                </c:pt>
                <c:pt idx="22078">
                  <c:v>44315.749241469908</c:v>
                </c:pt>
                <c:pt idx="22079">
                  <c:v>44315.756893506943</c:v>
                </c:pt>
                <c:pt idx="22080">
                  <c:v>44315.766833946756</c:v>
                </c:pt>
                <c:pt idx="22081">
                  <c:v>44315.791481273147</c:v>
                </c:pt>
                <c:pt idx="22082">
                  <c:v>44315.800091597222</c:v>
                </c:pt>
                <c:pt idx="22083">
                  <c:v>44315.815182372688</c:v>
                </c:pt>
                <c:pt idx="22084">
                  <c:v>44315.929063124997</c:v>
                </c:pt>
                <c:pt idx="22085">
                  <c:v>44316.135928402779</c:v>
                </c:pt>
                <c:pt idx="22086">
                  <c:v>44316.418316307871</c:v>
                </c:pt>
                <c:pt idx="22087">
                  <c:v>44316.451278969907</c:v>
                </c:pt>
                <c:pt idx="22088">
                  <c:v>44316.478702372682</c:v>
                </c:pt>
                <c:pt idx="22089">
                  <c:v>44316.488627256942</c:v>
                </c:pt>
                <c:pt idx="22090">
                  <c:v>44316.488947534723</c:v>
                </c:pt>
                <c:pt idx="22091">
                  <c:v>44316.494483368057</c:v>
                </c:pt>
                <c:pt idx="22092">
                  <c:v>44316.51277050926</c:v>
                </c:pt>
                <c:pt idx="22093">
                  <c:v>44316.579278877318</c:v>
                </c:pt>
                <c:pt idx="22094">
                  <c:v>44316.579475312501</c:v>
                </c:pt>
                <c:pt idx="22095">
                  <c:v>44316.625096597221</c:v>
                </c:pt>
                <c:pt idx="22096">
                  <c:v>44316.626169328702</c:v>
                </c:pt>
                <c:pt idx="22097">
                  <c:v>44316.707040138892</c:v>
                </c:pt>
                <c:pt idx="22098">
                  <c:v>44316.711713159719</c:v>
                </c:pt>
                <c:pt idx="22099">
                  <c:v>44316.714831273152</c:v>
                </c:pt>
                <c:pt idx="22100">
                  <c:v>44316.72446208333</c:v>
                </c:pt>
                <c:pt idx="22101">
                  <c:v>44316.728039664355</c:v>
                </c:pt>
                <c:pt idx="22102">
                  <c:v>44316.73697539352</c:v>
                </c:pt>
                <c:pt idx="22103">
                  <c:v>44316.741898171298</c:v>
                </c:pt>
                <c:pt idx="22104">
                  <c:v>44316.742693402775</c:v>
                </c:pt>
                <c:pt idx="22105">
                  <c:v>44316.750205370372</c:v>
                </c:pt>
                <c:pt idx="22106">
                  <c:v>44316.769051284726</c:v>
                </c:pt>
                <c:pt idx="22107">
                  <c:v>44316.771791192128</c:v>
                </c:pt>
                <c:pt idx="22108">
                  <c:v>44316.780700520831</c:v>
                </c:pt>
                <c:pt idx="22109">
                  <c:v>44316.797923541664</c:v>
                </c:pt>
                <c:pt idx="22110">
                  <c:v>44317.294590925929</c:v>
                </c:pt>
                <c:pt idx="22111">
                  <c:v>44317.361532743053</c:v>
                </c:pt>
                <c:pt idx="22112">
                  <c:v>44317.373695717593</c:v>
                </c:pt>
                <c:pt idx="22113">
                  <c:v>44317.376128912038</c:v>
                </c:pt>
                <c:pt idx="22114">
                  <c:v>44317.38419971065</c:v>
                </c:pt>
                <c:pt idx="22115">
                  <c:v>44317.38615875</c:v>
                </c:pt>
                <c:pt idx="22116">
                  <c:v>44317.394012094905</c:v>
                </c:pt>
                <c:pt idx="22117">
                  <c:v>44317.395319918978</c:v>
                </c:pt>
                <c:pt idx="22118">
                  <c:v>44317.413651111114</c:v>
                </c:pt>
                <c:pt idx="22119">
                  <c:v>44317.415565844909</c:v>
                </c:pt>
                <c:pt idx="22120">
                  <c:v>44317.418295162039</c:v>
                </c:pt>
                <c:pt idx="22121">
                  <c:v>44317.424166157405</c:v>
                </c:pt>
                <c:pt idx="22122">
                  <c:v>44317.425068206016</c:v>
                </c:pt>
                <c:pt idx="22123">
                  <c:v>44317.438897812499</c:v>
                </c:pt>
                <c:pt idx="22124">
                  <c:v>44317.456656527778</c:v>
                </c:pt>
                <c:pt idx="22125">
                  <c:v>44317.462828854164</c:v>
                </c:pt>
                <c:pt idx="22126">
                  <c:v>44317.468347094909</c:v>
                </c:pt>
                <c:pt idx="22127">
                  <c:v>44317.490665787038</c:v>
                </c:pt>
                <c:pt idx="22128">
                  <c:v>44317.49917664352</c:v>
                </c:pt>
                <c:pt idx="22129">
                  <c:v>44317.548411111115</c:v>
                </c:pt>
                <c:pt idx="22130">
                  <c:v>44317.64027822917</c:v>
                </c:pt>
                <c:pt idx="22131">
                  <c:v>44317.829616365743</c:v>
                </c:pt>
                <c:pt idx="22132">
                  <c:v>44317.832090381948</c:v>
                </c:pt>
                <c:pt idx="22133">
                  <c:v>44317.833516574072</c:v>
                </c:pt>
                <c:pt idx="22134">
                  <c:v>44317.873565127316</c:v>
                </c:pt>
                <c:pt idx="22135">
                  <c:v>44317.908592233798</c:v>
                </c:pt>
                <c:pt idx="22136">
                  <c:v>44318.368153391202</c:v>
                </c:pt>
                <c:pt idx="22137">
                  <c:v>44318.813561516203</c:v>
                </c:pt>
                <c:pt idx="22138">
                  <c:v>44319.221673101849</c:v>
                </c:pt>
                <c:pt idx="22139">
                  <c:v>44319.230361122682</c:v>
                </c:pt>
                <c:pt idx="22140">
                  <c:v>44319.231013946759</c:v>
                </c:pt>
                <c:pt idx="22141">
                  <c:v>44319.277012962964</c:v>
                </c:pt>
                <c:pt idx="22142">
                  <c:v>44319.280583032407</c:v>
                </c:pt>
                <c:pt idx="22143">
                  <c:v>44319.281586562502</c:v>
                </c:pt>
                <c:pt idx="22144">
                  <c:v>44319.28465775463</c:v>
                </c:pt>
                <c:pt idx="22145">
                  <c:v>44319.303190057872</c:v>
                </c:pt>
                <c:pt idx="22146">
                  <c:v>44319.303241284724</c:v>
                </c:pt>
                <c:pt idx="22147">
                  <c:v>44319.325113935185</c:v>
                </c:pt>
                <c:pt idx="22148">
                  <c:v>44319.419274641201</c:v>
                </c:pt>
                <c:pt idx="22149">
                  <c:v>44319.443126273145</c:v>
                </c:pt>
                <c:pt idx="22150">
                  <c:v>44319.452737731481</c:v>
                </c:pt>
                <c:pt idx="22151">
                  <c:v>44319.480879386574</c:v>
                </c:pt>
                <c:pt idx="22152">
                  <c:v>44319.525046215276</c:v>
                </c:pt>
                <c:pt idx="22153">
                  <c:v>44319.703487361112</c:v>
                </c:pt>
                <c:pt idx="22154">
                  <c:v>44319.776311168978</c:v>
                </c:pt>
                <c:pt idx="22155">
                  <c:v>44319.881055833335</c:v>
                </c:pt>
                <c:pt idx="22156">
                  <c:v>44320.184668611109</c:v>
                </c:pt>
                <c:pt idx="22157">
                  <c:v>44320.192348865741</c:v>
                </c:pt>
                <c:pt idx="22158">
                  <c:v>44320.20006185185</c:v>
                </c:pt>
                <c:pt idx="22159">
                  <c:v>44320.248843460649</c:v>
                </c:pt>
                <c:pt idx="22160">
                  <c:v>44320.252414502313</c:v>
                </c:pt>
                <c:pt idx="22161">
                  <c:v>44320.260701261577</c:v>
                </c:pt>
                <c:pt idx="22162">
                  <c:v>44320.263824062502</c:v>
                </c:pt>
                <c:pt idx="22163">
                  <c:v>44320.26821234954</c:v>
                </c:pt>
                <c:pt idx="22164">
                  <c:v>44320.275542824071</c:v>
                </c:pt>
                <c:pt idx="22165">
                  <c:v>44320.330437581018</c:v>
                </c:pt>
                <c:pt idx="22166">
                  <c:v>44320.3503531713</c:v>
                </c:pt>
                <c:pt idx="22167">
                  <c:v>44320.365402951385</c:v>
                </c:pt>
                <c:pt idx="22168">
                  <c:v>44320.36680783565</c:v>
                </c:pt>
                <c:pt idx="22169">
                  <c:v>44320.369655277776</c:v>
                </c:pt>
                <c:pt idx="22170">
                  <c:v>44320.375592013886</c:v>
                </c:pt>
                <c:pt idx="22171">
                  <c:v>44320.406007106481</c:v>
                </c:pt>
                <c:pt idx="22172">
                  <c:v>44320.407476851855</c:v>
                </c:pt>
                <c:pt idx="22173">
                  <c:v>44320.419822638891</c:v>
                </c:pt>
                <c:pt idx="22174">
                  <c:v>44320.427736759259</c:v>
                </c:pt>
                <c:pt idx="22175">
                  <c:v>44320.444063483796</c:v>
                </c:pt>
                <c:pt idx="22176">
                  <c:v>44320.464977175929</c:v>
                </c:pt>
                <c:pt idx="22177">
                  <c:v>44320.485272233796</c:v>
                </c:pt>
                <c:pt idx="22178">
                  <c:v>44320.492926585648</c:v>
                </c:pt>
                <c:pt idx="22179">
                  <c:v>44320.520417708336</c:v>
                </c:pt>
                <c:pt idx="22180">
                  <c:v>44320.529944270835</c:v>
                </c:pt>
                <c:pt idx="22181">
                  <c:v>44320.533531886576</c:v>
                </c:pt>
                <c:pt idx="22182">
                  <c:v>44320.576504930556</c:v>
                </c:pt>
                <c:pt idx="22183">
                  <c:v>44320.579467581018</c:v>
                </c:pt>
                <c:pt idx="22184">
                  <c:v>44320.644475173613</c:v>
                </c:pt>
                <c:pt idx="22185">
                  <c:v>44320.682526655095</c:v>
                </c:pt>
                <c:pt idx="22186">
                  <c:v>44320.88606449074</c:v>
                </c:pt>
                <c:pt idx="22187">
                  <c:v>44321.012932199075</c:v>
                </c:pt>
                <c:pt idx="22188">
                  <c:v>44321.022418009263</c:v>
                </c:pt>
                <c:pt idx="22189">
                  <c:v>44321.134448483797</c:v>
                </c:pt>
                <c:pt idx="22190">
                  <c:v>44321.161667696761</c:v>
                </c:pt>
                <c:pt idx="22191">
                  <c:v>44321.216542037037</c:v>
                </c:pt>
                <c:pt idx="22192">
                  <c:v>44321.217439293985</c:v>
                </c:pt>
                <c:pt idx="22193">
                  <c:v>44321.218169050924</c:v>
                </c:pt>
                <c:pt idx="22194">
                  <c:v>44321.293805057867</c:v>
                </c:pt>
                <c:pt idx="22195">
                  <c:v>44321.356644965279</c:v>
                </c:pt>
                <c:pt idx="22196">
                  <c:v>44321.357132569443</c:v>
                </c:pt>
                <c:pt idx="22197">
                  <c:v>44321.358264305556</c:v>
                </c:pt>
                <c:pt idx="22198">
                  <c:v>44321.361830995367</c:v>
                </c:pt>
                <c:pt idx="22199">
                  <c:v>44321.371744062497</c:v>
                </c:pt>
                <c:pt idx="22200">
                  <c:v>44321.374310439816</c:v>
                </c:pt>
                <c:pt idx="22201">
                  <c:v>44321.402446354165</c:v>
                </c:pt>
                <c:pt idx="22202">
                  <c:v>44321.53859895833</c:v>
                </c:pt>
                <c:pt idx="22203">
                  <c:v>44321.552844328704</c:v>
                </c:pt>
                <c:pt idx="22204">
                  <c:v>44321.56262193287</c:v>
                </c:pt>
                <c:pt idx="22205">
                  <c:v>44321.598582870371</c:v>
                </c:pt>
                <c:pt idx="22206">
                  <c:v>44321.600267708331</c:v>
                </c:pt>
                <c:pt idx="22207">
                  <c:v>44321.607995439816</c:v>
                </c:pt>
                <c:pt idx="22208">
                  <c:v>44321.611148657408</c:v>
                </c:pt>
                <c:pt idx="22209">
                  <c:v>44321.624787129629</c:v>
                </c:pt>
                <c:pt idx="22210">
                  <c:v>44321.626734999998</c:v>
                </c:pt>
                <c:pt idx="22211">
                  <c:v>44321.628253599534</c:v>
                </c:pt>
                <c:pt idx="22212">
                  <c:v>44321.628470023148</c:v>
                </c:pt>
                <c:pt idx="22213">
                  <c:v>44321.631924652778</c:v>
                </c:pt>
                <c:pt idx="22214">
                  <c:v>44321.632040752316</c:v>
                </c:pt>
                <c:pt idx="22215">
                  <c:v>44321.657425509256</c:v>
                </c:pt>
                <c:pt idx="22216">
                  <c:v>44321.663806747689</c:v>
                </c:pt>
                <c:pt idx="22217">
                  <c:v>44321.704023136575</c:v>
                </c:pt>
                <c:pt idx="22218">
                  <c:v>44321.721874085648</c:v>
                </c:pt>
                <c:pt idx="22219">
                  <c:v>44321.723393854169</c:v>
                </c:pt>
                <c:pt idx="22220">
                  <c:v>44321.745559594907</c:v>
                </c:pt>
                <c:pt idx="22221">
                  <c:v>44321.756242939817</c:v>
                </c:pt>
                <c:pt idx="22222">
                  <c:v>44321.768729201387</c:v>
                </c:pt>
                <c:pt idx="22223">
                  <c:v>44321.784886701389</c:v>
                </c:pt>
                <c:pt idx="22224">
                  <c:v>44321.814259780091</c:v>
                </c:pt>
                <c:pt idx="22225">
                  <c:v>44321.815184131941</c:v>
                </c:pt>
                <c:pt idx="22226">
                  <c:v>44321.870851828702</c:v>
                </c:pt>
                <c:pt idx="22227">
                  <c:v>44321.871451331019</c:v>
                </c:pt>
                <c:pt idx="22228">
                  <c:v>44321.997219375</c:v>
                </c:pt>
                <c:pt idx="22229">
                  <c:v>44322.035357442131</c:v>
                </c:pt>
                <c:pt idx="22230">
                  <c:v>44322.040630243057</c:v>
                </c:pt>
                <c:pt idx="22231">
                  <c:v>44322.165916770835</c:v>
                </c:pt>
                <c:pt idx="22232">
                  <c:v>44322.265832349534</c:v>
                </c:pt>
                <c:pt idx="22233">
                  <c:v>44322.287438796295</c:v>
                </c:pt>
                <c:pt idx="22234">
                  <c:v>44322.311629965276</c:v>
                </c:pt>
                <c:pt idx="22235">
                  <c:v>44322.364246527781</c:v>
                </c:pt>
                <c:pt idx="22236">
                  <c:v>44322.367388206017</c:v>
                </c:pt>
                <c:pt idx="22237">
                  <c:v>44322.37583704861</c:v>
                </c:pt>
                <c:pt idx="22238">
                  <c:v>44322.393658680558</c:v>
                </c:pt>
                <c:pt idx="22239">
                  <c:v>44322.394074733798</c:v>
                </c:pt>
                <c:pt idx="22240">
                  <c:v>44322.424629490743</c:v>
                </c:pt>
                <c:pt idx="22241">
                  <c:v>44322.433327418985</c:v>
                </c:pt>
                <c:pt idx="22242">
                  <c:v>44322.445533310187</c:v>
                </c:pt>
                <c:pt idx="22243">
                  <c:v>44322.449332997683</c:v>
                </c:pt>
                <c:pt idx="22244">
                  <c:v>44322.474562210649</c:v>
                </c:pt>
                <c:pt idx="22245">
                  <c:v>44322.475813263889</c:v>
                </c:pt>
                <c:pt idx="22246">
                  <c:v>44322.487532303239</c:v>
                </c:pt>
                <c:pt idx="22247">
                  <c:v>44322.536068611109</c:v>
                </c:pt>
                <c:pt idx="22248">
                  <c:v>44322.537525150467</c:v>
                </c:pt>
                <c:pt idx="22249">
                  <c:v>44322.543355613423</c:v>
                </c:pt>
                <c:pt idx="22250">
                  <c:v>44322.60305996528</c:v>
                </c:pt>
                <c:pt idx="22251">
                  <c:v>44322.603155439814</c:v>
                </c:pt>
                <c:pt idx="22252">
                  <c:v>44322.613203067129</c:v>
                </c:pt>
                <c:pt idx="22253">
                  <c:v>44322.618840208335</c:v>
                </c:pt>
                <c:pt idx="22254">
                  <c:v>44322.62364597222</c:v>
                </c:pt>
                <c:pt idx="22255">
                  <c:v>44322.630095416665</c:v>
                </c:pt>
                <c:pt idx="22256">
                  <c:v>44322.640698379633</c:v>
                </c:pt>
                <c:pt idx="22257">
                  <c:v>44322.659361562502</c:v>
                </c:pt>
                <c:pt idx="22258">
                  <c:v>44322.679655185188</c:v>
                </c:pt>
                <c:pt idx="22259">
                  <c:v>44322.693070636575</c:v>
                </c:pt>
                <c:pt idx="22260">
                  <c:v>44322.696186493056</c:v>
                </c:pt>
                <c:pt idx="22261">
                  <c:v>44322.697006631941</c:v>
                </c:pt>
                <c:pt idx="22262">
                  <c:v>44322.698788171299</c:v>
                </c:pt>
                <c:pt idx="22263">
                  <c:v>44322.703125995373</c:v>
                </c:pt>
                <c:pt idx="22264">
                  <c:v>44322.705123969907</c:v>
                </c:pt>
                <c:pt idx="22265">
                  <c:v>44322.705788969906</c:v>
                </c:pt>
                <c:pt idx="22266">
                  <c:v>44322.706376018519</c:v>
                </c:pt>
                <c:pt idx="22267">
                  <c:v>44322.73263633102</c:v>
                </c:pt>
                <c:pt idx="22268">
                  <c:v>44322.737242662035</c:v>
                </c:pt>
                <c:pt idx="22269">
                  <c:v>44322.737324363428</c:v>
                </c:pt>
                <c:pt idx="22270">
                  <c:v>44322.764862326389</c:v>
                </c:pt>
                <c:pt idx="22271">
                  <c:v>44322.987582106478</c:v>
                </c:pt>
                <c:pt idx="22272">
                  <c:v>44323.038071979165</c:v>
                </c:pt>
                <c:pt idx="22273">
                  <c:v>44323.150681689818</c:v>
                </c:pt>
                <c:pt idx="22274">
                  <c:v>44323.156357361113</c:v>
                </c:pt>
                <c:pt idx="22275">
                  <c:v>44323.170384513891</c:v>
                </c:pt>
                <c:pt idx="22276">
                  <c:v>44323.178189363425</c:v>
                </c:pt>
                <c:pt idx="22277">
                  <c:v>44323.185902384263</c:v>
                </c:pt>
                <c:pt idx="22278">
                  <c:v>44323.199291423611</c:v>
                </c:pt>
                <c:pt idx="22279">
                  <c:v>44323.203535960645</c:v>
                </c:pt>
                <c:pt idx="22280">
                  <c:v>44323.208271967589</c:v>
                </c:pt>
                <c:pt idx="22281">
                  <c:v>44323.224010231483</c:v>
                </c:pt>
                <c:pt idx="22282">
                  <c:v>44323.255131527774</c:v>
                </c:pt>
                <c:pt idx="22283">
                  <c:v>44323.273429398148</c:v>
                </c:pt>
                <c:pt idx="22284">
                  <c:v>44323.287250081019</c:v>
                </c:pt>
                <c:pt idx="22285">
                  <c:v>44323.296521886572</c:v>
                </c:pt>
                <c:pt idx="22286">
                  <c:v>44323.300377280095</c:v>
                </c:pt>
                <c:pt idx="22287">
                  <c:v>44323.312149259262</c:v>
                </c:pt>
                <c:pt idx="22288">
                  <c:v>44323.328644374997</c:v>
                </c:pt>
                <c:pt idx="22289">
                  <c:v>44323.330015740743</c:v>
                </c:pt>
                <c:pt idx="22290">
                  <c:v>44323.348364942132</c:v>
                </c:pt>
                <c:pt idx="22291">
                  <c:v>44323.348715891203</c:v>
                </c:pt>
                <c:pt idx="22292">
                  <c:v>44323.352529004631</c:v>
                </c:pt>
                <c:pt idx="22293">
                  <c:v>44323.354143136574</c:v>
                </c:pt>
                <c:pt idx="22294">
                  <c:v>44323.454610104163</c:v>
                </c:pt>
                <c:pt idx="22295">
                  <c:v>44323.539260393518</c:v>
                </c:pt>
                <c:pt idx="22296">
                  <c:v>44323.547345335646</c:v>
                </c:pt>
                <c:pt idx="22297">
                  <c:v>44323.591903553242</c:v>
                </c:pt>
                <c:pt idx="22298">
                  <c:v>44323.606843888891</c:v>
                </c:pt>
                <c:pt idx="22299">
                  <c:v>44323.62200422454</c:v>
                </c:pt>
                <c:pt idx="22300">
                  <c:v>44323.710542384259</c:v>
                </c:pt>
                <c:pt idx="22301">
                  <c:v>44323.713585428239</c:v>
                </c:pt>
                <c:pt idx="22302">
                  <c:v>44323.721763692127</c:v>
                </c:pt>
                <c:pt idx="22303">
                  <c:v>44323.724254722219</c:v>
                </c:pt>
                <c:pt idx="22304">
                  <c:v>44323.745143136577</c:v>
                </c:pt>
                <c:pt idx="22305">
                  <c:v>44323.771319317129</c:v>
                </c:pt>
                <c:pt idx="22306">
                  <c:v>44323.786443506942</c:v>
                </c:pt>
                <c:pt idx="22307">
                  <c:v>44323.904599618058</c:v>
                </c:pt>
                <c:pt idx="22308">
                  <c:v>44324.14822703704</c:v>
                </c:pt>
                <c:pt idx="22309">
                  <c:v>44324.189081203702</c:v>
                </c:pt>
                <c:pt idx="22310">
                  <c:v>44324.19358353009</c:v>
                </c:pt>
                <c:pt idx="22311">
                  <c:v>44324.276153749997</c:v>
                </c:pt>
                <c:pt idx="22312">
                  <c:v>44324.353181296297</c:v>
                </c:pt>
                <c:pt idx="22313">
                  <c:v>44324.361082013886</c:v>
                </c:pt>
                <c:pt idx="22314">
                  <c:v>44324.404168564812</c:v>
                </c:pt>
                <c:pt idx="22315">
                  <c:v>44324.428503784722</c:v>
                </c:pt>
                <c:pt idx="22316">
                  <c:v>44324.448753657409</c:v>
                </c:pt>
                <c:pt idx="22317">
                  <c:v>44324.452698657406</c:v>
                </c:pt>
                <c:pt idx="22318">
                  <c:v>44324.563434918979</c:v>
                </c:pt>
                <c:pt idx="22319">
                  <c:v>44324.565078460648</c:v>
                </c:pt>
                <c:pt idx="22320">
                  <c:v>44324.566166157405</c:v>
                </c:pt>
                <c:pt idx="22321">
                  <c:v>44324.577761284723</c:v>
                </c:pt>
                <c:pt idx="22322">
                  <c:v>44324.690125694447</c:v>
                </c:pt>
                <c:pt idx="22323">
                  <c:v>44324.742462488422</c:v>
                </c:pt>
                <c:pt idx="22324">
                  <c:v>44324.769054999997</c:v>
                </c:pt>
                <c:pt idx="22325">
                  <c:v>44324.769345335648</c:v>
                </c:pt>
                <c:pt idx="22326">
                  <c:v>44324.771851793979</c:v>
                </c:pt>
                <c:pt idx="22327">
                  <c:v>44324.775809571758</c:v>
                </c:pt>
                <c:pt idx="22328">
                  <c:v>44324.775893414349</c:v>
                </c:pt>
                <c:pt idx="22329">
                  <c:v>44324.780360937497</c:v>
                </c:pt>
                <c:pt idx="22330">
                  <c:v>44324.805142997684</c:v>
                </c:pt>
                <c:pt idx="22331">
                  <c:v>44324.833887418979</c:v>
                </c:pt>
                <c:pt idx="22332">
                  <c:v>44324.834259502313</c:v>
                </c:pt>
                <c:pt idx="22333">
                  <c:v>44324.835201550923</c:v>
                </c:pt>
                <c:pt idx="22334">
                  <c:v>44324.919487361112</c:v>
                </c:pt>
                <c:pt idx="22335">
                  <c:v>44325.025656956015</c:v>
                </c:pt>
                <c:pt idx="22336">
                  <c:v>44325.143712974539</c:v>
                </c:pt>
                <c:pt idx="22337">
                  <c:v>44325.143821979167</c:v>
                </c:pt>
                <c:pt idx="22338">
                  <c:v>44325.162227187502</c:v>
                </c:pt>
                <c:pt idx="22339">
                  <c:v>44325.18703671296</c:v>
                </c:pt>
                <c:pt idx="22340">
                  <c:v>44325.204333032409</c:v>
                </c:pt>
                <c:pt idx="22341">
                  <c:v>44325.232660138892</c:v>
                </c:pt>
                <c:pt idx="22342">
                  <c:v>44325.272507488429</c:v>
                </c:pt>
                <c:pt idx="22343">
                  <c:v>44325.274022245372</c:v>
                </c:pt>
                <c:pt idx="22344">
                  <c:v>44325.284242534719</c:v>
                </c:pt>
                <c:pt idx="22345">
                  <c:v>44325.325112662038</c:v>
                </c:pt>
                <c:pt idx="22346">
                  <c:v>44325.335343877312</c:v>
                </c:pt>
                <c:pt idx="22347">
                  <c:v>44325.442517233794</c:v>
                </c:pt>
                <c:pt idx="22348">
                  <c:v>44325.44608134259</c:v>
                </c:pt>
                <c:pt idx="22349">
                  <c:v>44325.474092962962</c:v>
                </c:pt>
                <c:pt idx="22350">
                  <c:v>44325.489677916667</c:v>
                </c:pt>
                <c:pt idx="22351">
                  <c:v>44325.539661215276</c:v>
                </c:pt>
                <c:pt idx="22352">
                  <c:v>44325.667147175925</c:v>
                </c:pt>
                <c:pt idx="22353">
                  <c:v>44325.678356597222</c:v>
                </c:pt>
                <c:pt idx="22354">
                  <c:v>44325.68209141204</c:v>
                </c:pt>
                <c:pt idx="22355">
                  <c:v>44325.721557939818</c:v>
                </c:pt>
                <c:pt idx="22356">
                  <c:v>44325.748886273148</c:v>
                </c:pt>
                <c:pt idx="22357">
                  <c:v>44325.811850115744</c:v>
                </c:pt>
                <c:pt idx="22358">
                  <c:v>44325.90040471065</c:v>
                </c:pt>
                <c:pt idx="22359">
                  <c:v>44326.118789745371</c:v>
                </c:pt>
                <c:pt idx="22360">
                  <c:v>44326.154106354166</c:v>
                </c:pt>
                <c:pt idx="22361">
                  <c:v>44326.172842719905</c:v>
                </c:pt>
                <c:pt idx="22362">
                  <c:v>44326.180332418982</c:v>
                </c:pt>
                <c:pt idx="22363">
                  <c:v>44326.307585995368</c:v>
                </c:pt>
                <c:pt idx="22364">
                  <c:v>44326.312746805554</c:v>
                </c:pt>
                <c:pt idx="22365">
                  <c:v>44326.316327326385</c:v>
                </c:pt>
                <c:pt idx="22366">
                  <c:v>44326.319889178238</c:v>
                </c:pt>
                <c:pt idx="22367">
                  <c:v>44326.320271898148</c:v>
                </c:pt>
                <c:pt idx="22368">
                  <c:v>44326.335938449076</c:v>
                </c:pt>
                <c:pt idx="22369">
                  <c:v>44326.341911724536</c:v>
                </c:pt>
                <c:pt idx="22370">
                  <c:v>44326.342785046298</c:v>
                </c:pt>
                <c:pt idx="22371">
                  <c:v>44326.34419984954</c:v>
                </c:pt>
                <c:pt idx="22372">
                  <c:v>44326.347679398146</c:v>
                </c:pt>
                <c:pt idx="22373">
                  <c:v>44326.348643750003</c:v>
                </c:pt>
                <c:pt idx="22374">
                  <c:v>44326.351148923612</c:v>
                </c:pt>
                <c:pt idx="22375">
                  <c:v>44326.362472083332</c:v>
                </c:pt>
                <c:pt idx="22376">
                  <c:v>44326.370976979168</c:v>
                </c:pt>
                <c:pt idx="22377">
                  <c:v>44326.374570578701</c:v>
                </c:pt>
                <c:pt idx="22378">
                  <c:v>44326.378972418985</c:v>
                </c:pt>
                <c:pt idx="22379">
                  <c:v>44326.386262581022</c:v>
                </c:pt>
                <c:pt idx="22380">
                  <c:v>44326.447597928243</c:v>
                </c:pt>
                <c:pt idx="22381">
                  <c:v>44326.48966402778</c:v>
                </c:pt>
                <c:pt idx="22382">
                  <c:v>44326.493715127312</c:v>
                </c:pt>
                <c:pt idx="22383">
                  <c:v>44326.49518982639</c:v>
                </c:pt>
                <c:pt idx="22384">
                  <c:v>44326.593379710648</c:v>
                </c:pt>
                <c:pt idx="22385">
                  <c:v>44326.693625405096</c:v>
                </c:pt>
                <c:pt idx="22386">
                  <c:v>44326.703035405095</c:v>
                </c:pt>
                <c:pt idx="22387">
                  <c:v>44326.754437546297</c:v>
                </c:pt>
                <c:pt idx="22388">
                  <c:v>44327.184633622688</c:v>
                </c:pt>
                <c:pt idx="22389">
                  <c:v>44327.395597581017</c:v>
                </c:pt>
                <c:pt idx="22390">
                  <c:v>44327.395655081018</c:v>
                </c:pt>
                <c:pt idx="22391">
                  <c:v>44327.4027259375</c:v>
                </c:pt>
                <c:pt idx="22392">
                  <c:v>44327.429828611108</c:v>
                </c:pt>
                <c:pt idx="22393">
                  <c:v>44327.434205266203</c:v>
                </c:pt>
                <c:pt idx="22394">
                  <c:v>44327.506239918985</c:v>
                </c:pt>
                <c:pt idx="22395">
                  <c:v>44328.033749201386</c:v>
                </c:pt>
                <c:pt idx="22396">
                  <c:v>44328.400284756943</c:v>
                </c:pt>
                <c:pt idx="22397">
                  <c:v>44328.417868900462</c:v>
                </c:pt>
                <c:pt idx="22398">
                  <c:v>44328.446223530096</c:v>
                </c:pt>
                <c:pt idx="22399">
                  <c:v>44328.447885567133</c:v>
                </c:pt>
                <c:pt idx="22400">
                  <c:v>44328.473527199072</c:v>
                </c:pt>
                <c:pt idx="22401">
                  <c:v>44328.488382453703</c:v>
                </c:pt>
                <c:pt idx="22402">
                  <c:v>44328.611517824073</c:v>
                </c:pt>
                <c:pt idx="22403">
                  <c:v>44328.663592002318</c:v>
                </c:pt>
                <c:pt idx="22404">
                  <c:v>44328.672191053243</c:v>
                </c:pt>
                <c:pt idx="22405">
                  <c:v>44328.677362210648</c:v>
                </c:pt>
                <c:pt idx="22406">
                  <c:v>44328.679288101848</c:v>
                </c:pt>
                <c:pt idx="22407">
                  <c:v>44328.690978958337</c:v>
                </c:pt>
                <c:pt idx="22408">
                  <c:v>44328.714050000002</c:v>
                </c:pt>
                <c:pt idx="22409">
                  <c:v>44329.106610879629</c:v>
                </c:pt>
                <c:pt idx="22410">
                  <c:v>44329.115946203703</c:v>
                </c:pt>
                <c:pt idx="22411">
                  <c:v>44329.142784317133</c:v>
                </c:pt>
                <c:pt idx="22412">
                  <c:v>44329.277699675928</c:v>
                </c:pt>
                <c:pt idx="22413">
                  <c:v>44329.290281226851</c:v>
                </c:pt>
                <c:pt idx="22414">
                  <c:v>44329.507354224537</c:v>
                </c:pt>
                <c:pt idx="22415">
                  <c:v>44329.585271145836</c:v>
                </c:pt>
                <c:pt idx="22416">
                  <c:v>44330.090055081018</c:v>
                </c:pt>
                <c:pt idx="22417">
                  <c:v>44330.441690127314</c:v>
                </c:pt>
                <c:pt idx="22418">
                  <c:v>44330.442708090275</c:v>
                </c:pt>
                <c:pt idx="22419">
                  <c:v>44330.455999432874</c:v>
                </c:pt>
                <c:pt idx="22420">
                  <c:v>44330.590809108799</c:v>
                </c:pt>
                <c:pt idx="22421">
                  <c:v>44330.661850081022</c:v>
                </c:pt>
                <c:pt idx="22422">
                  <c:v>44331.250601099535</c:v>
                </c:pt>
                <c:pt idx="22423">
                  <c:v>44331.337728541665</c:v>
                </c:pt>
                <c:pt idx="22424">
                  <c:v>44331.3384209375</c:v>
                </c:pt>
                <c:pt idx="22425">
                  <c:v>44331.502801458337</c:v>
                </c:pt>
                <c:pt idx="22426">
                  <c:v>44331.503923136574</c:v>
                </c:pt>
                <c:pt idx="22427">
                  <c:v>44331.540338981482</c:v>
                </c:pt>
                <c:pt idx="22428">
                  <c:v>44331.570268043979</c:v>
                </c:pt>
                <c:pt idx="22429">
                  <c:v>44331.629369490744</c:v>
                </c:pt>
                <c:pt idx="22430">
                  <c:v>44331.638003703702</c:v>
                </c:pt>
                <c:pt idx="22431">
                  <c:v>44331.667480081021</c:v>
                </c:pt>
                <c:pt idx="22432">
                  <c:v>44331.924075636576</c:v>
                </c:pt>
                <c:pt idx="22433">
                  <c:v>44332.329570439812</c:v>
                </c:pt>
                <c:pt idx="22434">
                  <c:v>44332.553530277779</c:v>
                </c:pt>
                <c:pt idx="22435">
                  <c:v>44332.577146678239</c:v>
                </c:pt>
                <c:pt idx="22436">
                  <c:v>44332.587852766206</c:v>
                </c:pt>
                <c:pt idx="22437">
                  <c:v>44333.161973518516</c:v>
                </c:pt>
                <c:pt idx="22438">
                  <c:v>44333.227572685188</c:v>
                </c:pt>
                <c:pt idx="22439">
                  <c:v>44333.231172870372</c:v>
                </c:pt>
                <c:pt idx="22440">
                  <c:v>44333.234786666668</c:v>
                </c:pt>
                <c:pt idx="22441">
                  <c:v>44333.248878333332</c:v>
                </c:pt>
                <c:pt idx="22442">
                  <c:v>44333.249283067133</c:v>
                </c:pt>
                <c:pt idx="22443">
                  <c:v>44333.362560231479</c:v>
                </c:pt>
                <c:pt idx="22444">
                  <c:v>44333.383785381942</c:v>
                </c:pt>
                <c:pt idx="22445">
                  <c:v>44333.429299097224</c:v>
                </c:pt>
                <c:pt idx="22446">
                  <c:v>44333.447975416668</c:v>
                </c:pt>
                <c:pt idx="22447">
                  <c:v>44333.651170729165</c:v>
                </c:pt>
                <c:pt idx="22448">
                  <c:v>44333.657268252318</c:v>
                </c:pt>
                <c:pt idx="22449">
                  <c:v>44333.728680613429</c:v>
                </c:pt>
                <c:pt idx="22450">
                  <c:v>44333.745683692126</c:v>
                </c:pt>
                <c:pt idx="22451">
                  <c:v>44333.761761215275</c:v>
                </c:pt>
                <c:pt idx="22452">
                  <c:v>44333.768403321759</c:v>
                </c:pt>
                <c:pt idx="22453">
                  <c:v>44333.774201435182</c:v>
                </c:pt>
                <c:pt idx="22454">
                  <c:v>44333.946414525461</c:v>
                </c:pt>
                <c:pt idx="22455">
                  <c:v>44334.107674560182</c:v>
                </c:pt>
                <c:pt idx="22456">
                  <c:v>44334.113140868052</c:v>
                </c:pt>
                <c:pt idx="22457">
                  <c:v>44334.188032511571</c:v>
                </c:pt>
                <c:pt idx="22458">
                  <c:v>44334.206963240744</c:v>
                </c:pt>
                <c:pt idx="22459">
                  <c:v>44334.209359398148</c:v>
                </c:pt>
                <c:pt idx="22460">
                  <c:v>44334.465743310182</c:v>
                </c:pt>
                <c:pt idx="22461">
                  <c:v>44334.656408171293</c:v>
                </c:pt>
                <c:pt idx="22462">
                  <c:v>44335.206093310182</c:v>
                </c:pt>
                <c:pt idx="22463">
                  <c:v>44335.242335752315</c:v>
                </c:pt>
                <c:pt idx="22464">
                  <c:v>44335.300210081019</c:v>
                </c:pt>
                <c:pt idx="22465">
                  <c:v>44335.301410196756</c:v>
                </c:pt>
                <c:pt idx="22466">
                  <c:v>44335.43300326389</c:v>
                </c:pt>
                <c:pt idx="22467">
                  <c:v>44335.469192222219</c:v>
                </c:pt>
                <c:pt idx="22468">
                  <c:v>44335.472111840281</c:v>
                </c:pt>
                <c:pt idx="22469">
                  <c:v>44335.489213402776</c:v>
                </c:pt>
                <c:pt idx="22470">
                  <c:v>44335.546438750003</c:v>
                </c:pt>
                <c:pt idx="22471">
                  <c:v>44335.548021145834</c:v>
                </c:pt>
                <c:pt idx="22472">
                  <c:v>44335.560781921296</c:v>
                </c:pt>
                <c:pt idx="22473">
                  <c:v>44336.159818935186</c:v>
                </c:pt>
                <c:pt idx="22474">
                  <c:v>44336.165581157409</c:v>
                </c:pt>
                <c:pt idx="22475">
                  <c:v>44336.209601192131</c:v>
                </c:pt>
                <c:pt idx="22476">
                  <c:v>44336.228740879633</c:v>
                </c:pt>
                <c:pt idx="22477">
                  <c:v>44336.241762523146</c:v>
                </c:pt>
                <c:pt idx="22478">
                  <c:v>44336.249806192129</c:v>
                </c:pt>
                <c:pt idx="22479">
                  <c:v>44336.25002003472</c:v>
                </c:pt>
                <c:pt idx="22480">
                  <c:v>44336.325459953703</c:v>
                </c:pt>
                <c:pt idx="22481">
                  <c:v>44336.404080405089</c:v>
                </c:pt>
                <c:pt idx="22482">
                  <c:v>44336.413200023148</c:v>
                </c:pt>
                <c:pt idx="22483">
                  <c:v>44336.45693915509</c:v>
                </c:pt>
                <c:pt idx="22484">
                  <c:v>44336.505399050926</c:v>
                </c:pt>
                <c:pt idx="22485">
                  <c:v>44336.656724745371</c:v>
                </c:pt>
                <c:pt idx="22486">
                  <c:v>44336.74399427083</c:v>
                </c:pt>
                <c:pt idx="22487">
                  <c:v>44336.757014062503</c:v>
                </c:pt>
                <c:pt idx="22488">
                  <c:v>44336.774702349539</c:v>
                </c:pt>
                <c:pt idx="22489">
                  <c:v>44336.783670914352</c:v>
                </c:pt>
                <c:pt idx="22490">
                  <c:v>44337.031136770835</c:v>
                </c:pt>
                <c:pt idx="22491">
                  <c:v>44337.132903784724</c:v>
                </c:pt>
                <c:pt idx="22492">
                  <c:v>44337.163934293982</c:v>
                </c:pt>
                <c:pt idx="22493">
                  <c:v>44337.257723506948</c:v>
                </c:pt>
                <c:pt idx="22494">
                  <c:v>44337.287889560183</c:v>
                </c:pt>
                <c:pt idx="22495">
                  <c:v>44337.3193334838</c:v>
                </c:pt>
                <c:pt idx="22496">
                  <c:v>44337.322545173614</c:v>
                </c:pt>
                <c:pt idx="22497">
                  <c:v>44337.352908321758</c:v>
                </c:pt>
                <c:pt idx="22498">
                  <c:v>44337.366963738423</c:v>
                </c:pt>
                <c:pt idx="22499">
                  <c:v>44337.39708451389</c:v>
                </c:pt>
                <c:pt idx="22500">
                  <c:v>44337.410451087962</c:v>
                </c:pt>
                <c:pt idx="22501">
                  <c:v>44337.417136678239</c:v>
                </c:pt>
                <c:pt idx="22502">
                  <c:v>44337.459198356482</c:v>
                </c:pt>
                <c:pt idx="22503">
                  <c:v>44337.459789722219</c:v>
                </c:pt>
                <c:pt idx="22504">
                  <c:v>44337.481225254633</c:v>
                </c:pt>
                <c:pt idx="22505">
                  <c:v>44337.543918275464</c:v>
                </c:pt>
                <c:pt idx="22506">
                  <c:v>44337.571055844906</c:v>
                </c:pt>
                <c:pt idx="22507">
                  <c:v>44337.613594467592</c:v>
                </c:pt>
                <c:pt idx="22508">
                  <c:v>44337.64970130787</c:v>
                </c:pt>
                <c:pt idx="22509">
                  <c:v>44337.661843449074</c:v>
                </c:pt>
                <c:pt idx="22510">
                  <c:v>44337.716434097223</c:v>
                </c:pt>
                <c:pt idx="22511">
                  <c:v>44338.280861817133</c:v>
                </c:pt>
                <c:pt idx="22512">
                  <c:v>44338.343064513887</c:v>
                </c:pt>
                <c:pt idx="22513">
                  <c:v>44338.34397130787</c:v>
                </c:pt>
                <c:pt idx="22514">
                  <c:v>44338.413415706018</c:v>
                </c:pt>
                <c:pt idx="22515">
                  <c:v>44338.457546180558</c:v>
                </c:pt>
                <c:pt idx="22516">
                  <c:v>44338.466839525463</c:v>
                </c:pt>
                <c:pt idx="22517">
                  <c:v>44338.485592858793</c:v>
                </c:pt>
                <c:pt idx="22518">
                  <c:v>44338.510678460647</c:v>
                </c:pt>
                <c:pt idx="22519">
                  <c:v>44338.532822314817</c:v>
                </c:pt>
                <c:pt idx="22520">
                  <c:v>44338.537279201388</c:v>
                </c:pt>
                <c:pt idx="22521">
                  <c:v>44338.561193148147</c:v>
                </c:pt>
                <c:pt idx="22522">
                  <c:v>44338.562206111113</c:v>
                </c:pt>
                <c:pt idx="22523">
                  <c:v>44338.581099988427</c:v>
                </c:pt>
                <c:pt idx="22524">
                  <c:v>44338.596653761575</c:v>
                </c:pt>
                <c:pt idx="22525">
                  <c:v>44338.597475578703</c:v>
                </c:pt>
                <c:pt idx="22526">
                  <c:v>44338.599366076392</c:v>
                </c:pt>
                <c:pt idx="22527">
                  <c:v>44338.634221990738</c:v>
                </c:pt>
                <c:pt idx="22528">
                  <c:v>44338.748435960646</c:v>
                </c:pt>
                <c:pt idx="22529">
                  <c:v>44338.753382511575</c:v>
                </c:pt>
                <c:pt idx="22530">
                  <c:v>44339.277485520834</c:v>
                </c:pt>
                <c:pt idx="22531">
                  <c:v>44339.280249780095</c:v>
                </c:pt>
                <c:pt idx="22532">
                  <c:v>44339.282451168983</c:v>
                </c:pt>
                <c:pt idx="22533">
                  <c:v>44339.300472696763</c:v>
                </c:pt>
                <c:pt idx="22534">
                  <c:v>44339.301917546298</c:v>
                </c:pt>
                <c:pt idx="22535">
                  <c:v>44339.337939849538</c:v>
                </c:pt>
                <c:pt idx="22536">
                  <c:v>44339.343056574071</c:v>
                </c:pt>
                <c:pt idx="22537">
                  <c:v>44339.347634548612</c:v>
                </c:pt>
                <c:pt idx="22538">
                  <c:v>44339.456055046299</c:v>
                </c:pt>
                <c:pt idx="22539">
                  <c:v>44339.476163738429</c:v>
                </c:pt>
                <c:pt idx="22540">
                  <c:v>44339.54895895833</c:v>
                </c:pt>
                <c:pt idx="22541">
                  <c:v>44339.605837233794</c:v>
                </c:pt>
                <c:pt idx="22542">
                  <c:v>44339.685002256942</c:v>
                </c:pt>
                <c:pt idx="22543">
                  <c:v>44339.981212824074</c:v>
                </c:pt>
                <c:pt idx="22544">
                  <c:v>44340.181524872685</c:v>
                </c:pt>
                <c:pt idx="22545">
                  <c:v>44340.205887372686</c:v>
                </c:pt>
                <c:pt idx="22546">
                  <c:v>44340.24146203704</c:v>
                </c:pt>
                <c:pt idx="22547">
                  <c:v>44340.251622291667</c:v>
                </c:pt>
                <c:pt idx="22548">
                  <c:v>44340.305150219909</c:v>
                </c:pt>
                <c:pt idx="22549">
                  <c:v>44340.325048182873</c:v>
                </c:pt>
                <c:pt idx="22550">
                  <c:v>44340.326712916663</c:v>
                </c:pt>
                <c:pt idx="22551">
                  <c:v>44340.346007106484</c:v>
                </c:pt>
                <c:pt idx="22552">
                  <c:v>44340.351169224537</c:v>
                </c:pt>
                <c:pt idx="22553">
                  <c:v>44340.352918506942</c:v>
                </c:pt>
                <c:pt idx="22554">
                  <c:v>44340.380500567131</c:v>
                </c:pt>
                <c:pt idx="22555">
                  <c:v>44340.381712199072</c:v>
                </c:pt>
                <c:pt idx="22556">
                  <c:v>44340.403074085647</c:v>
                </c:pt>
                <c:pt idx="22557">
                  <c:v>44340.411711967594</c:v>
                </c:pt>
                <c:pt idx="22558">
                  <c:v>44340.449240138892</c:v>
                </c:pt>
                <c:pt idx="22559">
                  <c:v>44340.462467060184</c:v>
                </c:pt>
                <c:pt idx="22560">
                  <c:v>44340.49663494213</c:v>
                </c:pt>
                <c:pt idx="22561">
                  <c:v>44340.505246377317</c:v>
                </c:pt>
                <c:pt idx="22562">
                  <c:v>44340.555362349536</c:v>
                </c:pt>
                <c:pt idx="22563">
                  <c:v>44340.563333587961</c:v>
                </c:pt>
                <c:pt idx="22564">
                  <c:v>44340.568159965274</c:v>
                </c:pt>
                <c:pt idx="22565">
                  <c:v>44340.651832650467</c:v>
                </c:pt>
                <c:pt idx="22566">
                  <c:v>44340.674441759256</c:v>
                </c:pt>
                <c:pt idx="22567">
                  <c:v>44340.689220300927</c:v>
                </c:pt>
                <c:pt idx="22568">
                  <c:v>44340.753924212964</c:v>
                </c:pt>
                <c:pt idx="22569">
                  <c:v>44340.757820462961</c:v>
                </c:pt>
                <c:pt idx="22570">
                  <c:v>44340.996818749998</c:v>
                </c:pt>
                <c:pt idx="22571">
                  <c:v>44341.141511643516</c:v>
                </c:pt>
                <c:pt idx="22572">
                  <c:v>44341.14512577546</c:v>
                </c:pt>
                <c:pt idx="22573">
                  <c:v>44341.153274814817</c:v>
                </c:pt>
                <c:pt idx="22574">
                  <c:v>44341.159512199076</c:v>
                </c:pt>
                <c:pt idx="22575">
                  <c:v>44341.168009583336</c:v>
                </c:pt>
                <c:pt idx="22576">
                  <c:v>44341.173086458337</c:v>
                </c:pt>
                <c:pt idx="22577">
                  <c:v>44341.17597895833</c:v>
                </c:pt>
                <c:pt idx="22578">
                  <c:v>44341.179651724538</c:v>
                </c:pt>
                <c:pt idx="22579">
                  <c:v>44341.18325603009</c:v>
                </c:pt>
                <c:pt idx="22580">
                  <c:v>44341.183489421295</c:v>
                </c:pt>
                <c:pt idx="22581">
                  <c:v>44341.213902986114</c:v>
                </c:pt>
                <c:pt idx="22582">
                  <c:v>44341.230728576389</c:v>
                </c:pt>
                <c:pt idx="22583">
                  <c:v>44341.23635107639</c:v>
                </c:pt>
                <c:pt idx="22584">
                  <c:v>44341.247894895831</c:v>
                </c:pt>
                <c:pt idx="22585">
                  <c:v>44341.306033842593</c:v>
                </c:pt>
                <c:pt idx="22586">
                  <c:v>44341.329211157405</c:v>
                </c:pt>
                <c:pt idx="22587">
                  <c:v>44341.33294818287</c:v>
                </c:pt>
                <c:pt idx="22588">
                  <c:v>44341.396282118054</c:v>
                </c:pt>
                <c:pt idx="22589">
                  <c:v>44341.494499699074</c:v>
                </c:pt>
                <c:pt idx="22590">
                  <c:v>44341.511682372686</c:v>
                </c:pt>
                <c:pt idx="22591">
                  <c:v>44341.566663148151</c:v>
                </c:pt>
                <c:pt idx="22592">
                  <c:v>44341.575124733798</c:v>
                </c:pt>
                <c:pt idx="22593">
                  <c:v>44341.584739131948</c:v>
                </c:pt>
                <c:pt idx="22594">
                  <c:v>44341.584827824074</c:v>
                </c:pt>
                <c:pt idx="22595">
                  <c:v>44341.585112731482</c:v>
                </c:pt>
                <c:pt idx="22596">
                  <c:v>44341.587598773149</c:v>
                </c:pt>
                <c:pt idx="22597">
                  <c:v>44341.592191284719</c:v>
                </c:pt>
                <c:pt idx="22598">
                  <c:v>44341.683159664353</c:v>
                </c:pt>
                <c:pt idx="22599">
                  <c:v>44341.695504768519</c:v>
                </c:pt>
                <c:pt idx="22600">
                  <c:v>44341.69624730324</c:v>
                </c:pt>
                <c:pt idx="22601">
                  <c:v>44341.833763252318</c:v>
                </c:pt>
                <c:pt idx="22602">
                  <c:v>44341.840028032406</c:v>
                </c:pt>
                <c:pt idx="22603">
                  <c:v>44341.85382527778</c:v>
                </c:pt>
                <c:pt idx="22604">
                  <c:v>44341.88268894676</c:v>
                </c:pt>
                <c:pt idx="22605">
                  <c:v>44341.914352106483</c:v>
                </c:pt>
                <c:pt idx="22606">
                  <c:v>44341.979736944442</c:v>
                </c:pt>
                <c:pt idx="22607">
                  <c:v>44342.073457210645</c:v>
                </c:pt>
                <c:pt idx="22608">
                  <c:v>44342.155099189818</c:v>
                </c:pt>
                <c:pt idx="22609">
                  <c:v>44342.163419548611</c:v>
                </c:pt>
                <c:pt idx="22610">
                  <c:v>44342.163656168981</c:v>
                </c:pt>
                <c:pt idx="22611">
                  <c:v>44342.186792303241</c:v>
                </c:pt>
                <c:pt idx="22612">
                  <c:v>44342.233530590274</c:v>
                </c:pt>
                <c:pt idx="22613">
                  <c:v>44342.263994444445</c:v>
                </c:pt>
                <c:pt idx="22614">
                  <c:v>44342.279100902779</c:v>
                </c:pt>
                <c:pt idx="22615">
                  <c:v>44342.302853969908</c:v>
                </c:pt>
                <c:pt idx="22616">
                  <c:v>44342.336257627314</c:v>
                </c:pt>
                <c:pt idx="22617">
                  <c:v>44342.338355335647</c:v>
                </c:pt>
                <c:pt idx="22618">
                  <c:v>44342.346254930555</c:v>
                </c:pt>
                <c:pt idx="22619">
                  <c:v>44342.348797129627</c:v>
                </c:pt>
                <c:pt idx="22620">
                  <c:v>44342.355759803242</c:v>
                </c:pt>
                <c:pt idx="22621">
                  <c:v>44342.407700069445</c:v>
                </c:pt>
                <c:pt idx="22622">
                  <c:v>44342.411856770836</c:v>
                </c:pt>
                <c:pt idx="22623">
                  <c:v>44342.421669282405</c:v>
                </c:pt>
                <c:pt idx="22624">
                  <c:v>44342.43612071759</c:v>
                </c:pt>
                <c:pt idx="22625">
                  <c:v>44342.461955891202</c:v>
                </c:pt>
                <c:pt idx="22626">
                  <c:v>44342.470277326385</c:v>
                </c:pt>
                <c:pt idx="22627">
                  <c:v>44342.473823564818</c:v>
                </c:pt>
                <c:pt idx="22628">
                  <c:v>44342.478365474541</c:v>
                </c:pt>
                <c:pt idx="22629">
                  <c:v>44342.643221423612</c:v>
                </c:pt>
                <c:pt idx="22630">
                  <c:v>44342.674058495373</c:v>
                </c:pt>
                <c:pt idx="22631">
                  <c:v>44342.692399085645</c:v>
                </c:pt>
                <c:pt idx="22632">
                  <c:v>44342.697869201387</c:v>
                </c:pt>
                <c:pt idx="22633">
                  <c:v>44342.699591296296</c:v>
                </c:pt>
                <c:pt idx="22634">
                  <c:v>44342.708948113424</c:v>
                </c:pt>
                <c:pt idx="22635">
                  <c:v>44342.845833287036</c:v>
                </c:pt>
                <c:pt idx="22636">
                  <c:v>44343.09487695602</c:v>
                </c:pt>
                <c:pt idx="22637">
                  <c:v>44343.153743761577</c:v>
                </c:pt>
                <c:pt idx="22638">
                  <c:v>44343.197600011576</c:v>
                </c:pt>
                <c:pt idx="22639">
                  <c:v>44343.242225868053</c:v>
                </c:pt>
                <c:pt idx="22640">
                  <c:v>44343.254628958333</c:v>
                </c:pt>
                <c:pt idx="22641">
                  <c:v>44343.269772106483</c:v>
                </c:pt>
                <c:pt idx="22642">
                  <c:v>44343.327495011574</c:v>
                </c:pt>
                <c:pt idx="22643">
                  <c:v>44343.347883275463</c:v>
                </c:pt>
                <c:pt idx="22644">
                  <c:v>44343.355111261575</c:v>
                </c:pt>
                <c:pt idx="22645">
                  <c:v>44343.368066539355</c:v>
                </c:pt>
                <c:pt idx="22646">
                  <c:v>44343.372612465275</c:v>
                </c:pt>
                <c:pt idx="22647">
                  <c:v>44343.401945625003</c:v>
                </c:pt>
                <c:pt idx="22648">
                  <c:v>44343.416973611114</c:v>
                </c:pt>
                <c:pt idx="22649">
                  <c:v>44343.430091435184</c:v>
                </c:pt>
                <c:pt idx="22650">
                  <c:v>44343.44468778935</c:v>
                </c:pt>
                <c:pt idx="22651">
                  <c:v>44343.497504027779</c:v>
                </c:pt>
                <c:pt idx="22652">
                  <c:v>44343.541202997687</c:v>
                </c:pt>
                <c:pt idx="22653">
                  <c:v>44343.613460960645</c:v>
                </c:pt>
                <c:pt idx="22654">
                  <c:v>44343.613551030096</c:v>
                </c:pt>
                <c:pt idx="22655">
                  <c:v>44343.613743703703</c:v>
                </c:pt>
                <c:pt idx="22656">
                  <c:v>44343.620237256946</c:v>
                </c:pt>
                <c:pt idx="22657">
                  <c:v>44343.822053391203</c:v>
                </c:pt>
                <c:pt idx="22658">
                  <c:v>44344.071884999998</c:v>
                </c:pt>
                <c:pt idx="22659">
                  <c:v>44344.095792893517</c:v>
                </c:pt>
                <c:pt idx="22660">
                  <c:v>44344.100522858796</c:v>
                </c:pt>
                <c:pt idx="22661">
                  <c:v>44344.149178749998</c:v>
                </c:pt>
                <c:pt idx="22662">
                  <c:v>44344.152738773148</c:v>
                </c:pt>
                <c:pt idx="22663">
                  <c:v>44344.166414236111</c:v>
                </c:pt>
                <c:pt idx="22664">
                  <c:v>44344.19817585648</c:v>
                </c:pt>
                <c:pt idx="22665">
                  <c:v>44344.202830879629</c:v>
                </c:pt>
                <c:pt idx="22666">
                  <c:v>44344.203448761575</c:v>
                </c:pt>
                <c:pt idx="22667">
                  <c:v>44344.208961689816</c:v>
                </c:pt>
                <c:pt idx="22668">
                  <c:v>44344.211064768519</c:v>
                </c:pt>
                <c:pt idx="22669">
                  <c:v>44344.214044803244</c:v>
                </c:pt>
                <c:pt idx="22670">
                  <c:v>44344.214708067128</c:v>
                </c:pt>
                <c:pt idx="22671">
                  <c:v>44344.234886689817</c:v>
                </c:pt>
                <c:pt idx="22672">
                  <c:v>44344.238453321763</c:v>
                </c:pt>
                <c:pt idx="22673">
                  <c:v>44344.239760902776</c:v>
                </c:pt>
                <c:pt idx="22674">
                  <c:v>44344.24755886574</c:v>
                </c:pt>
                <c:pt idx="22675">
                  <c:v>44344.277036689811</c:v>
                </c:pt>
                <c:pt idx="22676">
                  <c:v>44344.300747974536</c:v>
                </c:pt>
                <c:pt idx="22677">
                  <c:v>44344.31052121528</c:v>
                </c:pt>
                <c:pt idx="22678">
                  <c:v>44344.326970543982</c:v>
                </c:pt>
                <c:pt idx="22679">
                  <c:v>44344.330255486107</c:v>
                </c:pt>
                <c:pt idx="22680">
                  <c:v>44344.347950937503</c:v>
                </c:pt>
                <c:pt idx="22681">
                  <c:v>44344.36182510417</c:v>
                </c:pt>
                <c:pt idx="22682">
                  <c:v>44344.389727314818</c:v>
                </c:pt>
                <c:pt idx="22683">
                  <c:v>44344.42002672454</c:v>
                </c:pt>
                <c:pt idx="22684">
                  <c:v>44344.420342789352</c:v>
                </c:pt>
                <c:pt idx="22685">
                  <c:v>44344.491436666664</c:v>
                </c:pt>
                <c:pt idx="22686">
                  <c:v>44344.597033078702</c:v>
                </c:pt>
                <c:pt idx="22687">
                  <c:v>44344.744624837964</c:v>
                </c:pt>
                <c:pt idx="22688">
                  <c:v>44344.913213240739</c:v>
                </c:pt>
                <c:pt idx="22689">
                  <c:v>44344.967331874999</c:v>
                </c:pt>
                <c:pt idx="22690">
                  <c:v>44345.316989513885</c:v>
                </c:pt>
                <c:pt idx="22691">
                  <c:v>44345.364668125003</c:v>
                </c:pt>
                <c:pt idx="22692">
                  <c:v>44345.469155752318</c:v>
                </c:pt>
                <c:pt idx="22693">
                  <c:v>44345.47940488426</c:v>
                </c:pt>
                <c:pt idx="22694">
                  <c:v>44345.519961504629</c:v>
                </c:pt>
                <c:pt idx="22695">
                  <c:v>44345.55556828704</c:v>
                </c:pt>
                <c:pt idx="22696">
                  <c:v>44345.864974363423</c:v>
                </c:pt>
                <c:pt idx="22697">
                  <c:v>44345.925881875002</c:v>
                </c:pt>
                <c:pt idx="22698">
                  <c:v>44346.015315034725</c:v>
                </c:pt>
                <c:pt idx="22699">
                  <c:v>44346.099989641203</c:v>
                </c:pt>
                <c:pt idx="22700">
                  <c:v>44346.111075937501</c:v>
                </c:pt>
                <c:pt idx="22701">
                  <c:v>44346.304583715275</c:v>
                </c:pt>
                <c:pt idx="22702">
                  <c:v>44346.308156909719</c:v>
                </c:pt>
                <c:pt idx="22703">
                  <c:v>44346.310490358796</c:v>
                </c:pt>
                <c:pt idx="22704">
                  <c:v>44346.310886504631</c:v>
                </c:pt>
                <c:pt idx="22705">
                  <c:v>44346.348559016202</c:v>
                </c:pt>
                <c:pt idx="22706">
                  <c:v>44346.46419608796</c:v>
                </c:pt>
                <c:pt idx="22707">
                  <c:v>44346.603195335651</c:v>
                </c:pt>
                <c:pt idx="22708">
                  <c:v>44346.606752974534</c:v>
                </c:pt>
                <c:pt idx="22709">
                  <c:v>44346.609272696762</c:v>
                </c:pt>
                <c:pt idx="22710">
                  <c:v>44346.610318888888</c:v>
                </c:pt>
                <c:pt idx="22711">
                  <c:v>44346.62625883102</c:v>
                </c:pt>
                <c:pt idx="22712">
                  <c:v>44346.660529930552</c:v>
                </c:pt>
                <c:pt idx="22713">
                  <c:v>44346.679416631945</c:v>
                </c:pt>
                <c:pt idx="22714">
                  <c:v>44347.164389953701</c:v>
                </c:pt>
                <c:pt idx="22715">
                  <c:v>44347.254988425928</c:v>
                </c:pt>
                <c:pt idx="22716">
                  <c:v>44347.273003912036</c:v>
                </c:pt>
                <c:pt idx="22717">
                  <c:v>44347.276404652781</c:v>
                </c:pt>
                <c:pt idx="22718">
                  <c:v>44347.282735185188</c:v>
                </c:pt>
                <c:pt idx="22719">
                  <c:v>44347.33317247685</c:v>
                </c:pt>
                <c:pt idx="22720">
                  <c:v>44347.338262349534</c:v>
                </c:pt>
                <c:pt idx="22721">
                  <c:v>44347.345267395831</c:v>
                </c:pt>
                <c:pt idx="22722">
                  <c:v>44347.369373240741</c:v>
                </c:pt>
                <c:pt idx="22723">
                  <c:v>44347.4026103125</c:v>
                </c:pt>
                <c:pt idx="22724">
                  <c:v>44347.453856296299</c:v>
                </c:pt>
                <c:pt idx="22725">
                  <c:v>44347.458142754629</c:v>
                </c:pt>
                <c:pt idx="22726">
                  <c:v>44347.497045127318</c:v>
                </c:pt>
                <c:pt idx="22727">
                  <c:v>44347.531433819444</c:v>
                </c:pt>
                <c:pt idx="22728">
                  <c:v>44347.540773645836</c:v>
                </c:pt>
                <c:pt idx="22729">
                  <c:v>44347.541253368057</c:v>
                </c:pt>
                <c:pt idx="22730">
                  <c:v>44347.560385972225</c:v>
                </c:pt>
                <c:pt idx="22731">
                  <c:v>44347.570527164353</c:v>
                </c:pt>
                <c:pt idx="22732">
                  <c:v>44347.572918703707</c:v>
                </c:pt>
                <c:pt idx="22733">
                  <c:v>44347.578296793981</c:v>
                </c:pt>
                <c:pt idx="22734">
                  <c:v>44347.588886111109</c:v>
                </c:pt>
                <c:pt idx="22735">
                  <c:v>44347.59825815972</c:v>
                </c:pt>
                <c:pt idx="22736">
                  <c:v>44347.926575891201</c:v>
                </c:pt>
                <c:pt idx="22737">
                  <c:v>44348.169475648145</c:v>
                </c:pt>
                <c:pt idx="22738">
                  <c:v>44348.223649340274</c:v>
                </c:pt>
                <c:pt idx="22739">
                  <c:v>44348.235144166669</c:v>
                </c:pt>
                <c:pt idx="22740">
                  <c:v>44348.284009374998</c:v>
                </c:pt>
                <c:pt idx="22741">
                  <c:v>44348.300489085646</c:v>
                </c:pt>
                <c:pt idx="22742">
                  <c:v>44348.311161840276</c:v>
                </c:pt>
                <c:pt idx="22743">
                  <c:v>44348.337526770832</c:v>
                </c:pt>
                <c:pt idx="22744">
                  <c:v>44348.422011736111</c:v>
                </c:pt>
                <c:pt idx="22745">
                  <c:v>44348.427296631948</c:v>
                </c:pt>
                <c:pt idx="22746">
                  <c:v>44348.430387106484</c:v>
                </c:pt>
                <c:pt idx="22747">
                  <c:v>44348.463538784723</c:v>
                </c:pt>
                <c:pt idx="22748">
                  <c:v>44348.588095046296</c:v>
                </c:pt>
                <c:pt idx="22749">
                  <c:v>44348.59279052083</c:v>
                </c:pt>
                <c:pt idx="22750">
                  <c:v>44348.598281493054</c:v>
                </c:pt>
                <c:pt idx="22751">
                  <c:v>44348.700638252318</c:v>
                </c:pt>
                <c:pt idx="22752">
                  <c:v>44348.721540497689</c:v>
                </c:pt>
                <c:pt idx="22753">
                  <c:v>44349.046983020831</c:v>
                </c:pt>
                <c:pt idx="22754">
                  <c:v>44349.160649826386</c:v>
                </c:pt>
                <c:pt idx="22755">
                  <c:v>44349.221059131945</c:v>
                </c:pt>
                <c:pt idx="22756">
                  <c:v>44349.23458207176</c:v>
                </c:pt>
                <c:pt idx="22757">
                  <c:v>44349.265088819448</c:v>
                </c:pt>
                <c:pt idx="22758">
                  <c:v>44349.27011795139</c:v>
                </c:pt>
                <c:pt idx="22759">
                  <c:v>44349.272618414354</c:v>
                </c:pt>
                <c:pt idx="22760">
                  <c:v>44349.28178892361</c:v>
                </c:pt>
                <c:pt idx="22761">
                  <c:v>44349.286102071761</c:v>
                </c:pt>
                <c:pt idx="22762">
                  <c:v>44349.328503067132</c:v>
                </c:pt>
                <c:pt idx="22763">
                  <c:v>44349.330014375002</c:v>
                </c:pt>
                <c:pt idx="22764">
                  <c:v>44349.339689537039</c:v>
                </c:pt>
                <c:pt idx="22765">
                  <c:v>44349.355740729166</c:v>
                </c:pt>
                <c:pt idx="22766">
                  <c:v>44349.41410228009</c:v>
                </c:pt>
                <c:pt idx="22767">
                  <c:v>44349.424320787039</c:v>
                </c:pt>
                <c:pt idx="22768">
                  <c:v>44349.437147592595</c:v>
                </c:pt>
                <c:pt idx="22769">
                  <c:v>44349.440728761576</c:v>
                </c:pt>
                <c:pt idx="22770">
                  <c:v>44349.443622152779</c:v>
                </c:pt>
                <c:pt idx="22771">
                  <c:v>44349.445330636576</c:v>
                </c:pt>
                <c:pt idx="22772">
                  <c:v>44349.460232048608</c:v>
                </c:pt>
                <c:pt idx="22773">
                  <c:v>44349.461054050924</c:v>
                </c:pt>
                <c:pt idx="22774">
                  <c:v>44349.463813923612</c:v>
                </c:pt>
                <c:pt idx="22775">
                  <c:v>44349.472999120371</c:v>
                </c:pt>
                <c:pt idx="22776">
                  <c:v>44349.475909768516</c:v>
                </c:pt>
                <c:pt idx="22777">
                  <c:v>44349.478903263887</c:v>
                </c:pt>
                <c:pt idx="22778">
                  <c:v>44349.482629930557</c:v>
                </c:pt>
                <c:pt idx="22779">
                  <c:v>44349.500507569443</c:v>
                </c:pt>
                <c:pt idx="22780">
                  <c:v>44349.501469907409</c:v>
                </c:pt>
                <c:pt idx="22781">
                  <c:v>44349.503011944442</c:v>
                </c:pt>
                <c:pt idx="22782">
                  <c:v>44349.50409490741</c:v>
                </c:pt>
                <c:pt idx="22783">
                  <c:v>44349.550586817131</c:v>
                </c:pt>
                <c:pt idx="22784">
                  <c:v>44349.554166805552</c:v>
                </c:pt>
                <c:pt idx="22785">
                  <c:v>44349.564167581018</c:v>
                </c:pt>
                <c:pt idx="22786">
                  <c:v>44349.579526469905</c:v>
                </c:pt>
                <c:pt idx="22787">
                  <c:v>44349.586185347223</c:v>
                </c:pt>
                <c:pt idx="22788">
                  <c:v>44349.622974432874</c:v>
                </c:pt>
                <c:pt idx="22789">
                  <c:v>44349.650165150466</c:v>
                </c:pt>
                <c:pt idx="22790">
                  <c:v>44349.673978749997</c:v>
                </c:pt>
                <c:pt idx="22791">
                  <c:v>44349.971918726849</c:v>
                </c:pt>
                <c:pt idx="22792">
                  <c:v>44350.04646996528</c:v>
                </c:pt>
                <c:pt idx="22793">
                  <c:v>44350.048337094908</c:v>
                </c:pt>
                <c:pt idx="22794">
                  <c:v>44350.084336273147</c:v>
                </c:pt>
                <c:pt idx="22795">
                  <c:v>44350.287956550928</c:v>
                </c:pt>
                <c:pt idx="22796">
                  <c:v>44350.321391331017</c:v>
                </c:pt>
                <c:pt idx="22797">
                  <c:v>44350.321691226854</c:v>
                </c:pt>
                <c:pt idx="22798">
                  <c:v>44350.335359976852</c:v>
                </c:pt>
                <c:pt idx="22799">
                  <c:v>44350.343983472223</c:v>
                </c:pt>
                <c:pt idx="22800">
                  <c:v>44350.355009560182</c:v>
                </c:pt>
                <c:pt idx="22801">
                  <c:v>44350.409577418985</c:v>
                </c:pt>
                <c:pt idx="22802">
                  <c:v>44350.420301782404</c:v>
                </c:pt>
                <c:pt idx="22803">
                  <c:v>44350.43387922454</c:v>
                </c:pt>
                <c:pt idx="22804">
                  <c:v>44350.44880337963</c:v>
                </c:pt>
                <c:pt idx="22805">
                  <c:v>44350.453316689818</c:v>
                </c:pt>
                <c:pt idx="22806">
                  <c:v>44350.458566076391</c:v>
                </c:pt>
                <c:pt idx="22807">
                  <c:v>44350.465892094908</c:v>
                </c:pt>
                <c:pt idx="22808">
                  <c:v>44350.471383425924</c:v>
                </c:pt>
                <c:pt idx="22809">
                  <c:v>44350.490156608794</c:v>
                </c:pt>
                <c:pt idx="22810">
                  <c:v>44350.502045300927</c:v>
                </c:pt>
                <c:pt idx="22811">
                  <c:v>44350.559119305559</c:v>
                </c:pt>
                <c:pt idx="22812">
                  <c:v>44350.66596179398</c:v>
                </c:pt>
                <c:pt idx="22813">
                  <c:v>44350.672088437503</c:v>
                </c:pt>
                <c:pt idx="22814">
                  <c:v>44351.008833622684</c:v>
                </c:pt>
                <c:pt idx="22815">
                  <c:v>44351.097547048608</c:v>
                </c:pt>
                <c:pt idx="22816">
                  <c:v>44351.099095729165</c:v>
                </c:pt>
                <c:pt idx="22817">
                  <c:v>44351.136200289351</c:v>
                </c:pt>
                <c:pt idx="22818">
                  <c:v>44351.156331168982</c:v>
                </c:pt>
                <c:pt idx="22819">
                  <c:v>44351.276898576391</c:v>
                </c:pt>
                <c:pt idx="22820">
                  <c:v>44351.362923796296</c:v>
                </c:pt>
                <c:pt idx="22821">
                  <c:v>44351.427380821762</c:v>
                </c:pt>
                <c:pt idx="22822">
                  <c:v>44351.446071759259</c:v>
                </c:pt>
                <c:pt idx="22823">
                  <c:v>44351.594833113428</c:v>
                </c:pt>
                <c:pt idx="22824">
                  <c:v>44351.680984791667</c:v>
                </c:pt>
                <c:pt idx="22825">
                  <c:v>44351.858685405095</c:v>
                </c:pt>
                <c:pt idx="22826">
                  <c:v>44351.861395381944</c:v>
                </c:pt>
                <c:pt idx="22827">
                  <c:v>44352.337354953706</c:v>
                </c:pt>
                <c:pt idx="22828">
                  <c:v>44352.424023703701</c:v>
                </c:pt>
                <c:pt idx="22829">
                  <c:v>44352.752437824071</c:v>
                </c:pt>
                <c:pt idx="22830">
                  <c:v>44352.756338587962</c:v>
                </c:pt>
                <c:pt idx="22831">
                  <c:v>44352.950924872683</c:v>
                </c:pt>
                <c:pt idx="22832">
                  <c:v>44352.95199765046</c:v>
                </c:pt>
                <c:pt idx="22833">
                  <c:v>44352.954626828701</c:v>
                </c:pt>
                <c:pt idx="22834">
                  <c:v>44352.955793946756</c:v>
                </c:pt>
                <c:pt idx="22835">
                  <c:v>44352.956426585646</c:v>
                </c:pt>
                <c:pt idx="22836">
                  <c:v>44353.440333564817</c:v>
                </c:pt>
                <c:pt idx="22837">
                  <c:v>44353.542229467595</c:v>
                </c:pt>
                <c:pt idx="22838">
                  <c:v>44353.554036018519</c:v>
                </c:pt>
                <c:pt idx="22839">
                  <c:v>44353.603405162037</c:v>
                </c:pt>
                <c:pt idx="22840">
                  <c:v>44353.608427627318</c:v>
                </c:pt>
                <c:pt idx="22841">
                  <c:v>44354.196445810187</c:v>
                </c:pt>
                <c:pt idx="22842">
                  <c:v>44354.201432858797</c:v>
                </c:pt>
                <c:pt idx="22843">
                  <c:v>44354.205157905089</c:v>
                </c:pt>
                <c:pt idx="22844">
                  <c:v>44354.211187048611</c:v>
                </c:pt>
                <c:pt idx="22845">
                  <c:v>44354.211644039351</c:v>
                </c:pt>
                <c:pt idx="22846">
                  <c:v>44354.222758252312</c:v>
                </c:pt>
                <c:pt idx="22847">
                  <c:v>44354.22593270833</c:v>
                </c:pt>
                <c:pt idx="22848">
                  <c:v>44354.226494236114</c:v>
                </c:pt>
                <c:pt idx="22849">
                  <c:v>44354.239844189811</c:v>
                </c:pt>
                <c:pt idx="22850">
                  <c:v>44354.248458981485</c:v>
                </c:pt>
                <c:pt idx="22851">
                  <c:v>44354.25700297454</c:v>
                </c:pt>
                <c:pt idx="22852">
                  <c:v>44354.266321064817</c:v>
                </c:pt>
                <c:pt idx="22853">
                  <c:v>44354.268034120367</c:v>
                </c:pt>
                <c:pt idx="22854">
                  <c:v>44354.280909837966</c:v>
                </c:pt>
                <c:pt idx="22855">
                  <c:v>44354.29699978009</c:v>
                </c:pt>
                <c:pt idx="22856">
                  <c:v>44354.309933773147</c:v>
                </c:pt>
                <c:pt idx="22857">
                  <c:v>44354.311805949073</c:v>
                </c:pt>
                <c:pt idx="22858">
                  <c:v>44354.349054444443</c:v>
                </c:pt>
                <c:pt idx="22859">
                  <c:v>44354.485621516207</c:v>
                </c:pt>
                <c:pt idx="22860">
                  <c:v>44354.5134053125</c:v>
                </c:pt>
                <c:pt idx="22861">
                  <c:v>44355.173633032406</c:v>
                </c:pt>
                <c:pt idx="22862">
                  <c:v>44355.384809884257</c:v>
                </c:pt>
                <c:pt idx="22863">
                  <c:v>44355.39303053241</c:v>
                </c:pt>
                <c:pt idx="22864">
                  <c:v>44355.580790046297</c:v>
                </c:pt>
                <c:pt idx="22865">
                  <c:v>44355.58287878472</c:v>
                </c:pt>
                <c:pt idx="22866">
                  <c:v>44355.741913298611</c:v>
                </c:pt>
                <c:pt idx="22867">
                  <c:v>44355.859184050925</c:v>
                </c:pt>
                <c:pt idx="22868">
                  <c:v>44356.159934444448</c:v>
                </c:pt>
                <c:pt idx="22869">
                  <c:v>44356.232484236112</c:v>
                </c:pt>
                <c:pt idx="22870">
                  <c:v>44356.236085856479</c:v>
                </c:pt>
                <c:pt idx="22871">
                  <c:v>44356.254110624999</c:v>
                </c:pt>
                <c:pt idx="22872">
                  <c:v>44356.319171516203</c:v>
                </c:pt>
                <c:pt idx="22873">
                  <c:v>44356.328566504628</c:v>
                </c:pt>
                <c:pt idx="22874">
                  <c:v>44356.380858298609</c:v>
                </c:pt>
                <c:pt idx="22875">
                  <c:v>44356.560976388886</c:v>
                </c:pt>
                <c:pt idx="22876">
                  <c:v>44356.567419803243</c:v>
                </c:pt>
                <c:pt idx="22877">
                  <c:v>44356.65713028935</c:v>
                </c:pt>
                <c:pt idx="22878">
                  <c:v>44356.715684282404</c:v>
                </c:pt>
                <c:pt idx="22879">
                  <c:v>44357.237023078706</c:v>
                </c:pt>
                <c:pt idx="22880">
                  <c:v>44357.237024745373</c:v>
                </c:pt>
                <c:pt idx="22881">
                  <c:v>44357.321586134261</c:v>
                </c:pt>
                <c:pt idx="22882">
                  <c:v>44357.367102094904</c:v>
                </c:pt>
                <c:pt idx="22883">
                  <c:v>44357.36734034722</c:v>
                </c:pt>
                <c:pt idx="22884">
                  <c:v>44357.370954652775</c:v>
                </c:pt>
                <c:pt idx="22885">
                  <c:v>44357.374557731484</c:v>
                </c:pt>
                <c:pt idx="22886">
                  <c:v>44357.389596967594</c:v>
                </c:pt>
                <c:pt idx="22887">
                  <c:v>44357.425720578707</c:v>
                </c:pt>
                <c:pt idx="22888">
                  <c:v>44357.448448043979</c:v>
                </c:pt>
                <c:pt idx="22889">
                  <c:v>44357.503743842593</c:v>
                </c:pt>
                <c:pt idx="22890">
                  <c:v>44357.515369560184</c:v>
                </c:pt>
                <c:pt idx="22891">
                  <c:v>44358.111492037038</c:v>
                </c:pt>
                <c:pt idx="22892">
                  <c:v>44358.251578530093</c:v>
                </c:pt>
                <c:pt idx="22893">
                  <c:v>44358.264467581015</c:v>
                </c:pt>
                <c:pt idx="22894">
                  <c:v>44358.264759305559</c:v>
                </c:pt>
                <c:pt idx="22895">
                  <c:v>44358.268837905096</c:v>
                </c:pt>
                <c:pt idx="22896">
                  <c:v>44358.292769340274</c:v>
                </c:pt>
                <c:pt idx="22897">
                  <c:v>44358.303742962962</c:v>
                </c:pt>
                <c:pt idx="22898">
                  <c:v>44358.381015104169</c:v>
                </c:pt>
                <c:pt idx="22899">
                  <c:v>44358.386865439817</c:v>
                </c:pt>
                <c:pt idx="22900">
                  <c:v>44359.267807141201</c:v>
                </c:pt>
                <c:pt idx="22901">
                  <c:v>44359.276073252317</c:v>
                </c:pt>
                <c:pt idx="22902">
                  <c:v>44359.357770034723</c:v>
                </c:pt>
                <c:pt idx="22903">
                  <c:v>44359.380012974536</c:v>
                </c:pt>
                <c:pt idx="22904">
                  <c:v>44359.409419537034</c:v>
                </c:pt>
                <c:pt idx="22905">
                  <c:v>44359.412103993054</c:v>
                </c:pt>
                <c:pt idx="22906">
                  <c:v>44359.428648194444</c:v>
                </c:pt>
                <c:pt idx="22907">
                  <c:v>44360.29422059028</c:v>
                </c:pt>
                <c:pt idx="22908">
                  <c:v>44360.703408379632</c:v>
                </c:pt>
                <c:pt idx="22909">
                  <c:v>44361.139219131946</c:v>
                </c:pt>
                <c:pt idx="22910">
                  <c:v>44361.139265509257</c:v>
                </c:pt>
                <c:pt idx="22911">
                  <c:v>44361.13938359954</c:v>
                </c:pt>
                <c:pt idx="22912">
                  <c:v>44361.139396689818</c:v>
                </c:pt>
                <c:pt idx="22913">
                  <c:v>44361.139465787041</c:v>
                </c:pt>
                <c:pt idx="22914">
                  <c:v>44361.139575995374</c:v>
                </c:pt>
                <c:pt idx="22915">
                  <c:v>44361.139676157407</c:v>
                </c:pt>
                <c:pt idx="22916">
                  <c:v>44361.13982423611</c:v>
                </c:pt>
                <c:pt idx="22917">
                  <c:v>44361.139864016201</c:v>
                </c:pt>
                <c:pt idx="22918">
                  <c:v>44361.139967673611</c:v>
                </c:pt>
                <c:pt idx="22919">
                  <c:v>44361.140053425923</c:v>
                </c:pt>
                <c:pt idx="22920">
                  <c:v>44361.140308425929</c:v>
                </c:pt>
                <c:pt idx="22921">
                  <c:v>44361.144510937498</c:v>
                </c:pt>
                <c:pt idx="22922">
                  <c:v>44361.221945671299</c:v>
                </c:pt>
                <c:pt idx="22923">
                  <c:v>44361.225512858793</c:v>
                </c:pt>
                <c:pt idx="22924">
                  <c:v>44361.228451863426</c:v>
                </c:pt>
                <c:pt idx="22925">
                  <c:v>44361.229360625002</c:v>
                </c:pt>
                <c:pt idx="22926">
                  <c:v>44361.246648807872</c:v>
                </c:pt>
                <c:pt idx="22927">
                  <c:v>44361.253269976849</c:v>
                </c:pt>
                <c:pt idx="22928">
                  <c:v>44361.262485914354</c:v>
                </c:pt>
                <c:pt idx="22929">
                  <c:v>44361.268318495371</c:v>
                </c:pt>
                <c:pt idx="22930">
                  <c:v>44361.289646608799</c:v>
                </c:pt>
                <c:pt idx="22931">
                  <c:v>44361.316559062499</c:v>
                </c:pt>
                <c:pt idx="22932">
                  <c:v>44361.341757546295</c:v>
                </c:pt>
                <c:pt idx="22933">
                  <c:v>44361.345319074077</c:v>
                </c:pt>
                <c:pt idx="22934">
                  <c:v>44361.38356278935</c:v>
                </c:pt>
                <c:pt idx="22935">
                  <c:v>44361.384251643518</c:v>
                </c:pt>
                <c:pt idx="22936">
                  <c:v>44361.46918403935</c:v>
                </c:pt>
                <c:pt idx="22937">
                  <c:v>44361.471314525465</c:v>
                </c:pt>
                <c:pt idx="22938">
                  <c:v>44361.49312165509</c:v>
                </c:pt>
                <c:pt idx="22939">
                  <c:v>44361.560721631948</c:v>
                </c:pt>
                <c:pt idx="22940">
                  <c:v>44361.562301018515</c:v>
                </c:pt>
                <c:pt idx="22941">
                  <c:v>44361.562688564816</c:v>
                </c:pt>
                <c:pt idx="22942">
                  <c:v>44361.998799363428</c:v>
                </c:pt>
                <c:pt idx="22943">
                  <c:v>44362.136787106479</c:v>
                </c:pt>
                <c:pt idx="22944">
                  <c:v>44362.216481898147</c:v>
                </c:pt>
                <c:pt idx="22945">
                  <c:v>44362.484205208333</c:v>
                </c:pt>
                <c:pt idx="22946">
                  <c:v>44362.529574074077</c:v>
                </c:pt>
                <c:pt idx="22947">
                  <c:v>44362.611431909725</c:v>
                </c:pt>
                <c:pt idx="22948">
                  <c:v>44362.622755127311</c:v>
                </c:pt>
                <c:pt idx="22949">
                  <c:v>44362.638197488428</c:v>
                </c:pt>
                <c:pt idx="22950">
                  <c:v>44363.022593449074</c:v>
                </c:pt>
                <c:pt idx="22951">
                  <c:v>44363.143895613423</c:v>
                </c:pt>
                <c:pt idx="22952">
                  <c:v>44363.144644409724</c:v>
                </c:pt>
                <c:pt idx="22953">
                  <c:v>44363.152498321761</c:v>
                </c:pt>
                <c:pt idx="22954">
                  <c:v>44363.312360335651</c:v>
                </c:pt>
                <c:pt idx="22955">
                  <c:v>44363.453339687498</c:v>
                </c:pt>
                <c:pt idx="22956">
                  <c:v>44363.5815334375</c:v>
                </c:pt>
                <c:pt idx="22957">
                  <c:v>44363.612493009263</c:v>
                </c:pt>
                <c:pt idx="22958">
                  <c:v>44363.77657076389</c:v>
                </c:pt>
                <c:pt idx="22959">
                  <c:v>44363.906987523151</c:v>
                </c:pt>
                <c:pt idx="22960">
                  <c:v>44364.322415289353</c:v>
                </c:pt>
                <c:pt idx="22961">
                  <c:v>44364.328917256942</c:v>
                </c:pt>
                <c:pt idx="22962">
                  <c:v>44364.388151458334</c:v>
                </c:pt>
                <c:pt idx="22963">
                  <c:v>44364.423043472219</c:v>
                </c:pt>
                <c:pt idx="22964">
                  <c:v>44364.465883611112</c:v>
                </c:pt>
                <c:pt idx="22965">
                  <c:v>44364.595765810183</c:v>
                </c:pt>
                <c:pt idx="22966">
                  <c:v>44364.649689328704</c:v>
                </c:pt>
                <c:pt idx="22967">
                  <c:v>44364.649853495372</c:v>
                </c:pt>
                <c:pt idx="22968">
                  <c:v>44364.772666828707</c:v>
                </c:pt>
                <c:pt idx="22969">
                  <c:v>44365.037179629631</c:v>
                </c:pt>
                <c:pt idx="22970">
                  <c:v>44365.167969768518</c:v>
                </c:pt>
                <c:pt idx="22971">
                  <c:v>44365.168083553239</c:v>
                </c:pt>
                <c:pt idx="22972">
                  <c:v>44365.260940532411</c:v>
                </c:pt>
                <c:pt idx="22973">
                  <c:v>44365.29543564815</c:v>
                </c:pt>
                <c:pt idx="22974">
                  <c:v>44365.331283472224</c:v>
                </c:pt>
                <c:pt idx="22975">
                  <c:v>44365.331694375003</c:v>
                </c:pt>
                <c:pt idx="22976">
                  <c:v>44365.349781608798</c:v>
                </c:pt>
                <c:pt idx="22977">
                  <c:v>44365.354040046295</c:v>
                </c:pt>
                <c:pt idx="22978">
                  <c:v>44365.358512500003</c:v>
                </c:pt>
                <c:pt idx="22979">
                  <c:v>44365.358900636573</c:v>
                </c:pt>
                <c:pt idx="22980">
                  <c:v>44365.359820034719</c:v>
                </c:pt>
                <c:pt idx="22981">
                  <c:v>44365.394233483799</c:v>
                </c:pt>
                <c:pt idx="22982">
                  <c:v>44365.433892673609</c:v>
                </c:pt>
                <c:pt idx="22983">
                  <c:v>44365.434113993055</c:v>
                </c:pt>
                <c:pt idx="22984">
                  <c:v>44365.437073622685</c:v>
                </c:pt>
                <c:pt idx="22985">
                  <c:v>44365.574937928242</c:v>
                </c:pt>
                <c:pt idx="22986">
                  <c:v>44365.641521585647</c:v>
                </c:pt>
                <c:pt idx="22987">
                  <c:v>44365.715249675923</c:v>
                </c:pt>
                <c:pt idx="22988">
                  <c:v>44366.292335474536</c:v>
                </c:pt>
                <c:pt idx="22989">
                  <c:v>44366.328901597219</c:v>
                </c:pt>
                <c:pt idx="22990">
                  <c:v>44366.332495856484</c:v>
                </c:pt>
                <c:pt idx="22991">
                  <c:v>44366.363730474535</c:v>
                </c:pt>
                <c:pt idx="22992">
                  <c:v>44366.368637465275</c:v>
                </c:pt>
                <c:pt idx="22993">
                  <c:v>44366.382672442131</c:v>
                </c:pt>
                <c:pt idx="22994">
                  <c:v>44366.644579386571</c:v>
                </c:pt>
                <c:pt idx="22995">
                  <c:v>44367.352741574075</c:v>
                </c:pt>
                <c:pt idx="22996">
                  <c:v>44367.403564479166</c:v>
                </c:pt>
                <c:pt idx="22997">
                  <c:v>44367.477722685187</c:v>
                </c:pt>
                <c:pt idx="22998">
                  <c:v>44367.478402418979</c:v>
                </c:pt>
                <c:pt idx="22999">
                  <c:v>44367.480849224536</c:v>
                </c:pt>
                <c:pt idx="23000">
                  <c:v>44367.536090532405</c:v>
                </c:pt>
                <c:pt idx="23001">
                  <c:v>44368.133456354168</c:v>
                </c:pt>
                <c:pt idx="23002">
                  <c:v>44368.16324765046</c:v>
                </c:pt>
                <c:pt idx="23003">
                  <c:v>44368.212869675925</c:v>
                </c:pt>
                <c:pt idx="23004">
                  <c:v>44368.228396724538</c:v>
                </c:pt>
                <c:pt idx="23005">
                  <c:v>44368.232053645836</c:v>
                </c:pt>
                <c:pt idx="23006">
                  <c:v>44368.245804108796</c:v>
                </c:pt>
                <c:pt idx="23007">
                  <c:v>44368.28271266204</c:v>
                </c:pt>
                <c:pt idx="23008">
                  <c:v>44368.331525578702</c:v>
                </c:pt>
                <c:pt idx="23009">
                  <c:v>44368.475732060186</c:v>
                </c:pt>
                <c:pt idx="23010">
                  <c:v>44368.490649560183</c:v>
                </c:pt>
                <c:pt idx="23011">
                  <c:v>44368.525217418981</c:v>
                </c:pt>
                <c:pt idx="23012">
                  <c:v>44368.545822962966</c:v>
                </c:pt>
                <c:pt idx="23013">
                  <c:v>44368.549988159721</c:v>
                </c:pt>
                <c:pt idx="23014">
                  <c:v>44368.56965824074</c:v>
                </c:pt>
                <c:pt idx="23015">
                  <c:v>44368.604488472221</c:v>
                </c:pt>
                <c:pt idx="23016">
                  <c:v>44368.60837199074</c:v>
                </c:pt>
                <c:pt idx="23017">
                  <c:v>44368.635071238423</c:v>
                </c:pt>
                <c:pt idx="23018">
                  <c:v>44368.683852650465</c:v>
                </c:pt>
                <c:pt idx="23019">
                  <c:v>44368.698566793981</c:v>
                </c:pt>
                <c:pt idx="23020">
                  <c:v>44368.698717500003</c:v>
                </c:pt>
                <c:pt idx="23021">
                  <c:v>44368.705181041667</c:v>
                </c:pt>
                <c:pt idx="23022">
                  <c:v>44369.167805868055</c:v>
                </c:pt>
                <c:pt idx="23023">
                  <c:v>44369.179113819446</c:v>
                </c:pt>
                <c:pt idx="23024">
                  <c:v>44369.181269606481</c:v>
                </c:pt>
                <c:pt idx="23025">
                  <c:v>44369.188632349535</c:v>
                </c:pt>
                <c:pt idx="23026">
                  <c:v>44369.298894953703</c:v>
                </c:pt>
                <c:pt idx="23027">
                  <c:v>44369.353106261573</c:v>
                </c:pt>
                <c:pt idx="23028">
                  <c:v>44369.381746597224</c:v>
                </c:pt>
                <c:pt idx="23029">
                  <c:v>44369.532921678241</c:v>
                </c:pt>
                <c:pt idx="23030">
                  <c:v>44369.541668854166</c:v>
                </c:pt>
                <c:pt idx="23031">
                  <c:v>44369.561197465278</c:v>
                </c:pt>
                <c:pt idx="23032">
                  <c:v>44369.588109398152</c:v>
                </c:pt>
                <c:pt idx="23033">
                  <c:v>44370.232414895836</c:v>
                </c:pt>
                <c:pt idx="23034">
                  <c:v>44370.277460266203</c:v>
                </c:pt>
                <c:pt idx="23035">
                  <c:v>44370.28595568287</c:v>
                </c:pt>
                <c:pt idx="23036">
                  <c:v>44370.308901759257</c:v>
                </c:pt>
                <c:pt idx="23037">
                  <c:v>44370.325349027778</c:v>
                </c:pt>
                <c:pt idx="23038">
                  <c:v>44370.337661874997</c:v>
                </c:pt>
                <c:pt idx="23039">
                  <c:v>44370.409045370368</c:v>
                </c:pt>
                <c:pt idx="23040">
                  <c:v>44370.451771481479</c:v>
                </c:pt>
                <c:pt idx="23041">
                  <c:v>44370.459997592596</c:v>
                </c:pt>
                <c:pt idx="23042">
                  <c:v>44370.471799108796</c:v>
                </c:pt>
                <c:pt idx="23043">
                  <c:v>44370.478271585649</c:v>
                </c:pt>
                <c:pt idx="23044">
                  <c:v>44370.480718749997</c:v>
                </c:pt>
                <c:pt idx="23045">
                  <c:v>44370.485708263892</c:v>
                </c:pt>
                <c:pt idx="23046">
                  <c:v>44370.572542083333</c:v>
                </c:pt>
                <c:pt idx="23047">
                  <c:v>44370.595314143517</c:v>
                </c:pt>
                <c:pt idx="23048">
                  <c:v>44370.605237708332</c:v>
                </c:pt>
                <c:pt idx="23049">
                  <c:v>44370.702748506941</c:v>
                </c:pt>
                <c:pt idx="23050">
                  <c:v>44371.20493428241</c:v>
                </c:pt>
                <c:pt idx="23051">
                  <c:v>44371.207211932873</c:v>
                </c:pt>
                <c:pt idx="23052">
                  <c:v>44371.308789212962</c:v>
                </c:pt>
                <c:pt idx="23053">
                  <c:v>44371.313608611112</c:v>
                </c:pt>
                <c:pt idx="23054">
                  <c:v>44371.420583634259</c:v>
                </c:pt>
                <c:pt idx="23055">
                  <c:v>44371.432269791665</c:v>
                </c:pt>
                <c:pt idx="23056">
                  <c:v>44371.450296041665</c:v>
                </c:pt>
                <c:pt idx="23057">
                  <c:v>44371.452437939814</c:v>
                </c:pt>
                <c:pt idx="23058">
                  <c:v>44371.453496747687</c:v>
                </c:pt>
                <c:pt idx="23059">
                  <c:v>44371.456783136571</c:v>
                </c:pt>
                <c:pt idx="23060">
                  <c:v>44371.487844050927</c:v>
                </c:pt>
                <c:pt idx="23061">
                  <c:v>44371.562802789354</c:v>
                </c:pt>
                <c:pt idx="23062">
                  <c:v>44371.565751493057</c:v>
                </c:pt>
                <c:pt idx="23063">
                  <c:v>44372.39488540509</c:v>
                </c:pt>
                <c:pt idx="23064">
                  <c:v>44372.440828831015</c:v>
                </c:pt>
                <c:pt idx="23065">
                  <c:v>44372.471256273151</c:v>
                </c:pt>
                <c:pt idx="23066">
                  <c:v>44372.526878009259</c:v>
                </c:pt>
                <c:pt idx="23067">
                  <c:v>44372.597930335651</c:v>
                </c:pt>
                <c:pt idx="23068">
                  <c:v>44372.622014328706</c:v>
                </c:pt>
                <c:pt idx="23069">
                  <c:v>44372.722541493058</c:v>
                </c:pt>
                <c:pt idx="23070">
                  <c:v>44373.163063125001</c:v>
                </c:pt>
                <c:pt idx="23071">
                  <c:v>44373.198771469906</c:v>
                </c:pt>
                <c:pt idx="23072">
                  <c:v>44373.229434953704</c:v>
                </c:pt>
                <c:pt idx="23073">
                  <c:v>44373.4578234375</c:v>
                </c:pt>
                <c:pt idx="23074">
                  <c:v>44373.495319108799</c:v>
                </c:pt>
                <c:pt idx="23075">
                  <c:v>44373.545778831016</c:v>
                </c:pt>
                <c:pt idx="23076">
                  <c:v>44373.571125578703</c:v>
                </c:pt>
                <c:pt idx="23077">
                  <c:v>44373.586744976848</c:v>
                </c:pt>
                <c:pt idx="23078">
                  <c:v>44373.598775451392</c:v>
                </c:pt>
                <c:pt idx="23079">
                  <c:v>44373.704864282408</c:v>
                </c:pt>
                <c:pt idx="23080">
                  <c:v>44374.284648773151</c:v>
                </c:pt>
                <c:pt idx="23081">
                  <c:v>44374.368809513886</c:v>
                </c:pt>
                <c:pt idx="23082">
                  <c:v>44374.37987503472</c:v>
                </c:pt>
                <c:pt idx="23083">
                  <c:v>44374.409477789355</c:v>
                </c:pt>
                <c:pt idx="23084">
                  <c:v>44374.411979467593</c:v>
                </c:pt>
                <c:pt idx="23085">
                  <c:v>44374.506656562502</c:v>
                </c:pt>
                <c:pt idx="23086">
                  <c:v>44375.170795289348</c:v>
                </c:pt>
                <c:pt idx="23087">
                  <c:v>44375.189155810185</c:v>
                </c:pt>
                <c:pt idx="23088">
                  <c:v>44375.240932916669</c:v>
                </c:pt>
                <c:pt idx="23089">
                  <c:v>44375.302689108794</c:v>
                </c:pt>
                <c:pt idx="23090">
                  <c:v>44375.303797881941</c:v>
                </c:pt>
                <c:pt idx="23091">
                  <c:v>44375.307419467594</c:v>
                </c:pt>
                <c:pt idx="23092">
                  <c:v>44375.370807546293</c:v>
                </c:pt>
                <c:pt idx="23093">
                  <c:v>44375.375686504631</c:v>
                </c:pt>
                <c:pt idx="23094">
                  <c:v>44375.380010520836</c:v>
                </c:pt>
                <c:pt idx="23095">
                  <c:v>44375.384130740742</c:v>
                </c:pt>
                <c:pt idx="23096">
                  <c:v>44375.38436960648</c:v>
                </c:pt>
                <c:pt idx="23097">
                  <c:v>44375.385069930555</c:v>
                </c:pt>
                <c:pt idx="23098">
                  <c:v>44375.389344745374</c:v>
                </c:pt>
                <c:pt idx="23099">
                  <c:v>44375.403436180553</c:v>
                </c:pt>
                <c:pt idx="23100">
                  <c:v>44375.430682858794</c:v>
                </c:pt>
                <c:pt idx="23101">
                  <c:v>44375.433020706019</c:v>
                </c:pt>
                <c:pt idx="23102">
                  <c:v>44375.445861979169</c:v>
                </c:pt>
                <c:pt idx="23103">
                  <c:v>44375.648287812503</c:v>
                </c:pt>
                <c:pt idx="23104">
                  <c:v>44376.197062719904</c:v>
                </c:pt>
                <c:pt idx="23105">
                  <c:v>44376.209984849535</c:v>
                </c:pt>
                <c:pt idx="23106">
                  <c:v>44376.222863206021</c:v>
                </c:pt>
                <c:pt idx="23107">
                  <c:v>44376.230802361111</c:v>
                </c:pt>
                <c:pt idx="23108">
                  <c:v>44376.235719328703</c:v>
                </c:pt>
                <c:pt idx="23109">
                  <c:v>44376.262009745369</c:v>
                </c:pt>
                <c:pt idx="23110">
                  <c:v>44376.266494641204</c:v>
                </c:pt>
                <c:pt idx="23111">
                  <c:v>44376.267135277776</c:v>
                </c:pt>
                <c:pt idx="23112">
                  <c:v>44376.269313738427</c:v>
                </c:pt>
                <c:pt idx="23113">
                  <c:v>44376.270717002313</c:v>
                </c:pt>
                <c:pt idx="23114">
                  <c:v>44376.273290532408</c:v>
                </c:pt>
                <c:pt idx="23115">
                  <c:v>44376.273495185182</c:v>
                </c:pt>
                <c:pt idx="23116">
                  <c:v>44376.300547268518</c:v>
                </c:pt>
                <c:pt idx="23117">
                  <c:v>44376.369532037039</c:v>
                </c:pt>
                <c:pt idx="23118">
                  <c:v>44376.379328854164</c:v>
                </c:pt>
                <c:pt idx="23119">
                  <c:v>44376.449775312503</c:v>
                </c:pt>
                <c:pt idx="23120">
                  <c:v>44376.452358206021</c:v>
                </c:pt>
                <c:pt idx="23121">
                  <c:v>44376.607093599538</c:v>
                </c:pt>
                <c:pt idx="23122">
                  <c:v>44376.610741562501</c:v>
                </c:pt>
                <c:pt idx="23123">
                  <c:v>44376.649358738425</c:v>
                </c:pt>
                <c:pt idx="23124">
                  <c:v>44376.671029039353</c:v>
                </c:pt>
                <c:pt idx="23125">
                  <c:v>44377.268038506947</c:v>
                </c:pt>
                <c:pt idx="23126">
                  <c:v>44377.31298962963</c:v>
                </c:pt>
                <c:pt idx="23127">
                  <c:v>44377.32815927083</c:v>
                </c:pt>
                <c:pt idx="23128">
                  <c:v>44377.332549837964</c:v>
                </c:pt>
                <c:pt idx="23129">
                  <c:v>44377.370959780092</c:v>
                </c:pt>
                <c:pt idx="23130">
                  <c:v>44377.374494166666</c:v>
                </c:pt>
                <c:pt idx="23131">
                  <c:v>44377.407458692127</c:v>
                </c:pt>
                <c:pt idx="23132">
                  <c:v>44377.412531469905</c:v>
                </c:pt>
                <c:pt idx="23133">
                  <c:v>44377.494424155091</c:v>
                </c:pt>
                <c:pt idx="23134">
                  <c:v>44378.232379131943</c:v>
                </c:pt>
                <c:pt idx="23135">
                  <c:v>44378.276622083336</c:v>
                </c:pt>
                <c:pt idx="23136">
                  <c:v>44378.283608090278</c:v>
                </c:pt>
                <c:pt idx="23137">
                  <c:v>44378.394704988423</c:v>
                </c:pt>
                <c:pt idx="23138">
                  <c:v>44378.519295694445</c:v>
                </c:pt>
                <c:pt idx="23139">
                  <c:v>44379.243940057873</c:v>
                </c:pt>
                <c:pt idx="23140">
                  <c:v>44379.244735601853</c:v>
                </c:pt>
                <c:pt idx="23141">
                  <c:v>44379.252510428239</c:v>
                </c:pt>
                <c:pt idx="23142">
                  <c:v>44379.274565150467</c:v>
                </c:pt>
                <c:pt idx="23143">
                  <c:v>44379.305522222225</c:v>
                </c:pt>
                <c:pt idx="23144">
                  <c:v>44379.422936400464</c:v>
                </c:pt>
                <c:pt idx="23145">
                  <c:v>44379.510387268521</c:v>
                </c:pt>
                <c:pt idx="23146">
                  <c:v>44380.090544305553</c:v>
                </c:pt>
                <c:pt idx="23147">
                  <c:v>44380.131134236108</c:v>
                </c:pt>
                <c:pt idx="23148">
                  <c:v>44380.144118402779</c:v>
                </c:pt>
                <c:pt idx="23149">
                  <c:v>44380.227248368057</c:v>
                </c:pt>
                <c:pt idx="23150">
                  <c:v>44380.251790023147</c:v>
                </c:pt>
                <c:pt idx="23151">
                  <c:v>44380.274227743059</c:v>
                </c:pt>
                <c:pt idx="23152">
                  <c:v>44380.28026097222</c:v>
                </c:pt>
                <c:pt idx="23153">
                  <c:v>44380.283320856484</c:v>
                </c:pt>
                <c:pt idx="23154">
                  <c:v>44380.28810810185</c:v>
                </c:pt>
                <c:pt idx="23155">
                  <c:v>44380.326552812498</c:v>
                </c:pt>
                <c:pt idx="23156">
                  <c:v>44380.358076307872</c:v>
                </c:pt>
                <c:pt idx="23157">
                  <c:v>44380.380015925926</c:v>
                </c:pt>
                <c:pt idx="23158">
                  <c:v>44380.416501134256</c:v>
                </c:pt>
                <c:pt idx="23159">
                  <c:v>44380.418007638888</c:v>
                </c:pt>
                <c:pt idx="23160">
                  <c:v>44380.419853761574</c:v>
                </c:pt>
                <c:pt idx="23161">
                  <c:v>44380.463690914352</c:v>
                </c:pt>
                <c:pt idx="23162">
                  <c:v>44380.519160347219</c:v>
                </c:pt>
                <c:pt idx="23163">
                  <c:v>44380.523968553243</c:v>
                </c:pt>
                <c:pt idx="23164">
                  <c:v>44380.535995011574</c:v>
                </c:pt>
                <c:pt idx="23165">
                  <c:v>44380.625797627312</c:v>
                </c:pt>
                <c:pt idx="23166">
                  <c:v>44380.62755809028</c:v>
                </c:pt>
                <c:pt idx="23167">
                  <c:v>44380.646581944442</c:v>
                </c:pt>
                <c:pt idx="23168">
                  <c:v>44381.415636435187</c:v>
                </c:pt>
                <c:pt idx="23169">
                  <c:v>44381.469609525462</c:v>
                </c:pt>
                <c:pt idx="23170">
                  <c:v>44381.484692662038</c:v>
                </c:pt>
                <c:pt idx="23171">
                  <c:v>44381.525625902781</c:v>
                </c:pt>
                <c:pt idx="23172">
                  <c:v>44381.574224525466</c:v>
                </c:pt>
                <c:pt idx="23173">
                  <c:v>44381.616509444444</c:v>
                </c:pt>
                <c:pt idx="23174">
                  <c:v>44381.792108287038</c:v>
                </c:pt>
                <c:pt idx="23175">
                  <c:v>44381.799081493053</c:v>
                </c:pt>
                <c:pt idx="23176">
                  <c:v>44382.219183275462</c:v>
                </c:pt>
                <c:pt idx="23177">
                  <c:v>44382.228010335646</c:v>
                </c:pt>
                <c:pt idx="23178">
                  <c:v>44382.251509872687</c:v>
                </c:pt>
                <c:pt idx="23179">
                  <c:v>44382.260277847221</c:v>
                </c:pt>
                <c:pt idx="23180">
                  <c:v>44382.262610405094</c:v>
                </c:pt>
                <c:pt idx="23181">
                  <c:v>44382.374131296296</c:v>
                </c:pt>
                <c:pt idx="23182">
                  <c:v>44382.418417407411</c:v>
                </c:pt>
                <c:pt idx="23183">
                  <c:v>44382.420745740739</c:v>
                </c:pt>
                <c:pt idx="23184">
                  <c:v>44382.472606898147</c:v>
                </c:pt>
                <c:pt idx="23185">
                  <c:v>44382.624077696761</c:v>
                </c:pt>
                <c:pt idx="23186">
                  <c:v>44382.628277129632</c:v>
                </c:pt>
                <c:pt idx="23187">
                  <c:v>44382.661173194443</c:v>
                </c:pt>
                <c:pt idx="23188">
                  <c:v>44382.661583321758</c:v>
                </c:pt>
                <c:pt idx="23189">
                  <c:v>44382.6619440625</c:v>
                </c:pt>
                <c:pt idx="23190">
                  <c:v>44382.667685821762</c:v>
                </c:pt>
                <c:pt idx="23191">
                  <c:v>44382.668752094905</c:v>
                </c:pt>
                <c:pt idx="23192">
                  <c:v>44382.672207638891</c:v>
                </c:pt>
                <c:pt idx="23193">
                  <c:v>44382.700882812504</c:v>
                </c:pt>
                <c:pt idx="23194">
                  <c:v>44382.749779745369</c:v>
                </c:pt>
                <c:pt idx="23195">
                  <c:v>44382.799000185187</c:v>
                </c:pt>
                <c:pt idx="23196">
                  <c:v>44383.216467881946</c:v>
                </c:pt>
                <c:pt idx="23197">
                  <c:v>44383.374076493055</c:v>
                </c:pt>
                <c:pt idx="23198">
                  <c:v>44383.421961215281</c:v>
                </c:pt>
                <c:pt idx="23199">
                  <c:v>44383.42573787037</c:v>
                </c:pt>
                <c:pt idx="23200">
                  <c:v>44383.457429942129</c:v>
                </c:pt>
                <c:pt idx="23201">
                  <c:v>44383.462101446756</c:v>
                </c:pt>
                <c:pt idx="23202">
                  <c:v>44383.471517800928</c:v>
                </c:pt>
                <c:pt idx="23203">
                  <c:v>44383.489330416669</c:v>
                </c:pt>
                <c:pt idx="23204">
                  <c:v>44383.500302499997</c:v>
                </c:pt>
                <c:pt idx="23205">
                  <c:v>44383.503581527781</c:v>
                </c:pt>
                <c:pt idx="23206">
                  <c:v>44383.609506319444</c:v>
                </c:pt>
                <c:pt idx="23207">
                  <c:v>44383.611075578701</c:v>
                </c:pt>
                <c:pt idx="23208">
                  <c:v>44383.672135023146</c:v>
                </c:pt>
                <c:pt idx="23209">
                  <c:v>44383.7049290625</c:v>
                </c:pt>
                <c:pt idx="23210">
                  <c:v>44383.756426354164</c:v>
                </c:pt>
                <c:pt idx="23211">
                  <c:v>44384.213185462962</c:v>
                </c:pt>
                <c:pt idx="23212">
                  <c:v>44384.241958275466</c:v>
                </c:pt>
                <c:pt idx="23213">
                  <c:v>44384.304395266205</c:v>
                </c:pt>
                <c:pt idx="23214">
                  <c:v>44384.371509942132</c:v>
                </c:pt>
                <c:pt idx="23215">
                  <c:v>44384.487827974539</c:v>
                </c:pt>
                <c:pt idx="23216">
                  <c:v>44384.50232709491</c:v>
                </c:pt>
                <c:pt idx="23217">
                  <c:v>44384.504282615744</c:v>
                </c:pt>
                <c:pt idx="23218">
                  <c:v>44384.57660403935</c:v>
                </c:pt>
                <c:pt idx="23219">
                  <c:v>44384.712712708337</c:v>
                </c:pt>
                <c:pt idx="23220">
                  <c:v>44385.108118090277</c:v>
                </c:pt>
                <c:pt idx="23221">
                  <c:v>44385.138274594909</c:v>
                </c:pt>
                <c:pt idx="23222">
                  <c:v>44385.168479398148</c:v>
                </c:pt>
                <c:pt idx="23223">
                  <c:v>44385.18847390046</c:v>
                </c:pt>
                <c:pt idx="23224">
                  <c:v>44385.208589409725</c:v>
                </c:pt>
                <c:pt idx="23225">
                  <c:v>44385.214308437498</c:v>
                </c:pt>
                <c:pt idx="23226">
                  <c:v>44385.224237858798</c:v>
                </c:pt>
                <c:pt idx="23227">
                  <c:v>44385.249777453704</c:v>
                </c:pt>
                <c:pt idx="23228">
                  <c:v>44385.26304849537</c:v>
                </c:pt>
                <c:pt idx="23229">
                  <c:v>44385.282960891207</c:v>
                </c:pt>
                <c:pt idx="23230">
                  <c:v>44385.292265787037</c:v>
                </c:pt>
                <c:pt idx="23231">
                  <c:v>44385.293213611112</c:v>
                </c:pt>
                <c:pt idx="23232">
                  <c:v>44385.299018356483</c:v>
                </c:pt>
                <c:pt idx="23233">
                  <c:v>44385.316915914351</c:v>
                </c:pt>
                <c:pt idx="23234">
                  <c:v>44385.352038506942</c:v>
                </c:pt>
                <c:pt idx="23235">
                  <c:v>44385.41959380787</c:v>
                </c:pt>
                <c:pt idx="23236">
                  <c:v>44385.428749363426</c:v>
                </c:pt>
                <c:pt idx="23237">
                  <c:v>44385.428749363426</c:v>
                </c:pt>
                <c:pt idx="23238">
                  <c:v>44385.431586979168</c:v>
                </c:pt>
                <c:pt idx="23239">
                  <c:v>44385.432608784722</c:v>
                </c:pt>
                <c:pt idx="23240">
                  <c:v>44385.435689918981</c:v>
                </c:pt>
                <c:pt idx="23241">
                  <c:v>44385.445158009257</c:v>
                </c:pt>
                <c:pt idx="23242">
                  <c:v>44385.447677048614</c:v>
                </c:pt>
                <c:pt idx="23243">
                  <c:v>44385.547258032406</c:v>
                </c:pt>
                <c:pt idx="23244">
                  <c:v>44385.55119046296</c:v>
                </c:pt>
                <c:pt idx="23245">
                  <c:v>44385.551516087966</c:v>
                </c:pt>
                <c:pt idx="23246">
                  <c:v>44385.581193020837</c:v>
                </c:pt>
                <c:pt idx="23247">
                  <c:v>44385.593345682872</c:v>
                </c:pt>
                <c:pt idx="23248">
                  <c:v>44385.656431076386</c:v>
                </c:pt>
                <c:pt idx="23249">
                  <c:v>44385.66903164352</c:v>
                </c:pt>
                <c:pt idx="23250">
                  <c:v>44385.669575023145</c:v>
                </c:pt>
                <c:pt idx="23251">
                  <c:v>44385.66976892361</c:v>
                </c:pt>
                <c:pt idx="23252">
                  <c:v>44385.673364780094</c:v>
                </c:pt>
                <c:pt idx="23253">
                  <c:v>44385.685789768519</c:v>
                </c:pt>
                <c:pt idx="23254">
                  <c:v>44385.710535949074</c:v>
                </c:pt>
                <c:pt idx="23255">
                  <c:v>44385.714942986109</c:v>
                </c:pt>
                <c:pt idx="23256">
                  <c:v>44385.716346516201</c:v>
                </c:pt>
                <c:pt idx="23257">
                  <c:v>44385.716526261574</c:v>
                </c:pt>
                <c:pt idx="23258">
                  <c:v>44386.078407743058</c:v>
                </c:pt>
                <c:pt idx="23259">
                  <c:v>44386.161351180555</c:v>
                </c:pt>
                <c:pt idx="23260">
                  <c:v>44386.178970289351</c:v>
                </c:pt>
                <c:pt idx="23261">
                  <c:v>44386.189858611113</c:v>
                </c:pt>
                <c:pt idx="23262">
                  <c:v>44386.192847222221</c:v>
                </c:pt>
                <c:pt idx="23263">
                  <c:v>44386.227655358794</c:v>
                </c:pt>
                <c:pt idx="23264">
                  <c:v>44386.228303275464</c:v>
                </c:pt>
                <c:pt idx="23265">
                  <c:v>44386.243439421298</c:v>
                </c:pt>
                <c:pt idx="23266">
                  <c:v>44386.275199710646</c:v>
                </c:pt>
                <c:pt idx="23267">
                  <c:v>44386.285081365742</c:v>
                </c:pt>
                <c:pt idx="23268">
                  <c:v>44386.297785185183</c:v>
                </c:pt>
                <c:pt idx="23269">
                  <c:v>44386.330579687499</c:v>
                </c:pt>
                <c:pt idx="23270">
                  <c:v>44386.33544239583</c:v>
                </c:pt>
                <c:pt idx="23271">
                  <c:v>44386.347329722223</c:v>
                </c:pt>
                <c:pt idx="23272">
                  <c:v>44386.350268298615</c:v>
                </c:pt>
                <c:pt idx="23273">
                  <c:v>44386.353836666669</c:v>
                </c:pt>
                <c:pt idx="23274">
                  <c:v>44386.357151666663</c:v>
                </c:pt>
                <c:pt idx="23275">
                  <c:v>44386.357374513886</c:v>
                </c:pt>
                <c:pt idx="23276">
                  <c:v>44386.358085972221</c:v>
                </c:pt>
                <c:pt idx="23277">
                  <c:v>44386.361995405096</c:v>
                </c:pt>
                <c:pt idx="23278">
                  <c:v>44386.372724166664</c:v>
                </c:pt>
                <c:pt idx="23279">
                  <c:v>44386.387831087966</c:v>
                </c:pt>
                <c:pt idx="23280">
                  <c:v>44386.389000324074</c:v>
                </c:pt>
                <c:pt idx="23281">
                  <c:v>44386.407106168983</c:v>
                </c:pt>
                <c:pt idx="23282">
                  <c:v>44386.648533113424</c:v>
                </c:pt>
                <c:pt idx="23283">
                  <c:v>44386.662414456019</c:v>
                </c:pt>
                <c:pt idx="23284">
                  <c:v>44386.672541828702</c:v>
                </c:pt>
                <c:pt idx="23285">
                  <c:v>44386.674769814817</c:v>
                </c:pt>
                <c:pt idx="23286">
                  <c:v>44387.083888287038</c:v>
                </c:pt>
                <c:pt idx="23287">
                  <c:v>44387.085118159725</c:v>
                </c:pt>
                <c:pt idx="23288">
                  <c:v>44387.137939780092</c:v>
                </c:pt>
                <c:pt idx="23289">
                  <c:v>44387.158557395836</c:v>
                </c:pt>
                <c:pt idx="23290">
                  <c:v>44387.187618842596</c:v>
                </c:pt>
                <c:pt idx="23291">
                  <c:v>44387.207159398145</c:v>
                </c:pt>
                <c:pt idx="23292">
                  <c:v>44387.238435254629</c:v>
                </c:pt>
                <c:pt idx="23293">
                  <c:v>44387.254353518518</c:v>
                </c:pt>
                <c:pt idx="23294">
                  <c:v>44387.363895439812</c:v>
                </c:pt>
                <c:pt idx="23295">
                  <c:v>44387.412239513891</c:v>
                </c:pt>
                <c:pt idx="23296">
                  <c:v>44387.412273252317</c:v>
                </c:pt>
                <c:pt idx="23297">
                  <c:v>44387.497306435187</c:v>
                </c:pt>
                <c:pt idx="23298">
                  <c:v>44387.497337511573</c:v>
                </c:pt>
                <c:pt idx="23299">
                  <c:v>44387.509762106478</c:v>
                </c:pt>
                <c:pt idx="23300">
                  <c:v>44387.517412777779</c:v>
                </c:pt>
                <c:pt idx="23301">
                  <c:v>44387.526754687497</c:v>
                </c:pt>
                <c:pt idx="23302">
                  <c:v>44388.177098877313</c:v>
                </c:pt>
                <c:pt idx="23303">
                  <c:v>44388.180032222219</c:v>
                </c:pt>
                <c:pt idx="23304">
                  <c:v>44388.191559942126</c:v>
                </c:pt>
                <c:pt idx="23305">
                  <c:v>44388.243320370369</c:v>
                </c:pt>
                <c:pt idx="23306">
                  <c:v>44388.243911620368</c:v>
                </c:pt>
                <c:pt idx="23307">
                  <c:v>44388.298185891203</c:v>
                </c:pt>
                <c:pt idx="23308">
                  <c:v>44388.410057337962</c:v>
                </c:pt>
                <c:pt idx="23309">
                  <c:v>44388.761799039348</c:v>
                </c:pt>
                <c:pt idx="23310">
                  <c:v>44389.188546620368</c:v>
                </c:pt>
                <c:pt idx="23311">
                  <c:v>44389.188856261571</c:v>
                </c:pt>
                <c:pt idx="23312">
                  <c:v>44389.242640983794</c:v>
                </c:pt>
                <c:pt idx="23313">
                  <c:v>44389.366337812498</c:v>
                </c:pt>
                <c:pt idx="23314">
                  <c:v>44389.407193101855</c:v>
                </c:pt>
                <c:pt idx="23315">
                  <c:v>44389.410789502312</c:v>
                </c:pt>
                <c:pt idx="23316">
                  <c:v>44389.557797141206</c:v>
                </c:pt>
                <c:pt idx="23317">
                  <c:v>44389.584649861114</c:v>
                </c:pt>
                <c:pt idx="23318">
                  <c:v>44389.626239606485</c:v>
                </c:pt>
                <c:pt idx="23319">
                  <c:v>44389.62921540509</c:v>
                </c:pt>
                <c:pt idx="23320">
                  <c:v>44389.631443900464</c:v>
                </c:pt>
                <c:pt idx="23321">
                  <c:v>44389.652331446756</c:v>
                </c:pt>
                <c:pt idx="23322">
                  <c:v>44389.706154016203</c:v>
                </c:pt>
                <c:pt idx="23323">
                  <c:v>44390.002392881943</c:v>
                </c:pt>
                <c:pt idx="23324">
                  <c:v>44390.199095162039</c:v>
                </c:pt>
                <c:pt idx="23325">
                  <c:v>44390.310892106485</c:v>
                </c:pt>
                <c:pt idx="23326">
                  <c:v>44390.313543460645</c:v>
                </c:pt>
                <c:pt idx="23327">
                  <c:v>44390.366403356478</c:v>
                </c:pt>
                <c:pt idx="23328">
                  <c:v>44390.416644502315</c:v>
                </c:pt>
                <c:pt idx="23329">
                  <c:v>44390.435631550929</c:v>
                </c:pt>
                <c:pt idx="23330">
                  <c:v>44390.440280706018</c:v>
                </c:pt>
                <c:pt idx="23331">
                  <c:v>44390.441344178238</c:v>
                </c:pt>
                <c:pt idx="23332">
                  <c:v>44390.489215937501</c:v>
                </c:pt>
                <c:pt idx="23333">
                  <c:v>44390.794379525461</c:v>
                </c:pt>
                <c:pt idx="23334">
                  <c:v>44391.179281886572</c:v>
                </c:pt>
                <c:pt idx="23335">
                  <c:v>44391.286024641202</c:v>
                </c:pt>
                <c:pt idx="23336">
                  <c:v>44391.400241678239</c:v>
                </c:pt>
                <c:pt idx="23337">
                  <c:v>44391.582079826389</c:v>
                </c:pt>
                <c:pt idx="23338">
                  <c:v>44391.582831817126</c:v>
                </c:pt>
                <c:pt idx="23339">
                  <c:v>44391.654953564816</c:v>
                </c:pt>
                <c:pt idx="23340">
                  <c:v>44391.655529131946</c:v>
                </c:pt>
                <c:pt idx="23341">
                  <c:v>44391.655859733793</c:v>
                </c:pt>
                <c:pt idx="23342">
                  <c:v>44391.656421828702</c:v>
                </c:pt>
                <c:pt idx="23343">
                  <c:v>44391.682111226852</c:v>
                </c:pt>
                <c:pt idx="23344">
                  <c:v>44391.692415219906</c:v>
                </c:pt>
                <c:pt idx="23345">
                  <c:v>44391.961849317129</c:v>
                </c:pt>
                <c:pt idx="23346">
                  <c:v>44392.137458784724</c:v>
                </c:pt>
                <c:pt idx="23347">
                  <c:v>44392.213136666665</c:v>
                </c:pt>
                <c:pt idx="23348">
                  <c:v>44392.227700914351</c:v>
                </c:pt>
                <c:pt idx="23349">
                  <c:v>44392.233115972223</c:v>
                </c:pt>
                <c:pt idx="23350">
                  <c:v>44392.237941412037</c:v>
                </c:pt>
                <c:pt idx="23351">
                  <c:v>44392.239010868056</c:v>
                </c:pt>
                <c:pt idx="23352">
                  <c:v>44392.240002500002</c:v>
                </c:pt>
                <c:pt idx="23353">
                  <c:v>44392.243322245369</c:v>
                </c:pt>
                <c:pt idx="23354">
                  <c:v>44392.26123207176</c:v>
                </c:pt>
                <c:pt idx="23355">
                  <c:v>44392.301394826391</c:v>
                </c:pt>
                <c:pt idx="23356">
                  <c:v>44392.315814293979</c:v>
                </c:pt>
                <c:pt idx="23357">
                  <c:v>44392.323977893517</c:v>
                </c:pt>
                <c:pt idx="23358">
                  <c:v>44392.326263437499</c:v>
                </c:pt>
                <c:pt idx="23359">
                  <c:v>44392.32817429398</c:v>
                </c:pt>
                <c:pt idx="23360">
                  <c:v>44392.392530115743</c:v>
                </c:pt>
                <c:pt idx="23361">
                  <c:v>44392.399202615743</c:v>
                </c:pt>
                <c:pt idx="23362">
                  <c:v>44392.400770185188</c:v>
                </c:pt>
                <c:pt idx="23363">
                  <c:v>44392.414597361108</c:v>
                </c:pt>
                <c:pt idx="23364">
                  <c:v>44392.422142199073</c:v>
                </c:pt>
                <c:pt idx="23365">
                  <c:v>44392.447078761572</c:v>
                </c:pt>
                <c:pt idx="23366">
                  <c:v>44392.469574953706</c:v>
                </c:pt>
                <c:pt idx="23367">
                  <c:v>44392.562391539352</c:v>
                </c:pt>
                <c:pt idx="23368">
                  <c:v>44392.581679039351</c:v>
                </c:pt>
                <c:pt idx="23369">
                  <c:v>44392.586522280093</c:v>
                </c:pt>
                <c:pt idx="23370">
                  <c:v>44392.588981828703</c:v>
                </c:pt>
                <c:pt idx="23371">
                  <c:v>44392.652772152775</c:v>
                </c:pt>
                <c:pt idx="23372">
                  <c:v>44392.653109085652</c:v>
                </c:pt>
                <c:pt idx="23373">
                  <c:v>44392.655859467595</c:v>
                </c:pt>
                <c:pt idx="23374">
                  <c:v>44392.685549409725</c:v>
                </c:pt>
                <c:pt idx="23375">
                  <c:v>44392.856341388891</c:v>
                </c:pt>
                <c:pt idx="23376">
                  <c:v>44392.862669618058</c:v>
                </c:pt>
                <c:pt idx="23377">
                  <c:v>44392.866669687501</c:v>
                </c:pt>
                <c:pt idx="23378">
                  <c:v>44392.869908819448</c:v>
                </c:pt>
                <c:pt idx="23379">
                  <c:v>44392.870199872683</c:v>
                </c:pt>
                <c:pt idx="23380">
                  <c:v>44393.15207989583</c:v>
                </c:pt>
                <c:pt idx="23381">
                  <c:v>44393.155763194445</c:v>
                </c:pt>
                <c:pt idx="23382">
                  <c:v>44393.157630069443</c:v>
                </c:pt>
                <c:pt idx="23383">
                  <c:v>44393.163434108799</c:v>
                </c:pt>
                <c:pt idx="23384">
                  <c:v>44393.183430740741</c:v>
                </c:pt>
                <c:pt idx="23385">
                  <c:v>44393.282735162036</c:v>
                </c:pt>
                <c:pt idx="23386">
                  <c:v>44393.296716087963</c:v>
                </c:pt>
                <c:pt idx="23387">
                  <c:v>44393.325704247683</c:v>
                </c:pt>
                <c:pt idx="23388">
                  <c:v>44393.339861539353</c:v>
                </c:pt>
                <c:pt idx="23389">
                  <c:v>44393.466324374996</c:v>
                </c:pt>
                <c:pt idx="23390">
                  <c:v>44393.50419266204</c:v>
                </c:pt>
                <c:pt idx="23391">
                  <c:v>44393.506885370371</c:v>
                </c:pt>
                <c:pt idx="23392">
                  <c:v>44393.545478668981</c:v>
                </c:pt>
                <c:pt idx="23393">
                  <c:v>44393.548660601853</c:v>
                </c:pt>
                <c:pt idx="23394">
                  <c:v>44393.585766608798</c:v>
                </c:pt>
                <c:pt idx="23395">
                  <c:v>44393.594782361113</c:v>
                </c:pt>
                <c:pt idx="23396">
                  <c:v>44393.615971203704</c:v>
                </c:pt>
                <c:pt idx="23397">
                  <c:v>44393.616099409723</c:v>
                </c:pt>
                <c:pt idx="23398">
                  <c:v>44393.681140844907</c:v>
                </c:pt>
                <c:pt idx="23399">
                  <c:v>44394.431101967595</c:v>
                </c:pt>
                <c:pt idx="23400">
                  <c:v>44394.43274271991</c:v>
                </c:pt>
                <c:pt idx="23401">
                  <c:v>44394.44121759259</c:v>
                </c:pt>
                <c:pt idx="23402">
                  <c:v>44394.526248495371</c:v>
                </c:pt>
                <c:pt idx="23403">
                  <c:v>44394.52805951389</c:v>
                </c:pt>
                <c:pt idx="23404">
                  <c:v>44394.534078993056</c:v>
                </c:pt>
                <c:pt idx="23405">
                  <c:v>44394.55703758102</c:v>
                </c:pt>
                <c:pt idx="23406">
                  <c:v>44394.597846099539</c:v>
                </c:pt>
                <c:pt idx="23407">
                  <c:v>44394.600296469907</c:v>
                </c:pt>
                <c:pt idx="23408">
                  <c:v>44394.622549930558</c:v>
                </c:pt>
                <c:pt idx="23409">
                  <c:v>44394.71272935185</c:v>
                </c:pt>
                <c:pt idx="23410">
                  <c:v>44394.774097627313</c:v>
                </c:pt>
                <c:pt idx="23411">
                  <c:v>44394.787244710649</c:v>
                </c:pt>
                <c:pt idx="23412">
                  <c:v>44395.19338960648</c:v>
                </c:pt>
                <c:pt idx="23413">
                  <c:v>44395.193990879627</c:v>
                </c:pt>
                <c:pt idx="23414">
                  <c:v>44395.200899050928</c:v>
                </c:pt>
                <c:pt idx="23415">
                  <c:v>44395.218603587964</c:v>
                </c:pt>
                <c:pt idx="23416">
                  <c:v>44395.301598993057</c:v>
                </c:pt>
                <c:pt idx="23417">
                  <c:v>44395.33047508102</c:v>
                </c:pt>
                <c:pt idx="23418">
                  <c:v>44395.501568171298</c:v>
                </c:pt>
                <c:pt idx="23419">
                  <c:v>44395.514230532404</c:v>
                </c:pt>
                <c:pt idx="23420">
                  <c:v>44395.517897997684</c:v>
                </c:pt>
                <c:pt idx="23421">
                  <c:v>44395.540878854168</c:v>
                </c:pt>
                <c:pt idx="23422">
                  <c:v>44395.557275115738</c:v>
                </c:pt>
                <c:pt idx="23423">
                  <c:v>44395.658925567128</c:v>
                </c:pt>
                <c:pt idx="23424">
                  <c:v>44395.663049016206</c:v>
                </c:pt>
                <c:pt idx="23425">
                  <c:v>44395.664318148149</c:v>
                </c:pt>
                <c:pt idx="23426">
                  <c:v>44395.723019490739</c:v>
                </c:pt>
                <c:pt idx="23427">
                  <c:v>44395.743946319446</c:v>
                </c:pt>
                <c:pt idx="23428">
                  <c:v>44395.798192905095</c:v>
                </c:pt>
                <c:pt idx="23429">
                  <c:v>44396.181130983794</c:v>
                </c:pt>
                <c:pt idx="23430">
                  <c:v>44396.205751111112</c:v>
                </c:pt>
                <c:pt idx="23431">
                  <c:v>44396.21123400463</c:v>
                </c:pt>
                <c:pt idx="23432">
                  <c:v>44396.218539328707</c:v>
                </c:pt>
                <c:pt idx="23433">
                  <c:v>44396.218678483798</c:v>
                </c:pt>
                <c:pt idx="23434">
                  <c:v>44396.246988159721</c:v>
                </c:pt>
                <c:pt idx="23435">
                  <c:v>44396.252819421294</c:v>
                </c:pt>
                <c:pt idx="23436">
                  <c:v>44396.252822106479</c:v>
                </c:pt>
                <c:pt idx="23437">
                  <c:v>44396.254742025463</c:v>
                </c:pt>
                <c:pt idx="23438">
                  <c:v>44396.264789409724</c:v>
                </c:pt>
                <c:pt idx="23439">
                  <c:v>44396.268987002317</c:v>
                </c:pt>
                <c:pt idx="23440">
                  <c:v>44396.270557083335</c:v>
                </c:pt>
                <c:pt idx="23441">
                  <c:v>44396.316114467591</c:v>
                </c:pt>
                <c:pt idx="23442">
                  <c:v>44396.334514513888</c:v>
                </c:pt>
                <c:pt idx="23443">
                  <c:v>44396.345797650465</c:v>
                </c:pt>
                <c:pt idx="23444">
                  <c:v>44396.357286597224</c:v>
                </c:pt>
                <c:pt idx="23445">
                  <c:v>44396.378282083337</c:v>
                </c:pt>
                <c:pt idx="23446">
                  <c:v>44396.426080138888</c:v>
                </c:pt>
                <c:pt idx="23447">
                  <c:v>44396.436630856479</c:v>
                </c:pt>
                <c:pt idx="23448">
                  <c:v>44396.437193032405</c:v>
                </c:pt>
                <c:pt idx="23449">
                  <c:v>44396.461839212963</c:v>
                </c:pt>
                <c:pt idx="23450">
                  <c:v>44396.493062789355</c:v>
                </c:pt>
                <c:pt idx="23451">
                  <c:v>44396.501766689813</c:v>
                </c:pt>
                <c:pt idx="23452">
                  <c:v>44396.524186365743</c:v>
                </c:pt>
                <c:pt idx="23453">
                  <c:v>44396.596760740744</c:v>
                </c:pt>
                <c:pt idx="23454">
                  <c:v>44396.655843564811</c:v>
                </c:pt>
                <c:pt idx="23455">
                  <c:v>44396.656495243056</c:v>
                </c:pt>
                <c:pt idx="23456">
                  <c:v>44396.6726221875</c:v>
                </c:pt>
                <c:pt idx="23457">
                  <c:v>44396.673950462966</c:v>
                </c:pt>
                <c:pt idx="23458">
                  <c:v>44396.680199328701</c:v>
                </c:pt>
                <c:pt idx="23459">
                  <c:v>44396.680547800926</c:v>
                </c:pt>
                <c:pt idx="23460">
                  <c:v>44397.033316724534</c:v>
                </c:pt>
                <c:pt idx="23461">
                  <c:v>44397.125014375</c:v>
                </c:pt>
                <c:pt idx="23462">
                  <c:v>44397.206879305559</c:v>
                </c:pt>
                <c:pt idx="23463">
                  <c:v>44397.238669999999</c:v>
                </c:pt>
                <c:pt idx="23464">
                  <c:v>44397.242288668982</c:v>
                </c:pt>
                <c:pt idx="23465">
                  <c:v>44397.244678043979</c:v>
                </c:pt>
                <c:pt idx="23466">
                  <c:v>44397.246725520832</c:v>
                </c:pt>
                <c:pt idx="23467">
                  <c:v>44397.261311354167</c:v>
                </c:pt>
                <c:pt idx="23468">
                  <c:v>44397.269667800923</c:v>
                </c:pt>
                <c:pt idx="23469">
                  <c:v>44397.269850914352</c:v>
                </c:pt>
                <c:pt idx="23470">
                  <c:v>44397.273160821758</c:v>
                </c:pt>
                <c:pt idx="23471">
                  <c:v>44397.319671354169</c:v>
                </c:pt>
                <c:pt idx="23472">
                  <c:v>44397.327559351848</c:v>
                </c:pt>
                <c:pt idx="23473">
                  <c:v>44397.32903375</c:v>
                </c:pt>
                <c:pt idx="23474">
                  <c:v>44397.332439363425</c:v>
                </c:pt>
                <c:pt idx="23475">
                  <c:v>44397.378605405094</c:v>
                </c:pt>
                <c:pt idx="23476">
                  <c:v>44397.424462002316</c:v>
                </c:pt>
                <c:pt idx="23477">
                  <c:v>44397.435714560183</c:v>
                </c:pt>
                <c:pt idx="23478">
                  <c:v>44397.453243900462</c:v>
                </c:pt>
                <c:pt idx="23479">
                  <c:v>44397.455911469908</c:v>
                </c:pt>
                <c:pt idx="23480">
                  <c:v>44397.461425451387</c:v>
                </c:pt>
                <c:pt idx="23481">
                  <c:v>44397.461505277781</c:v>
                </c:pt>
                <c:pt idx="23482">
                  <c:v>44397.481945335647</c:v>
                </c:pt>
                <c:pt idx="23483">
                  <c:v>44397.505746076386</c:v>
                </c:pt>
                <c:pt idx="23484">
                  <c:v>44397.565882870367</c:v>
                </c:pt>
                <c:pt idx="23485">
                  <c:v>44397.566822592591</c:v>
                </c:pt>
                <c:pt idx="23486">
                  <c:v>44397.597233333334</c:v>
                </c:pt>
                <c:pt idx="23487">
                  <c:v>44397.599946793984</c:v>
                </c:pt>
                <c:pt idx="23488">
                  <c:v>44397.605180011575</c:v>
                </c:pt>
                <c:pt idx="23489">
                  <c:v>44397.624215960648</c:v>
                </c:pt>
                <c:pt idx="23490">
                  <c:v>44397.636105405094</c:v>
                </c:pt>
                <c:pt idx="23491">
                  <c:v>44397.694300127318</c:v>
                </c:pt>
                <c:pt idx="23492">
                  <c:v>44397.816679120369</c:v>
                </c:pt>
                <c:pt idx="23493">
                  <c:v>44398.198108229168</c:v>
                </c:pt>
                <c:pt idx="23494">
                  <c:v>44398.275104178239</c:v>
                </c:pt>
                <c:pt idx="23495">
                  <c:v>44398.32152085648</c:v>
                </c:pt>
                <c:pt idx="23496">
                  <c:v>44398.325338043978</c:v>
                </c:pt>
                <c:pt idx="23497">
                  <c:v>44398.365826261572</c:v>
                </c:pt>
                <c:pt idx="23498">
                  <c:v>44398.394853321763</c:v>
                </c:pt>
                <c:pt idx="23499">
                  <c:v>44398.39805664352</c:v>
                </c:pt>
                <c:pt idx="23500">
                  <c:v>44398.404141516206</c:v>
                </c:pt>
                <c:pt idx="23501">
                  <c:v>44398.404766678243</c:v>
                </c:pt>
                <c:pt idx="23502">
                  <c:v>44398.405239571759</c:v>
                </c:pt>
                <c:pt idx="23503">
                  <c:v>44398.405608796296</c:v>
                </c:pt>
                <c:pt idx="23504">
                  <c:v>44398.406417118058</c:v>
                </c:pt>
                <c:pt idx="23505">
                  <c:v>44398.407057476848</c:v>
                </c:pt>
                <c:pt idx="23506">
                  <c:v>44398.415542615738</c:v>
                </c:pt>
                <c:pt idx="23507">
                  <c:v>44398.419059918982</c:v>
                </c:pt>
                <c:pt idx="23508">
                  <c:v>44398.437858738427</c:v>
                </c:pt>
                <c:pt idx="23509">
                  <c:v>44398.445342164348</c:v>
                </c:pt>
                <c:pt idx="23510">
                  <c:v>44398.448125821757</c:v>
                </c:pt>
                <c:pt idx="23511">
                  <c:v>44398.45407133102</c:v>
                </c:pt>
                <c:pt idx="23512">
                  <c:v>44398.455601423608</c:v>
                </c:pt>
                <c:pt idx="23513">
                  <c:v>44398.497610694445</c:v>
                </c:pt>
                <c:pt idx="23514">
                  <c:v>44398.518005231483</c:v>
                </c:pt>
                <c:pt idx="23515">
                  <c:v>44398.531332719911</c:v>
                </c:pt>
                <c:pt idx="23516">
                  <c:v>44398.535252870373</c:v>
                </c:pt>
                <c:pt idx="23517">
                  <c:v>44398.536863298614</c:v>
                </c:pt>
                <c:pt idx="23518">
                  <c:v>44398.538030856478</c:v>
                </c:pt>
                <c:pt idx="23519">
                  <c:v>44398.553975104165</c:v>
                </c:pt>
                <c:pt idx="23520">
                  <c:v>44398.57465696759</c:v>
                </c:pt>
                <c:pt idx="23521">
                  <c:v>44398.57931119213</c:v>
                </c:pt>
                <c:pt idx="23522">
                  <c:v>44398.582244652775</c:v>
                </c:pt>
                <c:pt idx="23523">
                  <c:v>44398.58387574074</c:v>
                </c:pt>
                <c:pt idx="23524">
                  <c:v>44398.585810231481</c:v>
                </c:pt>
                <c:pt idx="23525">
                  <c:v>44398.602242569446</c:v>
                </c:pt>
                <c:pt idx="23526">
                  <c:v>44398.616288136574</c:v>
                </c:pt>
                <c:pt idx="23527">
                  <c:v>44398.654876284723</c:v>
                </c:pt>
                <c:pt idx="23528">
                  <c:v>44398.66719359954</c:v>
                </c:pt>
                <c:pt idx="23529">
                  <c:v>44398.667807500002</c:v>
                </c:pt>
                <c:pt idx="23530">
                  <c:v>44398.674255682869</c:v>
                </c:pt>
                <c:pt idx="23531">
                  <c:v>44398.694064143521</c:v>
                </c:pt>
                <c:pt idx="23532">
                  <c:v>44398.726900011578</c:v>
                </c:pt>
                <c:pt idx="23533">
                  <c:v>44398.77125863426</c:v>
                </c:pt>
                <c:pt idx="23534">
                  <c:v>44398.778223518515</c:v>
                </c:pt>
                <c:pt idx="23535">
                  <c:v>44398.885125937501</c:v>
                </c:pt>
                <c:pt idx="23536">
                  <c:v>44398.88644318287</c:v>
                </c:pt>
                <c:pt idx="23537">
                  <c:v>44399.113911851855</c:v>
                </c:pt>
                <c:pt idx="23538">
                  <c:v>44399.135928518517</c:v>
                </c:pt>
                <c:pt idx="23539">
                  <c:v>44399.143837615738</c:v>
                </c:pt>
                <c:pt idx="23540">
                  <c:v>44399.216008877316</c:v>
                </c:pt>
                <c:pt idx="23541">
                  <c:v>44399.238125972224</c:v>
                </c:pt>
                <c:pt idx="23542">
                  <c:v>44399.250239895831</c:v>
                </c:pt>
                <c:pt idx="23543">
                  <c:v>44399.278913796297</c:v>
                </c:pt>
                <c:pt idx="23544">
                  <c:v>44399.315889710648</c:v>
                </c:pt>
                <c:pt idx="23545">
                  <c:v>44399.319165162036</c:v>
                </c:pt>
                <c:pt idx="23546">
                  <c:v>44399.338317997688</c:v>
                </c:pt>
                <c:pt idx="23547">
                  <c:v>44399.339306261572</c:v>
                </c:pt>
                <c:pt idx="23548">
                  <c:v>44399.342576793984</c:v>
                </c:pt>
                <c:pt idx="23549">
                  <c:v>44399.343907916664</c:v>
                </c:pt>
                <c:pt idx="23550">
                  <c:v>44399.346339837961</c:v>
                </c:pt>
                <c:pt idx="23551">
                  <c:v>44399.38919425926</c:v>
                </c:pt>
                <c:pt idx="23552">
                  <c:v>44399.403251759257</c:v>
                </c:pt>
                <c:pt idx="23553">
                  <c:v>44399.410921979164</c:v>
                </c:pt>
                <c:pt idx="23554">
                  <c:v>44399.421377673614</c:v>
                </c:pt>
                <c:pt idx="23555">
                  <c:v>44399.44164513889</c:v>
                </c:pt>
                <c:pt idx="23556">
                  <c:v>44399.449236087959</c:v>
                </c:pt>
                <c:pt idx="23557">
                  <c:v>44399.464602928238</c:v>
                </c:pt>
                <c:pt idx="23558">
                  <c:v>44399.50488212963</c:v>
                </c:pt>
                <c:pt idx="23559">
                  <c:v>44399.508578460649</c:v>
                </c:pt>
                <c:pt idx="23560">
                  <c:v>44399.510557002315</c:v>
                </c:pt>
                <c:pt idx="23561">
                  <c:v>44399.677546770836</c:v>
                </c:pt>
                <c:pt idx="23562">
                  <c:v>44399.686726655091</c:v>
                </c:pt>
                <c:pt idx="23563">
                  <c:v>44400.223195844905</c:v>
                </c:pt>
                <c:pt idx="23564">
                  <c:v>44400.223488692129</c:v>
                </c:pt>
                <c:pt idx="23565">
                  <c:v>44400.306681516202</c:v>
                </c:pt>
                <c:pt idx="23566">
                  <c:v>44400.307621203705</c:v>
                </c:pt>
                <c:pt idx="23567">
                  <c:v>44400.31508479167</c:v>
                </c:pt>
                <c:pt idx="23568">
                  <c:v>44400.428140185184</c:v>
                </c:pt>
                <c:pt idx="23569">
                  <c:v>44400.4292752662</c:v>
                </c:pt>
                <c:pt idx="23570">
                  <c:v>44400.43944303241</c:v>
                </c:pt>
                <c:pt idx="23571">
                  <c:v>44400.442803379628</c:v>
                </c:pt>
                <c:pt idx="23572">
                  <c:v>44400.447706388892</c:v>
                </c:pt>
                <c:pt idx="23573">
                  <c:v>44400.465254490744</c:v>
                </c:pt>
                <c:pt idx="23574">
                  <c:v>44400.468087951391</c:v>
                </c:pt>
                <c:pt idx="23575">
                  <c:v>44400.468800289353</c:v>
                </c:pt>
                <c:pt idx="23576">
                  <c:v>44400.514692094905</c:v>
                </c:pt>
                <c:pt idx="23577">
                  <c:v>44400.533333506944</c:v>
                </c:pt>
                <c:pt idx="23578">
                  <c:v>44400.533534849535</c:v>
                </c:pt>
                <c:pt idx="23579">
                  <c:v>44400.535517812503</c:v>
                </c:pt>
                <c:pt idx="23580">
                  <c:v>44400.535995706021</c:v>
                </c:pt>
                <c:pt idx="23581">
                  <c:v>44400.539578101852</c:v>
                </c:pt>
                <c:pt idx="23582">
                  <c:v>44400.55015771991</c:v>
                </c:pt>
                <c:pt idx="23583">
                  <c:v>44400.559959861108</c:v>
                </c:pt>
                <c:pt idx="23584">
                  <c:v>44400.565883541669</c:v>
                </c:pt>
                <c:pt idx="23585">
                  <c:v>44400.570562743058</c:v>
                </c:pt>
                <c:pt idx="23586">
                  <c:v>44400.573190162038</c:v>
                </c:pt>
                <c:pt idx="23587">
                  <c:v>44400.58752385417</c:v>
                </c:pt>
                <c:pt idx="23588">
                  <c:v>44400.591061296298</c:v>
                </c:pt>
                <c:pt idx="23589">
                  <c:v>44400.600986944446</c:v>
                </c:pt>
                <c:pt idx="23590">
                  <c:v>44400.610335046294</c:v>
                </c:pt>
                <c:pt idx="23591">
                  <c:v>44400.611271400463</c:v>
                </c:pt>
                <c:pt idx="23592">
                  <c:v>44400.6715477662</c:v>
                </c:pt>
                <c:pt idx="23593">
                  <c:v>44400.674408657411</c:v>
                </c:pt>
                <c:pt idx="23594">
                  <c:v>44400.680308668983</c:v>
                </c:pt>
                <c:pt idx="23595">
                  <c:v>44400.801410636574</c:v>
                </c:pt>
                <c:pt idx="23596">
                  <c:v>44401.666966666664</c:v>
                </c:pt>
                <c:pt idx="23597">
                  <c:v>44402.402696921294</c:v>
                </c:pt>
                <c:pt idx="23598">
                  <c:v>44402.414697164349</c:v>
                </c:pt>
                <c:pt idx="23599">
                  <c:v>44402.416788935188</c:v>
                </c:pt>
                <c:pt idx="23600">
                  <c:v>44402.417055844904</c:v>
                </c:pt>
                <c:pt idx="23601">
                  <c:v>44403.179170613425</c:v>
                </c:pt>
                <c:pt idx="23602">
                  <c:v>44403.220931932869</c:v>
                </c:pt>
                <c:pt idx="23603">
                  <c:v>44403.223560405095</c:v>
                </c:pt>
                <c:pt idx="23604">
                  <c:v>44403.224234687499</c:v>
                </c:pt>
                <c:pt idx="23605">
                  <c:v>44403.229417511575</c:v>
                </c:pt>
                <c:pt idx="23606">
                  <c:v>44403.241847233796</c:v>
                </c:pt>
                <c:pt idx="23607">
                  <c:v>44403.267850694443</c:v>
                </c:pt>
                <c:pt idx="23608">
                  <c:v>44403.27000340278</c:v>
                </c:pt>
                <c:pt idx="23609">
                  <c:v>44403.315284155091</c:v>
                </c:pt>
                <c:pt idx="23610">
                  <c:v>44403.36137554398</c:v>
                </c:pt>
                <c:pt idx="23611">
                  <c:v>44403.363201504631</c:v>
                </c:pt>
                <c:pt idx="23612">
                  <c:v>44403.366968194445</c:v>
                </c:pt>
                <c:pt idx="23613">
                  <c:v>44403.370441168983</c:v>
                </c:pt>
                <c:pt idx="23614">
                  <c:v>44403.394189537037</c:v>
                </c:pt>
                <c:pt idx="23615">
                  <c:v>44403.43139150463</c:v>
                </c:pt>
                <c:pt idx="23616">
                  <c:v>44403.454513229168</c:v>
                </c:pt>
                <c:pt idx="23617">
                  <c:v>44403.459002650467</c:v>
                </c:pt>
                <c:pt idx="23618">
                  <c:v>44403.47871023148</c:v>
                </c:pt>
                <c:pt idx="23619">
                  <c:v>44403.482239999998</c:v>
                </c:pt>
                <c:pt idx="23620">
                  <c:v>44403.483133159723</c:v>
                </c:pt>
                <c:pt idx="23621">
                  <c:v>44403.540877627318</c:v>
                </c:pt>
                <c:pt idx="23622">
                  <c:v>44403.562183252317</c:v>
                </c:pt>
                <c:pt idx="23623">
                  <c:v>44403.582594502317</c:v>
                </c:pt>
                <c:pt idx="23624">
                  <c:v>44403.663746979168</c:v>
                </c:pt>
                <c:pt idx="23625">
                  <c:v>44403.673195787036</c:v>
                </c:pt>
                <c:pt idx="23626">
                  <c:v>44403.794517418981</c:v>
                </c:pt>
                <c:pt idx="23627">
                  <c:v>44404.2765855787</c:v>
                </c:pt>
                <c:pt idx="23628">
                  <c:v>44404.300183310188</c:v>
                </c:pt>
                <c:pt idx="23629">
                  <c:v>44404.666339618052</c:v>
                </c:pt>
                <c:pt idx="23630">
                  <c:v>44405.227348761575</c:v>
                </c:pt>
                <c:pt idx="23631">
                  <c:v>44405.321870081018</c:v>
                </c:pt>
                <c:pt idx="23632">
                  <c:v>44405.36288695602</c:v>
                </c:pt>
                <c:pt idx="23633">
                  <c:v>44405.672052291666</c:v>
                </c:pt>
                <c:pt idx="23634">
                  <c:v>44405.680265925927</c:v>
                </c:pt>
                <c:pt idx="23635">
                  <c:v>44406.282110914355</c:v>
                </c:pt>
                <c:pt idx="23636">
                  <c:v>44406.335565520836</c:v>
                </c:pt>
                <c:pt idx="23637">
                  <c:v>44406.35792386574</c:v>
                </c:pt>
                <c:pt idx="23638">
                  <c:v>44406.374928182871</c:v>
                </c:pt>
                <c:pt idx="23639">
                  <c:v>44406.390874988429</c:v>
                </c:pt>
                <c:pt idx="23640">
                  <c:v>44406.455446122687</c:v>
                </c:pt>
                <c:pt idx="23641">
                  <c:v>44406.456826365742</c:v>
                </c:pt>
                <c:pt idx="23642">
                  <c:v>44406.466782164352</c:v>
                </c:pt>
                <c:pt idx="23643">
                  <c:v>44406.467246574073</c:v>
                </c:pt>
                <c:pt idx="23644">
                  <c:v>44406.468990428242</c:v>
                </c:pt>
                <c:pt idx="23645">
                  <c:v>44406.483598171297</c:v>
                </c:pt>
                <c:pt idx="23646">
                  <c:v>44406.487511377316</c:v>
                </c:pt>
                <c:pt idx="23647">
                  <c:v>44406.491888298609</c:v>
                </c:pt>
                <c:pt idx="23648">
                  <c:v>44406.495600868053</c:v>
                </c:pt>
                <c:pt idx="23649">
                  <c:v>44406.531150902774</c:v>
                </c:pt>
                <c:pt idx="23650">
                  <c:v>44406.532220972222</c:v>
                </c:pt>
                <c:pt idx="23651">
                  <c:v>44406.537351597224</c:v>
                </c:pt>
                <c:pt idx="23652">
                  <c:v>44406.537541273145</c:v>
                </c:pt>
                <c:pt idx="23653">
                  <c:v>44406.575868125001</c:v>
                </c:pt>
                <c:pt idx="23654">
                  <c:v>44406.581814305559</c:v>
                </c:pt>
                <c:pt idx="23655">
                  <c:v>44406.582848333332</c:v>
                </c:pt>
                <c:pt idx="23656">
                  <c:v>44406.632884282408</c:v>
                </c:pt>
                <c:pt idx="23657">
                  <c:v>44406.63302415509</c:v>
                </c:pt>
                <c:pt idx="23658">
                  <c:v>44406.637685000002</c:v>
                </c:pt>
                <c:pt idx="23659">
                  <c:v>44406.640429733794</c:v>
                </c:pt>
                <c:pt idx="23660">
                  <c:v>44406.644899583334</c:v>
                </c:pt>
                <c:pt idx="23661">
                  <c:v>44406.649949085651</c:v>
                </c:pt>
                <c:pt idx="23662">
                  <c:v>44407.180374745367</c:v>
                </c:pt>
                <c:pt idx="23663">
                  <c:v>44407.182498344904</c:v>
                </c:pt>
                <c:pt idx="23664">
                  <c:v>44407.185461712965</c:v>
                </c:pt>
                <c:pt idx="23665">
                  <c:v>44407.232155983795</c:v>
                </c:pt>
                <c:pt idx="23666">
                  <c:v>44407.263803032409</c:v>
                </c:pt>
                <c:pt idx="23667">
                  <c:v>44407.267965856481</c:v>
                </c:pt>
                <c:pt idx="23668">
                  <c:v>44407.271543935189</c:v>
                </c:pt>
                <c:pt idx="23669">
                  <c:v>44407.291858298609</c:v>
                </c:pt>
                <c:pt idx="23670">
                  <c:v>44407.305138159725</c:v>
                </c:pt>
                <c:pt idx="23671">
                  <c:v>44407.309210115738</c:v>
                </c:pt>
                <c:pt idx="23672">
                  <c:v>44407.313316412037</c:v>
                </c:pt>
                <c:pt idx="23673">
                  <c:v>44407.35032114583</c:v>
                </c:pt>
                <c:pt idx="23674">
                  <c:v>44407.383648240742</c:v>
                </c:pt>
                <c:pt idx="23675">
                  <c:v>44407.38674908565</c:v>
                </c:pt>
                <c:pt idx="23676">
                  <c:v>44407.389718055558</c:v>
                </c:pt>
                <c:pt idx="23677">
                  <c:v>44407.450728518517</c:v>
                </c:pt>
                <c:pt idx="23678">
                  <c:v>44407.46073677083</c:v>
                </c:pt>
                <c:pt idx="23679">
                  <c:v>44407.464105023151</c:v>
                </c:pt>
                <c:pt idx="23680">
                  <c:v>44407.464791365739</c:v>
                </c:pt>
                <c:pt idx="23681">
                  <c:v>44407.469744467591</c:v>
                </c:pt>
                <c:pt idx="23682">
                  <c:v>44407.49266797454</c:v>
                </c:pt>
                <c:pt idx="23683">
                  <c:v>44407.495503229169</c:v>
                </c:pt>
                <c:pt idx="23684">
                  <c:v>44407.543361689815</c:v>
                </c:pt>
                <c:pt idx="23685">
                  <c:v>44407.66816119213</c:v>
                </c:pt>
                <c:pt idx="23686">
                  <c:v>44407.698025254627</c:v>
                </c:pt>
                <c:pt idx="23687">
                  <c:v>44408.144480150462</c:v>
                </c:pt>
                <c:pt idx="23688">
                  <c:v>44408.146111423608</c:v>
                </c:pt>
                <c:pt idx="23689">
                  <c:v>44408.168586215281</c:v>
                </c:pt>
                <c:pt idx="23690">
                  <c:v>44408.269823148148</c:v>
                </c:pt>
                <c:pt idx="23691">
                  <c:v>44408.27404729167</c:v>
                </c:pt>
                <c:pt idx="23692">
                  <c:v>44408.277666851849</c:v>
                </c:pt>
                <c:pt idx="23693">
                  <c:v>44408.285202118059</c:v>
                </c:pt>
                <c:pt idx="23694">
                  <c:v>44408.288915578705</c:v>
                </c:pt>
                <c:pt idx="23695">
                  <c:v>44408.291911643515</c:v>
                </c:pt>
                <c:pt idx="23696">
                  <c:v>44408.499534074072</c:v>
                </c:pt>
                <c:pt idx="23697">
                  <c:v>44408.577702268522</c:v>
                </c:pt>
                <c:pt idx="23698">
                  <c:v>44408.595846736112</c:v>
                </c:pt>
                <c:pt idx="23699">
                  <c:v>44408.608891180556</c:v>
                </c:pt>
                <c:pt idx="23700">
                  <c:v>44408.626840949073</c:v>
                </c:pt>
                <c:pt idx="23701">
                  <c:v>44408.724351168981</c:v>
                </c:pt>
                <c:pt idx="23702">
                  <c:v>44408.727686215279</c:v>
                </c:pt>
                <c:pt idx="23703">
                  <c:v>44409.207372789351</c:v>
                </c:pt>
                <c:pt idx="23704">
                  <c:v>44409.242710034719</c:v>
                </c:pt>
                <c:pt idx="23705">
                  <c:v>44409.242971053238</c:v>
                </c:pt>
                <c:pt idx="23706">
                  <c:v>44409.254686412038</c:v>
                </c:pt>
                <c:pt idx="23707">
                  <c:v>44409.272191979166</c:v>
                </c:pt>
                <c:pt idx="23708">
                  <c:v>44409.296900671296</c:v>
                </c:pt>
                <c:pt idx="23709">
                  <c:v>44409.30202664352</c:v>
                </c:pt>
                <c:pt idx="23710">
                  <c:v>44409.400816527777</c:v>
                </c:pt>
                <c:pt idx="23711">
                  <c:v>44409.490475358798</c:v>
                </c:pt>
                <c:pt idx="23712">
                  <c:v>44409.504485451391</c:v>
                </c:pt>
                <c:pt idx="23713">
                  <c:v>44409.5097465625</c:v>
                </c:pt>
                <c:pt idx="23714">
                  <c:v>44409.510912349535</c:v>
                </c:pt>
                <c:pt idx="23715">
                  <c:v>44409.514230289351</c:v>
                </c:pt>
                <c:pt idx="23716">
                  <c:v>44409.515365046296</c:v>
                </c:pt>
                <c:pt idx="23717">
                  <c:v>44409.524013587965</c:v>
                </c:pt>
                <c:pt idx="23718">
                  <c:v>44409.698513356481</c:v>
                </c:pt>
                <c:pt idx="23719">
                  <c:v>44409.713373564817</c:v>
                </c:pt>
                <c:pt idx="23720">
                  <c:v>44409.743435520832</c:v>
                </c:pt>
                <c:pt idx="23721">
                  <c:v>44409.771168923609</c:v>
                </c:pt>
                <c:pt idx="23722">
                  <c:v>44410.317475162039</c:v>
                </c:pt>
                <c:pt idx="23723">
                  <c:v>44410.341918298611</c:v>
                </c:pt>
                <c:pt idx="23724">
                  <c:v>44410.349630497687</c:v>
                </c:pt>
                <c:pt idx="23725">
                  <c:v>44410.478963055553</c:v>
                </c:pt>
                <c:pt idx="23726">
                  <c:v>44410.517336944446</c:v>
                </c:pt>
                <c:pt idx="23727">
                  <c:v>44410.534914340278</c:v>
                </c:pt>
                <c:pt idx="23728">
                  <c:v>44410.572390266207</c:v>
                </c:pt>
                <c:pt idx="23729">
                  <c:v>44410.621085150466</c:v>
                </c:pt>
                <c:pt idx="23730">
                  <c:v>44410.655376724535</c:v>
                </c:pt>
                <c:pt idx="23731">
                  <c:v>44411.244939976852</c:v>
                </c:pt>
                <c:pt idx="23732">
                  <c:v>44411.254356319441</c:v>
                </c:pt>
                <c:pt idx="23733">
                  <c:v>44411.263914328702</c:v>
                </c:pt>
                <c:pt idx="23734">
                  <c:v>44411.297431678242</c:v>
                </c:pt>
                <c:pt idx="23735">
                  <c:v>44411.311276053239</c:v>
                </c:pt>
                <c:pt idx="23736">
                  <c:v>44411.319439050923</c:v>
                </c:pt>
                <c:pt idx="23737">
                  <c:v>44411.329862349536</c:v>
                </c:pt>
                <c:pt idx="23738">
                  <c:v>44411.333767222219</c:v>
                </c:pt>
                <c:pt idx="23739">
                  <c:v>44411.405276712961</c:v>
                </c:pt>
                <c:pt idx="23740">
                  <c:v>44411.416316041665</c:v>
                </c:pt>
                <c:pt idx="23741">
                  <c:v>44411.426573159719</c:v>
                </c:pt>
                <c:pt idx="23742">
                  <c:v>44411.445416064817</c:v>
                </c:pt>
                <c:pt idx="23743">
                  <c:v>44411.507536979167</c:v>
                </c:pt>
                <c:pt idx="23744">
                  <c:v>44411.540060127314</c:v>
                </c:pt>
                <c:pt idx="23745">
                  <c:v>44411.545193136575</c:v>
                </c:pt>
                <c:pt idx="23746">
                  <c:v>44412.027641250002</c:v>
                </c:pt>
                <c:pt idx="23747">
                  <c:v>44412.046772581016</c:v>
                </c:pt>
                <c:pt idx="23748">
                  <c:v>44412.143342314812</c:v>
                </c:pt>
                <c:pt idx="23749">
                  <c:v>44412.154759965277</c:v>
                </c:pt>
                <c:pt idx="23750">
                  <c:v>44412.18245954861</c:v>
                </c:pt>
                <c:pt idx="23751">
                  <c:v>44412.216580856482</c:v>
                </c:pt>
                <c:pt idx="23752">
                  <c:v>44412.220131851849</c:v>
                </c:pt>
                <c:pt idx="23753">
                  <c:v>44412.224898703702</c:v>
                </c:pt>
                <c:pt idx="23754">
                  <c:v>44412.246109745371</c:v>
                </c:pt>
                <c:pt idx="23755">
                  <c:v>44412.312636562499</c:v>
                </c:pt>
                <c:pt idx="23756">
                  <c:v>44412.320359108795</c:v>
                </c:pt>
                <c:pt idx="23757">
                  <c:v>44412.324338969906</c:v>
                </c:pt>
                <c:pt idx="23758">
                  <c:v>44412.418577245371</c:v>
                </c:pt>
                <c:pt idx="23759">
                  <c:v>44412.42216736111</c:v>
                </c:pt>
                <c:pt idx="23760">
                  <c:v>44412.425844583333</c:v>
                </c:pt>
                <c:pt idx="23761">
                  <c:v>44412.45697939815</c:v>
                </c:pt>
                <c:pt idx="23762">
                  <c:v>44412.506350706019</c:v>
                </c:pt>
                <c:pt idx="23763">
                  <c:v>44412.511154733795</c:v>
                </c:pt>
                <c:pt idx="23764">
                  <c:v>44412.572236064814</c:v>
                </c:pt>
                <c:pt idx="23765">
                  <c:v>44412.587548229167</c:v>
                </c:pt>
                <c:pt idx="23766">
                  <c:v>44412.605531238427</c:v>
                </c:pt>
                <c:pt idx="23767">
                  <c:v>44412.668601307872</c:v>
                </c:pt>
                <c:pt idx="23768">
                  <c:v>44413.206525300928</c:v>
                </c:pt>
                <c:pt idx="23769">
                  <c:v>44413.320479872687</c:v>
                </c:pt>
                <c:pt idx="23770">
                  <c:v>44413.326014849539</c:v>
                </c:pt>
                <c:pt idx="23771">
                  <c:v>44413.430706574072</c:v>
                </c:pt>
                <c:pt idx="23772">
                  <c:v>44413.436885289353</c:v>
                </c:pt>
                <c:pt idx="23773">
                  <c:v>44413.466599236112</c:v>
                </c:pt>
                <c:pt idx="23774">
                  <c:v>44413.51897247685</c:v>
                </c:pt>
                <c:pt idx="23775">
                  <c:v>44413.549941805555</c:v>
                </c:pt>
                <c:pt idx="23776">
                  <c:v>44413.579308321758</c:v>
                </c:pt>
                <c:pt idx="23777">
                  <c:v>44413.585108333333</c:v>
                </c:pt>
                <c:pt idx="23778">
                  <c:v>44413.636298252313</c:v>
                </c:pt>
                <c:pt idx="23779">
                  <c:v>44413.677912303239</c:v>
                </c:pt>
                <c:pt idx="23780">
                  <c:v>44413.723384687502</c:v>
                </c:pt>
                <c:pt idx="23781">
                  <c:v>44414.177117268518</c:v>
                </c:pt>
                <c:pt idx="23782">
                  <c:v>44414.233871851851</c:v>
                </c:pt>
                <c:pt idx="23783">
                  <c:v>44414.248785821757</c:v>
                </c:pt>
                <c:pt idx="23784">
                  <c:v>44414.249936967593</c:v>
                </c:pt>
                <c:pt idx="23785">
                  <c:v>44414.252227407407</c:v>
                </c:pt>
                <c:pt idx="23786">
                  <c:v>44414.37062710648</c:v>
                </c:pt>
                <c:pt idx="23787">
                  <c:v>44414.493922430556</c:v>
                </c:pt>
                <c:pt idx="23788">
                  <c:v>44414.61436190972</c:v>
                </c:pt>
                <c:pt idx="23789">
                  <c:v>44414.617652245368</c:v>
                </c:pt>
                <c:pt idx="23790">
                  <c:v>44414.618443298612</c:v>
                </c:pt>
                <c:pt idx="23791">
                  <c:v>44414.624824618055</c:v>
                </c:pt>
                <c:pt idx="23792">
                  <c:v>44414.68769697917</c:v>
                </c:pt>
                <c:pt idx="23793">
                  <c:v>44414.691140752315</c:v>
                </c:pt>
                <c:pt idx="23794">
                  <c:v>44415.257047268518</c:v>
                </c:pt>
                <c:pt idx="23795">
                  <c:v>44415.258609409721</c:v>
                </c:pt>
                <c:pt idx="23796">
                  <c:v>44415.263646053238</c:v>
                </c:pt>
                <c:pt idx="23797">
                  <c:v>44415.466410428242</c:v>
                </c:pt>
                <c:pt idx="23798">
                  <c:v>44415.468021238426</c:v>
                </c:pt>
                <c:pt idx="23799">
                  <c:v>44415.46833207176</c:v>
                </c:pt>
                <c:pt idx="23800">
                  <c:v>44415.502405636573</c:v>
                </c:pt>
                <c:pt idx="23801">
                  <c:v>44415.529473194445</c:v>
                </c:pt>
                <c:pt idx="23802">
                  <c:v>44415.565959120373</c:v>
                </c:pt>
                <c:pt idx="23803">
                  <c:v>44416.525856458335</c:v>
                </c:pt>
                <c:pt idx="23804">
                  <c:v>44416.528508831019</c:v>
                </c:pt>
                <c:pt idx="23805">
                  <c:v>44416.679861157405</c:v>
                </c:pt>
                <c:pt idx="23806">
                  <c:v>44417.251179780091</c:v>
                </c:pt>
                <c:pt idx="23807">
                  <c:v>44417.251319421295</c:v>
                </c:pt>
                <c:pt idx="23808">
                  <c:v>44417.251683923612</c:v>
                </c:pt>
                <c:pt idx="23809">
                  <c:v>44417.258646249997</c:v>
                </c:pt>
                <c:pt idx="23810">
                  <c:v>44417.293676354166</c:v>
                </c:pt>
                <c:pt idx="23811">
                  <c:v>44417.306811840281</c:v>
                </c:pt>
                <c:pt idx="23812">
                  <c:v>44417.309248101854</c:v>
                </c:pt>
                <c:pt idx="23813">
                  <c:v>44417.311718611112</c:v>
                </c:pt>
                <c:pt idx="23814">
                  <c:v>44417.318141875003</c:v>
                </c:pt>
                <c:pt idx="23815">
                  <c:v>44417.321216539349</c:v>
                </c:pt>
                <c:pt idx="23816">
                  <c:v>44417.324715243056</c:v>
                </c:pt>
                <c:pt idx="23817">
                  <c:v>44417.337929247682</c:v>
                </c:pt>
                <c:pt idx="23818">
                  <c:v>44417.353701284723</c:v>
                </c:pt>
                <c:pt idx="23819">
                  <c:v>44417.363121817129</c:v>
                </c:pt>
                <c:pt idx="23820">
                  <c:v>44417.417941192129</c:v>
                </c:pt>
                <c:pt idx="23821">
                  <c:v>44417.43328730324</c:v>
                </c:pt>
                <c:pt idx="23822">
                  <c:v>44417.446505729167</c:v>
                </c:pt>
                <c:pt idx="23823">
                  <c:v>44417.49735041667</c:v>
                </c:pt>
                <c:pt idx="23824">
                  <c:v>44417.500908252317</c:v>
                </c:pt>
                <c:pt idx="23825">
                  <c:v>44418.159727662038</c:v>
                </c:pt>
                <c:pt idx="23826">
                  <c:v>44418.163481145835</c:v>
                </c:pt>
                <c:pt idx="23827">
                  <c:v>44418.312675682871</c:v>
                </c:pt>
                <c:pt idx="23828">
                  <c:v>44418.326577685184</c:v>
                </c:pt>
                <c:pt idx="23829">
                  <c:v>44418.336480162034</c:v>
                </c:pt>
                <c:pt idx="23830">
                  <c:v>44418.41752638889</c:v>
                </c:pt>
                <c:pt idx="23831">
                  <c:v>44418.442137384256</c:v>
                </c:pt>
                <c:pt idx="23832">
                  <c:v>44418.455069918979</c:v>
                </c:pt>
                <c:pt idx="23833">
                  <c:v>44418.471254976852</c:v>
                </c:pt>
                <c:pt idx="23834">
                  <c:v>44418.782480462964</c:v>
                </c:pt>
                <c:pt idx="23835">
                  <c:v>44418.782675717594</c:v>
                </c:pt>
                <c:pt idx="23836">
                  <c:v>44418.782906458335</c:v>
                </c:pt>
                <c:pt idx="23837">
                  <c:v>44419.541730752317</c:v>
                </c:pt>
                <c:pt idx="23838">
                  <c:v>44419.569462581021</c:v>
                </c:pt>
                <c:pt idx="23839">
                  <c:v>44419.569577118054</c:v>
                </c:pt>
                <c:pt idx="23840">
                  <c:v>44419.569626701392</c:v>
                </c:pt>
                <c:pt idx="23841">
                  <c:v>44419.569684155096</c:v>
                </c:pt>
                <c:pt idx="23842">
                  <c:v>44419.569855532405</c:v>
                </c:pt>
                <c:pt idx="23843">
                  <c:v>44419.569882453703</c:v>
                </c:pt>
                <c:pt idx="23844">
                  <c:v>44419.570003703702</c:v>
                </c:pt>
                <c:pt idx="23845">
                  <c:v>44419.57009105324</c:v>
                </c:pt>
                <c:pt idx="23846">
                  <c:v>44419.570186643519</c:v>
                </c:pt>
                <c:pt idx="23847">
                  <c:v>44419.570383958337</c:v>
                </c:pt>
                <c:pt idx="23848">
                  <c:v>44419.570458217589</c:v>
                </c:pt>
                <c:pt idx="23849">
                  <c:v>44419.570575497688</c:v>
                </c:pt>
                <c:pt idx="23850">
                  <c:v>44419.570722523145</c:v>
                </c:pt>
                <c:pt idx="23851">
                  <c:v>44419.598410983795</c:v>
                </c:pt>
                <c:pt idx="23852">
                  <c:v>44419.651271909723</c:v>
                </c:pt>
                <c:pt idx="23853">
                  <c:v>44419.773336099533</c:v>
                </c:pt>
                <c:pt idx="23854">
                  <c:v>44420.274824108797</c:v>
                </c:pt>
                <c:pt idx="23855">
                  <c:v>44420.405634166666</c:v>
                </c:pt>
                <c:pt idx="23856">
                  <c:v>44420.437639351854</c:v>
                </c:pt>
                <c:pt idx="23857">
                  <c:v>44420.465472488424</c:v>
                </c:pt>
                <c:pt idx="23858">
                  <c:v>44420.474005995369</c:v>
                </c:pt>
                <c:pt idx="23859">
                  <c:v>44420.492948969906</c:v>
                </c:pt>
                <c:pt idx="23860">
                  <c:v>44420.61001527778</c:v>
                </c:pt>
                <c:pt idx="23861">
                  <c:v>44420.68491009259</c:v>
                </c:pt>
                <c:pt idx="23862">
                  <c:v>44420.685882210651</c:v>
                </c:pt>
                <c:pt idx="23863">
                  <c:v>44420.772659340277</c:v>
                </c:pt>
                <c:pt idx="23864">
                  <c:v>44421.186212326385</c:v>
                </c:pt>
                <c:pt idx="23865">
                  <c:v>44421.247037534726</c:v>
                </c:pt>
                <c:pt idx="23866">
                  <c:v>44421.250798831017</c:v>
                </c:pt>
                <c:pt idx="23867">
                  <c:v>44421.256833645835</c:v>
                </c:pt>
                <c:pt idx="23868">
                  <c:v>44421.259766469906</c:v>
                </c:pt>
                <c:pt idx="23869">
                  <c:v>44421.262669293981</c:v>
                </c:pt>
                <c:pt idx="23870">
                  <c:v>44421.264432118056</c:v>
                </c:pt>
                <c:pt idx="23871">
                  <c:v>44421.266236967589</c:v>
                </c:pt>
                <c:pt idx="23872">
                  <c:v>44421.294474930553</c:v>
                </c:pt>
                <c:pt idx="23873">
                  <c:v>44421.311002164352</c:v>
                </c:pt>
                <c:pt idx="23874">
                  <c:v>44421.311275231485</c:v>
                </c:pt>
                <c:pt idx="23875">
                  <c:v>44421.39123685185</c:v>
                </c:pt>
                <c:pt idx="23876">
                  <c:v>44421.391522615741</c:v>
                </c:pt>
                <c:pt idx="23877">
                  <c:v>44421.403660312499</c:v>
                </c:pt>
                <c:pt idx="23878">
                  <c:v>44421.405037766206</c:v>
                </c:pt>
                <c:pt idx="23879">
                  <c:v>44421.405156053239</c:v>
                </c:pt>
                <c:pt idx="23880">
                  <c:v>44421.470526469908</c:v>
                </c:pt>
                <c:pt idx="23881">
                  <c:v>44421.470630451389</c:v>
                </c:pt>
                <c:pt idx="23882">
                  <c:v>44421.489459837961</c:v>
                </c:pt>
                <c:pt idx="23883">
                  <c:v>44421.527368240742</c:v>
                </c:pt>
                <c:pt idx="23884">
                  <c:v>44421.540863182869</c:v>
                </c:pt>
                <c:pt idx="23885">
                  <c:v>44421.56565340278</c:v>
                </c:pt>
                <c:pt idx="23886">
                  <c:v>44421.695328611109</c:v>
                </c:pt>
                <c:pt idx="23887">
                  <c:v>44422.234674988424</c:v>
                </c:pt>
                <c:pt idx="23888">
                  <c:v>44422.236769374998</c:v>
                </c:pt>
                <c:pt idx="23889">
                  <c:v>44422.272579976852</c:v>
                </c:pt>
                <c:pt idx="23890">
                  <c:v>44422.274522916669</c:v>
                </c:pt>
                <c:pt idx="23891">
                  <c:v>44422.409340358798</c:v>
                </c:pt>
                <c:pt idx="23892">
                  <c:v>44422.409664074075</c:v>
                </c:pt>
                <c:pt idx="23893">
                  <c:v>44422.415657291669</c:v>
                </c:pt>
                <c:pt idx="23894">
                  <c:v>44422.488426192132</c:v>
                </c:pt>
                <c:pt idx="23895">
                  <c:v>44422.759406076388</c:v>
                </c:pt>
                <c:pt idx="23896">
                  <c:v>44423.548189212961</c:v>
                </c:pt>
                <c:pt idx="23897">
                  <c:v>44423.584851817126</c:v>
                </c:pt>
                <c:pt idx="23898">
                  <c:v>44423.588375960651</c:v>
                </c:pt>
                <c:pt idx="23899">
                  <c:v>44424.277705196757</c:v>
                </c:pt>
                <c:pt idx="23900">
                  <c:v>44424.36666579861</c:v>
                </c:pt>
                <c:pt idx="23901">
                  <c:v>44424.367327581022</c:v>
                </c:pt>
                <c:pt idx="23902">
                  <c:v>44424.454673148146</c:v>
                </c:pt>
                <c:pt idx="23903">
                  <c:v>44424.455054988422</c:v>
                </c:pt>
                <c:pt idx="23904">
                  <c:v>44424.553140891207</c:v>
                </c:pt>
                <c:pt idx="23905">
                  <c:v>44424.557321180553</c:v>
                </c:pt>
                <c:pt idx="23906">
                  <c:v>44424.56842103009</c:v>
                </c:pt>
                <c:pt idx="23907">
                  <c:v>44424.652013611114</c:v>
                </c:pt>
                <c:pt idx="23908">
                  <c:v>44424.664575972223</c:v>
                </c:pt>
                <c:pt idx="23909">
                  <c:v>44424.684278402776</c:v>
                </c:pt>
                <c:pt idx="23910">
                  <c:v>44424.710438437498</c:v>
                </c:pt>
                <c:pt idx="23911">
                  <c:v>44425.251094756946</c:v>
                </c:pt>
                <c:pt idx="23912">
                  <c:v>44425.334204942126</c:v>
                </c:pt>
                <c:pt idx="23913">
                  <c:v>44425.433516655095</c:v>
                </c:pt>
                <c:pt idx="23914">
                  <c:v>44425.596743159724</c:v>
                </c:pt>
                <c:pt idx="23915">
                  <c:v>44425.693101273151</c:v>
                </c:pt>
                <c:pt idx="23916">
                  <c:v>44425.707179942132</c:v>
                </c:pt>
                <c:pt idx="23917">
                  <c:v>44425.709031284721</c:v>
                </c:pt>
                <c:pt idx="23918">
                  <c:v>44425.709923159724</c:v>
                </c:pt>
                <c:pt idx="23919">
                  <c:v>44425.718352638891</c:v>
                </c:pt>
                <c:pt idx="23920">
                  <c:v>44425.719126076387</c:v>
                </c:pt>
                <c:pt idx="23921">
                  <c:v>44425.724480069446</c:v>
                </c:pt>
                <c:pt idx="23922">
                  <c:v>44425.732413148151</c:v>
                </c:pt>
                <c:pt idx="23923">
                  <c:v>44425.737105185188</c:v>
                </c:pt>
                <c:pt idx="23924">
                  <c:v>44426.152804386576</c:v>
                </c:pt>
                <c:pt idx="23925">
                  <c:v>44426.219898946758</c:v>
                </c:pt>
                <c:pt idx="23926">
                  <c:v>44426.245497812502</c:v>
                </c:pt>
                <c:pt idx="23927">
                  <c:v>44426.302847997686</c:v>
                </c:pt>
                <c:pt idx="23928">
                  <c:v>44426.306298425923</c:v>
                </c:pt>
                <c:pt idx="23929">
                  <c:v>44426.308248263886</c:v>
                </c:pt>
                <c:pt idx="23930">
                  <c:v>44426.371471006947</c:v>
                </c:pt>
                <c:pt idx="23931">
                  <c:v>44426.40392780093</c:v>
                </c:pt>
                <c:pt idx="23932">
                  <c:v>44426.481584594905</c:v>
                </c:pt>
                <c:pt idx="23933">
                  <c:v>44426.507007881941</c:v>
                </c:pt>
                <c:pt idx="23934">
                  <c:v>44426.507441076392</c:v>
                </c:pt>
                <c:pt idx="23935">
                  <c:v>44426.52436116898</c:v>
                </c:pt>
                <c:pt idx="23936">
                  <c:v>44426.540697986115</c:v>
                </c:pt>
                <c:pt idx="23937">
                  <c:v>44426.540970104164</c:v>
                </c:pt>
                <c:pt idx="23938">
                  <c:v>44427.191687708335</c:v>
                </c:pt>
                <c:pt idx="23939">
                  <c:v>44427.250400532408</c:v>
                </c:pt>
                <c:pt idx="23940">
                  <c:v>44427.331593912037</c:v>
                </c:pt>
                <c:pt idx="23941">
                  <c:v>44427.38164446759</c:v>
                </c:pt>
                <c:pt idx="23942">
                  <c:v>44427.437664583333</c:v>
                </c:pt>
                <c:pt idx="23943">
                  <c:v>44427.438567083336</c:v>
                </c:pt>
                <c:pt idx="23944">
                  <c:v>44427.544434537034</c:v>
                </c:pt>
                <c:pt idx="23945">
                  <c:v>44427.552720810185</c:v>
                </c:pt>
                <c:pt idx="23946">
                  <c:v>44427.553217858796</c:v>
                </c:pt>
                <c:pt idx="23947">
                  <c:v>44427.553399490738</c:v>
                </c:pt>
                <c:pt idx="23948">
                  <c:v>44427.782050983798</c:v>
                </c:pt>
                <c:pt idx="23949">
                  <c:v>44428.650668391201</c:v>
                </c:pt>
                <c:pt idx="23950">
                  <c:v>44429.160883020835</c:v>
                </c:pt>
                <c:pt idx="23951">
                  <c:v>44429.163939930557</c:v>
                </c:pt>
                <c:pt idx="23952">
                  <c:v>44429.383203784724</c:v>
                </c:pt>
                <c:pt idx="23953">
                  <c:v>44429.435575497686</c:v>
                </c:pt>
                <c:pt idx="23954">
                  <c:v>44429.633771655092</c:v>
                </c:pt>
                <c:pt idx="23955">
                  <c:v>44431.404038668981</c:v>
                </c:pt>
                <c:pt idx="23956">
                  <c:v>44431.407617037039</c:v>
                </c:pt>
                <c:pt idx="23957">
                  <c:v>44431.461434432873</c:v>
                </c:pt>
                <c:pt idx="23958">
                  <c:v>44431.487908055555</c:v>
                </c:pt>
                <c:pt idx="23959">
                  <c:v>44431.706394444445</c:v>
                </c:pt>
                <c:pt idx="23960">
                  <c:v>44431.709026041666</c:v>
                </c:pt>
                <c:pt idx="23961">
                  <c:v>44431.731579004627</c:v>
                </c:pt>
                <c:pt idx="23962">
                  <c:v>44431.776796759259</c:v>
                </c:pt>
                <c:pt idx="23963">
                  <c:v>44431.929717372688</c:v>
                </c:pt>
                <c:pt idx="23964">
                  <c:v>44432.514889120372</c:v>
                </c:pt>
                <c:pt idx="23965">
                  <c:v>44432.575766504633</c:v>
                </c:pt>
                <c:pt idx="23966">
                  <c:v>44432.601679988424</c:v>
                </c:pt>
                <c:pt idx="23967">
                  <c:v>44432.722460023149</c:v>
                </c:pt>
                <c:pt idx="23968">
                  <c:v>44432.783312557869</c:v>
                </c:pt>
                <c:pt idx="23969">
                  <c:v>44433.276574641204</c:v>
                </c:pt>
                <c:pt idx="23970">
                  <c:v>44433.279245138889</c:v>
                </c:pt>
                <c:pt idx="23971">
                  <c:v>44433.280182604169</c:v>
                </c:pt>
                <c:pt idx="23972">
                  <c:v>44433.285692997684</c:v>
                </c:pt>
                <c:pt idx="23973">
                  <c:v>44433.290203159719</c:v>
                </c:pt>
                <c:pt idx="23974">
                  <c:v>44433.307975335651</c:v>
                </c:pt>
                <c:pt idx="23975">
                  <c:v>44433.322481793984</c:v>
                </c:pt>
                <c:pt idx="23976">
                  <c:v>44433.327330995373</c:v>
                </c:pt>
                <c:pt idx="23977">
                  <c:v>44433.338553935188</c:v>
                </c:pt>
                <c:pt idx="23978">
                  <c:v>44433.349129664355</c:v>
                </c:pt>
                <c:pt idx="23979">
                  <c:v>44433.37702537037</c:v>
                </c:pt>
                <c:pt idx="23980">
                  <c:v>44433.378034618057</c:v>
                </c:pt>
                <c:pt idx="23981">
                  <c:v>44433.394024548608</c:v>
                </c:pt>
                <c:pt idx="23982">
                  <c:v>44433.439566238427</c:v>
                </c:pt>
                <c:pt idx="23983">
                  <c:v>44433.440897233799</c:v>
                </c:pt>
                <c:pt idx="23984">
                  <c:v>44433.460894641205</c:v>
                </c:pt>
                <c:pt idx="23985">
                  <c:v>44433.50322496528</c:v>
                </c:pt>
                <c:pt idx="23986">
                  <c:v>44433.516001365744</c:v>
                </c:pt>
                <c:pt idx="23987">
                  <c:v>44433.520237094905</c:v>
                </c:pt>
                <c:pt idx="23988">
                  <c:v>44433.521522280091</c:v>
                </c:pt>
                <c:pt idx="23989">
                  <c:v>44433.531241307872</c:v>
                </c:pt>
                <c:pt idx="23990">
                  <c:v>44433.533771944443</c:v>
                </c:pt>
                <c:pt idx="23991">
                  <c:v>44433.534439953706</c:v>
                </c:pt>
                <c:pt idx="23992">
                  <c:v>44433.557983483799</c:v>
                </c:pt>
                <c:pt idx="23993">
                  <c:v>44433.569797465279</c:v>
                </c:pt>
                <c:pt idx="23994">
                  <c:v>44433.577934016204</c:v>
                </c:pt>
                <c:pt idx="23995">
                  <c:v>44433.613767523151</c:v>
                </c:pt>
                <c:pt idx="23996">
                  <c:v>44433.633332916666</c:v>
                </c:pt>
                <c:pt idx="23997">
                  <c:v>44433.640642986109</c:v>
                </c:pt>
                <c:pt idx="23998">
                  <c:v>44433.852038611112</c:v>
                </c:pt>
                <c:pt idx="23999">
                  <c:v>44434.166160092595</c:v>
                </c:pt>
                <c:pt idx="24000">
                  <c:v>44434.186945162037</c:v>
                </c:pt>
                <c:pt idx="24001">
                  <c:v>44434.240376504633</c:v>
                </c:pt>
                <c:pt idx="24002">
                  <c:v>44434.281172858799</c:v>
                </c:pt>
                <c:pt idx="24003">
                  <c:v>44434.285802673614</c:v>
                </c:pt>
                <c:pt idx="24004">
                  <c:v>44434.287319236108</c:v>
                </c:pt>
                <c:pt idx="24005">
                  <c:v>44434.287926516205</c:v>
                </c:pt>
                <c:pt idx="24006">
                  <c:v>44434.299651805559</c:v>
                </c:pt>
                <c:pt idx="24007">
                  <c:v>44434.301567858798</c:v>
                </c:pt>
                <c:pt idx="24008">
                  <c:v>44434.304741284723</c:v>
                </c:pt>
                <c:pt idx="24009">
                  <c:v>44434.306307164348</c:v>
                </c:pt>
                <c:pt idx="24010">
                  <c:v>44434.306915266206</c:v>
                </c:pt>
                <c:pt idx="24011">
                  <c:v>44434.359855428243</c:v>
                </c:pt>
                <c:pt idx="24012">
                  <c:v>44434.360295613427</c:v>
                </c:pt>
                <c:pt idx="24013">
                  <c:v>44434.376800231483</c:v>
                </c:pt>
                <c:pt idx="24014">
                  <c:v>44434.386682916665</c:v>
                </c:pt>
                <c:pt idx="24015">
                  <c:v>44434.40180579861</c:v>
                </c:pt>
                <c:pt idx="24016">
                  <c:v>44434.418548252317</c:v>
                </c:pt>
                <c:pt idx="24017">
                  <c:v>44434.421169548608</c:v>
                </c:pt>
                <c:pt idx="24018">
                  <c:v>44434.425795034724</c:v>
                </c:pt>
                <c:pt idx="24019">
                  <c:v>44434.440618194443</c:v>
                </c:pt>
                <c:pt idx="24020">
                  <c:v>44434.441058506942</c:v>
                </c:pt>
                <c:pt idx="24021">
                  <c:v>44434.489939618055</c:v>
                </c:pt>
                <c:pt idx="24022">
                  <c:v>44434.584040347225</c:v>
                </c:pt>
                <c:pt idx="24023">
                  <c:v>44434.614576793982</c:v>
                </c:pt>
                <c:pt idx="24024">
                  <c:v>44434.669901956018</c:v>
                </c:pt>
                <c:pt idx="24025">
                  <c:v>44434.738300960649</c:v>
                </c:pt>
                <c:pt idx="24026">
                  <c:v>44434.738743182868</c:v>
                </c:pt>
                <c:pt idx="24027">
                  <c:v>44435.21794289352</c:v>
                </c:pt>
                <c:pt idx="24028">
                  <c:v>44435.294974629629</c:v>
                </c:pt>
                <c:pt idx="24029">
                  <c:v>44435.295016006945</c:v>
                </c:pt>
                <c:pt idx="24030">
                  <c:v>44435.295185347219</c:v>
                </c:pt>
                <c:pt idx="24031">
                  <c:v>44435.295401550924</c:v>
                </c:pt>
                <c:pt idx="24032">
                  <c:v>44435.295574930555</c:v>
                </c:pt>
                <c:pt idx="24033">
                  <c:v>44435.29694472222</c:v>
                </c:pt>
                <c:pt idx="24034">
                  <c:v>44435.348772164354</c:v>
                </c:pt>
                <c:pt idx="24035">
                  <c:v>44435.420142858798</c:v>
                </c:pt>
                <c:pt idx="24036">
                  <c:v>44435.447040324078</c:v>
                </c:pt>
                <c:pt idx="24037">
                  <c:v>44435.465339814815</c:v>
                </c:pt>
                <c:pt idx="24038">
                  <c:v>44435.482574502312</c:v>
                </c:pt>
                <c:pt idx="24039">
                  <c:v>44435.484267939813</c:v>
                </c:pt>
                <c:pt idx="24040">
                  <c:v>44435.697707465275</c:v>
                </c:pt>
                <c:pt idx="24041">
                  <c:v>44435.701183622688</c:v>
                </c:pt>
                <c:pt idx="24042">
                  <c:v>44435.702386550925</c:v>
                </c:pt>
                <c:pt idx="24043">
                  <c:v>44435.702703738425</c:v>
                </c:pt>
                <c:pt idx="24044">
                  <c:v>44435.703607939817</c:v>
                </c:pt>
                <c:pt idx="24045">
                  <c:v>44435.70639175926</c:v>
                </c:pt>
                <c:pt idx="24046">
                  <c:v>44436.259884016203</c:v>
                </c:pt>
                <c:pt idx="24047">
                  <c:v>44436.283948796299</c:v>
                </c:pt>
                <c:pt idx="24048">
                  <c:v>44436.364907465279</c:v>
                </c:pt>
                <c:pt idx="24049">
                  <c:v>44436.366482928242</c:v>
                </c:pt>
                <c:pt idx="24050">
                  <c:v>44436.408543124999</c:v>
                </c:pt>
                <c:pt idx="24051">
                  <c:v>44436.409899375001</c:v>
                </c:pt>
                <c:pt idx="24052">
                  <c:v>44436.445955648145</c:v>
                </c:pt>
                <c:pt idx="24053">
                  <c:v>44436.514613368054</c:v>
                </c:pt>
                <c:pt idx="24054">
                  <c:v>44436.62635820602</c:v>
                </c:pt>
                <c:pt idx="24055">
                  <c:v>44437.41928814815</c:v>
                </c:pt>
                <c:pt idx="24056">
                  <c:v>44438.295631909721</c:v>
                </c:pt>
                <c:pt idx="24057">
                  <c:v>44438.365979722221</c:v>
                </c:pt>
                <c:pt idx="24058">
                  <c:v>44438.401279965277</c:v>
                </c:pt>
                <c:pt idx="24059">
                  <c:v>44438.496747164354</c:v>
                </c:pt>
                <c:pt idx="24060">
                  <c:v>44438.526868645837</c:v>
                </c:pt>
                <c:pt idx="24061">
                  <c:v>44438.535797164353</c:v>
                </c:pt>
                <c:pt idx="24062">
                  <c:v>44438.557566122683</c:v>
                </c:pt>
                <c:pt idx="24063">
                  <c:v>44438.586698541665</c:v>
                </c:pt>
                <c:pt idx="24064">
                  <c:v>44438.623824166665</c:v>
                </c:pt>
                <c:pt idx="24065">
                  <c:v>44438.65313446759</c:v>
                </c:pt>
                <c:pt idx="24066">
                  <c:v>44438.682152592592</c:v>
                </c:pt>
                <c:pt idx="24067">
                  <c:v>44439.198367997684</c:v>
                </c:pt>
                <c:pt idx="24068">
                  <c:v>44439.221429803241</c:v>
                </c:pt>
                <c:pt idx="24069">
                  <c:v>44439.235894178244</c:v>
                </c:pt>
                <c:pt idx="24070">
                  <c:v>44439.237229375001</c:v>
                </c:pt>
                <c:pt idx="24071">
                  <c:v>44439.238671192128</c:v>
                </c:pt>
                <c:pt idx="24072">
                  <c:v>44439.239622326386</c:v>
                </c:pt>
                <c:pt idx="24073">
                  <c:v>44439.24235552083</c:v>
                </c:pt>
                <c:pt idx="24074">
                  <c:v>44439.24269486111</c:v>
                </c:pt>
                <c:pt idx="24075">
                  <c:v>44439.374376840278</c:v>
                </c:pt>
                <c:pt idx="24076">
                  <c:v>44439.374767870373</c:v>
                </c:pt>
                <c:pt idx="24077">
                  <c:v>44439.41500645833</c:v>
                </c:pt>
                <c:pt idx="24078">
                  <c:v>44439.448600752316</c:v>
                </c:pt>
                <c:pt idx="24079">
                  <c:v>44439.48971736111</c:v>
                </c:pt>
                <c:pt idx="24080">
                  <c:v>44439.497308067126</c:v>
                </c:pt>
                <c:pt idx="24081">
                  <c:v>44439.531416782411</c:v>
                </c:pt>
                <c:pt idx="24082">
                  <c:v>44439.536219224537</c:v>
                </c:pt>
                <c:pt idx="24083">
                  <c:v>44439.542000740737</c:v>
                </c:pt>
                <c:pt idx="24084">
                  <c:v>44439.542650243056</c:v>
                </c:pt>
                <c:pt idx="24085">
                  <c:v>44439.54692969907</c:v>
                </c:pt>
                <c:pt idx="24086">
                  <c:v>44439.552134479163</c:v>
                </c:pt>
                <c:pt idx="24087">
                  <c:v>44439.563498101852</c:v>
                </c:pt>
                <c:pt idx="24088">
                  <c:v>44439.569426759263</c:v>
                </c:pt>
                <c:pt idx="24089">
                  <c:v>44439.576940949075</c:v>
                </c:pt>
                <c:pt idx="24090">
                  <c:v>44439.581969293984</c:v>
                </c:pt>
                <c:pt idx="24091">
                  <c:v>44439.600251967589</c:v>
                </c:pt>
                <c:pt idx="24092">
                  <c:v>44439.684189664353</c:v>
                </c:pt>
                <c:pt idx="24093">
                  <c:v>44439.711479756945</c:v>
                </c:pt>
                <c:pt idx="24094">
                  <c:v>44440.266148252318</c:v>
                </c:pt>
                <c:pt idx="24095">
                  <c:v>44440.269867106479</c:v>
                </c:pt>
                <c:pt idx="24096">
                  <c:v>44440.28541478009</c:v>
                </c:pt>
                <c:pt idx="24097">
                  <c:v>44440.297555138888</c:v>
                </c:pt>
                <c:pt idx="24098">
                  <c:v>44440.363931898151</c:v>
                </c:pt>
                <c:pt idx="24099">
                  <c:v>44440.368488460648</c:v>
                </c:pt>
                <c:pt idx="24100">
                  <c:v>44440.372740081017</c:v>
                </c:pt>
                <c:pt idx="24101">
                  <c:v>44440.380153078702</c:v>
                </c:pt>
                <c:pt idx="24102">
                  <c:v>44440.386210185185</c:v>
                </c:pt>
                <c:pt idx="24103">
                  <c:v>44440.389974212965</c:v>
                </c:pt>
                <c:pt idx="24104">
                  <c:v>44440.43936866898</c:v>
                </c:pt>
                <c:pt idx="24105">
                  <c:v>44440.49572363426</c:v>
                </c:pt>
                <c:pt idx="24106">
                  <c:v>44440.523907951392</c:v>
                </c:pt>
                <c:pt idx="24107">
                  <c:v>44440.609117025466</c:v>
                </c:pt>
                <c:pt idx="24108">
                  <c:v>44440.73096976852</c:v>
                </c:pt>
                <c:pt idx="24109">
                  <c:v>44440.749889988423</c:v>
                </c:pt>
                <c:pt idx="24110">
                  <c:v>44441.197171666667</c:v>
                </c:pt>
                <c:pt idx="24111">
                  <c:v>44441.19837204861</c:v>
                </c:pt>
                <c:pt idx="24112">
                  <c:v>44441.217712685182</c:v>
                </c:pt>
                <c:pt idx="24113">
                  <c:v>44441.221535474535</c:v>
                </c:pt>
                <c:pt idx="24114">
                  <c:v>44441.238905370374</c:v>
                </c:pt>
                <c:pt idx="24115">
                  <c:v>44441.25548295139</c:v>
                </c:pt>
                <c:pt idx="24116">
                  <c:v>44441.259935856484</c:v>
                </c:pt>
                <c:pt idx="24117">
                  <c:v>44441.263628530091</c:v>
                </c:pt>
                <c:pt idx="24118">
                  <c:v>44441.335183240742</c:v>
                </c:pt>
                <c:pt idx="24119">
                  <c:v>44441.361803321757</c:v>
                </c:pt>
                <c:pt idx="24120">
                  <c:v>44441.380951840278</c:v>
                </c:pt>
                <c:pt idx="24121">
                  <c:v>44441.436217314818</c:v>
                </c:pt>
                <c:pt idx="24122">
                  <c:v>44441.449619618055</c:v>
                </c:pt>
                <c:pt idx="24123">
                  <c:v>44441.516907152778</c:v>
                </c:pt>
                <c:pt idx="24124">
                  <c:v>44441.521987569446</c:v>
                </c:pt>
                <c:pt idx="24125">
                  <c:v>44442.174869062503</c:v>
                </c:pt>
                <c:pt idx="24126">
                  <c:v>44442.206900509256</c:v>
                </c:pt>
                <c:pt idx="24127">
                  <c:v>44442.210023136577</c:v>
                </c:pt>
                <c:pt idx="24128">
                  <c:v>44442.217069270831</c:v>
                </c:pt>
                <c:pt idx="24129">
                  <c:v>44442.333043483799</c:v>
                </c:pt>
                <c:pt idx="24130">
                  <c:v>44442.366286990742</c:v>
                </c:pt>
                <c:pt idx="24131">
                  <c:v>44442.475128043981</c:v>
                </c:pt>
                <c:pt idx="24132">
                  <c:v>44444.159417511575</c:v>
                </c:pt>
                <c:pt idx="24133">
                  <c:v>44444.186736331016</c:v>
                </c:pt>
                <c:pt idx="24134">
                  <c:v>44444.191949155094</c:v>
                </c:pt>
                <c:pt idx="24135">
                  <c:v>44444.192302418982</c:v>
                </c:pt>
                <c:pt idx="24136">
                  <c:v>44444.205656134262</c:v>
                </c:pt>
                <c:pt idx="24137">
                  <c:v>44444.260971689815</c:v>
                </c:pt>
                <c:pt idx="24138">
                  <c:v>44444.323776886573</c:v>
                </c:pt>
                <c:pt idx="24139">
                  <c:v>44444.332432557872</c:v>
                </c:pt>
                <c:pt idx="24140">
                  <c:v>44444.351518414354</c:v>
                </c:pt>
                <c:pt idx="24141">
                  <c:v>44444.484922164353</c:v>
                </c:pt>
                <c:pt idx="24142">
                  <c:v>44444.488427395831</c:v>
                </c:pt>
                <c:pt idx="24143">
                  <c:v>44444.492349375003</c:v>
                </c:pt>
                <c:pt idx="24144">
                  <c:v>44444.493958009261</c:v>
                </c:pt>
                <c:pt idx="24145">
                  <c:v>44444.534893518517</c:v>
                </c:pt>
                <c:pt idx="24146">
                  <c:v>44445.236691701386</c:v>
                </c:pt>
                <c:pt idx="24147">
                  <c:v>44445.248916851851</c:v>
                </c:pt>
                <c:pt idx="24148">
                  <c:v>44445.281874189815</c:v>
                </c:pt>
                <c:pt idx="24149">
                  <c:v>44445.283744074077</c:v>
                </c:pt>
                <c:pt idx="24150">
                  <c:v>44445.326175300928</c:v>
                </c:pt>
                <c:pt idx="24151">
                  <c:v>44445.33147957176</c:v>
                </c:pt>
                <c:pt idx="24152">
                  <c:v>44445.366175682873</c:v>
                </c:pt>
                <c:pt idx="24153">
                  <c:v>44445.391820983794</c:v>
                </c:pt>
                <c:pt idx="24154">
                  <c:v>44445.39585483796</c:v>
                </c:pt>
                <c:pt idx="24155">
                  <c:v>44445.400070914351</c:v>
                </c:pt>
                <c:pt idx="24156">
                  <c:v>44445.402233078705</c:v>
                </c:pt>
                <c:pt idx="24157">
                  <c:v>44445.402907280091</c:v>
                </c:pt>
                <c:pt idx="24158">
                  <c:v>44445.405479953704</c:v>
                </c:pt>
                <c:pt idx="24159">
                  <c:v>44445.406667094911</c:v>
                </c:pt>
                <c:pt idx="24160">
                  <c:v>44445.407839502317</c:v>
                </c:pt>
                <c:pt idx="24161">
                  <c:v>44445.411082326391</c:v>
                </c:pt>
                <c:pt idx="24162">
                  <c:v>44445.45149078704</c:v>
                </c:pt>
                <c:pt idx="24163">
                  <c:v>44445.476122685184</c:v>
                </c:pt>
                <c:pt idx="24164">
                  <c:v>44445.488164733797</c:v>
                </c:pt>
                <c:pt idx="24165">
                  <c:v>44445.497419976855</c:v>
                </c:pt>
                <c:pt idx="24166">
                  <c:v>44445.49959728009</c:v>
                </c:pt>
                <c:pt idx="24167">
                  <c:v>44445.501138506945</c:v>
                </c:pt>
                <c:pt idx="24168">
                  <c:v>44445.692153252312</c:v>
                </c:pt>
                <c:pt idx="24169">
                  <c:v>44445.798483888888</c:v>
                </c:pt>
                <c:pt idx="24170">
                  <c:v>44446.23708027778</c:v>
                </c:pt>
                <c:pt idx="24171">
                  <c:v>44446.262348564815</c:v>
                </c:pt>
                <c:pt idx="24172">
                  <c:v>44446.267859027779</c:v>
                </c:pt>
                <c:pt idx="24173">
                  <c:v>44446.271310787037</c:v>
                </c:pt>
                <c:pt idx="24174">
                  <c:v>44446.288878159721</c:v>
                </c:pt>
                <c:pt idx="24175">
                  <c:v>44446.289823842591</c:v>
                </c:pt>
                <c:pt idx="24176">
                  <c:v>44446.294114525466</c:v>
                </c:pt>
                <c:pt idx="24177">
                  <c:v>44446.311496261573</c:v>
                </c:pt>
                <c:pt idx="24178">
                  <c:v>44446.330198333337</c:v>
                </c:pt>
                <c:pt idx="24179">
                  <c:v>44446.345662777778</c:v>
                </c:pt>
                <c:pt idx="24180">
                  <c:v>44446.354689074076</c:v>
                </c:pt>
                <c:pt idx="24181">
                  <c:v>44446.355835960647</c:v>
                </c:pt>
                <c:pt idx="24182">
                  <c:v>44446.364375497687</c:v>
                </c:pt>
                <c:pt idx="24183">
                  <c:v>44446.365490173608</c:v>
                </c:pt>
                <c:pt idx="24184">
                  <c:v>44446.367096493057</c:v>
                </c:pt>
                <c:pt idx="24185">
                  <c:v>44446.382633298614</c:v>
                </c:pt>
                <c:pt idx="24186">
                  <c:v>44446.390287442133</c:v>
                </c:pt>
                <c:pt idx="24187">
                  <c:v>44446.414352430555</c:v>
                </c:pt>
                <c:pt idx="24188">
                  <c:v>44446.415440115743</c:v>
                </c:pt>
                <c:pt idx="24189">
                  <c:v>44446.454451770835</c:v>
                </c:pt>
                <c:pt idx="24190">
                  <c:v>44446.470308159725</c:v>
                </c:pt>
                <c:pt idx="24191">
                  <c:v>44446.474510405096</c:v>
                </c:pt>
                <c:pt idx="24192">
                  <c:v>44446.486482743057</c:v>
                </c:pt>
                <c:pt idx="24193">
                  <c:v>44446.486638055554</c:v>
                </c:pt>
                <c:pt idx="24194">
                  <c:v>44446.496268078707</c:v>
                </c:pt>
                <c:pt idx="24195">
                  <c:v>44446.500607256945</c:v>
                </c:pt>
                <c:pt idx="24196">
                  <c:v>44446.50201517361</c:v>
                </c:pt>
                <c:pt idx="24197">
                  <c:v>44446.50249979167</c:v>
                </c:pt>
                <c:pt idx="24198">
                  <c:v>44446.512430787036</c:v>
                </c:pt>
                <c:pt idx="24199">
                  <c:v>44446.516778657409</c:v>
                </c:pt>
                <c:pt idx="24200">
                  <c:v>44446.525004444447</c:v>
                </c:pt>
                <c:pt idx="24201">
                  <c:v>44446.540558298613</c:v>
                </c:pt>
                <c:pt idx="24202">
                  <c:v>44446.544171168978</c:v>
                </c:pt>
                <c:pt idx="24203">
                  <c:v>44446.549193425926</c:v>
                </c:pt>
                <c:pt idx="24204">
                  <c:v>44446.587283946756</c:v>
                </c:pt>
                <c:pt idx="24205">
                  <c:v>44446.589739664349</c:v>
                </c:pt>
                <c:pt idx="24206">
                  <c:v>44446.590730717595</c:v>
                </c:pt>
                <c:pt idx="24207">
                  <c:v>44446.616785289349</c:v>
                </c:pt>
                <c:pt idx="24208">
                  <c:v>44446.626530416666</c:v>
                </c:pt>
                <c:pt idx="24209">
                  <c:v>44446.632234247685</c:v>
                </c:pt>
                <c:pt idx="24210">
                  <c:v>44446.680362384257</c:v>
                </c:pt>
                <c:pt idx="24211">
                  <c:v>44446.687841076389</c:v>
                </c:pt>
                <c:pt idx="24212">
                  <c:v>44446.689828472219</c:v>
                </c:pt>
                <c:pt idx="24213">
                  <c:v>44446.69114210648</c:v>
                </c:pt>
                <c:pt idx="24214">
                  <c:v>44446.744877164354</c:v>
                </c:pt>
                <c:pt idx="24215">
                  <c:v>44446.754204953701</c:v>
                </c:pt>
                <c:pt idx="24216">
                  <c:v>44446.782199872687</c:v>
                </c:pt>
                <c:pt idx="24217">
                  <c:v>44447.134131689818</c:v>
                </c:pt>
                <c:pt idx="24218">
                  <c:v>44447.188926666669</c:v>
                </c:pt>
                <c:pt idx="24219">
                  <c:v>44447.19125434028</c:v>
                </c:pt>
                <c:pt idx="24220">
                  <c:v>44447.192523680555</c:v>
                </c:pt>
                <c:pt idx="24221">
                  <c:v>44447.209312013889</c:v>
                </c:pt>
                <c:pt idx="24222">
                  <c:v>44447.218640254629</c:v>
                </c:pt>
                <c:pt idx="24223">
                  <c:v>44447.222810798608</c:v>
                </c:pt>
                <c:pt idx="24224">
                  <c:v>44447.233287800926</c:v>
                </c:pt>
                <c:pt idx="24225">
                  <c:v>44447.235538541667</c:v>
                </c:pt>
                <c:pt idx="24226">
                  <c:v>44447.260407187503</c:v>
                </c:pt>
                <c:pt idx="24227">
                  <c:v>44447.262166550929</c:v>
                </c:pt>
                <c:pt idx="24228">
                  <c:v>44447.287502199077</c:v>
                </c:pt>
                <c:pt idx="24229">
                  <c:v>44447.34070320602</c:v>
                </c:pt>
                <c:pt idx="24230">
                  <c:v>44447.349102337961</c:v>
                </c:pt>
                <c:pt idx="24231">
                  <c:v>44447.349387997689</c:v>
                </c:pt>
                <c:pt idx="24232">
                  <c:v>44447.355083518516</c:v>
                </c:pt>
                <c:pt idx="24233">
                  <c:v>44447.363338333336</c:v>
                </c:pt>
                <c:pt idx="24234">
                  <c:v>44447.38260527778</c:v>
                </c:pt>
                <c:pt idx="24235">
                  <c:v>44447.402232708337</c:v>
                </c:pt>
                <c:pt idx="24236">
                  <c:v>44447.474243564815</c:v>
                </c:pt>
                <c:pt idx="24237">
                  <c:v>44447.524682986113</c:v>
                </c:pt>
                <c:pt idx="24238">
                  <c:v>44447.53722244213</c:v>
                </c:pt>
                <c:pt idx="24239">
                  <c:v>44447.540790752311</c:v>
                </c:pt>
                <c:pt idx="24240">
                  <c:v>44448.1828956713</c:v>
                </c:pt>
                <c:pt idx="24241">
                  <c:v>44448.194094282408</c:v>
                </c:pt>
                <c:pt idx="24242">
                  <c:v>44448.207827245373</c:v>
                </c:pt>
                <c:pt idx="24243">
                  <c:v>44448.219662905096</c:v>
                </c:pt>
                <c:pt idx="24244">
                  <c:v>44448.224999756945</c:v>
                </c:pt>
                <c:pt idx="24245">
                  <c:v>44448.246475752312</c:v>
                </c:pt>
                <c:pt idx="24246">
                  <c:v>44448.283220763886</c:v>
                </c:pt>
                <c:pt idx="24247">
                  <c:v>44448.2847296412</c:v>
                </c:pt>
                <c:pt idx="24248">
                  <c:v>44448.39389728009</c:v>
                </c:pt>
                <c:pt idx="24249">
                  <c:v>44448.469472476849</c:v>
                </c:pt>
                <c:pt idx="24250">
                  <c:v>44448.474030543985</c:v>
                </c:pt>
                <c:pt idx="24251">
                  <c:v>44448.475589525464</c:v>
                </c:pt>
                <c:pt idx="24252">
                  <c:v>44448.477347766202</c:v>
                </c:pt>
                <c:pt idx="24253">
                  <c:v>44448.541432986109</c:v>
                </c:pt>
                <c:pt idx="24254">
                  <c:v>44448.55413827546</c:v>
                </c:pt>
                <c:pt idx="24255">
                  <c:v>44448.768951608799</c:v>
                </c:pt>
                <c:pt idx="24256">
                  <c:v>44448.770964004631</c:v>
                </c:pt>
                <c:pt idx="24257">
                  <c:v>44449.157940347221</c:v>
                </c:pt>
                <c:pt idx="24258">
                  <c:v>44449.215735370373</c:v>
                </c:pt>
                <c:pt idx="24259">
                  <c:v>44449.271646238427</c:v>
                </c:pt>
                <c:pt idx="24260">
                  <c:v>44449.275055543978</c:v>
                </c:pt>
                <c:pt idx="24261">
                  <c:v>44449.290577835651</c:v>
                </c:pt>
                <c:pt idx="24262">
                  <c:v>44449.329041400466</c:v>
                </c:pt>
                <c:pt idx="24263">
                  <c:v>44449.349727673609</c:v>
                </c:pt>
                <c:pt idx="24264">
                  <c:v>44449.358923831016</c:v>
                </c:pt>
                <c:pt idx="24265">
                  <c:v>44449.35952377315</c:v>
                </c:pt>
                <c:pt idx="24266">
                  <c:v>44449.362409479167</c:v>
                </c:pt>
                <c:pt idx="24267">
                  <c:v>44449.363537164354</c:v>
                </c:pt>
                <c:pt idx="24268">
                  <c:v>44449.373152754626</c:v>
                </c:pt>
                <c:pt idx="24269">
                  <c:v>44449.468221249997</c:v>
                </c:pt>
                <c:pt idx="24270">
                  <c:v>44449.479933923612</c:v>
                </c:pt>
                <c:pt idx="24271">
                  <c:v>44449.484068275466</c:v>
                </c:pt>
                <c:pt idx="24272">
                  <c:v>44449.496714074077</c:v>
                </c:pt>
                <c:pt idx="24273">
                  <c:v>44449.499937418979</c:v>
                </c:pt>
                <c:pt idx="24274">
                  <c:v>44449.500210289349</c:v>
                </c:pt>
                <c:pt idx="24275">
                  <c:v>44449.506134953706</c:v>
                </c:pt>
                <c:pt idx="24276">
                  <c:v>44449.508303506947</c:v>
                </c:pt>
                <c:pt idx="24277">
                  <c:v>44449.526043576392</c:v>
                </c:pt>
                <c:pt idx="24278">
                  <c:v>44450.180580358799</c:v>
                </c:pt>
                <c:pt idx="24279">
                  <c:v>44450.297232094905</c:v>
                </c:pt>
                <c:pt idx="24280">
                  <c:v>44450.443660104167</c:v>
                </c:pt>
                <c:pt idx="24281">
                  <c:v>44450.460436053239</c:v>
                </c:pt>
                <c:pt idx="24282">
                  <c:v>44450.460462418981</c:v>
                </c:pt>
                <c:pt idx="24283">
                  <c:v>44451.24540806713</c:v>
                </c:pt>
                <c:pt idx="24284">
                  <c:v>44451.336962905094</c:v>
                </c:pt>
                <c:pt idx="24285">
                  <c:v>44451.374982407404</c:v>
                </c:pt>
                <c:pt idx="24286">
                  <c:v>44452.126285740742</c:v>
                </c:pt>
                <c:pt idx="24287">
                  <c:v>44452.175137951388</c:v>
                </c:pt>
                <c:pt idx="24288">
                  <c:v>44452.175276087961</c:v>
                </c:pt>
                <c:pt idx="24289">
                  <c:v>44452.204067615741</c:v>
                </c:pt>
                <c:pt idx="24290">
                  <c:v>44452.230428368057</c:v>
                </c:pt>
                <c:pt idx="24291">
                  <c:v>44452.267512615741</c:v>
                </c:pt>
                <c:pt idx="24292">
                  <c:v>44452.26772841435</c:v>
                </c:pt>
                <c:pt idx="24293">
                  <c:v>44452.31979966435</c:v>
                </c:pt>
                <c:pt idx="24294">
                  <c:v>44452.326389814814</c:v>
                </c:pt>
                <c:pt idx="24295">
                  <c:v>44452.326752326386</c:v>
                </c:pt>
                <c:pt idx="24296">
                  <c:v>44452.328065856484</c:v>
                </c:pt>
                <c:pt idx="24297">
                  <c:v>44452.34133265046</c:v>
                </c:pt>
                <c:pt idx="24298">
                  <c:v>44452.364693680553</c:v>
                </c:pt>
                <c:pt idx="24299">
                  <c:v>44452.536469872684</c:v>
                </c:pt>
                <c:pt idx="24300">
                  <c:v>44452.545547685186</c:v>
                </c:pt>
                <c:pt idx="24301">
                  <c:v>44453.246025289351</c:v>
                </c:pt>
                <c:pt idx="24302">
                  <c:v>44453.246978657407</c:v>
                </c:pt>
                <c:pt idx="24303">
                  <c:v>44453.247478564816</c:v>
                </c:pt>
                <c:pt idx="24304">
                  <c:v>44453.247549618056</c:v>
                </c:pt>
                <c:pt idx="24305">
                  <c:v>44453.284567175928</c:v>
                </c:pt>
                <c:pt idx="24306">
                  <c:v>44453.285844953702</c:v>
                </c:pt>
                <c:pt idx="24307">
                  <c:v>44453.286141909724</c:v>
                </c:pt>
                <c:pt idx="24308">
                  <c:v>44453.286964305553</c:v>
                </c:pt>
                <c:pt idx="24309">
                  <c:v>44453.295535972225</c:v>
                </c:pt>
                <c:pt idx="24310">
                  <c:v>44453.32297267361</c:v>
                </c:pt>
                <c:pt idx="24311">
                  <c:v>44453.326866342592</c:v>
                </c:pt>
                <c:pt idx="24312">
                  <c:v>44453.327208287039</c:v>
                </c:pt>
                <c:pt idx="24313">
                  <c:v>44453.32810013889</c:v>
                </c:pt>
                <c:pt idx="24314">
                  <c:v>44453.344810069444</c:v>
                </c:pt>
                <c:pt idx="24315">
                  <c:v>44453.392793425926</c:v>
                </c:pt>
                <c:pt idx="24316">
                  <c:v>44453.393320740739</c:v>
                </c:pt>
                <c:pt idx="24317">
                  <c:v>44453.467288483793</c:v>
                </c:pt>
                <c:pt idx="24318">
                  <c:v>44453.467932337961</c:v>
                </c:pt>
                <c:pt idx="24319">
                  <c:v>44453.510365729169</c:v>
                </c:pt>
                <c:pt idx="24320">
                  <c:v>44453.510533206019</c:v>
                </c:pt>
                <c:pt idx="24321">
                  <c:v>44453.594641365744</c:v>
                </c:pt>
                <c:pt idx="24322">
                  <c:v>44453.595020717592</c:v>
                </c:pt>
                <c:pt idx="24323">
                  <c:v>44453.700501331019</c:v>
                </c:pt>
                <c:pt idx="24324">
                  <c:v>44453.747167754627</c:v>
                </c:pt>
                <c:pt idx="24325">
                  <c:v>44453.752202731484</c:v>
                </c:pt>
                <c:pt idx="24326">
                  <c:v>44453.752386192129</c:v>
                </c:pt>
                <c:pt idx="24327">
                  <c:v>44453.753517847224</c:v>
                </c:pt>
                <c:pt idx="24328">
                  <c:v>44453.755470659722</c:v>
                </c:pt>
                <c:pt idx="24329">
                  <c:v>44453.757335462964</c:v>
                </c:pt>
                <c:pt idx="24330">
                  <c:v>44453.764378645836</c:v>
                </c:pt>
                <c:pt idx="24331">
                  <c:v>44454.228469178241</c:v>
                </c:pt>
                <c:pt idx="24332">
                  <c:v>44454.245385428243</c:v>
                </c:pt>
                <c:pt idx="24333">
                  <c:v>44454.248200509261</c:v>
                </c:pt>
                <c:pt idx="24334">
                  <c:v>44454.408570474538</c:v>
                </c:pt>
                <c:pt idx="24335">
                  <c:v>44454.413351493058</c:v>
                </c:pt>
                <c:pt idx="24336">
                  <c:v>44454.461310949075</c:v>
                </c:pt>
                <c:pt idx="24337">
                  <c:v>44454.461984444446</c:v>
                </c:pt>
                <c:pt idx="24338">
                  <c:v>44454.470543796298</c:v>
                </c:pt>
                <c:pt idx="24339">
                  <c:v>44454.639926388889</c:v>
                </c:pt>
                <c:pt idx="24340">
                  <c:v>44455.111378472226</c:v>
                </c:pt>
                <c:pt idx="24341">
                  <c:v>44455.11654318287</c:v>
                </c:pt>
                <c:pt idx="24342">
                  <c:v>44455.223685150464</c:v>
                </c:pt>
                <c:pt idx="24343">
                  <c:v>44455.229299259256</c:v>
                </c:pt>
                <c:pt idx="24344">
                  <c:v>44455.230070046295</c:v>
                </c:pt>
                <c:pt idx="24345">
                  <c:v>44455.266176377314</c:v>
                </c:pt>
                <c:pt idx="24346">
                  <c:v>44455.285495081022</c:v>
                </c:pt>
                <c:pt idx="24347">
                  <c:v>44455.286485486111</c:v>
                </c:pt>
                <c:pt idx="24348">
                  <c:v>44455.316281956017</c:v>
                </c:pt>
                <c:pt idx="24349">
                  <c:v>44455.327762106484</c:v>
                </c:pt>
                <c:pt idx="24350">
                  <c:v>44455.355125891205</c:v>
                </c:pt>
                <c:pt idx="24351">
                  <c:v>44455.356126469909</c:v>
                </c:pt>
                <c:pt idx="24352">
                  <c:v>44455.356657997683</c:v>
                </c:pt>
                <c:pt idx="24353">
                  <c:v>44455.406009618055</c:v>
                </c:pt>
                <c:pt idx="24354">
                  <c:v>44455.408158472223</c:v>
                </c:pt>
                <c:pt idx="24355">
                  <c:v>44455.423782210652</c:v>
                </c:pt>
                <c:pt idx="24356">
                  <c:v>44455.433336481481</c:v>
                </c:pt>
                <c:pt idx="24357">
                  <c:v>44455.484785868059</c:v>
                </c:pt>
                <c:pt idx="24358">
                  <c:v>44455.490768252312</c:v>
                </c:pt>
                <c:pt idx="24359">
                  <c:v>44455.606000763888</c:v>
                </c:pt>
                <c:pt idx="24360">
                  <c:v>44456.202214120371</c:v>
                </c:pt>
                <c:pt idx="24361">
                  <c:v>44456.360235</c:v>
                </c:pt>
                <c:pt idx="24362">
                  <c:v>44456.364148553243</c:v>
                </c:pt>
                <c:pt idx="24363">
                  <c:v>44456.41613553241</c:v>
                </c:pt>
                <c:pt idx="24364">
                  <c:v>44456.424634166666</c:v>
                </c:pt>
                <c:pt idx="24365">
                  <c:v>44456.654261006945</c:v>
                </c:pt>
                <c:pt idx="24366">
                  <c:v>44456.707914282408</c:v>
                </c:pt>
                <c:pt idx="24367">
                  <c:v>44456.974801400465</c:v>
                </c:pt>
                <c:pt idx="24368">
                  <c:v>44457.122338935187</c:v>
                </c:pt>
                <c:pt idx="24369">
                  <c:v>44457.695879340281</c:v>
                </c:pt>
                <c:pt idx="24370">
                  <c:v>44457.753054108798</c:v>
                </c:pt>
                <c:pt idx="24371">
                  <c:v>44458.523708229164</c:v>
                </c:pt>
                <c:pt idx="24372">
                  <c:v>44458.555778159724</c:v>
                </c:pt>
                <c:pt idx="24373">
                  <c:v>44458.628835914351</c:v>
                </c:pt>
                <c:pt idx="24374">
                  <c:v>44459.177615636574</c:v>
                </c:pt>
                <c:pt idx="24375">
                  <c:v>44459.19384039352</c:v>
                </c:pt>
                <c:pt idx="24376">
                  <c:v>44459.337845208334</c:v>
                </c:pt>
                <c:pt idx="24377">
                  <c:v>44459.355051041668</c:v>
                </c:pt>
                <c:pt idx="24378">
                  <c:v>44459.355487314817</c:v>
                </c:pt>
                <c:pt idx="24379">
                  <c:v>44459.355908032405</c:v>
                </c:pt>
                <c:pt idx="24380">
                  <c:v>44459.369385092592</c:v>
                </c:pt>
                <c:pt idx="24381">
                  <c:v>44459.375446458333</c:v>
                </c:pt>
                <c:pt idx="24382">
                  <c:v>44459.413165324077</c:v>
                </c:pt>
                <c:pt idx="24383">
                  <c:v>44459.421155972224</c:v>
                </c:pt>
                <c:pt idx="24384">
                  <c:v>44459.45080741898</c:v>
                </c:pt>
                <c:pt idx="24385">
                  <c:v>44459.463715150465</c:v>
                </c:pt>
                <c:pt idx="24386">
                  <c:v>44459.468480416668</c:v>
                </c:pt>
                <c:pt idx="24387">
                  <c:v>44459.469566782405</c:v>
                </c:pt>
                <c:pt idx="24388">
                  <c:v>44459.473165694442</c:v>
                </c:pt>
                <c:pt idx="24389">
                  <c:v>44459.484288645835</c:v>
                </c:pt>
                <c:pt idx="24390">
                  <c:v>44459.485292430552</c:v>
                </c:pt>
                <c:pt idx="24391">
                  <c:v>44459.490866527776</c:v>
                </c:pt>
                <c:pt idx="24392">
                  <c:v>44459.560624699072</c:v>
                </c:pt>
                <c:pt idx="24393">
                  <c:v>44459.612004270835</c:v>
                </c:pt>
                <c:pt idx="24394">
                  <c:v>44459.667024490744</c:v>
                </c:pt>
                <c:pt idx="24395">
                  <c:v>44459.697337418984</c:v>
                </c:pt>
                <c:pt idx="24396">
                  <c:v>44460.150099259263</c:v>
                </c:pt>
                <c:pt idx="24397">
                  <c:v>44460.275184895836</c:v>
                </c:pt>
                <c:pt idx="24398">
                  <c:v>44460.338078993052</c:v>
                </c:pt>
                <c:pt idx="24399">
                  <c:v>44460.350400254632</c:v>
                </c:pt>
                <c:pt idx="24400">
                  <c:v>44460.359652754632</c:v>
                </c:pt>
                <c:pt idx="24401">
                  <c:v>44460.397763229164</c:v>
                </c:pt>
                <c:pt idx="24402">
                  <c:v>44460.399718761575</c:v>
                </c:pt>
                <c:pt idx="24403">
                  <c:v>44460.450914143519</c:v>
                </c:pt>
                <c:pt idx="24404">
                  <c:v>44460.499560081022</c:v>
                </c:pt>
                <c:pt idx="24405">
                  <c:v>44460.598536712962</c:v>
                </c:pt>
                <c:pt idx="24406">
                  <c:v>44460.692154074073</c:v>
                </c:pt>
                <c:pt idx="24407">
                  <c:v>44460.70816584491</c:v>
                </c:pt>
                <c:pt idx="24408">
                  <c:v>44460.71058215278</c:v>
                </c:pt>
                <c:pt idx="24409">
                  <c:v>44461.195565937502</c:v>
                </c:pt>
                <c:pt idx="24410">
                  <c:v>44461.199155706017</c:v>
                </c:pt>
                <c:pt idx="24411">
                  <c:v>44461.202221354164</c:v>
                </c:pt>
                <c:pt idx="24412">
                  <c:v>44461.208951967594</c:v>
                </c:pt>
                <c:pt idx="24413">
                  <c:v>44461.212768888887</c:v>
                </c:pt>
                <c:pt idx="24414">
                  <c:v>44461.218054259261</c:v>
                </c:pt>
                <c:pt idx="24415">
                  <c:v>44461.221699201385</c:v>
                </c:pt>
                <c:pt idx="24416">
                  <c:v>44461.230281284719</c:v>
                </c:pt>
                <c:pt idx="24417">
                  <c:v>44461.23226553241</c:v>
                </c:pt>
                <c:pt idx="24418">
                  <c:v>44461.331007083332</c:v>
                </c:pt>
                <c:pt idx="24419">
                  <c:v>44461.333342604164</c:v>
                </c:pt>
                <c:pt idx="24420">
                  <c:v>44461.403585798609</c:v>
                </c:pt>
                <c:pt idx="24421">
                  <c:v>44461.459360752313</c:v>
                </c:pt>
                <c:pt idx="24422">
                  <c:v>44461.490377893519</c:v>
                </c:pt>
                <c:pt idx="24423">
                  <c:v>44461.496128425926</c:v>
                </c:pt>
                <c:pt idx="24424">
                  <c:v>44461.652041354166</c:v>
                </c:pt>
                <c:pt idx="24425">
                  <c:v>44462.103723125001</c:v>
                </c:pt>
                <c:pt idx="24426">
                  <c:v>44462.171356377316</c:v>
                </c:pt>
                <c:pt idx="24427">
                  <c:v>44462.362349340277</c:v>
                </c:pt>
                <c:pt idx="24428">
                  <c:v>44462.362759120369</c:v>
                </c:pt>
                <c:pt idx="24429">
                  <c:v>44462.525331550925</c:v>
                </c:pt>
                <c:pt idx="24430">
                  <c:v>44462.604897141202</c:v>
                </c:pt>
                <c:pt idx="24431">
                  <c:v>44463.163353495373</c:v>
                </c:pt>
                <c:pt idx="24432">
                  <c:v>44463.188596388885</c:v>
                </c:pt>
                <c:pt idx="24433">
                  <c:v>44463.190041099537</c:v>
                </c:pt>
                <c:pt idx="24434">
                  <c:v>44463.191652256945</c:v>
                </c:pt>
                <c:pt idx="24435">
                  <c:v>44463.255771909724</c:v>
                </c:pt>
                <c:pt idx="24436">
                  <c:v>44463.331844780092</c:v>
                </c:pt>
                <c:pt idx="24437">
                  <c:v>44463.337637199074</c:v>
                </c:pt>
                <c:pt idx="24438">
                  <c:v>44463.342393935185</c:v>
                </c:pt>
                <c:pt idx="24439">
                  <c:v>44463.349092881945</c:v>
                </c:pt>
                <c:pt idx="24440">
                  <c:v>44463.371882395833</c:v>
                </c:pt>
                <c:pt idx="24441">
                  <c:v>44463.418769560187</c:v>
                </c:pt>
                <c:pt idx="24442">
                  <c:v>44463.501311157408</c:v>
                </c:pt>
                <c:pt idx="24443">
                  <c:v>44463.543254780096</c:v>
                </c:pt>
                <c:pt idx="24444">
                  <c:v>44463.574095659722</c:v>
                </c:pt>
                <c:pt idx="24445">
                  <c:v>44463.597513831017</c:v>
                </c:pt>
                <c:pt idx="24446">
                  <c:v>44464.30004923611</c:v>
                </c:pt>
                <c:pt idx="24447">
                  <c:v>44464.601837719907</c:v>
                </c:pt>
                <c:pt idx="24448">
                  <c:v>44465.714998113428</c:v>
                </c:pt>
                <c:pt idx="24449">
                  <c:v>44466.245332928243</c:v>
                </c:pt>
                <c:pt idx="24450">
                  <c:v>44466.332237256946</c:v>
                </c:pt>
                <c:pt idx="24451">
                  <c:v>44466.333795092592</c:v>
                </c:pt>
                <c:pt idx="24452">
                  <c:v>44466.356380752317</c:v>
                </c:pt>
                <c:pt idx="24453">
                  <c:v>44466.391506122687</c:v>
                </c:pt>
                <c:pt idx="24454">
                  <c:v>44466.446273194444</c:v>
                </c:pt>
                <c:pt idx="24455">
                  <c:v>44466.497582928241</c:v>
                </c:pt>
                <c:pt idx="24456">
                  <c:v>44466.657061064812</c:v>
                </c:pt>
                <c:pt idx="24457">
                  <c:v>44466.658196388889</c:v>
                </c:pt>
                <c:pt idx="24458">
                  <c:v>44466.725446087963</c:v>
                </c:pt>
                <c:pt idx="24459">
                  <c:v>44466.729961134261</c:v>
                </c:pt>
                <c:pt idx="24460">
                  <c:v>44467.193499525463</c:v>
                </c:pt>
                <c:pt idx="24461">
                  <c:v>44467.210732604166</c:v>
                </c:pt>
                <c:pt idx="24462">
                  <c:v>44467.212022997686</c:v>
                </c:pt>
                <c:pt idx="24463">
                  <c:v>44467.239588668985</c:v>
                </c:pt>
                <c:pt idx="24464">
                  <c:v>44467.248185763892</c:v>
                </c:pt>
                <c:pt idx="24465">
                  <c:v>44467.330035219908</c:v>
                </c:pt>
                <c:pt idx="24466">
                  <c:v>44467.348049421293</c:v>
                </c:pt>
                <c:pt idx="24467">
                  <c:v>44467.351952129633</c:v>
                </c:pt>
                <c:pt idx="24468">
                  <c:v>44467.36548443287</c:v>
                </c:pt>
                <c:pt idx="24469">
                  <c:v>44467.396550555553</c:v>
                </c:pt>
                <c:pt idx="24470">
                  <c:v>44467.431137037034</c:v>
                </c:pt>
                <c:pt idx="24471">
                  <c:v>44467.492341435187</c:v>
                </c:pt>
                <c:pt idx="24472">
                  <c:v>44467.522379525464</c:v>
                </c:pt>
                <c:pt idx="24473">
                  <c:v>44467.52364929398</c:v>
                </c:pt>
                <c:pt idx="24474">
                  <c:v>44467.668890844907</c:v>
                </c:pt>
                <c:pt idx="24475">
                  <c:v>44467.689337187498</c:v>
                </c:pt>
                <c:pt idx="24476">
                  <c:v>44467.702885011575</c:v>
                </c:pt>
                <c:pt idx="24477">
                  <c:v>44468.240251574076</c:v>
                </c:pt>
                <c:pt idx="24478">
                  <c:v>44468.243891666665</c:v>
                </c:pt>
                <c:pt idx="24479">
                  <c:v>44468.245538900461</c:v>
                </c:pt>
                <c:pt idx="24480">
                  <c:v>44468.305038275466</c:v>
                </c:pt>
                <c:pt idx="24481">
                  <c:v>44468.366607696757</c:v>
                </c:pt>
                <c:pt idx="24482">
                  <c:v>44468.390778819441</c:v>
                </c:pt>
                <c:pt idx="24483">
                  <c:v>44468.408010104169</c:v>
                </c:pt>
                <c:pt idx="24484">
                  <c:v>44468.415140682868</c:v>
                </c:pt>
                <c:pt idx="24485">
                  <c:v>44468.426459062503</c:v>
                </c:pt>
                <c:pt idx="24486">
                  <c:v>44468.459669178243</c:v>
                </c:pt>
                <c:pt idx="24487">
                  <c:v>44468.468464675927</c:v>
                </c:pt>
                <c:pt idx="24488">
                  <c:v>44468.478400057873</c:v>
                </c:pt>
                <c:pt idx="24489">
                  <c:v>44468.489469756947</c:v>
                </c:pt>
                <c:pt idx="24490">
                  <c:v>44468.528357499999</c:v>
                </c:pt>
                <c:pt idx="24491">
                  <c:v>44468.539330879627</c:v>
                </c:pt>
                <c:pt idx="24492">
                  <c:v>44468.552596863425</c:v>
                </c:pt>
                <c:pt idx="24493">
                  <c:v>44468.552853946756</c:v>
                </c:pt>
                <c:pt idx="24494">
                  <c:v>44468.556379965281</c:v>
                </c:pt>
                <c:pt idx="24495">
                  <c:v>44468.562282523148</c:v>
                </c:pt>
                <c:pt idx="24496">
                  <c:v>44468.562417696761</c:v>
                </c:pt>
                <c:pt idx="24497">
                  <c:v>44469.151249224538</c:v>
                </c:pt>
                <c:pt idx="24498">
                  <c:v>44469.256561203707</c:v>
                </c:pt>
                <c:pt idx="24499">
                  <c:v>44469.33718949074</c:v>
                </c:pt>
                <c:pt idx="24500">
                  <c:v>44469.337516898151</c:v>
                </c:pt>
                <c:pt idx="24501">
                  <c:v>44469.491033483799</c:v>
                </c:pt>
                <c:pt idx="24502">
                  <c:v>44470.048095578706</c:v>
                </c:pt>
                <c:pt idx="24503">
                  <c:v>44470.277183240738</c:v>
                </c:pt>
                <c:pt idx="24504">
                  <c:v>44470.280243263885</c:v>
                </c:pt>
                <c:pt idx="24505">
                  <c:v>44470.2809371412</c:v>
                </c:pt>
                <c:pt idx="24506">
                  <c:v>44470.282008773145</c:v>
                </c:pt>
                <c:pt idx="24507">
                  <c:v>44470.284529259261</c:v>
                </c:pt>
                <c:pt idx="24508">
                  <c:v>44470.289350115738</c:v>
                </c:pt>
                <c:pt idx="24509">
                  <c:v>44470.29642677083</c:v>
                </c:pt>
                <c:pt idx="24510">
                  <c:v>44470.325044618054</c:v>
                </c:pt>
                <c:pt idx="24511">
                  <c:v>44470.347120543978</c:v>
                </c:pt>
                <c:pt idx="24512">
                  <c:v>44470.385180300924</c:v>
                </c:pt>
                <c:pt idx="24513">
                  <c:v>44470.38800770833</c:v>
                </c:pt>
                <c:pt idx="24514">
                  <c:v>44470.423157037039</c:v>
                </c:pt>
                <c:pt idx="24515">
                  <c:v>44470.497485775464</c:v>
                </c:pt>
                <c:pt idx="24516">
                  <c:v>44470.504978703706</c:v>
                </c:pt>
                <c:pt idx="24517">
                  <c:v>44470.532040555554</c:v>
                </c:pt>
                <c:pt idx="24518">
                  <c:v>44470.54482171296</c:v>
                </c:pt>
                <c:pt idx="24519">
                  <c:v>44470.545408136575</c:v>
                </c:pt>
                <c:pt idx="24520">
                  <c:v>44470.58279630787</c:v>
                </c:pt>
                <c:pt idx="24521">
                  <c:v>44470.592089409722</c:v>
                </c:pt>
                <c:pt idx="24522">
                  <c:v>44470.592467187496</c:v>
                </c:pt>
                <c:pt idx="24523">
                  <c:v>44470.775574270832</c:v>
                </c:pt>
                <c:pt idx="24524">
                  <c:v>44470.982707465279</c:v>
                </c:pt>
                <c:pt idx="24525">
                  <c:v>44471.237032129633</c:v>
                </c:pt>
                <c:pt idx="24526">
                  <c:v>44471.25990646991</c:v>
                </c:pt>
                <c:pt idx="24527">
                  <c:v>44472.323312418979</c:v>
                </c:pt>
                <c:pt idx="24528">
                  <c:v>44472.323562337966</c:v>
                </c:pt>
                <c:pt idx="24529">
                  <c:v>44472.332919953704</c:v>
                </c:pt>
                <c:pt idx="24530">
                  <c:v>44472.366382291664</c:v>
                </c:pt>
                <c:pt idx="24531">
                  <c:v>44472.368609201389</c:v>
                </c:pt>
                <c:pt idx="24532">
                  <c:v>44472.374611030093</c:v>
                </c:pt>
                <c:pt idx="24533">
                  <c:v>44472.381568229168</c:v>
                </c:pt>
                <c:pt idx="24534">
                  <c:v>44472.598289386573</c:v>
                </c:pt>
                <c:pt idx="24535">
                  <c:v>44473.04041814815</c:v>
                </c:pt>
                <c:pt idx="24536">
                  <c:v>44473.209647511576</c:v>
                </c:pt>
                <c:pt idx="24537">
                  <c:v>44473.221829594906</c:v>
                </c:pt>
                <c:pt idx="24538">
                  <c:v>44473.228189837966</c:v>
                </c:pt>
                <c:pt idx="24539">
                  <c:v>44473.318428101855</c:v>
                </c:pt>
                <c:pt idx="24540">
                  <c:v>44473.331781250003</c:v>
                </c:pt>
                <c:pt idx="24541">
                  <c:v>44473.332712442127</c:v>
                </c:pt>
                <c:pt idx="24542">
                  <c:v>44473.333177905093</c:v>
                </c:pt>
                <c:pt idx="24543">
                  <c:v>44473.354044872685</c:v>
                </c:pt>
                <c:pt idx="24544">
                  <c:v>44473.361820798615</c:v>
                </c:pt>
                <c:pt idx="24545">
                  <c:v>44473.382615486109</c:v>
                </c:pt>
                <c:pt idx="24546">
                  <c:v>44473.404459108795</c:v>
                </c:pt>
                <c:pt idx="24547">
                  <c:v>44473.419011342594</c:v>
                </c:pt>
                <c:pt idx="24548">
                  <c:v>44473.426053495372</c:v>
                </c:pt>
                <c:pt idx="24549">
                  <c:v>44473.438504849539</c:v>
                </c:pt>
                <c:pt idx="24550">
                  <c:v>44473.449511192128</c:v>
                </c:pt>
                <c:pt idx="24551">
                  <c:v>44473.498105023151</c:v>
                </c:pt>
                <c:pt idx="24552">
                  <c:v>44473.681229849535</c:v>
                </c:pt>
                <c:pt idx="24553">
                  <c:v>44473.688427858797</c:v>
                </c:pt>
                <c:pt idx="24554">
                  <c:v>44474.178318506943</c:v>
                </c:pt>
                <c:pt idx="24555">
                  <c:v>44474.186500243057</c:v>
                </c:pt>
                <c:pt idx="24556">
                  <c:v>44474.219838124998</c:v>
                </c:pt>
                <c:pt idx="24557">
                  <c:v>44474.224634872684</c:v>
                </c:pt>
                <c:pt idx="24558">
                  <c:v>44474.269976736112</c:v>
                </c:pt>
                <c:pt idx="24559">
                  <c:v>44474.290278715278</c:v>
                </c:pt>
                <c:pt idx="24560">
                  <c:v>44474.297766307871</c:v>
                </c:pt>
                <c:pt idx="24561">
                  <c:v>44474.34516733796</c:v>
                </c:pt>
                <c:pt idx="24562">
                  <c:v>44474.389457453704</c:v>
                </c:pt>
                <c:pt idx="24563">
                  <c:v>44474.42517722222</c:v>
                </c:pt>
                <c:pt idx="24564">
                  <c:v>44474.429455439815</c:v>
                </c:pt>
                <c:pt idx="24565">
                  <c:v>44474.464475879628</c:v>
                </c:pt>
                <c:pt idx="24566">
                  <c:v>44474.465141574074</c:v>
                </c:pt>
                <c:pt idx="24567">
                  <c:v>44474.466479641203</c:v>
                </c:pt>
                <c:pt idx="24568">
                  <c:v>44474.499760879633</c:v>
                </c:pt>
                <c:pt idx="24569">
                  <c:v>44474.555639791666</c:v>
                </c:pt>
                <c:pt idx="24570">
                  <c:v>44474.567026574077</c:v>
                </c:pt>
                <c:pt idx="24571">
                  <c:v>44474.704047361112</c:v>
                </c:pt>
                <c:pt idx="24572">
                  <c:v>44474.707692233795</c:v>
                </c:pt>
                <c:pt idx="24573">
                  <c:v>44474.912602500001</c:v>
                </c:pt>
                <c:pt idx="24574">
                  <c:v>44474.913138819444</c:v>
                </c:pt>
                <c:pt idx="24575">
                  <c:v>44474.916415624997</c:v>
                </c:pt>
                <c:pt idx="24576">
                  <c:v>44475.090249444445</c:v>
                </c:pt>
                <c:pt idx="24577">
                  <c:v>44475.093837175926</c:v>
                </c:pt>
                <c:pt idx="24578">
                  <c:v>44475.128559340279</c:v>
                </c:pt>
                <c:pt idx="24579">
                  <c:v>44475.176649768517</c:v>
                </c:pt>
                <c:pt idx="24580">
                  <c:v>44475.187099039351</c:v>
                </c:pt>
                <c:pt idx="24581">
                  <c:v>44475.248480185182</c:v>
                </c:pt>
                <c:pt idx="24582">
                  <c:v>44475.252471041669</c:v>
                </c:pt>
                <c:pt idx="24583">
                  <c:v>44475.329693229163</c:v>
                </c:pt>
                <c:pt idx="24584">
                  <c:v>44475.354351585651</c:v>
                </c:pt>
                <c:pt idx="24585">
                  <c:v>44475.357944328702</c:v>
                </c:pt>
                <c:pt idx="24586">
                  <c:v>44475.358167951388</c:v>
                </c:pt>
                <c:pt idx="24587">
                  <c:v>44475.388342881946</c:v>
                </c:pt>
                <c:pt idx="24588">
                  <c:v>44475.491884884257</c:v>
                </c:pt>
                <c:pt idx="24589">
                  <c:v>44475.494723206015</c:v>
                </c:pt>
                <c:pt idx="24590">
                  <c:v>44475.49793273148</c:v>
                </c:pt>
                <c:pt idx="24591">
                  <c:v>44475.51628048611</c:v>
                </c:pt>
                <c:pt idx="24592">
                  <c:v>44475.516588425926</c:v>
                </c:pt>
                <c:pt idx="24593">
                  <c:v>44475.518809872687</c:v>
                </c:pt>
                <c:pt idx="24594">
                  <c:v>44475.519345925924</c:v>
                </c:pt>
                <c:pt idx="24595">
                  <c:v>44475.519652013892</c:v>
                </c:pt>
                <c:pt idx="24596">
                  <c:v>44475.519837326392</c:v>
                </c:pt>
                <c:pt idx="24597">
                  <c:v>44475.520726284725</c:v>
                </c:pt>
                <c:pt idx="24598">
                  <c:v>44475.524529895833</c:v>
                </c:pt>
                <c:pt idx="24599">
                  <c:v>44475.579498078703</c:v>
                </c:pt>
                <c:pt idx="24600">
                  <c:v>44475.63503351852</c:v>
                </c:pt>
                <c:pt idx="24601">
                  <c:v>44475.64475230324</c:v>
                </c:pt>
                <c:pt idx="24602">
                  <c:v>44475.700376747685</c:v>
                </c:pt>
                <c:pt idx="24603">
                  <c:v>44475.728274537039</c:v>
                </c:pt>
                <c:pt idx="24604">
                  <c:v>44475.731845543982</c:v>
                </c:pt>
                <c:pt idx="24605">
                  <c:v>44475.785427650466</c:v>
                </c:pt>
                <c:pt idx="24606">
                  <c:v>44475.787659004629</c:v>
                </c:pt>
                <c:pt idx="24607">
                  <c:v>44476.152362013891</c:v>
                </c:pt>
                <c:pt idx="24608">
                  <c:v>44476.235403599538</c:v>
                </c:pt>
                <c:pt idx="24609">
                  <c:v>44476.321234907409</c:v>
                </c:pt>
                <c:pt idx="24610">
                  <c:v>44476.322945127315</c:v>
                </c:pt>
                <c:pt idx="24611">
                  <c:v>44476.326630057869</c:v>
                </c:pt>
                <c:pt idx="24612">
                  <c:v>44476.33188834491</c:v>
                </c:pt>
                <c:pt idx="24613">
                  <c:v>44476.436122060186</c:v>
                </c:pt>
                <c:pt idx="24614">
                  <c:v>44476.438955393518</c:v>
                </c:pt>
                <c:pt idx="24615">
                  <c:v>44476.560769814816</c:v>
                </c:pt>
                <c:pt idx="24616">
                  <c:v>44476.602251689816</c:v>
                </c:pt>
                <c:pt idx="24617">
                  <c:v>44476.621842372682</c:v>
                </c:pt>
                <c:pt idx="24618">
                  <c:v>44476.629101076389</c:v>
                </c:pt>
                <c:pt idx="24619">
                  <c:v>44476.649897719908</c:v>
                </c:pt>
                <c:pt idx="24620">
                  <c:v>44476.661640914353</c:v>
                </c:pt>
                <c:pt idx="24621">
                  <c:v>44476.708072256944</c:v>
                </c:pt>
                <c:pt idx="24622">
                  <c:v>44476.70909423611</c:v>
                </c:pt>
                <c:pt idx="24623">
                  <c:v>44476.715261828707</c:v>
                </c:pt>
                <c:pt idx="24624">
                  <c:v>44476.782975069444</c:v>
                </c:pt>
                <c:pt idx="24625">
                  <c:v>44476.863221018517</c:v>
                </c:pt>
                <c:pt idx="24626">
                  <c:v>44476.870027094905</c:v>
                </c:pt>
                <c:pt idx="24627">
                  <c:v>44476.872709201387</c:v>
                </c:pt>
                <c:pt idx="24628">
                  <c:v>44477.107941388887</c:v>
                </c:pt>
                <c:pt idx="24629">
                  <c:v>44477.146009039352</c:v>
                </c:pt>
                <c:pt idx="24630">
                  <c:v>44477.147647175923</c:v>
                </c:pt>
                <c:pt idx="24631">
                  <c:v>44477.154845092591</c:v>
                </c:pt>
                <c:pt idx="24632">
                  <c:v>44477.172883460647</c:v>
                </c:pt>
                <c:pt idx="24633">
                  <c:v>44477.176868356481</c:v>
                </c:pt>
                <c:pt idx="24634">
                  <c:v>44477.193893819443</c:v>
                </c:pt>
                <c:pt idx="24635">
                  <c:v>44477.257178263892</c:v>
                </c:pt>
                <c:pt idx="24636">
                  <c:v>44477.261953472225</c:v>
                </c:pt>
                <c:pt idx="24637">
                  <c:v>44477.266994803242</c:v>
                </c:pt>
                <c:pt idx="24638">
                  <c:v>44477.284886458336</c:v>
                </c:pt>
                <c:pt idx="24639">
                  <c:v>44477.307972789349</c:v>
                </c:pt>
                <c:pt idx="24640">
                  <c:v>44477.321746712965</c:v>
                </c:pt>
                <c:pt idx="24641">
                  <c:v>44477.335333784722</c:v>
                </c:pt>
                <c:pt idx="24642">
                  <c:v>44477.338772129631</c:v>
                </c:pt>
                <c:pt idx="24643">
                  <c:v>44477.345302361115</c:v>
                </c:pt>
                <c:pt idx="24644">
                  <c:v>44477.359531180555</c:v>
                </c:pt>
                <c:pt idx="24645">
                  <c:v>44477.360602430555</c:v>
                </c:pt>
                <c:pt idx="24646">
                  <c:v>44477.370695451391</c:v>
                </c:pt>
                <c:pt idx="24647">
                  <c:v>44477.372489560184</c:v>
                </c:pt>
                <c:pt idx="24648">
                  <c:v>44477.377114664348</c:v>
                </c:pt>
                <c:pt idx="24649">
                  <c:v>44477.378465393522</c:v>
                </c:pt>
                <c:pt idx="24650">
                  <c:v>44477.382114004628</c:v>
                </c:pt>
                <c:pt idx="24651">
                  <c:v>44477.384315694442</c:v>
                </c:pt>
                <c:pt idx="24652">
                  <c:v>44477.490227372684</c:v>
                </c:pt>
                <c:pt idx="24653">
                  <c:v>44477.505669398146</c:v>
                </c:pt>
                <c:pt idx="24654">
                  <c:v>44477.545340416669</c:v>
                </c:pt>
                <c:pt idx="24655">
                  <c:v>44477.546280590279</c:v>
                </c:pt>
                <c:pt idx="24656">
                  <c:v>44477.55090923611</c:v>
                </c:pt>
                <c:pt idx="24657">
                  <c:v>44477.747334340274</c:v>
                </c:pt>
                <c:pt idx="24658">
                  <c:v>44477.901633020832</c:v>
                </c:pt>
                <c:pt idx="24659">
                  <c:v>44477.902477476855</c:v>
                </c:pt>
                <c:pt idx="24660">
                  <c:v>44478.218514050925</c:v>
                </c:pt>
                <c:pt idx="24661">
                  <c:v>44478.256258703703</c:v>
                </c:pt>
                <c:pt idx="24662">
                  <c:v>44478.296138981481</c:v>
                </c:pt>
                <c:pt idx="24663">
                  <c:v>44478.303547048614</c:v>
                </c:pt>
                <c:pt idx="24664">
                  <c:v>44478.317898078705</c:v>
                </c:pt>
                <c:pt idx="24665">
                  <c:v>44478.371707569444</c:v>
                </c:pt>
                <c:pt idx="24666">
                  <c:v>44479.220802800926</c:v>
                </c:pt>
                <c:pt idx="24667">
                  <c:v>44479.719001620368</c:v>
                </c:pt>
                <c:pt idx="24668">
                  <c:v>44480.207366944443</c:v>
                </c:pt>
                <c:pt idx="24669">
                  <c:v>44480.216993865739</c:v>
                </c:pt>
                <c:pt idx="24670">
                  <c:v>44480.217614016205</c:v>
                </c:pt>
                <c:pt idx="24671">
                  <c:v>44480.235603287038</c:v>
                </c:pt>
                <c:pt idx="24672">
                  <c:v>44480.258255474539</c:v>
                </c:pt>
                <c:pt idx="24673">
                  <c:v>44480.268159768515</c:v>
                </c:pt>
                <c:pt idx="24674">
                  <c:v>44480.28288215278</c:v>
                </c:pt>
                <c:pt idx="24675">
                  <c:v>44480.400923587964</c:v>
                </c:pt>
                <c:pt idx="24676">
                  <c:v>44480.429113634258</c:v>
                </c:pt>
                <c:pt idx="24677">
                  <c:v>44480.432759618052</c:v>
                </c:pt>
                <c:pt idx="24678">
                  <c:v>44480.44132085648</c:v>
                </c:pt>
                <c:pt idx="24679">
                  <c:v>44480.459901655093</c:v>
                </c:pt>
                <c:pt idx="24680">
                  <c:v>44480.535541562502</c:v>
                </c:pt>
                <c:pt idx="24681">
                  <c:v>44480.549346122687</c:v>
                </c:pt>
                <c:pt idx="24682">
                  <c:v>44480.552683368056</c:v>
                </c:pt>
                <c:pt idx="24683">
                  <c:v>44480.567023460651</c:v>
                </c:pt>
                <c:pt idx="24684">
                  <c:v>44480.569621736111</c:v>
                </c:pt>
                <c:pt idx="24685">
                  <c:v>44480.61127209491</c:v>
                </c:pt>
                <c:pt idx="24686">
                  <c:v>44480.642019444444</c:v>
                </c:pt>
                <c:pt idx="24687">
                  <c:v>44480.943265578702</c:v>
                </c:pt>
                <c:pt idx="24688">
                  <c:v>44481.01112826389</c:v>
                </c:pt>
                <c:pt idx="24689">
                  <c:v>44481.068039710648</c:v>
                </c:pt>
                <c:pt idx="24690">
                  <c:v>44481.135895185187</c:v>
                </c:pt>
                <c:pt idx="24691">
                  <c:v>44481.14964113426</c:v>
                </c:pt>
                <c:pt idx="24692">
                  <c:v>44481.159203414354</c:v>
                </c:pt>
                <c:pt idx="24693">
                  <c:v>44481.249173171294</c:v>
                </c:pt>
                <c:pt idx="24694">
                  <c:v>44481.266015775465</c:v>
                </c:pt>
                <c:pt idx="24695">
                  <c:v>44481.269096585645</c:v>
                </c:pt>
                <c:pt idx="24696">
                  <c:v>44481.294255787034</c:v>
                </c:pt>
                <c:pt idx="24697">
                  <c:v>44481.340639780094</c:v>
                </c:pt>
                <c:pt idx="24698">
                  <c:v>44481.349096087964</c:v>
                </c:pt>
                <c:pt idx="24699">
                  <c:v>44481.3502859375</c:v>
                </c:pt>
                <c:pt idx="24700">
                  <c:v>44481.38313465278</c:v>
                </c:pt>
                <c:pt idx="24701">
                  <c:v>44481.385346909723</c:v>
                </c:pt>
                <c:pt idx="24702">
                  <c:v>44481.443560023145</c:v>
                </c:pt>
                <c:pt idx="24703">
                  <c:v>44481.596803599539</c:v>
                </c:pt>
                <c:pt idx="24704">
                  <c:v>44482.149074791669</c:v>
                </c:pt>
                <c:pt idx="24705">
                  <c:v>44482.150096504629</c:v>
                </c:pt>
                <c:pt idx="24706">
                  <c:v>44482.221292638889</c:v>
                </c:pt>
                <c:pt idx="24707">
                  <c:v>44482.24573052083</c:v>
                </c:pt>
                <c:pt idx="24708">
                  <c:v>44482.269384409723</c:v>
                </c:pt>
                <c:pt idx="24709">
                  <c:v>44482.270330601852</c:v>
                </c:pt>
                <c:pt idx="24710">
                  <c:v>44482.273903171299</c:v>
                </c:pt>
                <c:pt idx="24711">
                  <c:v>44482.38381472222</c:v>
                </c:pt>
                <c:pt idx="24712">
                  <c:v>44482.454505833331</c:v>
                </c:pt>
                <c:pt idx="24713">
                  <c:v>44482.469591365742</c:v>
                </c:pt>
                <c:pt idx="24714">
                  <c:v>44482.490164120369</c:v>
                </c:pt>
                <c:pt idx="24715">
                  <c:v>44482.495742500003</c:v>
                </c:pt>
                <c:pt idx="24716">
                  <c:v>44482.508271099534</c:v>
                </c:pt>
                <c:pt idx="24717">
                  <c:v>44482.968988761575</c:v>
                </c:pt>
                <c:pt idx="24718">
                  <c:v>44483.017786273151</c:v>
                </c:pt>
                <c:pt idx="24719">
                  <c:v>44483.103698425926</c:v>
                </c:pt>
                <c:pt idx="24720">
                  <c:v>44483.169618900465</c:v>
                </c:pt>
                <c:pt idx="24721">
                  <c:v>44483.176024618057</c:v>
                </c:pt>
                <c:pt idx="24722">
                  <c:v>44483.193437476853</c:v>
                </c:pt>
                <c:pt idx="24723">
                  <c:v>44483.201698414348</c:v>
                </c:pt>
                <c:pt idx="24724">
                  <c:v>44483.275600520836</c:v>
                </c:pt>
                <c:pt idx="24725">
                  <c:v>44483.281314965279</c:v>
                </c:pt>
                <c:pt idx="24726">
                  <c:v>44483.283249340275</c:v>
                </c:pt>
                <c:pt idx="24727">
                  <c:v>44483.340866145831</c:v>
                </c:pt>
                <c:pt idx="24728">
                  <c:v>44483.344623634257</c:v>
                </c:pt>
                <c:pt idx="24729">
                  <c:v>44483.358906516201</c:v>
                </c:pt>
                <c:pt idx="24730">
                  <c:v>44483.360169988424</c:v>
                </c:pt>
                <c:pt idx="24731">
                  <c:v>44483.363254675925</c:v>
                </c:pt>
                <c:pt idx="24732">
                  <c:v>44483.366398425926</c:v>
                </c:pt>
                <c:pt idx="24733">
                  <c:v>44483.367737361114</c:v>
                </c:pt>
                <c:pt idx="24734">
                  <c:v>44483.371707268518</c:v>
                </c:pt>
                <c:pt idx="24735">
                  <c:v>44483.477046666667</c:v>
                </c:pt>
                <c:pt idx="24736">
                  <c:v>44483.500888969909</c:v>
                </c:pt>
                <c:pt idx="24737">
                  <c:v>44483.503970150465</c:v>
                </c:pt>
                <c:pt idx="24738">
                  <c:v>44483.510459537036</c:v>
                </c:pt>
                <c:pt idx="24739">
                  <c:v>44483.539036620372</c:v>
                </c:pt>
                <c:pt idx="24740">
                  <c:v>44483.586722986111</c:v>
                </c:pt>
                <c:pt idx="24741">
                  <c:v>44483.674886678244</c:v>
                </c:pt>
                <c:pt idx="24742">
                  <c:v>44483.716997488424</c:v>
                </c:pt>
                <c:pt idx="24743">
                  <c:v>44484.064042569444</c:v>
                </c:pt>
                <c:pt idx="24744">
                  <c:v>44484.122265196762</c:v>
                </c:pt>
                <c:pt idx="24745">
                  <c:v>44484.158615682871</c:v>
                </c:pt>
                <c:pt idx="24746">
                  <c:v>44484.21844689815</c:v>
                </c:pt>
                <c:pt idx="24747">
                  <c:v>44484.227400127318</c:v>
                </c:pt>
                <c:pt idx="24748">
                  <c:v>44484.351871226849</c:v>
                </c:pt>
                <c:pt idx="24749">
                  <c:v>44484.358075729164</c:v>
                </c:pt>
                <c:pt idx="24750">
                  <c:v>44484.358896342594</c:v>
                </c:pt>
                <c:pt idx="24751">
                  <c:v>44484.359054201392</c:v>
                </c:pt>
                <c:pt idx="24752">
                  <c:v>44484.650998344907</c:v>
                </c:pt>
                <c:pt idx="24753">
                  <c:v>44485.198253159724</c:v>
                </c:pt>
                <c:pt idx="24754">
                  <c:v>44485.343544930554</c:v>
                </c:pt>
                <c:pt idx="24755">
                  <c:v>44485.367370370368</c:v>
                </c:pt>
                <c:pt idx="24756">
                  <c:v>44485.404169837966</c:v>
                </c:pt>
                <c:pt idx="24757">
                  <c:v>44485.549363819446</c:v>
                </c:pt>
                <c:pt idx="24758">
                  <c:v>44485.876348877318</c:v>
                </c:pt>
                <c:pt idx="24759">
                  <c:v>44486.206749745368</c:v>
                </c:pt>
                <c:pt idx="24760">
                  <c:v>44486.685449444441</c:v>
                </c:pt>
                <c:pt idx="24761">
                  <c:v>44487.136060543984</c:v>
                </c:pt>
                <c:pt idx="24762">
                  <c:v>44487.258940057873</c:v>
                </c:pt>
                <c:pt idx="24763">
                  <c:v>44487.279966493057</c:v>
                </c:pt>
                <c:pt idx="24764">
                  <c:v>44487.329717071756</c:v>
                </c:pt>
                <c:pt idx="24765">
                  <c:v>44487.332363067129</c:v>
                </c:pt>
                <c:pt idx="24766">
                  <c:v>44487.333699861112</c:v>
                </c:pt>
                <c:pt idx="24767">
                  <c:v>44487.336046828706</c:v>
                </c:pt>
                <c:pt idx="24768">
                  <c:v>44487.340939965281</c:v>
                </c:pt>
                <c:pt idx="24769">
                  <c:v>44487.403231793978</c:v>
                </c:pt>
                <c:pt idx="24770">
                  <c:v>44487.404490173612</c:v>
                </c:pt>
                <c:pt idx="24771">
                  <c:v>44487.704573067131</c:v>
                </c:pt>
                <c:pt idx="24772">
                  <c:v>44488.217118136577</c:v>
                </c:pt>
                <c:pt idx="24773">
                  <c:v>44488.236289768516</c:v>
                </c:pt>
                <c:pt idx="24774">
                  <c:v>44488.261583657404</c:v>
                </c:pt>
                <c:pt idx="24775">
                  <c:v>44488.264839618052</c:v>
                </c:pt>
                <c:pt idx="24776">
                  <c:v>44488.269871597222</c:v>
                </c:pt>
                <c:pt idx="24777">
                  <c:v>44488.275861354166</c:v>
                </c:pt>
                <c:pt idx="24778">
                  <c:v>44488.278318715275</c:v>
                </c:pt>
                <c:pt idx="24779">
                  <c:v>44488.313693912038</c:v>
                </c:pt>
                <c:pt idx="24780">
                  <c:v>44488.396629953706</c:v>
                </c:pt>
                <c:pt idx="24781">
                  <c:v>44488.400011134261</c:v>
                </c:pt>
                <c:pt idx="24782">
                  <c:v>44488.428313854165</c:v>
                </c:pt>
                <c:pt idx="24783">
                  <c:v>44488.445005347225</c:v>
                </c:pt>
                <c:pt idx="24784">
                  <c:v>44488.453637025465</c:v>
                </c:pt>
                <c:pt idx="24785">
                  <c:v>44488.471817187499</c:v>
                </c:pt>
                <c:pt idx="24786">
                  <c:v>44488.516725243055</c:v>
                </c:pt>
                <c:pt idx="24787">
                  <c:v>44488.543065972219</c:v>
                </c:pt>
                <c:pt idx="24788">
                  <c:v>44488.561912314814</c:v>
                </c:pt>
                <c:pt idx="24789">
                  <c:v>44488.570277303239</c:v>
                </c:pt>
                <c:pt idx="24790">
                  <c:v>44488.619347905093</c:v>
                </c:pt>
                <c:pt idx="24791">
                  <c:v>44488.620598865738</c:v>
                </c:pt>
                <c:pt idx="24792">
                  <c:v>44488.658748773145</c:v>
                </c:pt>
                <c:pt idx="24793">
                  <c:v>44488.667615868057</c:v>
                </c:pt>
                <c:pt idx="24794">
                  <c:v>44488.704268229165</c:v>
                </c:pt>
                <c:pt idx="24795">
                  <c:v>44488.751039479168</c:v>
                </c:pt>
                <c:pt idx="24796">
                  <c:v>44489.063101284723</c:v>
                </c:pt>
                <c:pt idx="24797">
                  <c:v>44489.154708032409</c:v>
                </c:pt>
                <c:pt idx="24798">
                  <c:v>44489.207402893517</c:v>
                </c:pt>
                <c:pt idx="24799">
                  <c:v>44489.248821469904</c:v>
                </c:pt>
                <c:pt idx="24800">
                  <c:v>44489.24899172454</c:v>
                </c:pt>
                <c:pt idx="24801">
                  <c:v>44489.273430706016</c:v>
                </c:pt>
                <c:pt idx="24802">
                  <c:v>44489.28551170139</c:v>
                </c:pt>
                <c:pt idx="24803">
                  <c:v>44489.286004652779</c:v>
                </c:pt>
                <c:pt idx="24804">
                  <c:v>44489.331004768515</c:v>
                </c:pt>
                <c:pt idx="24805">
                  <c:v>44489.355387847223</c:v>
                </c:pt>
                <c:pt idx="24806">
                  <c:v>44489.390114548609</c:v>
                </c:pt>
                <c:pt idx="24807">
                  <c:v>44489.406817997682</c:v>
                </c:pt>
                <c:pt idx="24808">
                  <c:v>44489.411053252312</c:v>
                </c:pt>
                <c:pt idx="24809">
                  <c:v>44489.452102013885</c:v>
                </c:pt>
                <c:pt idx="24810">
                  <c:v>44489.519989803244</c:v>
                </c:pt>
                <c:pt idx="24811">
                  <c:v>44489.541482789355</c:v>
                </c:pt>
                <c:pt idx="24812">
                  <c:v>44489.545572395837</c:v>
                </c:pt>
                <c:pt idx="24813">
                  <c:v>44489.545958379633</c:v>
                </c:pt>
                <c:pt idx="24814">
                  <c:v>44489.546002476854</c:v>
                </c:pt>
                <c:pt idx="24815">
                  <c:v>44489.548487754633</c:v>
                </c:pt>
                <c:pt idx="24816">
                  <c:v>44489.549879247686</c:v>
                </c:pt>
                <c:pt idx="24817">
                  <c:v>44489.552218391203</c:v>
                </c:pt>
                <c:pt idx="24818">
                  <c:v>44489.56988638889</c:v>
                </c:pt>
                <c:pt idx="24819">
                  <c:v>44489.632811365744</c:v>
                </c:pt>
                <c:pt idx="24820">
                  <c:v>44489.673952743055</c:v>
                </c:pt>
                <c:pt idx="24821">
                  <c:v>44489.674930428242</c:v>
                </c:pt>
                <c:pt idx="24822">
                  <c:v>44489.681072858795</c:v>
                </c:pt>
                <c:pt idx="24823">
                  <c:v>44489.684111377312</c:v>
                </c:pt>
                <c:pt idx="24824">
                  <c:v>44489.712009201387</c:v>
                </c:pt>
                <c:pt idx="24825">
                  <c:v>44489.724437523146</c:v>
                </c:pt>
                <c:pt idx="24826">
                  <c:v>44489.729311817129</c:v>
                </c:pt>
                <c:pt idx="24827">
                  <c:v>44489.743857256944</c:v>
                </c:pt>
                <c:pt idx="24828">
                  <c:v>44489.745093067133</c:v>
                </c:pt>
                <c:pt idx="24829">
                  <c:v>44489.753411377314</c:v>
                </c:pt>
                <c:pt idx="24830">
                  <c:v>44490.244285231478</c:v>
                </c:pt>
                <c:pt idx="24831">
                  <c:v>44490.246647835651</c:v>
                </c:pt>
                <c:pt idx="24832">
                  <c:v>44490.248399675926</c:v>
                </c:pt>
                <c:pt idx="24833">
                  <c:v>44490.257351388886</c:v>
                </c:pt>
                <c:pt idx="24834">
                  <c:v>44490.318669062501</c:v>
                </c:pt>
                <c:pt idx="24835">
                  <c:v>44490.353233113427</c:v>
                </c:pt>
                <c:pt idx="24836">
                  <c:v>44490.420281446757</c:v>
                </c:pt>
                <c:pt idx="24837">
                  <c:v>44490.446555046299</c:v>
                </c:pt>
                <c:pt idx="24838">
                  <c:v>44490.450224502318</c:v>
                </c:pt>
                <c:pt idx="24839">
                  <c:v>44490.455192673609</c:v>
                </c:pt>
                <c:pt idx="24840">
                  <c:v>44490.491446157408</c:v>
                </c:pt>
                <c:pt idx="24841">
                  <c:v>44490.530839467596</c:v>
                </c:pt>
                <c:pt idx="24842">
                  <c:v>44490.535792141207</c:v>
                </c:pt>
                <c:pt idx="24843">
                  <c:v>44490.705781944445</c:v>
                </c:pt>
                <c:pt idx="24844">
                  <c:v>44491.131446018517</c:v>
                </c:pt>
                <c:pt idx="24845">
                  <c:v>44491.16233097222</c:v>
                </c:pt>
                <c:pt idx="24846">
                  <c:v>44491.271678206016</c:v>
                </c:pt>
                <c:pt idx="24847">
                  <c:v>44491.281417754632</c:v>
                </c:pt>
                <c:pt idx="24848">
                  <c:v>44491.326971180555</c:v>
                </c:pt>
                <c:pt idx="24849">
                  <c:v>44491.328910138887</c:v>
                </c:pt>
                <c:pt idx="24850">
                  <c:v>44491.329797361112</c:v>
                </c:pt>
                <c:pt idx="24851">
                  <c:v>44491.333131412037</c:v>
                </c:pt>
                <c:pt idx="24852">
                  <c:v>44491.349385127316</c:v>
                </c:pt>
                <c:pt idx="24853">
                  <c:v>44491.353355324078</c:v>
                </c:pt>
                <c:pt idx="24854">
                  <c:v>44491.370355497682</c:v>
                </c:pt>
                <c:pt idx="24855">
                  <c:v>44491.37201259259</c:v>
                </c:pt>
                <c:pt idx="24856">
                  <c:v>44491.383875891202</c:v>
                </c:pt>
                <c:pt idx="24857">
                  <c:v>44491.387706678244</c:v>
                </c:pt>
                <c:pt idx="24858">
                  <c:v>44491.449387893517</c:v>
                </c:pt>
                <c:pt idx="24859">
                  <c:v>44491.457189386572</c:v>
                </c:pt>
                <c:pt idx="24860">
                  <c:v>44491.486860636571</c:v>
                </c:pt>
                <c:pt idx="24861">
                  <c:v>44491.490549467591</c:v>
                </c:pt>
                <c:pt idx="24862">
                  <c:v>44491.54310934028</c:v>
                </c:pt>
                <c:pt idx="24863">
                  <c:v>44491.544157685188</c:v>
                </c:pt>
                <c:pt idx="24864">
                  <c:v>44491.550667662035</c:v>
                </c:pt>
                <c:pt idx="24865">
                  <c:v>44491.560492789351</c:v>
                </c:pt>
                <c:pt idx="24866">
                  <c:v>44491.566615358795</c:v>
                </c:pt>
                <c:pt idx="24867">
                  <c:v>44491.572883865738</c:v>
                </c:pt>
                <c:pt idx="24868">
                  <c:v>44491.58188539352</c:v>
                </c:pt>
                <c:pt idx="24869">
                  <c:v>44491.638555821759</c:v>
                </c:pt>
                <c:pt idx="24870">
                  <c:v>44491.641774884258</c:v>
                </c:pt>
                <c:pt idx="24871">
                  <c:v>44491.655689375002</c:v>
                </c:pt>
                <c:pt idx="24872">
                  <c:v>44491.661732881941</c:v>
                </c:pt>
                <c:pt idx="24873">
                  <c:v>44491.677467476853</c:v>
                </c:pt>
                <c:pt idx="24874">
                  <c:v>44491.679639722221</c:v>
                </c:pt>
                <c:pt idx="24875">
                  <c:v>44491.679853333335</c:v>
                </c:pt>
                <c:pt idx="24876">
                  <c:v>44491.680775196757</c:v>
                </c:pt>
                <c:pt idx="24877">
                  <c:v>44491.693858541665</c:v>
                </c:pt>
                <c:pt idx="24878">
                  <c:v>44491.755569421293</c:v>
                </c:pt>
                <c:pt idx="24879">
                  <c:v>44492.195069050926</c:v>
                </c:pt>
                <c:pt idx="24880">
                  <c:v>44492.758087569448</c:v>
                </c:pt>
                <c:pt idx="24881">
                  <c:v>44493.127874409722</c:v>
                </c:pt>
                <c:pt idx="24882">
                  <c:v>44493.148977106481</c:v>
                </c:pt>
                <c:pt idx="24883">
                  <c:v>44493.180897997685</c:v>
                </c:pt>
                <c:pt idx="24884">
                  <c:v>44493.223620856479</c:v>
                </c:pt>
                <c:pt idx="24885">
                  <c:v>44493.334473391202</c:v>
                </c:pt>
                <c:pt idx="24886">
                  <c:v>44493.462444074074</c:v>
                </c:pt>
                <c:pt idx="24887">
                  <c:v>44494.202285833337</c:v>
                </c:pt>
                <c:pt idx="24888">
                  <c:v>44494.211042071758</c:v>
                </c:pt>
                <c:pt idx="24889">
                  <c:v>44494.334900439811</c:v>
                </c:pt>
                <c:pt idx="24890">
                  <c:v>44494.498096145835</c:v>
                </c:pt>
                <c:pt idx="24891">
                  <c:v>44494.501566932871</c:v>
                </c:pt>
                <c:pt idx="24892">
                  <c:v>44494.509114340275</c:v>
                </c:pt>
                <c:pt idx="24893">
                  <c:v>44494.576920312502</c:v>
                </c:pt>
                <c:pt idx="24894">
                  <c:v>44494.579080127318</c:v>
                </c:pt>
                <c:pt idx="24895">
                  <c:v>44494.581506030096</c:v>
                </c:pt>
                <c:pt idx="24896">
                  <c:v>44494.599331608799</c:v>
                </c:pt>
                <c:pt idx="24897">
                  <c:v>44494.683368437501</c:v>
                </c:pt>
                <c:pt idx="24898">
                  <c:v>44495.273630717595</c:v>
                </c:pt>
                <c:pt idx="24899">
                  <c:v>44495.274433634258</c:v>
                </c:pt>
                <c:pt idx="24900">
                  <c:v>44495.291310104163</c:v>
                </c:pt>
                <c:pt idx="24901">
                  <c:v>44495.328413136573</c:v>
                </c:pt>
                <c:pt idx="24902">
                  <c:v>44495.340712488425</c:v>
                </c:pt>
                <c:pt idx="24903">
                  <c:v>44495.343202881944</c:v>
                </c:pt>
                <c:pt idx="24904">
                  <c:v>44495.463319363429</c:v>
                </c:pt>
                <c:pt idx="24905">
                  <c:v>44495.464483692129</c:v>
                </c:pt>
                <c:pt idx="24906">
                  <c:v>44495.467008807871</c:v>
                </c:pt>
                <c:pt idx="24907">
                  <c:v>44495.481699166667</c:v>
                </c:pt>
                <c:pt idx="24908">
                  <c:v>44495.493848495367</c:v>
                </c:pt>
                <c:pt idx="24909">
                  <c:v>44495.558730555553</c:v>
                </c:pt>
                <c:pt idx="24910">
                  <c:v>44495.561930162039</c:v>
                </c:pt>
                <c:pt idx="24911">
                  <c:v>44495.603675104168</c:v>
                </c:pt>
                <c:pt idx="24912">
                  <c:v>44495.610003194444</c:v>
                </c:pt>
                <c:pt idx="24913">
                  <c:v>44495.610581759262</c:v>
                </c:pt>
                <c:pt idx="24914">
                  <c:v>44495.677247719905</c:v>
                </c:pt>
                <c:pt idx="24915">
                  <c:v>44495.696807754626</c:v>
                </c:pt>
                <c:pt idx="24916">
                  <c:v>44495.727510625002</c:v>
                </c:pt>
                <c:pt idx="24917">
                  <c:v>44495.738997187502</c:v>
                </c:pt>
                <c:pt idx="24918">
                  <c:v>44495.792097361111</c:v>
                </c:pt>
                <c:pt idx="24919">
                  <c:v>44495.979263819441</c:v>
                </c:pt>
                <c:pt idx="24920">
                  <c:v>44495.981297824073</c:v>
                </c:pt>
                <c:pt idx="24921">
                  <c:v>44495.988355138892</c:v>
                </c:pt>
                <c:pt idx="24922">
                  <c:v>44495.993006851852</c:v>
                </c:pt>
                <c:pt idx="24923">
                  <c:v>44496.010082916669</c:v>
                </c:pt>
                <c:pt idx="24924">
                  <c:v>44496.01131277778</c:v>
                </c:pt>
                <c:pt idx="24925">
                  <c:v>44496.017347407411</c:v>
                </c:pt>
                <c:pt idx="24926">
                  <c:v>44496.044306655094</c:v>
                </c:pt>
                <c:pt idx="24927">
                  <c:v>44496.10543891204</c:v>
                </c:pt>
                <c:pt idx="24928">
                  <c:v>44496.128697418979</c:v>
                </c:pt>
                <c:pt idx="24929">
                  <c:v>44496.159823680558</c:v>
                </c:pt>
                <c:pt idx="24930">
                  <c:v>44496.183643321761</c:v>
                </c:pt>
                <c:pt idx="24931">
                  <c:v>44496.191829502313</c:v>
                </c:pt>
                <c:pt idx="24932">
                  <c:v>44496.220666122688</c:v>
                </c:pt>
                <c:pt idx="24933">
                  <c:v>44496.249530023146</c:v>
                </c:pt>
                <c:pt idx="24934">
                  <c:v>44496.307427708336</c:v>
                </c:pt>
                <c:pt idx="24935">
                  <c:v>44496.372328865742</c:v>
                </c:pt>
                <c:pt idx="24936">
                  <c:v>44496.442106979164</c:v>
                </c:pt>
                <c:pt idx="24937">
                  <c:v>44496.466318726852</c:v>
                </c:pt>
                <c:pt idx="24938">
                  <c:v>44496.474554606481</c:v>
                </c:pt>
                <c:pt idx="24939">
                  <c:v>44496.484325486112</c:v>
                </c:pt>
                <c:pt idx="24940">
                  <c:v>44496.516858379633</c:v>
                </c:pt>
                <c:pt idx="24941">
                  <c:v>44496.524821284722</c:v>
                </c:pt>
                <c:pt idx="24942">
                  <c:v>44496.662472118056</c:v>
                </c:pt>
                <c:pt idx="24943">
                  <c:v>44496.662919606482</c:v>
                </c:pt>
                <c:pt idx="24944">
                  <c:v>44496.704186041665</c:v>
                </c:pt>
                <c:pt idx="24945">
                  <c:v>44496.706371307868</c:v>
                </c:pt>
                <c:pt idx="24946">
                  <c:v>44497.033157511571</c:v>
                </c:pt>
                <c:pt idx="24947">
                  <c:v>44497.086241759258</c:v>
                </c:pt>
                <c:pt idx="24948">
                  <c:v>44497.167882002315</c:v>
                </c:pt>
                <c:pt idx="24949">
                  <c:v>44497.182359606479</c:v>
                </c:pt>
                <c:pt idx="24950">
                  <c:v>44497.294577106484</c:v>
                </c:pt>
                <c:pt idx="24951">
                  <c:v>44497.337116180555</c:v>
                </c:pt>
                <c:pt idx="24952">
                  <c:v>44497.341773321758</c:v>
                </c:pt>
                <c:pt idx="24953">
                  <c:v>44497.343208333332</c:v>
                </c:pt>
                <c:pt idx="24954">
                  <c:v>44497.355007731479</c:v>
                </c:pt>
                <c:pt idx="24955">
                  <c:v>44497.355481585648</c:v>
                </c:pt>
                <c:pt idx="24956">
                  <c:v>44497.357010763888</c:v>
                </c:pt>
                <c:pt idx="24957">
                  <c:v>44497.3585459838</c:v>
                </c:pt>
                <c:pt idx="24958">
                  <c:v>44497.41273384259</c:v>
                </c:pt>
                <c:pt idx="24959">
                  <c:v>44497.421588333331</c:v>
                </c:pt>
                <c:pt idx="24960">
                  <c:v>44497.44344826389</c:v>
                </c:pt>
                <c:pt idx="24961">
                  <c:v>44497.447166157406</c:v>
                </c:pt>
                <c:pt idx="24962">
                  <c:v>44497.481563252317</c:v>
                </c:pt>
                <c:pt idx="24963">
                  <c:v>44497.524570428242</c:v>
                </c:pt>
                <c:pt idx="24964">
                  <c:v>44497.573377222223</c:v>
                </c:pt>
                <c:pt idx="24965">
                  <c:v>44497.592881770834</c:v>
                </c:pt>
                <c:pt idx="24966">
                  <c:v>44497.603639803237</c:v>
                </c:pt>
                <c:pt idx="24967">
                  <c:v>44497.612871296296</c:v>
                </c:pt>
                <c:pt idx="24968">
                  <c:v>44497.640705821759</c:v>
                </c:pt>
                <c:pt idx="24969">
                  <c:v>44497.719218622682</c:v>
                </c:pt>
                <c:pt idx="24970">
                  <c:v>44498.153713020831</c:v>
                </c:pt>
                <c:pt idx="24971">
                  <c:v>44498.15693271991</c:v>
                </c:pt>
                <c:pt idx="24972">
                  <c:v>44498.177266863429</c:v>
                </c:pt>
                <c:pt idx="24973">
                  <c:v>44498.192977256942</c:v>
                </c:pt>
                <c:pt idx="24974">
                  <c:v>44498.193427673614</c:v>
                </c:pt>
                <c:pt idx="24975">
                  <c:v>44498.306462129629</c:v>
                </c:pt>
                <c:pt idx="24976">
                  <c:v>44498.375761516203</c:v>
                </c:pt>
                <c:pt idx="24977">
                  <c:v>44498.440222314814</c:v>
                </c:pt>
                <c:pt idx="24978">
                  <c:v>44498.490850023147</c:v>
                </c:pt>
                <c:pt idx="24979">
                  <c:v>44499.390586388887</c:v>
                </c:pt>
                <c:pt idx="24980">
                  <c:v>44500.198828136578</c:v>
                </c:pt>
                <c:pt idx="24981">
                  <c:v>44500.270575057868</c:v>
                </c:pt>
                <c:pt idx="24982">
                  <c:v>44500.545473680555</c:v>
                </c:pt>
                <c:pt idx="24983">
                  <c:v>44500.547173680556</c:v>
                </c:pt>
                <c:pt idx="24984">
                  <c:v>44500.830444803243</c:v>
                </c:pt>
                <c:pt idx="24985">
                  <c:v>44500.956463344904</c:v>
                </c:pt>
                <c:pt idx="24986">
                  <c:v>44501.261095879629</c:v>
                </c:pt>
                <c:pt idx="24987">
                  <c:v>44501.261852129632</c:v>
                </c:pt>
                <c:pt idx="24988">
                  <c:v>44501.268713680554</c:v>
                </c:pt>
                <c:pt idx="24989">
                  <c:v>44501.271875243059</c:v>
                </c:pt>
                <c:pt idx="24990">
                  <c:v>44501.273130439811</c:v>
                </c:pt>
                <c:pt idx="24991">
                  <c:v>44501.333777094907</c:v>
                </c:pt>
                <c:pt idx="24992">
                  <c:v>44501.343031354168</c:v>
                </c:pt>
                <c:pt idx="24993">
                  <c:v>44501.356530011573</c:v>
                </c:pt>
                <c:pt idx="24994">
                  <c:v>44501.387584988428</c:v>
                </c:pt>
                <c:pt idx="24995">
                  <c:v>44501.391417071762</c:v>
                </c:pt>
                <c:pt idx="24996">
                  <c:v>44501.397107997684</c:v>
                </c:pt>
                <c:pt idx="24997">
                  <c:v>44501.404010798607</c:v>
                </c:pt>
                <c:pt idx="24998">
                  <c:v>44501.450915451387</c:v>
                </c:pt>
                <c:pt idx="24999">
                  <c:v>44501.497465555556</c:v>
                </c:pt>
                <c:pt idx="25000">
                  <c:v>44501.509401967596</c:v>
                </c:pt>
                <c:pt idx="25001">
                  <c:v>44501.528641111108</c:v>
                </c:pt>
                <c:pt idx="25002">
                  <c:v>44502.008823090277</c:v>
                </c:pt>
                <c:pt idx="25003">
                  <c:v>44502.064191874997</c:v>
                </c:pt>
                <c:pt idx="25004">
                  <c:v>44502.253060856485</c:v>
                </c:pt>
                <c:pt idx="25005">
                  <c:v>44502.309591053243</c:v>
                </c:pt>
                <c:pt idx="25006">
                  <c:v>44502.325035451388</c:v>
                </c:pt>
                <c:pt idx="25007">
                  <c:v>44502.362018576387</c:v>
                </c:pt>
                <c:pt idx="25008">
                  <c:v>44502.369113159722</c:v>
                </c:pt>
                <c:pt idx="25009">
                  <c:v>44502.418838101854</c:v>
                </c:pt>
                <c:pt idx="25010">
                  <c:v>44502.420546805559</c:v>
                </c:pt>
                <c:pt idx="25011">
                  <c:v>44502.423786388892</c:v>
                </c:pt>
                <c:pt idx="25012">
                  <c:v>44502.437522581022</c:v>
                </c:pt>
                <c:pt idx="25013">
                  <c:v>44502.438916874999</c:v>
                </c:pt>
                <c:pt idx="25014">
                  <c:v>44502.452149988429</c:v>
                </c:pt>
                <c:pt idx="25015">
                  <c:v>44502.575040138887</c:v>
                </c:pt>
                <c:pt idx="25016">
                  <c:v>44502.576216631947</c:v>
                </c:pt>
                <c:pt idx="25017">
                  <c:v>44502.724645231479</c:v>
                </c:pt>
                <c:pt idx="25018">
                  <c:v>44502.774714618055</c:v>
                </c:pt>
                <c:pt idx="25019">
                  <c:v>44502.775290671299</c:v>
                </c:pt>
                <c:pt idx="25020">
                  <c:v>44502.785802268518</c:v>
                </c:pt>
                <c:pt idx="25021">
                  <c:v>44503.160971608799</c:v>
                </c:pt>
                <c:pt idx="25022">
                  <c:v>44503.165877361113</c:v>
                </c:pt>
                <c:pt idx="25023">
                  <c:v>44503.356313506942</c:v>
                </c:pt>
                <c:pt idx="25024">
                  <c:v>44503.356584224537</c:v>
                </c:pt>
                <c:pt idx="25025">
                  <c:v>44503.380249074071</c:v>
                </c:pt>
                <c:pt idx="25026">
                  <c:v>44503.411776053239</c:v>
                </c:pt>
                <c:pt idx="25027">
                  <c:v>44503.419384224537</c:v>
                </c:pt>
                <c:pt idx="25028">
                  <c:v>44503.438114641205</c:v>
                </c:pt>
                <c:pt idx="25029">
                  <c:v>44503.442364965274</c:v>
                </c:pt>
                <c:pt idx="25030">
                  <c:v>44503.558109363425</c:v>
                </c:pt>
                <c:pt idx="25031">
                  <c:v>44503.601079988424</c:v>
                </c:pt>
                <c:pt idx="25032">
                  <c:v>44503.615129548612</c:v>
                </c:pt>
                <c:pt idx="25033">
                  <c:v>44503.622330196762</c:v>
                </c:pt>
                <c:pt idx="25034">
                  <c:v>44503.632925439815</c:v>
                </c:pt>
                <c:pt idx="25035">
                  <c:v>44503.63651773148</c:v>
                </c:pt>
                <c:pt idx="25036">
                  <c:v>44503.640092488429</c:v>
                </c:pt>
                <c:pt idx="25037">
                  <c:v>44503.640160543982</c:v>
                </c:pt>
                <c:pt idx="25038">
                  <c:v>44503.688337430554</c:v>
                </c:pt>
                <c:pt idx="25039">
                  <c:v>44503.696541747682</c:v>
                </c:pt>
                <c:pt idx="25040">
                  <c:v>44503.777748101849</c:v>
                </c:pt>
                <c:pt idx="25041">
                  <c:v>44503.876468912036</c:v>
                </c:pt>
                <c:pt idx="25042">
                  <c:v>44504.151453668979</c:v>
                </c:pt>
                <c:pt idx="25043">
                  <c:v>44504.151493877318</c:v>
                </c:pt>
                <c:pt idx="25044">
                  <c:v>44504.182930625</c:v>
                </c:pt>
                <c:pt idx="25045">
                  <c:v>44504.229343969906</c:v>
                </c:pt>
                <c:pt idx="25046">
                  <c:v>44504.239039432869</c:v>
                </c:pt>
                <c:pt idx="25047">
                  <c:v>44504.391354097221</c:v>
                </c:pt>
                <c:pt idx="25048">
                  <c:v>44504.413677395831</c:v>
                </c:pt>
                <c:pt idx="25049">
                  <c:v>44504.417489189815</c:v>
                </c:pt>
                <c:pt idx="25050">
                  <c:v>44504.448239270831</c:v>
                </c:pt>
                <c:pt idx="25051">
                  <c:v>44504.480507083332</c:v>
                </c:pt>
                <c:pt idx="25052">
                  <c:v>44504.484608854167</c:v>
                </c:pt>
                <c:pt idx="25053">
                  <c:v>44504.584806620369</c:v>
                </c:pt>
                <c:pt idx="25054">
                  <c:v>44504.615216967592</c:v>
                </c:pt>
                <c:pt idx="25055">
                  <c:v>44504.650127893517</c:v>
                </c:pt>
                <c:pt idx="25056">
                  <c:v>44504.678531342593</c:v>
                </c:pt>
                <c:pt idx="25057">
                  <c:v>44504.752011099539</c:v>
                </c:pt>
                <c:pt idx="25058">
                  <c:v>44504.753006562503</c:v>
                </c:pt>
                <c:pt idx="25059">
                  <c:v>44504.761322604165</c:v>
                </c:pt>
                <c:pt idx="25060">
                  <c:v>44504.799216388892</c:v>
                </c:pt>
                <c:pt idx="25061">
                  <c:v>44504.806885439815</c:v>
                </c:pt>
                <c:pt idx="25062">
                  <c:v>44504.814086423612</c:v>
                </c:pt>
                <c:pt idx="25063">
                  <c:v>44504.815164143518</c:v>
                </c:pt>
                <c:pt idx="25064">
                  <c:v>44504.816093217596</c:v>
                </c:pt>
                <c:pt idx="25065">
                  <c:v>44504.831409675928</c:v>
                </c:pt>
                <c:pt idx="25066">
                  <c:v>44504.833036574077</c:v>
                </c:pt>
                <c:pt idx="25067">
                  <c:v>44504.835181666669</c:v>
                </c:pt>
                <c:pt idx="25068">
                  <c:v>44504.88477665509</c:v>
                </c:pt>
                <c:pt idx="25069">
                  <c:v>44505.096429664351</c:v>
                </c:pt>
                <c:pt idx="25070">
                  <c:v>44505.130549780093</c:v>
                </c:pt>
                <c:pt idx="25071">
                  <c:v>44505.287156458333</c:v>
                </c:pt>
                <c:pt idx="25072">
                  <c:v>44505.290939629631</c:v>
                </c:pt>
                <c:pt idx="25073">
                  <c:v>44505.327230937502</c:v>
                </c:pt>
                <c:pt idx="25074">
                  <c:v>44505.355008078703</c:v>
                </c:pt>
                <c:pt idx="25075">
                  <c:v>44505.361517210651</c:v>
                </c:pt>
                <c:pt idx="25076">
                  <c:v>44505.363340462965</c:v>
                </c:pt>
                <c:pt idx="25077">
                  <c:v>44505.36822449074</c:v>
                </c:pt>
                <c:pt idx="25078">
                  <c:v>44505.390808472221</c:v>
                </c:pt>
                <c:pt idx="25079">
                  <c:v>44505.42304577546</c:v>
                </c:pt>
                <c:pt idx="25080">
                  <c:v>44505.462695324073</c:v>
                </c:pt>
                <c:pt idx="25081">
                  <c:v>44505.526850115741</c:v>
                </c:pt>
                <c:pt idx="25082">
                  <c:v>44505.532201539354</c:v>
                </c:pt>
                <c:pt idx="25083">
                  <c:v>44505.536587754628</c:v>
                </c:pt>
                <c:pt idx="25084">
                  <c:v>44505.552154872683</c:v>
                </c:pt>
                <c:pt idx="25085">
                  <c:v>44505.573021319447</c:v>
                </c:pt>
                <c:pt idx="25086">
                  <c:v>44505.57620358796</c:v>
                </c:pt>
                <c:pt idx="25087">
                  <c:v>44505.718518078706</c:v>
                </c:pt>
                <c:pt idx="25088">
                  <c:v>44505.721012314818</c:v>
                </c:pt>
                <c:pt idx="25089">
                  <c:v>44505.724082094908</c:v>
                </c:pt>
                <c:pt idx="25090">
                  <c:v>44506.000259108798</c:v>
                </c:pt>
                <c:pt idx="25091">
                  <c:v>44506.1834953125</c:v>
                </c:pt>
                <c:pt idx="25092">
                  <c:v>44506.259842905092</c:v>
                </c:pt>
                <c:pt idx="25093">
                  <c:v>44506.37407140046</c:v>
                </c:pt>
                <c:pt idx="25094">
                  <c:v>44506.388900821759</c:v>
                </c:pt>
                <c:pt idx="25095">
                  <c:v>44506.410487719906</c:v>
                </c:pt>
                <c:pt idx="25096">
                  <c:v>44506.414859756944</c:v>
                </c:pt>
                <c:pt idx="25097">
                  <c:v>44506.545362974539</c:v>
                </c:pt>
                <c:pt idx="25098">
                  <c:v>44506.549584722219</c:v>
                </c:pt>
                <c:pt idx="25099">
                  <c:v>44506.550934016203</c:v>
                </c:pt>
                <c:pt idx="25100">
                  <c:v>44506.725586898145</c:v>
                </c:pt>
                <c:pt idx="25101">
                  <c:v>44506.729394201386</c:v>
                </c:pt>
                <c:pt idx="25102">
                  <c:v>44506.860711064815</c:v>
                </c:pt>
                <c:pt idx="25103">
                  <c:v>44507.310332870373</c:v>
                </c:pt>
                <c:pt idx="25104">
                  <c:v>44507.504850393518</c:v>
                </c:pt>
                <c:pt idx="25105">
                  <c:v>44507.518611770836</c:v>
                </c:pt>
                <c:pt idx="25106">
                  <c:v>44507.53007400463</c:v>
                </c:pt>
                <c:pt idx="25107">
                  <c:v>44507.533705891205</c:v>
                </c:pt>
                <c:pt idx="25108">
                  <c:v>44508.105238946759</c:v>
                </c:pt>
                <c:pt idx="25109">
                  <c:v>44508.200961249997</c:v>
                </c:pt>
                <c:pt idx="25110">
                  <c:v>44508.208399849536</c:v>
                </c:pt>
                <c:pt idx="25111">
                  <c:v>44508.2084053125</c:v>
                </c:pt>
                <c:pt idx="25112">
                  <c:v>44508.213415034719</c:v>
                </c:pt>
                <c:pt idx="25113">
                  <c:v>44508.232302523145</c:v>
                </c:pt>
                <c:pt idx="25114">
                  <c:v>44508.237409409725</c:v>
                </c:pt>
                <c:pt idx="25115">
                  <c:v>44508.247112523146</c:v>
                </c:pt>
                <c:pt idx="25116">
                  <c:v>44508.285753159726</c:v>
                </c:pt>
                <c:pt idx="25117">
                  <c:v>44508.287245694446</c:v>
                </c:pt>
                <c:pt idx="25118">
                  <c:v>44508.302267488427</c:v>
                </c:pt>
                <c:pt idx="25119">
                  <c:v>44508.309203425924</c:v>
                </c:pt>
                <c:pt idx="25120">
                  <c:v>44508.34902134259</c:v>
                </c:pt>
                <c:pt idx="25121">
                  <c:v>44508.351508321757</c:v>
                </c:pt>
                <c:pt idx="25122">
                  <c:v>44508.35315978009</c:v>
                </c:pt>
                <c:pt idx="25123">
                  <c:v>44508.358381805556</c:v>
                </c:pt>
                <c:pt idx="25124">
                  <c:v>44508.359266192128</c:v>
                </c:pt>
                <c:pt idx="25125">
                  <c:v>44508.387809583335</c:v>
                </c:pt>
                <c:pt idx="25126">
                  <c:v>44508.421191388887</c:v>
                </c:pt>
                <c:pt idx="25127">
                  <c:v>44508.457340358793</c:v>
                </c:pt>
                <c:pt idx="25128">
                  <c:v>44508.482449016206</c:v>
                </c:pt>
                <c:pt idx="25129">
                  <c:v>44508.489445694446</c:v>
                </c:pt>
                <c:pt idx="25130">
                  <c:v>44508.523288298609</c:v>
                </c:pt>
                <c:pt idx="25131">
                  <c:v>44508.692976238424</c:v>
                </c:pt>
                <c:pt idx="25132">
                  <c:v>44508.702097453701</c:v>
                </c:pt>
                <c:pt idx="25133">
                  <c:v>44508.704587430555</c:v>
                </c:pt>
                <c:pt idx="25134">
                  <c:v>44508.71639065972</c:v>
                </c:pt>
                <c:pt idx="25135">
                  <c:v>44508.724243206016</c:v>
                </c:pt>
                <c:pt idx="25136">
                  <c:v>44508.752625324072</c:v>
                </c:pt>
                <c:pt idx="25137">
                  <c:v>44508.832101655091</c:v>
                </c:pt>
                <c:pt idx="25138">
                  <c:v>44509.203473344911</c:v>
                </c:pt>
                <c:pt idx="25139">
                  <c:v>44509.211127708331</c:v>
                </c:pt>
                <c:pt idx="25140">
                  <c:v>44509.272807060188</c:v>
                </c:pt>
                <c:pt idx="25141">
                  <c:v>44509.273970972223</c:v>
                </c:pt>
                <c:pt idx="25142">
                  <c:v>44509.27468412037</c:v>
                </c:pt>
                <c:pt idx="25143">
                  <c:v>44509.281642858798</c:v>
                </c:pt>
                <c:pt idx="25144">
                  <c:v>44509.339035821758</c:v>
                </c:pt>
                <c:pt idx="25145">
                  <c:v>44509.433698263892</c:v>
                </c:pt>
                <c:pt idx="25146">
                  <c:v>44509.447522546296</c:v>
                </c:pt>
                <c:pt idx="25147">
                  <c:v>44509.463971157405</c:v>
                </c:pt>
                <c:pt idx="25148">
                  <c:v>44509.468467349536</c:v>
                </c:pt>
                <c:pt idx="25149">
                  <c:v>44509.469906041668</c:v>
                </c:pt>
                <c:pt idx="25150">
                  <c:v>44509.482863067133</c:v>
                </c:pt>
                <c:pt idx="25151">
                  <c:v>44509.564366238425</c:v>
                </c:pt>
                <c:pt idx="25152">
                  <c:v>44509.604924189814</c:v>
                </c:pt>
                <c:pt idx="25153">
                  <c:v>44509.616901782407</c:v>
                </c:pt>
                <c:pt idx="25154">
                  <c:v>44509.625115474541</c:v>
                </c:pt>
                <c:pt idx="25155">
                  <c:v>44509.642551481484</c:v>
                </c:pt>
                <c:pt idx="25156">
                  <c:v>44509.712711747685</c:v>
                </c:pt>
                <c:pt idx="25157">
                  <c:v>44510.173067754629</c:v>
                </c:pt>
                <c:pt idx="25158">
                  <c:v>44510.196681238427</c:v>
                </c:pt>
                <c:pt idx="25159">
                  <c:v>44510.238884027778</c:v>
                </c:pt>
                <c:pt idx="25160">
                  <c:v>44510.244453611114</c:v>
                </c:pt>
                <c:pt idx="25161">
                  <c:v>44510.28433771991</c:v>
                </c:pt>
                <c:pt idx="25162">
                  <c:v>44510.300334618056</c:v>
                </c:pt>
                <c:pt idx="25163">
                  <c:v>44510.356051493058</c:v>
                </c:pt>
                <c:pt idx="25164">
                  <c:v>44510.401025462961</c:v>
                </c:pt>
                <c:pt idx="25165">
                  <c:v>44510.499713576392</c:v>
                </c:pt>
                <c:pt idx="25166">
                  <c:v>44510.528580844904</c:v>
                </c:pt>
                <c:pt idx="25167">
                  <c:v>44510.535006782404</c:v>
                </c:pt>
                <c:pt idx="25168">
                  <c:v>44510.535453101853</c:v>
                </c:pt>
                <c:pt idx="25169">
                  <c:v>44510.540075497687</c:v>
                </c:pt>
                <c:pt idx="25170">
                  <c:v>44510.589627395835</c:v>
                </c:pt>
                <c:pt idx="25171">
                  <c:v>44510.962721203701</c:v>
                </c:pt>
                <c:pt idx="25172">
                  <c:v>44510.97267761574</c:v>
                </c:pt>
                <c:pt idx="25173">
                  <c:v>44510.979107615742</c:v>
                </c:pt>
                <c:pt idx="25174">
                  <c:v>44510.983261215275</c:v>
                </c:pt>
                <c:pt idx="25175">
                  <c:v>44511.264715266203</c:v>
                </c:pt>
                <c:pt idx="25176">
                  <c:v>44511.268707199073</c:v>
                </c:pt>
                <c:pt idx="25177">
                  <c:v>44511.269191342595</c:v>
                </c:pt>
                <c:pt idx="25178">
                  <c:v>44511.271370972223</c:v>
                </c:pt>
                <c:pt idx="25179">
                  <c:v>44511.277987222224</c:v>
                </c:pt>
                <c:pt idx="25180">
                  <c:v>44511.28293065972</c:v>
                </c:pt>
                <c:pt idx="25181">
                  <c:v>44511.286002418979</c:v>
                </c:pt>
                <c:pt idx="25182">
                  <c:v>44511.290675428238</c:v>
                </c:pt>
                <c:pt idx="25183">
                  <c:v>44511.291505150461</c:v>
                </c:pt>
                <c:pt idx="25184">
                  <c:v>44511.291533750002</c:v>
                </c:pt>
                <c:pt idx="25185">
                  <c:v>44511.291669687504</c:v>
                </c:pt>
                <c:pt idx="25186">
                  <c:v>44511.291812037038</c:v>
                </c:pt>
                <c:pt idx="25187">
                  <c:v>44511.291993715276</c:v>
                </c:pt>
                <c:pt idx="25188">
                  <c:v>44511.293626099534</c:v>
                </c:pt>
                <c:pt idx="25189">
                  <c:v>44511.294300671296</c:v>
                </c:pt>
                <c:pt idx="25190">
                  <c:v>44511.294645543981</c:v>
                </c:pt>
                <c:pt idx="25191">
                  <c:v>44511.364921828703</c:v>
                </c:pt>
                <c:pt idx="25192">
                  <c:v>44511.373711435182</c:v>
                </c:pt>
                <c:pt idx="25193">
                  <c:v>44511.397158356478</c:v>
                </c:pt>
                <c:pt idx="25194">
                  <c:v>44511.408277291666</c:v>
                </c:pt>
                <c:pt idx="25195">
                  <c:v>44511.433112280094</c:v>
                </c:pt>
                <c:pt idx="25196">
                  <c:v>44511.437512696757</c:v>
                </c:pt>
                <c:pt idx="25197">
                  <c:v>44511.454672812499</c:v>
                </c:pt>
                <c:pt idx="25198">
                  <c:v>44511.478571087966</c:v>
                </c:pt>
                <c:pt idx="25199">
                  <c:v>44511.502614224541</c:v>
                </c:pt>
                <c:pt idx="25200">
                  <c:v>44511.515279907406</c:v>
                </c:pt>
                <c:pt idx="25201">
                  <c:v>44511.518267233798</c:v>
                </c:pt>
                <c:pt idx="25202">
                  <c:v>44511.51858625</c:v>
                </c:pt>
                <c:pt idx="25203">
                  <c:v>44511.534427118058</c:v>
                </c:pt>
                <c:pt idx="25204">
                  <c:v>44511.544754143521</c:v>
                </c:pt>
                <c:pt idx="25205">
                  <c:v>44511.562965219906</c:v>
                </c:pt>
                <c:pt idx="25206">
                  <c:v>44511.60805210648</c:v>
                </c:pt>
                <c:pt idx="25207">
                  <c:v>44511.694207777779</c:v>
                </c:pt>
                <c:pt idx="25208">
                  <c:v>44511.976151354167</c:v>
                </c:pt>
                <c:pt idx="25209">
                  <c:v>44512.059244317126</c:v>
                </c:pt>
                <c:pt idx="25210">
                  <c:v>44512.108792164348</c:v>
                </c:pt>
                <c:pt idx="25211">
                  <c:v>44512.151370335647</c:v>
                </c:pt>
                <c:pt idx="25212">
                  <c:v>44512.190327280092</c:v>
                </c:pt>
                <c:pt idx="25213">
                  <c:v>44512.191793206017</c:v>
                </c:pt>
                <c:pt idx="25214">
                  <c:v>44512.203470034721</c:v>
                </c:pt>
                <c:pt idx="25215">
                  <c:v>44512.212767141202</c:v>
                </c:pt>
                <c:pt idx="25216">
                  <c:v>44512.218984907406</c:v>
                </c:pt>
                <c:pt idx="25217">
                  <c:v>44512.238032442132</c:v>
                </c:pt>
                <c:pt idx="25218">
                  <c:v>44512.350281990737</c:v>
                </c:pt>
                <c:pt idx="25219">
                  <c:v>44512.354743344906</c:v>
                </c:pt>
                <c:pt idx="25220">
                  <c:v>44512.356003113426</c:v>
                </c:pt>
                <c:pt idx="25221">
                  <c:v>44512.360809942133</c:v>
                </c:pt>
                <c:pt idx="25222">
                  <c:v>44512.395700474539</c:v>
                </c:pt>
                <c:pt idx="25223">
                  <c:v>44512.408755578705</c:v>
                </c:pt>
                <c:pt idx="25224">
                  <c:v>44512.412180208332</c:v>
                </c:pt>
                <c:pt idx="25225">
                  <c:v>44512.412612662039</c:v>
                </c:pt>
                <c:pt idx="25226">
                  <c:v>44512.469542951389</c:v>
                </c:pt>
                <c:pt idx="25227">
                  <c:v>44512.539051168984</c:v>
                </c:pt>
                <c:pt idx="25228">
                  <c:v>44512.567904490737</c:v>
                </c:pt>
                <c:pt idx="25229">
                  <c:v>44512.66951428241</c:v>
                </c:pt>
                <c:pt idx="25230">
                  <c:v>44512.674889907408</c:v>
                </c:pt>
                <c:pt idx="25231">
                  <c:v>44512.712395335649</c:v>
                </c:pt>
                <c:pt idx="25232">
                  <c:v>44513.098322847225</c:v>
                </c:pt>
                <c:pt idx="25233">
                  <c:v>44513.171575115739</c:v>
                </c:pt>
                <c:pt idx="25234">
                  <c:v>44513.29351009259</c:v>
                </c:pt>
                <c:pt idx="25235">
                  <c:v>44513.482311701388</c:v>
                </c:pt>
                <c:pt idx="25236">
                  <c:v>44513.48265096065</c:v>
                </c:pt>
                <c:pt idx="25237">
                  <c:v>44513.55236386574</c:v>
                </c:pt>
                <c:pt idx="25238">
                  <c:v>44513.572242395836</c:v>
                </c:pt>
                <c:pt idx="25239">
                  <c:v>44513.591945509259</c:v>
                </c:pt>
                <c:pt idx="25240">
                  <c:v>44513.633143587962</c:v>
                </c:pt>
                <c:pt idx="25241">
                  <c:v>44513.686376562502</c:v>
                </c:pt>
                <c:pt idx="25242">
                  <c:v>44513.97055607639</c:v>
                </c:pt>
                <c:pt idx="25243">
                  <c:v>44514.023381898151</c:v>
                </c:pt>
                <c:pt idx="25244">
                  <c:v>44514.069063125004</c:v>
                </c:pt>
                <c:pt idx="25245">
                  <c:v>44514.595095266202</c:v>
                </c:pt>
                <c:pt idx="25246">
                  <c:v>44514.595926076392</c:v>
                </c:pt>
                <c:pt idx="25247">
                  <c:v>44515.162845046296</c:v>
                </c:pt>
                <c:pt idx="25248">
                  <c:v>44515.278260196763</c:v>
                </c:pt>
                <c:pt idx="25249">
                  <c:v>44515.280906597225</c:v>
                </c:pt>
                <c:pt idx="25250">
                  <c:v>44515.282307361114</c:v>
                </c:pt>
                <c:pt idx="25251">
                  <c:v>44515.285912766201</c:v>
                </c:pt>
                <c:pt idx="25252">
                  <c:v>44515.29266190972</c:v>
                </c:pt>
                <c:pt idx="25253">
                  <c:v>44515.294877118053</c:v>
                </c:pt>
                <c:pt idx="25254">
                  <c:v>44515.29913334491</c:v>
                </c:pt>
                <c:pt idx="25255">
                  <c:v>44515.300602395837</c:v>
                </c:pt>
                <c:pt idx="25256">
                  <c:v>44515.301508032404</c:v>
                </c:pt>
                <c:pt idx="25257">
                  <c:v>44515.302199965277</c:v>
                </c:pt>
                <c:pt idx="25258">
                  <c:v>44515.307390034723</c:v>
                </c:pt>
                <c:pt idx="25259">
                  <c:v>44515.308109976853</c:v>
                </c:pt>
                <c:pt idx="25260">
                  <c:v>44515.311508796294</c:v>
                </c:pt>
                <c:pt idx="25261">
                  <c:v>44515.336935509258</c:v>
                </c:pt>
                <c:pt idx="25262">
                  <c:v>44515.337163611111</c:v>
                </c:pt>
                <c:pt idx="25263">
                  <c:v>44515.362834444444</c:v>
                </c:pt>
                <c:pt idx="25264">
                  <c:v>44515.37128983796</c:v>
                </c:pt>
                <c:pt idx="25265">
                  <c:v>44515.389259791664</c:v>
                </c:pt>
                <c:pt idx="25266">
                  <c:v>44515.393128067131</c:v>
                </c:pt>
                <c:pt idx="25267">
                  <c:v>44515.397330416665</c:v>
                </c:pt>
                <c:pt idx="25268">
                  <c:v>44515.401768981479</c:v>
                </c:pt>
                <c:pt idx="25269">
                  <c:v>44515.412820833335</c:v>
                </c:pt>
                <c:pt idx="25270">
                  <c:v>44515.419918495369</c:v>
                </c:pt>
                <c:pt idx="25271">
                  <c:v>44515.429656875</c:v>
                </c:pt>
                <c:pt idx="25272">
                  <c:v>44515.464862615743</c:v>
                </c:pt>
                <c:pt idx="25273">
                  <c:v>44515.467461064814</c:v>
                </c:pt>
                <c:pt idx="25274">
                  <c:v>44515.498219340276</c:v>
                </c:pt>
                <c:pt idx="25275">
                  <c:v>44515.508464293984</c:v>
                </c:pt>
                <c:pt idx="25276">
                  <c:v>44515.522497488426</c:v>
                </c:pt>
                <c:pt idx="25277">
                  <c:v>44515.560819155093</c:v>
                </c:pt>
                <c:pt idx="25278">
                  <c:v>44515.56383515046</c:v>
                </c:pt>
                <c:pt idx="25279">
                  <c:v>44515.590024143516</c:v>
                </c:pt>
                <c:pt idx="25280">
                  <c:v>44515.629601689812</c:v>
                </c:pt>
                <c:pt idx="25281">
                  <c:v>44515.632732546299</c:v>
                </c:pt>
                <c:pt idx="25282">
                  <c:v>44515.645321701391</c:v>
                </c:pt>
                <c:pt idx="25283">
                  <c:v>44515.680681284721</c:v>
                </c:pt>
                <c:pt idx="25284">
                  <c:v>44515.681401608796</c:v>
                </c:pt>
                <c:pt idx="25285">
                  <c:v>44516.106900752318</c:v>
                </c:pt>
                <c:pt idx="25286">
                  <c:v>44516.154400578707</c:v>
                </c:pt>
                <c:pt idx="25287">
                  <c:v>44516.154745347223</c:v>
                </c:pt>
                <c:pt idx="25288">
                  <c:v>44516.212250324075</c:v>
                </c:pt>
                <c:pt idx="25289">
                  <c:v>44516.279603993054</c:v>
                </c:pt>
                <c:pt idx="25290">
                  <c:v>44516.291137476852</c:v>
                </c:pt>
                <c:pt idx="25291">
                  <c:v>44516.313431585651</c:v>
                </c:pt>
                <c:pt idx="25292">
                  <c:v>44516.327119409725</c:v>
                </c:pt>
                <c:pt idx="25293">
                  <c:v>44516.330708819441</c:v>
                </c:pt>
                <c:pt idx="25294">
                  <c:v>44516.361915624999</c:v>
                </c:pt>
                <c:pt idx="25295">
                  <c:v>44516.374433576391</c:v>
                </c:pt>
                <c:pt idx="25296">
                  <c:v>44516.37603162037</c:v>
                </c:pt>
                <c:pt idx="25297">
                  <c:v>44516.37628016204</c:v>
                </c:pt>
                <c:pt idx="25298">
                  <c:v>44516.417829826387</c:v>
                </c:pt>
                <c:pt idx="25299">
                  <c:v>44516.423439398146</c:v>
                </c:pt>
                <c:pt idx="25300">
                  <c:v>44516.440247627317</c:v>
                </c:pt>
                <c:pt idx="25301">
                  <c:v>44516.445029907409</c:v>
                </c:pt>
                <c:pt idx="25302">
                  <c:v>44516.554279479169</c:v>
                </c:pt>
                <c:pt idx="25303">
                  <c:v>44516.558015682873</c:v>
                </c:pt>
                <c:pt idx="25304">
                  <c:v>44516.651956898146</c:v>
                </c:pt>
                <c:pt idx="25305">
                  <c:v>44516.716907083333</c:v>
                </c:pt>
                <c:pt idx="25306">
                  <c:v>44517.114331574077</c:v>
                </c:pt>
                <c:pt idx="25307">
                  <c:v>44517.231447152779</c:v>
                </c:pt>
                <c:pt idx="25308">
                  <c:v>44517.266668275464</c:v>
                </c:pt>
                <c:pt idx="25309">
                  <c:v>44517.271648553244</c:v>
                </c:pt>
                <c:pt idx="25310">
                  <c:v>44517.272169317126</c:v>
                </c:pt>
                <c:pt idx="25311">
                  <c:v>44517.274548090281</c:v>
                </c:pt>
                <c:pt idx="25312">
                  <c:v>44517.285038946757</c:v>
                </c:pt>
                <c:pt idx="25313">
                  <c:v>44517.28643472222</c:v>
                </c:pt>
                <c:pt idx="25314">
                  <c:v>44517.299661215278</c:v>
                </c:pt>
                <c:pt idx="25315">
                  <c:v>44517.356521145834</c:v>
                </c:pt>
                <c:pt idx="25316">
                  <c:v>44517.361139849534</c:v>
                </c:pt>
                <c:pt idx="25317">
                  <c:v>44517.362122048609</c:v>
                </c:pt>
                <c:pt idx="25318">
                  <c:v>44517.385586273151</c:v>
                </c:pt>
                <c:pt idx="25319">
                  <c:v>44517.41631291667</c:v>
                </c:pt>
                <c:pt idx="25320">
                  <c:v>44517.464459236115</c:v>
                </c:pt>
                <c:pt idx="25321">
                  <c:v>44517.4713509375</c:v>
                </c:pt>
                <c:pt idx="25322">
                  <c:v>44517.475116793983</c:v>
                </c:pt>
                <c:pt idx="25323">
                  <c:v>44517.4766590625</c:v>
                </c:pt>
                <c:pt idx="25324">
                  <c:v>44517.478125196758</c:v>
                </c:pt>
                <c:pt idx="25325">
                  <c:v>44517.506732743059</c:v>
                </c:pt>
                <c:pt idx="25326">
                  <c:v>44517.568361574071</c:v>
                </c:pt>
                <c:pt idx="25327">
                  <c:v>44517.570150567131</c:v>
                </c:pt>
                <c:pt idx="25328">
                  <c:v>44517.570565821756</c:v>
                </c:pt>
                <c:pt idx="25329">
                  <c:v>44517.58892347222</c:v>
                </c:pt>
                <c:pt idx="25330">
                  <c:v>44517.617565497683</c:v>
                </c:pt>
                <c:pt idx="25331">
                  <c:v>44517.618102916669</c:v>
                </c:pt>
                <c:pt idx="25332">
                  <c:v>44517.626003657409</c:v>
                </c:pt>
                <c:pt idx="25333">
                  <c:v>44517.626202256943</c:v>
                </c:pt>
                <c:pt idx="25334">
                  <c:v>44518.107588981482</c:v>
                </c:pt>
                <c:pt idx="25335">
                  <c:v>44518.108858784719</c:v>
                </c:pt>
                <c:pt idx="25336">
                  <c:v>44518.183999930552</c:v>
                </c:pt>
                <c:pt idx="25337">
                  <c:v>44518.203642291664</c:v>
                </c:pt>
                <c:pt idx="25338">
                  <c:v>44518.207964409725</c:v>
                </c:pt>
                <c:pt idx="25339">
                  <c:v>44518.208313298608</c:v>
                </c:pt>
                <c:pt idx="25340">
                  <c:v>44518.212625509259</c:v>
                </c:pt>
                <c:pt idx="25341">
                  <c:v>44518.391840370372</c:v>
                </c:pt>
                <c:pt idx="25342">
                  <c:v>44519.189543865738</c:v>
                </c:pt>
                <c:pt idx="25343">
                  <c:v>44519.235258136578</c:v>
                </c:pt>
                <c:pt idx="25344">
                  <c:v>44519.321628206017</c:v>
                </c:pt>
                <c:pt idx="25345">
                  <c:v>44519.351755266202</c:v>
                </c:pt>
                <c:pt idx="25346">
                  <c:v>44519.366738495373</c:v>
                </c:pt>
                <c:pt idx="25347">
                  <c:v>44519.37736510417</c:v>
                </c:pt>
                <c:pt idx="25348">
                  <c:v>44519.400081886575</c:v>
                </c:pt>
                <c:pt idx="25349">
                  <c:v>44519.417502407407</c:v>
                </c:pt>
                <c:pt idx="25350">
                  <c:v>44519.453335254628</c:v>
                </c:pt>
                <c:pt idx="25351">
                  <c:v>44519.453398761572</c:v>
                </c:pt>
                <c:pt idx="25352">
                  <c:v>44519.472034166669</c:v>
                </c:pt>
                <c:pt idx="25353">
                  <c:v>44519.522519386577</c:v>
                </c:pt>
                <c:pt idx="25354">
                  <c:v>44521.620566122685</c:v>
                </c:pt>
                <c:pt idx="25355">
                  <c:v>44521.621309513888</c:v>
                </c:pt>
                <c:pt idx="25356">
                  <c:v>44522.300085613424</c:v>
                </c:pt>
                <c:pt idx="25357">
                  <c:v>44522.384537916667</c:v>
                </c:pt>
                <c:pt idx="25358">
                  <c:v>44522.413748703701</c:v>
                </c:pt>
                <c:pt idx="25359">
                  <c:v>44522.435858449076</c:v>
                </c:pt>
                <c:pt idx="25360">
                  <c:v>44522.438335162034</c:v>
                </c:pt>
                <c:pt idx="25361">
                  <c:v>44522.439608877314</c:v>
                </c:pt>
                <c:pt idx="25362">
                  <c:v>44522.441185127318</c:v>
                </c:pt>
                <c:pt idx="25363">
                  <c:v>44522.448645659722</c:v>
                </c:pt>
                <c:pt idx="25364">
                  <c:v>44522.47106787037</c:v>
                </c:pt>
                <c:pt idx="25365">
                  <c:v>44522.472478668984</c:v>
                </c:pt>
                <c:pt idx="25366">
                  <c:v>44522.637886249999</c:v>
                </c:pt>
                <c:pt idx="25367">
                  <c:v>44522.638162604169</c:v>
                </c:pt>
                <c:pt idx="25368">
                  <c:v>44522.63866355324</c:v>
                </c:pt>
                <c:pt idx="25369">
                  <c:v>44522.953163252314</c:v>
                </c:pt>
                <c:pt idx="25370">
                  <c:v>44523.064370844906</c:v>
                </c:pt>
                <c:pt idx="25371">
                  <c:v>44523.321087048615</c:v>
                </c:pt>
                <c:pt idx="25372">
                  <c:v>44523.342454837963</c:v>
                </c:pt>
                <c:pt idx="25373">
                  <c:v>44523.375052731484</c:v>
                </c:pt>
                <c:pt idx="25374">
                  <c:v>44523.381891805555</c:v>
                </c:pt>
                <c:pt idx="25375">
                  <c:v>44523.385959502317</c:v>
                </c:pt>
                <c:pt idx="25376">
                  <c:v>44523.404672974539</c:v>
                </c:pt>
                <c:pt idx="25377">
                  <c:v>44523.41475491898</c:v>
                </c:pt>
                <c:pt idx="25378">
                  <c:v>44523.419326284726</c:v>
                </c:pt>
                <c:pt idx="25379">
                  <c:v>44523.424042939812</c:v>
                </c:pt>
                <c:pt idx="25380">
                  <c:v>44523.429115416664</c:v>
                </c:pt>
                <c:pt idx="25381">
                  <c:v>44523.442841354168</c:v>
                </c:pt>
                <c:pt idx="25382">
                  <c:v>44523.464987766201</c:v>
                </c:pt>
                <c:pt idx="25383">
                  <c:v>44523.577121967595</c:v>
                </c:pt>
                <c:pt idx="25384">
                  <c:v>44523.58076099537</c:v>
                </c:pt>
                <c:pt idx="25385">
                  <c:v>44523.690298113426</c:v>
                </c:pt>
                <c:pt idx="25386">
                  <c:v>44524.318824872687</c:v>
                </c:pt>
                <c:pt idx="25387">
                  <c:v>44524.326195358793</c:v>
                </c:pt>
                <c:pt idx="25388">
                  <c:v>44524.344516620367</c:v>
                </c:pt>
                <c:pt idx="25389">
                  <c:v>44524.347325509261</c:v>
                </c:pt>
                <c:pt idx="25390">
                  <c:v>44524.351029571757</c:v>
                </c:pt>
                <c:pt idx="25391">
                  <c:v>44524.365746678239</c:v>
                </c:pt>
                <c:pt idx="25392">
                  <c:v>44524.365996493056</c:v>
                </c:pt>
                <c:pt idx="25393">
                  <c:v>44524.404094351848</c:v>
                </c:pt>
                <c:pt idx="25394">
                  <c:v>44524.407804328701</c:v>
                </c:pt>
                <c:pt idx="25395">
                  <c:v>44524.409093136572</c:v>
                </c:pt>
                <c:pt idx="25396">
                  <c:v>44524.418276631943</c:v>
                </c:pt>
                <c:pt idx="25397">
                  <c:v>44524.420012060182</c:v>
                </c:pt>
                <c:pt idx="25398">
                  <c:v>44524.425020300929</c:v>
                </c:pt>
                <c:pt idx="25399">
                  <c:v>44524.429569201391</c:v>
                </c:pt>
                <c:pt idx="25400">
                  <c:v>44524.516384189817</c:v>
                </c:pt>
                <c:pt idx="25401">
                  <c:v>44524.602466597222</c:v>
                </c:pt>
                <c:pt idx="25402">
                  <c:v>44524.668527303242</c:v>
                </c:pt>
                <c:pt idx="25403">
                  <c:v>44524.717980960646</c:v>
                </c:pt>
                <c:pt idx="25404">
                  <c:v>44525.059651331016</c:v>
                </c:pt>
                <c:pt idx="25405">
                  <c:v>44525.181287627318</c:v>
                </c:pt>
                <c:pt idx="25406">
                  <c:v>44525.185734039354</c:v>
                </c:pt>
                <c:pt idx="25407">
                  <c:v>44525.229412094908</c:v>
                </c:pt>
                <c:pt idx="25408">
                  <c:v>44525.297271261574</c:v>
                </c:pt>
                <c:pt idx="25409">
                  <c:v>44525.298827893515</c:v>
                </c:pt>
                <c:pt idx="25410">
                  <c:v>44525.333317847224</c:v>
                </c:pt>
                <c:pt idx="25411">
                  <c:v>44525.419368113427</c:v>
                </c:pt>
                <c:pt idx="25412">
                  <c:v>44525.423363194444</c:v>
                </c:pt>
                <c:pt idx="25413">
                  <c:v>44525.445869293981</c:v>
                </c:pt>
                <c:pt idx="25414">
                  <c:v>44525.585164340278</c:v>
                </c:pt>
                <c:pt idx="25415">
                  <c:v>44525.591407546293</c:v>
                </c:pt>
                <c:pt idx="25416">
                  <c:v>44525.71158732639</c:v>
                </c:pt>
                <c:pt idx="25417">
                  <c:v>44526.201343518522</c:v>
                </c:pt>
                <c:pt idx="25418">
                  <c:v>44526.207481527781</c:v>
                </c:pt>
                <c:pt idx="25419">
                  <c:v>44526.238230451389</c:v>
                </c:pt>
                <c:pt idx="25420">
                  <c:v>44526.262378425927</c:v>
                </c:pt>
                <c:pt idx="25421">
                  <c:v>44526.349798645831</c:v>
                </c:pt>
                <c:pt idx="25422">
                  <c:v>44526.353271712964</c:v>
                </c:pt>
                <c:pt idx="25423">
                  <c:v>44526.353811608795</c:v>
                </c:pt>
                <c:pt idx="25424">
                  <c:v>44526.354888055554</c:v>
                </c:pt>
                <c:pt idx="25425">
                  <c:v>44526.368862858799</c:v>
                </c:pt>
                <c:pt idx="25426">
                  <c:v>44526.406921168978</c:v>
                </c:pt>
                <c:pt idx="25427">
                  <c:v>44526.408248865744</c:v>
                </c:pt>
                <c:pt idx="25428">
                  <c:v>44526.411654293981</c:v>
                </c:pt>
                <c:pt idx="25429">
                  <c:v>44526.415458067131</c:v>
                </c:pt>
                <c:pt idx="25430">
                  <c:v>44526.500980972225</c:v>
                </c:pt>
                <c:pt idx="25431">
                  <c:v>44526.568793148152</c:v>
                </c:pt>
                <c:pt idx="25432">
                  <c:v>44526.596918541669</c:v>
                </c:pt>
                <c:pt idx="25433">
                  <c:v>44526.712028599541</c:v>
                </c:pt>
                <c:pt idx="25434">
                  <c:v>44526.712564687499</c:v>
                </c:pt>
                <c:pt idx="25435">
                  <c:v>44526.729301550928</c:v>
                </c:pt>
                <c:pt idx="25436">
                  <c:v>44527.291715185187</c:v>
                </c:pt>
                <c:pt idx="25437">
                  <c:v>44527.325576226853</c:v>
                </c:pt>
                <c:pt idx="25438">
                  <c:v>44527.465575196758</c:v>
                </c:pt>
                <c:pt idx="25439">
                  <c:v>44527.493121435182</c:v>
                </c:pt>
                <c:pt idx="25440">
                  <c:v>44527.532197546294</c:v>
                </c:pt>
                <c:pt idx="25441">
                  <c:v>44527.533274062502</c:v>
                </c:pt>
                <c:pt idx="25442">
                  <c:v>44527.55774478009</c:v>
                </c:pt>
                <c:pt idx="25443">
                  <c:v>44527.62125546296</c:v>
                </c:pt>
                <c:pt idx="25444">
                  <c:v>44528.20105152778</c:v>
                </c:pt>
                <c:pt idx="25445">
                  <c:v>44528.20256730324</c:v>
                </c:pt>
                <c:pt idx="25446">
                  <c:v>44528.232007523147</c:v>
                </c:pt>
                <c:pt idx="25447">
                  <c:v>44528.296453564813</c:v>
                </c:pt>
                <c:pt idx="25448">
                  <c:v>44528.427802210645</c:v>
                </c:pt>
                <c:pt idx="25449">
                  <c:v>44528.937029826389</c:v>
                </c:pt>
                <c:pt idx="25450">
                  <c:v>44529.117892164351</c:v>
                </c:pt>
                <c:pt idx="25451">
                  <c:v>44529.28242703704</c:v>
                </c:pt>
                <c:pt idx="25452">
                  <c:v>44529.381379548613</c:v>
                </c:pt>
                <c:pt idx="25453">
                  <c:v>44529.384420486109</c:v>
                </c:pt>
                <c:pt idx="25454">
                  <c:v>44529.388441469906</c:v>
                </c:pt>
                <c:pt idx="25455">
                  <c:v>44529.421593067127</c:v>
                </c:pt>
                <c:pt idx="25456">
                  <c:v>44529.424435069443</c:v>
                </c:pt>
                <c:pt idx="25457">
                  <c:v>44529.432021956018</c:v>
                </c:pt>
                <c:pt idx="25458">
                  <c:v>44529.439680925927</c:v>
                </c:pt>
                <c:pt idx="25459">
                  <c:v>44529.445497743058</c:v>
                </c:pt>
                <c:pt idx="25460">
                  <c:v>44529.445963738428</c:v>
                </c:pt>
                <c:pt idx="25461">
                  <c:v>44529.446249837965</c:v>
                </c:pt>
                <c:pt idx="25462">
                  <c:v>44529.512331261576</c:v>
                </c:pt>
                <c:pt idx="25463">
                  <c:v>44529.566854780096</c:v>
                </c:pt>
                <c:pt idx="25464">
                  <c:v>44529.589225115742</c:v>
                </c:pt>
                <c:pt idx="25465">
                  <c:v>44529.598503368055</c:v>
                </c:pt>
                <c:pt idx="25466">
                  <c:v>44529.603204918982</c:v>
                </c:pt>
                <c:pt idx="25467">
                  <c:v>44529.605485231485</c:v>
                </c:pt>
                <c:pt idx="25468">
                  <c:v>44529.628138611108</c:v>
                </c:pt>
                <c:pt idx="25469">
                  <c:v>44529.645256064818</c:v>
                </c:pt>
                <c:pt idx="25470">
                  <c:v>44529.648976226854</c:v>
                </c:pt>
                <c:pt idx="25471">
                  <c:v>44529.649384050928</c:v>
                </c:pt>
                <c:pt idx="25472">
                  <c:v>44529.665369571761</c:v>
                </c:pt>
                <c:pt idx="25473">
                  <c:v>44529.672059212964</c:v>
                </c:pt>
                <c:pt idx="25474">
                  <c:v>44529.710522592592</c:v>
                </c:pt>
                <c:pt idx="25475">
                  <c:v>44529.714628402777</c:v>
                </c:pt>
                <c:pt idx="25476">
                  <c:v>44530.232111365738</c:v>
                </c:pt>
                <c:pt idx="25477">
                  <c:v>44530.236606365739</c:v>
                </c:pt>
                <c:pt idx="25478">
                  <c:v>44530.238430277779</c:v>
                </c:pt>
                <c:pt idx="25479">
                  <c:v>44530.260667199072</c:v>
                </c:pt>
                <c:pt idx="25480">
                  <c:v>44530.266624571763</c:v>
                </c:pt>
                <c:pt idx="25481">
                  <c:v>44530.286263101851</c:v>
                </c:pt>
                <c:pt idx="25482">
                  <c:v>44530.314021909726</c:v>
                </c:pt>
                <c:pt idx="25483">
                  <c:v>44530.320991909721</c:v>
                </c:pt>
                <c:pt idx="25484">
                  <c:v>44530.32099601852</c:v>
                </c:pt>
                <c:pt idx="25485">
                  <c:v>44530.326627835646</c:v>
                </c:pt>
                <c:pt idx="25486">
                  <c:v>44530.378340219904</c:v>
                </c:pt>
                <c:pt idx="25487">
                  <c:v>44530.387902499999</c:v>
                </c:pt>
                <c:pt idx="25488">
                  <c:v>44530.407259884261</c:v>
                </c:pt>
                <c:pt idx="25489">
                  <c:v>44530.417045682872</c:v>
                </c:pt>
                <c:pt idx="25490">
                  <c:v>44530.424819328706</c:v>
                </c:pt>
                <c:pt idx="25491">
                  <c:v>44530.437344965278</c:v>
                </c:pt>
                <c:pt idx="25492">
                  <c:v>44530.452798564816</c:v>
                </c:pt>
                <c:pt idx="25493">
                  <c:v>44530.461266956016</c:v>
                </c:pt>
                <c:pt idx="25494">
                  <c:v>44530.594565439817</c:v>
                </c:pt>
                <c:pt idx="25495">
                  <c:v>44530.66890016204</c:v>
                </c:pt>
                <c:pt idx="25496">
                  <c:v>44530.697667037035</c:v>
                </c:pt>
                <c:pt idx="25497">
                  <c:v>44531.121783148148</c:v>
                </c:pt>
                <c:pt idx="25498">
                  <c:v>44531.173046898148</c:v>
                </c:pt>
                <c:pt idx="25499">
                  <c:v>44531.211025717595</c:v>
                </c:pt>
                <c:pt idx="25500">
                  <c:v>44531.215066770834</c:v>
                </c:pt>
                <c:pt idx="25501">
                  <c:v>44531.226455694443</c:v>
                </c:pt>
                <c:pt idx="25502">
                  <c:v>44531.243552743057</c:v>
                </c:pt>
                <c:pt idx="25503">
                  <c:v>44531.283941180554</c:v>
                </c:pt>
                <c:pt idx="25504">
                  <c:v>44531.352962951387</c:v>
                </c:pt>
                <c:pt idx="25505">
                  <c:v>44531.392841875</c:v>
                </c:pt>
                <c:pt idx="25506">
                  <c:v>44531.452231840274</c:v>
                </c:pt>
                <c:pt idx="25507">
                  <c:v>44531.454235567129</c:v>
                </c:pt>
                <c:pt idx="25508">
                  <c:v>44531.454656516202</c:v>
                </c:pt>
                <c:pt idx="25509">
                  <c:v>44531.460168240737</c:v>
                </c:pt>
                <c:pt idx="25510">
                  <c:v>44531.487182152778</c:v>
                </c:pt>
                <c:pt idx="25511">
                  <c:v>44531.533473333337</c:v>
                </c:pt>
                <c:pt idx="25512">
                  <c:v>44531.54264324074</c:v>
                </c:pt>
                <c:pt idx="25513">
                  <c:v>44531.734786006942</c:v>
                </c:pt>
                <c:pt idx="25514">
                  <c:v>44532.13907484954</c:v>
                </c:pt>
                <c:pt idx="25515">
                  <c:v>44532.291271828704</c:v>
                </c:pt>
                <c:pt idx="25516">
                  <c:v>44532.294563217591</c:v>
                </c:pt>
                <c:pt idx="25517">
                  <c:v>44532.297079652781</c:v>
                </c:pt>
                <c:pt idx="25518">
                  <c:v>44532.332591331018</c:v>
                </c:pt>
                <c:pt idx="25519">
                  <c:v>44532.350157592591</c:v>
                </c:pt>
                <c:pt idx="25520">
                  <c:v>44532.363144305556</c:v>
                </c:pt>
                <c:pt idx="25521">
                  <c:v>44532.366046284726</c:v>
                </c:pt>
                <c:pt idx="25522">
                  <c:v>44532.401637650466</c:v>
                </c:pt>
                <c:pt idx="25523">
                  <c:v>44532.405978935189</c:v>
                </c:pt>
                <c:pt idx="25524">
                  <c:v>44532.468677337965</c:v>
                </c:pt>
                <c:pt idx="25525">
                  <c:v>44532.469421863425</c:v>
                </c:pt>
                <c:pt idx="25526">
                  <c:v>44532.478760081016</c:v>
                </c:pt>
                <c:pt idx="25527">
                  <c:v>44532.563531388892</c:v>
                </c:pt>
                <c:pt idx="25528">
                  <c:v>44532.578697048608</c:v>
                </c:pt>
                <c:pt idx="25529">
                  <c:v>44532.819830659719</c:v>
                </c:pt>
                <c:pt idx="25530">
                  <c:v>44532.98829040509</c:v>
                </c:pt>
                <c:pt idx="25531">
                  <c:v>44533.045327731481</c:v>
                </c:pt>
                <c:pt idx="25532">
                  <c:v>44533.172729143516</c:v>
                </c:pt>
                <c:pt idx="25533">
                  <c:v>44533.175839467593</c:v>
                </c:pt>
                <c:pt idx="25534">
                  <c:v>44533.176473807871</c:v>
                </c:pt>
                <c:pt idx="25535">
                  <c:v>44533.184160081022</c:v>
                </c:pt>
                <c:pt idx="25536">
                  <c:v>44533.204109722225</c:v>
                </c:pt>
                <c:pt idx="25537">
                  <c:v>44533.260359479165</c:v>
                </c:pt>
                <c:pt idx="25538">
                  <c:v>44533.268028842591</c:v>
                </c:pt>
                <c:pt idx="25539">
                  <c:v>44533.289379710652</c:v>
                </c:pt>
                <c:pt idx="25540">
                  <c:v>44533.294219444448</c:v>
                </c:pt>
                <c:pt idx="25541">
                  <c:v>44533.299265706017</c:v>
                </c:pt>
                <c:pt idx="25542">
                  <c:v>44533.300527673608</c:v>
                </c:pt>
                <c:pt idx="25543">
                  <c:v>44533.301550034725</c:v>
                </c:pt>
                <c:pt idx="25544">
                  <c:v>44533.342707569442</c:v>
                </c:pt>
                <c:pt idx="25545">
                  <c:v>44533.350696597219</c:v>
                </c:pt>
                <c:pt idx="25546">
                  <c:v>44533.375806875003</c:v>
                </c:pt>
                <c:pt idx="25547">
                  <c:v>44533.388624212967</c:v>
                </c:pt>
                <c:pt idx="25548">
                  <c:v>44533.425668912038</c:v>
                </c:pt>
                <c:pt idx="25549">
                  <c:v>44533.432456122682</c:v>
                </c:pt>
                <c:pt idx="25550">
                  <c:v>44533.44099667824</c:v>
                </c:pt>
                <c:pt idx="25551">
                  <c:v>44533.45209446759</c:v>
                </c:pt>
                <c:pt idx="25552">
                  <c:v>44533.454682175929</c:v>
                </c:pt>
                <c:pt idx="25553">
                  <c:v>44533.458201921298</c:v>
                </c:pt>
                <c:pt idx="25554">
                  <c:v>44533.473239861109</c:v>
                </c:pt>
                <c:pt idx="25555">
                  <c:v>44533.612471261571</c:v>
                </c:pt>
                <c:pt idx="25556">
                  <c:v>44533.656857442133</c:v>
                </c:pt>
                <c:pt idx="25557">
                  <c:v>44534.268001261575</c:v>
                </c:pt>
                <c:pt idx="25558">
                  <c:v>44534.384765405091</c:v>
                </c:pt>
                <c:pt idx="25559">
                  <c:v>44534.423689918978</c:v>
                </c:pt>
                <c:pt idx="25560">
                  <c:v>44534.441385381942</c:v>
                </c:pt>
                <c:pt idx="25561">
                  <c:v>44535.158633645835</c:v>
                </c:pt>
                <c:pt idx="25562">
                  <c:v>44535.165944039349</c:v>
                </c:pt>
                <c:pt idx="25563">
                  <c:v>44535.292763935184</c:v>
                </c:pt>
                <c:pt idx="25564">
                  <c:v>44535.476069525466</c:v>
                </c:pt>
                <c:pt idx="25565">
                  <c:v>44535.650927974537</c:v>
                </c:pt>
                <c:pt idx="25566">
                  <c:v>44535.660617002315</c:v>
                </c:pt>
                <c:pt idx="25567">
                  <c:v>44535.707996377314</c:v>
                </c:pt>
                <c:pt idx="25568">
                  <c:v>44535.709448912035</c:v>
                </c:pt>
                <c:pt idx="25569">
                  <c:v>44536.115369155094</c:v>
                </c:pt>
                <c:pt idx="25570">
                  <c:v>44536.142569467593</c:v>
                </c:pt>
                <c:pt idx="25571">
                  <c:v>44536.166188946758</c:v>
                </c:pt>
                <c:pt idx="25572">
                  <c:v>44536.182091574075</c:v>
                </c:pt>
                <c:pt idx="25573">
                  <c:v>44536.188668530092</c:v>
                </c:pt>
                <c:pt idx="25574">
                  <c:v>44536.21052734954</c:v>
                </c:pt>
                <c:pt idx="25575">
                  <c:v>44536.211910983795</c:v>
                </c:pt>
                <c:pt idx="25576">
                  <c:v>44536.303821909722</c:v>
                </c:pt>
                <c:pt idx="25577">
                  <c:v>44536.328993124996</c:v>
                </c:pt>
                <c:pt idx="25578">
                  <c:v>44536.378371203704</c:v>
                </c:pt>
                <c:pt idx="25579">
                  <c:v>44536.379620462962</c:v>
                </c:pt>
                <c:pt idx="25580">
                  <c:v>44536.379994513889</c:v>
                </c:pt>
                <c:pt idx="25581">
                  <c:v>44536.420288148147</c:v>
                </c:pt>
                <c:pt idx="25582">
                  <c:v>44536.424495879626</c:v>
                </c:pt>
                <c:pt idx="25583">
                  <c:v>44536.438110208335</c:v>
                </c:pt>
                <c:pt idx="25584">
                  <c:v>44536.438243935183</c:v>
                </c:pt>
                <c:pt idx="25585">
                  <c:v>44536.501856678238</c:v>
                </c:pt>
                <c:pt idx="25586">
                  <c:v>44536.544170335648</c:v>
                </c:pt>
                <c:pt idx="25587">
                  <c:v>44536.617367222221</c:v>
                </c:pt>
                <c:pt idx="25588">
                  <c:v>44536.621017395832</c:v>
                </c:pt>
                <c:pt idx="25589">
                  <c:v>44536.627502569441</c:v>
                </c:pt>
                <c:pt idx="25590">
                  <c:v>44536.71384045139</c:v>
                </c:pt>
                <c:pt idx="25591">
                  <c:v>44536.715408136573</c:v>
                </c:pt>
                <c:pt idx="25592">
                  <c:v>44536.725599548612</c:v>
                </c:pt>
                <c:pt idx="25593">
                  <c:v>44536.788410428242</c:v>
                </c:pt>
                <c:pt idx="25594">
                  <c:v>44537.200598900461</c:v>
                </c:pt>
                <c:pt idx="25595">
                  <c:v>44537.216849525466</c:v>
                </c:pt>
                <c:pt idx="25596">
                  <c:v>44537.232176412035</c:v>
                </c:pt>
                <c:pt idx="25597">
                  <c:v>44537.234381608796</c:v>
                </c:pt>
                <c:pt idx="25598">
                  <c:v>44537.235905960646</c:v>
                </c:pt>
                <c:pt idx="25599">
                  <c:v>44537.239679108796</c:v>
                </c:pt>
                <c:pt idx="25600">
                  <c:v>44537.247566782411</c:v>
                </c:pt>
                <c:pt idx="25601">
                  <c:v>44537.249931493054</c:v>
                </c:pt>
                <c:pt idx="25602">
                  <c:v>44537.288453043984</c:v>
                </c:pt>
                <c:pt idx="25603">
                  <c:v>44537.293171006946</c:v>
                </c:pt>
                <c:pt idx="25604">
                  <c:v>44537.295458182867</c:v>
                </c:pt>
                <c:pt idx="25605">
                  <c:v>44537.313627152776</c:v>
                </c:pt>
                <c:pt idx="25606">
                  <c:v>44537.319454293982</c:v>
                </c:pt>
                <c:pt idx="25607">
                  <c:v>44537.332562835647</c:v>
                </c:pt>
                <c:pt idx="25608">
                  <c:v>44537.335558796294</c:v>
                </c:pt>
                <c:pt idx="25609">
                  <c:v>44537.340809479167</c:v>
                </c:pt>
                <c:pt idx="25610">
                  <c:v>44537.345512638887</c:v>
                </c:pt>
                <c:pt idx="25611">
                  <c:v>44537.345644456022</c:v>
                </c:pt>
                <c:pt idx="25612">
                  <c:v>44537.363184664355</c:v>
                </c:pt>
                <c:pt idx="25613">
                  <c:v>44537.363735868057</c:v>
                </c:pt>
                <c:pt idx="25614">
                  <c:v>44537.36397726852</c:v>
                </c:pt>
                <c:pt idx="25615">
                  <c:v>44537.367609756948</c:v>
                </c:pt>
                <c:pt idx="25616">
                  <c:v>44537.373388888889</c:v>
                </c:pt>
                <c:pt idx="25617">
                  <c:v>44537.380897326388</c:v>
                </c:pt>
                <c:pt idx="25618">
                  <c:v>44537.387621388887</c:v>
                </c:pt>
                <c:pt idx="25619">
                  <c:v>44537.392491030092</c:v>
                </c:pt>
                <c:pt idx="25620">
                  <c:v>44537.418191666664</c:v>
                </c:pt>
                <c:pt idx="25621">
                  <c:v>44537.434875092593</c:v>
                </c:pt>
                <c:pt idx="25622">
                  <c:v>44537.523615335645</c:v>
                </c:pt>
                <c:pt idx="25623">
                  <c:v>44537.591646539353</c:v>
                </c:pt>
                <c:pt idx="25624">
                  <c:v>44537.618798136573</c:v>
                </c:pt>
                <c:pt idx="25625">
                  <c:v>44538.232846157407</c:v>
                </c:pt>
                <c:pt idx="25626">
                  <c:v>44538.271543125004</c:v>
                </c:pt>
                <c:pt idx="25627">
                  <c:v>44538.340319571762</c:v>
                </c:pt>
                <c:pt idx="25628">
                  <c:v>44538.412992731479</c:v>
                </c:pt>
                <c:pt idx="25629">
                  <c:v>44538.418316296295</c:v>
                </c:pt>
                <c:pt idx="25630">
                  <c:v>44538.440026851851</c:v>
                </c:pt>
                <c:pt idx="25631">
                  <c:v>44538.441720324074</c:v>
                </c:pt>
                <c:pt idx="25632">
                  <c:v>44538.443439675924</c:v>
                </c:pt>
                <c:pt idx="25633">
                  <c:v>44538.444042372685</c:v>
                </c:pt>
                <c:pt idx="25634">
                  <c:v>44538.472839305556</c:v>
                </c:pt>
                <c:pt idx="25635">
                  <c:v>44538.472979861108</c:v>
                </c:pt>
                <c:pt idx="25636">
                  <c:v>44538.473110520834</c:v>
                </c:pt>
                <c:pt idx="25637">
                  <c:v>44538.473159444446</c:v>
                </c:pt>
                <c:pt idx="25638">
                  <c:v>44538.489402476851</c:v>
                </c:pt>
                <c:pt idx="25639">
                  <c:v>44538.506593379629</c:v>
                </c:pt>
                <c:pt idx="25640">
                  <c:v>44538.624361875001</c:v>
                </c:pt>
                <c:pt idx="25641">
                  <c:v>44539.105408993055</c:v>
                </c:pt>
                <c:pt idx="25642">
                  <c:v>44539.146041956017</c:v>
                </c:pt>
                <c:pt idx="25643">
                  <c:v>44539.150319097222</c:v>
                </c:pt>
                <c:pt idx="25644">
                  <c:v>44539.174000902778</c:v>
                </c:pt>
                <c:pt idx="25645">
                  <c:v>44539.35173396991</c:v>
                </c:pt>
                <c:pt idx="25646">
                  <c:v>44539.352189178244</c:v>
                </c:pt>
                <c:pt idx="25647">
                  <c:v>44539.358678449076</c:v>
                </c:pt>
                <c:pt idx="25648">
                  <c:v>44539.359767546295</c:v>
                </c:pt>
                <c:pt idx="25649">
                  <c:v>44539.363342986115</c:v>
                </c:pt>
                <c:pt idx="25650">
                  <c:v>44539.376617349539</c:v>
                </c:pt>
                <c:pt idx="25651">
                  <c:v>44539.380495196761</c:v>
                </c:pt>
                <c:pt idx="25652">
                  <c:v>44539.381758067131</c:v>
                </c:pt>
                <c:pt idx="25653">
                  <c:v>44539.383679606479</c:v>
                </c:pt>
                <c:pt idx="25654">
                  <c:v>44539.396464675927</c:v>
                </c:pt>
                <c:pt idx="25655">
                  <c:v>44539.407937592594</c:v>
                </c:pt>
                <c:pt idx="25656">
                  <c:v>44539.435480960645</c:v>
                </c:pt>
                <c:pt idx="25657">
                  <c:v>44539.563048368058</c:v>
                </c:pt>
                <c:pt idx="25658">
                  <c:v>44539.601811250002</c:v>
                </c:pt>
                <c:pt idx="25659">
                  <c:v>44539.608977905089</c:v>
                </c:pt>
                <c:pt idx="25660">
                  <c:v>44539.626491678238</c:v>
                </c:pt>
                <c:pt idx="25661">
                  <c:v>44539.627679988429</c:v>
                </c:pt>
                <c:pt idx="25662">
                  <c:v>44539.713098738423</c:v>
                </c:pt>
                <c:pt idx="25663">
                  <c:v>44539.81137333333</c:v>
                </c:pt>
                <c:pt idx="25664">
                  <c:v>44540.150888356482</c:v>
                </c:pt>
                <c:pt idx="25665">
                  <c:v>44540.165448981483</c:v>
                </c:pt>
                <c:pt idx="25666">
                  <c:v>44540.220815682871</c:v>
                </c:pt>
                <c:pt idx="25667">
                  <c:v>44540.330056574072</c:v>
                </c:pt>
                <c:pt idx="25668">
                  <c:v>44540.334213182869</c:v>
                </c:pt>
                <c:pt idx="25669">
                  <c:v>44540.341002870373</c:v>
                </c:pt>
                <c:pt idx="25670">
                  <c:v>44540.411637233796</c:v>
                </c:pt>
                <c:pt idx="25671">
                  <c:v>44540.425537002317</c:v>
                </c:pt>
                <c:pt idx="25672">
                  <c:v>44540.461469895832</c:v>
                </c:pt>
                <c:pt idx="25673">
                  <c:v>44540.461786203705</c:v>
                </c:pt>
                <c:pt idx="25674">
                  <c:v>44540.478726273148</c:v>
                </c:pt>
                <c:pt idx="25675">
                  <c:v>44540.506999328703</c:v>
                </c:pt>
                <c:pt idx="25676">
                  <c:v>44540.51585797454</c:v>
                </c:pt>
                <c:pt idx="25677">
                  <c:v>44540.552129340278</c:v>
                </c:pt>
                <c:pt idx="25678">
                  <c:v>44540.560361608797</c:v>
                </c:pt>
                <c:pt idx="25679">
                  <c:v>44540.574054467594</c:v>
                </c:pt>
                <c:pt idx="25680">
                  <c:v>44540.574581215275</c:v>
                </c:pt>
                <c:pt idx="25681">
                  <c:v>44540.574847638891</c:v>
                </c:pt>
                <c:pt idx="25682">
                  <c:v>44540.579001631944</c:v>
                </c:pt>
                <c:pt idx="25683">
                  <c:v>44540.642316956022</c:v>
                </c:pt>
                <c:pt idx="25684">
                  <c:v>44540.74760195602</c:v>
                </c:pt>
                <c:pt idx="25685">
                  <c:v>44540.75006204861</c:v>
                </c:pt>
                <c:pt idx="25686">
                  <c:v>44540.780549768519</c:v>
                </c:pt>
                <c:pt idx="25687">
                  <c:v>44540.78091292824</c:v>
                </c:pt>
                <c:pt idx="25688">
                  <c:v>44540.781633460647</c:v>
                </c:pt>
                <c:pt idx="25689">
                  <c:v>44540.790780833333</c:v>
                </c:pt>
                <c:pt idx="25690">
                  <c:v>44540.802174328703</c:v>
                </c:pt>
                <c:pt idx="25691">
                  <c:v>44540.805825925927</c:v>
                </c:pt>
                <c:pt idx="25692">
                  <c:v>44540.80826380787</c:v>
                </c:pt>
                <c:pt idx="25693">
                  <c:v>44540.81007634259</c:v>
                </c:pt>
                <c:pt idx="25694">
                  <c:v>44540.811359780091</c:v>
                </c:pt>
                <c:pt idx="25695">
                  <c:v>44540.816055520831</c:v>
                </c:pt>
                <c:pt idx="25696">
                  <c:v>44540.819747858797</c:v>
                </c:pt>
                <c:pt idx="25697">
                  <c:v>44541.179612766202</c:v>
                </c:pt>
                <c:pt idx="25698">
                  <c:v>44541.183208333336</c:v>
                </c:pt>
                <c:pt idx="25699">
                  <c:v>44541.186922083332</c:v>
                </c:pt>
                <c:pt idx="25700">
                  <c:v>44541.290028946758</c:v>
                </c:pt>
                <c:pt idx="25701">
                  <c:v>44541.292627175928</c:v>
                </c:pt>
                <c:pt idx="25702">
                  <c:v>44541.432948113426</c:v>
                </c:pt>
                <c:pt idx="25703">
                  <c:v>44541.44198787037</c:v>
                </c:pt>
                <c:pt idx="25704">
                  <c:v>44541.444602685187</c:v>
                </c:pt>
                <c:pt idx="25705">
                  <c:v>44541.450275787036</c:v>
                </c:pt>
                <c:pt idx="25706">
                  <c:v>44541.451725046296</c:v>
                </c:pt>
                <c:pt idx="25707">
                  <c:v>44541.47172390046</c:v>
                </c:pt>
                <c:pt idx="25708">
                  <c:v>44541.471961863426</c:v>
                </c:pt>
                <c:pt idx="25709">
                  <c:v>44541.537269456021</c:v>
                </c:pt>
                <c:pt idx="25710">
                  <c:v>44541.5428378125</c:v>
                </c:pt>
                <c:pt idx="25711">
                  <c:v>44541.548859085648</c:v>
                </c:pt>
                <c:pt idx="25712">
                  <c:v>44541.554468182869</c:v>
                </c:pt>
                <c:pt idx="25713">
                  <c:v>44541.604951145833</c:v>
                </c:pt>
                <c:pt idx="25714">
                  <c:v>44541.741416192126</c:v>
                </c:pt>
                <c:pt idx="25715">
                  <c:v>44541.74180113426</c:v>
                </c:pt>
                <c:pt idx="25716">
                  <c:v>44542.263029027781</c:v>
                </c:pt>
                <c:pt idx="25717">
                  <c:v>44543.233032638891</c:v>
                </c:pt>
                <c:pt idx="25718">
                  <c:v>44543.239276377317</c:v>
                </c:pt>
                <c:pt idx="25719">
                  <c:v>44543.24366428241</c:v>
                </c:pt>
                <c:pt idx="25720">
                  <c:v>44543.24510388889</c:v>
                </c:pt>
                <c:pt idx="25721">
                  <c:v>44543.385864652781</c:v>
                </c:pt>
                <c:pt idx="25722">
                  <c:v>44543.389353391205</c:v>
                </c:pt>
                <c:pt idx="25723">
                  <c:v>44543.395413067126</c:v>
                </c:pt>
                <c:pt idx="25724">
                  <c:v>44543.482100243054</c:v>
                </c:pt>
                <c:pt idx="25725">
                  <c:v>44543.509544375003</c:v>
                </c:pt>
                <c:pt idx="25726">
                  <c:v>44543.51280773148</c:v>
                </c:pt>
                <c:pt idx="25727">
                  <c:v>44543.514633877312</c:v>
                </c:pt>
                <c:pt idx="25728">
                  <c:v>44543.529057662039</c:v>
                </c:pt>
                <c:pt idx="25729">
                  <c:v>44543.619422488424</c:v>
                </c:pt>
                <c:pt idx="25730">
                  <c:v>44543.627438634256</c:v>
                </c:pt>
                <c:pt idx="25731">
                  <c:v>44543.649737546293</c:v>
                </c:pt>
                <c:pt idx="25732">
                  <c:v>44543.66201511574</c:v>
                </c:pt>
                <c:pt idx="25733">
                  <c:v>44543.6629559375</c:v>
                </c:pt>
                <c:pt idx="25734">
                  <c:v>44543.665789062499</c:v>
                </c:pt>
                <c:pt idx="25735">
                  <c:v>44543.681579039352</c:v>
                </c:pt>
                <c:pt idx="25736">
                  <c:v>44543.690239016207</c:v>
                </c:pt>
                <c:pt idx="25737">
                  <c:v>44543.771035520833</c:v>
                </c:pt>
                <c:pt idx="25738">
                  <c:v>44543.895848668981</c:v>
                </c:pt>
                <c:pt idx="25739">
                  <c:v>44544.000269571756</c:v>
                </c:pt>
                <c:pt idx="25740">
                  <c:v>44544.115813067132</c:v>
                </c:pt>
                <c:pt idx="25741">
                  <c:v>44544.157642500002</c:v>
                </c:pt>
                <c:pt idx="25742">
                  <c:v>44544.210057847224</c:v>
                </c:pt>
                <c:pt idx="25743">
                  <c:v>44544.228512870373</c:v>
                </c:pt>
                <c:pt idx="25744">
                  <c:v>44544.239525729165</c:v>
                </c:pt>
                <c:pt idx="25745">
                  <c:v>44544.243199606484</c:v>
                </c:pt>
                <c:pt idx="25746">
                  <c:v>44544.245604456017</c:v>
                </c:pt>
                <c:pt idx="25747">
                  <c:v>44544.246064537037</c:v>
                </c:pt>
                <c:pt idx="25748">
                  <c:v>44544.253707916665</c:v>
                </c:pt>
                <c:pt idx="25749">
                  <c:v>44544.255249293979</c:v>
                </c:pt>
                <c:pt idx="25750">
                  <c:v>44544.267778564812</c:v>
                </c:pt>
                <c:pt idx="25751">
                  <c:v>44544.291523182874</c:v>
                </c:pt>
                <c:pt idx="25752">
                  <c:v>44544.313993599535</c:v>
                </c:pt>
                <c:pt idx="25753">
                  <c:v>44544.332101898151</c:v>
                </c:pt>
                <c:pt idx="25754">
                  <c:v>44544.335684386577</c:v>
                </c:pt>
                <c:pt idx="25755">
                  <c:v>44544.356359490739</c:v>
                </c:pt>
                <c:pt idx="25756">
                  <c:v>44544.393800497688</c:v>
                </c:pt>
                <c:pt idx="25757">
                  <c:v>44544.484185127316</c:v>
                </c:pt>
                <c:pt idx="25758">
                  <c:v>44544.489338252315</c:v>
                </c:pt>
                <c:pt idx="25759">
                  <c:v>44544.502903761575</c:v>
                </c:pt>
                <c:pt idx="25760">
                  <c:v>44544.504151076391</c:v>
                </c:pt>
                <c:pt idx="25761">
                  <c:v>44544.506454699076</c:v>
                </c:pt>
                <c:pt idx="25762">
                  <c:v>44544.550870555555</c:v>
                </c:pt>
                <c:pt idx="25763">
                  <c:v>44544.557493148146</c:v>
                </c:pt>
                <c:pt idx="25764">
                  <c:v>44544.594888819447</c:v>
                </c:pt>
                <c:pt idx="25765">
                  <c:v>44544.627974849536</c:v>
                </c:pt>
                <c:pt idx="25766">
                  <c:v>44544.628269224537</c:v>
                </c:pt>
                <c:pt idx="25767">
                  <c:v>44544.629775393521</c:v>
                </c:pt>
                <c:pt idx="25768">
                  <c:v>44544.633352951387</c:v>
                </c:pt>
                <c:pt idx="25769">
                  <c:v>44544.63404877315</c:v>
                </c:pt>
                <c:pt idx="25770">
                  <c:v>44544.680965960652</c:v>
                </c:pt>
                <c:pt idx="25771">
                  <c:v>44544.700719618057</c:v>
                </c:pt>
                <c:pt idx="25772">
                  <c:v>44545.147849618057</c:v>
                </c:pt>
                <c:pt idx="25773">
                  <c:v>44545.148231793981</c:v>
                </c:pt>
                <c:pt idx="25774">
                  <c:v>44545.301384895836</c:v>
                </c:pt>
                <c:pt idx="25775">
                  <c:v>44545.332801539349</c:v>
                </c:pt>
                <c:pt idx="25776">
                  <c:v>44545.338134004633</c:v>
                </c:pt>
                <c:pt idx="25777">
                  <c:v>44545.339264780094</c:v>
                </c:pt>
                <c:pt idx="25778">
                  <c:v>44545.35589486111</c:v>
                </c:pt>
                <c:pt idx="25779">
                  <c:v>44545.358467002312</c:v>
                </c:pt>
                <c:pt idx="25780">
                  <c:v>44545.37856809028</c:v>
                </c:pt>
                <c:pt idx="25781">
                  <c:v>44545.378985127318</c:v>
                </c:pt>
                <c:pt idx="25782">
                  <c:v>44545.383915486113</c:v>
                </c:pt>
                <c:pt idx="25783">
                  <c:v>44545.403674918984</c:v>
                </c:pt>
                <c:pt idx="25784">
                  <c:v>44545.407233923608</c:v>
                </c:pt>
                <c:pt idx="25785">
                  <c:v>44545.412198101854</c:v>
                </c:pt>
                <c:pt idx="25786">
                  <c:v>44545.435271041664</c:v>
                </c:pt>
                <c:pt idx="25787">
                  <c:v>44545.437196539351</c:v>
                </c:pt>
                <c:pt idx="25788">
                  <c:v>44545.438979398146</c:v>
                </c:pt>
                <c:pt idx="25789">
                  <c:v>44545.441914317133</c:v>
                </c:pt>
                <c:pt idx="25790">
                  <c:v>44545.451792291664</c:v>
                </c:pt>
                <c:pt idx="25791">
                  <c:v>44545.474210115739</c:v>
                </c:pt>
                <c:pt idx="25792">
                  <c:v>44545.485539733796</c:v>
                </c:pt>
                <c:pt idx="25793">
                  <c:v>44545.701769432868</c:v>
                </c:pt>
                <c:pt idx="25794">
                  <c:v>44545.704609837965</c:v>
                </c:pt>
                <c:pt idx="25795">
                  <c:v>44546.07575314815</c:v>
                </c:pt>
                <c:pt idx="25796">
                  <c:v>44546.149017488424</c:v>
                </c:pt>
                <c:pt idx="25797">
                  <c:v>44546.152129652779</c:v>
                </c:pt>
                <c:pt idx="25798">
                  <c:v>44546.228316076391</c:v>
                </c:pt>
                <c:pt idx="25799">
                  <c:v>44546.293344594909</c:v>
                </c:pt>
                <c:pt idx="25800">
                  <c:v>44546.393834178241</c:v>
                </c:pt>
                <c:pt idx="25801">
                  <c:v>44546.440668703704</c:v>
                </c:pt>
                <c:pt idx="25802">
                  <c:v>44546.479560694446</c:v>
                </c:pt>
                <c:pt idx="25803">
                  <c:v>44546.48477195602</c:v>
                </c:pt>
                <c:pt idx="25804">
                  <c:v>44546.486283287035</c:v>
                </c:pt>
                <c:pt idx="25805">
                  <c:v>44546.537245011576</c:v>
                </c:pt>
                <c:pt idx="25806">
                  <c:v>44546.53776875</c:v>
                </c:pt>
                <c:pt idx="25807">
                  <c:v>44546.561528969905</c:v>
                </c:pt>
                <c:pt idx="25808">
                  <c:v>44546.571533298615</c:v>
                </c:pt>
                <c:pt idx="25809">
                  <c:v>44546.584452812502</c:v>
                </c:pt>
                <c:pt idx="25810">
                  <c:v>44546.637169166665</c:v>
                </c:pt>
                <c:pt idx="25811">
                  <c:v>44546.71667927083</c:v>
                </c:pt>
                <c:pt idx="25812">
                  <c:v>44546.72619908565</c:v>
                </c:pt>
                <c:pt idx="25813">
                  <c:v>44546.738032974536</c:v>
                </c:pt>
                <c:pt idx="25814">
                  <c:v>44547.116109386574</c:v>
                </c:pt>
                <c:pt idx="25815">
                  <c:v>44547.119796388892</c:v>
                </c:pt>
                <c:pt idx="25816">
                  <c:v>44547.182650694442</c:v>
                </c:pt>
                <c:pt idx="25817">
                  <c:v>44547.205236944443</c:v>
                </c:pt>
                <c:pt idx="25818">
                  <c:v>44547.224613472223</c:v>
                </c:pt>
                <c:pt idx="25819">
                  <c:v>44547.228474953707</c:v>
                </c:pt>
                <c:pt idx="25820">
                  <c:v>44547.30427576389</c:v>
                </c:pt>
                <c:pt idx="25821">
                  <c:v>44547.334815208334</c:v>
                </c:pt>
                <c:pt idx="25822">
                  <c:v>44547.3353559838</c:v>
                </c:pt>
                <c:pt idx="25823">
                  <c:v>44547.553923564818</c:v>
                </c:pt>
                <c:pt idx="25824">
                  <c:v>44547.608182974538</c:v>
                </c:pt>
                <c:pt idx="25825">
                  <c:v>44547.721566979169</c:v>
                </c:pt>
                <c:pt idx="25826">
                  <c:v>44547.727227291667</c:v>
                </c:pt>
                <c:pt idx="25827">
                  <c:v>44547.72971133102</c:v>
                </c:pt>
                <c:pt idx="25828">
                  <c:v>44547.753081909723</c:v>
                </c:pt>
                <c:pt idx="25829">
                  <c:v>44547.766295520836</c:v>
                </c:pt>
                <c:pt idx="25830">
                  <c:v>44547.76909869213</c:v>
                </c:pt>
                <c:pt idx="25831">
                  <c:v>44547.815268958337</c:v>
                </c:pt>
                <c:pt idx="25832">
                  <c:v>44547.861862071761</c:v>
                </c:pt>
                <c:pt idx="25833">
                  <c:v>44547.910545300925</c:v>
                </c:pt>
                <c:pt idx="25834">
                  <c:v>44548.547638113429</c:v>
                </c:pt>
                <c:pt idx="25835">
                  <c:v>44548.547739895832</c:v>
                </c:pt>
                <c:pt idx="25836">
                  <c:v>44548.596045937498</c:v>
                </c:pt>
                <c:pt idx="25837">
                  <c:v>44548.598970891202</c:v>
                </c:pt>
                <c:pt idx="25838">
                  <c:v>44548.656219062497</c:v>
                </c:pt>
                <c:pt idx="25839">
                  <c:v>44549.416898599535</c:v>
                </c:pt>
                <c:pt idx="25840">
                  <c:v>44549.422954108799</c:v>
                </c:pt>
                <c:pt idx="25841">
                  <c:v>44549.423180740741</c:v>
                </c:pt>
                <c:pt idx="25842">
                  <c:v>44549.548002175929</c:v>
                </c:pt>
                <c:pt idx="25843">
                  <c:v>44550.106795810185</c:v>
                </c:pt>
                <c:pt idx="25844">
                  <c:v>44550.123636354168</c:v>
                </c:pt>
                <c:pt idx="25845">
                  <c:v>44550.151492627316</c:v>
                </c:pt>
                <c:pt idx="25846">
                  <c:v>44550.164789050927</c:v>
                </c:pt>
                <c:pt idx="25847">
                  <c:v>44550.341830729165</c:v>
                </c:pt>
                <c:pt idx="25848">
                  <c:v>44550.372554872687</c:v>
                </c:pt>
                <c:pt idx="25849">
                  <c:v>44550.374388055556</c:v>
                </c:pt>
                <c:pt idx="25850">
                  <c:v>44550.37843621528</c:v>
                </c:pt>
                <c:pt idx="25851">
                  <c:v>44550.424471192127</c:v>
                </c:pt>
                <c:pt idx="25852">
                  <c:v>44550.550854351852</c:v>
                </c:pt>
                <c:pt idx="25853">
                  <c:v>44550.572753182867</c:v>
                </c:pt>
                <c:pt idx="25854">
                  <c:v>44550.616277442132</c:v>
                </c:pt>
                <c:pt idx="25855">
                  <c:v>44550.619533796293</c:v>
                </c:pt>
                <c:pt idx="25856">
                  <c:v>44550.67641453704</c:v>
                </c:pt>
                <c:pt idx="25857">
                  <c:v>44550.703155960648</c:v>
                </c:pt>
                <c:pt idx="25858">
                  <c:v>44550.741550416664</c:v>
                </c:pt>
                <c:pt idx="25859">
                  <c:v>44551.077748333337</c:v>
                </c:pt>
                <c:pt idx="25860">
                  <c:v>44551.173995983794</c:v>
                </c:pt>
                <c:pt idx="25861">
                  <c:v>44551.336176793979</c:v>
                </c:pt>
                <c:pt idx="25862">
                  <c:v>44551.377033888886</c:v>
                </c:pt>
                <c:pt idx="25863">
                  <c:v>44551.385931712961</c:v>
                </c:pt>
                <c:pt idx="25864">
                  <c:v>44551.443363981482</c:v>
                </c:pt>
                <c:pt idx="25865">
                  <c:v>44551.467180891203</c:v>
                </c:pt>
                <c:pt idx="25866">
                  <c:v>44551.473788611111</c:v>
                </c:pt>
                <c:pt idx="25867">
                  <c:v>44551.48260383102</c:v>
                </c:pt>
                <c:pt idx="25868">
                  <c:v>44551.484175671299</c:v>
                </c:pt>
                <c:pt idx="25869">
                  <c:v>44551.489025497685</c:v>
                </c:pt>
                <c:pt idx="25870">
                  <c:v>44552.239901284724</c:v>
                </c:pt>
                <c:pt idx="25871">
                  <c:v>44552.245123969908</c:v>
                </c:pt>
                <c:pt idx="25872">
                  <c:v>44552.279678263891</c:v>
                </c:pt>
                <c:pt idx="25873">
                  <c:v>44552.281846608799</c:v>
                </c:pt>
                <c:pt idx="25874">
                  <c:v>44553.343325231479</c:v>
                </c:pt>
                <c:pt idx="25875">
                  <c:v>44553.35446746528</c:v>
                </c:pt>
                <c:pt idx="25876">
                  <c:v>44553.503191550924</c:v>
                </c:pt>
                <c:pt idx="25877">
                  <c:v>44553.505384166667</c:v>
                </c:pt>
                <c:pt idx="25878">
                  <c:v>44553.695748368053</c:v>
                </c:pt>
                <c:pt idx="25879">
                  <c:v>44554.135404074077</c:v>
                </c:pt>
                <c:pt idx="25880">
                  <c:v>44554.48576585648</c:v>
                </c:pt>
                <c:pt idx="25881">
                  <c:v>44554.543299571757</c:v>
                </c:pt>
                <c:pt idx="25882">
                  <c:v>44554.544263113428</c:v>
                </c:pt>
                <c:pt idx="25883">
                  <c:v>44554.594479143518</c:v>
                </c:pt>
                <c:pt idx="25884">
                  <c:v>44555.316300960651</c:v>
                </c:pt>
                <c:pt idx="25885">
                  <c:v>44555.378396689812</c:v>
                </c:pt>
                <c:pt idx="25886">
                  <c:v>44555.522934652778</c:v>
                </c:pt>
                <c:pt idx="25887">
                  <c:v>44555.666598738426</c:v>
                </c:pt>
                <c:pt idx="25888">
                  <c:v>44556.273735740739</c:v>
                </c:pt>
                <c:pt idx="25889">
                  <c:v>44557.394287743053</c:v>
                </c:pt>
                <c:pt idx="25890">
                  <c:v>44557.419299409725</c:v>
                </c:pt>
                <c:pt idx="25891">
                  <c:v>44557.547787523152</c:v>
                </c:pt>
                <c:pt idx="25892">
                  <c:v>44557.553279085645</c:v>
                </c:pt>
                <c:pt idx="25893">
                  <c:v>44557.55376466435</c:v>
                </c:pt>
                <c:pt idx="25894">
                  <c:v>44557.603290127314</c:v>
                </c:pt>
                <c:pt idx="25895">
                  <c:v>44558.129932928241</c:v>
                </c:pt>
                <c:pt idx="25896">
                  <c:v>44560.229013657408</c:v>
                </c:pt>
                <c:pt idx="25897">
                  <c:v>44560.241253356478</c:v>
                </c:pt>
                <c:pt idx="25898">
                  <c:v>44560.26408173611</c:v>
                </c:pt>
                <c:pt idx="25899">
                  <c:v>44560.267161041666</c:v>
                </c:pt>
                <c:pt idx="25900">
                  <c:v>44560.331031250003</c:v>
                </c:pt>
                <c:pt idx="25901">
                  <c:v>44560.536631840281</c:v>
                </c:pt>
                <c:pt idx="25902">
                  <c:v>44560.543793090277</c:v>
                </c:pt>
                <c:pt idx="25903">
                  <c:v>44560.615719004629</c:v>
                </c:pt>
                <c:pt idx="25904">
                  <c:v>44560.61614943287</c:v>
                </c:pt>
                <c:pt idx="25905">
                  <c:v>44561.147310451386</c:v>
                </c:pt>
                <c:pt idx="25906">
                  <c:v>44561.228597696761</c:v>
                </c:pt>
                <c:pt idx="25907">
                  <c:v>44561.233816863423</c:v>
                </c:pt>
                <c:pt idx="25908">
                  <c:v>44561.2379353125</c:v>
                </c:pt>
                <c:pt idx="25909">
                  <c:v>44561.387524710648</c:v>
                </c:pt>
                <c:pt idx="25910">
                  <c:v>44561.43326395833</c:v>
                </c:pt>
                <c:pt idx="25911">
                  <c:v>44563.391699826389</c:v>
                </c:pt>
                <c:pt idx="25912">
                  <c:v>44563.418139942129</c:v>
                </c:pt>
                <c:pt idx="25913">
                  <c:v>44563.45525806713</c:v>
                </c:pt>
                <c:pt idx="25914">
                  <c:v>44563.457484409722</c:v>
                </c:pt>
                <c:pt idx="25915">
                  <c:v>44563.478661435183</c:v>
                </c:pt>
                <c:pt idx="25916">
                  <c:v>44563.489814097222</c:v>
                </c:pt>
                <c:pt idx="25917">
                  <c:v>44564.28893052083</c:v>
                </c:pt>
                <c:pt idx="25918">
                  <c:v>44564.307130694448</c:v>
                </c:pt>
                <c:pt idx="25919">
                  <c:v>44564.310734479164</c:v>
                </c:pt>
                <c:pt idx="25920">
                  <c:v>44564.316120115742</c:v>
                </c:pt>
                <c:pt idx="25921">
                  <c:v>44564.319047523146</c:v>
                </c:pt>
                <c:pt idx="25922">
                  <c:v>44564.323571122688</c:v>
                </c:pt>
                <c:pt idx="25923">
                  <c:v>44564.359416747684</c:v>
                </c:pt>
                <c:pt idx="25924">
                  <c:v>44564.364264050928</c:v>
                </c:pt>
                <c:pt idx="25925">
                  <c:v>44564.38080864583</c:v>
                </c:pt>
                <c:pt idx="25926">
                  <c:v>44564.418368391205</c:v>
                </c:pt>
                <c:pt idx="25927">
                  <c:v>44564.512026365737</c:v>
                </c:pt>
                <c:pt idx="25928">
                  <c:v>44564.647461157409</c:v>
                </c:pt>
                <c:pt idx="25929">
                  <c:v>44564.650611666664</c:v>
                </c:pt>
                <c:pt idx="25930">
                  <c:v>44565.100174710649</c:v>
                </c:pt>
                <c:pt idx="25931">
                  <c:v>44565.193533912039</c:v>
                </c:pt>
                <c:pt idx="25932">
                  <c:v>44565.201957743055</c:v>
                </c:pt>
                <c:pt idx="25933">
                  <c:v>44565.217547592591</c:v>
                </c:pt>
                <c:pt idx="25934">
                  <c:v>44565.218165081016</c:v>
                </c:pt>
                <c:pt idx="25935">
                  <c:v>44565.290652465279</c:v>
                </c:pt>
                <c:pt idx="25936">
                  <c:v>44565.297344814811</c:v>
                </c:pt>
                <c:pt idx="25937">
                  <c:v>44565.300909502315</c:v>
                </c:pt>
                <c:pt idx="25938">
                  <c:v>44565.304472916665</c:v>
                </c:pt>
                <c:pt idx="25939">
                  <c:v>44565.339724189813</c:v>
                </c:pt>
                <c:pt idx="25940">
                  <c:v>44565.415950555558</c:v>
                </c:pt>
                <c:pt idx="25941">
                  <c:v>44565.422282962965</c:v>
                </c:pt>
                <c:pt idx="25942">
                  <c:v>44565.473610219909</c:v>
                </c:pt>
                <c:pt idx="25943">
                  <c:v>44565.474045868054</c:v>
                </c:pt>
                <c:pt idx="25944">
                  <c:v>44565.474231747685</c:v>
                </c:pt>
                <c:pt idx="25945">
                  <c:v>44565.475795856481</c:v>
                </c:pt>
                <c:pt idx="25946">
                  <c:v>44565.493570138889</c:v>
                </c:pt>
                <c:pt idx="25947">
                  <c:v>44565.508210879627</c:v>
                </c:pt>
                <c:pt idx="25948">
                  <c:v>44565.50907861111</c:v>
                </c:pt>
                <c:pt idx="25949">
                  <c:v>44565.514479548612</c:v>
                </c:pt>
                <c:pt idx="25950">
                  <c:v>44565.524687766207</c:v>
                </c:pt>
                <c:pt idx="25951">
                  <c:v>44565.577366898149</c:v>
                </c:pt>
                <c:pt idx="25952">
                  <c:v>44565.631597766202</c:v>
                </c:pt>
                <c:pt idx="25953">
                  <c:v>44565.634841307867</c:v>
                </c:pt>
                <c:pt idx="25954">
                  <c:v>44565.662996840278</c:v>
                </c:pt>
                <c:pt idx="25955">
                  <c:v>44565.686326215276</c:v>
                </c:pt>
                <c:pt idx="25956">
                  <c:v>44565.701506747682</c:v>
                </c:pt>
                <c:pt idx="25957">
                  <c:v>44565.733369479167</c:v>
                </c:pt>
                <c:pt idx="25958">
                  <c:v>44566.24514053241</c:v>
                </c:pt>
                <c:pt idx="25959">
                  <c:v>44566.259024953702</c:v>
                </c:pt>
                <c:pt idx="25960">
                  <c:v>44566.323453472221</c:v>
                </c:pt>
                <c:pt idx="25961">
                  <c:v>44566.347068796298</c:v>
                </c:pt>
                <c:pt idx="25962">
                  <c:v>44566.395335914349</c:v>
                </c:pt>
                <c:pt idx="25963">
                  <c:v>44566.408947002317</c:v>
                </c:pt>
                <c:pt idx="25964">
                  <c:v>44566.417632256947</c:v>
                </c:pt>
                <c:pt idx="25965">
                  <c:v>44566.439295671298</c:v>
                </c:pt>
                <c:pt idx="25966">
                  <c:v>44566.442861157404</c:v>
                </c:pt>
                <c:pt idx="25967">
                  <c:v>44566.442864733799</c:v>
                </c:pt>
                <c:pt idx="25968">
                  <c:v>44566.476672534722</c:v>
                </c:pt>
                <c:pt idx="25969">
                  <c:v>44566.481332557873</c:v>
                </c:pt>
                <c:pt idx="25970">
                  <c:v>44566.505364571756</c:v>
                </c:pt>
                <c:pt idx="25971">
                  <c:v>44566.569931469909</c:v>
                </c:pt>
                <c:pt idx="25972">
                  <c:v>44566.584632407408</c:v>
                </c:pt>
                <c:pt idx="25973">
                  <c:v>44566.610425381943</c:v>
                </c:pt>
                <c:pt idx="25974">
                  <c:v>44566.642796574073</c:v>
                </c:pt>
                <c:pt idx="25975">
                  <c:v>44566.681046284721</c:v>
                </c:pt>
                <c:pt idx="25976">
                  <c:v>44567.066758171299</c:v>
                </c:pt>
                <c:pt idx="25977">
                  <c:v>44567.127607743052</c:v>
                </c:pt>
                <c:pt idx="25978">
                  <c:v>44567.143349409722</c:v>
                </c:pt>
                <c:pt idx="25979">
                  <c:v>44567.171565277778</c:v>
                </c:pt>
                <c:pt idx="25980">
                  <c:v>44567.300896064815</c:v>
                </c:pt>
                <c:pt idx="25981">
                  <c:v>44567.303280891203</c:v>
                </c:pt>
                <c:pt idx="25982">
                  <c:v>44567.314104942132</c:v>
                </c:pt>
                <c:pt idx="25983">
                  <c:v>44567.333164594907</c:v>
                </c:pt>
                <c:pt idx="25984">
                  <c:v>44567.409469293983</c:v>
                </c:pt>
                <c:pt idx="25985">
                  <c:v>44567.416729618053</c:v>
                </c:pt>
                <c:pt idx="25986">
                  <c:v>44567.45430662037</c:v>
                </c:pt>
                <c:pt idx="25987">
                  <c:v>44567.476295266206</c:v>
                </c:pt>
                <c:pt idx="25988">
                  <c:v>44567.479888912036</c:v>
                </c:pt>
                <c:pt idx="25989">
                  <c:v>44567.490257627316</c:v>
                </c:pt>
                <c:pt idx="25990">
                  <c:v>44567.491109201386</c:v>
                </c:pt>
                <c:pt idx="25991">
                  <c:v>44567.496486805554</c:v>
                </c:pt>
                <c:pt idx="25992">
                  <c:v>44567.509168402779</c:v>
                </c:pt>
                <c:pt idx="25993">
                  <c:v>44567.519309074072</c:v>
                </c:pt>
                <c:pt idx="25994">
                  <c:v>44567.566993715278</c:v>
                </c:pt>
                <c:pt idx="25995">
                  <c:v>44567.576501342592</c:v>
                </c:pt>
                <c:pt idx="25996">
                  <c:v>44567.57782121528</c:v>
                </c:pt>
                <c:pt idx="25997">
                  <c:v>44567.705118761573</c:v>
                </c:pt>
                <c:pt idx="25998">
                  <c:v>44568.261094513888</c:v>
                </c:pt>
                <c:pt idx="25999">
                  <c:v>44568.312106979167</c:v>
                </c:pt>
                <c:pt idx="26000">
                  <c:v>44568.338100219909</c:v>
                </c:pt>
                <c:pt idx="26001">
                  <c:v>44568.358642256942</c:v>
                </c:pt>
                <c:pt idx="26002">
                  <c:v>44568.36495826389</c:v>
                </c:pt>
                <c:pt idx="26003">
                  <c:v>44568.405294340278</c:v>
                </c:pt>
                <c:pt idx="26004">
                  <c:v>44568.412511840281</c:v>
                </c:pt>
                <c:pt idx="26005">
                  <c:v>44568.413723321763</c:v>
                </c:pt>
                <c:pt idx="26006">
                  <c:v>44568.41701099537</c:v>
                </c:pt>
                <c:pt idx="26007">
                  <c:v>44568.419799166666</c:v>
                </c:pt>
                <c:pt idx="26008">
                  <c:v>44568.425209745372</c:v>
                </c:pt>
                <c:pt idx="26009">
                  <c:v>44568.426642881946</c:v>
                </c:pt>
                <c:pt idx="26010">
                  <c:v>44568.46980107639</c:v>
                </c:pt>
                <c:pt idx="26011">
                  <c:v>44568.47114509259</c:v>
                </c:pt>
                <c:pt idx="26012">
                  <c:v>44568.475253657409</c:v>
                </c:pt>
                <c:pt idx="26013">
                  <c:v>44568.500400138888</c:v>
                </c:pt>
                <c:pt idx="26014">
                  <c:v>44568.570958124998</c:v>
                </c:pt>
                <c:pt idx="26015">
                  <c:v>44568.571710462966</c:v>
                </c:pt>
                <c:pt idx="26016">
                  <c:v>44568.604214942126</c:v>
                </c:pt>
                <c:pt idx="26017">
                  <c:v>44568.607468333335</c:v>
                </c:pt>
                <c:pt idx="26018">
                  <c:v>44568.687616388888</c:v>
                </c:pt>
                <c:pt idx="26019">
                  <c:v>44569.264801076388</c:v>
                </c:pt>
                <c:pt idx="26020">
                  <c:v>44569.330776006944</c:v>
                </c:pt>
                <c:pt idx="26021">
                  <c:v>44569.346112384257</c:v>
                </c:pt>
                <c:pt idx="26022">
                  <c:v>44569.590734861114</c:v>
                </c:pt>
                <c:pt idx="26023">
                  <c:v>44569.686656157406</c:v>
                </c:pt>
                <c:pt idx="26024">
                  <c:v>44569.705270509257</c:v>
                </c:pt>
                <c:pt idx="26025">
                  <c:v>44570.236492303244</c:v>
                </c:pt>
                <c:pt idx="26026">
                  <c:v>44570.367636712966</c:v>
                </c:pt>
                <c:pt idx="26027">
                  <c:v>44570.370984305555</c:v>
                </c:pt>
                <c:pt idx="26028">
                  <c:v>44570.406756944445</c:v>
                </c:pt>
                <c:pt idx="26029">
                  <c:v>44570.583202835645</c:v>
                </c:pt>
                <c:pt idx="26030">
                  <c:v>44570.602827268522</c:v>
                </c:pt>
                <c:pt idx="26031">
                  <c:v>44570.67987226852</c:v>
                </c:pt>
                <c:pt idx="26032">
                  <c:v>44570.69833619213</c:v>
                </c:pt>
                <c:pt idx="26033">
                  <c:v>44570.724235995367</c:v>
                </c:pt>
                <c:pt idx="26034">
                  <c:v>44571.15923203704</c:v>
                </c:pt>
                <c:pt idx="26035">
                  <c:v>44571.189605081017</c:v>
                </c:pt>
                <c:pt idx="26036">
                  <c:v>44571.239739942132</c:v>
                </c:pt>
                <c:pt idx="26037">
                  <c:v>44571.272767476854</c:v>
                </c:pt>
                <c:pt idx="26038">
                  <c:v>44571.354320856481</c:v>
                </c:pt>
                <c:pt idx="26039">
                  <c:v>44571.435949328705</c:v>
                </c:pt>
                <c:pt idx="26040">
                  <c:v>44571.529355335646</c:v>
                </c:pt>
                <c:pt idx="26041">
                  <c:v>44571.533973854166</c:v>
                </c:pt>
                <c:pt idx="26042">
                  <c:v>44571.534848587966</c:v>
                </c:pt>
                <c:pt idx="26043">
                  <c:v>44571.602589050926</c:v>
                </c:pt>
                <c:pt idx="26044">
                  <c:v>44571.641246516207</c:v>
                </c:pt>
                <c:pt idx="26045">
                  <c:v>44571.657235023151</c:v>
                </c:pt>
                <c:pt idx="26046">
                  <c:v>44571.667270081016</c:v>
                </c:pt>
                <c:pt idx="26047">
                  <c:v>44571.66844144676</c:v>
                </c:pt>
                <c:pt idx="26048">
                  <c:v>44571.696040000003</c:v>
                </c:pt>
                <c:pt idx="26049">
                  <c:v>44571.740099641203</c:v>
                </c:pt>
                <c:pt idx="26050">
                  <c:v>44572.224427881942</c:v>
                </c:pt>
                <c:pt idx="26051">
                  <c:v>44572.253654826389</c:v>
                </c:pt>
                <c:pt idx="26052">
                  <c:v>44572.299125057871</c:v>
                </c:pt>
                <c:pt idx="26053">
                  <c:v>44572.310657974536</c:v>
                </c:pt>
                <c:pt idx="26054">
                  <c:v>44572.335518506945</c:v>
                </c:pt>
                <c:pt idx="26055">
                  <c:v>44572.369865428242</c:v>
                </c:pt>
                <c:pt idx="26056">
                  <c:v>44572.406582743053</c:v>
                </c:pt>
                <c:pt idx="26057">
                  <c:v>44572.413427812498</c:v>
                </c:pt>
                <c:pt idx="26058">
                  <c:v>44572.416669675928</c:v>
                </c:pt>
                <c:pt idx="26059">
                  <c:v>44572.416901354169</c:v>
                </c:pt>
                <c:pt idx="26060">
                  <c:v>44572.419018645836</c:v>
                </c:pt>
                <c:pt idx="26061">
                  <c:v>44572.421041145833</c:v>
                </c:pt>
                <c:pt idx="26062">
                  <c:v>44572.427883124998</c:v>
                </c:pt>
                <c:pt idx="26063">
                  <c:v>44572.428440011572</c:v>
                </c:pt>
                <c:pt idx="26064">
                  <c:v>44572.431451655095</c:v>
                </c:pt>
                <c:pt idx="26065">
                  <c:v>44572.433912928238</c:v>
                </c:pt>
                <c:pt idx="26066">
                  <c:v>44572.435359629628</c:v>
                </c:pt>
                <c:pt idx="26067">
                  <c:v>44572.448244178238</c:v>
                </c:pt>
                <c:pt idx="26068">
                  <c:v>44572.510239108793</c:v>
                </c:pt>
                <c:pt idx="26069">
                  <c:v>44572.521494745371</c:v>
                </c:pt>
                <c:pt idx="26070">
                  <c:v>44572.602743773146</c:v>
                </c:pt>
                <c:pt idx="26071">
                  <c:v>44572.606311446762</c:v>
                </c:pt>
                <c:pt idx="26072">
                  <c:v>44572.611083703705</c:v>
                </c:pt>
                <c:pt idx="26073">
                  <c:v>44572.69549834491</c:v>
                </c:pt>
                <c:pt idx="26074">
                  <c:v>44572.793847222223</c:v>
                </c:pt>
                <c:pt idx="26075">
                  <c:v>44573.16680309028</c:v>
                </c:pt>
                <c:pt idx="26076">
                  <c:v>44573.240123564814</c:v>
                </c:pt>
                <c:pt idx="26077">
                  <c:v>44573.245607106481</c:v>
                </c:pt>
                <c:pt idx="26078">
                  <c:v>44573.286715983799</c:v>
                </c:pt>
                <c:pt idx="26079">
                  <c:v>44573.325899328702</c:v>
                </c:pt>
                <c:pt idx="26080">
                  <c:v>44573.376954178239</c:v>
                </c:pt>
                <c:pt idx="26081">
                  <c:v>44573.40683349537</c:v>
                </c:pt>
                <c:pt idx="26082">
                  <c:v>44573.411166689817</c:v>
                </c:pt>
                <c:pt idx="26083">
                  <c:v>44573.435149861114</c:v>
                </c:pt>
                <c:pt idx="26084">
                  <c:v>44573.439401527779</c:v>
                </c:pt>
                <c:pt idx="26085">
                  <c:v>44573.481874409721</c:v>
                </c:pt>
                <c:pt idx="26086">
                  <c:v>44573.507198715277</c:v>
                </c:pt>
                <c:pt idx="26087">
                  <c:v>44573.5529475</c:v>
                </c:pt>
                <c:pt idx="26088">
                  <c:v>44573.599200949073</c:v>
                </c:pt>
                <c:pt idx="26089">
                  <c:v>44573.619855034725</c:v>
                </c:pt>
                <c:pt idx="26090">
                  <c:v>44573.644958449077</c:v>
                </c:pt>
                <c:pt idx="26091">
                  <c:v>44573.662432395831</c:v>
                </c:pt>
                <c:pt idx="26092">
                  <c:v>44573.662606886573</c:v>
                </c:pt>
                <c:pt idx="26093">
                  <c:v>44573.678297523147</c:v>
                </c:pt>
                <c:pt idx="26094">
                  <c:v>44573.706235347221</c:v>
                </c:pt>
                <c:pt idx="26095">
                  <c:v>44574.248444525459</c:v>
                </c:pt>
                <c:pt idx="26096">
                  <c:v>44574.255495972226</c:v>
                </c:pt>
                <c:pt idx="26097">
                  <c:v>44574.260032094906</c:v>
                </c:pt>
                <c:pt idx="26098">
                  <c:v>44574.262169930553</c:v>
                </c:pt>
                <c:pt idx="26099">
                  <c:v>44574.285993564816</c:v>
                </c:pt>
                <c:pt idx="26100">
                  <c:v>44574.28914090278</c:v>
                </c:pt>
                <c:pt idx="26101">
                  <c:v>44574.289567199077</c:v>
                </c:pt>
                <c:pt idx="26102">
                  <c:v>44574.301893518517</c:v>
                </c:pt>
                <c:pt idx="26103">
                  <c:v>44574.333834895835</c:v>
                </c:pt>
                <c:pt idx="26104">
                  <c:v>44574.335506620373</c:v>
                </c:pt>
                <c:pt idx="26105">
                  <c:v>44574.359575439812</c:v>
                </c:pt>
                <c:pt idx="26106">
                  <c:v>44574.365235439815</c:v>
                </c:pt>
                <c:pt idx="26107">
                  <c:v>44574.366021064816</c:v>
                </c:pt>
                <c:pt idx="26108">
                  <c:v>44574.383641319444</c:v>
                </c:pt>
                <c:pt idx="26109">
                  <c:v>44574.388279432867</c:v>
                </c:pt>
                <c:pt idx="26110">
                  <c:v>44574.41004574074</c:v>
                </c:pt>
                <c:pt idx="26111">
                  <c:v>44574.412567106483</c:v>
                </c:pt>
                <c:pt idx="26112">
                  <c:v>44574.41565289352</c:v>
                </c:pt>
                <c:pt idx="26113">
                  <c:v>44574.420366527775</c:v>
                </c:pt>
                <c:pt idx="26114">
                  <c:v>44574.429885625002</c:v>
                </c:pt>
                <c:pt idx="26115">
                  <c:v>44574.456693310189</c:v>
                </c:pt>
                <c:pt idx="26116">
                  <c:v>44574.458538032406</c:v>
                </c:pt>
                <c:pt idx="26117">
                  <c:v>44574.458689837964</c:v>
                </c:pt>
                <c:pt idx="26118">
                  <c:v>44574.470285729163</c:v>
                </c:pt>
                <c:pt idx="26119">
                  <c:v>44574.47392827546</c:v>
                </c:pt>
                <c:pt idx="26120">
                  <c:v>44574.474011678241</c:v>
                </c:pt>
                <c:pt idx="26121">
                  <c:v>44574.482803692132</c:v>
                </c:pt>
                <c:pt idx="26122">
                  <c:v>44574.483262337963</c:v>
                </c:pt>
                <c:pt idx="26123">
                  <c:v>44574.489146793981</c:v>
                </c:pt>
                <c:pt idx="26124">
                  <c:v>44574.511032557872</c:v>
                </c:pt>
                <c:pt idx="26125">
                  <c:v>44574.520244108797</c:v>
                </c:pt>
                <c:pt idx="26126">
                  <c:v>44574.529966898146</c:v>
                </c:pt>
                <c:pt idx="26127">
                  <c:v>44574.541843483799</c:v>
                </c:pt>
                <c:pt idx="26128">
                  <c:v>44574.583629537039</c:v>
                </c:pt>
                <c:pt idx="26129">
                  <c:v>44574.591060983796</c:v>
                </c:pt>
                <c:pt idx="26130">
                  <c:v>44574.653062060184</c:v>
                </c:pt>
                <c:pt idx="26131">
                  <c:v>44574.661722928242</c:v>
                </c:pt>
                <c:pt idx="26132">
                  <c:v>44574.664413923609</c:v>
                </c:pt>
                <c:pt idx="26133">
                  <c:v>44574.677744224537</c:v>
                </c:pt>
                <c:pt idx="26134">
                  <c:v>44575.137916678243</c:v>
                </c:pt>
                <c:pt idx="26135">
                  <c:v>44575.157711944441</c:v>
                </c:pt>
                <c:pt idx="26136">
                  <c:v>44575.303108865737</c:v>
                </c:pt>
                <c:pt idx="26137">
                  <c:v>44575.329280104168</c:v>
                </c:pt>
                <c:pt idx="26138">
                  <c:v>44575.378934097222</c:v>
                </c:pt>
                <c:pt idx="26139">
                  <c:v>44575.38753216435</c:v>
                </c:pt>
                <c:pt idx="26140">
                  <c:v>44575.426000462961</c:v>
                </c:pt>
                <c:pt idx="26141">
                  <c:v>44575.590070914353</c:v>
                </c:pt>
                <c:pt idx="26142">
                  <c:v>44575.598030995374</c:v>
                </c:pt>
                <c:pt idx="26143">
                  <c:v>44575.708401944445</c:v>
                </c:pt>
                <c:pt idx="26144">
                  <c:v>44575.711980925924</c:v>
                </c:pt>
                <c:pt idx="26145">
                  <c:v>44575.712517719905</c:v>
                </c:pt>
                <c:pt idx="26146">
                  <c:v>44575.713020844909</c:v>
                </c:pt>
                <c:pt idx="26147">
                  <c:v>44575.736010740744</c:v>
                </c:pt>
                <c:pt idx="26148">
                  <c:v>44575.804436377315</c:v>
                </c:pt>
                <c:pt idx="26149">
                  <c:v>44576.207408819442</c:v>
                </c:pt>
                <c:pt idx="26150">
                  <c:v>44576.231434548608</c:v>
                </c:pt>
                <c:pt idx="26151">
                  <c:v>44576.315484456019</c:v>
                </c:pt>
                <c:pt idx="26152">
                  <c:v>44576.321091215279</c:v>
                </c:pt>
                <c:pt idx="26153">
                  <c:v>44576.337468136575</c:v>
                </c:pt>
                <c:pt idx="26154">
                  <c:v>44576.355442650463</c:v>
                </c:pt>
                <c:pt idx="26155">
                  <c:v>44576.356651412039</c:v>
                </c:pt>
                <c:pt idx="26156">
                  <c:v>44576.365163726849</c:v>
                </c:pt>
                <c:pt idx="26157">
                  <c:v>44576.390550775461</c:v>
                </c:pt>
                <c:pt idx="26158">
                  <c:v>44576.403133842592</c:v>
                </c:pt>
                <c:pt idx="26159">
                  <c:v>44576.478880879629</c:v>
                </c:pt>
                <c:pt idx="26160">
                  <c:v>44576.509284664353</c:v>
                </c:pt>
                <c:pt idx="26161">
                  <c:v>44576.512696006946</c:v>
                </c:pt>
                <c:pt idx="26162">
                  <c:v>44576.516292627311</c:v>
                </c:pt>
                <c:pt idx="26163">
                  <c:v>44576.524731678241</c:v>
                </c:pt>
                <c:pt idx="26164">
                  <c:v>44576.532204432871</c:v>
                </c:pt>
                <c:pt idx="26165">
                  <c:v>44576.588219594909</c:v>
                </c:pt>
                <c:pt idx="26166">
                  <c:v>44576.590732048608</c:v>
                </c:pt>
                <c:pt idx="26167">
                  <c:v>44577.351890486112</c:v>
                </c:pt>
                <c:pt idx="26168">
                  <c:v>44577.405976562499</c:v>
                </c:pt>
                <c:pt idx="26169">
                  <c:v>44577.415186087965</c:v>
                </c:pt>
                <c:pt idx="26170">
                  <c:v>44577.650152361108</c:v>
                </c:pt>
                <c:pt idx="26171">
                  <c:v>44577.68264997685</c:v>
                </c:pt>
                <c:pt idx="26172">
                  <c:v>44577.686223900462</c:v>
                </c:pt>
                <c:pt idx="26173">
                  <c:v>44578.170513194447</c:v>
                </c:pt>
                <c:pt idx="26174">
                  <c:v>44578.170948090279</c:v>
                </c:pt>
                <c:pt idx="26175">
                  <c:v>44578.174525196759</c:v>
                </c:pt>
                <c:pt idx="26176">
                  <c:v>44578.199193148146</c:v>
                </c:pt>
                <c:pt idx="26177">
                  <c:v>44578.202888402775</c:v>
                </c:pt>
                <c:pt idx="26178">
                  <c:v>44578.208210011573</c:v>
                </c:pt>
                <c:pt idx="26179">
                  <c:v>44578.212086828702</c:v>
                </c:pt>
                <c:pt idx="26180">
                  <c:v>44578.25657208333</c:v>
                </c:pt>
                <c:pt idx="26181">
                  <c:v>44578.263141909723</c:v>
                </c:pt>
                <c:pt idx="26182">
                  <c:v>44578.263301423613</c:v>
                </c:pt>
                <c:pt idx="26183">
                  <c:v>44578.264128668983</c:v>
                </c:pt>
                <c:pt idx="26184">
                  <c:v>44578.264479571757</c:v>
                </c:pt>
                <c:pt idx="26185">
                  <c:v>44578.267941226855</c:v>
                </c:pt>
                <c:pt idx="26186">
                  <c:v>44578.269878564817</c:v>
                </c:pt>
                <c:pt idx="26187">
                  <c:v>44578.27097740741</c:v>
                </c:pt>
                <c:pt idx="26188">
                  <c:v>44578.275151018519</c:v>
                </c:pt>
                <c:pt idx="26189">
                  <c:v>44578.275234004628</c:v>
                </c:pt>
                <c:pt idx="26190">
                  <c:v>44578.28501925926</c:v>
                </c:pt>
                <c:pt idx="26191">
                  <c:v>44578.317412557873</c:v>
                </c:pt>
                <c:pt idx="26192">
                  <c:v>44578.351316689812</c:v>
                </c:pt>
                <c:pt idx="26193">
                  <c:v>44578.35155738426</c:v>
                </c:pt>
                <c:pt idx="26194">
                  <c:v>44578.354480324073</c:v>
                </c:pt>
                <c:pt idx="26195">
                  <c:v>44578.360252824074</c:v>
                </c:pt>
                <c:pt idx="26196">
                  <c:v>44578.368786666666</c:v>
                </c:pt>
                <c:pt idx="26197">
                  <c:v>44578.395365439814</c:v>
                </c:pt>
                <c:pt idx="26198">
                  <c:v>44578.397208020833</c:v>
                </c:pt>
                <c:pt idx="26199">
                  <c:v>44578.415823888892</c:v>
                </c:pt>
                <c:pt idx="26200">
                  <c:v>44578.421127905094</c:v>
                </c:pt>
                <c:pt idx="26201">
                  <c:v>44578.447115578703</c:v>
                </c:pt>
                <c:pt idx="26202">
                  <c:v>44578.450030925924</c:v>
                </c:pt>
                <c:pt idx="26203">
                  <c:v>44578.543820046296</c:v>
                </c:pt>
                <c:pt idx="26204">
                  <c:v>44578.543978449074</c:v>
                </c:pt>
                <c:pt idx="26205">
                  <c:v>44578.580147222223</c:v>
                </c:pt>
                <c:pt idx="26206">
                  <c:v>44578.583435057873</c:v>
                </c:pt>
                <c:pt idx="26207">
                  <c:v>44578.618267696758</c:v>
                </c:pt>
                <c:pt idx="26208">
                  <c:v>44579.132124999996</c:v>
                </c:pt>
                <c:pt idx="26209">
                  <c:v>44579.195826331015</c:v>
                </c:pt>
                <c:pt idx="26210">
                  <c:v>44579.226920810186</c:v>
                </c:pt>
                <c:pt idx="26211">
                  <c:v>44579.291572222224</c:v>
                </c:pt>
                <c:pt idx="26212">
                  <c:v>44579.292955625002</c:v>
                </c:pt>
                <c:pt idx="26213">
                  <c:v>44579.30135159722</c:v>
                </c:pt>
                <c:pt idx="26214">
                  <c:v>44579.342923252312</c:v>
                </c:pt>
                <c:pt idx="26215">
                  <c:v>44579.343053645833</c:v>
                </c:pt>
                <c:pt idx="26216">
                  <c:v>44579.346334664355</c:v>
                </c:pt>
                <c:pt idx="26217">
                  <c:v>44579.355881909723</c:v>
                </c:pt>
                <c:pt idx="26218">
                  <c:v>44579.372762638886</c:v>
                </c:pt>
                <c:pt idx="26219">
                  <c:v>44579.406939884262</c:v>
                </c:pt>
                <c:pt idx="26220">
                  <c:v>44579.421956874998</c:v>
                </c:pt>
                <c:pt idx="26221">
                  <c:v>44579.434588379627</c:v>
                </c:pt>
                <c:pt idx="26222">
                  <c:v>44579.446826446758</c:v>
                </c:pt>
                <c:pt idx="26223">
                  <c:v>44579.455535694447</c:v>
                </c:pt>
                <c:pt idx="26224">
                  <c:v>44579.483828819444</c:v>
                </c:pt>
                <c:pt idx="26225">
                  <c:v>44579.494615648146</c:v>
                </c:pt>
                <c:pt idx="26226">
                  <c:v>44579.499202465275</c:v>
                </c:pt>
                <c:pt idx="26227">
                  <c:v>44579.524395729168</c:v>
                </c:pt>
                <c:pt idx="26228">
                  <c:v>44580.147620162039</c:v>
                </c:pt>
                <c:pt idx="26229">
                  <c:v>44580.152543402779</c:v>
                </c:pt>
                <c:pt idx="26230">
                  <c:v>44580.153130671293</c:v>
                </c:pt>
                <c:pt idx="26231">
                  <c:v>44580.197143831021</c:v>
                </c:pt>
                <c:pt idx="26232">
                  <c:v>44580.207253819448</c:v>
                </c:pt>
                <c:pt idx="26233">
                  <c:v>44580.221051643515</c:v>
                </c:pt>
                <c:pt idx="26234">
                  <c:v>44580.22164275463</c:v>
                </c:pt>
                <c:pt idx="26235">
                  <c:v>44580.222172349539</c:v>
                </c:pt>
                <c:pt idx="26236">
                  <c:v>44580.223719131944</c:v>
                </c:pt>
                <c:pt idx="26237">
                  <c:v>44580.229508657409</c:v>
                </c:pt>
                <c:pt idx="26238">
                  <c:v>44580.231329386574</c:v>
                </c:pt>
                <c:pt idx="26239">
                  <c:v>44580.233194722219</c:v>
                </c:pt>
                <c:pt idx="26240">
                  <c:v>44580.235352870368</c:v>
                </c:pt>
                <c:pt idx="26241">
                  <c:v>44580.286512118058</c:v>
                </c:pt>
                <c:pt idx="26242">
                  <c:v>44580.294474548609</c:v>
                </c:pt>
                <c:pt idx="26243">
                  <c:v>44580.310238124999</c:v>
                </c:pt>
                <c:pt idx="26244">
                  <c:v>44580.331901516205</c:v>
                </c:pt>
                <c:pt idx="26245">
                  <c:v>44580.335798472224</c:v>
                </c:pt>
                <c:pt idx="26246">
                  <c:v>44580.348637418982</c:v>
                </c:pt>
                <c:pt idx="26247">
                  <c:v>44580.358811863429</c:v>
                </c:pt>
                <c:pt idx="26248">
                  <c:v>44580.407551365737</c:v>
                </c:pt>
                <c:pt idx="26249">
                  <c:v>44580.433326273145</c:v>
                </c:pt>
                <c:pt idx="26250">
                  <c:v>44580.465606608799</c:v>
                </c:pt>
                <c:pt idx="26251">
                  <c:v>44580.479678344906</c:v>
                </c:pt>
                <c:pt idx="26252">
                  <c:v>44580.485190104169</c:v>
                </c:pt>
                <c:pt idx="26253">
                  <c:v>44580.753622627315</c:v>
                </c:pt>
                <c:pt idx="26254">
                  <c:v>44581.135592037041</c:v>
                </c:pt>
                <c:pt idx="26255">
                  <c:v>44581.181250891204</c:v>
                </c:pt>
                <c:pt idx="26256">
                  <c:v>44581.183718831016</c:v>
                </c:pt>
                <c:pt idx="26257">
                  <c:v>44581.190402858796</c:v>
                </c:pt>
                <c:pt idx="26258">
                  <c:v>44581.196170636576</c:v>
                </c:pt>
                <c:pt idx="26259">
                  <c:v>44581.210961111108</c:v>
                </c:pt>
                <c:pt idx="26260">
                  <c:v>44581.236013784721</c:v>
                </c:pt>
                <c:pt idx="26261">
                  <c:v>44581.355789340276</c:v>
                </c:pt>
                <c:pt idx="26262">
                  <c:v>44581.359362939816</c:v>
                </c:pt>
                <c:pt idx="26263">
                  <c:v>44581.494739212962</c:v>
                </c:pt>
                <c:pt idx="26264">
                  <c:v>44581.774123043979</c:v>
                </c:pt>
                <c:pt idx="26265">
                  <c:v>44582.231918865742</c:v>
                </c:pt>
                <c:pt idx="26266">
                  <c:v>44582.23964078704</c:v>
                </c:pt>
                <c:pt idx="26267">
                  <c:v>44582.355706192131</c:v>
                </c:pt>
                <c:pt idx="26268">
                  <c:v>44582.642113553244</c:v>
                </c:pt>
                <c:pt idx="26269">
                  <c:v>44582.719119027781</c:v>
                </c:pt>
                <c:pt idx="26270">
                  <c:v>44584.24181550926</c:v>
                </c:pt>
                <c:pt idx="26271">
                  <c:v>44584.247116284721</c:v>
                </c:pt>
                <c:pt idx="26272">
                  <c:v>44584.282231145837</c:v>
                </c:pt>
                <c:pt idx="26273">
                  <c:v>44584.336232592592</c:v>
                </c:pt>
                <c:pt idx="26274">
                  <c:v>44584.411366388886</c:v>
                </c:pt>
                <c:pt idx="26275">
                  <c:v>44584.66089175926</c:v>
                </c:pt>
                <c:pt idx="26276">
                  <c:v>44584.666152777776</c:v>
                </c:pt>
                <c:pt idx="26277">
                  <c:v>44584.677075324071</c:v>
                </c:pt>
                <c:pt idx="26278">
                  <c:v>44584.677895567133</c:v>
                </c:pt>
                <c:pt idx="26279">
                  <c:v>44584.774565312502</c:v>
                </c:pt>
                <c:pt idx="26280">
                  <c:v>44584.783692118057</c:v>
                </c:pt>
                <c:pt idx="26281">
                  <c:v>44584.787664606483</c:v>
                </c:pt>
                <c:pt idx="26282">
                  <c:v>44584.972382673608</c:v>
                </c:pt>
                <c:pt idx="26283">
                  <c:v>44585.125539548608</c:v>
                </c:pt>
                <c:pt idx="26284">
                  <c:v>44585.138549016207</c:v>
                </c:pt>
                <c:pt idx="26285">
                  <c:v>44585.139283506942</c:v>
                </c:pt>
                <c:pt idx="26286">
                  <c:v>44585.200494826386</c:v>
                </c:pt>
                <c:pt idx="26287">
                  <c:v>44585.206906701387</c:v>
                </c:pt>
                <c:pt idx="26288">
                  <c:v>44585.207385416667</c:v>
                </c:pt>
                <c:pt idx="26289">
                  <c:v>44585.231963460647</c:v>
                </c:pt>
                <c:pt idx="26290">
                  <c:v>44585.236158298612</c:v>
                </c:pt>
                <c:pt idx="26291">
                  <c:v>44585.242024305553</c:v>
                </c:pt>
                <c:pt idx="26292">
                  <c:v>44585.281007384256</c:v>
                </c:pt>
                <c:pt idx="26293">
                  <c:v>44585.318882500003</c:v>
                </c:pt>
                <c:pt idx="26294">
                  <c:v>44585.320980219905</c:v>
                </c:pt>
                <c:pt idx="26295">
                  <c:v>44585.321691076388</c:v>
                </c:pt>
                <c:pt idx="26296">
                  <c:v>44585.352741481482</c:v>
                </c:pt>
                <c:pt idx="26297">
                  <c:v>44585.363619305557</c:v>
                </c:pt>
                <c:pt idx="26298">
                  <c:v>44585.383520729163</c:v>
                </c:pt>
                <c:pt idx="26299">
                  <c:v>44585.384491979166</c:v>
                </c:pt>
                <c:pt idx="26300">
                  <c:v>44585.389255405091</c:v>
                </c:pt>
                <c:pt idx="26301">
                  <c:v>44585.398561759263</c:v>
                </c:pt>
                <c:pt idx="26302">
                  <c:v>44585.513166157405</c:v>
                </c:pt>
                <c:pt idx="26303">
                  <c:v>44585.543536307872</c:v>
                </c:pt>
                <c:pt idx="26304">
                  <c:v>44585.554792210649</c:v>
                </c:pt>
                <c:pt idx="26305">
                  <c:v>44585.566204918985</c:v>
                </c:pt>
                <c:pt idx="26306">
                  <c:v>44585.57965378472</c:v>
                </c:pt>
                <c:pt idx="26307">
                  <c:v>44585.584957743056</c:v>
                </c:pt>
                <c:pt idx="26308">
                  <c:v>44585.588154687503</c:v>
                </c:pt>
                <c:pt idx="26309">
                  <c:v>44585.659146666665</c:v>
                </c:pt>
                <c:pt idx="26310">
                  <c:v>44585.661139097225</c:v>
                </c:pt>
                <c:pt idx="26311">
                  <c:v>44585.667099513892</c:v>
                </c:pt>
                <c:pt idx="26312">
                  <c:v>44585.667587847223</c:v>
                </c:pt>
                <c:pt idx="26313">
                  <c:v>44585.678961921294</c:v>
                </c:pt>
                <c:pt idx="26314">
                  <c:v>44585.689171909726</c:v>
                </c:pt>
                <c:pt idx="26315">
                  <c:v>44585.70486233796</c:v>
                </c:pt>
                <c:pt idx="26316">
                  <c:v>44585.715836446761</c:v>
                </c:pt>
                <c:pt idx="26317">
                  <c:v>44585.71733900463</c:v>
                </c:pt>
                <c:pt idx="26318">
                  <c:v>44586.095458368058</c:v>
                </c:pt>
                <c:pt idx="26319">
                  <c:v>44586.103703206019</c:v>
                </c:pt>
                <c:pt idx="26320">
                  <c:v>44586.233685127314</c:v>
                </c:pt>
                <c:pt idx="26321">
                  <c:v>44586.241559664355</c:v>
                </c:pt>
                <c:pt idx="26322">
                  <c:v>44586.340957210647</c:v>
                </c:pt>
                <c:pt idx="26323">
                  <c:v>44586.35694701389</c:v>
                </c:pt>
                <c:pt idx="26324">
                  <c:v>44586.358896412035</c:v>
                </c:pt>
                <c:pt idx="26325">
                  <c:v>44586.382338738425</c:v>
                </c:pt>
                <c:pt idx="26326">
                  <c:v>44586.385956122685</c:v>
                </c:pt>
                <c:pt idx="26327">
                  <c:v>44586.509924791666</c:v>
                </c:pt>
                <c:pt idx="26328">
                  <c:v>44586.601441250001</c:v>
                </c:pt>
                <c:pt idx="26329">
                  <c:v>44586.609719479166</c:v>
                </c:pt>
                <c:pt idx="26330">
                  <c:v>44586.61919662037</c:v>
                </c:pt>
                <c:pt idx="26331">
                  <c:v>44586.631402094907</c:v>
                </c:pt>
                <c:pt idx="26332">
                  <c:v>44586.633834375003</c:v>
                </c:pt>
                <c:pt idx="26333">
                  <c:v>44586.642902141204</c:v>
                </c:pt>
                <c:pt idx="26334">
                  <c:v>44586.653103645833</c:v>
                </c:pt>
                <c:pt idx="26335">
                  <c:v>44586.682297407409</c:v>
                </c:pt>
                <c:pt idx="26336">
                  <c:v>44586.685858032404</c:v>
                </c:pt>
                <c:pt idx="26337">
                  <c:v>44586.720963495369</c:v>
                </c:pt>
                <c:pt idx="26338">
                  <c:v>44586.788576412036</c:v>
                </c:pt>
                <c:pt idx="26339">
                  <c:v>44586.807092291667</c:v>
                </c:pt>
                <c:pt idx="26340">
                  <c:v>44586.848798854167</c:v>
                </c:pt>
                <c:pt idx="26341">
                  <c:v>44586.853826967592</c:v>
                </c:pt>
                <c:pt idx="26342">
                  <c:v>44586.855454826386</c:v>
                </c:pt>
                <c:pt idx="26343">
                  <c:v>44586.864564131945</c:v>
                </c:pt>
                <c:pt idx="26344">
                  <c:v>44587.12716019676</c:v>
                </c:pt>
                <c:pt idx="26345">
                  <c:v>44587.135998391204</c:v>
                </c:pt>
                <c:pt idx="26346">
                  <c:v>44587.170289374997</c:v>
                </c:pt>
                <c:pt idx="26347">
                  <c:v>44587.173081307868</c:v>
                </c:pt>
                <c:pt idx="26348">
                  <c:v>44587.176258761574</c:v>
                </c:pt>
                <c:pt idx="26349">
                  <c:v>44587.186523900462</c:v>
                </c:pt>
                <c:pt idx="26350">
                  <c:v>44587.188737187498</c:v>
                </c:pt>
                <c:pt idx="26351">
                  <c:v>44587.223559814818</c:v>
                </c:pt>
                <c:pt idx="26352">
                  <c:v>44587.232098553242</c:v>
                </c:pt>
                <c:pt idx="26353">
                  <c:v>44587.249130231481</c:v>
                </c:pt>
                <c:pt idx="26354">
                  <c:v>44587.286526770833</c:v>
                </c:pt>
                <c:pt idx="26355">
                  <c:v>44587.306868067128</c:v>
                </c:pt>
                <c:pt idx="26356">
                  <c:v>44587.325677337962</c:v>
                </c:pt>
                <c:pt idx="26357">
                  <c:v>44587.33122359954</c:v>
                </c:pt>
                <c:pt idx="26358">
                  <c:v>44587.341383391205</c:v>
                </c:pt>
                <c:pt idx="26359">
                  <c:v>44587.348082962963</c:v>
                </c:pt>
                <c:pt idx="26360">
                  <c:v>44587.348830787036</c:v>
                </c:pt>
                <c:pt idx="26361">
                  <c:v>44587.351054421299</c:v>
                </c:pt>
                <c:pt idx="26362">
                  <c:v>44587.374989525466</c:v>
                </c:pt>
                <c:pt idx="26363">
                  <c:v>44587.396063206019</c:v>
                </c:pt>
                <c:pt idx="26364">
                  <c:v>44587.460155486115</c:v>
                </c:pt>
                <c:pt idx="26365">
                  <c:v>44587.498329768518</c:v>
                </c:pt>
                <c:pt idx="26366">
                  <c:v>44587.516759907405</c:v>
                </c:pt>
                <c:pt idx="26367">
                  <c:v>44587.518079942129</c:v>
                </c:pt>
                <c:pt idx="26368">
                  <c:v>44587.526922847224</c:v>
                </c:pt>
                <c:pt idx="26369">
                  <c:v>44587.536506701392</c:v>
                </c:pt>
                <c:pt idx="26370">
                  <c:v>44587.546066493058</c:v>
                </c:pt>
                <c:pt idx="26371">
                  <c:v>44587.547393333334</c:v>
                </c:pt>
                <c:pt idx="26372">
                  <c:v>44587.551469895836</c:v>
                </c:pt>
                <c:pt idx="26373">
                  <c:v>44587.557964467589</c:v>
                </c:pt>
                <c:pt idx="26374">
                  <c:v>44587.560246782406</c:v>
                </c:pt>
                <c:pt idx="26375">
                  <c:v>44587.569999861109</c:v>
                </c:pt>
                <c:pt idx="26376">
                  <c:v>44587.610405150466</c:v>
                </c:pt>
                <c:pt idx="26377">
                  <c:v>44587.615036122683</c:v>
                </c:pt>
                <c:pt idx="26378">
                  <c:v>44587.622764675929</c:v>
                </c:pt>
                <c:pt idx="26379">
                  <c:v>44587.654263993056</c:v>
                </c:pt>
                <c:pt idx="26380">
                  <c:v>44587.664501724539</c:v>
                </c:pt>
                <c:pt idx="26381">
                  <c:v>44587.674844699075</c:v>
                </c:pt>
                <c:pt idx="26382">
                  <c:v>44587.684866932868</c:v>
                </c:pt>
                <c:pt idx="26383">
                  <c:v>44587.685046909719</c:v>
                </c:pt>
                <c:pt idx="26384">
                  <c:v>44587.695554803242</c:v>
                </c:pt>
                <c:pt idx="26385">
                  <c:v>44587.756094687502</c:v>
                </c:pt>
                <c:pt idx="26386">
                  <c:v>44588.104350011577</c:v>
                </c:pt>
                <c:pt idx="26387">
                  <c:v>44588.187047662039</c:v>
                </c:pt>
                <c:pt idx="26388">
                  <c:v>44588.248206354168</c:v>
                </c:pt>
                <c:pt idx="26389">
                  <c:v>44588.307691273149</c:v>
                </c:pt>
                <c:pt idx="26390">
                  <c:v>44588.315827511571</c:v>
                </c:pt>
                <c:pt idx="26391">
                  <c:v>44588.324889108793</c:v>
                </c:pt>
                <c:pt idx="26392">
                  <c:v>44588.329039965276</c:v>
                </c:pt>
                <c:pt idx="26393">
                  <c:v>44588.331374606481</c:v>
                </c:pt>
                <c:pt idx="26394">
                  <c:v>44588.333089479165</c:v>
                </c:pt>
                <c:pt idx="26395">
                  <c:v>44588.33363591435</c:v>
                </c:pt>
                <c:pt idx="26396">
                  <c:v>44588.341970104164</c:v>
                </c:pt>
                <c:pt idx="26397">
                  <c:v>44588.365725243057</c:v>
                </c:pt>
                <c:pt idx="26398">
                  <c:v>44588.475351875</c:v>
                </c:pt>
                <c:pt idx="26399">
                  <c:v>44588.48208976852</c:v>
                </c:pt>
                <c:pt idx="26400">
                  <c:v>44588.487933287041</c:v>
                </c:pt>
                <c:pt idx="26401">
                  <c:v>44588.491253449072</c:v>
                </c:pt>
                <c:pt idx="26402">
                  <c:v>44588.495752199073</c:v>
                </c:pt>
                <c:pt idx="26403">
                  <c:v>44588.497831180553</c:v>
                </c:pt>
                <c:pt idx="26404">
                  <c:v>44588.500081886574</c:v>
                </c:pt>
                <c:pt idx="26405">
                  <c:v>44588.529939942127</c:v>
                </c:pt>
                <c:pt idx="26406">
                  <c:v>44588.531256979164</c:v>
                </c:pt>
                <c:pt idx="26407">
                  <c:v>44588.57618895833</c:v>
                </c:pt>
                <c:pt idx="26408">
                  <c:v>44588.584069895835</c:v>
                </c:pt>
                <c:pt idx="26409">
                  <c:v>44588.654097048609</c:v>
                </c:pt>
                <c:pt idx="26410">
                  <c:v>44589.135585543983</c:v>
                </c:pt>
                <c:pt idx="26411">
                  <c:v>44589.217266921296</c:v>
                </c:pt>
                <c:pt idx="26412">
                  <c:v>44589.332782094905</c:v>
                </c:pt>
                <c:pt idx="26413">
                  <c:v>44589.379143356484</c:v>
                </c:pt>
                <c:pt idx="26414">
                  <c:v>44589.391862222219</c:v>
                </c:pt>
                <c:pt idx="26415">
                  <c:v>44589.399872326387</c:v>
                </c:pt>
                <c:pt idx="26416">
                  <c:v>44589.409134768517</c:v>
                </c:pt>
                <c:pt idx="26417">
                  <c:v>44589.414632222222</c:v>
                </c:pt>
                <c:pt idx="26418">
                  <c:v>44589.41533019676</c:v>
                </c:pt>
                <c:pt idx="26419">
                  <c:v>44589.415609895834</c:v>
                </c:pt>
                <c:pt idx="26420">
                  <c:v>44589.457659178239</c:v>
                </c:pt>
                <c:pt idx="26421">
                  <c:v>44589.463635729167</c:v>
                </c:pt>
                <c:pt idx="26422">
                  <c:v>44589.499458240738</c:v>
                </c:pt>
                <c:pt idx="26423">
                  <c:v>44589.574298634259</c:v>
                </c:pt>
                <c:pt idx="26424">
                  <c:v>44589.591753067129</c:v>
                </c:pt>
                <c:pt idx="26425">
                  <c:v>44589.602797106483</c:v>
                </c:pt>
                <c:pt idx="26426">
                  <c:v>44589.604942511571</c:v>
                </c:pt>
                <c:pt idx="26427">
                  <c:v>44589.659389849534</c:v>
                </c:pt>
                <c:pt idx="26428">
                  <c:v>44590.310417361114</c:v>
                </c:pt>
                <c:pt idx="26429">
                  <c:v>44590.348864143518</c:v>
                </c:pt>
                <c:pt idx="26430">
                  <c:v>44590.621909652778</c:v>
                </c:pt>
                <c:pt idx="26431">
                  <c:v>44591.515089745371</c:v>
                </c:pt>
                <c:pt idx="26432">
                  <c:v>44591.526391122687</c:v>
                </c:pt>
                <c:pt idx="26433">
                  <c:v>44591.648145057872</c:v>
                </c:pt>
                <c:pt idx="26434">
                  <c:v>44592.231317777776</c:v>
                </c:pt>
                <c:pt idx="26435">
                  <c:v>44592.243282407406</c:v>
                </c:pt>
                <c:pt idx="26436">
                  <c:v>44592.254511388892</c:v>
                </c:pt>
                <c:pt idx="26437">
                  <c:v>44592.25570115741</c:v>
                </c:pt>
                <c:pt idx="26438">
                  <c:v>44592.260686030095</c:v>
                </c:pt>
                <c:pt idx="26439">
                  <c:v>44592.267298101855</c:v>
                </c:pt>
                <c:pt idx="26440">
                  <c:v>44592.296762916667</c:v>
                </c:pt>
                <c:pt idx="26441">
                  <c:v>44592.310091423613</c:v>
                </c:pt>
                <c:pt idx="26442">
                  <c:v>44592.382900833334</c:v>
                </c:pt>
                <c:pt idx="26443">
                  <c:v>44592.403659884258</c:v>
                </c:pt>
                <c:pt idx="26444">
                  <c:v>44592.453726284723</c:v>
                </c:pt>
                <c:pt idx="26445">
                  <c:v>44592.45440545139</c:v>
                </c:pt>
                <c:pt idx="26446">
                  <c:v>44592.574995011571</c:v>
                </c:pt>
                <c:pt idx="26447">
                  <c:v>44593.283653680555</c:v>
                </c:pt>
                <c:pt idx="26448">
                  <c:v>44593.310699710652</c:v>
                </c:pt>
                <c:pt idx="26449">
                  <c:v>44593.357728703704</c:v>
                </c:pt>
                <c:pt idx="26450">
                  <c:v>44593.377041238426</c:v>
                </c:pt>
                <c:pt idx="26451">
                  <c:v>44593.393014155095</c:v>
                </c:pt>
                <c:pt idx="26452">
                  <c:v>44593.399770520831</c:v>
                </c:pt>
                <c:pt idx="26453">
                  <c:v>44593.400915474536</c:v>
                </c:pt>
                <c:pt idx="26454">
                  <c:v>44593.402223773148</c:v>
                </c:pt>
                <c:pt idx="26455">
                  <c:v>44593.450184143519</c:v>
                </c:pt>
                <c:pt idx="26456">
                  <c:v>44593.478701134256</c:v>
                </c:pt>
                <c:pt idx="26457">
                  <c:v>44593.484182453707</c:v>
                </c:pt>
                <c:pt idx="26458">
                  <c:v>44593.501196273151</c:v>
                </c:pt>
                <c:pt idx="26459">
                  <c:v>44593.575913125002</c:v>
                </c:pt>
                <c:pt idx="26460">
                  <c:v>44593.609342430558</c:v>
                </c:pt>
                <c:pt idx="26461">
                  <c:v>44593.698275821756</c:v>
                </c:pt>
                <c:pt idx="26462">
                  <c:v>44593.745329097219</c:v>
                </c:pt>
                <c:pt idx="26463">
                  <c:v>44593.84228380787</c:v>
                </c:pt>
                <c:pt idx="26464">
                  <c:v>44593.8440346875</c:v>
                </c:pt>
                <c:pt idx="26465">
                  <c:v>44593.84752541667</c:v>
                </c:pt>
                <c:pt idx="26466">
                  <c:v>44594.135841365744</c:v>
                </c:pt>
                <c:pt idx="26467">
                  <c:v>44594.192344085648</c:v>
                </c:pt>
                <c:pt idx="26468">
                  <c:v>44594.205944641202</c:v>
                </c:pt>
                <c:pt idx="26469">
                  <c:v>44594.207867534722</c:v>
                </c:pt>
                <c:pt idx="26470">
                  <c:v>44594.208678634262</c:v>
                </c:pt>
                <c:pt idx="26471">
                  <c:v>44594.221227048612</c:v>
                </c:pt>
                <c:pt idx="26472">
                  <c:v>44594.246971805558</c:v>
                </c:pt>
                <c:pt idx="26473">
                  <c:v>44594.252648321759</c:v>
                </c:pt>
                <c:pt idx="26474">
                  <c:v>44594.293467997682</c:v>
                </c:pt>
                <c:pt idx="26475">
                  <c:v>44594.299650543981</c:v>
                </c:pt>
                <c:pt idx="26476">
                  <c:v>44594.322411226851</c:v>
                </c:pt>
                <c:pt idx="26477">
                  <c:v>44594.324722546298</c:v>
                </c:pt>
                <c:pt idx="26478">
                  <c:v>44594.367674039349</c:v>
                </c:pt>
                <c:pt idx="26479">
                  <c:v>44594.43059369213</c:v>
                </c:pt>
                <c:pt idx="26480">
                  <c:v>44594.44911296296</c:v>
                </c:pt>
                <c:pt idx="26481">
                  <c:v>44594.452700324073</c:v>
                </c:pt>
                <c:pt idx="26482">
                  <c:v>44594.461255891205</c:v>
                </c:pt>
                <c:pt idx="26483">
                  <c:v>44594.489668495371</c:v>
                </c:pt>
                <c:pt idx="26484">
                  <c:v>44594.531092268517</c:v>
                </c:pt>
                <c:pt idx="26485">
                  <c:v>44594.65280181713</c:v>
                </c:pt>
                <c:pt idx="26486">
                  <c:v>44594.701939722225</c:v>
                </c:pt>
                <c:pt idx="26487">
                  <c:v>44594.705477083335</c:v>
                </c:pt>
                <c:pt idx="26488">
                  <c:v>44595.21098984954</c:v>
                </c:pt>
                <c:pt idx="26489">
                  <c:v>44595.211442754633</c:v>
                </c:pt>
                <c:pt idx="26490">
                  <c:v>44595.214464710647</c:v>
                </c:pt>
                <c:pt idx="26491">
                  <c:v>44595.220045324073</c:v>
                </c:pt>
                <c:pt idx="26492">
                  <c:v>44595.221301759258</c:v>
                </c:pt>
                <c:pt idx="26493">
                  <c:v>44595.223484421294</c:v>
                </c:pt>
                <c:pt idx="26494">
                  <c:v>44595.286919942133</c:v>
                </c:pt>
                <c:pt idx="26495">
                  <c:v>44595.2953671875</c:v>
                </c:pt>
                <c:pt idx="26496">
                  <c:v>44595.316579826387</c:v>
                </c:pt>
                <c:pt idx="26497">
                  <c:v>44595.325350995372</c:v>
                </c:pt>
                <c:pt idx="26498">
                  <c:v>44595.356012627315</c:v>
                </c:pt>
                <c:pt idx="26499">
                  <c:v>44595.370161631945</c:v>
                </c:pt>
                <c:pt idx="26500">
                  <c:v>44595.392488854166</c:v>
                </c:pt>
                <c:pt idx="26501">
                  <c:v>44595.437856157405</c:v>
                </c:pt>
                <c:pt idx="26502">
                  <c:v>44595.463735879632</c:v>
                </c:pt>
                <c:pt idx="26503">
                  <c:v>44595.466204710647</c:v>
                </c:pt>
                <c:pt idx="26504">
                  <c:v>44595.471668449078</c:v>
                </c:pt>
                <c:pt idx="26505">
                  <c:v>44595.480505462961</c:v>
                </c:pt>
                <c:pt idx="26506">
                  <c:v>44595.494953078705</c:v>
                </c:pt>
                <c:pt idx="26507">
                  <c:v>44595.508551226849</c:v>
                </c:pt>
                <c:pt idx="26508">
                  <c:v>44595.52934277778</c:v>
                </c:pt>
                <c:pt idx="26509">
                  <c:v>44595.542471944442</c:v>
                </c:pt>
                <c:pt idx="26510">
                  <c:v>44595.71472314815</c:v>
                </c:pt>
                <c:pt idx="26511">
                  <c:v>44596.094919374998</c:v>
                </c:pt>
                <c:pt idx="26512">
                  <c:v>44596.100604189814</c:v>
                </c:pt>
                <c:pt idx="26513">
                  <c:v>44596.149050578701</c:v>
                </c:pt>
                <c:pt idx="26514">
                  <c:v>44596.187716886576</c:v>
                </c:pt>
                <c:pt idx="26515">
                  <c:v>44596.195245000003</c:v>
                </c:pt>
                <c:pt idx="26516">
                  <c:v>44596.231210416663</c:v>
                </c:pt>
                <c:pt idx="26517">
                  <c:v>44596.25358222222</c:v>
                </c:pt>
                <c:pt idx="26518">
                  <c:v>44596.260580532406</c:v>
                </c:pt>
                <c:pt idx="26519">
                  <c:v>44596.292903796297</c:v>
                </c:pt>
                <c:pt idx="26520">
                  <c:v>44596.303128657404</c:v>
                </c:pt>
                <c:pt idx="26521">
                  <c:v>44596.316087129628</c:v>
                </c:pt>
                <c:pt idx="26522">
                  <c:v>44596.348491724537</c:v>
                </c:pt>
                <c:pt idx="26523">
                  <c:v>44596.349612233797</c:v>
                </c:pt>
                <c:pt idx="26524">
                  <c:v>44596.424252569443</c:v>
                </c:pt>
                <c:pt idx="26525">
                  <c:v>44596.541485011578</c:v>
                </c:pt>
                <c:pt idx="26526">
                  <c:v>44596.547029166664</c:v>
                </c:pt>
                <c:pt idx="26527">
                  <c:v>44596.670009074071</c:v>
                </c:pt>
                <c:pt idx="26528">
                  <c:v>44597.355371770835</c:v>
                </c:pt>
                <c:pt idx="26529">
                  <c:v>44597.407859085652</c:v>
                </c:pt>
                <c:pt idx="26530">
                  <c:v>44597.441718101851</c:v>
                </c:pt>
                <c:pt idx="26531">
                  <c:v>44597.44405273148</c:v>
                </c:pt>
                <c:pt idx="26532">
                  <c:v>44597.475757430555</c:v>
                </c:pt>
                <c:pt idx="26533">
                  <c:v>44597.476187453707</c:v>
                </c:pt>
                <c:pt idx="26534">
                  <c:v>44597.51092523148</c:v>
                </c:pt>
                <c:pt idx="26535">
                  <c:v>44597.523093657408</c:v>
                </c:pt>
                <c:pt idx="26536">
                  <c:v>44597.531144421293</c:v>
                </c:pt>
                <c:pt idx="26537">
                  <c:v>44597.676769189813</c:v>
                </c:pt>
                <c:pt idx="26538">
                  <c:v>44597.696980636574</c:v>
                </c:pt>
                <c:pt idx="26539">
                  <c:v>44598.130097905094</c:v>
                </c:pt>
                <c:pt idx="26540">
                  <c:v>44598.130100590279</c:v>
                </c:pt>
                <c:pt idx="26541">
                  <c:v>44598.139441041669</c:v>
                </c:pt>
                <c:pt idx="26542">
                  <c:v>44598.271993020833</c:v>
                </c:pt>
                <c:pt idx="26543">
                  <c:v>44598.32999648148</c:v>
                </c:pt>
                <c:pt idx="26544">
                  <c:v>44598.407407280094</c:v>
                </c:pt>
                <c:pt idx="26545">
                  <c:v>44598.441678460651</c:v>
                </c:pt>
                <c:pt idx="26546">
                  <c:v>44598.45967005787</c:v>
                </c:pt>
                <c:pt idx="26547">
                  <c:v>44598.522465856484</c:v>
                </c:pt>
                <c:pt idx="26548">
                  <c:v>44598.529099756946</c:v>
                </c:pt>
                <c:pt idx="26549">
                  <c:v>44598.632855358795</c:v>
                </c:pt>
                <c:pt idx="26550">
                  <c:v>44598.637707928239</c:v>
                </c:pt>
                <c:pt idx="26551">
                  <c:v>44598.646122719911</c:v>
                </c:pt>
                <c:pt idx="26552">
                  <c:v>44598.654015081018</c:v>
                </c:pt>
                <c:pt idx="26553">
                  <c:v>44598.666744594906</c:v>
                </c:pt>
                <c:pt idx="26554">
                  <c:v>44599.274243055559</c:v>
                </c:pt>
                <c:pt idx="26555">
                  <c:v>44599.276464178241</c:v>
                </c:pt>
                <c:pt idx="26556">
                  <c:v>44599.299424166667</c:v>
                </c:pt>
                <c:pt idx="26557">
                  <c:v>44599.300953900463</c:v>
                </c:pt>
                <c:pt idx="26558">
                  <c:v>44599.313265497687</c:v>
                </c:pt>
                <c:pt idx="26559">
                  <c:v>44599.342420752313</c:v>
                </c:pt>
                <c:pt idx="26560">
                  <c:v>44599.385410972223</c:v>
                </c:pt>
                <c:pt idx="26561">
                  <c:v>44599.389552905093</c:v>
                </c:pt>
                <c:pt idx="26562">
                  <c:v>44599.407064398147</c:v>
                </c:pt>
                <c:pt idx="26563">
                  <c:v>44599.500434166664</c:v>
                </c:pt>
                <c:pt idx="26564">
                  <c:v>44599.568550868054</c:v>
                </c:pt>
                <c:pt idx="26565">
                  <c:v>44599.576266504628</c:v>
                </c:pt>
                <c:pt idx="26566">
                  <c:v>44599.581437824076</c:v>
                </c:pt>
                <c:pt idx="26567">
                  <c:v>44599.634398229166</c:v>
                </c:pt>
                <c:pt idx="26568">
                  <c:v>44599.704831736111</c:v>
                </c:pt>
                <c:pt idx="26569">
                  <c:v>44599.712954861112</c:v>
                </c:pt>
                <c:pt idx="26570">
                  <c:v>44600.151058495372</c:v>
                </c:pt>
                <c:pt idx="26571">
                  <c:v>44600.151889201392</c:v>
                </c:pt>
                <c:pt idx="26572">
                  <c:v>44600.152664224537</c:v>
                </c:pt>
                <c:pt idx="26573">
                  <c:v>44600.26401958333</c:v>
                </c:pt>
                <c:pt idx="26574">
                  <c:v>44600.274903460646</c:v>
                </c:pt>
                <c:pt idx="26575">
                  <c:v>44600.32893171296</c:v>
                </c:pt>
                <c:pt idx="26576">
                  <c:v>44600.330172094909</c:v>
                </c:pt>
                <c:pt idx="26577">
                  <c:v>44600.394426030092</c:v>
                </c:pt>
                <c:pt idx="26578">
                  <c:v>44600.443319467595</c:v>
                </c:pt>
                <c:pt idx="26579">
                  <c:v>44600.471343888887</c:v>
                </c:pt>
                <c:pt idx="26580">
                  <c:v>44600.484352569445</c:v>
                </c:pt>
                <c:pt idx="26581">
                  <c:v>44600.547312986113</c:v>
                </c:pt>
                <c:pt idx="26582">
                  <c:v>44600.58720652778</c:v>
                </c:pt>
                <c:pt idx="26583">
                  <c:v>44600.602264525463</c:v>
                </c:pt>
                <c:pt idx="26584">
                  <c:v>44600.634792569443</c:v>
                </c:pt>
                <c:pt idx="26585">
                  <c:v>44600.656024675925</c:v>
                </c:pt>
                <c:pt idx="26586">
                  <c:v>44601.04296259259</c:v>
                </c:pt>
                <c:pt idx="26587">
                  <c:v>44601.055035682868</c:v>
                </c:pt>
                <c:pt idx="26588">
                  <c:v>44601.070823437498</c:v>
                </c:pt>
                <c:pt idx="26589">
                  <c:v>44601.154328402779</c:v>
                </c:pt>
                <c:pt idx="26590">
                  <c:v>44601.247464270833</c:v>
                </c:pt>
                <c:pt idx="26591">
                  <c:v>44601.25253322917</c:v>
                </c:pt>
                <c:pt idx="26592">
                  <c:v>44601.288748182873</c:v>
                </c:pt>
                <c:pt idx="26593">
                  <c:v>44601.350071863424</c:v>
                </c:pt>
                <c:pt idx="26594">
                  <c:v>44601.359879178242</c:v>
                </c:pt>
                <c:pt idx="26595">
                  <c:v>44601.362200543983</c:v>
                </c:pt>
                <c:pt idx="26596">
                  <c:v>44601.368275451387</c:v>
                </c:pt>
                <c:pt idx="26597">
                  <c:v>44601.373812523147</c:v>
                </c:pt>
                <c:pt idx="26598">
                  <c:v>44601.391681597219</c:v>
                </c:pt>
                <c:pt idx="26599">
                  <c:v>44601.394278101849</c:v>
                </c:pt>
                <c:pt idx="26600">
                  <c:v>44601.423733530093</c:v>
                </c:pt>
                <c:pt idx="26601">
                  <c:v>44601.463156203703</c:v>
                </c:pt>
                <c:pt idx="26602">
                  <c:v>44601.475567361114</c:v>
                </c:pt>
                <c:pt idx="26603">
                  <c:v>44601.477712060187</c:v>
                </c:pt>
                <c:pt idx="26604">
                  <c:v>44601.495409085648</c:v>
                </c:pt>
                <c:pt idx="26605">
                  <c:v>44601.567230821762</c:v>
                </c:pt>
                <c:pt idx="26606">
                  <c:v>44601.673115486112</c:v>
                </c:pt>
                <c:pt idx="26607">
                  <c:v>44601.774093055552</c:v>
                </c:pt>
                <c:pt idx="26608">
                  <c:v>44602.040759895834</c:v>
                </c:pt>
                <c:pt idx="26609">
                  <c:v>44602.106523437498</c:v>
                </c:pt>
                <c:pt idx="26610">
                  <c:v>44602.148226192126</c:v>
                </c:pt>
                <c:pt idx="26611">
                  <c:v>44602.178712430556</c:v>
                </c:pt>
                <c:pt idx="26612">
                  <c:v>44602.181729282405</c:v>
                </c:pt>
                <c:pt idx="26613">
                  <c:v>44602.18237978009</c:v>
                </c:pt>
                <c:pt idx="26614">
                  <c:v>44602.213444849534</c:v>
                </c:pt>
                <c:pt idx="26615">
                  <c:v>44602.21386491898</c:v>
                </c:pt>
                <c:pt idx="26616">
                  <c:v>44602.222280312497</c:v>
                </c:pt>
                <c:pt idx="26617">
                  <c:v>44602.233226226854</c:v>
                </c:pt>
                <c:pt idx="26618">
                  <c:v>44602.293849942129</c:v>
                </c:pt>
                <c:pt idx="26619">
                  <c:v>44602.300914525462</c:v>
                </c:pt>
                <c:pt idx="26620">
                  <c:v>44602.306318877316</c:v>
                </c:pt>
                <c:pt idx="26621">
                  <c:v>44602.365636550923</c:v>
                </c:pt>
                <c:pt idx="26622">
                  <c:v>44602.370085868053</c:v>
                </c:pt>
                <c:pt idx="26623">
                  <c:v>44602.371205902775</c:v>
                </c:pt>
                <c:pt idx="26624">
                  <c:v>44602.411851215278</c:v>
                </c:pt>
                <c:pt idx="26625">
                  <c:v>44602.413958969904</c:v>
                </c:pt>
                <c:pt idx="26626">
                  <c:v>44602.442560358795</c:v>
                </c:pt>
                <c:pt idx="26627">
                  <c:v>44602.465127129632</c:v>
                </c:pt>
                <c:pt idx="26628">
                  <c:v>44602.467133090278</c:v>
                </c:pt>
                <c:pt idx="26629">
                  <c:v>44602.470612708334</c:v>
                </c:pt>
                <c:pt idx="26630">
                  <c:v>44602.512528900465</c:v>
                </c:pt>
                <c:pt idx="26631">
                  <c:v>44602.528057152776</c:v>
                </c:pt>
                <c:pt idx="26632">
                  <c:v>44602.560326261577</c:v>
                </c:pt>
                <c:pt idx="26633">
                  <c:v>44602.59998619213</c:v>
                </c:pt>
                <c:pt idx="26634">
                  <c:v>44602.607405150462</c:v>
                </c:pt>
                <c:pt idx="26635">
                  <c:v>44602.991547604164</c:v>
                </c:pt>
                <c:pt idx="26636">
                  <c:v>44603.029398113424</c:v>
                </c:pt>
                <c:pt idx="26637">
                  <c:v>44603.087266273149</c:v>
                </c:pt>
                <c:pt idx="26638">
                  <c:v>44603.089109675922</c:v>
                </c:pt>
                <c:pt idx="26639">
                  <c:v>44603.092137002313</c:v>
                </c:pt>
                <c:pt idx="26640">
                  <c:v>44603.134474143517</c:v>
                </c:pt>
                <c:pt idx="26641">
                  <c:v>44603.154332534723</c:v>
                </c:pt>
                <c:pt idx="26642">
                  <c:v>44603.154572187501</c:v>
                </c:pt>
                <c:pt idx="26643">
                  <c:v>44603.157557465274</c:v>
                </c:pt>
                <c:pt idx="26644">
                  <c:v>44603.180556319443</c:v>
                </c:pt>
                <c:pt idx="26645">
                  <c:v>44603.234550949077</c:v>
                </c:pt>
                <c:pt idx="26646">
                  <c:v>44603.23710755787</c:v>
                </c:pt>
                <c:pt idx="26647">
                  <c:v>44603.237187407409</c:v>
                </c:pt>
                <c:pt idx="26648">
                  <c:v>44603.241182349535</c:v>
                </c:pt>
                <c:pt idx="26649">
                  <c:v>44603.244947766201</c:v>
                </c:pt>
                <c:pt idx="26650">
                  <c:v>44603.245439687496</c:v>
                </c:pt>
                <c:pt idx="26651">
                  <c:v>44603.247563020836</c:v>
                </c:pt>
                <c:pt idx="26652">
                  <c:v>44603.249496053242</c:v>
                </c:pt>
                <c:pt idx="26653">
                  <c:v>44603.252122511571</c:v>
                </c:pt>
                <c:pt idx="26654">
                  <c:v>44603.254545625001</c:v>
                </c:pt>
                <c:pt idx="26655">
                  <c:v>44603.255125289354</c:v>
                </c:pt>
                <c:pt idx="26656">
                  <c:v>44603.277716296296</c:v>
                </c:pt>
                <c:pt idx="26657">
                  <c:v>44603.28021478009</c:v>
                </c:pt>
                <c:pt idx="26658">
                  <c:v>44603.308437453707</c:v>
                </c:pt>
                <c:pt idx="26659">
                  <c:v>44603.347499490737</c:v>
                </c:pt>
                <c:pt idx="26660">
                  <c:v>44603.363527268521</c:v>
                </c:pt>
                <c:pt idx="26661">
                  <c:v>44603.385795601855</c:v>
                </c:pt>
                <c:pt idx="26662">
                  <c:v>44603.395005150465</c:v>
                </c:pt>
                <c:pt idx="26663">
                  <c:v>44603.400484189813</c:v>
                </c:pt>
                <c:pt idx="26664">
                  <c:v>44603.41808797454</c:v>
                </c:pt>
                <c:pt idx="26665">
                  <c:v>44603.424053680559</c:v>
                </c:pt>
                <c:pt idx="26666">
                  <c:v>44603.450545324071</c:v>
                </c:pt>
                <c:pt idx="26667">
                  <c:v>44603.488263680556</c:v>
                </c:pt>
                <c:pt idx="26668">
                  <c:v>44603.489178483796</c:v>
                </c:pt>
                <c:pt idx="26669">
                  <c:v>44603.494167476849</c:v>
                </c:pt>
                <c:pt idx="26670">
                  <c:v>44603.619853368058</c:v>
                </c:pt>
                <c:pt idx="26671">
                  <c:v>44604.075573773145</c:v>
                </c:pt>
                <c:pt idx="26672">
                  <c:v>44604.076222025462</c:v>
                </c:pt>
                <c:pt idx="26673">
                  <c:v>44604.076625983798</c:v>
                </c:pt>
                <c:pt idx="26674">
                  <c:v>44604.320566979164</c:v>
                </c:pt>
                <c:pt idx="26675">
                  <c:v>44604.331352905094</c:v>
                </c:pt>
                <c:pt idx="26676">
                  <c:v>44604.341202962962</c:v>
                </c:pt>
                <c:pt idx="26677">
                  <c:v>44604.343274074075</c:v>
                </c:pt>
                <c:pt idx="26678">
                  <c:v>44604.345746597224</c:v>
                </c:pt>
                <c:pt idx="26679">
                  <c:v>44604.346532430558</c:v>
                </c:pt>
                <c:pt idx="26680">
                  <c:v>44604.35026486111</c:v>
                </c:pt>
                <c:pt idx="26681">
                  <c:v>44604.351570960651</c:v>
                </c:pt>
                <c:pt idx="26682">
                  <c:v>44604.374548506945</c:v>
                </c:pt>
                <c:pt idx="26683">
                  <c:v>44604.374591284723</c:v>
                </c:pt>
                <c:pt idx="26684">
                  <c:v>44604.438616307867</c:v>
                </c:pt>
                <c:pt idx="26685">
                  <c:v>44604.586185046297</c:v>
                </c:pt>
                <c:pt idx="26686">
                  <c:v>44604.602537824074</c:v>
                </c:pt>
                <c:pt idx="26687">
                  <c:v>44604.621532118057</c:v>
                </c:pt>
                <c:pt idx="26688">
                  <c:v>44604.692761979168</c:v>
                </c:pt>
                <c:pt idx="26689">
                  <c:v>44605.179861736113</c:v>
                </c:pt>
                <c:pt idx="26690">
                  <c:v>44605.283410011572</c:v>
                </c:pt>
                <c:pt idx="26691">
                  <c:v>44605.649289699075</c:v>
                </c:pt>
                <c:pt idx="26692">
                  <c:v>44605.66296184028</c:v>
                </c:pt>
                <c:pt idx="26693">
                  <c:v>44605.971680069444</c:v>
                </c:pt>
                <c:pt idx="26694">
                  <c:v>44606.063054212966</c:v>
                </c:pt>
                <c:pt idx="26695">
                  <c:v>44606.113549641203</c:v>
                </c:pt>
                <c:pt idx="26696">
                  <c:v>44606.193202372684</c:v>
                </c:pt>
                <c:pt idx="26697">
                  <c:v>44606.267230219906</c:v>
                </c:pt>
                <c:pt idx="26698">
                  <c:v>44606.267552997684</c:v>
                </c:pt>
                <c:pt idx="26699">
                  <c:v>44606.312776099534</c:v>
                </c:pt>
                <c:pt idx="26700">
                  <c:v>44606.317690046293</c:v>
                </c:pt>
                <c:pt idx="26701">
                  <c:v>44606.323279097225</c:v>
                </c:pt>
                <c:pt idx="26702">
                  <c:v>44606.345913171295</c:v>
                </c:pt>
                <c:pt idx="26703">
                  <c:v>44606.360211145831</c:v>
                </c:pt>
                <c:pt idx="26704">
                  <c:v>44606.369511006946</c:v>
                </c:pt>
                <c:pt idx="26705">
                  <c:v>44606.400439074074</c:v>
                </c:pt>
                <c:pt idx="26706">
                  <c:v>44606.406045694443</c:v>
                </c:pt>
                <c:pt idx="26707">
                  <c:v>44606.416493182871</c:v>
                </c:pt>
                <c:pt idx="26708">
                  <c:v>44606.477520775465</c:v>
                </c:pt>
                <c:pt idx="26709">
                  <c:v>44606.48784652778</c:v>
                </c:pt>
                <c:pt idx="26710">
                  <c:v>44606.600433356478</c:v>
                </c:pt>
                <c:pt idx="26711">
                  <c:v>44606.744585324072</c:v>
                </c:pt>
                <c:pt idx="26712">
                  <c:v>44607.217657118053</c:v>
                </c:pt>
                <c:pt idx="26713">
                  <c:v>44607.243058159722</c:v>
                </c:pt>
                <c:pt idx="26714">
                  <c:v>44607.246642905091</c:v>
                </c:pt>
                <c:pt idx="26715">
                  <c:v>44607.255571296293</c:v>
                </c:pt>
                <c:pt idx="26716">
                  <c:v>44607.337128611114</c:v>
                </c:pt>
                <c:pt idx="26717">
                  <c:v>44607.369915057869</c:v>
                </c:pt>
                <c:pt idx="26718">
                  <c:v>44607.370311041668</c:v>
                </c:pt>
                <c:pt idx="26719">
                  <c:v>44607.373439675925</c:v>
                </c:pt>
                <c:pt idx="26720">
                  <c:v>44607.374177395832</c:v>
                </c:pt>
                <c:pt idx="26721">
                  <c:v>44607.380870057874</c:v>
                </c:pt>
                <c:pt idx="26722">
                  <c:v>44607.381490405096</c:v>
                </c:pt>
                <c:pt idx="26723">
                  <c:v>44607.38545829861</c:v>
                </c:pt>
                <c:pt idx="26724">
                  <c:v>44607.416345532409</c:v>
                </c:pt>
                <c:pt idx="26725">
                  <c:v>44607.434043807873</c:v>
                </c:pt>
                <c:pt idx="26726">
                  <c:v>44607.442463865744</c:v>
                </c:pt>
                <c:pt idx="26727">
                  <c:v>44607.555960405094</c:v>
                </c:pt>
                <c:pt idx="26728">
                  <c:v>44607.765985081016</c:v>
                </c:pt>
                <c:pt idx="26729">
                  <c:v>44607.783193784722</c:v>
                </c:pt>
                <c:pt idx="26730">
                  <c:v>44607.784136226852</c:v>
                </c:pt>
                <c:pt idx="26731">
                  <c:v>44608.18672283565</c:v>
                </c:pt>
                <c:pt idx="26732">
                  <c:v>44608.202491539349</c:v>
                </c:pt>
                <c:pt idx="26733">
                  <c:v>44608.212693020832</c:v>
                </c:pt>
                <c:pt idx="26734">
                  <c:v>44608.230998784726</c:v>
                </c:pt>
                <c:pt idx="26735">
                  <c:v>44608.238690254628</c:v>
                </c:pt>
                <c:pt idx="26736">
                  <c:v>44608.238845092594</c:v>
                </c:pt>
                <c:pt idx="26737">
                  <c:v>44608.245476342592</c:v>
                </c:pt>
                <c:pt idx="26738">
                  <c:v>44608.257175879633</c:v>
                </c:pt>
                <c:pt idx="26739">
                  <c:v>44608.264862326389</c:v>
                </c:pt>
                <c:pt idx="26740">
                  <c:v>44608.286682442129</c:v>
                </c:pt>
                <c:pt idx="26741">
                  <c:v>44608.288043229164</c:v>
                </c:pt>
                <c:pt idx="26742">
                  <c:v>44608.335012592594</c:v>
                </c:pt>
                <c:pt idx="26743">
                  <c:v>44608.336149745373</c:v>
                </c:pt>
                <c:pt idx="26744">
                  <c:v>44608.341195046298</c:v>
                </c:pt>
                <c:pt idx="26745">
                  <c:v>44608.350652569447</c:v>
                </c:pt>
                <c:pt idx="26746">
                  <c:v>44608.368268599537</c:v>
                </c:pt>
                <c:pt idx="26747">
                  <c:v>44608.371236956016</c:v>
                </c:pt>
                <c:pt idx="26748">
                  <c:v>44608.413770219908</c:v>
                </c:pt>
                <c:pt idx="26749">
                  <c:v>44608.453036736108</c:v>
                </c:pt>
                <c:pt idx="26750">
                  <c:v>44608.508202708334</c:v>
                </c:pt>
                <c:pt idx="26751">
                  <c:v>44608.560519606479</c:v>
                </c:pt>
                <c:pt idx="26752">
                  <c:v>44608.564085185186</c:v>
                </c:pt>
                <c:pt idx="26753">
                  <c:v>44608.565591979168</c:v>
                </c:pt>
                <c:pt idx="26754">
                  <c:v>44608.60167261574</c:v>
                </c:pt>
                <c:pt idx="26755">
                  <c:v>44608.606621481478</c:v>
                </c:pt>
                <c:pt idx="26756">
                  <c:v>44608.733812638886</c:v>
                </c:pt>
                <c:pt idx="26757">
                  <c:v>44608.759996354165</c:v>
                </c:pt>
                <c:pt idx="26758">
                  <c:v>44608.780716550929</c:v>
                </c:pt>
                <c:pt idx="26759">
                  <c:v>44609.111948472222</c:v>
                </c:pt>
                <c:pt idx="26760">
                  <c:v>44609.121973055553</c:v>
                </c:pt>
                <c:pt idx="26761">
                  <c:v>44609.125119374999</c:v>
                </c:pt>
                <c:pt idx="26762">
                  <c:v>44609.127690138892</c:v>
                </c:pt>
                <c:pt idx="26763">
                  <c:v>44609.207874814812</c:v>
                </c:pt>
                <c:pt idx="26764">
                  <c:v>44609.234353495369</c:v>
                </c:pt>
                <c:pt idx="26765">
                  <c:v>44609.243059560184</c:v>
                </c:pt>
                <c:pt idx="26766">
                  <c:v>44609.282465543984</c:v>
                </c:pt>
                <c:pt idx="26767">
                  <c:v>44609.286085127314</c:v>
                </c:pt>
                <c:pt idx="26768">
                  <c:v>44609.30232707176</c:v>
                </c:pt>
                <c:pt idx="26769">
                  <c:v>44609.317831446759</c:v>
                </c:pt>
                <c:pt idx="26770">
                  <c:v>44609.325060532406</c:v>
                </c:pt>
                <c:pt idx="26771">
                  <c:v>44609.325526099536</c:v>
                </c:pt>
                <c:pt idx="26772">
                  <c:v>44609.333884282409</c:v>
                </c:pt>
                <c:pt idx="26773">
                  <c:v>44609.346934675923</c:v>
                </c:pt>
                <c:pt idx="26774">
                  <c:v>44609.353302650467</c:v>
                </c:pt>
                <c:pt idx="26775">
                  <c:v>44609.353900879629</c:v>
                </c:pt>
                <c:pt idx="26776">
                  <c:v>44609.418308587963</c:v>
                </c:pt>
                <c:pt idx="26777">
                  <c:v>44609.456148553239</c:v>
                </c:pt>
                <c:pt idx="26778">
                  <c:v>44609.630018252312</c:v>
                </c:pt>
                <c:pt idx="26779">
                  <c:v>44609.645960613423</c:v>
                </c:pt>
                <c:pt idx="26780">
                  <c:v>44609.72454949074</c:v>
                </c:pt>
                <c:pt idx="26781">
                  <c:v>44609.748329664355</c:v>
                </c:pt>
                <c:pt idx="26782">
                  <c:v>44609.762202928243</c:v>
                </c:pt>
                <c:pt idx="26783">
                  <c:v>44609.767524791663</c:v>
                </c:pt>
                <c:pt idx="26784">
                  <c:v>44609.788132442132</c:v>
                </c:pt>
                <c:pt idx="26785">
                  <c:v>44610.00417724537</c:v>
                </c:pt>
                <c:pt idx="26786">
                  <c:v>44610.121322002313</c:v>
                </c:pt>
                <c:pt idx="26787">
                  <c:v>44610.20924877315</c:v>
                </c:pt>
                <c:pt idx="26788">
                  <c:v>44610.245430381947</c:v>
                </c:pt>
                <c:pt idx="26789">
                  <c:v>44610.299668553242</c:v>
                </c:pt>
                <c:pt idx="26790">
                  <c:v>44610.307847881944</c:v>
                </c:pt>
                <c:pt idx="26791">
                  <c:v>44610.338621226852</c:v>
                </c:pt>
                <c:pt idx="26792">
                  <c:v>44610.363288518522</c:v>
                </c:pt>
                <c:pt idx="26793">
                  <c:v>44610.373503796298</c:v>
                </c:pt>
                <c:pt idx="26794">
                  <c:v>44610.38727363426</c:v>
                </c:pt>
                <c:pt idx="26795">
                  <c:v>44610.418340069446</c:v>
                </c:pt>
                <c:pt idx="26796">
                  <c:v>44610.431154131948</c:v>
                </c:pt>
                <c:pt idx="26797">
                  <c:v>44610.445761944444</c:v>
                </c:pt>
                <c:pt idx="26798">
                  <c:v>44610.460324826388</c:v>
                </c:pt>
                <c:pt idx="26799">
                  <c:v>44610.481453055552</c:v>
                </c:pt>
                <c:pt idx="26800">
                  <c:v>44610.593034062498</c:v>
                </c:pt>
                <c:pt idx="26801">
                  <c:v>44610.596626990744</c:v>
                </c:pt>
                <c:pt idx="26802">
                  <c:v>44610.640350439811</c:v>
                </c:pt>
                <c:pt idx="26803">
                  <c:v>44610.682569872683</c:v>
                </c:pt>
                <c:pt idx="26804">
                  <c:v>44610.684029884258</c:v>
                </c:pt>
                <c:pt idx="26805">
                  <c:v>44610.78329097222</c:v>
                </c:pt>
                <c:pt idx="26806">
                  <c:v>44610.793487951392</c:v>
                </c:pt>
                <c:pt idx="26807">
                  <c:v>44610.794501759257</c:v>
                </c:pt>
                <c:pt idx="26808">
                  <c:v>44611.685410358798</c:v>
                </c:pt>
                <c:pt idx="26809">
                  <c:v>44611.98228246528</c:v>
                </c:pt>
                <c:pt idx="26810">
                  <c:v>44612.984937280089</c:v>
                </c:pt>
                <c:pt idx="26811">
                  <c:v>44613.098911157409</c:v>
                </c:pt>
                <c:pt idx="26812">
                  <c:v>44613.149564027779</c:v>
                </c:pt>
                <c:pt idx="26813">
                  <c:v>44613.264116851853</c:v>
                </c:pt>
                <c:pt idx="26814">
                  <c:v>44613.289898287039</c:v>
                </c:pt>
                <c:pt idx="26815">
                  <c:v>44613.305535370368</c:v>
                </c:pt>
                <c:pt idx="26816">
                  <c:v>44613.315895312502</c:v>
                </c:pt>
                <c:pt idx="26817">
                  <c:v>44613.331328935186</c:v>
                </c:pt>
                <c:pt idx="26818">
                  <c:v>44613.352413148146</c:v>
                </c:pt>
                <c:pt idx="26819">
                  <c:v>44613.35985296296</c:v>
                </c:pt>
                <c:pt idx="26820">
                  <c:v>44613.366841145835</c:v>
                </c:pt>
                <c:pt idx="26821">
                  <c:v>44613.369971250002</c:v>
                </c:pt>
                <c:pt idx="26822">
                  <c:v>44613.370347314813</c:v>
                </c:pt>
                <c:pt idx="26823">
                  <c:v>44613.399400567127</c:v>
                </c:pt>
                <c:pt idx="26824">
                  <c:v>44613.448224745371</c:v>
                </c:pt>
                <c:pt idx="26825">
                  <c:v>44613.45072212963</c:v>
                </c:pt>
                <c:pt idx="26826">
                  <c:v>44613.451491203705</c:v>
                </c:pt>
                <c:pt idx="26827">
                  <c:v>44613.492071273147</c:v>
                </c:pt>
                <c:pt idx="26828">
                  <c:v>44613.550919398149</c:v>
                </c:pt>
                <c:pt idx="26829">
                  <c:v>44613.556718946762</c:v>
                </c:pt>
                <c:pt idx="26830">
                  <c:v>44613.588718854167</c:v>
                </c:pt>
                <c:pt idx="26831">
                  <c:v>44614.155420324074</c:v>
                </c:pt>
                <c:pt idx="26832">
                  <c:v>44614.240200451386</c:v>
                </c:pt>
                <c:pt idx="26833">
                  <c:v>44614.253898379633</c:v>
                </c:pt>
                <c:pt idx="26834">
                  <c:v>44614.26780090278</c:v>
                </c:pt>
                <c:pt idx="26835">
                  <c:v>44614.273287175929</c:v>
                </c:pt>
                <c:pt idx="26836">
                  <c:v>44614.273537233799</c:v>
                </c:pt>
                <c:pt idx="26837">
                  <c:v>44614.293786574075</c:v>
                </c:pt>
                <c:pt idx="26838">
                  <c:v>44614.315650856479</c:v>
                </c:pt>
                <c:pt idx="26839">
                  <c:v>44614.316899131947</c:v>
                </c:pt>
                <c:pt idx="26840">
                  <c:v>44614.367932152774</c:v>
                </c:pt>
                <c:pt idx="26841">
                  <c:v>44614.419764178238</c:v>
                </c:pt>
                <c:pt idx="26842">
                  <c:v>44614.447532719911</c:v>
                </c:pt>
                <c:pt idx="26843">
                  <c:v>44614.449317013889</c:v>
                </c:pt>
                <c:pt idx="26844">
                  <c:v>44614.474358530089</c:v>
                </c:pt>
                <c:pt idx="26845">
                  <c:v>44614.517500810187</c:v>
                </c:pt>
                <c:pt idx="26846">
                  <c:v>44614.540753761576</c:v>
                </c:pt>
                <c:pt idx="26847">
                  <c:v>44614.548970925927</c:v>
                </c:pt>
                <c:pt idx="26848">
                  <c:v>44614.569155486111</c:v>
                </c:pt>
                <c:pt idx="26849">
                  <c:v>44614.646751030094</c:v>
                </c:pt>
                <c:pt idx="26850">
                  <c:v>44614.655722673611</c:v>
                </c:pt>
                <c:pt idx="26851">
                  <c:v>44614.656706585651</c:v>
                </c:pt>
                <c:pt idx="26852">
                  <c:v>44614.659977083335</c:v>
                </c:pt>
                <c:pt idx="26853">
                  <c:v>44615.159651261572</c:v>
                </c:pt>
                <c:pt idx="26854">
                  <c:v>44615.171591157407</c:v>
                </c:pt>
                <c:pt idx="26855">
                  <c:v>44615.287951909719</c:v>
                </c:pt>
                <c:pt idx="26856">
                  <c:v>44615.295308749999</c:v>
                </c:pt>
                <c:pt idx="26857">
                  <c:v>44615.296951909724</c:v>
                </c:pt>
                <c:pt idx="26858">
                  <c:v>44615.32121292824</c:v>
                </c:pt>
                <c:pt idx="26859">
                  <c:v>44615.370889814818</c:v>
                </c:pt>
                <c:pt idx="26860">
                  <c:v>44615.385831435182</c:v>
                </c:pt>
                <c:pt idx="26861">
                  <c:v>44615.405253449077</c:v>
                </c:pt>
                <c:pt idx="26862">
                  <c:v>44615.548609363424</c:v>
                </c:pt>
                <c:pt idx="26863">
                  <c:v>44615.555139479169</c:v>
                </c:pt>
                <c:pt idx="26864">
                  <c:v>44615.58911980324</c:v>
                </c:pt>
                <c:pt idx="26865">
                  <c:v>44615.637457743054</c:v>
                </c:pt>
                <c:pt idx="26866">
                  <c:v>44615.699283043985</c:v>
                </c:pt>
                <c:pt idx="26867">
                  <c:v>44615.701470162036</c:v>
                </c:pt>
                <c:pt idx="26868">
                  <c:v>44615.750008587966</c:v>
                </c:pt>
                <c:pt idx="26869">
                  <c:v>44616.132878009259</c:v>
                </c:pt>
                <c:pt idx="26870">
                  <c:v>44616.152120046296</c:v>
                </c:pt>
                <c:pt idx="26871">
                  <c:v>44616.167148854169</c:v>
                </c:pt>
                <c:pt idx="26872">
                  <c:v>44616.32986622685</c:v>
                </c:pt>
                <c:pt idx="26873">
                  <c:v>44616.330404259257</c:v>
                </c:pt>
                <c:pt idx="26874">
                  <c:v>44616.496122546298</c:v>
                </c:pt>
                <c:pt idx="26875">
                  <c:v>44616.982594907407</c:v>
                </c:pt>
                <c:pt idx="26876">
                  <c:v>44616.989374432873</c:v>
                </c:pt>
                <c:pt idx="26877">
                  <c:v>44617.002995219904</c:v>
                </c:pt>
                <c:pt idx="26878">
                  <c:v>44617.1344374537</c:v>
                </c:pt>
                <c:pt idx="26879">
                  <c:v>44617.178961296297</c:v>
                </c:pt>
                <c:pt idx="26880">
                  <c:v>44617.238050902779</c:v>
                </c:pt>
                <c:pt idx="26881">
                  <c:v>44617.241891666665</c:v>
                </c:pt>
                <c:pt idx="26882">
                  <c:v>44617.33561707176</c:v>
                </c:pt>
                <c:pt idx="26883">
                  <c:v>44617.39115087963</c:v>
                </c:pt>
                <c:pt idx="26884">
                  <c:v>44617.407296157406</c:v>
                </c:pt>
                <c:pt idx="26885">
                  <c:v>44617.468916886573</c:v>
                </c:pt>
                <c:pt idx="26886">
                  <c:v>44617.724096122685</c:v>
                </c:pt>
                <c:pt idx="26887">
                  <c:v>44618.32900302083</c:v>
                </c:pt>
                <c:pt idx="26888">
                  <c:v>44618.334546053244</c:v>
                </c:pt>
                <c:pt idx="26889">
                  <c:v>44618.341368865738</c:v>
                </c:pt>
                <c:pt idx="26890">
                  <c:v>44618.45818321759</c:v>
                </c:pt>
                <c:pt idx="26891">
                  <c:v>44619.323719224536</c:v>
                </c:pt>
                <c:pt idx="26892">
                  <c:v>44619.362128842593</c:v>
                </c:pt>
                <c:pt idx="26893">
                  <c:v>44619.459975995371</c:v>
                </c:pt>
                <c:pt idx="26894">
                  <c:v>44619.461058159723</c:v>
                </c:pt>
                <c:pt idx="26895">
                  <c:v>44619.46161392361</c:v>
                </c:pt>
                <c:pt idx="26896">
                  <c:v>44619.466128599539</c:v>
                </c:pt>
                <c:pt idx="26897">
                  <c:v>44619.483472546293</c:v>
                </c:pt>
                <c:pt idx="26898">
                  <c:v>44619.534504456016</c:v>
                </c:pt>
                <c:pt idx="26899">
                  <c:v>44619.54354215278</c:v>
                </c:pt>
                <c:pt idx="26900">
                  <c:v>44619.58795011574</c:v>
                </c:pt>
                <c:pt idx="26901">
                  <c:v>44619.623267685187</c:v>
                </c:pt>
                <c:pt idx="26902">
                  <c:v>44620.067091655095</c:v>
                </c:pt>
                <c:pt idx="26903">
                  <c:v>44620.069336689812</c:v>
                </c:pt>
                <c:pt idx="26904">
                  <c:v>44620.069550324071</c:v>
                </c:pt>
                <c:pt idx="26905">
                  <c:v>44620.082119583334</c:v>
                </c:pt>
                <c:pt idx="26906">
                  <c:v>44620.082663032408</c:v>
                </c:pt>
                <c:pt idx="26907">
                  <c:v>44620.09444064815</c:v>
                </c:pt>
                <c:pt idx="26908">
                  <c:v>44620.095363368055</c:v>
                </c:pt>
                <c:pt idx="26909">
                  <c:v>44620.159402557867</c:v>
                </c:pt>
                <c:pt idx="26910">
                  <c:v>44620.207035231484</c:v>
                </c:pt>
                <c:pt idx="26911">
                  <c:v>44620.207566331017</c:v>
                </c:pt>
                <c:pt idx="26912">
                  <c:v>44620.209950474535</c:v>
                </c:pt>
                <c:pt idx="26913">
                  <c:v>44620.24476616898</c:v>
                </c:pt>
                <c:pt idx="26914">
                  <c:v>44620.249490405091</c:v>
                </c:pt>
                <c:pt idx="26915">
                  <c:v>44620.250265636576</c:v>
                </c:pt>
                <c:pt idx="26916">
                  <c:v>44620.260838263886</c:v>
                </c:pt>
                <c:pt idx="26917">
                  <c:v>44620.264424398149</c:v>
                </c:pt>
                <c:pt idx="26918">
                  <c:v>44620.293983414354</c:v>
                </c:pt>
                <c:pt idx="26919">
                  <c:v>44620.318182511575</c:v>
                </c:pt>
                <c:pt idx="26920">
                  <c:v>44620.3305544213</c:v>
                </c:pt>
                <c:pt idx="26921">
                  <c:v>44620.337924143518</c:v>
                </c:pt>
                <c:pt idx="26922">
                  <c:v>44620.37190972222</c:v>
                </c:pt>
                <c:pt idx="26923">
                  <c:v>44620.454993263891</c:v>
                </c:pt>
                <c:pt idx="26924">
                  <c:v>44620.515622314815</c:v>
                </c:pt>
                <c:pt idx="26925">
                  <c:v>44620.566384618054</c:v>
                </c:pt>
                <c:pt idx="26926">
                  <c:v>44620.583458125002</c:v>
                </c:pt>
                <c:pt idx="26927">
                  <c:v>44621.004278379631</c:v>
                </c:pt>
                <c:pt idx="26928">
                  <c:v>44621.00489611111</c:v>
                </c:pt>
                <c:pt idx="26929">
                  <c:v>44621.005713854167</c:v>
                </c:pt>
                <c:pt idx="26930">
                  <c:v>44621.11040636574</c:v>
                </c:pt>
                <c:pt idx="26931">
                  <c:v>44621.116675011574</c:v>
                </c:pt>
                <c:pt idx="26932">
                  <c:v>44621.150492106484</c:v>
                </c:pt>
                <c:pt idx="26933">
                  <c:v>44621.214049837959</c:v>
                </c:pt>
                <c:pt idx="26934">
                  <c:v>44621.226318668982</c:v>
                </c:pt>
                <c:pt idx="26935">
                  <c:v>44621.341183680554</c:v>
                </c:pt>
                <c:pt idx="26936">
                  <c:v>44621.352388368054</c:v>
                </c:pt>
                <c:pt idx="26937">
                  <c:v>44621.362267881945</c:v>
                </c:pt>
                <c:pt idx="26938">
                  <c:v>44621.382907881947</c:v>
                </c:pt>
                <c:pt idx="26939">
                  <c:v>44621.411722175922</c:v>
                </c:pt>
                <c:pt idx="26940">
                  <c:v>44621.420528553244</c:v>
                </c:pt>
                <c:pt idx="26941">
                  <c:v>44621.433389942133</c:v>
                </c:pt>
                <c:pt idx="26942">
                  <c:v>44621.556830196758</c:v>
                </c:pt>
                <c:pt idx="26943">
                  <c:v>44621.557601932873</c:v>
                </c:pt>
                <c:pt idx="26944">
                  <c:v>44621.607200879633</c:v>
                </c:pt>
                <c:pt idx="26945">
                  <c:v>44621.731980659722</c:v>
                </c:pt>
                <c:pt idx="26946">
                  <c:v>44622.120109490737</c:v>
                </c:pt>
                <c:pt idx="26947">
                  <c:v>44622.276438449073</c:v>
                </c:pt>
                <c:pt idx="26948">
                  <c:v>44622.276461793983</c:v>
                </c:pt>
                <c:pt idx="26949">
                  <c:v>44622.282116504626</c:v>
                </c:pt>
                <c:pt idx="26950">
                  <c:v>44622.306434942133</c:v>
                </c:pt>
                <c:pt idx="26951">
                  <c:v>44622.401386979167</c:v>
                </c:pt>
                <c:pt idx="26952">
                  <c:v>44622.414869571759</c:v>
                </c:pt>
                <c:pt idx="26953">
                  <c:v>44622.441103240744</c:v>
                </c:pt>
                <c:pt idx="26954">
                  <c:v>44622.444213657407</c:v>
                </c:pt>
                <c:pt idx="26955">
                  <c:v>44622.462554745369</c:v>
                </c:pt>
                <c:pt idx="26956">
                  <c:v>44622.46373585648</c:v>
                </c:pt>
                <c:pt idx="26957">
                  <c:v>44622.720981851853</c:v>
                </c:pt>
                <c:pt idx="26958">
                  <c:v>44622.785834212962</c:v>
                </c:pt>
                <c:pt idx="26959">
                  <c:v>44622.797265358793</c:v>
                </c:pt>
                <c:pt idx="26960">
                  <c:v>44622.805139988428</c:v>
                </c:pt>
                <c:pt idx="26961">
                  <c:v>44622.808316180555</c:v>
                </c:pt>
                <c:pt idx="26962">
                  <c:v>44622.825519965278</c:v>
                </c:pt>
                <c:pt idx="26963">
                  <c:v>44622.966728414351</c:v>
                </c:pt>
                <c:pt idx="26964">
                  <c:v>44623.136642523146</c:v>
                </c:pt>
                <c:pt idx="26965">
                  <c:v>44623.224781921293</c:v>
                </c:pt>
                <c:pt idx="26966">
                  <c:v>44623.481355821757</c:v>
                </c:pt>
                <c:pt idx="26967">
                  <c:v>44623.51858196759</c:v>
                </c:pt>
                <c:pt idx="26968">
                  <c:v>44623.566254780089</c:v>
                </c:pt>
                <c:pt idx="26969">
                  <c:v>44624.129131423608</c:v>
                </c:pt>
                <c:pt idx="26970">
                  <c:v>44624.250544629627</c:v>
                </c:pt>
                <c:pt idx="26971">
                  <c:v>44624.298702685184</c:v>
                </c:pt>
                <c:pt idx="26972">
                  <c:v>44624.335444143515</c:v>
                </c:pt>
                <c:pt idx="26973">
                  <c:v>44624.405608935187</c:v>
                </c:pt>
                <c:pt idx="26974">
                  <c:v>44624.407144733799</c:v>
                </c:pt>
                <c:pt idx="26975">
                  <c:v>44624.412111782411</c:v>
                </c:pt>
                <c:pt idx="26976">
                  <c:v>44624.414163310183</c:v>
                </c:pt>
                <c:pt idx="26977">
                  <c:v>44624.430557546293</c:v>
                </c:pt>
                <c:pt idx="26978">
                  <c:v>44624.439020243059</c:v>
                </c:pt>
                <c:pt idx="26979">
                  <c:v>44624.45440667824</c:v>
                </c:pt>
                <c:pt idx="26980">
                  <c:v>44624.502780682873</c:v>
                </c:pt>
                <c:pt idx="26981">
                  <c:v>44624.504113888892</c:v>
                </c:pt>
                <c:pt idx="26982">
                  <c:v>44624.518691435187</c:v>
                </c:pt>
                <c:pt idx="26983">
                  <c:v>44624.524179259257</c:v>
                </c:pt>
                <c:pt idx="26984">
                  <c:v>44624.53240181713</c:v>
                </c:pt>
                <c:pt idx="26985">
                  <c:v>44624.545340613426</c:v>
                </c:pt>
                <c:pt idx="26986">
                  <c:v>44624.555101956015</c:v>
                </c:pt>
                <c:pt idx="26987">
                  <c:v>44624.555281909721</c:v>
                </c:pt>
                <c:pt idx="26988">
                  <c:v>44624.567576168978</c:v>
                </c:pt>
                <c:pt idx="26989">
                  <c:v>44624.57632064815</c:v>
                </c:pt>
                <c:pt idx="26990">
                  <c:v>44624.597818136572</c:v>
                </c:pt>
                <c:pt idx="26991">
                  <c:v>44624.605005949074</c:v>
                </c:pt>
                <c:pt idx="26992">
                  <c:v>44624.622421585649</c:v>
                </c:pt>
                <c:pt idx="26993">
                  <c:v>44624.645278391203</c:v>
                </c:pt>
                <c:pt idx="26994">
                  <c:v>44624.647602314813</c:v>
                </c:pt>
                <c:pt idx="26995">
                  <c:v>44625.241860624999</c:v>
                </c:pt>
                <c:pt idx="26996">
                  <c:v>44625.246200150461</c:v>
                </c:pt>
                <c:pt idx="26997">
                  <c:v>44625.249626018522</c:v>
                </c:pt>
                <c:pt idx="26998">
                  <c:v>44625.251835601855</c:v>
                </c:pt>
                <c:pt idx="26999">
                  <c:v>44625.273645520836</c:v>
                </c:pt>
                <c:pt idx="27000">
                  <c:v>44625.334305902776</c:v>
                </c:pt>
                <c:pt idx="27001">
                  <c:v>44625.344713113423</c:v>
                </c:pt>
                <c:pt idx="27002">
                  <c:v>44625.35726582176</c:v>
                </c:pt>
                <c:pt idx="27003">
                  <c:v>44625.395855960647</c:v>
                </c:pt>
                <c:pt idx="27004">
                  <c:v>44625.518104270835</c:v>
                </c:pt>
                <c:pt idx="27005">
                  <c:v>44625.537962337963</c:v>
                </c:pt>
                <c:pt idx="27006">
                  <c:v>44625.772225578701</c:v>
                </c:pt>
                <c:pt idx="27007">
                  <c:v>44625.77358818287</c:v>
                </c:pt>
                <c:pt idx="27008">
                  <c:v>44626.608197222224</c:v>
                </c:pt>
                <c:pt idx="27009">
                  <c:v>44626.987714374998</c:v>
                </c:pt>
                <c:pt idx="27010">
                  <c:v>44627.02188403935</c:v>
                </c:pt>
                <c:pt idx="27011">
                  <c:v>44627.055240520836</c:v>
                </c:pt>
                <c:pt idx="27012">
                  <c:v>44627.228167534726</c:v>
                </c:pt>
                <c:pt idx="27013">
                  <c:v>44627.275789340281</c:v>
                </c:pt>
                <c:pt idx="27014">
                  <c:v>44627.279172442133</c:v>
                </c:pt>
                <c:pt idx="27015">
                  <c:v>44627.28085570602</c:v>
                </c:pt>
                <c:pt idx="27016">
                  <c:v>44627.289359722221</c:v>
                </c:pt>
                <c:pt idx="27017">
                  <c:v>44627.311492743058</c:v>
                </c:pt>
                <c:pt idx="27018">
                  <c:v>44627.312394062501</c:v>
                </c:pt>
                <c:pt idx="27019">
                  <c:v>44627.32000266204</c:v>
                </c:pt>
                <c:pt idx="27020">
                  <c:v>44627.356775451386</c:v>
                </c:pt>
                <c:pt idx="27021">
                  <c:v>44627.363901620367</c:v>
                </c:pt>
                <c:pt idx="27022">
                  <c:v>44627.372052129627</c:v>
                </c:pt>
                <c:pt idx="27023">
                  <c:v>44627.442072314814</c:v>
                </c:pt>
                <c:pt idx="27024">
                  <c:v>44627.457349884258</c:v>
                </c:pt>
                <c:pt idx="27025">
                  <c:v>44627.499167222224</c:v>
                </c:pt>
                <c:pt idx="27026">
                  <c:v>44627.504500162038</c:v>
                </c:pt>
                <c:pt idx="27027">
                  <c:v>44627.517845775466</c:v>
                </c:pt>
                <c:pt idx="27028">
                  <c:v>44627.53259761574</c:v>
                </c:pt>
                <c:pt idx="27029">
                  <c:v>44627.549866354166</c:v>
                </c:pt>
                <c:pt idx="27030">
                  <c:v>44627.55049105324</c:v>
                </c:pt>
                <c:pt idx="27031">
                  <c:v>44627.602804560185</c:v>
                </c:pt>
                <c:pt idx="27032">
                  <c:v>44628.407031550923</c:v>
                </c:pt>
                <c:pt idx="27033">
                  <c:v>44628.412218680554</c:v>
                </c:pt>
                <c:pt idx="27034">
                  <c:v>44628.413322384258</c:v>
                </c:pt>
                <c:pt idx="27035">
                  <c:v>44628.426304432869</c:v>
                </c:pt>
                <c:pt idx="27036">
                  <c:v>44628.431047673614</c:v>
                </c:pt>
                <c:pt idx="27037">
                  <c:v>44628.437198414351</c:v>
                </c:pt>
                <c:pt idx="27038">
                  <c:v>44628.495572442131</c:v>
                </c:pt>
                <c:pt idx="27039">
                  <c:v>44628.508389317132</c:v>
                </c:pt>
                <c:pt idx="27040">
                  <c:v>44628.541199189815</c:v>
                </c:pt>
                <c:pt idx="27041">
                  <c:v>44628.545349305554</c:v>
                </c:pt>
                <c:pt idx="27042">
                  <c:v>44628.560647071761</c:v>
                </c:pt>
                <c:pt idx="27043">
                  <c:v>44628.585020798608</c:v>
                </c:pt>
                <c:pt idx="27044">
                  <c:v>44628.59755515046</c:v>
                </c:pt>
                <c:pt idx="27045">
                  <c:v>44628.67490810185</c:v>
                </c:pt>
                <c:pt idx="27046">
                  <c:v>44628.71284162037</c:v>
                </c:pt>
                <c:pt idx="27047">
                  <c:v>44629.114004780095</c:v>
                </c:pt>
                <c:pt idx="27048">
                  <c:v>44629.266190787035</c:v>
                </c:pt>
                <c:pt idx="27049">
                  <c:v>44629.351580243056</c:v>
                </c:pt>
                <c:pt idx="27050">
                  <c:v>44629.367797673614</c:v>
                </c:pt>
                <c:pt idx="27051">
                  <c:v>44629.414251018519</c:v>
                </c:pt>
                <c:pt idx="27052">
                  <c:v>44629.51889378472</c:v>
                </c:pt>
                <c:pt idx="27053">
                  <c:v>44629.626235370371</c:v>
                </c:pt>
                <c:pt idx="27054">
                  <c:v>44629.673204259256</c:v>
                </c:pt>
                <c:pt idx="27055">
                  <c:v>44629.812235393518</c:v>
                </c:pt>
                <c:pt idx="27056">
                  <c:v>44629.812588182867</c:v>
                </c:pt>
                <c:pt idx="27057">
                  <c:v>44629.813827615741</c:v>
                </c:pt>
                <c:pt idx="27058">
                  <c:v>44629.833330474539</c:v>
                </c:pt>
                <c:pt idx="27059">
                  <c:v>44629.911193414351</c:v>
                </c:pt>
                <c:pt idx="27060">
                  <c:v>44630.153525254631</c:v>
                </c:pt>
                <c:pt idx="27061">
                  <c:v>44630.241093946759</c:v>
                </c:pt>
                <c:pt idx="27062">
                  <c:v>44630.366420439816</c:v>
                </c:pt>
                <c:pt idx="27063">
                  <c:v>44630.392905949077</c:v>
                </c:pt>
                <c:pt idx="27064">
                  <c:v>44630.402458958335</c:v>
                </c:pt>
                <c:pt idx="27065">
                  <c:v>44630.421954942132</c:v>
                </c:pt>
                <c:pt idx="27066">
                  <c:v>44630.422468344907</c:v>
                </c:pt>
                <c:pt idx="27067">
                  <c:v>44630.515055578704</c:v>
                </c:pt>
                <c:pt idx="27068">
                  <c:v>44630.546241932869</c:v>
                </c:pt>
                <c:pt idx="27069">
                  <c:v>44630.560857037039</c:v>
                </c:pt>
                <c:pt idx="27070">
                  <c:v>44630.565104699075</c:v>
                </c:pt>
                <c:pt idx="27071">
                  <c:v>44630.565271620369</c:v>
                </c:pt>
                <c:pt idx="27072">
                  <c:v>44630.582776516203</c:v>
                </c:pt>
                <c:pt idx="27073">
                  <c:v>44630.59705773148</c:v>
                </c:pt>
                <c:pt idx="27074">
                  <c:v>44630.598357824078</c:v>
                </c:pt>
                <c:pt idx="27075">
                  <c:v>44630.600420636576</c:v>
                </c:pt>
                <c:pt idx="27076">
                  <c:v>44630.641676562504</c:v>
                </c:pt>
                <c:pt idx="27077">
                  <c:v>44630.643291712964</c:v>
                </c:pt>
                <c:pt idx="27078">
                  <c:v>44630.655044155093</c:v>
                </c:pt>
                <c:pt idx="27079">
                  <c:v>44630.67013554398</c:v>
                </c:pt>
                <c:pt idx="27080">
                  <c:v>44630.670560763887</c:v>
                </c:pt>
                <c:pt idx="27081">
                  <c:v>44630.672216539351</c:v>
                </c:pt>
                <c:pt idx="27082">
                  <c:v>44630.689548842594</c:v>
                </c:pt>
                <c:pt idx="27083">
                  <c:v>44630.727036504628</c:v>
                </c:pt>
                <c:pt idx="27084">
                  <c:v>44630.728072210652</c:v>
                </c:pt>
                <c:pt idx="27085">
                  <c:v>44631.134420023147</c:v>
                </c:pt>
                <c:pt idx="27086">
                  <c:v>44631.209740763887</c:v>
                </c:pt>
                <c:pt idx="27087">
                  <c:v>44631.236167997682</c:v>
                </c:pt>
                <c:pt idx="27088">
                  <c:v>44631.28435613426</c:v>
                </c:pt>
                <c:pt idx="27089">
                  <c:v>44631.291741435183</c:v>
                </c:pt>
                <c:pt idx="27090">
                  <c:v>44631.34675837963</c:v>
                </c:pt>
                <c:pt idx="27091">
                  <c:v>44631.39460965278</c:v>
                </c:pt>
                <c:pt idx="27092">
                  <c:v>44631.3982071875</c:v>
                </c:pt>
                <c:pt idx="27093">
                  <c:v>44631.401830254632</c:v>
                </c:pt>
                <c:pt idx="27094">
                  <c:v>44631.44528915509</c:v>
                </c:pt>
                <c:pt idx="27095">
                  <c:v>44631.453695138887</c:v>
                </c:pt>
                <c:pt idx="27096">
                  <c:v>44631.492780219909</c:v>
                </c:pt>
                <c:pt idx="27097">
                  <c:v>44631.503955034721</c:v>
                </c:pt>
                <c:pt idx="27098">
                  <c:v>44631.507200914355</c:v>
                </c:pt>
                <c:pt idx="27099">
                  <c:v>44631.527209502317</c:v>
                </c:pt>
                <c:pt idx="27100">
                  <c:v>44631.643212523151</c:v>
                </c:pt>
                <c:pt idx="27101">
                  <c:v>44631.784646643522</c:v>
                </c:pt>
                <c:pt idx="27102">
                  <c:v>44631.828634386577</c:v>
                </c:pt>
                <c:pt idx="27103">
                  <c:v>44632.033786250002</c:v>
                </c:pt>
                <c:pt idx="27104">
                  <c:v>44632.040648182869</c:v>
                </c:pt>
                <c:pt idx="27105">
                  <c:v>44632.059326909723</c:v>
                </c:pt>
                <c:pt idx="27106">
                  <c:v>44632.283113495374</c:v>
                </c:pt>
                <c:pt idx="27107">
                  <c:v>44632.321868136576</c:v>
                </c:pt>
                <c:pt idx="27108">
                  <c:v>44632.499626076387</c:v>
                </c:pt>
                <c:pt idx="27109">
                  <c:v>44632.728366770833</c:v>
                </c:pt>
                <c:pt idx="27110">
                  <c:v>44632.960767719909</c:v>
                </c:pt>
                <c:pt idx="27111">
                  <c:v>44633.223029201392</c:v>
                </c:pt>
                <c:pt idx="27112">
                  <c:v>44633.397656226851</c:v>
                </c:pt>
                <c:pt idx="27113">
                  <c:v>44633.507409768521</c:v>
                </c:pt>
                <c:pt idx="27114">
                  <c:v>44633.610000185188</c:v>
                </c:pt>
                <c:pt idx="27115">
                  <c:v>44633.649222164349</c:v>
                </c:pt>
                <c:pt idx="27116">
                  <c:v>44634.217818043981</c:v>
                </c:pt>
                <c:pt idx="27117">
                  <c:v>44634.258313240738</c:v>
                </c:pt>
                <c:pt idx="27118">
                  <c:v>44634.265763506941</c:v>
                </c:pt>
                <c:pt idx="27119">
                  <c:v>44634.324818078705</c:v>
                </c:pt>
                <c:pt idx="27120">
                  <c:v>44634.330878159722</c:v>
                </c:pt>
                <c:pt idx="27121">
                  <c:v>44634.343884085647</c:v>
                </c:pt>
                <c:pt idx="27122">
                  <c:v>44634.344992569444</c:v>
                </c:pt>
                <c:pt idx="27123">
                  <c:v>44634.345574143517</c:v>
                </c:pt>
                <c:pt idx="27124">
                  <c:v>44634.354471157407</c:v>
                </c:pt>
                <c:pt idx="27125">
                  <c:v>44634.360926805559</c:v>
                </c:pt>
                <c:pt idx="27126">
                  <c:v>44634.374166689813</c:v>
                </c:pt>
                <c:pt idx="27127">
                  <c:v>44634.38116921296</c:v>
                </c:pt>
                <c:pt idx="27128">
                  <c:v>44634.38609443287</c:v>
                </c:pt>
                <c:pt idx="27129">
                  <c:v>44634.402946875001</c:v>
                </c:pt>
                <c:pt idx="27130">
                  <c:v>44634.444523981481</c:v>
                </c:pt>
                <c:pt idx="27131">
                  <c:v>44634.457700543979</c:v>
                </c:pt>
                <c:pt idx="27132">
                  <c:v>44634.479794305553</c:v>
                </c:pt>
                <c:pt idx="27133">
                  <c:v>44634.49773451389</c:v>
                </c:pt>
                <c:pt idx="27134">
                  <c:v>44634.518842638892</c:v>
                </c:pt>
                <c:pt idx="27135">
                  <c:v>44634.521267152777</c:v>
                </c:pt>
                <c:pt idx="27136">
                  <c:v>44634.526005624997</c:v>
                </c:pt>
                <c:pt idx="27137">
                  <c:v>44634.616745092593</c:v>
                </c:pt>
                <c:pt idx="27138">
                  <c:v>44634.67351537037</c:v>
                </c:pt>
                <c:pt idx="27139">
                  <c:v>44634.694607418984</c:v>
                </c:pt>
                <c:pt idx="27140">
                  <c:v>44634.705907812502</c:v>
                </c:pt>
                <c:pt idx="27141">
                  <c:v>44634.738962083335</c:v>
                </c:pt>
                <c:pt idx="27142">
                  <c:v>44634.739231250001</c:v>
                </c:pt>
                <c:pt idx="27143">
                  <c:v>44634.813506435188</c:v>
                </c:pt>
                <c:pt idx="27144">
                  <c:v>44634.816804236114</c:v>
                </c:pt>
                <c:pt idx="27145">
                  <c:v>44634.829663530094</c:v>
                </c:pt>
                <c:pt idx="27146">
                  <c:v>44634.957084155096</c:v>
                </c:pt>
                <c:pt idx="27147">
                  <c:v>44635.18817115741</c:v>
                </c:pt>
                <c:pt idx="27148">
                  <c:v>44635.230969849537</c:v>
                </c:pt>
                <c:pt idx="27149">
                  <c:v>44635.377938912039</c:v>
                </c:pt>
                <c:pt idx="27150">
                  <c:v>44635.401526701389</c:v>
                </c:pt>
                <c:pt idx="27151">
                  <c:v>44635.410615960645</c:v>
                </c:pt>
                <c:pt idx="27152">
                  <c:v>44635.437489097225</c:v>
                </c:pt>
                <c:pt idx="27153">
                  <c:v>44635.458947997686</c:v>
                </c:pt>
                <c:pt idx="27154">
                  <c:v>44635.470931134259</c:v>
                </c:pt>
                <c:pt idx="27155">
                  <c:v>44635.535481250001</c:v>
                </c:pt>
                <c:pt idx="27156">
                  <c:v>44635.585406655089</c:v>
                </c:pt>
                <c:pt idx="27157">
                  <c:v>44635.61807733796</c:v>
                </c:pt>
                <c:pt idx="27158">
                  <c:v>44635.694136527774</c:v>
                </c:pt>
                <c:pt idx="27159">
                  <c:v>44635.72936099537</c:v>
                </c:pt>
                <c:pt idx="27160">
                  <c:v>44636.329403356482</c:v>
                </c:pt>
                <c:pt idx="27161">
                  <c:v>44636.405067349537</c:v>
                </c:pt>
                <c:pt idx="27162">
                  <c:v>44636.442954756945</c:v>
                </c:pt>
                <c:pt idx="27163">
                  <c:v>44636.509755995372</c:v>
                </c:pt>
                <c:pt idx="27164">
                  <c:v>44636.525594039354</c:v>
                </c:pt>
                <c:pt idx="27165">
                  <c:v>44636.724068368057</c:v>
                </c:pt>
                <c:pt idx="27166">
                  <c:v>44636.761412511572</c:v>
                </c:pt>
                <c:pt idx="27167">
                  <c:v>44637.179702638889</c:v>
                </c:pt>
                <c:pt idx="27168">
                  <c:v>44637.249229131943</c:v>
                </c:pt>
                <c:pt idx="27169">
                  <c:v>44637.294116018522</c:v>
                </c:pt>
                <c:pt idx="27170">
                  <c:v>44637.401586284723</c:v>
                </c:pt>
                <c:pt idx="27171">
                  <c:v>44637.502889120369</c:v>
                </c:pt>
                <c:pt idx="27172">
                  <c:v>44637.504728715277</c:v>
                </c:pt>
                <c:pt idx="27173">
                  <c:v>44637.511629664354</c:v>
                </c:pt>
                <c:pt idx="27174">
                  <c:v>44637.51635283565</c:v>
                </c:pt>
                <c:pt idx="27175">
                  <c:v>44637.538777175927</c:v>
                </c:pt>
                <c:pt idx="27176">
                  <c:v>44637.556408194447</c:v>
                </c:pt>
                <c:pt idx="27177">
                  <c:v>44637.563362627312</c:v>
                </c:pt>
                <c:pt idx="27178">
                  <c:v>44637.574296041668</c:v>
                </c:pt>
                <c:pt idx="27179">
                  <c:v>44637.652522083335</c:v>
                </c:pt>
                <c:pt idx="27180">
                  <c:v>44637.660503749998</c:v>
                </c:pt>
                <c:pt idx="27181">
                  <c:v>44637.728883888885</c:v>
                </c:pt>
                <c:pt idx="27182">
                  <c:v>44637.818518518521</c:v>
                </c:pt>
                <c:pt idx="27183">
                  <c:v>44638.261985011573</c:v>
                </c:pt>
                <c:pt idx="27184">
                  <c:v>44638.352125439815</c:v>
                </c:pt>
                <c:pt idx="27185">
                  <c:v>44638.379787418984</c:v>
                </c:pt>
                <c:pt idx="27186">
                  <c:v>44638.410627337966</c:v>
                </c:pt>
                <c:pt idx="27187">
                  <c:v>44638.412266423613</c:v>
                </c:pt>
                <c:pt idx="27188">
                  <c:v>44638.420734571759</c:v>
                </c:pt>
                <c:pt idx="27189">
                  <c:v>44638.439054571762</c:v>
                </c:pt>
                <c:pt idx="27190">
                  <c:v>44638.445166041667</c:v>
                </c:pt>
                <c:pt idx="27191">
                  <c:v>44638.47142509259</c:v>
                </c:pt>
                <c:pt idx="27192">
                  <c:v>44638.485805462966</c:v>
                </c:pt>
                <c:pt idx="27193">
                  <c:v>44638.486828668982</c:v>
                </c:pt>
                <c:pt idx="27194">
                  <c:v>44638.490059537035</c:v>
                </c:pt>
                <c:pt idx="27195">
                  <c:v>44638.497166215275</c:v>
                </c:pt>
                <c:pt idx="27196">
                  <c:v>44638.516516504627</c:v>
                </c:pt>
                <c:pt idx="27197">
                  <c:v>44638.528744664349</c:v>
                </c:pt>
                <c:pt idx="27198">
                  <c:v>44638.530554930556</c:v>
                </c:pt>
                <c:pt idx="27199">
                  <c:v>44638.534122314813</c:v>
                </c:pt>
                <c:pt idx="27200">
                  <c:v>44638.538520243055</c:v>
                </c:pt>
                <c:pt idx="27201">
                  <c:v>44638.538975034724</c:v>
                </c:pt>
                <c:pt idx="27202">
                  <c:v>44638.544770173612</c:v>
                </c:pt>
                <c:pt idx="27203">
                  <c:v>44638.58007290509</c:v>
                </c:pt>
                <c:pt idx="27204">
                  <c:v>44638.639276620372</c:v>
                </c:pt>
                <c:pt idx="27205">
                  <c:v>44638.646726145831</c:v>
                </c:pt>
                <c:pt idx="27206">
                  <c:v>44638.648943472224</c:v>
                </c:pt>
                <c:pt idx="27207">
                  <c:v>44638.738441817128</c:v>
                </c:pt>
                <c:pt idx="27208">
                  <c:v>44639.012671018521</c:v>
                </c:pt>
                <c:pt idx="27209">
                  <c:v>44639.25964394676</c:v>
                </c:pt>
                <c:pt idx="27210">
                  <c:v>44639.509286423614</c:v>
                </c:pt>
                <c:pt idx="27211">
                  <c:v>44639.715183900465</c:v>
                </c:pt>
                <c:pt idx="27212">
                  <c:v>44639.716622430555</c:v>
                </c:pt>
                <c:pt idx="27213">
                  <c:v>44639.73297957176</c:v>
                </c:pt>
                <c:pt idx="27214">
                  <c:v>44640.135233622685</c:v>
                </c:pt>
                <c:pt idx="27215">
                  <c:v>44640.241132291667</c:v>
                </c:pt>
                <c:pt idx="27216">
                  <c:v>44640.241539317132</c:v>
                </c:pt>
                <c:pt idx="27217">
                  <c:v>44640.247753263888</c:v>
                </c:pt>
                <c:pt idx="27218">
                  <c:v>44640.268413738428</c:v>
                </c:pt>
                <c:pt idx="27219">
                  <c:v>44640.405972303241</c:v>
                </c:pt>
                <c:pt idx="27220">
                  <c:v>44640.406230300927</c:v>
                </c:pt>
                <c:pt idx="27221">
                  <c:v>44640.431937013891</c:v>
                </c:pt>
                <c:pt idx="27222">
                  <c:v>44640.44452759259</c:v>
                </c:pt>
                <c:pt idx="27223">
                  <c:v>44640.513942106481</c:v>
                </c:pt>
                <c:pt idx="27224">
                  <c:v>44640.514344490737</c:v>
                </c:pt>
                <c:pt idx="27225">
                  <c:v>44640.520313703702</c:v>
                </c:pt>
                <c:pt idx="27226">
                  <c:v>44640.767269340278</c:v>
                </c:pt>
                <c:pt idx="27227">
                  <c:v>44641.215474282406</c:v>
                </c:pt>
                <c:pt idx="27228">
                  <c:v>44641.221508645831</c:v>
                </c:pt>
                <c:pt idx="27229">
                  <c:v>44641.231985578706</c:v>
                </c:pt>
                <c:pt idx="27230">
                  <c:v>44641.234895636575</c:v>
                </c:pt>
                <c:pt idx="27231">
                  <c:v>44641.239876736108</c:v>
                </c:pt>
                <c:pt idx="27232">
                  <c:v>44641.262142847219</c:v>
                </c:pt>
                <c:pt idx="27233">
                  <c:v>44641.26363454861</c:v>
                </c:pt>
                <c:pt idx="27234">
                  <c:v>44641.264752326388</c:v>
                </c:pt>
                <c:pt idx="27235">
                  <c:v>44641.278366782404</c:v>
                </c:pt>
                <c:pt idx="27236">
                  <c:v>44641.282304513887</c:v>
                </c:pt>
                <c:pt idx="27237">
                  <c:v>44641.292985659726</c:v>
                </c:pt>
                <c:pt idx="27238">
                  <c:v>44641.295954768517</c:v>
                </c:pt>
                <c:pt idx="27239">
                  <c:v>44641.297673645837</c:v>
                </c:pt>
                <c:pt idx="27240">
                  <c:v>44641.320584050925</c:v>
                </c:pt>
                <c:pt idx="27241">
                  <c:v>44641.324834722225</c:v>
                </c:pt>
                <c:pt idx="27242">
                  <c:v>44641.330269583334</c:v>
                </c:pt>
                <c:pt idx="27243">
                  <c:v>44641.33039855324</c:v>
                </c:pt>
                <c:pt idx="27244">
                  <c:v>44641.342179236111</c:v>
                </c:pt>
                <c:pt idx="27245">
                  <c:v>44641.34696934028</c:v>
                </c:pt>
                <c:pt idx="27246">
                  <c:v>44641.347946909722</c:v>
                </c:pt>
                <c:pt idx="27247">
                  <c:v>44641.457985995374</c:v>
                </c:pt>
                <c:pt idx="27248">
                  <c:v>44641.502937557867</c:v>
                </c:pt>
                <c:pt idx="27249">
                  <c:v>44641.522185821763</c:v>
                </c:pt>
                <c:pt idx="27250">
                  <c:v>44641.582137060184</c:v>
                </c:pt>
                <c:pt idx="27251">
                  <c:v>44641.608622569445</c:v>
                </c:pt>
                <c:pt idx="27252">
                  <c:v>44641.678040162034</c:v>
                </c:pt>
                <c:pt idx="27253">
                  <c:v>44641.7273387963</c:v>
                </c:pt>
                <c:pt idx="27254">
                  <c:v>44642.206136030094</c:v>
                </c:pt>
                <c:pt idx="27255">
                  <c:v>44642.264695543985</c:v>
                </c:pt>
                <c:pt idx="27256">
                  <c:v>44642.268149189818</c:v>
                </c:pt>
                <c:pt idx="27257">
                  <c:v>44642.276666944446</c:v>
                </c:pt>
                <c:pt idx="27258">
                  <c:v>44642.277568425925</c:v>
                </c:pt>
                <c:pt idx="27259">
                  <c:v>44642.277979537037</c:v>
                </c:pt>
                <c:pt idx="27260">
                  <c:v>44642.281779999998</c:v>
                </c:pt>
                <c:pt idx="27261">
                  <c:v>44642.298364351853</c:v>
                </c:pt>
                <c:pt idx="27262">
                  <c:v>44642.347640254629</c:v>
                </c:pt>
                <c:pt idx="27263">
                  <c:v>44642.352100555552</c:v>
                </c:pt>
                <c:pt idx="27264">
                  <c:v>44642.353476944445</c:v>
                </c:pt>
                <c:pt idx="27265">
                  <c:v>44642.376656562497</c:v>
                </c:pt>
                <c:pt idx="27266">
                  <c:v>44642.385958946761</c:v>
                </c:pt>
                <c:pt idx="27267">
                  <c:v>44642.388381319448</c:v>
                </c:pt>
                <c:pt idx="27268">
                  <c:v>44642.393656423614</c:v>
                </c:pt>
                <c:pt idx="27269">
                  <c:v>44642.395541666665</c:v>
                </c:pt>
                <c:pt idx="27270">
                  <c:v>44642.40566045139</c:v>
                </c:pt>
                <c:pt idx="27271">
                  <c:v>44642.439134641201</c:v>
                </c:pt>
                <c:pt idx="27272">
                  <c:v>44642.517847314812</c:v>
                </c:pt>
                <c:pt idx="27273">
                  <c:v>44642.521534525462</c:v>
                </c:pt>
                <c:pt idx="27274">
                  <c:v>44642.566366006948</c:v>
                </c:pt>
                <c:pt idx="27275">
                  <c:v>44642.661628796297</c:v>
                </c:pt>
                <c:pt idx="27276">
                  <c:v>44643.23823988426</c:v>
                </c:pt>
                <c:pt idx="27277">
                  <c:v>44643.239278553243</c:v>
                </c:pt>
                <c:pt idx="27278">
                  <c:v>44643.240625405095</c:v>
                </c:pt>
                <c:pt idx="27279">
                  <c:v>44643.240819131941</c:v>
                </c:pt>
                <c:pt idx="27280">
                  <c:v>44643.242208124997</c:v>
                </c:pt>
                <c:pt idx="27281">
                  <c:v>44643.245734918979</c:v>
                </c:pt>
                <c:pt idx="27282">
                  <c:v>44643.246252569443</c:v>
                </c:pt>
                <c:pt idx="27283">
                  <c:v>44643.24695400463</c:v>
                </c:pt>
                <c:pt idx="27284">
                  <c:v>44643.247632013889</c:v>
                </c:pt>
                <c:pt idx="27285">
                  <c:v>44643.339124502316</c:v>
                </c:pt>
                <c:pt idx="27286">
                  <c:v>44643.388770983795</c:v>
                </c:pt>
                <c:pt idx="27287">
                  <c:v>44643.391639872687</c:v>
                </c:pt>
                <c:pt idx="27288">
                  <c:v>44643.392690370369</c:v>
                </c:pt>
                <c:pt idx="27289">
                  <c:v>44643.395185324072</c:v>
                </c:pt>
                <c:pt idx="27290">
                  <c:v>44643.397498043982</c:v>
                </c:pt>
                <c:pt idx="27291">
                  <c:v>44643.39812027778</c:v>
                </c:pt>
                <c:pt idx="27292">
                  <c:v>44643.405444178243</c:v>
                </c:pt>
                <c:pt idx="27293">
                  <c:v>44643.406685856484</c:v>
                </c:pt>
                <c:pt idx="27294">
                  <c:v>44643.435817800928</c:v>
                </c:pt>
                <c:pt idx="27295">
                  <c:v>44643.504351875003</c:v>
                </c:pt>
                <c:pt idx="27296">
                  <c:v>44643.527215324073</c:v>
                </c:pt>
                <c:pt idx="27297">
                  <c:v>44643.52746459491</c:v>
                </c:pt>
                <c:pt idx="27298">
                  <c:v>44643.549330925925</c:v>
                </c:pt>
                <c:pt idx="27299">
                  <c:v>44643.573798020836</c:v>
                </c:pt>
                <c:pt idx="27300">
                  <c:v>44643.647062025462</c:v>
                </c:pt>
                <c:pt idx="27301">
                  <c:v>44643.665166574072</c:v>
                </c:pt>
                <c:pt idx="27302">
                  <c:v>44643.751401377318</c:v>
                </c:pt>
                <c:pt idx="27303">
                  <c:v>44644.223402187497</c:v>
                </c:pt>
                <c:pt idx="27304">
                  <c:v>44644.294182453705</c:v>
                </c:pt>
                <c:pt idx="27305">
                  <c:v>44644.315852025466</c:v>
                </c:pt>
                <c:pt idx="27306">
                  <c:v>44644.355410659722</c:v>
                </c:pt>
                <c:pt idx="27307">
                  <c:v>44644.365984791664</c:v>
                </c:pt>
                <c:pt idx="27308">
                  <c:v>44644.373984398146</c:v>
                </c:pt>
                <c:pt idx="27309">
                  <c:v>44644.406432233794</c:v>
                </c:pt>
                <c:pt idx="27310">
                  <c:v>44644.418288831017</c:v>
                </c:pt>
                <c:pt idx="27311">
                  <c:v>44644.442570173611</c:v>
                </c:pt>
                <c:pt idx="27312">
                  <c:v>44644.443206631942</c:v>
                </c:pt>
                <c:pt idx="27313">
                  <c:v>44644.473150763886</c:v>
                </c:pt>
                <c:pt idx="27314">
                  <c:v>44644.479833807869</c:v>
                </c:pt>
                <c:pt idx="27315">
                  <c:v>44644.697231435188</c:v>
                </c:pt>
                <c:pt idx="27316">
                  <c:v>44644.776912199071</c:v>
                </c:pt>
                <c:pt idx="27317">
                  <c:v>44644.781645428244</c:v>
                </c:pt>
                <c:pt idx="27318">
                  <c:v>44645.171317731481</c:v>
                </c:pt>
                <c:pt idx="27319">
                  <c:v>44645.210198391207</c:v>
                </c:pt>
                <c:pt idx="27320">
                  <c:v>44645.210261284723</c:v>
                </c:pt>
                <c:pt idx="27321">
                  <c:v>44645.222860034723</c:v>
                </c:pt>
                <c:pt idx="27322">
                  <c:v>44645.292275729167</c:v>
                </c:pt>
                <c:pt idx="27323">
                  <c:v>44645.418913379632</c:v>
                </c:pt>
                <c:pt idx="27324">
                  <c:v>44645.446228414352</c:v>
                </c:pt>
                <c:pt idx="27325">
                  <c:v>44645.458813530095</c:v>
                </c:pt>
                <c:pt idx="27326">
                  <c:v>44645.458821145832</c:v>
                </c:pt>
                <c:pt idx="27327">
                  <c:v>44645.46900261574</c:v>
                </c:pt>
                <c:pt idx="27328">
                  <c:v>44645.495008229169</c:v>
                </c:pt>
                <c:pt idx="27329">
                  <c:v>44645.499846643521</c:v>
                </c:pt>
                <c:pt idx="27330">
                  <c:v>44645.509457314816</c:v>
                </c:pt>
                <c:pt idx="27331">
                  <c:v>44645.599620891204</c:v>
                </c:pt>
                <c:pt idx="27332">
                  <c:v>44645.602041122685</c:v>
                </c:pt>
                <c:pt idx="27333">
                  <c:v>44645.814051296293</c:v>
                </c:pt>
                <c:pt idx="27334">
                  <c:v>44646.183749502314</c:v>
                </c:pt>
                <c:pt idx="27335">
                  <c:v>44646.212162245371</c:v>
                </c:pt>
                <c:pt idx="27336">
                  <c:v>44646.212793622683</c:v>
                </c:pt>
                <c:pt idx="27337">
                  <c:v>44646.214665520834</c:v>
                </c:pt>
                <c:pt idx="27338">
                  <c:v>44647.224724722226</c:v>
                </c:pt>
                <c:pt idx="27339">
                  <c:v>44647.302535578703</c:v>
                </c:pt>
                <c:pt idx="27340">
                  <c:v>44647.311535023146</c:v>
                </c:pt>
                <c:pt idx="27341">
                  <c:v>44647.339019432868</c:v>
                </c:pt>
                <c:pt idx="27342">
                  <c:v>44647.457012141203</c:v>
                </c:pt>
                <c:pt idx="27343">
                  <c:v>44647.707679224535</c:v>
                </c:pt>
                <c:pt idx="27344">
                  <c:v>44647.730151307871</c:v>
                </c:pt>
                <c:pt idx="27345">
                  <c:v>44648.109942083334</c:v>
                </c:pt>
                <c:pt idx="27346">
                  <c:v>44648.351964733796</c:v>
                </c:pt>
                <c:pt idx="27347">
                  <c:v>44648.384403958335</c:v>
                </c:pt>
                <c:pt idx="27348">
                  <c:v>44648.447518391207</c:v>
                </c:pt>
                <c:pt idx="27349">
                  <c:v>44648.502101342594</c:v>
                </c:pt>
                <c:pt idx="27350">
                  <c:v>44648.643897569447</c:v>
                </c:pt>
                <c:pt idx="27351">
                  <c:v>44648.653377974537</c:v>
                </c:pt>
                <c:pt idx="27352">
                  <c:v>44648.662396770836</c:v>
                </c:pt>
                <c:pt idx="27353">
                  <c:v>44648.691336354168</c:v>
                </c:pt>
                <c:pt idx="27354">
                  <c:v>44648.739422152779</c:v>
                </c:pt>
                <c:pt idx="27355">
                  <c:v>44648.747790046298</c:v>
                </c:pt>
                <c:pt idx="27356">
                  <c:v>44649.210992488428</c:v>
                </c:pt>
                <c:pt idx="27357">
                  <c:v>44649.243480011573</c:v>
                </c:pt>
                <c:pt idx="27358">
                  <c:v>44649.253739444444</c:v>
                </c:pt>
                <c:pt idx="27359">
                  <c:v>44649.316672581015</c:v>
                </c:pt>
                <c:pt idx="27360">
                  <c:v>44649.342322500001</c:v>
                </c:pt>
                <c:pt idx="27361">
                  <c:v>44649.361708738426</c:v>
                </c:pt>
                <c:pt idx="27362">
                  <c:v>44649.363498194441</c:v>
                </c:pt>
                <c:pt idx="27363">
                  <c:v>44649.364000671296</c:v>
                </c:pt>
                <c:pt idx="27364">
                  <c:v>44649.404301759256</c:v>
                </c:pt>
                <c:pt idx="27365">
                  <c:v>44649.430096793978</c:v>
                </c:pt>
                <c:pt idx="27366">
                  <c:v>44649.437487118055</c:v>
                </c:pt>
                <c:pt idx="27367">
                  <c:v>44649.444465405089</c:v>
                </c:pt>
                <c:pt idx="27368">
                  <c:v>44649.519476967595</c:v>
                </c:pt>
                <c:pt idx="27369">
                  <c:v>44649.56720646991</c:v>
                </c:pt>
                <c:pt idx="27370">
                  <c:v>44649.577881516205</c:v>
                </c:pt>
                <c:pt idx="27371">
                  <c:v>44649.582786643521</c:v>
                </c:pt>
                <c:pt idx="27372">
                  <c:v>44649.587061805556</c:v>
                </c:pt>
                <c:pt idx="27373">
                  <c:v>44649.607411412035</c:v>
                </c:pt>
                <c:pt idx="27374">
                  <c:v>44649.662766469904</c:v>
                </c:pt>
                <c:pt idx="27375">
                  <c:v>44650.205904201386</c:v>
                </c:pt>
                <c:pt idx="27376">
                  <c:v>44650.213937048611</c:v>
                </c:pt>
                <c:pt idx="27377">
                  <c:v>44650.27132673611</c:v>
                </c:pt>
                <c:pt idx="27378">
                  <c:v>44650.381977407407</c:v>
                </c:pt>
                <c:pt idx="27379">
                  <c:v>44650.385412337964</c:v>
                </c:pt>
                <c:pt idx="27380">
                  <c:v>44650.39839170139</c:v>
                </c:pt>
                <c:pt idx="27381">
                  <c:v>44650.418580069447</c:v>
                </c:pt>
                <c:pt idx="27382">
                  <c:v>44650.419506516206</c:v>
                </c:pt>
                <c:pt idx="27383">
                  <c:v>44650.425758217592</c:v>
                </c:pt>
                <c:pt idx="27384">
                  <c:v>44650.47553236111</c:v>
                </c:pt>
                <c:pt idx="27385">
                  <c:v>44650.507355324073</c:v>
                </c:pt>
                <c:pt idx="27386">
                  <c:v>44650.522828611109</c:v>
                </c:pt>
                <c:pt idx="27387">
                  <c:v>44650.565072592595</c:v>
                </c:pt>
                <c:pt idx="27388">
                  <c:v>44650.579898807868</c:v>
                </c:pt>
                <c:pt idx="27389">
                  <c:v>44650.596821018516</c:v>
                </c:pt>
                <c:pt idx="27390">
                  <c:v>44650.609420104163</c:v>
                </c:pt>
                <c:pt idx="27391">
                  <c:v>44650.636974386573</c:v>
                </c:pt>
                <c:pt idx="27392">
                  <c:v>44651.146069085647</c:v>
                </c:pt>
                <c:pt idx="27393">
                  <c:v>44651.146446990744</c:v>
                </c:pt>
                <c:pt idx="27394">
                  <c:v>44651.1516800463</c:v>
                </c:pt>
                <c:pt idx="27395">
                  <c:v>44651.222520810188</c:v>
                </c:pt>
                <c:pt idx="27396">
                  <c:v>44651.247493692128</c:v>
                </c:pt>
                <c:pt idx="27397">
                  <c:v>44651.264920173613</c:v>
                </c:pt>
                <c:pt idx="27398">
                  <c:v>44651.291370185187</c:v>
                </c:pt>
                <c:pt idx="27399">
                  <c:v>44651.291421921298</c:v>
                </c:pt>
                <c:pt idx="27400">
                  <c:v>44651.295385937497</c:v>
                </c:pt>
                <c:pt idx="27401">
                  <c:v>44651.296146678244</c:v>
                </c:pt>
                <c:pt idx="27402">
                  <c:v>44651.298966006943</c:v>
                </c:pt>
                <c:pt idx="27403">
                  <c:v>44651.304076631946</c:v>
                </c:pt>
                <c:pt idx="27404">
                  <c:v>44651.319345289354</c:v>
                </c:pt>
                <c:pt idx="27405">
                  <c:v>44651.322784351854</c:v>
                </c:pt>
                <c:pt idx="27406">
                  <c:v>44651.32547048611</c:v>
                </c:pt>
                <c:pt idx="27407">
                  <c:v>44651.334679444444</c:v>
                </c:pt>
                <c:pt idx="27408">
                  <c:v>44651.340941562499</c:v>
                </c:pt>
                <c:pt idx="27409">
                  <c:v>44651.371737372683</c:v>
                </c:pt>
                <c:pt idx="27410">
                  <c:v>44651.398408379631</c:v>
                </c:pt>
                <c:pt idx="27411">
                  <c:v>44651.437728877318</c:v>
                </c:pt>
                <c:pt idx="27412">
                  <c:v>44651.449958564815</c:v>
                </c:pt>
                <c:pt idx="27413">
                  <c:v>44651.471466655094</c:v>
                </c:pt>
                <c:pt idx="27414">
                  <c:v>44651.482680370369</c:v>
                </c:pt>
                <c:pt idx="27415">
                  <c:v>44651.486080196759</c:v>
                </c:pt>
                <c:pt idx="27416">
                  <c:v>44651.529130891206</c:v>
                </c:pt>
                <c:pt idx="27417">
                  <c:v>44651.559729004628</c:v>
                </c:pt>
                <c:pt idx="27418">
                  <c:v>44651.561414618052</c:v>
                </c:pt>
                <c:pt idx="27419">
                  <c:v>44651.573589814812</c:v>
                </c:pt>
                <c:pt idx="27420">
                  <c:v>44651.575539942132</c:v>
                </c:pt>
                <c:pt idx="27421">
                  <c:v>44651.598223645837</c:v>
                </c:pt>
                <c:pt idx="27422">
                  <c:v>44651.649944560188</c:v>
                </c:pt>
                <c:pt idx="27423">
                  <c:v>44651.686802662036</c:v>
                </c:pt>
                <c:pt idx="27424">
                  <c:v>44651.70361596065</c:v>
                </c:pt>
                <c:pt idx="27425">
                  <c:v>44651.705699537037</c:v>
                </c:pt>
                <c:pt idx="27426">
                  <c:v>44651.709857881942</c:v>
                </c:pt>
                <c:pt idx="27427">
                  <c:v>44651.712602604166</c:v>
                </c:pt>
                <c:pt idx="27428">
                  <c:v>44651.713393541664</c:v>
                </c:pt>
                <c:pt idx="27429">
                  <c:v>44651.756783344907</c:v>
                </c:pt>
                <c:pt idx="27430">
                  <c:v>44651.757871655092</c:v>
                </c:pt>
                <c:pt idx="27431">
                  <c:v>44651.759186157411</c:v>
                </c:pt>
                <c:pt idx="27432">
                  <c:v>44651.851952789351</c:v>
                </c:pt>
                <c:pt idx="27433">
                  <c:v>44652.046305173608</c:v>
                </c:pt>
                <c:pt idx="27434">
                  <c:v>44652.178783368057</c:v>
                </c:pt>
                <c:pt idx="27435">
                  <c:v>44652.191502766203</c:v>
                </c:pt>
                <c:pt idx="27436">
                  <c:v>44652.197377395831</c:v>
                </c:pt>
                <c:pt idx="27437">
                  <c:v>44652.200269710651</c:v>
                </c:pt>
                <c:pt idx="27438">
                  <c:v>44652.205750324072</c:v>
                </c:pt>
                <c:pt idx="27439">
                  <c:v>44652.225583530089</c:v>
                </c:pt>
                <c:pt idx="27440">
                  <c:v>44652.230272777779</c:v>
                </c:pt>
                <c:pt idx="27441">
                  <c:v>44652.276208726849</c:v>
                </c:pt>
                <c:pt idx="27442">
                  <c:v>44652.3125846412</c:v>
                </c:pt>
                <c:pt idx="27443">
                  <c:v>44652.352506793985</c:v>
                </c:pt>
                <c:pt idx="27444">
                  <c:v>44652.407407256942</c:v>
                </c:pt>
                <c:pt idx="27445">
                  <c:v>44652.409200023147</c:v>
                </c:pt>
                <c:pt idx="27446">
                  <c:v>44652.415892453704</c:v>
                </c:pt>
                <c:pt idx="27447">
                  <c:v>44652.417621122688</c:v>
                </c:pt>
                <c:pt idx="27448">
                  <c:v>44652.43171109954</c:v>
                </c:pt>
                <c:pt idx="27449">
                  <c:v>44652.431769594907</c:v>
                </c:pt>
                <c:pt idx="27450">
                  <c:v>44652.454090150466</c:v>
                </c:pt>
                <c:pt idx="27451">
                  <c:v>44652.461997777777</c:v>
                </c:pt>
                <c:pt idx="27452">
                  <c:v>44652.463373888888</c:v>
                </c:pt>
                <c:pt idx="27453">
                  <c:v>44652.485317638886</c:v>
                </c:pt>
                <c:pt idx="27454">
                  <c:v>44652.502380208331</c:v>
                </c:pt>
                <c:pt idx="27455">
                  <c:v>44652.509992812498</c:v>
                </c:pt>
                <c:pt idx="27456">
                  <c:v>44652.517289050928</c:v>
                </c:pt>
                <c:pt idx="27457">
                  <c:v>44652.520839583332</c:v>
                </c:pt>
                <c:pt idx="27458">
                  <c:v>44652.557968136571</c:v>
                </c:pt>
                <c:pt idx="27459">
                  <c:v>44652.600026273147</c:v>
                </c:pt>
                <c:pt idx="27460">
                  <c:v>44652.877656111108</c:v>
                </c:pt>
                <c:pt idx="27461">
                  <c:v>44653.278854490738</c:v>
                </c:pt>
                <c:pt idx="27462">
                  <c:v>44653.278941053242</c:v>
                </c:pt>
                <c:pt idx="27463">
                  <c:v>44653.505540879632</c:v>
                </c:pt>
                <c:pt idx="27464">
                  <c:v>44653.671739756945</c:v>
                </c:pt>
                <c:pt idx="27465">
                  <c:v>44653.784798506946</c:v>
                </c:pt>
                <c:pt idx="27466">
                  <c:v>44654.21367740741</c:v>
                </c:pt>
                <c:pt idx="27467">
                  <c:v>44654.226384004629</c:v>
                </c:pt>
                <c:pt idx="27468">
                  <c:v>44654.275351840275</c:v>
                </c:pt>
                <c:pt idx="27469">
                  <c:v>44654.278394502318</c:v>
                </c:pt>
                <c:pt idx="27470">
                  <c:v>44654.292172071757</c:v>
                </c:pt>
                <c:pt idx="27471">
                  <c:v>44654.524918252311</c:v>
                </c:pt>
                <c:pt idx="27472">
                  <c:v>44655.370802766207</c:v>
                </c:pt>
                <c:pt idx="27473">
                  <c:v>44655.373969537039</c:v>
                </c:pt>
                <c:pt idx="27474">
                  <c:v>44655.408133229168</c:v>
                </c:pt>
                <c:pt idx="27475">
                  <c:v>44655.439707025464</c:v>
                </c:pt>
                <c:pt idx="27476">
                  <c:v>44655.553192662039</c:v>
                </c:pt>
                <c:pt idx="27477">
                  <c:v>44655.588422326386</c:v>
                </c:pt>
                <c:pt idx="27478">
                  <c:v>44655.590447708331</c:v>
                </c:pt>
                <c:pt idx="27479">
                  <c:v>44655.849620578701</c:v>
                </c:pt>
                <c:pt idx="27480">
                  <c:v>44656.247727002316</c:v>
                </c:pt>
                <c:pt idx="27481">
                  <c:v>44656.255643622688</c:v>
                </c:pt>
                <c:pt idx="27482">
                  <c:v>44656.329307025466</c:v>
                </c:pt>
                <c:pt idx="27483">
                  <c:v>44656.333997615744</c:v>
                </c:pt>
                <c:pt idx="27484">
                  <c:v>44656.355519444442</c:v>
                </c:pt>
                <c:pt idx="27485">
                  <c:v>44656.356411307868</c:v>
                </c:pt>
                <c:pt idx="27486">
                  <c:v>44656.373768611113</c:v>
                </c:pt>
                <c:pt idx="27487">
                  <c:v>44656.473428900463</c:v>
                </c:pt>
                <c:pt idx="27488">
                  <c:v>44656.504797951391</c:v>
                </c:pt>
                <c:pt idx="27489">
                  <c:v>44656.512233715279</c:v>
                </c:pt>
                <c:pt idx="27490">
                  <c:v>44656.515440532407</c:v>
                </c:pt>
                <c:pt idx="27491">
                  <c:v>44656.571104780094</c:v>
                </c:pt>
                <c:pt idx="27492">
                  <c:v>44656.630729965276</c:v>
                </c:pt>
                <c:pt idx="27493">
                  <c:v>44656.640612719908</c:v>
                </c:pt>
                <c:pt idx="27494">
                  <c:v>44656.654865034725</c:v>
                </c:pt>
                <c:pt idx="27495">
                  <c:v>44656.666981041664</c:v>
                </c:pt>
                <c:pt idx="27496">
                  <c:v>44656.669511851855</c:v>
                </c:pt>
                <c:pt idx="27497">
                  <c:v>44656.70341613426</c:v>
                </c:pt>
                <c:pt idx="27498">
                  <c:v>44656.775057141203</c:v>
                </c:pt>
                <c:pt idx="27499">
                  <c:v>44656.869666493054</c:v>
                </c:pt>
                <c:pt idx="27500">
                  <c:v>44657.379825138887</c:v>
                </c:pt>
                <c:pt idx="27501">
                  <c:v>44657.398168807871</c:v>
                </c:pt>
                <c:pt idx="27502">
                  <c:v>44657.413956759257</c:v>
                </c:pt>
                <c:pt idx="27503">
                  <c:v>44657.414527627312</c:v>
                </c:pt>
                <c:pt idx="27504">
                  <c:v>44657.472341539353</c:v>
                </c:pt>
                <c:pt idx="27505">
                  <c:v>44657.47246690972</c:v>
                </c:pt>
                <c:pt idx="27506">
                  <c:v>44657.600621631944</c:v>
                </c:pt>
                <c:pt idx="27507">
                  <c:v>44657.656107314811</c:v>
                </c:pt>
                <c:pt idx="27508">
                  <c:v>44657.684191412038</c:v>
                </c:pt>
                <c:pt idx="27509">
                  <c:v>44657.69837150463</c:v>
                </c:pt>
                <c:pt idx="27510">
                  <c:v>44657.718283726848</c:v>
                </c:pt>
                <c:pt idx="27511">
                  <c:v>44658.243744710649</c:v>
                </c:pt>
                <c:pt idx="27512">
                  <c:v>44658.25938466435</c:v>
                </c:pt>
                <c:pt idx="27513">
                  <c:v>44658.311503530094</c:v>
                </c:pt>
                <c:pt idx="27514">
                  <c:v>44658.363017997683</c:v>
                </c:pt>
                <c:pt idx="27515">
                  <c:v>44658.37765185185</c:v>
                </c:pt>
                <c:pt idx="27516">
                  <c:v>44658.384908576387</c:v>
                </c:pt>
                <c:pt idx="27517">
                  <c:v>44658.386935358794</c:v>
                </c:pt>
                <c:pt idx="27518">
                  <c:v>44658.449403842591</c:v>
                </c:pt>
                <c:pt idx="27519">
                  <c:v>44658.484203171298</c:v>
                </c:pt>
                <c:pt idx="27520">
                  <c:v>44658.504353888886</c:v>
                </c:pt>
                <c:pt idx="27521">
                  <c:v>44658.54184179398</c:v>
                </c:pt>
                <c:pt idx="27522">
                  <c:v>44658.545412719905</c:v>
                </c:pt>
                <c:pt idx="27523">
                  <c:v>44658.551057500001</c:v>
                </c:pt>
                <c:pt idx="27524">
                  <c:v>44658.567908333331</c:v>
                </c:pt>
                <c:pt idx="27525">
                  <c:v>44658.595150416666</c:v>
                </c:pt>
                <c:pt idx="27526">
                  <c:v>44658.637088101852</c:v>
                </c:pt>
                <c:pt idx="27527">
                  <c:v>44658.637662129629</c:v>
                </c:pt>
                <c:pt idx="27528">
                  <c:v>44658.638664537037</c:v>
                </c:pt>
                <c:pt idx="27529">
                  <c:v>44658.707775821757</c:v>
                </c:pt>
                <c:pt idx="27530">
                  <c:v>44658.737185486112</c:v>
                </c:pt>
                <c:pt idx="27531">
                  <c:v>44658.753805983797</c:v>
                </c:pt>
                <c:pt idx="27532">
                  <c:v>44658.757474120372</c:v>
                </c:pt>
                <c:pt idx="27533">
                  <c:v>44659.284692199071</c:v>
                </c:pt>
                <c:pt idx="27534">
                  <c:v>44659.309094386575</c:v>
                </c:pt>
                <c:pt idx="27535">
                  <c:v>44659.373007476854</c:v>
                </c:pt>
                <c:pt idx="27536">
                  <c:v>44659.428715497685</c:v>
                </c:pt>
                <c:pt idx="27537">
                  <c:v>44659.494047997687</c:v>
                </c:pt>
                <c:pt idx="27538">
                  <c:v>44659.617363657409</c:v>
                </c:pt>
                <c:pt idx="27539">
                  <c:v>44659.622521145837</c:v>
                </c:pt>
                <c:pt idx="27540">
                  <c:v>44659.753588298612</c:v>
                </c:pt>
                <c:pt idx="27541">
                  <c:v>44659.848212824072</c:v>
                </c:pt>
                <c:pt idx="27542">
                  <c:v>44660.153864016203</c:v>
                </c:pt>
                <c:pt idx="27543">
                  <c:v>44660.15412496528</c:v>
                </c:pt>
                <c:pt idx="27544">
                  <c:v>44660.255008356478</c:v>
                </c:pt>
                <c:pt idx="27545">
                  <c:v>44660.260343043985</c:v>
                </c:pt>
                <c:pt idx="27546">
                  <c:v>44660.303019942126</c:v>
                </c:pt>
                <c:pt idx="27547">
                  <c:v>44660.348792395831</c:v>
                </c:pt>
                <c:pt idx="27548">
                  <c:v>44660.394664537038</c:v>
                </c:pt>
                <c:pt idx="27549">
                  <c:v>44660.462368437496</c:v>
                </c:pt>
                <c:pt idx="27550">
                  <c:v>44660.509853506941</c:v>
                </c:pt>
                <c:pt idx="27551">
                  <c:v>44660.518967152777</c:v>
                </c:pt>
                <c:pt idx="27552">
                  <c:v>44660.529289629631</c:v>
                </c:pt>
                <c:pt idx="27553">
                  <c:v>44660.585241909721</c:v>
                </c:pt>
                <c:pt idx="27554">
                  <c:v>44660.781323136573</c:v>
                </c:pt>
                <c:pt idx="27555">
                  <c:v>44662.433357268521</c:v>
                </c:pt>
                <c:pt idx="27556">
                  <c:v>44662.599916550927</c:v>
                </c:pt>
                <c:pt idx="27557">
                  <c:v>44662.7581790162</c:v>
                </c:pt>
                <c:pt idx="27558">
                  <c:v>44663.177499606485</c:v>
                </c:pt>
                <c:pt idx="27559">
                  <c:v>44663.354945937499</c:v>
                </c:pt>
                <c:pt idx="27560">
                  <c:v>44663.435643726851</c:v>
                </c:pt>
                <c:pt idx="27561">
                  <c:v>44663.488859675927</c:v>
                </c:pt>
                <c:pt idx="27562">
                  <c:v>44663.62938741898</c:v>
                </c:pt>
                <c:pt idx="27563">
                  <c:v>44663.636371250002</c:v>
                </c:pt>
                <c:pt idx="27564">
                  <c:v>44663.676183564814</c:v>
                </c:pt>
                <c:pt idx="27565">
                  <c:v>44663.747129629628</c:v>
                </c:pt>
                <c:pt idx="27566">
                  <c:v>44663.755626226855</c:v>
                </c:pt>
                <c:pt idx="27567">
                  <c:v>44663.756160393517</c:v>
                </c:pt>
                <c:pt idx="27568">
                  <c:v>44663.783284027777</c:v>
                </c:pt>
                <c:pt idx="27569">
                  <c:v>44663.825225810186</c:v>
                </c:pt>
                <c:pt idx="27570">
                  <c:v>44663.92134015046</c:v>
                </c:pt>
                <c:pt idx="27571">
                  <c:v>44663.935742905094</c:v>
                </c:pt>
                <c:pt idx="27572">
                  <c:v>44664.156232337962</c:v>
                </c:pt>
                <c:pt idx="27573">
                  <c:v>44664.236801944448</c:v>
                </c:pt>
                <c:pt idx="27574">
                  <c:v>44664.347232152781</c:v>
                </c:pt>
                <c:pt idx="27575">
                  <c:v>44664.347654826386</c:v>
                </c:pt>
                <c:pt idx="27576">
                  <c:v>44664.347790115738</c:v>
                </c:pt>
                <c:pt idx="27577">
                  <c:v>44664.366178854165</c:v>
                </c:pt>
                <c:pt idx="27578">
                  <c:v>44664.369768310185</c:v>
                </c:pt>
                <c:pt idx="27579">
                  <c:v>44664.450405891206</c:v>
                </c:pt>
                <c:pt idx="27580">
                  <c:v>44664.455697210651</c:v>
                </c:pt>
                <c:pt idx="27581">
                  <c:v>44664.467902175929</c:v>
                </c:pt>
                <c:pt idx="27582">
                  <c:v>44664.49674440972</c:v>
                </c:pt>
                <c:pt idx="27583">
                  <c:v>44664.512850289349</c:v>
                </c:pt>
                <c:pt idx="27584">
                  <c:v>44664.514336574073</c:v>
                </c:pt>
                <c:pt idx="27585">
                  <c:v>44665.035042488424</c:v>
                </c:pt>
                <c:pt idx="27586">
                  <c:v>44665.036548865741</c:v>
                </c:pt>
                <c:pt idx="27587">
                  <c:v>44665.407017025464</c:v>
                </c:pt>
                <c:pt idx="27588">
                  <c:v>44665.570115983799</c:v>
                </c:pt>
                <c:pt idx="27589">
                  <c:v>44665.574855960651</c:v>
                </c:pt>
                <c:pt idx="27590">
                  <c:v>44665.586532372683</c:v>
                </c:pt>
                <c:pt idx="27591">
                  <c:v>44665.587658657409</c:v>
                </c:pt>
                <c:pt idx="27592">
                  <c:v>44665.592039699077</c:v>
                </c:pt>
                <c:pt idx="27593">
                  <c:v>44665.618202071761</c:v>
                </c:pt>
                <c:pt idx="27594">
                  <c:v>44665.631767650462</c:v>
                </c:pt>
                <c:pt idx="27595">
                  <c:v>44665.672546215275</c:v>
                </c:pt>
                <c:pt idx="27596">
                  <c:v>44665.739389571761</c:v>
                </c:pt>
                <c:pt idx="27597">
                  <c:v>44666.215185856483</c:v>
                </c:pt>
                <c:pt idx="27598">
                  <c:v>44666.351344872688</c:v>
                </c:pt>
                <c:pt idx="27599">
                  <c:v>44666.393357233799</c:v>
                </c:pt>
                <c:pt idx="27600">
                  <c:v>44666.418830648145</c:v>
                </c:pt>
                <c:pt idx="27601">
                  <c:v>44666.460529317126</c:v>
                </c:pt>
                <c:pt idx="27602">
                  <c:v>44666.473479849534</c:v>
                </c:pt>
                <c:pt idx="27603">
                  <c:v>44666.531400648149</c:v>
                </c:pt>
                <c:pt idx="27604">
                  <c:v>44666.563380324071</c:v>
                </c:pt>
                <c:pt idx="27605">
                  <c:v>44666.574523888892</c:v>
                </c:pt>
                <c:pt idx="27606">
                  <c:v>44666.588899305556</c:v>
                </c:pt>
                <c:pt idx="27607">
                  <c:v>44666.606764861113</c:v>
                </c:pt>
                <c:pt idx="27608">
                  <c:v>44666.608326180554</c:v>
                </c:pt>
                <c:pt idx="27609">
                  <c:v>44666.62177135417</c:v>
                </c:pt>
                <c:pt idx="27610">
                  <c:v>44666.80982894676</c:v>
                </c:pt>
                <c:pt idx="27611">
                  <c:v>44667.162583425925</c:v>
                </c:pt>
                <c:pt idx="27612">
                  <c:v>44667.217127222226</c:v>
                </c:pt>
                <c:pt idx="27613">
                  <c:v>44667.228780266203</c:v>
                </c:pt>
                <c:pt idx="27614">
                  <c:v>44667.364556932873</c:v>
                </c:pt>
                <c:pt idx="27615">
                  <c:v>44667.405045266205</c:v>
                </c:pt>
                <c:pt idx="27616">
                  <c:v>44667.410155474536</c:v>
                </c:pt>
                <c:pt idx="27617">
                  <c:v>44667.413439282405</c:v>
                </c:pt>
                <c:pt idx="27618">
                  <c:v>44667.485557268519</c:v>
                </c:pt>
                <c:pt idx="27619">
                  <c:v>44667.542194305555</c:v>
                </c:pt>
                <c:pt idx="27620">
                  <c:v>44667.552582870368</c:v>
                </c:pt>
                <c:pt idx="27621">
                  <c:v>44667.586305138888</c:v>
                </c:pt>
                <c:pt idx="27622">
                  <c:v>44667.714680277779</c:v>
                </c:pt>
                <c:pt idx="27623">
                  <c:v>44667.752453692126</c:v>
                </c:pt>
                <c:pt idx="27624">
                  <c:v>44667.831234537036</c:v>
                </c:pt>
                <c:pt idx="27625">
                  <c:v>44667.831950567132</c:v>
                </c:pt>
                <c:pt idx="27626">
                  <c:v>44667.832526979168</c:v>
                </c:pt>
                <c:pt idx="27627">
                  <c:v>44670.318529351855</c:v>
                </c:pt>
                <c:pt idx="27628">
                  <c:v>44671.334594791668</c:v>
                </c:pt>
                <c:pt idx="27629">
                  <c:v>44671.37113446759</c:v>
                </c:pt>
                <c:pt idx="27630">
                  <c:v>44671.511392291664</c:v>
                </c:pt>
                <c:pt idx="27631">
                  <c:v>44672.165320567132</c:v>
                </c:pt>
                <c:pt idx="27632">
                  <c:v>44672.246980208336</c:v>
                </c:pt>
                <c:pt idx="27633">
                  <c:v>44672.489337488427</c:v>
                </c:pt>
                <c:pt idx="27634">
                  <c:v>44672.617517685183</c:v>
                </c:pt>
                <c:pt idx="27635">
                  <c:v>44672.982221886574</c:v>
                </c:pt>
                <c:pt idx="27636">
                  <c:v>44673.026430428239</c:v>
                </c:pt>
                <c:pt idx="27637">
                  <c:v>44673.030997488429</c:v>
                </c:pt>
                <c:pt idx="27638">
                  <c:v>44673.256955613426</c:v>
                </c:pt>
                <c:pt idx="27639">
                  <c:v>44673.420862569445</c:v>
                </c:pt>
                <c:pt idx="27640">
                  <c:v>44673.420863078703</c:v>
                </c:pt>
                <c:pt idx="27641">
                  <c:v>44673.445614722223</c:v>
                </c:pt>
                <c:pt idx="27642">
                  <c:v>44673.44649101852</c:v>
                </c:pt>
                <c:pt idx="27643">
                  <c:v>44673.601630983794</c:v>
                </c:pt>
                <c:pt idx="27644">
                  <c:v>44673.693293761571</c:v>
                </c:pt>
                <c:pt idx="27645">
                  <c:v>44674.737172245368</c:v>
                </c:pt>
                <c:pt idx="27646">
                  <c:v>44675.445800300928</c:v>
                </c:pt>
                <c:pt idx="27647">
                  <c:v>44675.511991793981</c:v>
                </c:pt>
                <c:pt idx="27648">
                  <c:v>44676.05450795139</c:v>
                </c:pt>
                <c:pt idx="27649">
                  <c:v>44676.186617997686</c:v>
                </c:pt>
                <c:pt idx="27650">
                  <c:v>44676.238474155092</c:v>
                </c:pt>
                <c:pt idx="27651">
                  <c:v>44676.363543784719</c:v>
                </c:pt>
                <c:pt idx="27652">
                  <c:v>44676.363745775459</c:v>
                </c:pt>
                <c:pt idx="27653">
                  <c:v>44676.385164618056</c:v>
                </c:pt>
                <c:pt idx="27654">
                  <c:v>44676.385635740742</c:v>
                </c:pt>
                <c:pt idx="27655">
                  <c:v>44676.405313877316</c:v>
                </c:pt>
                <c:pt idx="27656">
                  <c:v>44676.414137974534</c:v>
                </c:pt>
                <c:pt idx="27657">
                  <c:v>44676.416505752313</c:v>
                </c:pt>
                <c:pt idx="27658">
                  <c:v>44676.423665949071</c:v>
                </c:pt>
                <c:pt idx="27659">
                  <c:v>44676.433347175924</c:v>
                </c:pt>
                <c:pt idx="27660">
                  <c:v>44676.45332443287</c:v>
                </c:pt>
                <c:pt idx="27661">
                  <c:v>44676.49628821759</c:v>
                </c:pt>
                <c:pt idx="27662">
                  <c:v>44676.503968958335</c:v>
                </c:pt>
                <c:pt idx="27663">
                  <c:v>44676.638186099539</c:v>
                </c:pt>
                <c:pt idx="27664">
                  <c:v>44676.68440564815</c:v>
                </c:pt>
                <c:pt idx="27665">
                  <c:v>44676.688646493058</c:v>
                </c:pt>
                <c:pt idx="27666">
                  <c:v>44676.691899490739</c:v>
                </c:pt>
                <c:pt idx="27667">
                  <c:v>44676.699397638891</c:v>
                </c:pt>
                <c:pt idx="27668">
                  <c:v>44676.703330138887</c:v>
                </c:pt>
                <c:pt idx="27669">
                  <c:v>44677.106615358796</c:v>
                </c:pt>
                <c:pt idx="27670">
                  <c:v>44677.122089456017</c:v>
                </c:pt>
                <c:pt idx="27671">
                  <c:v>44677.186191550929</c:v>
                </c:pt>
                <c:pt idx="27672">
                  <c:v>44677.19582079861</c:v>
                </c:pt>
                <c:pt idx="27673">
                  <c:v>44677.199616122685</c:v>
                </c:pt>
                <c:pt idx="27674">
                  <c:v>44677.209549479165</c:v>
                </c:pt>
                <c:pt idx="27675">
                  <c:v>44677.236395370368</c:v>
                </c:pt>
                <c:pt idx="27676">
                  <c:v>44677.237047256946</c:v>
                </c:pt>
                <c:pt idx="27677">
                  <c:v>44677.238212870368</c:v>
                </c:pt>
                <c:pt idx="27678">
                  <c:v>44677.238463009257</c:v>
                </c:pt>
                <c:pt idx="27679">
                  <c:v>44677.253773796299</c:v>
                </c:pt>
                <c:pt idx="27680">
                  <c:v>44677.259415127315</c:v>
                </c:pt>
                <c:pt idx="27681">
                  <c:v>44677.265215937499</c:v>
                </c:pt>
                <c:pt idx="27682">
                  <c:v>44677.265759236114</c:v>
                </c:pt>
                <c:pt idx="27683">
                  <c:v>44677.291843321756</c:v>
                </c:pt>
                <c:pt idx="27684">
                  <c:v>44677.298697615741</c:v>
                </c:pt>
                <c:pt idx="27685">
                  <c:v>44677.306024942132</c:v>
                </c:pt>
                <c:pt idx="27686">
                  <c:v>44677.312551122683</c:v>
                </c:pt>
                <c:pt idx="27687">
                  <c:v>44677.334751886578</c:v>
                </c:pt>
                <c:pt idx="27688">
                  <c:v>44677.34134564815</c:v>
                </c:pt>
                <c:pt idx="27689">
                  <c:v>44677.348314259259</c:v>
                </c:pt>
                <c:pt idx="27690">
                  <c:v>44677.349312916667</c:v>
                </c:pt>
                <c:pt idx="27691">
                  <c:v>44677.361761481479</c:v>
                </c:pt>
                <c:pt idx="27692">
                  <c:v>44677.378660671297</c:v>
                </c:pt>
                <c:pt idx="27693">
                  <c:v>44677.422974108798</c:v>
                </c:pt>
                <c:pt idx="27694">
                  <c:v>44677.494724062497</c:v>
                </c:pt>
                <c:pt idx="27695">
                  <c:v>44677.531462094907</c:v>
                </c:pt>
                <c:pt idx="27696">
                  <c:v>44677.567128229166</c:v>
                </c:pt>
                <c:pt idx="27697">
                  <c:v>44677.571147025461</c:v>
                </c:pt>
                <c:pt idx="27698">
                  <c:v>44678.013824525464</c:v>
                </c:pt>
                <c:pt idx="27699">
                  <c:v>44678.222505196762</c:v>
                </c:pt>
                <c:pt idx="27700">
                  <c:v>44678.244685081016</c:v>
                </c:pt>
                <c:pt idx="27701">
                  <c:v>44678.245894270833</c:v>
                </c:pt>
                <c:pt idx="27702">
                  <c:v>44678.256219641204</c:v>
                </c:pt>
                <c:pt idx="27703">
                  <c:v>44678.257793344907</c:v>
                </c:pt>
                <c:pt idx="27704">
                  <c:v>44678.261149930557</c:v>
                </c:pt>
                <c:pt idx="27705">
                  <c:v>44678.270014016205</c:v>
                </c:pt>
                <c:pt idx="27706">
                  <c:v>44678.273351516204</c:v>
                </c:pt>
                <c:pt idx="27707">
                  <c:v>44678.299446111108</c:v>
                </c:pt>
                <c:pt idx="27708">
                  <c:v>44678.352540752312</c:v>
                </c:pt>
                <c:pt idx="27709">
                  <c:v>44678.359530868052</c:v>
                </c:pt>
                <c:pt idx="27710">
                  <c:v>44678.362582847221</c:v>
                </c:pt>
                <c:pt idx="27711">
                  <c:v>44678.363372349537</c:v>
                </c:pt>
                <c:pt idx="27712">
                  <c:v>44678.367908587963</c:v>
                </c:pt>
                <c:pt idx="27713">
                  <c:v>44678.387082800924</c:v>
                </c:pt>
                <c:pt idx="27714">
                  <c:v>44678.391188298614</c:v>
                </c:pt>
                <c:pt idx="27715">
                  <c:v>44678.395304467595</c:v>
                </c:pt>
                <c:pt idx="27716">
                  <c:v>44678.408185335647</c:v>
                </c:pt>
                <c:pt idx="27717">
                  <c:v>44678.414784629633</c:v>
                </c:pt>
                <c:pt idx="27718">
                  <c:v>44678.415477326387</c:v>
                </c:pt>
                <c:pt idx="27719">
                  <c:v>44678.471868831017</c:v>
                </c:pt>
                <c:pt idx="27720">
                  <c:v>44678.481321712963</c:v>
                </c:pt>
                <c:pt idx="27721">
                  <c:v>44678.521658217593</c:v>
                </c:pt>
                <c:pt idx="27722">
                  <c:v>44678.522555509262</c:v>
                </c:pt>
                <c:pt idx="27723">
                  <c:v>44678.538440532408</c:v>
                </c:pt>
                <c:pt idx="27724">
                  <c:v>44678.541154085651</c:v>
                </c:pt>
                <c:pt idx="27725">
                  <c:v>44678.555455254631</c:v>
                </c:pt>
                <c:pt idx="27726">
                  <c:v>44678.555964178238</c:v>
                </c:pt>
                <c:pt idx="27727">
                  <c:v>44678.569973645834</c:v>
                </c:pt>
                <c:pt idx="27728">
                  <c:v>44678.583326388885</c:v>
                </c:pt>
                <c:pt idx="27729">
                  <c:v>44678.61400736111</c:v>
                </c:pt>
                <c:pt idx="27730">
                  <c:v>44678.678384131941</c:v>
                </c:pt>
                <c:pt idx="27731">
                  <c:v>44678.700463449073</c:v>
                </c:pt>
                <c:pt idx="27732">
                  <c:v>44678.708217407409</c:v>
                </c:pt>
                <c:pt idx="27733">
                  <c:v>44678.712023460648</c:v>
                </c:pt>
                <c:pt idx="27734">
                  <c:v>44678.719519363425</c:v>
                </c:pt>
                <c:pt idx="27735">
                  <c:v>44678.761586134257</c:v>
                </c:pt>
                <c:pt idx="27736">
                  <c:v>44678.766012905093</c:v>
                </c:pt>
                <c:pt idx="27737">
                  <c:v>44678.769504305557</c:v>
                </c:pt>
                <c:pt idx="27738">
                  <c:v>44679.189467337965</c:v>
                </c:pt>
                <c:pt idx="27739">
                  <c:v>44679.213469351853</c:v>
                </c:pt>
                <c:pt idx="27740">
                  <c:v>44679.220080729167</c:v>
                </c:pt>
                <c:pt idx="27741">
                  <c:v>44679.221890034722</c:v>
                </c:pt>
                <c:pt idx="27742">
                  <c:v>44679.222426365741</c:v>
                </c:pt>
                <c:pt idx="27743">
                  <c:v>44679.224637245374</c:v>
                </c:pt>
                <c:pt idx="27744">
                  <c:v>44679.251084236108</c:v>
                </c:pt>
                <c:pt idx="27745">
                  <c:v>44679.302349467594</c:v>
                </c:pt>
                <c:pt idx="27746">
                  <c:v>44679.332536458336</c:v>
                </c:pt>
                <c:pt idx="27747">
                  <c:v>44679.333252951386</c:v>
                </c:pt>
                <c:pt idx="27748">
                  <c:v>44679.338887210652</c:v>
                </c:pt>
                <c:pt idx="27749">
                  <c:v>44679.342116250002</c:v>
                </c:pt>
                <c:pt idx="27750">
                  <c:v>44679.345066307869</c:v>
                </c:pt>
                <c:pt idx="27751">
                  <c:v>44679.345882534719</c:v>
                </c:pt>
                <c:pt idx="27752">
                  <c:v>44679.349021458336</c:v>
                </c:pt>
                <c:pt idx="27753">
                  <c:v>44679.365599004632</c:v>
                </c:pt>
                <c:pt idx="27754">
                  <c:v>44679.370817916664</c:v>
                </c:pt>
                <c:pt idx="27755">
                  <c:v>44679.38064988426</c:v>
                </c:pt>
                <c:pt idx="27756">
                  <c:v>44679.387750081019</c:v>
                </c:pt>
                <c:pt idx="27757">
                  <c:v>44679.397944074073</c:v>
                </c:pt>
                <c:pt idx="27758">
                  <c:v>44679.40347125</c:v>
                </c:pt>
                <c:pt idx="27759">
                  <c:v>44679.416580486111</c:v>
                </c:pt>
                <c:pt idx="27760">
                  <c:v>44679.420709409722</c:v>
                </c:pt>
                <c:pt idx="27761">
                  <c:v>44679.447117141201</c:v>
                </c:pt>
                <c:pt idx="27762">
                  <c:v>44679.492112870372</c:v>
                </c:pt>
                <c:pt idx="27763">
                  <c:v>44679.512643113427</c:v>
                </c:pt>
                <c:pt idx="27764">
                  <c:v>44679.598876006945</c:v>
                </c:pt>
                <c:pt idx="27765">
                  <c:v>44679.600793796293</c:v>
                </c:pt>
                <c:pt idx="27766">
                  <c:v>44679.602576527781</c:v>
                </c:pt>
                <c:pt idx="27767">
                  <c:v>44679.60530638889</c:v>
                </c:pt>
                <c:pt idx="27768">
                  <c:v>44679.616836793983</c:v>
                </c:pt>
                <c:pt idx="27769">
                  <c:v>44679.624433969904</c:v>
                </c:pt>
                <c:pt idx="27770">
                  <c:v>44679.632611990739</c:v>
                </c:pt>
                <c:pt idx="27771">
                  <c:v>44679.637106099537</c:v>
                </c:pt>
                <c:pt idx="27772">
                  <c:v>44679.642570358796</c:v>
                </c:pt>
                <c:pt idx="27773">
                  <c:v>44679.648601828703</c:v>
                </c:pt>
                <c:pt idx="27774">
                  <c:v>44679.655138599534</c:v>
                </c:pt>
                <c:pt idx="27775">
                  <c:v>44679.658458414349</c:v>
                </c:pt>
                <c:pt idx="27776">
                  <c:v>44680.212858460647</c:v>
                </c:pt>
                <c:pt idx="27777">
                  <c:v>44680.231698506941</c:v>
                </c:pt>
                <c:pt idx="27778">
                  <c:v>44680.245656354164</c:v>
                </c:pt>
                <c:pt idx="27779">
                  <c:v>44680.248481759256</c:v>
                </c:pt>
                <c:pt idx="27780">
                  <c:v>44680.26386752315</c:v>
                </c:pt>
                <c:pt idx="27781">
                  <c:v>44680.293513483797</c:v>
                </c:pt>
                <c:pt idx="27782">
                  <c:v>44680.29523304398</c:v>
                </c:pt>
                <c:pt idx="27783">
                  <c:v>44680.319938402776</c:v>
                </c:pt>
                <c:pt idx="27784">
                  <c:v>44680.368330567129</c:v>
                </c:pt>
                <c:pt idx="27785">
                  <c:v>44680.37167792824</c:v>
                </c:pt>
                <c:pt idx="27786">
                  <c:v>44680.374406643517</c:v>
                </c:pt>
                <c:pt idx="27787">
                  <c:v>44680.426164930555</c:v>
                </c:pt>
                <c:pt idx="27788">
                  <c:v>44680.446525775464</c:v>
                </c:pt>
                <c:pt idx="27789">
                  <c:v>44680.459853391207</c:v>
                </c:pt>
                <c:pt idx="27790">
                  <c:v>44680.462840983797</c:v>
                </c:pt>
                <c:pt idx="27791">
                  <c:v>44680.463081655093</c:v>
                </c:pt>
                <c:pt idx="27792">
                  <c:v>44680.466430127315</c:v>
                </c:pt>
                <c:pt idx="27793">
                  <c:v>44680.469105405093</c:v>
                </c:pt>
                <c:pt idx="27794">
                  <c:v>44680.478482708335</c:v>
                </c:pt>
                <c:pt idx="27795">
                  <c:v>44680.479280636573</c:v>
                </c:pt>
                <c:pt idx="27796">
                  <c:v>44680.479558032406</c:v>
                </c:pt>
                <c:pt idx="27797">
                  <c:v>44680.489226365738</c:v>
                </c:pt>
                <c:pt idx="27798">
                  <c:v>44680.492510358796</c:v>
                </c:pt>
                <c:pt idx="27799">
                  <c:v>44680.522808935188</c:v>
                </c:pt>
                <c:pt idx="27800">
                  <c:v>44680.524663194446</c:v>
                </c:pt>
                <c:pt idx="27801">
                  <c:v>44680.528680462965</c:v>
                </c:pt>
                <c:pt idx="27802">
                  <c:v>44680.571702256944</c:v>
                </c:pt>
                <c:pt idx="27803">
                  <c:v>44680.581111898151</c:v>
                </c:pt>
                <c:pt idx="27804">
                  <c:v>44680.585180335649</c:v>
                </c:pt>
                <c:pt idx="27805">
                  <c:v>44680.604379282406</c:v>
                </c:pt>
                <c:pt idx="27806">
                  <c:v>44680.61029517361</c:v>
                </c:pt>
                <c:pt idx="27807">
                  <c:v>44680.668635844908</c:v>
                </c:pt>
                <c:pt idx="27808">
                  <c:v>44681.288351932868</c:v>
                </c:pt>
                <c:pt idx="27809">
                  <c:v>44681.298656145831</c:v>
                </c:pt>
                <c:pt idx="27810">
                  <c:v>44681.302842766207</c:v>
                </c:pt>
                <c:pt idx="27811">
                  <c:v>44681.303796643515</c:v>
                </c:pt>
                <c:pt idx="27812">
                  <c:v>44681.421922291665</c:v>
                </c:pt>
                <c:pt idx="27813">
                  <c:v>44681.647040856478</c:v>
                </c:pt>
                <c:pt idx="27814">
                  <c:v>44681.694152060183</c:v>
                </c:pt>
                <c:pt idx="27815">
                  <c:v>44681.699996608797</c:v>
                </c:pt>
                <c:pt idx="27816">
                  <c:v>44681.706505173614</c:v>
                </c:pt>
                <c:pt idx="27817">
                  <c:v>44681.766874768517</c:v>
                </c:pt>
                <c:pt idx="27818">
                  <c:v>44681.788991168978</c:v>
                </c:pt>
                <c:pt idx="27819">
                  <c:v>44681.790173032408</c:v>
                </c:pt>
                <c:pt idx="27820">
                  <c:v>44681.794914537037</c:v>
                </c:pt>
                <c:pt idx="27821">
                  <c:v>44681.846020833334</c:v>
                </c:pt>
                <c:pt idx="27822">
                  <c:v>44682.210570324074</c:v>
                </c:pt>
                <c:pt idx="27823">
                  <c:v>44682.211068611112</c:v>
                </c:pt>
                <c:pt idx="27824">
                  <c:v>44682.336779710648</c:v>
                </c:pt>
                <c:pt idx="27825">
                  <c:v>44682.340796180557</c:v>
                </c:pt>
                <c:pt idx="27826">
                  <c:v>44682.372092638892</c:v>
                </c:pt>
                <c:pt idx="27827">
                  <c:v>44682.407809317127</c:v>
                </c:pt>
                <c:pt idx="27828">
                  <c:v>44683.217916296293</c:v>
                </c:pt>
                <c:pt idx="27829">
                  <c:v>44683.299314027776</c:v>
                </c:pt>
                <c:pt idx="27830">
                  <c:v>44683.301996793984</c:v>
                </c:pt>
                <c:pt idx="27831">
                  <c:v>44683.312881377315</c:v>
                </c:pt>
                <c:pt idx="27832">
                  <c:v>44683.313770335648</c:v>
                </c:pt>
                <c:pt idx="27833">
                  <c:v>44683.313879606481</c:v>
                </c:pt>
                <c:pt idx="27834">
                  <c:v>44683.324702881946</c:v>
                </c:pt>
                <c:pt idx="27835">
                  <c:v>44683.374267928244</c:v>
                </c:pt>
                <c:pt idx="27836">
                  <c:v>44683.37893953704</c:v>
                </c:pt>
                <c:pt idx="27837">
                  <c:v>44683.430939270831</c:v>
                </c:pt>
                <c:pt idx="27838">
                  <c:v>44683.477556284721</c:v>
                </c:pt>
                <c:pt idx="27839">
                  <c:v>44683.719432824073</c:v>
                </c:pt>
                <c:pt idx="27840">
                  <c:v>44683.726526539351</c:v>
                </c:pt>
                <c:pt idx="27841">
                  <c:v>44683.979119965275</c:v>
                </c:pt>
                <c:pt idx="27842">
                  <c:v>44684.103309745369</c:v>
                </c:pt>
                <c:pt idx="27843">
                  <c:v>44684.106986273146</c:v>
                </c:pt>
                <c:pt idx="27844">
                  <c:v>44684.10788599537</c:v>
                </c:pt>
                <c:pt idx="27845">
                  <c:v>44684.128177199076</c:v>
                </c:pt>
                <c:pt idx="27846">
                  <c:v>44684.130453032405</c:v>
                </c:pt>
                <c:pt idx="27847">
                  <c:v>44684.203913668978</c:v>
                </c:pt>
                <c:pt idx="27848">
                  <c:v>44684.22304247685</c:v>
                </c:pt>
                <c:pt idx="27849">
                  <c:v>44684.239568726851</c:v>
                </c:pt>
                <c:pt idx="27850">
                  <c:v>44684.244660208336</c:v>
                </c:pt>
                <c:pt idx="27851">
                  <c:v>44684.247770324073</c:v>
                </c:pt>
                <c:pt idx="27852">
                  <c:v>44684.279931828707</c:v>
                </c:pt>
                <c:pt idx="27853">
                  <c:v>44684.434814872686</c:v>
                </c:pt>
                <c:pt idx="27854">
                  <c:v>44684.495287465281</c:v>
                </c:pt>
                <c:pt idx="27855">
                  <c:v>44684.611077847221</c:v>
                </c:pt>
                <c:pt idx="27856">
                  <c:v>44685.167649930554</c:v>
                </c:pt>
                <c:pt idx="27857">
                  <c:v>44685.219455543978</c:v>
                </c:pt>
                <c:pt idx="27858">
                  <c:v>44685.22380983796</c:v>
                </c:pt>
                <c:pt idx="27859">
                  <c:v>44685.22600072917</c:v>
                </c:pt>
                <c:pt idx="27860">
                  <c:v>44685.398375092591</c:v>
                </c:pt>
                <c:pt idx="27861">
                  <c:v>44685.400722546299</c:v>
                </c:pt>
                <c:pt idx="27862">
                  <c:v>44685.470915381942</c:v>
                </c:pt>
                <c:pt idx="27863">
                  <c:v>44685.614703969906</c:v>
                </c:pt>
                <c:pt idx="27864">
                  <c:v>44685.617734502317</c:v>
                </c:pt>
                <c:pt idx="27865">
                  <c:v>44685.620349120371</c:v>
                </c:pt>
                <c:pt idx="27866">
                  <c:v>44685.631225358797</c:v>
                </c:pt>
                <c:pt idx="27867">
                  <c:v>44685.63804716435</c:v>
                </c:pt>
                <c:pt idx="27868">
                  <c:v>44685.638807256946</c:v>
                </c:pt>
                <c:pt idx="27869">
                  <c:v>44685.638831481483</c:v>
                </c:pt>
                <c:pt idx="27870">
                  <c:v>44685.642495115739</c:v>
                </c:pt>
                <c:pt idx="27871">
                  <c:v>44685.647462650464</c:v>
                </c:pt>
                <c:pt idx="27872">
                  <c:v>44685.647925370373</c:v>
                </c:pt>
                <c:pt idx="27873">
                  <c:v>44685.650924733796</c:v>
                </c:pt>
                <c:pt idx="27874">
                  <c:v>44685.653019016201</c:v>
                </c:pt>
                <c:pt idx="27875">
                  <c:v>44685.654096006947</c:v>
                </c:pt>
                <c:pt idx="27876">
                  <c:v>44685.663148298612</c:v>
                </c:pt>
                <c:pt idx="27877">
                  <c:v>44685.672091099535</c:v>
                </c:pt>
                <c:pt idx="27878">
                  <c:v>44685.677722905093</c:v>
                </c:pt>
                <c:pt idx="27879">
                  <c:v>44685.70084902778</c:v>
                </c:pt>
                <c:pt idx="27880">
                  <c:v>44686.106596226855</c:v>
                </c:pt>
                <c:pt idx="27881">
                  <c:v>44686.13383230324</c:v>
                </c:pt>
                <c:pt idx="27882">
                  <c:v>44686.16958386574</c:v>
                </c:pt>
                <c:pt idx="27883">
                  <c:v>44686.186191701388</c:v>
                </c:pt>
                <c:pt idx="27884">
                  <c:v>44686.195438125003</c:v>
                </c:pt>
                <c:pt idx="27885">
                  <c:v>44686.226707199072</c:v>
                </c:pt>
                <c:pt idx="27886">
                  <c:v>44686.237499224539</c:v>
                </c:pt>
                <c:pt idx="27887">
                  <c:v>44686.261278148151</c:v>
                </c:pt>
                <c:pt idx="27888">
                  <c:v>44686.444825092593</c:v>
                </c:pt>
                <c:pt idx="27889">
                  <c:v>44686.477525995368</c:v>
                </c:pt>
                <c:pt idx="27890">
                  <c:v>44686.486267835651</c:v>
                </c:pt>
                <c:pt idx="27891">
                  <c:v>44686.533089062497</c:v>
                </c:pt>
                <c:pt idx="27892">
                  <c:v>44686.69948520833</c:v>
                </c:pt>
                <c:pt idx="27893">
                  <c:v>44686.714579861109</c:v>
                </c:pt>
                <c:pt idx="27894">
                  <c:v>44686.717899745374</c:v>
                </c:pt>
                <c:pt idx="27895">
                  <c:v>44687.016357870372</c:v>
                </c:pt>
                <c:pt idx="27896">
                  <c:v>44687.179944317133</c:v>
                </c:pt>
                <c:pt idx="27897">
                  <c:v>44687.210640972226</c:v>
                </c:pt>
                <c:pt idx="27898">
                  <c:v>44687.324407326392</c:v>
                </c:pt>
                <c:pt idx="27899">
                  <c:v>44687.336349687503</c:v>
                </c:pt>
                <c:pt idx="27900">
                  <c:v>44687.340720949076</c:v>
                </c:pt>
                <c:pt idx="27901">
                  <c:v>44687.386305995373</c:v>
                </c:pt>
                <c:pt idx="27902">
                  <c:v>44687.390475509259</c:v>
                </c:pt>
                <c:pt idx="27903">
                  <c:v>44687.394853784725</c:v>
                </c:pt>
                <c:pt idx="27904">
                  <c:v>44687.494761782407</c:v>
                </c:pt>
                <c:pt idx="27905">
                  <c:v>44687.49850577546</c:v>
                </c:pt>
                <c:pt idx="27906">
                  <c:v>44688.672550428244</c:v>
                </c:pt>
                <c:pt idx="27907">
                  <c:v>44689.636294016207</c:v>
                </c:pt>
                <c:pt idx="27908">
                  <c:v>44690.249034085646</c:v>
                </c:pt>
                <c:pt idx="27909">
                  <c:v>44690.262432685187</c:v>
                </c:pt>
                <c:pt idx="27910">
                  <c:v>44690.267579201391</c:v>
                </c:pt>
                <c:pt idx="27911">
                  <c:v>44690.27954048611</c:v>
                </c:pt>
                <c:pt idx="27912">
                  <c:v>44690.282834178244</c:v>
                </c:pt>
                <c:pt idx="27913">
                  <c:v>44690.283823969905</c:v>
                </c:pt>
                <c:pt idx="27914">
                  <c:v>44690.289012106485</c:v>
                </c:pt>
                <c:pt idx="27915">
                  <c:v>44690.301433715278</c:v>
                </c:pt>
                <c:pt idx="27916">
                  <c:v>44690.339360844904</c:v>
                </c:pt>
                <c:pt idx="27917">
                  <c:v>44690.346572557872</c:v>
                </c:pt>
                <c:pt idx="27918">
                  <c:v>44690.381360509258</c:v>
                </c:pt>
                <c:pt idx="27919">
                  <c:v>44690.38832690972</c:v>
                </c:pt>
                <c:pt idx="27920">
                  <c:v>44690.389125601854</c:v>
                </c:pt>
                <c:pt idx="27921">
                  <c:v>44690.389300219904</c:v>
                </c:pt>
                <c:pt idx="27922">
                  <c:v>44690.39147303241</c:v>
                </c:pt>
                <c:pt idx="27923">
                  <c:v>44690.406374212966</c:v>
                </c:pt>
                <c:pt idx="27924">
                  <c:v>44690.41253105324</c:v>
                </c:pt>
                <c:pt idx="27925">
                  <c:v>44690.425936863423</c:v>
                </c:pt>
                <c:pt idx="27926">
                  <c:v>44690.431663888892</c:v>
                </c:pt>
                <c:pt idx="27927">
                  <c:v>44690.439871863426</c:v>
                </c:pt>
                <c:pt idx="27928">
                  <c:v>44690.442716192127</c:v>
                </c:pt>
                <c:pt idx="27929">
                  <c:v>44690.446483692132</c:v>
                </c:pt>
                <c:pt idx="27930">
                  <c:v>44690.474899004628</c:v>
                </c:pt>
                <c:pt idx="27931">
                  <c:v>44690.482655706015</c:v>
                </c:pt>
                <c:pt idx="27932">
                  <c:v>44690.489300787034</c:v>
                </c:pt>
                <c:pt idx="27933">
                  <c:v>44690.490335636576</c:v>
                </c:pt>
                <c:pt idx="27934">
                  <c:v>44690.532619467594</c:v>
                </c:pt>
                <c:pt idx="27935">
                  <c:v>44690.544139606478</c:v>
                </c:pt>
                <c:pt idx="27936">
                  <c:v>44690.554937465276</c:v>
                </c:pt>
                <c:pt idx="27937">
                  <c:v>44691.107055821762</c:v>
                </c:pt>
                <c:pt idx="27938">
                  <c:v>44691.164284456019</c:v>
                </c:pt>
                <c:pt idx="27939">
                  <c:v>44691.323450173608</c:v>
                </c:pt>
                <c:pt idx="27940">
                  <c:v>44691.332676770835</c:v>
                </c:pt>
                <c:pt idx="27941">
                  <c:v>44691.407157835645</c:v>
                </c:pt>
                <c:pt idx="27942">
                  <c:v>44691.501652025465</c:v>
                </c:pt>
                <c:pt idx="27943">
                  <c:v>44691.555323194443</c:v>
                </c:pt>
                <c:pt idx="27944">
                  <c:v>44691.624764942128</c:v>
                </c:pt>
                <c:pt idx="27945">
                  <c:v>44692.226522430552</c:v>
                </c:pt>
                <c:pt idx="27946">
                  <c:v>44692.290265289354</c:v>
                </c:pt>
                <c:pt idx="27947">
                  <c:v>44692.327424467592</c:v>
                </c:pt>
                <c:pt idx="27948">
                  <c:v>44692.343881504632</c:v>
                </c:pt>
                <c:pt idx="27949">
                  <c:v>44692.349764872684</c:v>
                </c:pt>
                <c:pt idx="27950">
                  <c:v>44692.354974513888</c:v>
                </c:pt>
                <c:pt idx="27951">
                  <c:v>44692.364074641206</c:v>
                </c:pt>
                <c:pt idx="27952">
                  <c:v>44692.365385266203</c:v>
                </c:pt>
                <c:pt idx="27953">
                  <c:v>44692.452260706021</c:v>
                </c:pt>
                <c:pt idx="27954">
                  <c:v>44692.45770752315</c:v>
                </c:pt>
                <c:pt idx="27955">
                  <c:v>44692.467627453705</c:v>
                </c:pt>
                <c:pt idx="27956">
                  <c:v>44693.001285613427</c:v>
                </c:pt>
                <c:pt idx="27957">
                  <c:v>44693.20091162037</c:v>
                </c:pt>
                <c:pt idx="27958">
                  <c:v>44693.201159652781</c:v>
                </c:pt>
                <c:pt idx="27959">
                  <c:v>44693.469416493055</c:v>
                </c:pt>
                <c:pt idx="27960">
                  <c:v>44693.605725624999</c:v>
                </c:pt>
                <c:pt idx="27961">
                  <c:v>44693.690751365742</c:v>
                </c:pt>
                <c:pt idx="27962">
                  <c:v>44694.194744687498</c:v>
                </c:pt>
                <c:pt idx="27963">
                  <c:v>44694.251037407405</c:v>
                </c:pt>
                <c:pt idx="27964">
                  <c:v>44694.290545266202</c:v>
                </c:pt>
                <c:pt idx="27965">
                  <c:v>44694.345288750003</c:v>
                </c:pt>
                <c:pt idx="27966">
                  <c:v>44694.358201145835</c:v>
                </c:pt>
                <c:pt idx="27967">
                  <c:v>44694.372583425924</c:v>
                </c:pt>
                <c:pt idx="27968">
                  <c:v>44694.37476471065</c:v>
                </c:pt>
                <c:pt idx="27969">
                  <c:v>44694.374862094905</c:v>
                </c:pt>
                <c:pt idx="27970">
                  <c:v>44694.770036863425</c:v>
                </c:pt>
                <c:pt idx="27971">
                  <c:v>44694.790368159724</c:v>
                </c:pt>
                <c:pt idx="27972">
                  <c:v>44694.796176331016</c:v>
                </c:pt>
                <c:pt idx="27973">
                  <c:v>44694.79663178241</c:v>
                </c:pt>
                <c:pt idx="27974">
                  <c:v>44694.79906297454</c:v>
                </c:pt>
                <c:pt idx="27975">
                  <c:v>44694.802363449075</c:v>
                </c:pt>
                <c:pt idx="27976">
                  <c:v>44694.830901250003</c:v>
                </c:pt>
                <c:pt idx="27977">
                  <c:v>44694.832757245371</c:v>
                </c:pt>
                <c:pt idx="27978">
                  <c:v>44695.341059629631</c:v>
                </c:pt>
                <c:pt idx="27979">
                  <c:v>44695.344640694442</c:v>
                </c:pt>
                <c:pt idx="27980">
                  <c:v>44695.403858564816</c:v>
                </c:pt>
                <c:pt idx="27981">
                  <c:v>44695.461120567132</c:v>
                </c:pt>
                <c:pt idx="27982">
                  <c:v>44695.479910960647</c:v>
                </c:pt>
                <c:pt idx="27983">
                  <c:v>44695.545974652778</c:v>
                </c:pt>
                <c:pt idx="27984">
                  <c:v>44696.337567291666</c:v>
                </c:pt>
                <c:pt idx="27985">
                  <c:v>44696.338263252313</c:v>
                </c:pt>
                <c:pt idx="27986">
                  <c:v>44696.370189953705</c:v>
                </c:pt>
                <c:pt idx="27987">
                  <c:v>44696.535247777778</c:v>
                </c:pt>
                <c:pt idx="27988">
                  <c:v>44697.095398576392</c:v>
                </c:pt>
                <c:pt idx="27989">
                  <c:v>44697.212796053238</c:v>
                </c:pt>
                <c:pt idx="27990">
                  <c:v>44697.257074108798</c:v>
                </c:pt>
                <c:pt idx="27991">
                  <c:v>44697.336608599537</c:v>
                </c:pt>
                <c:pt idx="27992">
                  <c:v>44697.346429178244</c:v>
                </c:pt>
                <c:pt idx="27993">
                  <c:v>44697.357232083334</c:v>
                </c:pt>
                <c:pt idx="27994">
                  <c:v>44697.375551030091</c:v>
                </c:pt>
                <c:pt idx="27995">
                  <c:v>44697.375559548615</c:v>
                </c:pt>
                <c:pt idx="27996">
                  <c:v>44697.392869201387</c:v>
                </c:pt>
                <c:pt idx="27997">
                  <c:v>44697.410271689812</c:v>
                </c:pt>
                <c:pt idx="27998">
                  <c:v>44698.239850682869</c:v>
                </c:pt>
                <c:pt idx="27999">
                  <c:v>44698.270770844909</c:v>
                </c:pt>
                <c:pt idx="28000">
                  <c:v>44698.340518437501</c:v>
                </c:pt>
                <c:pt idx="28001">
                  <c:v>44698.379814050924</c:v>
                </c:pt>
                <c:pt idx="28002">
                  <c:v>44698.406413842589</c:v>
                </c:pt>
                <c:pt idx="28003">
                  <c:v>44698.431938506947</c:v>
                </c:pt>
                <c:pt idx="28004">
                  <c:v>44698.436354884259</c:v>
                </c:pt>
                <c:pt idx="28005">
                  <c:v>44698.452010289351</c:v>
                </c:pt>
                <c:pt idx="28006">
                  <c:v>44698.472027928241</c:v>
                </c:pt>
                <c:pt idx="28007">
                  <c:v>44698.57612247685</c:v>
                </c:pt>
                <c:pt idx="28008">
                  <c:v>44698.576602858797</c:v>
                </c:pt>
                <c:pt idx="28009">
                  <c:v>44698.66824864583</c:v>
                </c:pt>
                <c:pt idx="28010">
                  <c:v>44698.792156076386</c:v>
                </c:pt>
                <c:pt idx="28011">
                  <c:v>44699.20107949074</c:v>
                </c:pt>
                <c:pt idx="28012">
                  <c:v>44699.299240486114</c:v>
                </c:pt>
                <c:pt idx="28013">
                  <c:v>44699.371658449076</c:v>
                </c:pt>
                <c:pt idx="28014">
                  <c:v>44699.372807210646</c:v>
                </c:pt>
                <c:pt idx="28015">
                  <c:v>44699.393814444447</c:v>
                </c:pt>
                <c:pt idx="28016">
                  <c:v>44699.411312662036</c:v>
                </c:pt>
                <c:pt idx="28017">
                  <c:v>44699.412035254631</c:v>
                </c:pt>
                <c:pt idx="28018">
                  <c:v>44699.505380671297</c:v>
                </c:pt>
                <c:pt idx="28019">
                  <c:v>44699.507591157409</c:v>
                </c:pt>
                <c:pt idx="28020">
                  <c:v>44699.586236678238</c:v>
                </c:pt>
                <c:pt idx="28021">
                  <c:v>44699.602162118055</c:v>
                </c:pt>
                <c:pt idx="28022">
                  <c:v>44699.646497870373</c:v>
                </c:pt>
                <c:pt idx="28023">
                  <c:v>44699.655209895835</c:v>
                </c:pt>
                <c:pt idx="28024">
                  <c:v>44699.687284907406</c:v>
                </c:pt>
                <c:pt idx="28025">
                  <c:v>44700.136742372684</c:v>
                </c:pt>
                <c:pt idx="28026">
                  <c:v>44700.138478796296</c:v>
                </c:pt>
                <c:pt idx="28027">
                  <c:v>44700.230611030092</c:v>
                </c:pt>
                <c:pt idx="28028">
                  <c:v>44700.234962719907</c:v>
                </c:pt>
                <c:pt idx="28029">
                  <c:v>44700.346270335649</c:v>
                </c:pt>
                <c:pt idx="28030">
                  <c:v>44700.517870370371</c:v>
                </c:pt>
                <c:pt idx="28031">
                  <c:v>44700.575096701388</c:v>
                </c:pt>
                <c:pt idx="28032">
                  <c:v>44700.690919432869</c:v>
                </c:pt>
                <c:pt idx="28033">
                  <c:v>44700.737538993053</c:v>
                </c:pt>
                <c:pt idx="28034">
                  <c:v>44700.99143170139</c:v>
                </c:pt>
                <c:pt idx="28035">
                  <c:v>44701.001897233793</c:v>
                </c:pt>
                <c:pt idx="28036">
                  <c:v>44701.146790324077</c:v>
                </c:pt>
                <c:pt idx="28037">
                  <c:v>44701.258171296293</c:v>
                </c:pt>
                <c:pt idx="28038">
                  <c:v>44701.262797314812</c:v>
                </c:pt>
                <c:pt idx="28039">
                  <c:v>44701.281173263887</c:v>
                </c:pt>
                <c:pt idx="28040">
                  <c:v>44701.315051481484</c:v>
                </c:pt>
                <c:pt idx="28041">
                  <c:v>44701.339638391204</c:v>
                </c:pt>
                <c:pt idx="28042">
                  <c:v>44701.351317766203</c:v>
                </c:pt>
                <c:pt idx="28043">
                  <c:v>44701.359624594908</c:v>
                </c:pt>
                <c:pt idx="28044">
                  <c:v>44701.474647326388</c:v>
                </c:pt>
                <c:pt idx="28045">
                  <c:v>44701.477483368057</c:v>
                </c:pt>
                <c:pt idx="28046">
                  <c:v>44701.480412152778</c:v>
                </c:pt>
                <c:pt idx="28047">
                  <c:v>44701.516528611108</c:v>
                </c:pt>
                <c:pt idx="28048">
                  <c:v>44701.53805628472</c:v>
                </c:pt>
                <c:pt idx="28049">
                  <c:v>44701.564428900463</c:v>
                </c:pt>
                <c:pt idx="28050">
                  <c:v>44701.689240601852</c:v>
                </c:pt>
                <c:pt idx="28051">
                  <c:v>44701.69113309028</c:v>
                </c:pt>
                <c:pt idx="28052">
                  <c:v>44701.708691435182</c:v>
                </c:pt>
                <c:pt idx="28053">
                  <c:v>44701.71385763889</c:v>
                </c:pt>
                <c:pt idx="28054">
                  <c:v>44703.381010752317</c:v>
                </c:pt>
                <c:pt idx="28055">
                  <c:v>44704.144632870368</c:v>
                </c:pt>
                <c:pt idx="28056">
                  <c:v>44704.19848240741</c:v>
                </c:pt>
                <c:pt idx="28057">
                  <c:v>44704.200051134256</c:v>
                </c:pt>
                <c:pt idx="28058">
                  <c:v>44704.213155810183</c:v>
                </c:pt>
                <c:pt idx="28059">
                  <c:v>44704.217345729165</c:v>
                </c:pt>
                <c:pt idx="28060">
                  <c:v>44704.227086423612</c:v>
                </c:pt>
                <c:pt idx="28061">
                  <c:v>44704.234034525463</c:v>
                </c:pt>
                <c:pt idx="28062">
                  <c:v>44704.238799259256</c:v>
                </c:pt>
                <c:pt idx="28063">
                  <c:v>44704.240200763888</c:v>
                </c:pt>
                <c:pt idx="28064">
                  <c:v>44704.337690856482</c:v>
                </c:pt>
                <c:pt idx="28065">
                  <c:v>44704.39195409722</c:v>
                </c:pt>
                <c:pt idx="28066">
                  <c:v>44704.410288981482</c:v>
                </c:pt>
                <c:pt idx="28067">
                  <c:v>44704.418036076386</c:v>
                </c:pt>
                <c:pt idx="28068">
                  <c:v>44704.418137106484</c:v>
                </c:pt>
                <c:pt idx="28069">
                  <c:v>44704.420884120373</c:v>
                </c:pt>
                <c:pt idx="28070">
                  <c:v>44704.425727013891</c:v>
                </c:pt>
                <c:pt idx="28071">
                  <c:v>44704.464750543979</c:v>
                </c:pt>
                <c:pt idx="28072">
                  <c:v>44704.475318958335</c:v>
                </c:pt>
                <c:pt idx="28073">
                  <c:v>44704.506589988428</c:v>
                </c:pt>
                <c:pt idx="28074">
                  <c:v>44704.649301701385</c:v>
                </c:pt>
                <c:pt idx="28075">
                  <c:v>44704.649468599535</c:v>
                </c:pt>
                <c:pt idx="28076">
                  <c:v>44704.702990509257</c:v>
                </c:pt>
                <c:pt idx="28077">
                  <c:v>44704.704367025464</c:v>
                </c:pt>
                <c:pt idx="28078">
                  <c:v>44704.798508055559</c:v>
                </c:pt>
                <c:pt idx="28079">
                  <c:v>44705.01925646991</c:v>
                </c:pt>
                <c:pt idx="28080">
                  <c:v>44705.119387025465</c:v>
                </c:pt>
                <c:pt idx="28081">
                  <c:v>44705.243456689816</c:v>
                </c:pt>
                <c:pt idx="28082">
                  <c:v>44705.248945821761</c:v>
                </c:pt>
                <c:pt idx="28083">
                  <c:v>44705.255774861114</c:v>
                </c:pt>
                <c:pt idx="28084">
                  <c:v>44705.259837141202</c:v>
                </c:pt>
                <c:pt idx="28085">
                  <c:v>44705.33395576389</c:v>
                </c:pt>
                <c:pt idx="28086">
                  <c:v>44705.336586273152</c:v>
                </c:pt>
                <c:pt idx="28087">
                  <c:v>44705.337351145834</c:v>
                </c:pt>
                <c:pt idx="28088">
                  <c:v>44705.337360150465</c:v>
                </c:pt>
                <c:pt idx="28089">
                  <c:v>44705.345851481485</c:v>
                </c:pt>
                <c:pt idx="28090">
                  <c:v>44705.34671189815</c:v>
                </c:pt>
                <c:pt idx="28091">
                  <c:v>44705.350020717589</c:v>
                </c:pt>
                <c:pt idx="28092">
                  <c:v>44705.351653194448</c:v>
                </c:pt>
                <c:pt idx="28093">
                  <c:v>44705.369988969906</c:v>
                </c:pt>
                <c:pt idx="28094">
                  <c:v>44705.371818692132</c:v>
                </c:pt>
                <c:pt idx="28095">
                  <c:v>44705.430818333334</c:v>
                </c:pt>
                <c:pt idx="28096">
                  <c:v>44705.436950532407</c:v>
                </c:pt>
                <c:pt idx="28097">
                  <c:v>44705.458229444448</c:v>
                </c:pt>
                <c:pt idx="28098">
                  <c:v>44705.470238368056</c:v>
                </c:pt>
                <c:pt idx="28099">
                  <c:v>44705.471458391206</c:v>
                </c:pt>
                <c:pt idx="28100">
                  <c:v>44705.517163414355</c:v>
                </c:pt>
                <c:pt idx="28101">
                  <c:v>44705.559092222225</c:v>
                </c:pt>
                <c:pt idx="28102">
                  <c:v>44705.565999074075</c:v>
                </c:pt>
                <c:pt idx="28103">
                  <c:v>44705.570123495374</c:v>
                </c:pt>
                <c:pt idx="28104">
                  <c:v>44705.577716030093</c:v>
                </c:pt>
                <c:pt idx="28105">
                  <c:v>44705.602092002315</c:v>
                </c:pt>
                <c:pt idx="28106">
                  <c:v>44705.602358067132</c:v>
                </c:pt>
                <c:pt idx="28107">
                  <c:v>44705.617305868058</c:v>
                </c:pt>
                <c:pt idx="28108">
                  <c:v>44705.639324780095</c:v>
                </c:pt>
                <c:pt idx="28109">
                  <c:v>44705.666623136574</c:v>
                </c:pt>
                <c:pt idx="28110">
                  <c:v>44705.667899375003</c:v>
                </c:pt>
                <c:pt idx="28111">
                  <c:v>44705.704244953704</c:v>
                </c:pt>
                <c:pt idx="28112">
                  <c:v>44705.730089351855</c:v>
                </c:pt>
                <c:pt idx="28113">
                  <c:v>44706.348872824077</c:v>
                </c:pt>
                <c:pt idx="28114">
                  <c:v>44706.356203101852</c:v>
                </c:pt>
                <c:pt idx="28115">
                  <c:v>44706.366298067129</c:v>
                </c:pt>
                <c:pt idx="28116">
                  <c:v>44706.367579293983</c:v>
                </c:pt>
                <c:pt idx="28117">
                  <c:v>44706.372779849538</c:v>
                </c:pt>
                <c:pt idx="28118">
                  <c:v>44706.376884502315</c:v>
                </c:pt>
                <c:pt idx="28119">
                  <c:v>44706.413372592593</c:v>
                </c:pt>
                <c:pt idx="28120">
                  <c:v>44706.419370439813</c:v>
                </c:pt>
                <c:pt idx="28121">
                  <c:v>44706.422163425923</c:v>
                </c:pt>
                <c:pt idx="28122">
                  <c:v>44706.435596493058</c:v>
                </c:pt>
                <c:pt idx="28123">
                  <c:v>44706.443877662037</c:v>
                </c:pt>
                <c:pt idx="28124">
                  <c:v>44706.461076122687</c:v>
                </c:pt>
                <c:pt idx="28125">
                  <c:v>44706.479041493054</c:v>
                </c:pt>
                <c:pt idx="28126">
                  <c:v>44706.483808321762</c:v>
                </c:pt>
                <c:pt idx="28127">
                  <c:v>44706.531117673614</c:v>
                </c:pt>
                <c:pt idx="28128">
                  <c:v>44706.532422048615</c:v>
                </c:pt>
                <c:pt idx="28129">
                  <c:v>44706.534222743052</c:v>
                </c:pt>
                <c:pt idx="28130">
                  <c:v>44706.535163032408</c:v>
                </c:pt>
                <c:pt idx="28131">
                  <c:v>44706.536973495371</c:v>
                </c:pt>
                <c:pt idx="28132">
                  <c:v>44706.543347870371</c:v>
                </c:pt>
                <c:pt idx="28133">
                  <c:v>44706.544223784724</c:v>
                </c:pt>
                <c:pt idx="28134">
                  <c:v>44706.544324328701</c:v>
                </c:pt>
                <c:pt idx="28135">
                  <c:v>44706.561444756946</c:v>
                </c:pt>
                <c:pt idx="28136">
                  <c:v>44706.564248402778</c:v>
                </c:pt>
                <c:pt idx="28137">
                  <c:v>44706.564605543979</c:v>
                </c:pt>
                <c:pt idx="28138">
                  <c:v>44706.581015914351</c:v>
                </c:pt>
                <c:pt idx="28139">
                  <c:v>44706.659899212966</c:v>
                </c:pt>
                <c:pt idx="28140">
                  <c:v>44706.683755729166</c:v>
                </c:pt>
                <c:pt idx="28141">
                  <c:v>44706.752500844908</c:v>
                </c:pt>
                <c:pt idx="28142">
                  <c:v>44706.773277476852</c:v>
                </c:pt>
                <c:pt idx="28143">
                  <c:v>44707.029168460649</c:v>
                </c:pt>
                <c:pt idx="28144">
                  <c:v>44707.035934571759</c:v>
                </c:pt>
                <c:pt idx="28145">
                  <c:v>44707.217799456019</c:v>
                </c:pt>
                <c:pt idx="28146">
                  <c:v>44707.274416979169</c:v>
                </c:pt>
                <c:pt idx="28147">
                  <c:v>44707.278022881947</c:v>
                </c:pt>
                <c:pt idx="28148">
                  <c:v>44707.466319976855</c:v>
                </c:pt>
                <c:pt idx="28149">
                  <c:v>44707.481496157408</c:v>
                </c:pt>
                <c:pt idx="28150">
                  <c:v>44707.489277106484</c:v>
                </c:pt>
                <c:pt idx="28151">
                  <c:v>44707.493029340279</c:v>
                </c:pt>
                <c:pt idx="28152">
                  <c:v>44707.565918425928</c:v>
                </c:pt>
                <c:pt idx="28153">
                  <c:v>44707.56677513889</c:v>
                </c:pt>
                <c:pt idx="28154">
                  <c:v>44707.575145694442</c:v>
                </c:pt>
                <c:pt idx="28155">
                  <c:v>44707.587182037038</c:v>
                </c:pt>
                <c:pt idx="28156">
                  <c:v>44707.589180787036</c:v>
                </c:pt>
                <c:pt idx="28157">
                  <c:v>44707.598885497682</c:v>
                </c:pt>
                <c:pt idx="28158">
                  <c:v>44707.60606337963</c:v>
                </c:pt>
                <c:pt idx="28159">
                  <c:v>44707.632675347224</c:v>
                </c:pt>
                <c:pt idx="28160">
                  <c:v>44707.664784351851</c:v>
                </c:pt>
                <c:pt idx="28161">
                  <c:v>44707.684479965275</c:v>
                </c:pt>
                <c:pt idx="28162">
                  <c:v>44707.715079745372</c:v>
                </c:pt>
                <c:pt idx="28163">
                  <c:v>44707.854991886576</c:v>
                </c:pt>
                <c:pt idx="28164">
                  <c:v>44707.905910393521</c:v>
                </c:pt>
                <c:pt idx="28165">
                  <c:v>44708.28842877315</c:v>
                </c:pt>
                <c:pt idx="28166">
                  <c:v>44708.38601357639</c:v>
                </c:pt>
                <c:pt idx="28167">
                  <c:v>44708.38894931713</c:v>
                </c:pt>
                <c:pt idx="28168">
                  <c:v>44708.399614675924</c:v>
                </c:pt>
                <c:pt idx="28169">
                  <c:v>44708.464579027779</c:v>
                </c:pt>
                <c:pt idx="28170">
                  <c:v>44708.476495069444</c:v>
                </c:pt>
                <c:pt idx="28171">
                  <c:v>44708.477194756946</c:v>
                </c:pt>
                <c:pt idx="28172">
                  <c:v>44708.809756168979</c:v>
                </c:pt>
                <c:pt idx="28173">
                  <c:v>44709.124453124998</c:v>
                </c:pt>
                <c:pt idx="28174">
                  <c:v>44709.152891087964</c:v>
                </c:pt>
                <c:pt idx="28175">
                  <c:v>44709.15529534722</c:v>
                </c:pt>
                <c:pt idx="28176">
                  <c:v>44709.179219143516</c:v>
                </c:pt>
                <c:pt idx="28177">
                  <c:v>44709.529353773149</c:v>
                </c:pt>
                <c:pt idx="28178">
                  <c:v>44709.581415601853</c:v>
                </c:pt>
                <c:pt idx="28179">
                  <c:v>44709.636350983797</c:v>
                </c:pt>
                <c:pt idx="28180">
                  <c:v>44709.716238541667</c:v>
                </c:pt>
                <c:pt idx="28181">
                  <c:v>44709.753660057868</c:v>
                </c:pt>
                <c:pt idx="28182">
                  <c:v>44709.753980057867</c:v>
                </c:pt>
                <c:pt idx="28183">
                  <c:v>44709.75522298611</c:v>
                </c:pt>
                <c:pt idx="28184">
                  <c:v>44709.815547812497</c:v>
                </c:pt>
                <c:pt idx="28185">
                  <c:v>44709.837143171295</c:v>
                </c:pt>
                <c:pt idx="28186">
                  <c:v>44709.844370254628</c:v>
                </c:pt>
                <c:pt idx="28187">
                  <c:v>44710.006040925924</c:v>
                </c:pt>
                <c:pt idx="28188">
                  <c:v>44710.304652094906</c:v>
                </c:pt>
                <c:pt idx="28189">
                  <c:v>44710.382985069446</c:v>
                </c:pt>
                <c:pt idx="28190">
                  <c:v>44710.486460995373</c:v>
                </c:pt>
                <c:pt idx="28191">
                  <c:v>44710.516126493058</c:v>
                </c:pt>
                <c:pt idx="28192">
                  <c:v>44710.53356452546</c:v>
                </c:pt>
                <c:pt idx="28193">
                  <c:v>44710.639996689817</c:v>
                </c:pt>
                <c:pt idx="28194">
                  <c:v>44711.170890752313</c:v>
                </c:pt>
                <c:pt idx="28195">
                  <c:v>44711.196554224538</c:v>
                </c:pt>
                <c:pt idx="28196">
                  <c:v>44711.21057260417</c:v>
                </c:pt>
                <c:pt idx="28197">
                  <c:v>44711.212404398146</c:v>
                </c:pt>
                <c:pt idx="28198">
                  <c:v>44711.213262476849</c:v>
                </c:pt>
                <c:pt idx="28199">
                  <c:v>44711.214760937502</c:v>
                </c:pt>
                <c:pt idx="28200">
                  <c:v>44711.224824618053</c:v>
                </c:pt>
                <c:pt idx="28201">
                  <c:v>44711.230333437503</c:v>
                </c:pt>
                <c:pt idx="28202">
                  <c:v>44711.232373993058</c:v>
                </c:pt>
                <c:pt idx="28203">
                  <c:v>44711.23293697917</c:v>
                </c:pt>
                <c:pt idx="28204">
                  <c:v>44711.234340347219</c:v>
                </c:pt>
                <c:pt idx="28205">
                  <c:v>44711.250668414352</c:v>
                </c:pt>
                <c:pt idx="28206">
                  <c:v>44711.256219513889</c:v>
                </c:pt>
                <c:pt idx="28207">
                  <c:v>44711.258468958331</c:v>
                </c:pt>
                <c:pt idx="28208">
                  <c:v>44711.258679178238</c:v>
                </c:pt>
                <c:pt idx="28209">
                  <c:v>44711.259084849538</c:v>
                </c:pt>
                <c:pt idx="28210">
                  <c:v>44711.271077569443</c:v>
                </c:pt>
                <c:pt idx="28211">
                  <c:v>44711.293559293983</c:v>
                </c:pt>
                <c:pt idx="28212">
                  <c:v>44711.314895532407</c:v>
                </c:pt>
                <c:pt idx="28213">
                  <c:v>44711.316790185185</c:v>
                </c:pt>
                <c:pt idx="28214">
                  <c:v>44711.320344918982</c:v>
                </c:pt>
                <c:pt idx="28215">
                  <c:v>44711.321365428237</c:v>
                </c:pt>
                <c:pt idx="28216">
                  <c:v>44711.322881666667</c:v>
                </c:pt>
                <c:pt idx="28217">
                  <c:v>44711.324754733796</c:v>
                </c:pt>
                <c:pt idx="28218">
                  <c:v>44711.325036354167</c:v>
                </c:pt>
                <c:pt idx="28219">
                  <c:v>44711.325985694442</c:v>
                </c:pt>
                <c:pt idx="28220">
                  <c:v>44711.327809907409</c:v>
                </c:pt>
                <c:pt idx="28221">
                  <c:v>44711.34179953704</c:v>
                </c:pt>
                <c:pt idx="28222">
                  <c:v>44711.344996122687</c:v>
                </c:pt>
                <c:pt idx="28223">
                  <c:v>44711.347627696756</c:v>
                </c:pt>
                <c:pt idx="28224">
                  <c:v>44711.356128900465</c:v>
                </c:pt>
                <c:pt idx="28225">
                  <c:v>44711.362052974539</c:v>
                </c:pt>
                <c:pt idx="28226">
                  <c:v>44711.366511840279</c:v>
                </c:pt>
                <c:pt idx="28227">
                  <c:v>44711.367057476855</c:v>
                </c:pt>
                <c:pt idx="28228">
                  <c:v>44711.400863518516</c:v>
                </c:pt>
                <c:pt idx="28229">
                  <c:v>44711.407679699078</c:v>
                </c:pt>
                <c:pt idx="28230">
                  <c:v>44711.411335497687</c:v>
                </c:pt>
                <c:pt idx="28231">
                  <c:v>44711.417486331018</c:v>
                </c:pt>
                <c:pt idx="28232">
                  <c:v>44711.41908767361</c:v>
                </c:pt>
                <c:pt idx="28233">
                  <c:v>44711.424416921298</c:v>
                </c:pt>
                <c:pt idx="28234">
                  <c:v>44711.429007430554</c:v>
                </c:pt>
                <c:pt idx="28235">
                  <c:v>44711.431670266204</c:v>
                </c:pt>
                <c:pt idx="28236">
                  <c:v>44711.434614571757</c:v>
                </c:pt>
                <c:pt idx="28237">
                  <c:v>44711.435357881943</c:v>
                </c:pt>
                <c:pt idx="28238">
                  <c:v>44711.43651068287</c:v>
                </c:pt>
                <c:pt idx="28239">
                  <c:v>44711.439668576386</c:v>
                </c:pt>
                <c:pt idx="28240">
                  <c:v>44711.457824386576</c:v>
                </c:pt>
                <c:pt idx="28241">
                  <c:v>44711.468564884257</c:v>
                </c:pt>
                <c:pt idx="28242">
                  <c:v>44711.472685462963</c:v>
                </c:pt>
                <c:pt idx="28243">
                  <c:v>44711.475148912039</c:v>
                </c:pt>
                <c:pt idx="28244">
                  <c:v>44711.503296388888</c:v>
                </c:pt>
                <c:pt idx="28245">
                  <c:v>44711.515894548611</c:v>
                </c:pt>
                <c:pt idx="28246">
                  <c:v>44711.53504613426</c:v>
                </c:pt>
                <c:pt idx="28247">
                  <c:v>44711.539929560182</c:v>
                </c:pt>
                <c:pt idx="28248">
                  <c:v>44711.584420879626</c:v>
                </c:pt>
                <c:pt idx="28249">
                  <c:v>44711.586319155096</c:v>
                </c:pt>
                <c:pt idx="28250">
                  <c:v>44711.603847407408</c:v>
                </c:pt>
                <c:pt idx="28251">
                  <c:v>44711.607482233798</c:v>
                </c:pt>
                <c:pt idx="28252">
                  <c:v>44711.708005185188</c:v>
                </c:pt>
                <c:pt idx="28253">
                  <c:v>44711.775869282406</c:v>
                </c:pt>
                <c:pt idx="28254">
                  <c:v>44711.776525173613</c:v>
                </c:pt>
                <c:pt idx="28255">
                  <c:v>44711.779617048611</c:v>
                </c:pt>
                <c:pt idx="28256">
                  <c:v>44712.105675763887</c:v>
                </c:pt>
                <c:pt idx="28257">
                  <c:v>44712.110778391201</c:v>
                </c:pt>
                <c:pt idx="28258">
                  <c:v>44712.130504664354</c:v>
                </c:pt>
                <c:pt idx="28259">
                  <c:v>44712.192640266207</c:v>
                </c:pt>
                <c:pt idx="28260">
                  <c:v>44712.200415543979</c:v>
                </c:pt>
                <c:pt idx="28261">
                  <c:v>44712.2655265625</c:v>
                </c:pt>
                <c:pt idx="28262">
                  <c:v>44712.280487812503</c:v>
                </c:pt>
                <c:pt idx="28263">
                  <c:v>44712.281753159725</c:v>
                </c:pt>
                <c:pt idx="28264">
                  <c:v>44712.297525567126</c:v>
                </c:pt>
                <c:pt idx="28265">
                  <c:v>44712.302710057869</c:v>
                </c:pt>
                <c:pt idx="28266">
                  <c:v>44712.30626016204</c:v>
                </c:pt>
                <c:pt idx="28267">
                  <c:v>44712.308300856479</c:v>
                </c:pt>
                <c:pt idx="28268">
                  <c:v>44712.311794837966</c:v>
                </c:pt>
                <c:pt idx="28269">
                  <c:v>44712.318306527777</c:v>
                </c:pt>
                <c:pt idx="28270">
                  <c:v>44712.340139675929</c:v>
                </c:pt>
                <c:pt idx="28271">
                  <c:v>44712.351524375001</c:v>
                </c:pt>
                <c:pt idx="28272">
                  <c:v>44712.35412167824</c:v>
                </c:pt>
                <c:pt idx="28273">
                  <c:v>44712.361961041664</c:v>
                </c:pt>
                <c:pt idx="28274">
                  <c:v>44712.3714381713</c:v>
                </c:pt>
                <c:pt idx="28275">
                  <c:v>44712.37700670139</c:v>
                </c:pt>
                <c:pt idx="28276">
                  <c:v>44712.377626863425</c:v>
                </c:pt>
                <c:pt idx="28277">
                  <c:v>44712.381602407404</c:v>
                </c:pt>
                <c:pt idx="28278">
                  <c:v>44712.391327997684</c:v>
                </c:pt>
                <c:pt idx="28279">
                  <c:v>44712.391535104165</c:v>
                </c:pt>
                <c:pt idx="28280">
                  <c:v>44712.395198599537</c:v>
                </c:pt>
                <c:pt idx="28281">
                  <c:v>44712.405523877314</c:v>
                </c:pt>
                <c:pt idx="28282">
                  <c:v>44712.42529767361</c:v>
                </c:pt>
                <c:pt idx="28283">
                  <c:v>44712.451928750001</c:v>
                </c:pt>
                <c:pt idx="28284">
                  <c:v>44712.481351898146</c:v>
                </c:pt>
                <c:pt idx="28285">
                  <c:v>44712.500948865738</c:v>
                </c:pt>
                <c:pt idx="28286">
                  <c:v>44712.567690775461</c:v>
                </c:pt>
                <c:pt idx="28287">
                  <c:v>44712.573468599534</c:v>
                </c:pt>
                <c:pt idx="28288">
                  <c:v>44712.574176516202</c:v>
                </c:pt>
                <c:pt idx="28289">
                  <c:v>44712.599918240739</c:v>
                </c:pt>
                <c:pt idx="28290">
                  <c:v>44712.601206851854</c:v>
                </c:pt>
                <c:pt idx="28291">
                  <c:v>44712.601645358794</c:v>
                </c:pt>
                <c:pt idx="28292">
                  <c:v>44712.609951805556</c:v>
                </c:pt>
                <c:pt idx="28293">
                  <c:v>44712.611898495372</c:v>
                </c:pt>
                <c:pt idx="28294">
                  <c:v>44712.614845706019</c:v>
                </c:pt>
                <c:pt idx="28295">
                  <c:v>44712.633621157409</c:v>
                </c:pt>
                <c:pt idx="28296">
                  <c:v>44712.64167488426</c:v>
                </c:pt>
                <c:pt idx="28297">
                  <c:v>44712.675753368057</c:v>
                </c:pt>
                <c:pt idx="28298">
                  <c:v>44712.675979189815</c:v>
                </c:pt>
                <c:pt idx="28299">
                  <c:v>44712.740153078703</c:v>
                </c:pt>
                <c:pt idx="28300">
                  <c:v>44712.870987731483</c:v>
                </c:pt>
                <c:pt idx="28301">
                  <c:v>44712.871346666667</c:v>
                </c:pt>
                <c:pt idx="28302">
                  <c:v>44713.315652824072</c:v>
                </c:pt>
                <c:pt idx="28303">
                  <c:v>44713.318082349535</c:v>
                </c:pt>
                <c:pt idx="28304">
                  <c:v>44713.347320451387</c:v>
                </c:pt>
                <c:pt idx="28305">
                  <c:v>44713.360042523149</c:v>
                </c:pt>
                <c:pt idx="28306">
                  <c:v>44713.361414305553</c:v>
                </c:pt>
                <c:pt idx="28307">
                  <c:v>44713.389469583337</c:v>
                </c:pt>
                <c:pt idx="28308">
                  <c:v>44713.437109930557</c:v>
                </c:pt>
                <c:pt idx="28309">
                  <c:v>44713.438565023149</c:v>
                </c:pt>
                <c:pt idx="28310">
                  <c:v>44713.527001192131</c:v>
                </c:pt>
                <c:pt idx="28311">
                  <c:v>44713.53859733796</c:v>
                </c:pt>
                <c:pt idx="28312">
                  <c:v>44713.538910347219</c:v>
                </c:pt>
                <c:pt idx="28313">
                  <c:v>44713.541659652779</c:v>
                </c:pt>
                <c:pt idx="28314">
                  <c:v>44713.541853090275</c:v>
                </c:pt>
                <c:pt idx="28315">
                  <c:v>44713.553749317129</c:v>
                </c:pt>
                <c:pt idx="28316">
                  <c:v>44713.55775255787</c:v>
                </c:pt>
                <c:pt idx="28317">
                  <c:v>44713.564627835651</c:v>
                </c:pt>
                <c:pt idx="28318">
                  <c:v>44713.567708541668</c:v>
                </c:pt>
                <c:pt idx="28319">
                  <c:v>44713.692817777781</c:v>
                </c:pt>
                <c:pt idx="28320">
                  <c:v>44713.694825555554</c:v>
                </c:pt>
                <c:pt idx="28321">
                  <c:v>44713.750718900461</c:v>
                </c:pt>
                <c:pt idx="28322">
                  <c:v>44713.795673807872</c:v>
                </c:pt>
                <c:pt idx="28323">
                  <c:v>44714.034789849538</c:v>
                </c:pt>
                <c:pt idx="28324">
                  <c:v>44714.114269108795</c:v>
                </c:pt>
                <c:pt idx="28325">
                  <c:v>44714.114992858798</c:v>
                </c:pt>
                <c:pt idx="28326">
                  <c:v>44714.175033067128</c:v>
                </c:pt>
                <c:pt idx="28327">
                  <c:v>44714.200315543982</c:v>
                </c:pt>
                <c:pt idx="28328">
                  <c:v>44714.202511388889</c:v>
                </c:pt>
                <c:pt idx="28329">
                  <c:v>44714.203617708336</c:v>
                </c:pt>
                <c:pt idx="28330">
                  <c:v>44714.208459560185</c:v>
                </c:pt>
                <c:pt idx="28331">
                  <c:v>44714.211087962962</c:v>
                </c:pt>
                <c:pt idx="28332">
                  <c:v>44714.242754282408</c:v>
                </c:pt>
                <c:pt idx="28333">
                  <c:v>44714.337386134262</c:v>
                </c:pt>
                <c:pt idx="28334">
                  <c:v>44714.364688483794</c:v>
                </c:pt>
                <c:pt idx="28335">
                  <c:v>44714.424662256948</c:v>
                </c:pt>
                <c:pt idx="28336">
                  <c:v>44714.434480763892</c:v>
                </c:pt>
                <c:pt idx="28337">
                  <c:v>44714.434568483797</c:v>
                </c:pt>
                <c:pt idx="28338">
                  <c:v>44714.441314745367</c:v>
                </c:pt>
                <c:pt idx="28339">
                  <c:v>44715.184208599538</c:v>
                </c:pt>
                <c:pt idx="28340">
                  <c:v>44715.303732581022</c:v>
                </c:pt>
                <c:pt idx="28341">
                  <c:v>44715.306772453703</c:v>
                </c:pt>
                <c:pt idx="28342">
                  <c:v>44715.307704236111</c:v>
                </c:pt>
                <c:pt idx="28343">
                  <c:v>44715.323536655094</c:v>
                </c:pt>
                <c:pt idx="28344">
                  <c:v>44715.346090370367</c:v>
                </c:pt>
                <c:pt idx="28345">
                  <c:v>44715.346359571762</c:v>
                </c:pt>
                <c:pt idx="28346">
                  <c:v>44715.35567459491</c:v>
                </c:pt>
                <c:pt idx="28347">
                  <c:v>44715.357533391201</c:v>
                </c:pt>
                <c:pt idx="28348">
                  <c:v>44715.370483379629</c:v>
                </c:pt>
                <c:pt idx="28349">
                  <c:v>44715.40063152778</c:v>
                </c:pt>
                <c:pt idx="28350">
                  <c:v>44715.401186087962</c:v>
                </c:pt>
                <c:pt idx="28351">
                  <c:v>44715.441913784722</c:v>
                </c:pt>
                <c:pt idx="28352">
                  <c:v>44715.464041527775</c:v>
                </c:pt>
                <c:pt idx="28353">
                  <c:v>44715.510980023151</c:v>
                </c:pt>
                <c:pt idx="28354">
                  <c:v>44715.599991388888</c:v>
                </c:pt>
                <c:pt idx="28355">
                  <c:v>44716.222243958335</c:v>
                </c:pt>
                <c:pt idx="28356">
                  <c:v>44716.254331354168</c:v>
                </c:pt>
                <c:pt idx="28357">
                  <c:v>44716.254526990742</c:v>
                </c:pt>
                <c:pt idx="28358">
                  <c:v>44716.258917951389</c:v>
                </c:pt>
                <c:pt idx="28359">
                  <c:v>44716.627514803244</c:v>
                </c:pt>
                <c:pt idx="28360">
                  <c:v>44716.699743703706</c:v>
                </c:pt>
                <c:pt idx="28361">
                  <c:v>44716.718566620373</c:v>
                </c:pt>
                <c:pt idx="28362">
                  <c:v>44716.977382233796</c:v>
                </c:pt>
                <c:pt idx="28363">
                  <c:v>44716.987700370373</c:v>
                </c:pt>
                <c:pt idx="28364">
                  <c:v>44717.033952951388</c:v>
                </c:pt>
                <c:pt idx="28365">
                  <c:v>44717.294095648147</c:v>
                </c:pt>
                <c:pt idx="28366">
                  <c:v>44717.631723495368</c:v>
                </c:pt>
                <c:pt idx="28367">
                  <c:v>44717.801709699073</c:v>
                </c:pt>
                <c:pt idx="28368">
                  <c:v>44717.85173642361</c:v>
                </c:pt>
                <c:pt idx="28369">
                  <c:v>44717.86108234954</c:v>
                </c:pt>
                <c:pt idx="28370">
                  <c:v>44717.896943321757</c:v>
                </c:pt>
                <c:pt idx="28371">
                  <c:v>44717.920694409724</c:v>
                </c:pt>
                <c:pt idx="28372">
                  <c:v>44717.948882777775</c:v>
                </c:pt>
                <c:pt idx="28373">
                  <c:v>44718.240790312499</c:v>
                </c:pt>
                <c:pt idx="28374">
                  <c:v>44718.300596550929</c:v>
                </c:pt>
                <c:pt idx="28375">
                  <c:v>44718.343915069447</c:v>
                </c:pt>
                <c:pt idx="28376">
                  <c:v>44718.399825682871</c:v>
                </c:pt>
                <c:pt idx="28377">
                  <c:v>44718.911224143521</c:v>
                </c:pt>
                <c:pt idx="28378">
                  <c:v>44719.255822939813</c:v>
                </c:pt>
                <c:pt idx="28379">
                  <c:v>44719.265394780094</c:v>
                </c:pt>
                <c:pt idx="28380">
                  <c:v>44719.268247673608</c:v>
                </c:pt>
                <c:pt idx="28381">
                  <c:v>44719.277936030092</c:v>
                </c:pt>
                <c:pt idx="28382">
                  <c:v>44719.288193263892</c:v>
                </c:pt>
                <c:pt idx="28383">
                  <c:v>44719.292637418985</c:v>
                </c:pt>
                <c:pt idx="28384">
                  <c:v>44719.296958263891</c:v>
                </c:pt>
                <c:pt idx="28385">
                  <c:v>44719.395855208335</c:v>
                </c:pt>
                <c:pt idx="28386">
                  <c:v>44719.475655335649</c:v>
                </c:pt>
                <c:pt idx="28387">
                  <c:v>44719.7024809375</c:v>
                </c:pt>
                <c:pt idx="28388">
                  <c:v>44719.774586261577</c:v>
                </c:pt>
                <c:pt idx="28389">
                  <c:v>44719.777004837961</c:v>
                </c:pt>
                <c:pt idx="28390">
                  <c:v>44719.777534259258</c:v>
                </c:pt>
                <c:pt idx="28391">
                  <c:v>44719.778286122688</c:v>
                </c:pt>
                <c:pt idx="28392">
                  <c:v>44720.136949074076</c:v>
                </c:pt>
                <c:pt idx="28393">
                  <c:v>44720.157447662037</c:v>
                </c:pt>
                <c:pt idx="28394">
                  <c:v>44720.205674340279</c:v>
                </c:pt>
                <c:pt idx="28395">
                  <c:v>44720.288390486108</c:v>
                </c:pt>
                <c:pt idx="28396">
                  <c:v>44720.292447071763</c:v>
                </c:pt>
                <c:pt idx="28397">
                  <c:v>44720.293993622683</c:v>
                </c:pt>
                <c:pt idx="28398">
                  <c:v>44720.296801608798</c:v>
                </c:pt>
                <c:pt idx="28399">
                  <c:v>44720.296985289351</c:v>
                </c:pt>
                <c:pt idx="28400">
                  <c:v>44720.297168159719</c:v>
                </c:pt>
                <c:pt idx="28401">
                  <c:v>44720.304394212966</c:v>
                </c:pt>
                <c:pt idx="28402">
                  <c:v>44720.305688680557</c:v>
                </c:pt>
                <c:pt idx="28403">
                  <c:v>44720.305835717591</c:v>
                </c:pt>
                <c:pt idx="28404">
                  <c:v>44720.314384606485</c:v>
                </c:pt>
                <c:pt idx="28405">
                  <c:v>44720.324440694443</c:v>
                </c:pt>
                <c:pt idx="28406">
                  <c:v>44720.406543738427</c:v>
                </c:pt>
                <c:pt idx="28407">
                  <c:v>44720.411671793983</c:v>
                </c:pt>
                <c:pt idx="28408">
                  <c:v>44720.414777025464</c:v>
                </c:pt>
                <c:pt idx="28409">
                  <c:v>44720.441090694447</c:v>
                </c:pt>
                <c:pt idx="28410">
                  <c:v>44720.516828333333</c:v>
                </c:pt>
                <c:pt idx="28411">
                  <c:v>44720.659834305552</c:v>
                </c:pt>
                <c:pt idx="28412">
                  <c:v>44721.209824618054</c:v>
                </c:pt>
                <c:pt idx="28413">
                  <c:v>44721.327168217591</c:v>
                </c:pt>
                <c:pt idx="28414">
                  <c:v>44721.338037314817</c:v>
                </c:pt>
                <c:pt idx="28415">
                  <c:v>44721.345221087962</c:v>
                </c:pt>
                <c:pt idx="28416">
                  <c:v>44721.37545925926</c:v>
                </c:pt>
                <c:pt idx="28417">
                  <c:v>44721.375826099538</c:v>
                </c:pt>
                <c:pt idx="28418">
                  <c:v>44721.53029185185</c:v>
                </c:pt>
                <c:pt idx="28419">
                  <c:v>44721.537217627316</c:v>
                </c:pt>
                <c:pt idx="28420">
                  <c:v>44721.539117372682</c:v>
                </c:pt>
                <c:pt idx="28421">
                  <c:v>44721.540166076389</c:v>
                </c:pt>
                <c:pt idx="28422">
                  <c:v>44721.540924791669</c:v>
                </c:pt>
                <c:pt idx="28423">
                  <c:v>44721.920432222221</c:v>
                </c:pt>
                <c:pt idx="28424">
                  <c:v>44722.193022013889</c:v>
                </c:pt>
                <c:pt idx="28425">
                  <c:v>44722.399280532409</c:v>
                </c:pt>
                <c:pt idx="28426">
                  <c:v>44722.399434525461</c:v>
                </c:pt>
                <c:pt idx="28427">
                  <c:v>44722.401585081017</c:v>
                </c:pt>
                <c:pt idx="28428">
                  <c:v>44722.413059398146</c:v>
                </c:pt>
                <c:pt idx="28429">
                  <c:v>44722.464731377317</c:v>
                </c:pt>
                <c:pt idx="28430">
                  <c:v>44722.604502488422</c:v>
                </c:pt>
                <c:pt idx="28431">
                  <c:v>44722.614016134263</c:v>
                </c:pt>
                <c:pt idx="28432">
                  <c:v>44722.70551133102</c:v>
                </c:pt>
                <c:pt idx="28433">
                  <c:v>44722.760940578701</c:v>
                </c:pt>
                <c:pt idx="28434">
                  <c:v>44722.788290543984</c:v>
                </c:pt>
                <c:pt idx="28435">
                  <c:v>44722.790648437498</c:v>
                </c:pt>
                <c:pt idx="28436">
                  <c:v>44722.865619421296</c:v>
                </c:pt>
                <c:pt idx="28437">
                  <c:v>44722.869274375</c:v>
                </c:pt>
                <c:pt idx="28438">
                  <c:v>44723.011104537036</c:v>
                </c:pt>
                <c:pt idx="28439">
                  <c:v>44723.015172604166</c:v>
                </c:pt>
                <c:pt idx="28440">
                  <c:v>44723.349558229165</c:v>
                </c:pt>
                <c:pt idx="28441">
                  <c:v>44724.381736770833</c:v>
                </c:pt>
                <c:pt idx="28442">
                  <c:v>44724.387170335649</c:v>
                </c:pt>
                <c:pt idx="28443">
                  <c:v>44724.396804016207</c:v>
                </c:pt>
                <c:pt idx="28444">
                  <c:v>44724.406825289348</c:v>
                </c:pt>
                <c:pt idx="28445">
                  <c:v>44724.426512118058</c:v>
                </c:pt>
                <c:pt idx="28446">
                  <c:v>44724.526198564818</c:v>
                </c:pt>
                <c:pt idx="28447">
                  <c:v>44724.790566620373</c:v>
                </c:pt>
                <c:pt idx="28448">
                  <c:v>44724.810291458336</c:v>
                </c:pt>
                <c:pt idx="28449">
                  <c:v>44724.85748648148</c:v>
                </c:pt>
                <c:pt idx="28450">
                  <c:v>44725.007827199071</c:v>
                </c:pt>
                <c:pt idx="28451">
                  <c:v>44725.206306678243</c:v>
                </c:pt>
                <c:pt idx="28452">
                  <c:v>44725.296759537036</c:v>
                </c:pt>
                <c:pt idx="28453">
                  <c:v>44725.302424652778</c:v>
                </c:pt>
                <c:pt idx="28454">
                  <c:v>44725.302436770835</c:v>
                </c:pt>
                <c:pt idx="28455">
                  <c:v>44725.323812314811</c:v>
                </c:pt>
                <c:pt idx="28456">
                  <c:v>44725.356899363425</c:v>
                </c:pt>
                <c:pt idx="28457">
                  <c:v>44725.358364699074</c:v>
                </c:pt>
                <c:pt idx="28458">
                  <c:v>44725.439239409723</c:v>
                </c:pt>
                <c:pt idx="28459">
                  <c:v>44725.440085798611</c:v>
                </c:pt>
                <c:pt idx="28460">
                  <c:v>44725.454164085648</c:v>
                </c:pt>
                <c:pt idx="28461">
                  <c:v>44725.703913194448</c:v>
                </c:pt>
                <c:pt idx="28462">
                  <c:v>44725.705225300924</c:v>
                </c:pt>
                <c:pt idx="28463">
                  <c:v>44725.74579025463</c:v>
                </c:pt>
                <c:pt idx="28464">
                  <c:v>44726.070792685183</c:v>
                </c:pt>
                <c:pt idx="28465">
                  <c:v>44726.177047384263</c:v>
                </c:pt>
                <c:pt idx="28466">
                  <c:v>44726.178577222221</c:v>
                </c:pt>
                <c:pt idx="28467">
                  <c:v>44726.188729305555</c:v>
                </c:pt>
                <c:pt idx="28468">
                  <c:v>44726.265999317133</c:v>
                </c:pt>
                <c:pt idx="28469">
                  <c:v>44726.307613761572</c:v>
                </c:pt>
                <c:pt idx="28470">
                  <c:v>44726.352438229165</c:v>
                </c:pt>
                <c:pt idx="28471">
                  <c:v>44726.356967685184</c:v>
                </c:pt>
                <c:pt idx="28472">
                  <c:v>44726.583506597221</c:v>
                </c:pt>
                <c:pt idx="28473">
                  <c:v>44726.85756462963</c:v>
                </c:pt>
                <c:pt idx="28474">
                  <c:v>44727.220470729168</c:v>
                </c:pt>
                <c:pt idx="28475">
                  <c:v>44727.260957175924</c:v>
                </c:pt>
                <c:pt idx="28476">
                  <c:v>44727.264216122683</c:v>
                </c:pt>
                <c:pt idx="28477">
                  <c:v>44727.265304097222</c:v>
                </c:pt>
                <c:pt idx="28478">
                  <c:v>44727.266629872684</c:v>
                </c:pt>
                <c:pt idx="28479">
                  <c:v>44727.271595983795</c:v>
                </c:pt>
                <c:pt idx="28480">
                  <c:v>44727.490306678243</c:v>
                </c:pt>
                <c:pt idx="28481">
                  <c:v>44727.496466087963</c:v>
                </c:pt>
                <c:pt idx="28482">
                  <c:v>44727.500358530095</c:v>
                </c:pt>
                <c:pt idx="28483">
                  <c:v>44727.505466712966</c:v>
                </c:pt>
                <c:pt idx="28484">
                  <c:v>44727.526253761571</c:v>
                </c:pt>
                <c:pt idx="28485">
                  <c:v>44727.671496747687</c:v>
                </c:pt>
                <c:pt idx="28486">
                  <c:v>44727.917380601852</c:v>
                </c:pt>
                <c:pt idx="28487">
                  <c:v>44728.174743923613</c:v>
                </c:pt>
                <c:pt idx="28488">
                  <c:v>44728.177385451389</c:v>
                </c:pt>
                <c:pt idx="28489">
                  <c:v>44728.181969548612</c:v>
                </c:pt>
                <c:pt idx="28490">
                  <c:v>44728.183851817128</c:v>
                </c:pt>
                <c:pt idx="28491">
                  <c:v>44728.187586412037</c:v>
                </c:pt>
                <c:pt idx="28492">
                  <c:v>44728.208581041668</c:v>
                </c:pt>
                <c:pt idx="28493">
                  <c:v>44728.212665104169</c:v>
                </c:pt>
                <c:pt idx="28494">
                  <c:v>44728.228312858795</c:v>
                </c:pt>
                <c:pt idx="28495">
                  <c:v>44728.228814467591</c:v>
                </c:pt>
                <c:pt idx="28496">
                  <c:v>44728.230172152777</c:v>
                </c:pt>
                <c:pt idx="28497">
                  <c:v>44728.235206944446</c:v>
                </c:pt>
                <c:pt idx="28498">
                  <c:v>44728.236521192128</c:v>
                </c:pt>
                <c:pt idx="28499">
                  <c:v>44728.241429502312</c:v>
                </c:pt>
                <c:pt idx="28500">
                  <c:v>44728.241768495369</c:v>
                </c:pt>
                <c:pt idx="28501">
                  <c:v>44728.264762361112</c:v>
                </c:pt>
                <c:pt idx="28502">
                  <c:v>44728.318847905095</c:v>
                </c:pt>
                <c:pt idx="28503">
                  <c:v>44728.327225821762</c:v>
                </c:pt>
                <c:pt idx="28504">
                  <c:v>44728.33720076389</c:v>
                </c:pt>
                <c:pt idx="28505">
                  <c:v>44728.342369999998</c:v>
                </c:pt>
                <c:pt idx="28506">
                  <c:v>44728.346398611109</c:v>
                </c:pt>
                <c:pt idx="28507">
                  <c:v>44728.349338391206</c:v>
                </c:pt>
                <c:pt idx="28508">
                  <c:v>44728.365099988427</c:v>
                </c:pt>
                <c:pt idx="28509">
                  <c:v>44728.382360358795</c:v>
                </c:pt>
                <c:pt idx="28510">
                  <c:v>44728.424136481481</c:v>
                </c:pt>
                <c:pt idx="28511">
                  <c:v>44728.424219409724</c:v>
                </c:pt>
                <c:pt idx="28512">
                  <c:v>44728.451696666663</c:v>
                </c:pt>
                <c:pt idx="28513">
                  <c:v>44728.452217071761</c:v>
                </c:pt>
                <c:pt idx="28514">
                  <c:v>44728.465492048614</c:v>
                </c:pt>
                <c:pt idx="28515">
                  <c:v>44728.478620972222</c:v>
                </c:pt>
                <c:pt idx="28516">
                  <c:v>44728.47930486111</c:v>
                </c:pt>
                <c:pt idx="28517">
                  <c:v>44728.485535486114</c:v>
                </c:pt>
                <c:pt idx="28518">
                  <c:v>44728.488450648147</c:v>
                </c:pt>
                <c:pt idx="28519">
                  <c:v>44728.489691909723</c:v>
                </c:pt>
                <c:pt idx="28520">
                  <c:v>44728.492741527778</c:v>
                </c:pt>
                <c:pt idx="28521">
                  <c:v>44728.550559641204</c:v>
                </c:pt>
                <c:pt idx="28522">
                  <c:v>44728.554732106481</c:v>
                </c:pt>
                <c:pt idx="28523">
                  <c:v>44728.582000613424</c:v>
                </c:pt>
                <c:pt idx="28524">
                  <c:v>44728.59051480324</c:v>
                </c:pt>
                <c:pt idx="28525">
                  <c:v>44728.60611940972</c:v>
                </c:pt>
                <c:pt idx="28526">
                  <c:v>44728.644502835647</c:v>
                </c:pt>
                <c:pt idx="28527">
                  <c:v>44728.645273090275</c:v>
                </c:pt>
                <c:pt idx="28528">
                  <c:v>44728.645526203705</c:v>
                </c:pt>
                <c:pt idx="28529">
                  <c:v>44728.656372743055</c:v>
                </c:pt>
                <c:pt idx="28530">
                  <c:v>44728.657292835647</c:v>
                </c:pt>
                <c:pt idx="28531">
                  <c:v>44728.686344004629</c:v>
                </c:pt>
                <c:pt idx="28532">
                  <c:v>44728.693659930555</c:v>
                </c:pt>
                <c:pt idx="28533">
                  <c:v>44728.719908182873</c:v>
                </c:pt>
                <c:pt idx="28534">
                  <c:v>44728.726324340278</c:v>
                </c:pt>
                <c:pt idx="28535">
                  <c:v>44729.149791377313</c:v>
                </c:pt>
                <c:pt idx="28536">
                  <c:v>44729.264341296293</c:v>
                </c:pt>
                <c:pt idx="28537">
                  <c:v>44729.307171018518</c:v>
                </c:pt>
                <c:pt idx="28538">
                  <c:v>44729.3335840625</c:v>
                </c:pt>
                <c:pt idx="28539">
                  <c:v>44729.338620393515</c:v>
                </c:pt>
                <c:pt idx="28540">
                  <c:v>44729.353347025462</c:v>
                </c:pt>
                <c:pt idx="28541">
                  <c:v>44729.353359085646</c:v>
                </c:pt>
                <c:pt idx="28542">
                  <c:v>44729.357028819446</c:v>
                </c:pt>
                <c:pt idx="28543">
                  <c:v>44729.358321689811</c:v>
                </c:pt>
                <c:pt idx="28544">
                  <c:v>44729.370630254627</c:v>
                </c:pt>
                <c:pt idx="28545">
                  <c:v>44729.373051458337</c:v>
                </c:pt>
                <c:pt idx="28546">
                  <c:v>44729.38968734954</c:v>
                </c:pt>
                <c:pt idx="28547">
                  <c:v>44729.38991824074</c:v>
                </c:pt>
                <c:pt idx="28548">
                  <c:v>44729.392302245367</c:v>
                </c:pt>
                <c:pt idx="28549">
                  <c:v>44729.410596458336</c:v>
                </c:pt>
                <c:pt idx="28550">
                  <c:v>44729.411948518522</c:v>
                </c:pt>
                <c:pt idx="28551">
                  <c:v>44729.422895659722</c:v>
                </c:pt>
                <c:pt idx="28552">
                  <c:v>44729.423215868053</c:v>
                </c:pt>
                <c:pt idx="28553">
                  <c:v>44729.423343252318</c:v>
                </c:pt>
                <c:pt idx="28554">
                  <c:v>44729.423374664351</c:v>
                </c:pt>
                <c:pt idx="28555">
                  <c:v>44730.200595567127</c:v>
                </c:pt>
                <c:pt idx="28556">
                  <c:v>44730.439430925922</c:v>
                </c:pt>
                <c:pt idx="28557">
                  <c:v>44730.444032233798</c:v>
                </c:pt>
                <c:pt idx="28558">
                  <c:v>44730.447669479167</c:v>
                </c:pt>
                <c:pt idx="28559">
                  <c:v>44730.660685370371</c:v>
                </c:pt>
                <c:pt idx="28560">
                  <c:v>44730.693508923614</c:v>
                </c:pt>
                <c:pt idx="28561">
                  <c:v>44730.701303773145</c:v>
                </c:pt>
                <c:pt idx="28562">
                  <c:v>44730.73366510417</c:v>
                </c:pt>
                <c:pt idx="28563">
                  <c:v>44730.741158842589</c:v>
                </c:pt>
                <c:pt idx="28564">
                  <c:v>44730.744855555553</c:v>
                </c:pt>
                <c:pt idx="28565">
                  <c:v>44730.750186076388</c:v>
                </c:pt>
                <c:pt idx="28566">
                  <c:v>44731.24938321759</c:v>
                </c:pt>
                <c:pt idx="28567">
                  <c:v>44731.254150636574</c:v>
                </c:pt>
                <c:pt idx="28568">
                  <c:v>44731.254397303244</c:v>
                </c:pt>
                <c:pt idx="28569">
                  <c:v>44731.850181192131</c:v>
                </c:pt>
                <c:pt idx="28570">
                  <c:v>44731.863171886573</c:v>
                </c:pt>
                <c:pt idx="28571">
                  <c:v>44731.863642662036</c:v>
                </c:pt>
                <c:pt idx="28572">
                  <c:v>44732.311732511575</c:v>
                </c:pt>
                <c:pt idx="28573">
                  <c:v>44732.333849490744</c:v>
                </c:pt>
                <c:pt idx="28574">
                  <c:v>44732.335302175925</c:v>
                </c:pt>
                <c:pt idx="28575">
                  <c:v>44732.335747766207</c:v>
                </c:pt>
                <c:pt idx="28576">
                  <c:v>44732.356966874999</c:v>
                </c:pt>
                <c:pt idx="28577">
                  <c:v>44732.362044108799</c:v>
                </c:pt>
                <c:pt idx="28578">
                  <c:v>44732.362259884256</c:v>
                </c:pt>
                <c:pt idx="28579">
                  <c:v>44732.401325335646</c:v>
                </c:pt>
                <c:pt idx="28580">
                  <c:v>44733.144890821757</c:v>
                </c:pt>
                <c:pt idx="28581">
                  <c:v>44733.144891539348</c:v>
                </c:pt>
                <c:pt idx="28582">
                  <c:v>44733.166361747688</c:v>
                </c:pt>
                <c:pt idx="28583">
                  <c:v>44733.175712916665</c:v>
                </c:pt>
                <c:pt idx="28584">
                  <c:v>44733.234727071758</c:v>
                </c:pt>
                <c:pt idx="28585">
                  <c:v>44733.260056736108</c:v>
                </c:pt>
                <c:pt idx="28586">
                  <c:v>44733.290191168984</c:v>
                </c:pt>
                <c:pt idx="28587">
                  <c:v>44733.334090752316</c:v>
                </c:pt>
                <c:pt idx="28588">
                  <c:v>44733.337520833331</c:v>
                </c:pt>
                <c:pt idx="28589">
                  <c:v>44733.367893993054</c:v>
                </c:pt>
                <c:pt idx="28590">
                  <c:v>44733.403148287034</c:v>
                </c:pt>
                <c:pt idx="28591">
                  <c:v>44733.420447013887</c:v>
                </c:pt>
                <c:pt idx="28592">
                  <c:v>44733.420790312499</c:v>
                </c:pt>
                <c:pt idx="28593">
                  <c:v>44733.425043368057</c:v>
                </c:pt>
                <c:pt idx="28594">
                  <c:v>44733.428996655093</c:v>
                </c:pt>
                <c:pt idx="28595">
                  <c:v>44733.42906091435</c:v>
                </c:pt>
                <c:pt idx="28596">
                  <c:v>44733.47282678241</c:v>
                </c:pt>
                <c:pt idx="28597">
                  <c:v>44733.502682118058</c:v>
                </c:pt>
                <c:pt idx="28598">
                  <c:v>44733.544492071756</c:v>
                </c:pt>
                <c:pt idx="28599">
                  <c:v>44733.547096828705</c:v>
                </c:pt>
                <c:pt idx="28600">
                  <c:v>44733.554165092595</c:v>
                </c:pt>
                <c:pt idx="28601">
                  <c:v>44733.558493067132</c:v>
                </c:pt>
                <c:pt idx="28602">
                  <c:v>44733.632095914349</c:v>
                </c:pt>
                <c:pt idx="28603">
                  <c:v>44733.651851898147</c:v>
                </c:pt>
                <c:pt idx="28604">
                  <c:v>44733.664755821759</c:v>
                </c:pt>
                <c:pt idx="28605">
                  <c:v>44733.674653391201</c:v>
                </c:pt>
                <c:pt idx="28606">
                  <c:v>44733.681600393516</c:v>
                </c:pt>
                <c:pt idx="28607">
                  <c:v>44733.68838378472</c:v>
                </c:pt>
                <c:pt idx="28608">
                  <c:v>44733.692106134258</c:v>
                </c:pt>
                <c:pt idx="28609">
                  <c:v>44733.700240243059</c:v>
                </c:pt>
                <c:pt idx="28610">
                  <c:v>44733.705086956019</c:v>
                </c:pt>
                <c:pt idx="28611">
                  <c:v>44733.717965613425</c:v>
                </c:pt>
                <c:pt idx="28612">
                  <c:v>44733.843080300925</c:v>
                </c:pt>
                <c:pt idx="28613">
                  <c:v>44733.846682291667</c:v>
                </c:pt>
                <c:pt idx="28614">
                  <c:v>44734.243443425927</c:v>
                </c:pt>
                <c:pt idx="28615">
                  <c:v>44734.256174895832</c:v>
                </c:pt>
                <c:pt idx="28616">
                  <c:v>44734.275728668981</c:v>
                </c:pt>
                <c:pt idx="28617">
                  <c:v>44734.290613344907</c:v>
                </c:pt>
                <c:pt idx="28618">
                  <c:v>44734.290699143516</c:v>
                </c:pt>
                <c:pt idx="28619">
                  <c:v>44734.339162164353</c:v>
                </c:pt>
                <c:pt idx="28620">
                  <c:v>44734.368302662035</c:v>
                </c:pt>
                <c:pt idx="28621">
                  <c:v>44734.406731898147</c:v>
                </c:pt>
                <c:pt idx="28622">
                  <c:v>44734.441719537041</c:v>
                </c:pt>
                <c:pt idx="28623">
                  <c:v>44734.471772384262</c:v>
                </c:pt>
                <c:pt idx="28624">
                  <c:v>44734.506794212961</c:v>
                </c:pt>
                <c:pt idx="28625">
                  <c:v>44734.508588483797</c:v>
                </c:pt>
                <c:pt idx="28626">
                  <c:v>44734.508881759262</c:v>
                </c:pt>
                <c:pt idx="28627">
                  <c:v>44734.512983923611</c:v>
                </c:pt>
                <c:pt idx="28628">
                  <c:v>44735.106549293982</c:v>
                </c:pt>
                <c:pt idx="28629">
                  <c:v>44735.240608298613</c:v>
                </c:pt>
                <c:pt idx="28630">
                  <c:v>44735.349439513891</c:v>
                </c:pt>
                <c:pt idx="28631">
                  <c:v>44735.406644143521</c:v>
                </c:pt>
                <c:pt idx="28632">
                  <c:v>44735.410323750002</c:v>
                </c:pt>
                <c:pt idx="28633">
                  <c:v>44735.411362638886</c:v>
                </c:pt>
                <c:pt idx="28634">
                  <c:v>44735.422368692132</c:v>
                </c:pt>
                <c:pt idx="28635">
                  <c:v>44735.446600949072</c:v>
                </c:pt>
                <c:pt idx="28636">
                  <c:v>44735.451540300928</c:v>
                </c:pt>
                <c:pt idx="28637">
                  <c:v>44735.463314004628</c:v>
                </c:pt>
                <c:pt idx="28638">
                  <c:v>44735.488022523146</c:v>
                </c:pt>
                <c:pt idx="28639">
                  <c:v>44735.506834756947</c:v>
                </c:pt>
                <c:pt idx="28640">
                  <c:v>44735.506850995371</c:v>
                </c:pt>
                <c:pt idx="28641">
                  <c:v>44735.506889317126</c:v>
                </c:pt>
                <c:pt idx="28642">
                  <c:v>44735.506917129627</c:v>
                </c:pt>
                <c:pt idx="28643">
                  <c:v>44735.50693304398</c:v>
                </c:pt>
                <c:pt idx="28644">
                  <c:v>44735.506960243052</c:v>
                </c:pt>
                <c:pt idx="28645">
                  <c:v>44735.507805810186</c:v>
                </c:pt>
                <c:pt idx="28646">
                  <c:v>44735.513922233797</c:v>
                </c:pt>
                <c:pt idx="28647">
                  <c:v>44735.521980763886</c:v>
                </c:pt>
                <c:pt idx="28648">
                  <c:v>44735.55855509259</c:v>
                </c:pt>
                <c:pt idx="28649">
                  <c:v>44735.57653056713</c:v>
                </c:pt>
                <c:pt idx="28650">
                  <c:v>44735.625653831019</c:v>
                </c:pt>
                <c:pt idx="28651">
                  <c:v>44735.62688447917</c:v>
                </c:pt>
                <c:pt idx="28652">
                  <c:v>44735.641881875003</c:v>
                </c:pt>
                <c:pt idx="28653">
                  <c:v>44735.657235474537</c:v>
                </c:pt>
                <c:pt idx="28654">
                  <c:v>44735.666678159723</c:v>
                </c:pt>
                <c:pt idx="28655">
                  <c:v>44735.678015115744</c:v>
                </c:pt>
                <c:pt idx="28656">
                  <c:v>44735.681964317133</c:v>
                </c:pt>
                <c:pt idx="28657">
                  <c:v>44735.681969178244</c:v>
                </c:pt>
                <c:pt idx="28658">
                  <c:v>44735.681978611108</c:v>
                </c:pt>
                <c:pt idx="28659">
                  <c:v>44735.681980104164</c:v>
                </c:pt>
                <c:pt idx="28660">
                  <c:v>44735.684437557873</c:v>
                </c:pt>
                <c:pt idx="28661">
                  <c:v>44735.689226666669</c:v>
                </c:pt>
                <c:pt idx="28662">
                  <c:v>44735.693421759257</c:v>
                </c:pt>
                <c:pt idx="28663">
                  <c:v>44735.697327824077</c:v>
                </c:pt>
                <c:pt idx="28664">
                  <c:v>44735.697645810185</c:v>
                </c:pt>
                <c:pt idx="28665">
                  <c:v>44735.698312615743</c:v>
                </c:pt>
                <c:pt idx="28666">
                  <c:v>44735.731948819448</c:v>
                </c:pt>
                <c:pt idx="28667">
                  <c:v>44736.207830254629</c:v>
                </c:pt>
                <c:pt idx="28668">
                  <c:v>44736.227138657407</c:v>
                </c:pt>
                <c:pt idx="28669">
                  <c:v>44736.370742280094</c:v>
                </c:pt>
                <c:pt idx="28670">
                  <c:v>44736.41570578704</c:v>
                </c:pt>
                <c:pt idx="28671">
                  <c:v>44736.42440650463</c:v>
                </c:pt>
                <c:pt idx="28672">
                  <c:v>44736.446596354166</c:v>
                </c:pt>
                <c:pt idx="28673">
                  <c:v>44736.448785347224</c:v>
                </c:pt>
                <c:pt idx="28674">
                  <c:v>44736.452203217596</c:v>
                </c:pt>
                <c:pt idx="28675">
                  <c:v>44736.466649108799</c:v>
                </c:pt>
                <c:pt idx="28676">
                  <c:v>44736.51254048611</c:v>
                </c:pt>
                <c:pt idx="28677">
                  <c:v>44736.522498819446</c:v>
                </c:pt>
                <c:pt idx="28678">
                  <c:v>44736.522621990742</c:v>
                </c:pt>
                <c:pt idx="28679">
                  <c:v>44736.52283115741</c:v>
                </c:pt>
                <c:pt idx="28680">
                  <c:v>44736.543948657411</c:v>
                </c:pt>
                <c:pt idx="28681">
                  <c:v>44736.544978414349</c:v>
                </c:pt>
                <c:pt idx="28682">
                  <c:v>44736.553387812499</c:v>
                </c:pt>
                <c:pt idx="28683">
                  <c:v>44736.580773576388</c:v>
                </c:pt>
                <c:pt idx="28684">
                  <c:v>44736.854523877315</c:v>
                </c:pt>
                <c:pt idx="28685">
                  <c:v>44737.163674444448</c:v>
                </c:pt>
                <c:pt idx="28686">
                  <c:v>44737.287961412039</c:v>
                </c:pt>
                <c:pt idx="28687">
                  <c:v>44737.348219027779</c:v>
                </c:pt>
                <c:pt idx="28688">
                  <c:v>44737.348263055559</c:v>
                </c:pt>
                <c:pt idx="28689">
                  <c:v>44737.370542175922</c:v>
                </c:pt>
                <c:pt idx="28690">
                  <c:v>44737.4180696412</c:v>
                </c:pt>
                <c:pt idx="28691">
                  <c:v>44737.425763009262</c:v>
                </c:pt>
                <c:pt idx="28692">
                  <c:v>44737.515518310189</c:v>
                </c:pt>
                <c:pt idx="28693">
                  <c:v>44737.516154861114</c:v>
                </c:pt>
                <c:pt idx="28694">
                  <c:v>44737.51736233796</c:v>
                </c:pt>
                <c:pt idx="28695">
                  <c:v>44737.525260208335</c:v>
                </c:pt>
                <c:pt idx="28696">
                  <c:v>44737.562356840281</c:v>
                </c:pt>
                <c:pt idx="28697">
                  <c:v>44737.563532673608</c:v>
                </c:pt>
                <c:pt idx="28698">
                  <c:v>44737.598379097224</c:v>
                </c:pt>
                <c:pt idx="28699">
                  <c:v>44737.598775416664</c:v>
                </c:pt>
                <c:pt idx="28700">
                  <c:v>44737.622701863424</c:v>
                </c:pt>
                <c:pt idx="28701">
                  <c:v>44737.638943587961</c:v>
                </c:pt>
                <c:pt idx="28702">
                  <c:v>44738.209552928238</c:v>
                </c:pt>
                <c:pt idx="28703">
                  <c:v>44738.306538530094</c:v>
                </c:pt>
                <c:pt idx="28704">
                  <c:v>44738.366699050923</c:v>
                </c:pt>
                <c:pt idx="28705">
                  <c:v>44738.381837199071</c:v>
                </c:pt>
                <c:pt idx="28706">
                  <c:v>44738.385463182873</c:v>
                </c:pt>
                <c:pt idx="28707">
                  <c:v>44738.388560914354</c:v>
                </c:pt>
                <c:pt idx="28708">
                  <c:v>44738.661225694443</c:v>
                </c:pt>
                <c:pt idx="28709">
                  <c:v>44738.708133194443</c:v>
                </c:pt>
                <c:pt idx="28710">
                  <c:v>44738.715934687498</c:v>
                </c:pt>
                <c:pt idx="28711">
                  <c:v>44739.165597500003</c:v>
                </c:pt>
                <c:pt idx="28712">
                  <c:v>44739.203955775462</c:v>
                </c:pt>
                <c:pt idx="28713">
                  <c:v>44739.315056134263</c:v>
                </c:pt>
                <c:pt idx="28714">
                  <c:v>44739.316249270836</c:v>
                </c:pt>
                <c:pt idx="28715">
                  <c:v>44739.339494953703</c:v>
                </c:pt>
                <c:pt idx="28716">
                  <c:v>44739.341338055558</c:v>
                </c:pt>
                <c:pt idx="28717">
                  <c:v>44739.350597141201</c:v>
                </c:pt>
                <c:pt idx="28718">
                  <c:v>44739.356359143516</c:v>
                </c:pt>
                <c:pt idx="28719">
                  <c:v>44739.425199293983</c:v>
                </c:pt>
                <c:pt idx="28720">
                  <c:v>44739.465015983798</c:v>
                </c:pt>
                <c:pt idx="28721">
                  <c:v>44739.474537696762</c:v>
                </c:pt>
                <c:pt idx="28722">
                  <c:v>44739.592157418978</c:v>
                </c:pt>
                <c:pt idx="28723">
                  <c:v>44739.610093877316</c:v>
                </c:pt>
                <c:pt idx="28724">
                  <c:v>44739.682102685183</c:v>
                </c:pt>
                <c:pt idx="28725">
                  <c:v>44739.767354756943</c:v>
                </c:pt>
                <c:pt idx="28726">
                  <c:v>44739.896425127314</c:v>
                </c:pt>
                <c:pt idx="28727">
                  <c:v>44740.111878680553</c:v>
                </c:pt>
                <c:pt idx="28728">
                  <c:v>44740.156780983794</c:v>
                </c:pt>
                <c:pt idx="28729">
                  <c:v>44740.190504027778</c:v>
                </c:pt>
                <c:pt idx="28730">
                  <c:v>44740.21411212963</c:v>
                </c:pt>
                <c:pt idx="28731">
                  <c:v>44740.246781469905</c:v>
                </c:pt>
                <c:pt idx="28732">
                  <c:v>44740.252414629627</c:v>
                </c:pt>
                <c:pt idx="28733">
                  <c:v>44740.268695497682</c:v>
                </c:pt>
                <c:pt idx="28734">
                  <c:v>44740.321858009258</c:v>
                </c:pt>
                <c:pt idx="28735">
                  <c:v>44740.366034050923</c:v>
                </c:pt>
                <c:pt idx="28736">
                  <c:v>44740.397390671293</c:v>
                </c:pt>
                <c:pt idx="28737">
                  <c:v>44740.40990327546</c:v>
                </c:pt>
                <c:pt idx="28738">
                  <c:v>44740.435208564813</c:v>
                </c:pt>
                <c:pt idx="28739">
                  <c:v>44740.457183923609</c:v>
                </c:pt>
                <c:pt idx="28740">
                  <c:v>44740.459297592592</c:v>
                </c:pt>
                <c:pt idx="28741">
                  <c:v>44740.460677905096</c:v>
                </c:pt>
                <c:pt idx="28742">
                  <c:v>44740.461463518521</c:v>
                </c:pt>
                <c:pt idx="28743">
                  <c:v>44740.478189803238</c:v>
                </c:pt>
                <c:pt idx="28744">
                  <c:v>44740.491051608798</c:v>
                </c:pt>
                <c:pt idx="28745">
                  <c:v>44740.556028611114</c:v>
                </c:pt>
                <c:pt idx="28746">
                  <c:v>44740.59469150463</c:v>
                </c:pt>
                <c:pt idx="28747">
                  <c:v>44740.596594953706</c:v>
                </c:pt>
                <c:pt idx="28748">
                  <c:v>44740.602877256948</c:v>
                </c:pt>
                <c:pt idx="28749">
                  <c:v>44740.803675034724</c:v>
                </c:pt>
                <c:pt idx="28750">
                  <c:v>44741.187370451386</c:v>
                </c:pt>
                <c:pt idx="28751">
                  <c:v>44741.301323622683</c:v>
                </c:pt>
                <c:pt idx="28752">
                  <c:v>44741.302438553241</c:v>
                </c:pt>
                <c:pt idx="28753">
                  <c:v>44741.311034259263</c:v>
                </c:pt>
                <c:pt idx="28754">
                  <c:v>44741.334164120373</c:v>
                </c:pt>
                <c:pt idx="28755">
                  <c:v>44741.449087511573</c:v>
                </c:pt>
                <c:pt idx="28756">
                  <c:v>44741.46462958333</c:v>
                </c:pt>
                <c:pt idx="28757">
                  <c:v>44741.485162407407</c:v>
                </c:pt>
                <c:pt idx="28758">
                  <c:v>44741.548375729166</c:v>
                </c:pt>
                <c:pt idx="28759">
                  <c:v>44741.572986342595</c:v>
                </c:pt>
                <c:pt idx="28760">
                  <c:v>44741.573793495372</c:v>
                </c:pt>
                <c:pt idx="28761">
                  <c:v>44742.05624604167</c:v>
                </c:pt>
                <c:pt idx="28762">
                  <c:v>44742.181433368052</c:v>
                </c:pt>
                <c:pt idx="28763">
                  <c:v>44742.315838564813</c:v>
                </c:pt>
                <c:pt idx="28764">
                  <c:v>44742.343672905095</c:v>
                </c:pt>
                <c:pt idx="28765">
                  <c:v>44742.349116979167</c:v>
                </c:pt>
                <c:pt idx="28766">
                  <c:v>44742.725313784722</c:v>
                </c:pt>
                <c:pt idx="28767">
                  <c:v>44743.257104039352</c:v>
                </c:pt>
                <c:pt idx="28768">
                  <c:v>44743.29366087963</c:v>
                </c:pt>
                <c:pt idx="28769">
                  <c:v>44743.397934247689</c:v>
                </c:pt>
                <c:pt idx="28770">
                  <c:v>44743.471589641202</c:v>
                </c:pt>
                <c:pt idx="28771">
                  <c:v>44743.486139062501</c:v>
                </c:pt>
                <c:pt idx="28772">
                  <c:v>44743.488283125</c:v>
                </c:pt>
                <c:pt idx="28773">
                  <c:v>44743.574386180553</c:v>
                </c:pt>
                <c:pt idx="28774">
                  <c:v>44743.627127060186</c:v>
                </c:pt>
                <c:pt idx="28775">
                  <c:v>44743.633006550925</c:v>
                </c:pt>
                <c:pt idx="28776">
                  <c:v>44743.635696631944</c:v>
                </c:pt>
                <c:pt idx="28777">
                  <c:v>44743.636509826392</c:v>
                </c:pt>
                <c:pt idx="28778">
                  <c:v>44744.319094502316</c:v>
                </c:pt>
                <c:pt idx="28779">
                  <c:v>44744.529836875001</c:v>
                </c:pt>
                <c:pt idx="28780">
                  <c:v>44744.822405416664</c:v>
                </c:pt>
                <c:pt idx="28781">
                  <c:v>44744.94814685185</c:v>
                </c:pt>
                <c:pt idx="28782">
                  <c:v>44744.950337847222</c:v>
                </c:pt>
                <c:pt idx="28783">
                  <c:v>44745.46448678241</c:v>
                </c:pt>
                <c:pt idx="28784">
                  <c:v>44745.472880706016</c:v>
                </c:pt>
                <c:pt idx="28785">
                  <c:v>44745.651201851855</c:v>
                </c:pt>
                <c:pt idx="28786">
                  <c:v>44745.670668449071</c:v>
                </c:pt>
                <c:pt idx="28787">
                  <c:v>44746.06301484954</c:v>
                </c:pt>
                <c:pt idx="28788">
                  <c:v>44746.155665347222</c:v>
                </c:pt>
                <c:pt idx="28789">
                  <c:v>44746.167201898148</c:v>
                </c:pt>
                <c:pt idx="28790">
                  <c:v>44746.167858611108</c:v>
                </c:pt>
                <c:pt idx="28791">
                  <c:v>44746.204125266202</c:v>
                </c:pt>
                <c:pt idx="28792">
                  <c:v>44746.23113951389</c:v>
                </c:pt>
                <c:pt idx="28793">
                  <c:v>44746.23378519676</c:v>
                </c:pt>
                <c:pt idx="28794">
                  <c:v>44746.235481087962</c:v>
                </c:pt>
                <c:pt idx="28795">
                  <c:v>44746.26384216435</c:v>
                </c:pt>
                <c:pt idx="28796">
                  <c:v>44746.291107256948</c:v>
                </c:pt>
                <c:pt idx="28797">
                  <c:v>44746.300163715277</c:v>
                </c:pt>
                <c:pt idx="28798">
                  <c:v>44746.308020428238</c:v>
                </c:pt>
                <c:pt idx="28799">
                  <c:v>44746.325562731479</c:v>
                </c:pt>
                <c:pt idx="28800">
                  <c:v>44746.326048043979</c:v>
                </c:pt>
                <c:pt idx="28801">
                  <c:v>44746.3347803125</c:v>
                </c:pt>
                <c:pt idx="28802">
                  <c:v>44746.338576435184</c:v>
                </c:pt>
                <c:pt idx="28803">
                  <c:v>44746.343645810186</c:v>
                </c:pt>
                <c:pt idx="28804">
                  <c:v>44746.395677743058</c:v>
                </c:pt>
                <c:pt idx="28805">
                  <c:v>44746.410213090276</c:v>
                </c:pt>
                <c:pt idx="28806">
                  <c:v>44746.45522653935</c:v>
                </c:pt>
                <c:pt idx="28807">
                  <c:v>44746.522207106478</c:v>
                </c:pt>
                <c:pt idx="28808">
                  <c:v>44746.55550761574</c:v>
                </c:pt>
                <c:pt idx="28809">
                  <c:v>44747.229993425928</c:v>
                </c:pt>
                <c:pt idx="28810">
                  <c:v>44747.232676678243</c:v>
                </c:pt>
                <c:pt idx="28811">
                  <c:v>44747.233884988425</c:v>
                </c:pt>
                <c:pt idx="28812">
                  <c:v>44747.24780351852</c:v>
                </c:pt>
                <c:pt idx="28813">
                  <c:v>44747.260648101852</c:v>
                </c:pt>
                <c:pt idx="28814">
                  <c:v>44747.295416469904</c:v>
                </c:pt>
                <c:pt idx="28815">
                  <c:v>44747.397381712966</c:v>
                </c:pt>
                <c:pt idx="28816">
                  <c:v>44747.424684189813</c:v>
                </c:pt>
                <c:pt idx="28817">
                  <c:v>44747.531205254629</c:v>
                </c:pt>
                <c:pt idx="28818">
                  <c:v>44747.570383483799</c:v>
                </c:pt>
                <c:pt idx="28819">
                  <c:v>44747.78280429398</c:v>
                </c:pt>
                <c:pt idx="28820">
                  <c:v>44748.064305324071</c:v>
                </c:pt>
                <c:pt idx="28821">
                  <c:v>44748.2020509375</c:v>
                </c:pt>
                <c:pt idx="28822">
                  <c:v>44748.266572129629</c:v>
                </c:pt>
                <c:pt idx="28823">
                  <c:v>44748.329131168983</c:v>
                </c:pt>
                <c:pt idx="28824">
                  <c:v>44748.385800162039</c:v>
                </c:pt>
                <c:pt idx="28825">
                  <c:v>44748.389390555552</c:v>
                </c:pt>
                <c:pt idx="28826">
                  <c:v>44748.635973356482</c:v>
                </c:pt>
                <c:pt idx="28827">
                  <c:v>44749.371929768517</c:v>
                </c:pt>
                <c:pt idx="28828">
                  <c:v>44749.459999907405</c:v>
                </c:pt>
                <c:pt idx="28829">
                  <c:v>44749.468337511571</c:v>
                </c:pt>
                <c:pt idx="28830">
                  <c:v>44749.491302210648</c:v>
                </c:pt>
                <c:pt idx="28831">
                  <c:v>44749.494070243054</c:v>
                </c:pt>
                <c:pt idx="28832">
                  <c:v>44749.534594780096</c:v>
                </c:pt>
                <c:pt idx="28833">
                  <c:v>44749.975661377313</c:v>
                </c:pt>
                <c:pt idx="28834">
                  <c:v>44750.14041659722</c:v>
                </c:pt>
                <c:pt idx="28835">
                  <c:v>44750.148577187501</c:v>
                </c:pt>
                <c:pt idx="28836">
                  <c:v>44750.154453379633</c:v>
                </c:pt>
                <c:pt idx="28837">
                  <c:v>44750.356915462966</c:v>
                </c:pt>
                <c:pt idx="28838">
                  <c:v>44750.523099907405</c:v>
                </c:pt>
                <c:pt idx="28839">
                  <c:v>44750.631976377314</c:v>
                </c:pt>
                <c:pt idx="28840">
                  <c:v>44751.431623553239</c:v>
                </c:pt>
                <c:pt idx="28841">
                  <c:v>44751.444676932872</c:v>
                </c:pt>
                <c:pt idx="28842">
                  <c:v>44751.445372025461</c:v>
                </c:pt>
                <c:pt idx="28843">
                  <c:v>44751.487473460649</c:v>
                </c:pt>
                <c:pt idx="28844">
                  <c:v>44751.566457766203</c:v>
                </c:pt>
                <c:pt idx="28845">
                  <c:v>44751.569283958335</c:v>
                </c:pt>
                <c:pt idx="28846">
                  <c:v>44751.633607187498</c:v>
                </c:pt>
                <c:pt idx="28847">
                  <c:v>44752.400434606483</c:v>
                </c:pt>
                <c:pt idx="28848">
                  <c:v>44752.405890856484</c:v>
                </c:pt>
                <c:pt idx="28849">
                  <c:v>44752.408848125</c:v>
                </c:pt>
                <c:pt idx="28850">
                  <c:v>44752.422111747685</c:v>
                </c:pt>
                <c:pt idx="28851">
                  <c:v>44752.426292314813</c:v>
                </c:pt>
                <c:pt idx="28852">
                  <c:v>44752.606816226849</c:v>
                </c:pt>
                <c:pt idx="28853">
                  <c:v>44752.739105324072</c:v>
                </c:pt>
                <c:pt idx="28854">
                  <c:v>44752.740257418984</c:v>
                </c:pt>
                <c:pt idx="28855">
                  <c:v>44752.745635960651</c:v>
                </c:pt>
                <c:pt idx="28856">
                  <c:v>44752.813724502317</c:v>
                </c:pt>
                <c:pt idx="28857">
                  <c:v>44752.826267951386</c:v>
                </c:pt>
                <c:pt idx="28858">
                  <c:v>44753.062374525463</c:v>
                </c:pt>
                <c:pt idx="28859">
                  <c:v>44753.065250868058</c:v>
                </c:pt>
                <c:pt idx="28860">
                  <c:v>44753.115031805559</c:v>
                </c:pt>
                <c:pt idx="28861">
                  <c:v>44753.147345659723</c:v>
                </c:pt>
                <c:pt idx="28862">
                  <c:v>44753.164542627317</c:v>
                </c:pt>
                <c:pt idx="28863">
                  <c:v>44753.170827048612</c:v>
                </c:pt>
                <c:pt idx="28864">
                  <c:v>44753.179856527779</c:v>
                </c:pt>
                <c:pt idx="28865">
                  <c:v>44753.182796643516</c:v>
                </c:pt>
                <c:pt idx="28866">
                  <c:v>44753.192540578704</c:v>
                </c:pt>
                <c:pt idx="28867">
                  <c:v>44753.206783483794</c:v>
                </c:pt>
                <c:pt idx="28868">
                  <c:v>44753.210016863428</c:v>
                </c:pt>
                <c:pt idx="28869">
                  <c:v>44753.218641111111</c:v>
                </c:pt>
                <c:pt idx="28870">
                  <c:v>44753.237901238426</c:v>
                </c:pt>
                <c:pt idx="28871">
                  <c:v>44753.252427754633</c:v>
                </c:pt>
                <c:pt idx="28872">
                  <c:v>44753.322785706019</c:v>
                </c:pt>
                <c:pt idx="28873">
                  <c:v>44753.345132407405</c:v>
                </c:pt>
                <c:pt idx="28874">
                  <c:v>44753.347450914349</c:v>
                </c:pt>
                <c:pt idx="28875">
                  <c:v>44753.349594432868</c:v>
                </c:pt>
                <c:pt idx="28876">
                  <c:v>44753.35521519676</c:v>
                </c:pt>
                <c:pt idx="28877">
                  <c:v>44753.374104259259</c:v>
                </c:pt>
                <c:pt idx="28878">
                  <c:v>44753.377386250002</c:v>
                </c:pt>
                <c:pt idx="28879">
                  <c:v>44753.380570185182</c:v>
                </c:pt>
                <c:pt idx="28880">
                  <c:v>44753.405620069447</c:v>
                </c:pt>
                <c:pt idx="28881">
                  <c:v>44753.418937222224</c:v>
                </c:pt>
                <c:pt idx="28882">
                  <c:v>44753.436037326392</c:v>
                </c:pt>
                <c:pt idx="28883">
                  <c:v>44753.465006412036</c:v>
                </c:pt>
                <c:pt idx="28884">
                  <c:v>44753.466381736114</c:v>
                </c:pt>
                <c:pt idx="28885">
                  <c:v>44753.477781631947</c:v>
                </c:pt>
                <c:pt idx="28886">
                  <c:v>44753.488366840276</c:v>
                </c:pt>
                <c:pt idx="28887">
                  <c:v>44753.488697928238</c:v>
                </c:pt>
                <c:pt idx="28888">
                  <c:v>44753.505739745371</c:v>
                </c:pt>
                <c:pt idx="28889">
                  <c:v>44753.591845543982</c:v>
                </c:pt>
                <c:pt idx="28890">
                  <c:v>44753.636806493058</c:v>
                </c:pt>
                <c:pt idx="28891">
                  <c:v>44753.785647164354</c:v>
                </c:pt>
                <c:pt idx="28892">
                  <c:v>44753.797355972223</c:v>
                </c:pt>
                <c:pt idx="28893">
                  <c:v>44753.847956620368</c:v>
                </c:pt>
                <c:pt idx="28894">
                  <c:v>44754.025823692129</c:v>
                </c:pt>
                <c:pt idx="28895">
                  <c:v>44754.026631319444</c:v>
                </c:pt>
                <c:pt idx="28896">
                  <c:v>44754.02809659722</c:v>
                </c:pt>
                <c:pt idx="28897">
                  <c:v>44754.030296550925</c:v>
                </c:pt>
                <c:pt idx="28898">
                  <c:v>44754.18812204861</c:v>
                </c:pt>
                <c:pt idx="28899">
                  <c:v>44754.206221817127</c:v>
                </c:pt>
                <c:pt idx="28900">
                  <c:v>44754.240549930553</c:v>
                </c:pt>
                <c:pt idx="28901">
                  <c:v>44754.243702118052</c:v>
                </c:pt>
                <c:pt idx="28902">
                  <c:v>44754.244955011571</c:v>
                </c:pt>
                <c:pt idx="28903">
                  <c:v>44754.339741493059</c:v>
                </c:pt>
                <c:pt idx="28904">
                  <c:v>44754.349694618053</c:v>
                </c:pt>
                <c:pt idx="28905">
                  <c:v>44754.356236192129</c:v>
                </c:pt>
                <c:pt idx="28906">
                  <c:v>44754.41100122685</c:v>
                </c:pt>
                <c:pt idx="28907">
                  <c:v>44754.687236261576</c:v>
                </c:pt>
                <c:pt idx="28908">
                  <c:v>44754.908493645831</c:v>
                </c:pt>
                <c:pt idx="28909">
                  <c:v>44755.144376377313</c:v>
                </c:pt>
                <c:pt idx="28910">
                  <c:v>44755.33001046296</c:v>
                </c:pt>
                <c:pt idx="28911">
                  <c:v>44755.43476517361</c:v>
                </c:pt>
                <c:pt idx="28912">
                  <c:v>44755.434954895834</c:v>
                </c:pt>
                <c:pt idx="28913">
                  <c:v>44755.637740150465</c:v>
                </c:pt>
                <c:pt idx="28914">
                  <c:v>44755.639450023147</c:v>
                </c:pt>
                <c:pt idx="28915">
                  <c:v>44756.196369456018</c:v>
                </c:pt>
                <c:pt idx="28916">
                  <c:v>44756.215219143516</c:v>
                </c:pt>
                <c:pt idx="28917">
                  <c:v>44756.434802361109</c:v>
                </c:pt>
                <c:pt idx="28918">
                  <c:v>44757.176482835646</c:v>
                </c:pt>
                <c:pt idx="28919">
                  <c:v>44757.20314853009</c:v>
                </c:pt>
                <c:pt idx="28920">
                  <c:v>44757.20323053241</c:v>
                </c:pt>
                <c:pt idx="28921">
                  <c:v>44757.234847175925</c:v>
                </c:pt>
                <c:pt idx="28922">
                  <c:v>44757.236134675928</c:v>
                </c:pt>
                <c:pt idx="28923">
                  <c:v>44757.341168391205</c:v>
                </c:pt>
                <c:pt idx="28924">
                  <c:v>44757.414945196761</c:v>
                </c:pt>
                <c:pt idx="28925">
                  <c:v>44757.463220451391</c:v>
                </c:pt>
                <c:pt idx="28926">
                  <c:v>44757.470709942128</c:v>
                </c:pt>
                <c:pt idx="28927">
                  <c:v>44757.51505371528</c:v>
                </c:pt>
                <c:pt idx="28928">
                  <c:v>44757.612477361108</c:v>
                </c:pt>
                <c:pt idx="28929">
                  <c:v>44757.712339791666</c:v>
                </c:pt>
                <c:pt idx="28930">
                  <c:v>44758.041687986108</c:v>
                </c:pt>
                <c:pt idx="28931">
                  <c:v>44758.154177129632</c:v>
                </c:pt>
                <c:pt idx="28932">
                  <c:v>44758.788552696758</c:v>
                </c:pt>
                <c:pt idx="28933">
                  <c:v>44759.134466400465</c:v>
                </c:pt>
                <c:pt idx="28934">
                  <c:v>44759.158630763886</c:v>
                </c:pt>
                <c:pt idx="28935">
                  <c:v>44759.356610578703</c:v>
                </c:pt>
                <c:pt idx="28936">
                  <c:v>44759.900403148145</c:v>
                </c:pt>
                <c:pt idx="28937">
                  <c:v>44759.933355150461</c:v>
                </c:pt>
                <c:pt idx="28938">
                  <c:v>44759.96065252315</c:v>
                </c:pt>
                <c:pt idx="28939">
                  <c:v>44760.008791921297</c:v>
                </c:pt>
                <c:pt idx="28940">
                  <c:v>44760.088206412038</c:v>
                </c:pt>
                <c:pt idx="28941">
                  <c:v>44760.13390479167</c:v>
                </c:pt>
                <c:pt idx="28942">
                  <c:v>44760.136794745369</c:v>
                </c:pt>
                <c:pt idx="28943">
                  <c:v>44760.253952928244</c:v>
                </c:pt>
                <c:pt idx="28944">
                  <c:v>44760.269487569443</c:v>
                </c:pt>
                <c:pt idx="28945">
                  <c:v>44760.288380543985</c:v>
                </c:pt>
                <c:pt idx="28946">
                  <c:v>44760.294448483794</c:v>
                </c:pt>
                <c:pt idx="28947">
                  <c:v>44760.294744189814</c:v>
                </c:pt>
                <c:pt idx="28948">
                  <c:v>44760.305302152781</c:v>
                </c:pt>
                <c:pt idx="28949">
                  <c:v>44760.309633634257</c:v>
                </c:pt>
                <c:pt idx="28950">
                  <c:v>44760.309924918984</c:v>
                </c:pt>
                <c:pt idx="28951">
                  <c:v>44760.322886550923</c:v>
                </c:pt>
                <c:pt idx="28952">
                  <c:v>44760.336795902775</c:v>
                </c:pt>
                <c:pt idx="28953">
                  <c:v>44760.347588194447</c:v>
                </c:pt>
                <c:pt idx="28954">
                  <c:v>44760.353786006941</c:v>
                </c:pt>
                <c:pt idx="28955">
                  <c:v>44760.356866180555</c:v>
                </c:pt>
                <c:pt idx="28956">
                  <c:v>44760.367645115737</c:v>
                </c:pt>
                <c:pt idx="28957">
                  <c:v>44760.37922116898</c:v>
                </c:pt>
                <c:pt idx="28958">
                  <c:v>44760.604364618055</c:v>
                </c:pt>
                <c:pt idx="28959">
                  <c:v>44761.19356334491</c:v>
                </c:pt>
                <c:pt idx="28960">
                  <c:v>44761.197152430555</c:v>
                </c:pt>
                <c:pt idx="28961">
                  <c:v>44761.19814108796</c:v>
                </c:pt>
                <c:pt idx="28962">
                  <c:v>44761.221516736114</c:v>
                </c:pt>
                <c:pt idx="28963">
                  <c:v>44761.272749675925</c:v>
                </c:pt>
                <c:pt idx="28964">
                  <c:v>44761.281042662034</c:v>
                </c:pt>
                <c:pt idx="28965">
                  <c:v>44761.331623287035</c:v>
                </c:pt>
                <c:pt idx="28966">
                  <c:v>44761.354273750003</c:v>
                </c:pt>
                <c:pt idx="28967">
                  <c:v>44761.381240821756</c:v>
                </c:pt>
                <c:pt idx="28968">
                  <c:v>44761.49910040509</c:v>
                </c:pt>
                <c:pt idx="28969">
                  <c:v>44761.572709085645</c:v>
                </c:pt>
                <c:pt idx="28970">
                  <c:v>44762.186501932869</c:v>
                </c:pt>
                <c:pt idx="28971">
                  <c:v>44762.23457291667</c:v>
                </c:pt>
                <c:pt idx="28972">
                  <c:v>44762.25629553241</c:v>
                </c:pt>
                <c:pt idx="28973">
                  <c:v>44762.276141145834</c:v>
                </c:pt>
                <c:pt idx="28974">
                  <c:v>44762.353309189813</c:v>
                </c:pt>
                <c:pt idx="28975">
                  <c:v>44762.426058645833</c:v>
                </c:pt>
                <c:pt idx="28976">
                  <c:v>44762.541992303239</c:v>
                </c:pt>
                <c:pt idx="28977">
                  <c:v>44763.394973888891</c:v>
                </c:pt>
                <c:pt idx="28978">
                  <c:v>44763.420105509256</c:v>
                </c:pt>
                <c:pt idx="28979">
                  <c:v>44763.422476874999</c:v>
                </c:pt>
                <c:pt idx="28980">
                  <c:v>44763.431790416667</c:v>
                </c:pt>
                <c:pt idx="28981">
                  <c:v>44763.52349122685</c:v>
                </c:pt>
                <c:pt idx="28982">
                  <c:v>44763.548739768521</c:v>
                </c:pt>
                <c:pt idx="28983">
                  <c:v>44763.634341087964</c:v>
                </c:pt>
                <c:pt idx="28984">
                  <c:v>44763.667941087966</c:v>
                </c:pt>
                <c:pt idx="28985">
                  <c:v>44764.316681631943</c:v>
                </c:pt>
                <c:pt idx="28986">
                  <c:v>44764.375458668983</c:v>
                </c:pt>
                <c:pt idx="28987">
                  <c:v>44764.38351777778</c:v>
                </c:pt>
                <c:pt idx="28988">
                  <c:v>44764.392137442126</c:v>
                </c:pt>
                <c:pt idx="28989">
                  <c:v>44764.41656366898</c:v>
                </c:pt>
                <c:pt idx="28990">
                  <c:v>44764.458881886574</c:v>
                </c:pt>
                <c:pt idx="28991">
                  <c:v>44766.506313622682</c:v>
                </c:pt>
                <c:pt idx="28992">
                  <c:v>44766.506962384257</c:v>
                </c:pt>
                <c:pt idx="28993">
                  <c:v>44766.559740972225</c:v>
                </c:pt>
                <c:pt idx="28994">
                  <c:v>44766.656446331021</c:v>
                </c:pt>
                <c:pt idx="28995">
                  <c:v>44767.156870671293</c:v>
                </c:pt>
                <c:pt idx="28996">
                  <c:v>44767.29245645833</c:v>
                </c:pt>
                <c:pt idx="28997">
                  <c:v>44767.468887870367</c:v>
                </c:pt>
                <c:pt idx="28998">
                  <c:v>44767.4707208912</c:v>
                </c:pt>
                <c:pt idx="28999">
                  <c:v>44767.470938171296</c:v>
                </c:pt>
                <c:pt idx="29000">
                  <c:v>44767.518948761572</c:v>
                </c:pt>
                <c:pt idx="29001">
                  <c:v>44767.544472824076</c:v>
                </c:pt>
                <c:pt idx="29002">
                  <c:v>44767.596481018518</c:v>
                </c:pt>
                <c:pt idx="29003">
                  <c:v>44767.977481226852</c:v>
                </c:pt>
                <c:pt idx="29004">
                  <c:v>44767.982133738427</c:v>
                </c:pt>
                <c:pt idx="29005">
                  <c:v>44768.013428344908</c:v>
                </c:pt>
                <c:pt idx="29006">
                  <c:v>44768.390889884256</c:v>
                </c:pt>
                <c:pt idx="29007">
                  <c:v>44768.437655011578</c:v>
                </c:pt>
                <c:pt idx="29008">
                  <c:v>44768.439037199074</c:v>
                </c:pt>
                <c:pt idx="29009">
                  <c:v>44768.441238946762</c:v>
                </c:pt>
                <c:pt idx="29010">
                  <c:v>44768.444831747685</c:v>
                </c:pt>
                <c:pt idx="29011">
                  <c:v>44768.444862789351</c:v>
                </c:pt>
                <c:pt idx="29012">
                  <c:v>44768.446895104164</c:v>
                </c:pt>
                <c:pt idx="29013">
                  <c:v>44768.45452097222</c:v>
                </c:pt>
                <c:pt idx="29014">
                  <c:v>44768.513148749997</c:v>
                </c:pt>
                <c:pt idx="29015">
                  <c:v>44768.681816655095</c:v>
                </c:pt>
                <c:pt idx="29016">
                  <c:v>44768.681890127315</c:v>
                </c:pt>
                <c:pt idx="29017">
                  <c:v>44768.706263206019</c:v>
                </c:pt>
                <c:pt idx="29018">
                  <c:v>44768.794280509261</c:v>
                </c:pt>
                <c:pt idx="29019">
                  <c:v>44769.015541203706</c:v>
                </c:pt>
                <c:pt idx="29020">
                  <c:v>44769.329882592596</c:v>
                </c:pt>
                <c:pt idx="29021">
                  <c:v>44769.345482627316</c:v>
                </c:pt>
                <c:pt idx="29022">
                  <c:v>44769.599539618059</c:v>
                </c:pt>
                <c:pt idx="29023">
                  <c:v>44769.628845543979</c:v>
                </c:pt>
                <c:pt idx="29024">
                  <c:v>44769.649869560184</c:v>
                </c:pt>
                <c:pt idx="29025">
                  <c:v>44769.780532326389</c:v>
                </c:pt>
                <c:pt idx="29026">
                  <c:v>44769.781954513892</c:v>
                </c:pt>
                <c:pt idx="29027">
                  <c:v>44769.785042048614</c:v>
                </c:pt>
                <c:pt idx="29028">
                  <c:v>44769.789028657404</c:v>
                </c:pt>
                <c:pt idx="29029">
                  <c:v>44769.971116840279</c:v>
                </c:pt>
                <c:pt idx="29030">
                  <c:v>44769.983467430553</c:v>
                </c:pt>
                <c:pt idx="29031">
                  <c:v>44770.14359673611</c:v>
                </c:pt>
                <c:pt idx="29032">
                  <c:v>44770.367793935184</c:v>
                </c:pt>
                <c:pt idx="29033">
                  <c:v>44770.466835150466</c:v>
                </c:pt>
                <c:pt idx="29034">
                  <c:v>44770.46952327546</c:v>
                </c:pt>
                <c:pt idx="29035">
                  <c:v>44770.471498333332</c:v>
                </c:pt>
                <c:pt idx="29036">
                  <c:v>44770.472086574096</c:v>
                </c:pt>
              </c:numCache>
            </c:numRef>
          </c:xVal>
          <c:yVal>
            <c:numRef>
              <c:f>Sheet1!$L$2:$L$29038</c:f>
              <c:numCache>
                <c:formatCode>[h]"h"mm"m"ss.0"s";@</c:formatCode>
                <c:ptCount val="2903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6.2895578703319188E-2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0.15144013889221242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0.23371298611164093</c:v>
                </c:pt>
                <c:pt idx="41">
                  <c:v>0</c:v>
                </c:pt>
                <c:pt idx="42">
                  <c:v>0</c:v>
                </c:pt>
                <c:pt idx="43">
                  <c:v>6.3618703701649792E-2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9.3832291669968981E-2</c:v>
                </c:pt>
                <c:pt idx="62">
                  <c:v>0</c:v>
                </c:pt>
                <c:pt idx="63">
                  <c:v>6.4879942125116941E-2</c:v>
                </c:pt>
                <c:pt idx="64">
                  <c:v>6.4709652775491122E-2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8.5305034721386619E-2</c:v>
                </c:pt>
                <c:pt idx="85">
                  <c:v>6.8860983796184883E-2</c:v>
                </c:pt>
                <c:pt idx="86">
                  <c:v>5.4989328702504281E-2</c:v>
                </c:pt>
                <c:pt idx="87">
                  <c:v>0</c:v>
                </c:pt>
                <c:pt idx="88">
                  <c:v>7.0117199073138181E-2</c:v>
                </c:pt>
                <c:pt idx="89">
                  <c:v>6.5471493056975305E-2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6.0421574067731854E-2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6.0892928238899913E-2</c:v>
                </c:pt>
                <c:pt idx="118">
                  <c:v>5.2234016206057277E-2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5.4981400462565944E-2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7.0490983795025386E-2</c:v>
                </c:pt>
                <c:pt idx="142">
                  <c:v>0</c:v>
                </c:pt>
                <c:pt idx="143">
                  <c:v>0</c:v>
                </c:pt>
                <c:pt idx="144">
                  <c:v>4.3501053238287568E-2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0.11089711805107072</c:v>
                </c:pt>
                <c:pt idx="150">
                  <c:v>0.21568848379683914</c:v>
                </c:pt>
                <c:pt idx="151">
                  <c:v>5.8026388891448732E-2</c:v>
                </c:pt>
                <c:pt idx="152">
                  <c:v>6.185962963354541E-2</c:v>
                </c:pt>
                <c:pt idx="153">
                  <c:v>7.1242812497075647E-2</c:v>
                </c:pt>
                <c:pt idx="154">
                  <c:v>0</c:v>
                </c:pt>
                <c:pt idx="155">
                  <c:v>0</c:v>
                </c:pt>
                <c:pt idx="156">
                  <c:v>6.3006863427290227E-2</c:v>
                </c:pt>
                <c:pt idx="157">
                  <c:v>0</c:v>
                </c:pt>
                <c:pt idx="158">
                  <c:v>0</c:v>
                </c:pt>
                <c:pt idx="159">
                  <c:v>5.3681921293900814E-2</c:v>
                </c:pt>
                <c:pt idx="160">
                  <c:v>0</c:v>
                </c:pt>
                <c:pt idx="161">
                  <c:v>0</c:v>
                </c:pt>
                <c:pt idx="162">
                  <c:v>5.4362002316338476E-2</c:v>
                </c:pt>
                <c:pt idx="163">
                  <c:v>0</c:v>
                </c:pt>
                <c:pt idx="164">
                  <c:v>7.0441226853290573E-2</c:v>
                </c:pt>
                <c:pt idx="165">
                  <c:v>6.264564814773621E-2</c:v>
                </c:pt>
                <c:pt idx="166">
                  <c:v>0</c:v>
                </c:pt>
                <c:pt idx="167">
                  <c:v>0</c:v>
                </c:pt>
                <c:pt idx="168">
                  <c:v>0.16228508102358319</c:v>
                </c:pt>
                <c:pt idx="169">
                  <c:v>0.17316219906933839</c:v>
                </c:pt>
                <c:pt idx="170">
                  <c:v>0</c:v>
                </c:pt>
                <c:pt idx="171">
                  <c:v>0.19890743055293569</c:v>
                </c:pt>
                <c:pt idx="172">
                  <c:v>0.18223746527655749</c:v>
                </c:pt>
                <c:pt idx="173">
                  <c:v>0</c:v>
                </c:pt>
                <c:pt idx="174">
                  <c:v>0.22679281250020722</c:v>
                </c:pt>
                <c:pt idx="175">
                  <c:v>6.6553703705722E-2</c:v>
                </c:pt>
                <c:pt idx="176">
                  <c:v>0</c:v>
                </c:pt>
                <c:pt idx="177">
                  <c:v>0.88231159721908625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1.5465450925985351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0.97036061342805624</c:v>
                </c:pt>
                <c:pt idx="188">
                  <c:v>0.15694236110721249</c:v>
                </c:pt>
                <c:pt idx="189">
                  <c:v>0</c:v>
                </c:pt>
                <c:pt idx="190">
                  <c:v>0</c:v>
                </c:pt>
                <c:pt idx="191">
                  <c:v>0.15686686342814937</c:v>
                </c:pt>
                <c:pt idx="192">
                  <c:v>0</c:v>
                </c:pt>
                <c:pt idx="193">
                  <c:v>0.12927263889287133</c:v>
                </c:pt>
                <c:pt idx="194">
                  <c:v>1.4119465162075358</c:v>
                </c:pt>
                <c:pt idx="195">
                  <c:v>0</c:v>
                </c:pt>
                <c:pt idx="196">
                  <c:v>0.11122600694216089</c:v>
                </c:pt>
                <c:pt idx="197">
                  <c:v>6.0337685186823364E-2</c:v>
                </c:pt>
                <c:pt idx="198">
                  <c:v>0</c:v>
                </c:pt>
                <c:pt idx="199">
                  <c:v>5.4094456019811332E-2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5.4744942128309049E-2</c:v>
                </c:pt>
                <c:pt idx="219">
                  <c:v>5.5476655092206784E-2</c:v>
                </c:pt>
                <c:pt idx="220">
                  <c:v>5.7466770835162606E-2</c:v>
                </c:pt>
                <c:pt idx="221">
                  <c:v>0</c:v>
                </c:pt>
                <c:pt idx="222">
                  <c:v>0</c:v>
                </c:pt>
                <c:pt idx="223">
                  <c:v>5.9465011574502569E-2</c:v>
                </c:pt>
                <c:pt idx="224">
                  <c:v>0.23258607638854301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1.4008862962946296</c:v>
                </c:pt>
                <c:pt idx="233">
                  <c:v>0</c:v>
                </c:pt>
                <c:pt idx="234">
                  <c:v>0</c:v>
                </c:pt>
                <c:pt idx="235">
                  <c:v>0.17347684027481591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6.9186377317237202E-2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6.4418877314892597E-2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5.781929397926433E-2</c:v>
                </c:pt>
                <c:pt idx="279">
                  <c:v>0</c:v>
                </c:pt>
                <c:pt idx="280">
                  <c:v>0</c:v>
                </c:pt>
                <c:pt idx="281">
                  <c:v>3.5056493055890314E-2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2.9808692132064607E-2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0.28944082175439689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7.7078159723896533E-2</c:v>
                </c:pt>
                <c:pt idx="312">
                  <c:v>0</c:v>
                </c:pt>
                <c:pt idx="313">
                  <c:v>0</c:v>
                </c:pt>
                <c:pt idx="314">
                  <c:v>5.1567199079727288E-2</c:v>
                </c:pt>
                <c:pt idx="315">
                  <c:v>6.8214293984055985E-2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6.0051921296690125E-2</c:v>
                </c:pt>
                <c:pt idx="320">
                  <c:v>5.5779131944291294E-2</c:v>
                </c:pt>
                <c:pt idx="321">
                  <c:v>5.305320602201391E-2</c:v>
                </c:pt>
                <c:pt idx="322">
                  <c:v>0.21900557870685589</c:v>
                </c:pt>
                <c:pt idx="323">
                  <c:v>0</c:v>
                </c:pt>
                <c:pt idx="324">
                  <c:v>0.2194819675933104</c:v>
                </c:pt>
                <c:pt idx="325">
                  <c:v>0.16340120370296063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0.11841482638556045</c:v>
                </c:pt>
                <c:pt idx="336">
                  <c:v>9.8179282409546431E-2</c:v>
                </c:pt>
                <c:pt idx="337">
                  <c:v>0</c:v>
                </c:pt>
                <c:pt idx="338">
                  <c:v>5.605793981521856E-2</c:v>
                </c:pt>
                <c:pt idx="339">
                  <c:v>8.4874907406629063E-2</c:v>
                </c:pt>
                <c:pt idx="340">
                  <c:v>0.14477344907209044</c:v>
                </c:pt>
                <c:pt idx="341">
                  <c:v>4.3183136571315117E-2</c:v>
                </c:pt>
                <c:pt idx="342">
                  <c:v>6.1962824074726086E-2</c:v>
                </c:pt>
                <c:pt idx="343">
                  <c:v>6.5571157407248393E-2</c:v>
                </c:pt>
                <c:pt idx="344">
                  <c:v>5.7176226851879619E-2</c:v>
                </c:pt>
                <c:pt idx="345">
                  <c:v>6.1602442132425494E-2</c:v>
                </c:pt>
                <c:pt idx="346">
                  <c:v>0.15453873842488974</c:v>
                </c:pt>
                <c:pt idx="347">
                  <c:v>7.3273125002742745E-2</c:v>
                </c:pt>
                <c:pt idx="348">
                  <c:v>4.7794016201805789E-2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0.28373680555523606</c:v>
                </c:pt>
                <c:pt idx="353">
                  <c:v>0</c:v>
                </c:pt>
                <c:pt idx="354">
                  <c:v>0</c:v>
                </c:pt>
                <c:pt idx="355">
                  <c:v>1.0745776041658246</c:v>
                </c:pt>
                <c:pt idx="356">
                  <c:v>0</c:v>
                </c:pt>
                <c:pt idx="357">
                  <c:v>0</c:v>
                </c:pt>
                <c:pt idx="358">
                  <c:v>0.19011160879745148</c:v>
                </c:pt>
                <c:pt idx="359">
                  <c:v>0.29166707176045747</c:v>
                </c:pt>
                <c:pt idx="360">
                  <c:v>0.22650062500179047</c:v>
                </c:pt>
                <c:pt idx="361">
                  <c:v>0.12093671296315733</c:v>
                </c:pt>
                <c:pt idx="362">
                  <c:v>6.1894798958310275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0.14263113425840857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6.3423090279684402E-2</c:v>
                </c:pt>
                <c:pt idx="379">
                  <c:v>0</c:v>
                </c:pt>
                <c:pt idx="380">
                  <c:v>0.88939819444203749</c:v>
                </c:pt>
                <c:pt idx="381">
                  <c:v>1.8078040972177405</c:v>
                </c:pt>
                <c:pt idx="382">
                  <c:v>0</c:v>
                </c:pt>
                <c:pt idx="383">
                  <c:v>6.0428020828112494E-2</c:v>
                </c:pt>
                <c:pt idx="384">
                  <c:v>0.24929538193828193</c:v>
                </c:pt>
                <c:pt idx="385">
                  <c:v>0</c:v>
                </c:pt>
                <c:pt idx="386">
                  <c:v>0.14127932870178483</c:v>
                </c:pt>
                <c:pt idx="387">
                  <c:v>4.331206018832745E-2</c:v>
                </c:pt>
                <c:pt idx="388">
                  <c:v>0</c:v>
                </c:pt>
                <c:pt idx="389">
                  <c:v>6.9082048612472136E-2</c:v>
                </c:pt>
                <c:pt idx="390">
                  <c:v>0</c:v>
                </c:pt>
                <c:pt idx="391">
                  <c:v>7.9719756948179565E-2</c:v>
                </c:pt>
                <c:pt idx="392">
                  <c:v>0.94521292824356351</c:v>
                </c:pt>
                <c:pt idx="393">
                  <c:v>0.14572016203601379</c:v>
                </c:pt>
                <c:pt idx="394">
                  <c:v>0</c:v>
                </c:pt>
                <c:pt idx="395">
                  <c:v>0</c:v>
                </c:pt>
                <c:pt idx="396">
                  <c:v>0.78518756943958579</c:v>
                </c:pt>
                <c:pt idx="397">
                  <c:v>0</c:v>
                </c:pt>
                <c:pt idx="398">
                  <c:v>0.58636167824442964</c:v>
                </c:pt>
                <c:pt idx="399">
                  <c:v>5.6142152774555143E-2</c:v>
                </c:pt>
                <c:pt idx="400">
                  <c:v>4.6330069446412381E-2</c:v>
                </c:pt>
                <c:pt idx="401">
                  <c:v>5.5530173609440681E-2</c:v>
                </c:pt>
                <c:pt idx="402">
                  <c:v>2.5906250347179594</c:v>
                </c:pt>
                <c:pt idx="403">
                  <c:v>1.1937979513895698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0.24587744213204132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3.0751828124994063</c:v>
                </c:pt>
                <c:pt idx="418">
                  <c:v>0.85160993055615108</c:v>
                </c:pt>
                <c:pt idx="419">
                  <c:v>0</c:v>
                </c:pt>
                <c:pt idx="420">
                  <c:v>3.7665976736170705</c:v>
                </c:pt>
                <c:pt idx="421">
                  <c:v>0</c:v>
                </c:pt>
                <c:pt idx="422">
                  <c:v>2.0173887384298723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6.9258055555110332E-2</c:v>
                </c:pt>
                <c:pt idx="434">
                  <c:v>0.6213446527835913</c:v>
                </c:pt>
                <c:pt idx="435">
                  <c:v>0</c:v>
                </c:pt>
                <c:pt idx="436">
                  <c:v>6.3185532409988809E-2</c:v>
                </c:pt>
                <c:pt idx="437">
                  <c:v>6.0161493056511972E-2</c:v>
                </c:pt>
                <c:pt idx="438">
                  <c:v>0.61985179398470791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5.6823587961844169E-2</c:v>
                </c:pt>
                <c:pt idx="446">
                  <c:v>9.4922002317616716E-2</c:v>
                </c:pt>
                <c:pt idx="447">
                  <c:v>6.4030358793388586E-2</c:v>
                </c:pt>
                <c:pt idx="448">
                  <c:v>0</c:v>
                </c:pt>
                <c:pt idx="449">
                  <c:v>4.6899236105673481E-2</c:v>
                </c:pt>
                <c:pt idx="450">
                  <c:v>3.8827094904263504E-2</c:v>
                </c:pt>
                <c:pt idx="451">
                  <c:v>4.712767360615544E-2</c:v>
                </c:pt>
                <c:pt idx="452">
                  <c:v>5.1382893514528405E-2</c:v>
                </c:pt>
                <c:pt idx="453">
                  <c:v>5.8013518515508622E-2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0.11737061342137167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9.5577777778089512E-2</c:v>
                </c:pt>
                <c:pt idx="477">
                  <c:v>0.37832428240653826</c:v>
                </c:pt>
                <c:pt idx="478">
                  <c:v>0.36918358796538087</c:v>
                </c:pt>
                <c:pt idx="479">
                  <c:v>0.35878118055552477</c:v>
                </c:pt>
                <c:pt idx="480">
                  <c:v>0.33948555555252824</c:v>
                </c:pt>
                <c:pt idx="481">
                  <c:v>0.27998606481560273</c:v>
                </c:pt>
                <c:pt idx="482">
                  <c:v>0.33099877314816695</c:v>
                </c:pt>
                <c:pt idx="483">
                  <c:v>0</c:v>
                </c:pt>
                <c:pt idx="484">
                  <c:v>0.32903813657321734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0.27564374999928987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0.23844381944945781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0.17592714120110031</c:v>
                </c:pt>
                <c:pt idx="508">
                  <c:v>0</c:v>
                </c:pt>
                <c:pt idx="509">
                  <c:v>6.5627210649836343E-2</c:v>
                </c:pt>
                <c:pt idx="510">
                  <c:v>0.16841119212767808</c:v>
                </c:pt>
                <c:pt idx="511">
                  <c:v>0</c:v>
                </c:pt>
                <c:pt idx="512">
                  <c:v>0.19012575231317896</c:v>
                </c:pt>
                <c:pt idx="513">
                  <c:v>0</c:v>
                </c:pt>
                <c:pt idx="514">
                  <c:v>0.17310746527800802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0.13111776619916782</c:v>
                </c:pt>
                <c:pt idx="532">
                  <c:v>0</c:v>
                </c:pt>
                <c:pt idx="533">
                  <c:v>0.34554356481385184</c:v>
                </c:pt>
                <c:pt idx="534">
                  <c:v>0</c:v>
                </c:pt>
                <c:pt idx="535">
                  <c:v>0</c:v>
                </c:pt>
                <c:pt idx="536">
                  <c:v>0.186793715278327</c:v>
                </c:pt>
                <c:pt idx="537">
                  <c:v>0</c:v>
                </c:pt>
                <c:pt idx="538">
                  <c:v>0</c:v>
                </c:pt>
                <c:pt idx="539">
                  <c:v>0.22093831017991761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0.25948842593061272</c:v>
                </c:pt>
                <c:pt idx="547">
                  <c:v>0</c:v>
                </c:pt>
                <c:pt idx="548">
                  <c:v>0</c:v>
                </c:pt>
                <c:pt idx="549">
                  <c:v>0.35333269675902557</c:v>
                </c:pt>
                <c:pt idx="550">
                  <c:v>0</c:v>
                </c:pt>
                <c:pt idx="551">
                  <c:v>0</c:v>
                </c:pt>
                <c:pt idx="552">
                  <c:v>0.3495579166628886</c:v>
                </c:pt>
                <c:pt idx="553">
                  <c:v>0</c:v>
                </c:pt>
                <c:pt idx="554">
                  <c:v>0.33565406249545049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0.46522335647750879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0.47262285879696719</c:v>
                </c:pt>
                <c:pt idx="564">
                  <c:v>0</c:v>
                </c:pt>
                <c:pt idx="565">
                  <c:v>0.54336649305332685</c:v>
                </c:pt>
                <c:pt idx="566">
                  <c:v>0.59152068286493886</c:v>
                </c:pt>
                <c:pt idx="567">
                  <c:v>0</c:v>
                </c:pt>
                <c:pt idx="568">
                  <c:v>1.2174686342550558</c:v>
                </c:pt>
                <c:pt idx="569">
                  <c:v>0</c:v>
                </c:pt>
                <c:pt idx="570">
                  <c:v>0.59824182870215736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0.4650444444414461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0.43979129629587987</c:v>
                </c:pt>
                <c:pt idx="584">
                  <c:v>0.42493402778200107</c:v>
                </c:pt>
                <c:pt idx="585">
                  <c:v>0.45089553241268732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0.43015430555533385</c:v>
                </c:pt>
                <c:pt idx="593">
                  <c:v>0</c:v>
                </c:pt>
                <c:pt idx="594">
                  <c:v>0.4289027314807754</c:v>
                </c:pt>
                <c:pt idx="595">
                  <c:v>0</c:v>
                </c:pt>
                <c:pt idx="596">
                  <c:v>0</c:v>
                </c:pt>
                <c:pt idx="597">
                  <c:v>0.80308219907601597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0.40843696759839077</c:v>
                </c:pt>
                <c:pt idx="606">
                  <c:v>0.74495163194660563</c:v>
                </c:pt>
                <c:pt idx="607">
                  <c:v>0.44692438657511957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0.395167025468254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0.44174346065119607</c:v>
                </c:pt>
                <c:pt idx="620">
                  <c:v>0</c:v>
                </c:pt>
                <c:pt idx="621">
                  <c:v>0.37408386573952157</c:v>
                </c:pt>
                <c:pt idx="622">
                  <c:v>0</c:v>
                </c:pt>
                <c:pt idx="623">
                  <c:v>0.37492299768928206</c:v>
                </c:pt>
                <c:pt idx="624">
                  <c:v>0.37799579861166421</c:v>
                </c:pt>
                <c:pt idx="625">
                  <c:v>0</c:v>
                </c:pt>
                <c:pt idx="626">
                  <c:v>7.3848240739607718E-2</c:v>
                </c:pt>
                <c:pt idx="627">
                  <c:v>0.32204253472445998</c:v>
                </c:pt>
                <c:pt idx="628">
                  <c:v>0</c:v>
                </c:pt>
                <c:pt idx="629">
                  <c:v>9.563572917249985E-2</c:v>
                </c:pt>
                <c:pt idx="630">
                  <c:v>0.16685359954135492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2.9077800922095776E-2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0.26294719908037223</c:v>
                </c:pt>
                <c:pt idx="650">
                  <c:v>0.92320920139172813</c:v>
                </c:pt>
                <c:pt idx="651">
                  <c:v>3.038274849539448</c:v>
                </c:pt>
                <c:pt idx="652">
                  <c:v>0</c:v>
                </c:pt>
                <c:pt idx="653">
                  <c:v>0.60874616898217937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0.13515270833886461</c:v>
                </c:pt>
                <c:pt idx="662">
                  <c:v>0</c:v>
                </c:pt>
                <c:pt idx="663">
                  <c:v>0.66417113425995922</c:v>
                </c:pt>
                <c:pt idx="664">
                  <c:v>0</c:v>
                </c:pt>
                <c:pt idx="665">
                  <c:v>0.11466743054916151</c:v>
                </c:pt>
                <c:pt idx="666">
                  <c:v>0.27058920139097609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0.1436679513863055</c:v>
                </c:pt>
                <c:pt idx="671">
                  <c:v>0.19509960647701519</c:v>
                </c:pt>
                <c:pt idx="672">
                  <c:v>0.4173730439870269</c:v>
                </c:pt>
                <c:pt idx="673">
                  <c:v>0</c:v>
                </c:pt>
                <c:pt idx="674">
                  <c:v>0</c:v>
                </c:pt>
                <c:pt idx="675">
                  <c:v>0.23020436342631001</c:v>
                </c:pt>
                <c:pt idx="676">
                  <c:v>0.6507117939836462</c:v>
                </c:pt>
                <c:pt idx="677">
                  <c:v>0</c:v>
                </c:pt>
                <c:pt idx="678">
                  <c:v>2.9845484143515932</c:v>
                </c:pt>
                <c:pt idx="679">
                  <c:v>1.6293453472244437</c:v>
                </c:pt>
                <c:pt idx="680">
                  <c:v>0</c:v>
                </c:pt>
                <c:pt idx="681">
                  <c:v>0</c:v>
                </c:pt>
                <c:pt idx="682">
                  <c:v>6.9783321763679851E-2</c:v>
                </c:pt>
                <c:pt idx="683">
                  <c:v>0.25242446759511949</c:v>
                </c:pt>
                <c:pt idx="684">
                  <c:v>7.4053206015378237E-2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7.1441388892708346E-2</c:v>
                </c:pt>
                <c:pt idx="698">
                  <c:v>8.5512326390016824E-2</c:v>
                </c:pt>
                <c:pt idx="699">
                  <c:v>7.9297951386251952E-2</c:v>
                </c:pt>
                <c:pt idx="700">
                  <c:v>0</c:v>
                </c:pt>
                <c:pt idx="701">
                  <c:v>0.1030634027774795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7.6020034728571773E-2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0.24003888889274094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9.0927800920326263E-2</c:v>
                </c:pt>
                <c:pt idx="725">
                  <c:v>0</c:v>
                </c:pt>
                <c:pt idx="726">
                  <c:v>0</c:v>
                </c:pt>
                <c:pt idx="727">
                  <c:v>0.18345016203966225</c:v>
                </c:pt>
                <c:pt idx="728">
                  <c:v>7.8574722225312144E-2</c:v>
                </c:pt>
                <c:pt idx="729">
                  <c:v>0.79112052083655726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0.14032006944034947</c:v>
                </c:pt>
                <c:pt idx="734">
                  <c:v>0.47146870369761018</c:v>
                </c:pt>
                <c:pt idx="735">
                  <c:v>0.34996997685084352</c:v>
                </c:pt>
                <c:pt idx="736">
                  <c:v>0.40355034722597338</c:v>
                </c:pt>
                <c:pt idx="737">
                  <c:v>1.2321683680565911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0.31113540509250015</c:v>
                </c:pt>
                <c:pt idx="742">
                  <c:v>3.039573298607138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9.0688865740958136E-2</c:v>
                </c:pt>
                <c:pt idx="756">
                  <c:v>0</c:v>
                </c:pt>
                <c:pt idx="757">
                  <c:v>0</c:v>
                </c:pt>
                <c:pt idx="758">
                  <c:v>8.2019027773640119E-2</c:v>
                </c:pt>
                <c:pt idx="759">
                  <c:v>0.50830568287346978</c:v>
                </c:pt>
                <c:pt idx="760">
                  <c:v>0</c:v>
                </c:pt>
                <c:pt idx="761">
                  <c:v>0</c:v>
                </c:pt>
                <c:pt idx="762">
                  <c:v>0.18956023148348322</c:v>
                </c:pt>
                <c:pt idx="763">
                  <c:v>0</c:v>
                </c:pt>
                <c:pt idx="764">
                  <c:v>0</c:v>
                </c:pt>
                <c:pt idx="765">
                  <c:v>1.4320675694470992</c:v>
                </c:pt>
                <c:pt idx="766">
                  <c:v>0</c:v>
                </c:pt>
                <c:pt idx="767">
                  <c:v>0</c:v>
                </c:pt>
                <c:pt idx="768">
                  <c:v>1.4389139699051157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1.2889810069464147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1.9191117476802901</c:v>
                </c:pt>
                <c:pt idx="796">
                  <c:v>1.1916935416666092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0.44864839120418765</c:v>
                </c:pt>
                <c:pt idx="801">
                  <c:v>0.18374949074495817</c:v>
                </c:pt>
                <c:pt idx="802">
                  <c:v>0</c:v>
                </c:pt>
                <c:pt idx="803">
                  <c:v>0</c:v>
                </c:pt>
                <c:pt idx="804">
                  <c:v>0.35665693287592148</c:v>
                </c:pt>
                <c:pt idx="805">
                  <c:v>0.33310153935599374</c:v>
                </c:pt>
                <c:pt idx="806">
                  <c:v>0.3112697569449665</c:v>
                </c:pt>
                <c:pt idx="807">
                  <c:v>0.25450552083202638</c:v>
                </c:pt>
                <c:pt idx="808">
                  <c:v>0.30081432870065328</c:v>
                </c:pt>
                <c:pt idx="809">
                  <c:v>0.26944997684768168</c:v>
                </c:pt>
                <c:pt idx="810">
                  <c:v>0</c:v>
                </c:pt>
                <c:pt idx="811">
                  <c:v>0.15319952546269633</c:v>
                </c:pt>
                <c:pt idx="812">
                  <c:v>8.673556712892605E-2</c:v>
                </c:pt>
                <c:pt idx="813">
                  <c:v>0.1139282754593296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7.7157592590083368E-2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6.6225034715898801E-2</c:v>
                </c:pt>
                <c:pt idx="827">
                  <c:v>0</c:v>
                </c:pt>
                <c:pt idx="828">
                  <c:v>0</c:v>
                </c:pt>
                <c:pt idx="829">
                  <c:v>0.23233137730858289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0.28508625000540633</c:v>
                </c:pt>
                <c:pt idx="839">
                  <c:v>0.85973547453613719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0.14549725694814697</c:v>
                </c:pt>
                <c:pt idx="846">
                  <c:v>0.32173137731297174</c:v>
                </c:pt>
                <c:pt idx="847">
                  <c:v>0.57976745370251592</c:v>
                </c:pt>
                <c:pt idx="848">
                  <c:v>0.28713163194333902</c:v>
                </c:pt>
                <c:pt idx="849">
                  <c:v>0.54371328703564359</c:v>
                </c:pt>
                <c:pt idx="850">
                  <c:v>0</c:v>
                </c:pt>
                <c:pt idx="851">
                  <c:v>6.5240486117545515E-2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0.97680143518664408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5.3201689821435139E-2</c:v>
                </c:pt>
                <c:pt idx="912">
                  <c:v>1.3790222800889751</c:v>
                </c:pt>
                <c:pt idx="913">
                  <c:v>0</c:v>
                </c:pt>
                <c:pt idx="914">
                  <c:v>0</c:v>
                </c:pt>
                <c:pt idx="915">
                  <c:v>0.94466179398295935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7.4625173612730578E-2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0.13929401620407589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8.3038125005259644E-2</c:v>
                </c:pt>
                <c:pt idx="932">
                  <c:v>7.6813888888864312E-2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0.17060619212861639</c:v>
                </c:pt>
                <c:pt idx="938">
                  <c:v>0</c:v>
                </c:pt>
                <c:pt idx="939">
                  <c:v>0.10890971064509358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0.33921903934970032</c:v>
                </c:pt>
                <c:pt idx="944">
                  <c:v>0.10181817129341653</c:v>
                </c:pt>
                <c:pt idx="945">
                  <c:v>7.0220069443166722E-2</c:v>
                </c:pt>
                <c:pt idx="946">
                  <c:v>7.3060810180322733E-2</c:v>
                </c:pt>
                <c:pt idx="947">
                  <c:v>8.2674548611976206E-2</c:v>
                </c:pt>
                <c:pt idx="948">
                  <c:v>8.8005254627205431E-2</c:v>
                </c:pt>
                <c:pt idx="949">
                  <c:v>0</c:v>
                </c:pt>
                <c:pt idx="950">
                  <c:v>0.1433786805573618</c:v>
                </c:pt>
                <c:pt idx="951">
                  <c:v>0</c:v>
                </c:pt>
                <c:pt idx="952">
                  <c:v>0.24291680555325001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0.38917821759241633</c:v>
                </c:pt>
                <c:pt idx="962">
                  <c:v>0</c:v>
                </c:pt>
                <c:pt idx="963">
                  <c:v>0.36775731481611729</c:v>
                </c:pt>
                <c:pt idx="964">
                  <c:v>0.36453101852384862</c:v>
                </c:pt>
                <c:pt idx="965">
                  <c:v>0</c:v>
                </c:pt>
                <c:pt idx="966">
                  <c:v>0</c:v>
                </c:pt>
                <c:pt idx="967">
                  <c:v>0.33569289351726184</c:v>
                </c:pt>
                <c:pt idx="968">
                  <c:v>0</c:v>
                </c:pt>
                <c:pt idx="969">
                  <c:v>0</c:v>
                </c:pt>
                <c:pt idx="970">
                  <c:v>6.6969594903639518E-2</c:v>
                </c:pt>
                <c:pt idx="971">
                  <c:v>0</c:v>
                </c:pt>
                <c:pt idx="972">
                  <c:v>0</c:v>
                </c:pt>
                <c:pt idx="973">
                  <c:v>0.10161797453474719</c:v>
                </c:pt>
                <c:pt idx="974">
                  <c:v>0</c:v>
                </c:pt>
                <c:pt idx="975">
                  <c:v>0.10509427083161427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0.18205200231750496</c:v>
                </c:pt>
                <c:pt idx="980">
                  <c:v>0.14973493055731524</c:v>
                </c:pt>
                <c:pt idx="981">
                  <c:v>0.16403982639167225</c:v>
                </c:pt>
                <c:pt idx="982">
                  <c:v>0.16502861111075617</c:v>
                </c:pt>
                <c:pt idx="983">
                  <c:v>0</c:v>
                </c:pt>
                <c:pt idx="984">
                  <c:v>0.10603946758783422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0.16634884259838145</c:v>
                </c:pt>
                <c:pt idx="990">
                  <c:v>0</c:v>
                </c:pt>
                <c:pt idx="991">
                  <c:v>0</c:v>
                </c:pt>
                <c:pt idx="992">
                  <c:v>0.13358893518307013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7.8153518523322418E-2</c:v>
                </c:pt>
                <c:pt idx="998">
                  <c:v>7.2477557871025056E-2</c:v>
                </c:pt>
                <c:pt idx="999">
                  <c:v>8.6671215278329328E-2</c:v>
                </c:pt>
                <c:pt idx="1000">
                  <c:v>0</c:v>
                </c:pt>
                <c:pt idx="1001">
                  <c:v>8.1827893518493511E-2</c:v>
                </c:pt>
                <c:pt idx="1002">
                  <c:v>7.5242314815113787E-2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7.2953414353833068E-2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8.7942627309530508E-2</c:v>
                </c:pt>
                <c:pt idx="1040">
                  <c:v>7.6693865739798639E-2</c:v>
                </c:pt>
                <c:pt idx="1041">
                  <c:v>7.8058125000097789E-2</c:v>
                </c:pt>
                <c:pt idx="1042">
                  <c:v>7.9476539351162501E-2</c:v>
                </c:pt>
                <c:pt idx="1043">
                  <c:v>0</c:v>
                </c:pt>
                <c:pt idx="1044">
                  <c:v>0</c:v>
                </c:pt>
                <c:pt idx="1045">
                  <c:v>6.9798750002519228E-2</c:v>
                </c:pt>
                <c:pt idx="1046">
                  <c:v>7.153447916789446E-2</c:v>
                </c:pt>
                <c:pt idx="1047">
                  <c:v>7.7274120369111188E-2</c:v>
                </c:pt>
                <c:pt idx="1048">
                  <c:v>7.5333344910177402E-2</c:v>
                </c:pt>
                <c:pt idx="1049">
                  <c:v>8.2516400463646278E-2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7.1958553242438938E-2</c:v>
                </c:pt>
                <c:pt idx="1055">
                  <c:v>7.3070138889306691E-2</c:v>
                </c:pt>
                <c:pt idx="1056">
                  <c:v>0</c:v>
                </c:pt>
                <c:pt idx="1057">
                  <c:v>8.1480381944857072E-2</c:v>
                </c:pt>
                <c:pt idx="1058">
                  <c:v>0</c:v>
                </c:pt>
                <c:pt idx="1059">
                  <c:v>8.9393043977906927E-2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0.12010788194311317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7.1605775461648591E-2</c:v>
                </c:pt>
                <c:pt idx="1086">
                  <c:v>0</c:v>
                </c:pt>
                <c:pt idx="1087">
                  <c:v>7.864377315127058E-2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8.0361851854831912E-2</c:v>
                </c:pt>
                <c:pt idx="1095">
                  <c:v>0</c:v>
                </c:pt>
                <c:pt idx="1096">
                  <c:v>0.11694016203546198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3.5423265162025928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2.7276495949045056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0.1614810069440864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7.9830011571175419E-2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6.6975289351830725E-2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9.0931412036297843E-2</c:v>
                </c:pt>
                <c:pt idx="1285">
                  <c:v>9.8091539352026302E-2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8.2177870375744533E-2</c:v>
                </c:pt>
                <c:pt idx="1291">
                  <c:v>0</c:v>
                </c:pt>
                <c:pt idx="1292">
                  <c:v>0</c:v>
                </c:pt>
                <c:pt idx="1293">
                  <c:v>1.0250937615710427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7.0949745364487171E-2</c:v>
                </c:pt>
                <c:pt idx="1308">
                  <c:v>0.40228987268346827</c:v>
                </c:pt>
                <c:pt idx="1309">
                  <c:v>0.40328583333757706</c:v>
                </c:pt>
                <c:pt idx="1310">
                  <c:v>0.11910508101573214</c:v>
                </c:pt>
                <c:pt idx="1311">
                  <c:v>0.43464898148522479</c:v>
                </c:pt>
                <c:pt idx="1312">
                  <c:v>0</c:v>
                </c:pt>
                <c:pt idx="1313">
                  <c:v>0.39866422453633277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0.12004656250064727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0.4958424652722897</c:v>
                </c:pt>
                <c:pt idx="1325">
                  <c:v>0</c:v>
                </c:pt>
                <c:pt idx="1326">
                  <c:v>0.49568642360827653</c:v>
                </c:pt>
                <c:pt idx="1327">
                  <c:v>0</c:v>
                </c:pt>
                <c:pt idx="1328">
                  <c:v>0.92839253471902339</c:v>
                </c:pt>
                <c:pt idx="1329">
                  <c:v>0</c:v>
                </c:pt>
                <c:pt idx="1330">
                  <c:v>0.45656910879915813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7.7839490739279427E-2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0.28533482638886198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9.4568611115391832E-2</c:v>
                </c:pt>
                <c:pt idx="1366">
                  <c:v>0</c:v>
                </c:pt>
                <c:pt idx="1367">
                  <c:v>0</c:v>
                </c:pt>
                <c:pt idx="1368">
                  <c:v>7.7457754625356756E-2</c:v>
                </c:pt>
                <c:pt idx="1369">
                  <c:v>8.5718344911583699E-2</c:v>
                </c:pt>
                <c:pt idx="1370">
                  <c:v>0</c:v>
                </c:pt>
                <c:pt idx="1371">
                  <c:v>0</c:v>
                </c:pt>
                <c:pt idx="1372">
                  <c:v>8.2650613425357733E-2</c:v>
                </c:pt>
                <c:pt idx="1373">
                  <c:v>7.5984791663358919E-2</c:v>
                </c:pt>
                <c:pt idx="1374">
                  <c:v>0</c:v>
                </c:pt>
                <c:pt idx="1375">
                  <c:v>0</c:v>
                </c:pt>
                <c:pt idx="1376">
                  <c:v>7.9362280092027504E-2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0.12773450231179595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0.22215689814765938</c:v>
                </c:pt>
                <c:pt idx="1392">
                  <c:v>0.18498549768264638</c:v>
                </c:pt>
                <c:pt idx="1393">
                  <c:v>0.88436782407370629</c:v>
                </c:pt>
                <c:pt idx="1394">
                  <c:v>7.1132152777863666E-2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7.8187847226217855E-2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1.5096424421280972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2.0224970023191418</c:v>
                </c:pt>
                <c:pt idx="1415">
                  <c:v>0.14190526620222954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0.16830810184910661</c:v>
                </c:pt>
                <c:pt idx="1422">
                  <c:v>0.19397223379928619</c:v>
                </c:pt>
                <c:pt idx="1423">
                  <c:v>0.189856319440878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1.0014422337990254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8.7348101857060101E-2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8.089596065110527E-2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9.5905300928279757E-2</c:v>
                </c:pt>
                <c:pt idx="1446">
                  <c:v>8.9566307869972661E-2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8.1586215274001006E-2</c:v>
                </c:pt>
                <c:pt idx="1452">
                  <c:v>0</c:v>
                </c:pt>
                <c:pt idx="1453">
                  <c:v>6.8103229168627877E-2</c:v>
                </c:pt>
                <c:pt idx="1454">
                  <c:v>7.5387615739600733E-2</c:v>
                </c:pt>
                <c:pt idx="1455">
                  <c:v>0.89131785879726522</c:v>
                </c:pt>
                <c:pt idx="1456">
                  <c:v>0</c:v>
                </c:pt>
                <c:pt idx="1457">
                  <c:v>7.2443472228769679E-2</c:v>
                </c:pt>
                <c:pt idx="1458">
                  <c:v>0.49848322916659527</c:v>
                </c:pt>
                <c:pt idx="1459">
                  <c:v>0</c:v>
                </c:pt>
                <c:pt idx="1460">
                  <c:v>0</c:v>
                </c:pt>
                <c:pt idx="1461">
                  <c:v>7.5049849539936986E-2</c:v>
                </c:pt>
                <c:pt idx="1462">
                  <c:v>7.0382962963776663E-2</c:v>
                </c:pt>
                <c:pt idx="1463">
                  <c:v>7.9709363424626645E-2</c:v>
                </c:pt>
                <c:pt idx="1464">
                  <c:v>7.4458275463257451E-2</c:v>
                </c:pt>
                <c:pt idx="1465">
                  <c:v>7.4437951392610557E-2</c:v>
                </c:pt>
                <c:pt idx="1466">
                  <c:v>0.11278056712762918</c:v>
                </c:pt>
                <c:pt idx="1467">
                  <c:v>0.11147618055838393</c:v>
                </c:pt>
                <c:pt idx="1468">
                  <c:v>0.10681171296891989</c:v>
                </c:pt>
                <c:pt idx="1469">
                  <c:v>0.15689031250076368</c:v>
                </c:pt>
                <c:pt idx="1470">
                  <c:v>0</c:v>
                </c:pt>
                <c:pt idx="1471">
                  <c:v>0.14103934028389631</c:v>
                </c:pt>
                <c:pt idx="1472">
                  <c:v>0.16008831018552883</c:v>
                </c:pt>
                <c:pt idx="1473">
                  <c:v>0.16770972222730052</c:v>
                </c:pt>
                <c:pt idx="1474">
                  <c:v>0.14527104167063953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0.16240248842223082</c:v>
                </c:pt>
                <c:pt idx="1480">
                  <c:v>0.16061761574383127</c:v>
                </c:pt>
                <c:pt idx="1481">
                  <c:v>0.19096189815172693</c:v>
                </c:pt>
                <c:pt idx="1482">
                  <c:v>0</c:v>
                </c:pt>
                <c:pt idx="1483">
                  <c:v>0.79865918981522555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0.97781715277960757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0.13543731482059229</c:v>
                </c:pt>
                <c:pt idx="1492">
                  <c:v>0.94902049768279539</c:v>
                </c:pt>
                <c:pt idx="1493">
                  <c:v>8.8600752314960118E-2</c:v>
                </c:pt>
                <c:pt idx="1494">
                  <c:v>0</c:v>
                </c:pt>
                <c:pt idx="1495">
                  <c:v>7.8871006946428679E-2</c:v>
                </c:pt>
                <c:pt idx="1496">
                  <c:v>0.10293129629280884</c:v>
                </c:pt>
                <c:pt idx="1497">
                  <c:v>0</c:v>
                </c:pt>
                <c:pt idx="1498">
                  <c:v>0.11260744212631835</c:v>
                </c:pt>
                <c:pt idx="1499">
                  <c:v>0</c:v>
                </c:pt>
                <c:pt idx="1500">
                  <c:v>1.9396130902750883</c:v>
                </c:pt>
                <c:pt idx="1501">
                  <c:v>0.95917170139000518</c:v>
                </c:pt>
                <c:pt idx="1502">
                  <c:v>0</c:v>
                </c:pt>
                <c:pt idx="1503">
                  <c:v>0.43065358795865905</c:v>
                </c:pt>
                <c:pt idx="1504">
                  <c:v>6.6159768517536577E-2</c:v>
                </c:pt>
                <c:pt idx="1505">
                  <c:v>0.2484567592618987</c:v>
                </c:pt>
                <c:pt idx="1506">
                  <c:v>0.14350611111149192</c:v>
                </c:pt>
                <c:pt idx="1507">
                  <c:v>0.17759501157706836</c:v>
                </c:pt>
                <c:pt idx="1508">
                  <c:v>0</c:v>
                </c:pt>
                <c:pt idx="1509">
                  <c:v>0.93538472222280689</c:v>
                </c:pt>
                <c:pt idx="1510">
                  <c:v>1.0751871875036159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7.9354513887665235E-2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0.15388880787213566</c:v>
                </c:pt>
                <c:pt idx="1560">
                  <c:v>0.10522209490591194</c:v>
                </c:pt>
                <c:pt idx="1561">
                  <c:v>8.4649907403218094E-2</c:v>
                </c:pt>
                <c:pt idx="1562">
                  <c:v>0</c:v>
                </c:pt>
                <c:pt idx="1563">
                  <c:v>7.1806597225076985E-2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7.8664733795449138E-2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0.15183247685490642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7.7562812497490086E-2</c:v>
                </c:pt>
                <c:pt idx="1622">
                  <c:v>8.0519432871369645E-2</c:v>
                </c:pt>
                <c:pt idx="1623">
                  <c:v>7.6857303247379605E-2</c:v>
                </c:pt>
                <c:pt idx="1624">
                  <c:v>7.7006597224681173E-2</c:v>
                </c:pt>
                <c:pt idx="1625">
                  <c:v>7.4235046296962537E-2</c:v>
                </c:pt>
                <c:pt idx="1626">
                  <c:v>0</c:v>
                </c:pt>
                <c:pt idx="1627">
                  <c:v>0</c:v>
                </c:pt>
                <c:pt idx="1628">
                  <c:v>7.1543148151249625E-2</c:v>
                </c:pt>
                <c:pt idx="1629">
                  <c:v>7.1250590277486481E-2</c:v>
                </c:pt>
                <c:pt idx="1630">
                  <c:v>7.9809606482740492E-2</c:v>
                </c:pt>
                <c:pt idx="1631">
                  <c:v>7.7292766203754582E-2</c:v>
                </c:pt>
                <c:pt idx="1632">
                  <c:v>0</c:v>
                </c:pt>
                <c:pt idx="1633">
                  <c:v>8.2082407403504476E-2</c:v>
                </c:pt>
                <c:pt idx="1634">
                  <c:v>7.8237453701149207E-2</c:v>
                </c:pt>
                <c:pt idx="1635">
                  <c:v>0</c:v>
                </c:pt>
                <c:pt idx="1636">
                  <c:v>7.9864756946335547E-2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7.4226990735041909E-2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7.4965671301470138E-2</c:v>
                </c:pt>
                <c:pt idx="1651">
                  <c:v>0</c:v>
                </c:pt>
                <c:pt idx="1652">
                  <c:v>0</c:v>
                </c:pt>
                <c:pt idx="1653">
                  <c:v>7.5279537042661104E-2</c:v>
                </c:pt>
                <c:pt idx="1654">
                  <c:v>7.5174907411565073E-2</c:v>
                </c:pt>
                <c:pt idx="1655">
                  <c:v>0.67678792824153788</c:v>
                </c:pt>
                <c:pt idx="1656">
                  <c:v>7.6002199071808718E-2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7.5831458329048473E-2</c:v>
                </c:pt>
                <c:pt idx="1661">
                  <c:v>0</c:v>
                </c:pt>
                <c:pt idx="1662">
                  <c:v>0</c:v>
                </c:pt>
                <c:pt idx="1663">
                  <c:v>9.1903020838799421E-2</c:v>
                </c:pt>
                <c:pt idx="1664">
                  <c:v>0</c:v>
                </c:pt>
                <c:pt idx="1665">
                  <c:v>7.5433414349390659E-2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0.26446214120369405</c:v>
                </c:pt>
                <c:pt idx="1670">
                  <c:v>0</c:v>
                </c:pt>
                <c:pt idx="1671">
                  <c:v>0</c:v>
                </c:pt>
                <c:pt idx="1672">
                  <c:v>0.10488021990749985</c:v>
                </c:pt>
                <c:pt idx="1673">
                  <c:v>0</c:v>
                </c:pt>
                <c:pt idx="1674">
                  <c:v>0</c:v>
                </c:pt>
                <c:pt idx="1675">
                  <c:v>9.4876238428696524E-2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0.11094539352052379</c:v>
                </c:pt>
                <c:pt idx="1682">
                  <c:v>0.72071386573952623</c:v>
                </c:pt>
                <c:pt idx="1683">
                  <c:v>0.10368534722510958</c:v>
                </c:pt>
                <c:pt idx="1684">
                  <c:v>8.7137164351588581E-2</c:v>
                </c:pt>
                <c:pt idx="1685">
                  <c:v>8.8398240739479661E-2</c:v>
                </c:pt>
                <c:pt idx="1686">
                  <c:v>8.6166956018132623E-2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0.10068612268514698</c:v>
                </c:pt>
                <c:pt idx="1699">
                  <c:v>9.6376238427183125E-2</c:v>
                </c:pt>
                <c:pt idx="1700">
                  <c:v>0.13319510416476987</c:v>
                </c:pt>
                <c:pt idx="1701">
                  <c:v>0.11475706018245546</c:v>
                </c:pt>
                <c:pt idx="1702">
                  <c:v>0.12468304397771135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9.109650462778518E-2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0.17031381944252644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0.11615420138696209</c:v>
                </c:pt>
                <c:pt idx="1745">
                  <c:v>0</c:v>
                </c:pt>
                <c:pt idx="1746">
                  <c:v>0.15297840278071817</c:v>
                </c:pt>
                <c:pt idx="1747">
                  <c:v>0</c:v>
                </c:pt>
                <c:pt idx="1748">
                  <c:v>0.13080714119860204</c:v>
                </c:pt>
                <c:pt idx="1749">
                  <c:v>0</c:v>
                </c:pt>
                <c:pt idx="1750">
                  <c:v>9.0636863431427628E-2</c:v>
                </c:pt>
                <c:pt idx="1751">
                  <c:v>8.8905567128676921E-2</c:v>
                </c:pt>
                <c:pt idx="1752">
                  <c:v>0</c:v>
                </c:pt>
                <c:pt idx="1753">
                  <c:v>8.6061296293337364E-2</c:v>
                </c:pt>
                <c:pt idx="1754">
                  <c:v>8.0456666670215782E-2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9.2562650461331941E-2</c:v>
                </c:pt>
                <c:pt idx="1760">
                  <c:v>8.4776932868408039E-2</c:v>
                </c:pt>
                <c:pt idx="1761">
                  <c:v>0</c:v>
                </c:pt>
                <c:pt idx="1762">
                  <c:v>0.11745281250478001</c:v>
                </c:pt>
                <c:pt idx="1763">
                  <c:v>0</c:v>
                </c:pt>
                <c:pt idx="1764">
                  <c:v>0</c:v>
                </c:pt>
                <c:pt idx="1765">
                  <c:v>0.95586723379528848</c:v>
                </c:pt>
                <c:pt idx="1766">
                  <c:v>0</c:v>
                </c:pt>
                <c:pt idx="1767">
                  <c:v>0</c:v>
                </c:pt>
                <c:pt idx="1768">
                  <c:v>0.10973835648474051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9.3690520836389624E-2</c:v>
                </c:pt>
                <c:pt idx="1774">
                  <c:v>0</c:v>
                </c:pt>
                <c:pt idx="1775">
                  <c:v>7.9718495369888842E-2</c:v>
                </c:pt>
                <c:pt idx="1776">
                  <c:v>0.76660069444187684</c:v>
                </c:pt>
                <c:pt idx="1777">
                  <c:v>0.11799662037083181</c:v>
                </c:pt>
                <c:pt idx="1778">
                  <c:v>0.14443880787439412</c:v>
                </c:pt>
                <c:pt idx="1779">
                  <c:v>0.19500805555435363</c:v>
                </c:pt>
                <c:pt idx="1780">
                  <c:v>8.6538275463681202E-2</c:v>
                </c:pt>
                <c:pt idx="1781">
                  <c:v>9.1032314812764525E-2</c:v>
                </c:pt>
                <c:pt idx="1782">
                  <c:v>0.78799349536711816</c:v>
                </c:pt>
                <c:pt idx="1783">
                  <c:v>9.9826574078178965E-2</c:v>
                </c:pt>
                <c:pt idx="1784">
                  <c:v>0.78813025463023223</c:v>
                </c:pt>
                <c:pt idx="1785">
                  <c:v>0.12392005787114613</c:v>
                </c:pt>
                <c:pt idx="1786">
                  <c:v>0.12757082175812684</c:v>
                </c:pt>
                <c:pt idx="1787">
                  <c:v>0</c:v>
                </c:pt>
                <c:pt idx="1788">
                  <c:v>0</c:v>
                </c:pt>
                <c:pt idx="1789">
                  <c:v>0.1752768981459667</c:v>
                </c:pt>
                <c:pt idx="1790">
                  <c:v>0.1883203009274439</c:v>
                </c:pt>
                <c:pt idx="1791">
                  <c:v>0.19883739583747229</c:v>
                </c:pt>
                <c:pt idx="1792">
                  <c:v>0.20466645833221264</c:v>
                </c:pt>
                <c:pt idx="1793">
                  <c:v>0</c:v>
                </c:pt>
                <c:pt idx="1794">
                  <c:v>0.19925623842573259</c:v>
                </c:pt>
                <c:pt idx="1795">
                  <c:v>0.183706863426778</c:v>
                </c:pt>
                <c:pt idx="1796">
                  <c:v>0</c:v>
                </c:pt>
                <c:pt idx="1797">
                  <c:v>0</c:v>
                </c:pt>
                <c:pt idx="1798">
                  <c:v>8.924495370592922E-2</c:v>
                </c:pt>
                <c:pt idx="1799">
                  <c:v>7.6421122685133014E-2</c:v>
                </c:pt>
                <c:pt idx="1800">
                  <c:v>0</c:v>
                </c:pt>
                <c:pt idx="1801">
                  <c:v>0.10543232638883637</c:v>
                </c:pt>
                <c:pt idx="1802">
                  <c:v>0.11146776620444143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0.92479686342994682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0.10122341435635462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8.6424259265186265E-2</c:v>
                </c:pt>
                <c:pt idx="1820">
                  <c:v>8.457103009277489E-2</c:v>
                </c:pt>
                <c:pt idx="1821">
                  <c:v>0</c:v>
                </c:pt>
                <c:pt idx="1822">
                  <c:v>8.233199073583819E-2</c:v>
                </c:pt>
                <c:pt idx="1823">
                  <c:v>0.57011346064973623</c:v>
                </c:pt>
                <c:pt idx="1824">
                  <c:v>0.45619599537167232</c:v>
                </c:pt>
                <c:pt idx="1825">
                  <c:v>0</c:v>
                </c:pt>
                <c:pt idx="1826">
                  <c:v>0</c:v>
                </c:pt>
                <c:pt idx="1827">
                  <c:v>9.0029525468708016E-2</c:v>
                </c:pt>
                <c:pt idx="1828">
                  <c:v>0</c:v>
                </c:pt>
                <c:pt idx="1829">
                  <c:v>0</c:v>
                </c:pt>
                <c:pt idx="1830">
                  <c:v>9.0971874997194391E-2</c:v>
                </c:pt>
                <c:pt idx="1831">
                  <c:v>9.2063981479441281E-2</c:v>
                </c:pt>
                <c:pt idx="1832">
                  <c:v>8.364655092736939E-2</c:v>
                </c:pt>
                <c:pt idx="1833">
                  <c:v>0</c:v>
                </c:pt>
                <c:pt idx="1834">
                  <c:v>0</c:v>
                </c:pt>
                <c:pt idx="1835">
                  <c:v>8.5197719905409031E-2</c:v>
                </c:pt>
                <c:pt idx="1836">
                  <c:v>8.4763368053245358E-2</c:v>
                </c:pt>
                <c:pt idx="1837">
                  <c:v>0.90899290508968988</c:v>
                </c:pt>
                <c:pt idx="1838">
                  <c:v>8.8211793983646203E-2</c:v>
                </c:pt>
                <c:pt idx="1839">
                  <c:v>0</c:v>
                </c:pt>
                <c:pt idx="1840">
                  <c:v>0</c:v>
                </c:pt>
                <c:pt idx="1841">
                  <c:v>8.3287199071492068E-2</c:v>
                </c:pt>
                <c:pt idx="1842">
                  <c:v>8.5151678234979045E-2</c:v>
                </c:pt>
                <c:pt idx="1843">
                  <c:v>0.40718811342958361</c:v>
                </c:pt>
                <c:pt idx="1844">
                  <c:v>8.7197094901057426E-2</c:v>
                </c:pt>
                <c:pt idx="1845">
                  <c:v>0.11329265046515502</c:v>
                </c:pt>
                <c:pt idx="1846">
                  <c:v>8.1581793987425044E-2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8.370072917023208E-2</c:v>
                </c:pt>
                <c:pt idx="1855">
                  <c:v>0</c:v>
                </c:pt>
                <c:pt idx="1856">
                  <c:v>0</c:v>
                </c:pt>
                <c:pt idx="1857">
                  <c:v>8.0421053244208451E-2</c:v>
                </c:pt>
                <c:pt idx="1858">
                  <c:v>0</c:v>
                </c:pt>
                <c:pt idx="1859">
                  <c:v>9.2541377314773854E-2</c:v>
                </c:pt>
                <c:pt idx="1860">
                  <c:v>8.5895844902552199E-2</c:v>
                </c:pt>
                <c:pt idx="1861">
                  <c:v>8.5202789348841179E-2</c:v>
                </c:pt>
                <c:pt idx="1862">
                  <c:v>0</c:v>
                </c:pt>
                <c:pt idx="1863">
                  <c:v>8.0432812501385342E-2</c:v>
                </c:pt>
                <c:pt idx="1864">
                  <c:v>0.97227618055330822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8.4066018520388752E-2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0.7570096990748425</c:v>
                </c:pt>
                <c:pt idx="1892">
                  <c:v>0.1308421527792234</c:v>
                </c:pt>
                <c:pt idx="1893">
                  <c:v>0</c:v>
                </c:pt>
                <c:pt idx="1894">
                  <c:v>0.15523707176180324</c:v>
                </c:pt>
                <c:pt idx="1895">
                  <c:v>0</c:v>
                </c:pt>
                <c:pt idx="1896">
                  <c:v>0</c:v>
                </c:pt>
                <c:pt idx="1897">
                  <c:v>0.22381310184573522</c:v>
                </c:pt>
                <c:pt idx="1898">
                  <c:v>0.14928773148130858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0.11319137731334195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0.95165901620202931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0.2015204398194328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0.10359212963521713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4.8701764351862948</c:v>
                </c:pt>
                <c:pt idx="1936">
                  <c:v>1.4528437384215067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1.5049551041665836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0.99606896990735549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0.84138414351764368</c:v>
                </c:pt>
                <c:pt idx="1965">
                  <c:v>8.9311030096723698E-2</c:v>
                </c:pt>
                <c:pt idx="1966">
                  <c:v>0</c:v>
                </c:pt>
                <c:pt idx="1967">
                  <c:v>0.79989300925808493</c:v>
                </c:pt>
                <c:pt idx="1968">
                  <c:v>9.1793113424500916E-2</c:v>
                </c:pt>
                <c:pt idx="1969">
                  <c:v>8.5396782407769933E-2</c:v>
                </c:pt>
                <c:pt idx="1970">
                  <c:v>9.5437303243670613E-2</c:v>
                </c:pt>
                <c:pt idx="1971">
                  <c:v>8.3744155090244021E-2</c:v>
                </c:pt>
                <c:pt idx="1972">
                  <c:v>8.7211493053473532E-2</c:v>
                </c:pt>
                <c:pt idx="1973">
                  <c:v>9.8210486110474449E-2</c:v>
                </c:pt>
                <c:pt idx="1974">
                  <c:v>0.10581253472628305</c:v>
                </c:pt>
                <c:pt idx="1975">
                  <c:v>8.6209664354100823E-2</c:v>
                </c:pt>
                <c:pt idx="1976">
                  <c:v>0</c:v>
                </c:pt>
                <c:pt idx="1977">
                  <c:v>0.11723053240712034</c:v>
                </c:pt>
                <c:pt idx="1978">
                  <c:v>0.20469966435484821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8.7701226853823755E-2</c:v>
                </c:pt>
                <c:pt idx="1983">
                  <c:v>8.963111111370381E-2</c:v>
                </c:pt>
                <c:pt idx="1984">
                  <c:v>8.4870173610397615E-2</c:v>
                </c:pt>
                <c:pt idx="1985">
                  <c:v>0.1139620833346271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8.6870046296098735E-2</c:v>
                </c:pt>
                <c:pt idx="1991">
                  <c:v>2.1419528703772812</c:v>
                </c:pt>
                <c:pt idx="1992">
                  <c:v>8.8128298615629319E-2</c:v>
                </c:pt>
                <c:pt idx="1993">
                  <c:v>0.14017934027651791</c:v>
                </c:pt>
                <c:pt idx="1994">
                  <c:v>8.4059560183959547E-2</c:v>
                </c:pt>
                <c:pt idx="1995">
                  <c:v>0</c:v>
                </c:pt>
                <c:pt idx="1996">
                  <c:v>7.736208332789829E-2</c:v>
                </c:pt>
                <c:pt idx="1997">
                  <c:v>8.6416504629596602E-2</c:v>
                </c:pt>
                <c:pt idx="1998">
                  <c:v>0.28272671296144836</c:v>
                </c:pt>
                <c:pt idx="1999">
                  <c:v>0.33856681712495629</c:v>
                </c:pt>
                <c:pt idx="2000">
                  <c:v>8.6087928240885958E-2</c:v>
                </c:pt>
                <c:pt idx="2001">
                  <c:v>9.3807893521443475E-2</c:v>
                </c:pt>
                <c:pt idx="2002">
                  <c:v>0</c:v>
                </c:pt>
                <c:pt idx="2003">
                  <c:v>0</c:v>
                </c:pt>
                <c:pt idx="2004">
                  <c:v>8.9903738429711666E-2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8.4569305559853092E-2</c:v>
                </c:pt>
                <c:pt idx="2011">
                  <c:v>3.1764923842565622</c:v>
                </c:pt>
                <c:pt idx="2012">
                  <c:v>0</c:v>
                </c:pt>
                <c:pt idx="2013">
                  <c:v>0</c:v>
                </c:pt>
                <c:pt idx="2014">
                  <c:v>0.92791445602051681</c:v>
                </c:pt>
                <c:pt idx="2015">
                  <c:v>0</c:v>
                </c:pt>
                <c:pt idx="2016">
                  <c:v>0.12857907407305902</c:v>
                </c:pt>
                <c:pt idx="2017">
                  <c:v>9.1985081016900949E-2</c:v>
                </c:pt>
                <c:pt idx="2018">
                  <c:v>8.6742696759756655E-2</c:v>
                </c:pt>
                <c:pt idx="2019">
                  <c:v>8.7947175925364718E-2</c:v>
                </c:pt>
                <c:pt idx="2020">
                  <c:v>8.9536956016672775E-2</c:v>
                </c:pt>
                <c:pt idx="2021">
                  <c:v>8.6607650468067732E-2</c:v>
                </c:pt>
                <c:pt idx="2022">
                  <c:v>8.1030497683968861E-2</c:v>
                </c:pt>
                <c:pt idx="2023">
                  <c:v>0</c:v>
                </c:pt>
                <c:pt idx="2024">
                  <c:v>0</c:v>
                </c:pt>
                <c:pt idx="2025">
                  <c:v>0.72933741898305016</c:v>
                </c:pt>
                <c:pt idx="2026">
                  <c:v>9.015454861219041E-2</c:v>
                </c:pt>
                <c:pt idx="2027">
                  <c:v>0.22811712962720776</c:v>
                </c:pt>
                <c:pt idx="2028">
                  <c:v>8.6185787040449213E-2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8.6220219905953854E-2</c:v>
                </c:pt>
                <c:pt idx="2033">
                  <c:v>8.4248194441897795E-2</c:v>
                </c:pt>
                <c:pt idx="2034">
                  <c:v>0</c:v>
                </c:pt>
                <c:pt idx="2035">
                  <c:v>8.7747199075238314E-2</c:v>
                </c:pt>
                <c:pt idx="2036">
                  <c:v>0</c:v>
                </c:pt>
                <c:pt idx="2037">
                  <c:v>8.7549606483662501E-2</c:v>
                </c:pt>
                <c:pt idx="2038">
                  <c:v>0.60963621527480427</c:v>
                </c:pt>
                <c:pt idx="2039">
                  <c:v>8.7384803242457565E-2</c:v>
                </c:pt>
                <c:pt idx="2040">
                  <c:v>0</c:v>
                </c:pt>
                <c:pt idx="2041">
                  <c:v>0.10579399305424886</c:v>
                </c:pt>
                <c:pt idx="2042">
                  <c:v>9.6125486117671244E-2</c:v>
                </c:pt>
                <c:pt idx="2043">
                  <c:v>0</c:v>
                </c:pt>
                <c:pt idx="2044">
                  <c:v>9.3507418983790558E-2</c:v>
                </c:pt>
                <c:pt idx="2045">
                  <c:v>8.5939328710082918E-2</c:v>
                </c:pt>
                <c:pt idx="2046">
                  <c:v>0.12224131944094552</c:v>
                </c:pt>
                <c:pt idx="2047">
                  <c:v>0</c:v>
                </c:pt>
                <c:pt idx="2048">
                  <c:v>9.0809166664257646E-2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0.12970907407725463</c:v>
                </c:pt>
                <c:pt idx="2054">
                  <c:v>0</c:v>
                </c:pt>
                <c:pt idx="2055">
                  <c:v>0</c:v>
                </c:pt>
                <c:pt idx="2056">
                  <c:v>0.12282636574673234</c:v>
                </c:pt>
                <c:pt idx="2057">
                  <c:v>0.12625428240426118</c:v>
                </c:pt>
                <c:pt idx="2058">
                  <c:v>0</c:v>
                </c:pt>
                <c:pt idx="2059">
                  <c:v>0.13025738425494637</c:v>
                </c:pt>
                <c:pt idx="2060">
                  <c:v>0.12748041666054633</c:v>
                </c:pt>
                <c:pt idx="2061">
                  <c:v>0</c:v>
                </c:pt>
                <c:pt idx="2062">
                  <c:v>0.1567206365725724</c:v>
                </c:pt>
                <c:pt idx="2063">
                  <c:v>0.1587267592549324</c:v>
                </c:pt>
                <c:pt idx="2064">
                  <c:v>0</c:v>
                </c:pt>
                <c:pt idx="2065">
                  <c:v>0.13107589120045304</c:v>
                </c:pt>
                <c:pt idx="2066">
                  <c:v>0.12435925926547498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9.4185000001743902E-2</c:v>
                </c:pt>
                <c:pt idx="2071">
                  <c:v>9.6243761574442033E-2</c:v>
                </c:pt>
                <c:pt idx="2072">
                  <c:v>9.7028194439189974E-2</c:v>
                </c:pt>
                <c:pt idx="2073">
                  <c:v>1.370628067132202</c:v>
                </c:pt>
                <c:pt idx="2074">
                  <c:v>0.13404569444537628</c:v>
                </c:pt>
                <c:pt idx="2075">
                  <c:v>0</c:v>
                </c:pt>
                <c:pt idx="2076">
                  <c:v>0</c:v>
                </c:pt>
                <c:pt idx="2077">
                  <c:v>9.1792152779817116E-2</c:v>
                </c:pt>
                <c:pt idx="2078">
                  <c:v>0</c:v>
                </c:pt>
                <c:pt idx="2079">
                  <c:v>9.8250381939578801E-2</c:v>
                </c:pt>
                <c:pt idx="2080">
                  <c:v>0</c:v>
                </c:pt>
                <c:pt idx="2081">
                  <c:v>1.0152600810179138</c:v>
                </c:pt>
                <c:pt idx="2082">
                  <c:v>0.97395063657313585</c:v>
                </c:pt>
                <c:pt idx="2083">
                  <c:v>0.8928805902833119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0.82020497685152804</c:v>
                </c:pt>
                <c:pt idx="2090">
                  <c:v>0</c:v>
                </c:pt>
                <c:pt idx="2091">
                  <c:v>0</c:v>
                </c:pt>
                <c:pt idx="2092">
                  <c:v>0.10818107639352093</c:v>
                </c:pt>
                <c:pt idx="2093">
                  <c:v>0</c:v>
                </c:pt>
                <c:pt idx="2094">
                  <c:v>0</c:v>
                </c:pt>
                <c:pt idx="2095">
                  <c:v>8.9200671296566725E-2</c:v>
                </c:pt>
                <c:pt idx="2096">
                  <c:v>0.73602181713067694</c:v>
                </c:pt>
                <c:pt idx="2097">
                  <c:v>0</c:v>
                </c:pt>
                <c:pt idx="2098">
                  <c:v>0</c:v>
                </c:pt>
                <c:pt idx="2099">
                  <c:v>0.11506576389365364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8.7814803242508788E-2</c:v>
                </c:pt>
                <c:pt idx="2106">
                  <c:v>8.5238969906640705E-2</c:v>
                </c:pt>
                <c:pt idx="2107">
                  <c:v>9.0841412034933455E-2</c:v>
                </c:pt>
                <c:pt idx="2108">
                  <c:v>8.6488333334273193E-2</c:v>
                </c:pt>
                <c:pt idx="2109">
                  <c:v>0</c:v>
                </c:pt>
                <c:pt idx="2110">
                  <c:v>0.10226511574001051</c:v>
                </c:pt>
                <c:pt idx="2111">
                  <c:v>0.11712881944549736</c:v>
                </c:pt>
                <c:pt idx="2112">
                  <c:v>0.11166450231394265</c:v>
                </c:pt>
                <c:pt idx="2113">
                  <c:v>0</c:v>
                </c:pt>
                <c:pt idx="2114">
                  <c:v>8.1186655093915761E-2</c:v>
                </c:pt>
                <c:pt idx="2115">
                  <c:v>0.13161947917251382</c:v>
                </c:pt>
                <c:pt idx="2116">
                  <c:v>0.13826699073979398</c:v>
                </c:pt>
                <c:pt idx="2117">
                  <c:v>0.13006471064727521</c:v>
                </c:pt>
                <c:pt idx="2118">
                  <c:v>0.15581063657737104</c:v>
                </c:pt>
                <c:pt idx="2119">
                  <c:v>0.14592636574525386</c:v>
                </c:pt>
                <c:pt idx="2120">
                  <c:v>0.12486771991098067</c:v>
                </c:pt>
                <c:pt idx="2121">
                  <c:v>0</c:v>
                </c:pt>
                <c:pt idx="2122">
                  <c:v>0.14617412036750466</c:v>
                </c:pt>
                <c:pt idx="2123">
                  <c:v>0.15714837962877937</c:v>
                </c:pt>
                <c:pt idx="2124">
                  <c:v>0</c:v>
                </c:pt>
                <c:pt idx="2125">
                  <c:v>0</c:v>
                </c:pt>
                <c:pt idx="2126">
                  <c:v>0.13343870370590594</c:v>
                </c:pt>
                <c:pt idx="2127">
                  <c:v>0</c:v>
                </c:pt>
                <c:pt idx="2128">
                  <c:v>0.10394651620299555</c:v>
                </c:pt>
                <c:pt idx="2129">
                  <c:v>0.14578060185158392</c:v>
                </c:pt>
                <c:pt idx="2130">
                  <c:v>0</c:v>
                </c:pt>
                <c:pt idx="2131">
                  <c:v>8.3492581019527279E-2</c:v>
                </c:pt>
                <c:pt idx="2132">
                  <c:v>8.1926388891588431E-2</c:v>
                </c:pt>
                <c:pt idx="2133">
                  <c:v>9.0191550931194797E-2</c:v>
                </c:pt>
                <c:pt idx="2134">
                  <c:v>8.1086134254292119E-2</c:v>
                </c:pt>
                <c:pt idx="2135">
                  <c:v>8.4682743057783227E-2</c:v>
                </c:pt>
                <c:pt idx="2136">
                  <c:v>0</c:v>
                </c:pt>
                <c:pt idx="2137">
                  <c:v>9.1767303238157183E-2</c:v>
                </c:pt>
                <c:pt idx="2138">
                  <c:v>0.12220515046647051</c:v>
                </c:pt>
                <c:pt idx="2139">
                  <c:v>0.10195600694714813</c:v>
                </c:pt>
                <c:pt idx="2140">
                  <c:v>0</c:v>
                </c:pt>
                <c:pt idx="2141">
                  <c:v>0</c:v>
                </c:pt>
                <c:pt idx="2142">
                  <c:v>0.12351987268630182</c:v>
                </c:pt>
                <c:pt idx="2143">
                  <c:v>0</c:v>
                </c:pt>
                <c:pt idx="2144">
                  <c:v>8.5566319445206318E-2</c:v>
                </c:pt>
                <c:pt idx="2145">
                  <c:v>7.9720983798324596E-2</c:v>
                </c:pt>
                <c:pt idx="2146">
                  <c:v>0.10210651620582212</c:v>
                </c:pt>
                <c:pt idx="2147">
                  <c:v>8.9405428247118834E-2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8.8187604167615063E-2</c:v>
                </c:pt>
                <c:pt idx="2152">
                  <c:v>0</c:v>
                </c:pt>
                <c:pt idx="2153">
                  <c:v>0</c:v>
                </c:pt>
                <c:pt idx="2154">
                  <c:v>8.4080949076451361E-2</c:v>
                </c:pt>
                <c:pt idx="2155">
                  <c:v>8.5574236109096091E-2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9.7826898148923647E-2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0.1064724768511951</c:v>
                </c:pt>
                <c:pt idx="2168">
                  <c:v>8.3161909722548444E-2</c:v>
                </c:pt>
                <c:pt idx="2169">
                  <c:v>0</c:v>
                </c:pt>
                <c:pt idx="2170">
                  <c:v>9.491626157250721E-2</c:v>
                </c:pt>
                <c:pt idx="2171">
                  <c:v>8.3827349539205898E-2</c:v>
                </c:pt>
                <c:pt idx="2172">
                  <c:v>0</c:v>
                </c:pt>
                <c:pt idx="2173">
                  <c:v>8.6201099540630821E-2</c:v>
                </c:pt>
                <c:pt idx="2174">
                  <c:v>0.11242406249948544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0.11693067129090196</c:v>
                </c:pt>
                <c:pt idx="2186">
                  <c:v>7.8930405099526979E-2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8.5040486112120561E-2</c:v>
                </c:pt>
                <c:pt idx="2192">
                  <c:v>0</c:v>
                </c:pt>
                <c:pt idx="2193">
                  <c:v>0</c:v>
                </c:pt>
                <c:pt idx="2194">
                  <c:v>8.0937939819705207E-2</c:v>
                </c:pt>
                <c:pt idx="2195">
                  <c:v>8.9633113428135403E-2</c:v>
                </c:pt>
                <c:pt idx="2196">
                  <c:v>0</c:v>
                </c:pt>
                <c:pt idx="2197">
                  <c:v>7.8961342587717809E-2</c:v>
                </c:pt>
                <c:pt idx="2198">
                  <c:v>7.9752037032449152E-2</c:v>
                </c:pt>
                <c:pt idx="2199">
                  <c:v>8.7839826395793352E-2</c:v>
                </c:pt>
                <c:pt idx="2200">
                  <c:v>9.709587963152444E-2</c:v>
                </c:pt>
                <c:pt idx="2201">
                  <c:v>0</c:v>
                </c:pt>
                <c:pt idx="2202">
                  <c:v>8.2047083327779546E-2</c:v>
                </c:pt>
                <c:pt idx="2203">
                  <c:v>0</c:v>
                </c:pt>
                <c:pt idx="2204">
                  <c:v>0.12775160879391478</c:v>
                </c:pt>
                <c:pt idx="2205">
                  <c:v>0</c:v>
                </c:pt>
                <c:pt idx="2206">
                  <c:v>0.12764357639389345</c:v>
                </c:pt>
                <c:pt idx="2207">
                  <c:v>0</c:v>
                </c:pt>
                <c:pt idx="2208">
                  <c:v>0.30054348379781004</c:v>
                </c:pt>
                <c:pt idx="2209">
                  <c:v>0.4684008101830841</c:v>
                </c:pt>
                <c:pt idx="2210">
                  <c:v>0</c:v>
                </c:pt>
                <c:pt idx="2211">
                  <c:v>0</c:v>
                </c:pt>
                <c:pt idx="2212">
                  <c:v>3.0399244444488431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1.0143242013873532</c:v>
                </c:pt>
                <c:pt idx="2219">
                  <c:v>0</c:v>
                </c:pt>
                <c:pt idx="2220">
                  <c:v>0.12747863426193362</c:v>
                </c:pt>
                <c:pt idx="2221">
                  <c:v>7.8588981479697395E-2</c:v>
                </c:pt>
                <c:pt idx="2222">
                  <c:v>7.8171990739065222E-2</c:v>
                </c:pt>
                <c:pt idx="2223">
                  <c:v>8.4339039349288214E-2</c:v>
                </c:pt>
                <c:pt idx="2224">
                  <c:v>0.16586383101821411</c:v>
                </c:pt>
                <c:pt idx="2225">
                  <c:v>8.4643425929243676E-2</c:v>
                </c:pt>
                <c:pt idx="2226">
                  <c:v>8.0368495371658355E-2</c:v>
                </c:pt>
                <c:pt idx="2227">
                  <c:v>8.0931388889439404E-2</c:v>
                </c:pt>
                <c:pt idx="2228">
                  <c:v>8.067355323873926E-2</c:v>
                </c:pt>
                <c:pt idx="2229">
                  <c:v>0.12937151620280929</c:v>
                </c:pt>
                <c:pt idx="2230">
                  <c:v>8.8219259261677507E-2</c:v>
                </c:pt>
                <c:pt idx="2231">
                  <c:v>8.4799074073089287E-2</c:v>
                </c:pt>
                <c:pt idx="2232">
                  <c:v>8.5956701390387025E-2</c:v>
                </c:pt>
                <c:pt idx="2233">
                  <c:v>0</c:v>
                </c:pt>
                <c:pt idx="2234">
                  <c:v>8.779881944792578E-2</c:v>
                </c:pt>
                <c:pt idx="2235">
                  <c:v>7.5919490744126961E-2</c:v>
                </c:pt>
                <c:pt idx="2236">
                  <c:v>7.9794537035922986E-2</c:v>
                </c:pt>
                <c:pt idx="2237">
                  <c:v>9.2017384260543622E-2</c:v>
                </c:pt>
                <c:pt idx="2238">
                  <c:v>7.8188495368522126E-2</c:v>
                </c:pt>
                <c:pt idx="2239">
                  <c:v>7.7806620371120516E-2</c:v>
                </c:pt>
                <c:pt idx="2240">
                  <c:v>8.5593113421055023E-2</c:v>
                </c:pt>
                <c:pt idx="2241">
                  <c:v>9.0573125002265442E-2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8.0307245370931923E-2</c:v>
                </c:pt>
                <c:pt idx="2248">
                  <c:v>8.2024027775332797E-2</c:v>
                </c:pt>
                <c:pt idx="2249">
                  <c:v>8.1372141205065418E-2</c:v>
                </c:pt>
                <c:pt idx="2250">
                  <c:v>7.839855324709788E-2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5.8744391203654232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8.1199594911595341E-2</c:v>
                </c:pt>
                <c:pt idx="2272">
                  <c:v>7.6274849532637745E-2</c:v>
                </c:pt>
                <c:pt idx="2273">
                  <c:v>8.7817581021226943E-2</c:v>
                </c:pt>
                <c:pt idx="2274">
                  <c:v>8.3583726853248663E-2</c:v>
                </c:pt>
                <c:pt idx="2275">
                  <c:v>9.2352083338482771E-2</c:v>
                </c:pt>
                <c:pt idx="2276">
                  <c:v>8.3331967587582767E-2</c:v>
                </c:pt>
                <c:pt idx="2277">
                  <c:v>8.1478611107741017E-2</c:v>
                </c:pt>
                <c:pt idx="2278">
                  <c:v>8.8816342591599096E-2</c:v>
                </c:pt>
                <c:pt idx="2279">
                  <c:v>8.1423148141766433E-2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8.8441689818864688E-2</c:v>
                </c:pt>
                <c:pt idx="2285">
                  <c:v>7.874276619986631E-2</c:v>
                </c:pt>
                <c:pt idx="2286">
                  <c:v>7.6232870371313766E-2</c:v>
                </c:pt>
                <c:pt idx="2287">
                  <c:v>0</c:v>
                </c:pt>
                <c:pt idx="2288">
                  <c:v>0</c:v>
                </c:pt>
                <c:pt idx="2289">
                  <c:v>0.94814061342185596</c:v>
                </c:pt>
                <c:pt idx="2290">
                  <c:v>0</c:v>
                </c:pt>
                <c:pt idx="2291">
                  <c:v>0.12208383101824438</c:v>
                </c:pt>
                <c:pt idx="2292">
                  <c:v>0</c:v>
                </c:pt>
                <c:pt idx="2293">
                  <c:v>0</c:v>
                </c:pt>
                <c:pt idx="2294">
                  <c:v>0.10415873842430301</c:v>
                </c:pt>
                <c:pt idx="2295">
                  <c:v>0</c:v>
                </c:pt>
                <c:pt idx="2296">
                  <c:v>8.1859629630343989E-2</c:v>
                </c:pt>
                <c:pt idx="2297">
                  <c:v>0.10381299768050667</c:v>
                </c:pt>
                <c:pt idx="2298">
                  <c:v>8.5289027781982441E-2</c:v>
                </c:pt>
                <c:pt idx="2299">
                  <c:v>8.1239710641966667E-2</c:v>
                </c:pt>
                <c:pt idx="2300">
                  <c:v>8.6308738427760545E-2</c:v>
                </c:pt>
                <c:pt idx="2301">
                  <c:v>8.5247731483832467E-2</c:v>
                </c:pt>
                <c:pt idx="2302">
                  <c:v>9.134714120591525E-2</c:v>
                </c:pt>
                <c:pt idx="2303">
                  <c:v>7.915109954046784E-2</c:v>
                </c:pt>
                <c:pt idx="2304">
                  <c:v>8.7678194446198177E-2</c:v>
                </c:pt>
                <c:pt idx="2305">
                  <c:v>0</c:v>
                </c:pt>
                <c:pt idx="2306">
                  <c:v>8.773420138459187E-2</c:v>
                </c:pt>
                <c:pt idx="2307">
                  <c:v>9.3964988423977047E-2</c:v>
                </c:pt>
                <c:pt idx="2308">
                  <c:v>0.13102002314553829</c:v>
                </c:pt>
                <c:pt idx="2309">
                  <c:v>0</c:v>
                </c:pt>
                <c:pt idx="2310">
                  <c:v>0</c:v>
                </c:pt>
                <c:pt idx="2311">
                  <c:v>0.13432467592792818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0.15568597221863456</c:v>
                </c:pt>
                <c:pt idx="2316">
                  <c:v>0.21532192129234318</c:v>
                </c:pt>
                <c:pt idx="2317">
                  <c:v>0.22172028935165145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0.88912884258752456</c:v>
                </c:pt>
                <c:pt idx="2327">
                  <c:v>0</c:v>
                </c:pt>
                <c:pt idx="2328">
                  <c:v>0.27721454860875383</c:v>
                </c:pt>
                <c:pt idx="2329">
                  <c:v>0.30338925925752847</c:v>
                </c:pt>
                <c:pt idx="2330">
                  <c:v>0.25153000000136672</c:v>
                </c:pt>
                <c:pt idx="2331">
                  <c:v>0</c:v>
                </c:pt>
                <c:pt idx="2332">
                  <c:v>0.14566624999861233</c:v>
                </c:pt>
                <c:pt idx="2333">
                  <c:v>0</c:v>
                </c:pt>
                <c:pt idx="2334">
                  <c:v>0</c:v>
                </c:pt>
                <c:pt idx="2335">
                  <c:v>1.2488478472223505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9.538703703583451E-2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0.12904361110850004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0.2247130208343151</c:v>
                </c:pt>
                <c:pt idx="2350">
                  <c:v>8.9802627313474659E-2</c:v>
                </c:pt>
                <c:pt idx="2351">
                  <c:v>0.24096930555242579</c:v>
                </c:pt>
                <c:pt idx="2352">
                  <c:v>0</c:v>
                </c:pt>
                <c:pt idx="2353">
                  <c:v>0.23873738426482305</c:v>
                </c:pt>
                <c:pt idx="2354">
                  <c:v>0</c:v>
                </c:pt>
                <c:pt idx="2355">
                  <c:v>0.31450921295618173</c:v>
                </c:pt>
                <c:pt idx="2356">
                  <c:v>0.3444654166669352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0.45575947916950099</c:v>
                </c:pt>
                <c:pt idx="2362">
                  <c:v>0.49771996527124429</c:v>
                </c:pt>
                <c:pt idx="2363">
                  <c:v>0.52360324074106757</c:v>
                </c:pt>
                <c:pt idx="2364">
                  <c:v>2.1187604976876173</c:v>
                </c:pt>
                <c:pt idx="2365">
                  <c:v>0.55113885417085839</c:v>
                </c:pt>
                <c:pt idx="2366">
                  <c:v>0.59388179397501517</c:v>
                </c:pt>
                <c:pt idx="2367">
                  <c:v>0.63567570602026535</c:v>
                </c:pt>
                <c:pt idx="2368">
                  <c:v>0.66315119212958962</c:v>
                </c:pt>
                <c:pt idx="2369">
                  <c:v>0.67335304398147855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0.25406012731400551</c:v>
                </c:pt>
                <c:pt idx="2377">
                  <c:v>0.3085839004634181</c:v>
                </c:pt>
                <c:pt idx="2378">
                  <c:v>0.36121410879422911</c:v>
                </c:pt>
                <c:pt idx="2379">
                  <c:v>0.36937067129474599</c:v>
                </c:pt>
                <c:pt idx="2380">
                  <c:v>0.41843386574328179</c:v>
                </c:pt>
                <c:pt idx="2381">
                  <c:v>0</c:v>
                </c:pt>
                <c:pt idx="2382">
                  <c:v>0.47095078703569015</c:v>
                </c:pt>
                <c:pt idx="2383">
                  <c:v>0.48325415509316372</c:v>
                </c:pt>
                <c:pt idx="2384">
                  <c:v>0</c:v>
                </c:pt>
                <c:pt idx="2385">
                  <c:v>0.51363427083560964</c:v>
                </c:pt>
                <c:pt idx="2386">
                  <c:v>0</c:v>
                </c:pt>
                <c:pt idx="2387">
                  <c:v>0.48810000000230502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9.6523101849015802E-2</c:v>
                </c:pt>
                <c:pt idx="2394">
                  <c:v>0.52617923611251172</c:v>
                </c:pt>
                <c:pt idx="2395">
                  <c:v>0.57339769676036667</c:v>
                </c:pt>
                <c:pt idx="2396">
                  <c:v>0.59447653935058042</c:v>
                </c:pt>
                <c:pt idx="2397">
                  <c:v>0</c:v>
                </c:pt>
                <c:pt idx="2398">
                  <c:v>0.62266084490693174</c:v>
                </c:pt>
                <c:pt idx="2399">
                  <c:v>0.65589336805714993</c:v>
                </c:pt>
                <c:pt idx="2400">
                  <c:v>0</c:v>
                </c:pt>
                <c:pt idx="2401">
                  <c:v>0.68425614583247807</c:v>
                </c:pt>
                <c:pt idx="2402">
                  <c:v>0.69018174768280005</c:v>
                </c:pt>
                <c:pt idx="2403">
                  <c:v>0.72450100694550201</c:v>
                </c:pt>
                <c:pt idx="2404">
                  <c:v>0</c:v>
                </c:pt>
                <c:pt idx="2405">
                  <c:v>0</c:v>
                </c:pt>
                <c:pt idx="2406">
                  <c:v>0.7656430787028512</c:v>
                </c:pt>
                <c:pt idx="2407">
                  <c:v>0</c:v>
                </c:pt>
                <c:pt idx="2408">
                  <c:v>0.817956562503241</c:v>
                </c:pt>
                <c:pt idx="2409">
                  <c:v>0.833730543985439</c:v>
                </c:pt>
                <c:pt idx="2410">
                  <c:v>0</c:v>
                </c:pt>
                <c:pt idx="2411">
                  <c:v>0.98146332176111173</c:v>
                </c:pt>
                <c:pt idx="2412">
                  <c:v>0.34654846064950107</c:v>
                </c:pt>
                <c:pt idx="2413">
                  <c:v>0.38306443287001457</c:v>
                </c:pt>
                <c:pt idx="2414">
                  <c:v>0.40449331019044621</c:v>
                </c:pt>
                <c:pt idx="2415">
                  <c:v>0.45618331018340541</c:v>
                </c:pt>
                <c:pt idx="2416">
                  <c:v>0.4751569097279571</c:v>
                </c:pt>
                <c:pt idx="2417">
                  <c:v>0.42773674768977799</c:v>
                </c:pt>
                <c:pt idx="2418">
                  <c:v>0</c:v>
                </c:pt>
                <c:pt idx="2419">
                  <c:v>0</c:v>
                </c:pt>
                <c:pt idx="2420">
                  <c:v>0.3318999537077616</c:v>
                </c:pt>
                <c:pt idx="2421">
                  <c:v>0</c:v>
                </c:pt>
                <c:pt idx="2422">
                  <c:v>0.32400184027937939</c:v>
                </c:pt>
                <c:pt idx="2423">
                  <c:v>0.35730953703750856</c:v>
                </c:pt>
                <c:pt idx="2424">
                  <c:v>0.36238795138342539</c:v>
                </c:pt>
                <c:pt idx="2425">
                  <c:v>0.40283582176198252</c:v>
                </c:pt>
                <c:pt idx="2426">
                  <c:v>0.43687052083259914</c:v>
                </c:pt>
                <c:pt idx="2427">
                  <c:v>0.49221049768675584</c:v>
                </c:pt>
                <c:pt idx="2428">
                  <c:v>0.49934204861347098</c:v>
                </c:pt>
                <c:pt idx="2429">
                  <c:v>0.50092743055574829</c:v>
                </c:pt>
                <c:pt idx="2430">
                  <c:v>0.53866239583294373</c:v>
                </c:pt>
                <c:pt idx="2431">
                  <c:v>0</c:v>
                </c:pt>
                <c:pt idx="2432">
                  <c:v>0.85246563656983199</c:v>
                </c:pt>
                <c:pt idx="2433">
                  <c:v>0</c:v>
                </c:pt>
                <c:pt idx="2434">
                  <c:v>8.7126284721307456E-2</c:v>
                </c:pt>
                <c:pt idx="2435">
                  <c:v>8.9659259261679836E-2</c:v>
                </c:pt>
                <c:pt idx="2436">
                  <c:v>0</c:v>
                </c:pt>
                <c:pt idx="2437">
                  <c:v>0.14205240740557201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0.19789871528337244</c:v>
                </c:pt>
                <c:pt idx="2442">
                  <c:v>0.24070783564820886</c:v>
                </c:pt>
                <c:pt idx="2443">
                  <c:v>0</c:v>
                </c:pt>
                <c:pt idx="2444">
                  <c:v>9.6056412032339722E-2</c:v>
                </c:pt>
                <c:pt idx="2445">
                  <c:v>8.4521782409865409E-2</c:v>
                </c:pt>
                <c:pt idx="2446">
                  <c:v>8.2109814815339632E-2</c:v>
                </c:pt>
                <c:pt idx="2447">
                  <c:v>8.8242233796336222E-2</c:v>
                </c:pt>
                <c:pt idx="2448">
                  <c:v>9.0602337964810431E-2</c:v>
                </c:pt>
                <c:pt idx="2449">
                  <c:v>8.6288622689608019E-2</c:v>
                </c:pt>
                <c:pt idx="2450">
                  <c:v>0.10815071759134298</c:v>
                </c:pt>
                <c:pt idx="2451">
                  <c:v>8.591482639167225E-2</c:v>
                </c:pt>
                <c:pt idx="2452">
                  <c:v>0</c:v>
                </c:pt>
                <c:pt idx="2453">
                  <c:v>8.8714953701128252E-2</c:v>
                </c:pt>
                <c:pt idx="2454">
                  <c:v>0</c:v>
                </c:pt>
                <c:pt idx="2455">
                  <c:v>9.2672268518072087E-2</c:v>
                </c:pt>
                <c:pt idx="2456">
                  <c:v>8.9576192127424292E-2</c:v>
                </c:pt>
                <c:pt idx="2457">
                  <c:v>0</c:v>
                </c:pt>
                <c:pt idx="2458">
                  <c:v>0</c:v>
                </c:pt>
                <c:pt idx="2459">
                  <c:v>8.8962719906703569E-2</c:v>
                </c:pt>
                <c:pt idx="2460">
                  <c:v>0.12680393518530764</c:v>
                </c:pt>
                <c:pt idx="2461">
                  <c:v>0</c:v>
                </c:pt>
                <c:pt idx="2462">
                  <c:v>0.16786802082788199</c:v>
                </c:pt>
                <c:pt idx="2463">
                  <c:v>0.16868868055462372</c:v>
                </c:pt>
                <c:pt idx="2464">
                  <c:v>0.18984819444449386</c:v>
                </c:pt>
                <c:pt idx="2465">
                  <c:v>0.19338920139125548</c:v>
                </c:pt>
                <c:pt idx="2466">
                  <c:v>0.19529815972055076</c:v>
                </c:pt>
                <c:pt idx="2467">
                  <c:v>0.11902436342643341</c:v>
                </c:pt>
                <c:pt idx="2468">
                  <c:v>8.5138668982835952E-2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8.928518518951023E-2</c:v>
                </c:pt>
                <c:pt idx="2473">
                  <c:v>0</c:v>
                </c:pt>
                <c:pt idx="2474">
                  <c:v>7.2932199072965886E-2</c:v>
                </c:pt>
                <c:pt idx="2475">
                  <c:v>9.2646273151331116E-2</c:v>
                </c:pt>
                <c:pt idx="2476">
                  <c:v>0</c:v>
                </c:pt>
                <c:pt idx="2477">
                  <c:v>0.10986555555427913</c:v>
                </c:pt>
                <c:pt idx="2478">
                  <c:v>0.10645313657732913</c:v>
                </c:pt>
                <c:pt idx="2479">
                  <c:v>0.10865472222212702</c:v>
                </c:pt>
                <c:pt idx="2480">
                  <c:v>0.1541208217604435</c:v>
                </c:pt>
                <c:pt idx="2481">
                  <c:v>0.10092435184924398</c:v>
                </c:pt>
                <c:pt idx="2482">
                  <c:v>0.12588918981055031</c:v>
                </c:pt>
                <c:pt idx="2483">
                  <c:v>8.773928241134854E-2</c:v>
                </c:pt>
                <c:pt idx="2484">
                  <c:v>9.9213368055643514E-2</c:v>
                </c:pt>
                <c:pt idx="2485">
                  <c:v>9.7258807865728159E-2</c:v>
                </c:pt>
                <c:pt idx="2486">
                  <c:v>0</c:v>
                </c:pt>
                <c:pt idx="2487">
                  <c:v>0.13064600693905959</c:v>
                </c:pt>
                <c:pt idx="2488">
                  <c:v>0.13230672453937586</c:v>
                </c:pt>
                <c:pt idx="2489">
                  <c:v>0.13813944443973014</c:v>
                </c:pt>
                <c:pt idx="2490">
                  <c:v>0.16795905092294561</c:v>
                </c:pt>
                <c:pt idx="2491">
                  <c:v>0.16787190971808741</c:v>
                </c:pt>
                <c:pt idx="2492">
                  <c:v>0</c:v>
                </c:pt>
                <c:pt idx="2493">
                  <c:v>0.13062473379977746</c:v>
                </c:pt>
                <c:pt idx="2494">
                  <c:v>0.14608739583491115</c:v>
                </c:pt>
                <c:pt idx="2495">
                  <c:v>0.12903981481940718</c:v>
                </c:pt>
                <c:pt idx="2496">
                  <c:v>0</c:v>
                </c:pt>
                <c:pt idx="2497">
                  <c:v>0</c:v>
                </c:pt>
                <c:pt idx="2498">
                  <c:v>0.13611714119906537</c:v>
                </c:pt>
                <c:pt idx="2499">
                  <c:v>0</c:v>
                </c:pt>
                <c:pt idx="2500">
                  <c:v>9.1429317129950505E-2</c:v>
                </c:pt>
                <c:pt idx="2501">
                  <c:v>0</c:v>
                </c:pt>
                <c:pt idx="2502">
                  <c:v>8.2514247682411224E-2</c:v>
                </c:pt>
                <c:pt idx="2503">
                  <c:v>0</c:v>
                </c:pt>
                <c:pt idx="2504">
                  <c:v>9.5431967594777234E-2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0.32997853009146638</c:v>
                </c:pt>
                <c:pt idx="2511">
                  <c:v>0</c:v>
                </c:pt>
                <c:pt idx="2512">
                  <c:v>0</c:v>
                </c:pt>
                <c:pt idx="2513">
                  <c:v>0.29023442129255272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0.14442290509759914</c:v>
                </c:pt>
                <c:pt idx="2533">
                  <c:v>0</c:v>
                </c:pt>
                <c:pt idx="2534">
                  <c:v>0</c:v>
                </c:pt>
                <c:pt idx="2535">
                  <c:v>1.4856563194407499</c:v>
                </c:pt>
                <c:pt idx="2536">
                  <c:v>0</c:v>
                </c:pt>
                <c:pt idx="2537">
                  <c:v>0</c:v>
                </c:pt>
                <c:pt idx="2538">
                  <c:v>1.3399172337958589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9.4398622684821021E-2</c:v>
                </c:pt>
                <c:pt idx="2545">
                  <c:v>7.1295335648756009E-2</c:v>
                </c:pt>
                <c:pt idx="2546">
                  <c:v>9.2222812505497131E-2</c:v>
                </c:pt>
                <c:pt idx="2547">
                  <c:v>0</c:v>
                </c:pt>
                <c:pt idx="2548">
                  <c:v>8.9918912031862419E-2</c:v>
                </c:pt>
                <c:pt idx="2549">
                  <c:v>0</c:v>
                </c:pt>
                <c:pt idx="2550">
                  <c:v>0.19658025463286322</c:v>
                </c:pt>
                <c:pt idx="2551">
                  <c:v>0.31620459490659414</c:v>
                </c:pt>
                <c:pt idx="2552">
                  <c:v>0.14659406250575557</c:v>
                </c:pt>
                <c:pt idx="2553">
                  <c:v>9.4724340277025476E-2</c:v>
                </c:pt>
                <c:pt idx="2554">
                  <c:v>0</c:v>
                </c:pt>
                <c:pt idx="2555">
                  <c:v>0</c:v>
                </c:pt>
                <c:pt idx="2556">
                  <c:v>0.10896954860800179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0.60029962963017169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0.98380453703430248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0.42620229166641366</c:v>
                </c:pt>
                <c:pt idx="2584">
                  <c:v>0.338876516201708</c:v>
                </c:pt>
                <c:pt idx="2585">
                  <c:v>0.93975260417209938</c:v>
                </c:pt>
                <c:pt idx="2586">
                  <c:v>0.30801101851830026</c:v>
                </c:pt>
                <c:pt idx="2587">
                  <c:v>0.30443737268797122</c:v>
                </c:pt>
                <c:pt idx="2588">
                  <c:v>0</c:v>
                </c:pt>
                <c:pt idx="2589">
                  <c:v>0.18592730323871365</c:v>
                </c:pt>
                <c:pt idx="2590">
                  <c:v>0.58458309027628275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0.22002120370598277</c:v>
                </c:pt>
                <c:pt idx="2595">
                  <c:v>0.10045364582765615</c:v>
                </c:pt>
                <c:pt idx="2596">
                  <c:v>0</c:v>
                </c:pt>
                <c:pt idx="2597">
                  <c:v>0.10474571759550599</c:v>
                </c:pt>
                <c:pt idx="2598">
                  <c:v>0</c:v>
                </c:pt>
                <c:pt idx="2599">
                  <c:v>9.7952372685540468E-2</c:v>
                </c:pt>
                <c:pt idx="2600">
                  <c:v>0.10511704861710314</c:v>
                </c:pt>
                <c:pt idx="2601">
                  <c:v>6.6933434953680262</c:v>
                </c:pt>
                <c:pt idx="2602">
                  <c:v>0</c:v>
                </c:pt>
                <c:pt idx="2603">
                  <c:v>0</c:v>
                </c:pt>
                <c:pt idx="2604">
                  <c:v>2.248483344912529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4.2294582407412236</c:v>
                </c:pt>
                <c:pt idx="2617">
                  <c:v>6.1145409606469912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1.8274904976860853</c:v>
                </c:pt>
                <c:pt idx="2629">
                  <c:v>1.768702141198446</c:v>
                </c:pt>
                <c:pt idx="2630">
                  <c:v>6.2889886342527461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1.04153108796163</c:v>
                </c:pt>
                <c:pt idx="2637">
                  <c:v>0</c:v>
                </c:pt>
                <c:pt idx="2638">
                  <c:v>0.49058496527868556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0.333156793982198</c:v>
                </c:pt>
                <c:pt idx="2643">
                  <c:v>0</c:v>
                </c:pt>
                <c:pt idx="2644">
                  <c:v>0.28642438656970626</c:v>
                </c:pt>
                <c:pt idx="2645">
                  <c:v>9.8133773142762948E-2</c:v>
                </c:pt>
                <c:pt idx="2646">
                  <c:v>8.0636828701244667E-2</c:v>
                </c:pt>
                <c:pt idx="2647">
                  <c:v>0.11874351851292886</c:v>
                </c:pt>
                <c:pt idx="2648">
                  <c:v>0.10128880786942318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0.1007855208372348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0.1096795254634344</c:v>
                </c:pt>
                <c:pt idx="2662">
                  <c:v>0.12682474536995869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0.12882626157079358</c:v>
                </c:pt>
                <c:pt idx="2670">
                  <c:v>0.10697738426097203</c:v>
                </c:pt>
                <c:pt idx="2671">
                  <c:v>0.10145499999634922</c:v>
                </c:pt>
                <c:pt idx="2672">
                  <c:v>7.0736956018663477E-2</c:v>
                </c:pt>
                <c:pt idx="2673">
                  <c:v>0</c:v>
                </c:pt>
                <c:pt idx="2674">
                  <c:v>0</c:v>
                </c:pt>
                <c:pt idx="2675">
                  <c:v>0.10380995370360324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0.10521311342745321</c:v>
                </c:pt>
                <c:pt idx="2682">
                  <c:v>0</c:v>
                </c:pt>
                <c:pt idx="2683">
                  <c:v>0.10111362268798985</c:v>
                </c:pt>
                <c:pt idx="2684">
                  <c:v>0.11694053240353242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0.10353488425607793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0.1048758217584691</c:v>
                </c:pt>
                <c:pt idx="2696">
                  <c:v>0.12780597222445067</c:v>
                </c:pt>
                <c:pt idx="2697">
                  <c:v>0</c:v>
                </c:pt>
                <c:pt idx="2698">
                  <c:v>7.1239826385863125E-2</c:v>
                </c:pt>
                <c:pt idx="2699">
                  <c:v>9.9146689812187105E-2</c:v>
                </c:pt>
                <c:pt idx="2700">
                  <c:v>0.10302396990300622</c:v>
                </c:pt>
                <c:pt idx="2701">
                  <c:v>0</c:v>
                </c:pt>
                <c:pt idx="2702">
                  <c:v>0.10166737268446013</c:v>
                </c:pt>
                <c:pt idx="2703">
                  <c:v>0</c:v>
                </c:pt>
                <c:pt idx="2704">
                  <c:v>0</c:v>
                </c:pt>
                <c:pt idx="2705">
                  <c:v>0.11538109953835374</c:v>
                </c:pt>
                <c:pt idx="2706">
                  <c:v>0</c:v>
                </c:pt>
                <c:pt idx="2707">
                  <c:v>0</c:v>
                </c:pt>
                <c:pt idx="2708">
                  <c:v>9.4391365739284083E-2</c:v>
                </c:pt>
                <c:pt idx="2709">
                  <c:v>0</c:v>
                </c:pt>
                <c:pt idx="2710">
                  <c:v>0.10772866898332722</c:v>
                </c:pt>
                <c:pt idx="2711">
                  <c:v>9.7402002313174307E-2</c:v>
                </c:pt>
                <c:pt idx="2712">
                  <c:v>6.9628703698981553E-2</c:v>
                </c:pt>
                <c:pt idx="2713">
                  <c:v>0</c:v>
                </c:pt>
                <c:pt idx="2714">
                  <c:v>0.10505684027884854</c:v>
                </c:pt>
                <c:pt idx="2715">
                  <c:v>0.10597393518401077</c:v>
                </c:pt>
                <c:pt idx="2716">
                  <c:v>9.4342337964917533E-2</c:v>
                </c:pt>
                <c:pt idx="2717">
                  <c:v>8.7708680555806495E-2</c:v>
                </c:pt>
                <c:pt idx="2718">
                  <c:v>0.10465093750099186</c:v>
                </c:pt>
                <c:pt idx="2719">
                  <c:v>9.3136180556030013E-2</c:v>
                </c:pt>
                <c:pt idx="2720">
                  <c:v>0</c:v>
                </c:pt>
                <c:pt idx="2721">
                  <c:v>9.6172013894829433E-2</c:v>
                </c:pt>
                <c:pt idx="2722">
                  <c:v>0</c:v>
                </c:pt>
                <c:pt idx="2723">
                  <c:v>0.11454107639292488</c:v>
                </c:pt>
                <c:pt idx="2724">
                  <c:v>0.11439754629100207</c:v>
                </c:pt>
                <c:pt idx="2725">
                  <c:v>0.11334430555143626</c:v>
                </c:pt>
                <c:pt idx="2726">
                  <c:v>0</c:v>
                </c:pt>
                <c:pt idx="2727">
                  <c:v>0</c:v>
                </c:pt>
                <c:pt idx="2728">
                  <c:v>0.10263388889143243</c:v>
                </c:pt>
                <c:pt idx="2729">
                  <c:v>0.11777504629571922</c:v>
                </c:pt>
                <c:pt idx="2730">
                  <c:v>0.10767188658064697</c:v>
                </c:pt>
                <c:pt idx="2731">
                  <c:v>9.8869884262967389E-2</c:v>
                </c:pt>
                <c:pt idx="2732">
                  <c:v>7.3724270834645722E-2</c:v>
                </c:pt>
                <c:pt idx="2733">
                  <c:v>9.9751331021252554E-2</c:v>
                </c:pt>
                <c:pt idx="2734">
                  <c:v>0</c:v>
                </c:pt>
                <c:pt idx="2735">
                  <c:v>0.10128686342068249</c:v>
                </c:pt>
                <c:pt idx="2736">
                  <c:v>0.11014655092731118</c:v>
                </c:pt>
                <c:pt idx="2737">
                  <c:v>0.10427065972908167</c:v>
                </c:pt>
                <c:pt idx="2738">
                  <c:v>0</c:v>
                </c:pt>
                <c:pt idx="2739">
                  <c:v>9.777578704233747E-2</c:v>
                </c:pt>
                <c:pt idx="2740">
                  <c:v>9.9532523141533602E-2</c:v>
                </c:pt>
                <c:pt idx="2741">
                  <c:v>0.10550314815191086</c:v>
                </c:pt>
                <c:pt idx="2742">
                  <c:v>0.10955133101379033</c:v>
                </c:pt>
                <c:pt idx="2743">
                  <c:v>0</c:v>
                </c:pt>
                <c:pt idx="2744">
                  <c:v>9.7434351853735279E-2</c:v>
                </c:pt>
                <c:pt idx="2745">
                  <c:v>8.7907280088984407E-2</c:v>
                </c:pt>
                <c:pt idx="2746">
                  <c:v>8.97646875018836E-2</c:v>
                </c:pt>
                <c:pt idx="2747">
                  <c:v>0.10789372685394483</c:v>
                </c:pt>
                <c:pt idx="2748">
                  <c:v>0.10129966435488313</c:v>
                </c:pt>
                <c:pt idx="2749">
                  <c:v>0.10067526619968703</c:v>
                </c:pt>
                <c:pt idx="2750">
                  <c:v>0</c:v>
                </c:pt>
                <c:pt idx="2751">
                  <c:v>0.10071334490930894</c:v>
                </c:pt>
                <c:pt idx="2752">
                  <c:v>0</c:v>
                </c:pt>
                <c:pt idx="2753">
                  <c:v>9.8866574073326774E-2</c:v>
                </c:pt>
                <c:pt idx="2754">
                  <c:v>0.10579895832779584</c:v>
                </c:pt>
                <c:pt idx="2755">
                  <c:v>8.6221458332147449E-2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9.2736793980293442E-2</c:v>
                </c:pt>
                <c:pt idx="2760">
                  <c:v>0.21296792824432487</c:v>
                </c:pt>
                <c:pt idx="2761">
                  <c:v>0</c:v>
                </c:pt>
                <c:pt idx="2762">
                  <c:v>0.16991091435193084</c:v>
                </c:pt>
                <c:pt idx="2763">
                  <c:v>0.10820060184778413</c:v>
                </c:pt>
                <c:pt idx="2764">
                  <c:v>0.12772954860702157</c:v>
                </c:pt>
                <c:pt idx="2765">
                  <c:v>0.17799725694203516</c:v>
                </c:pt>
                <c:pt idx="2766">
                  <c:v>0.17358523148141103</c:v>
                </c:pt>
                <c:pt idx="2767">
                  <c:v>0.11789567129744682</c:v>
                </c:pt>
                <c:pt idx="2768">
                  <c:v>0.12313524305500323</c:v>
                </c:pt>
                <c:pt idx="2769">
                  <c:v>0</c:v>
                </c:pt>
                <c:pt idx="2770">
                  <c:v>0.10199509259109618</c:v>
                </c:pt>
                <c:pt idx="2771">
                  <c:v>0.11581675925845047</c:v>
                </c:pt>
                <c:pt idx="2772">
                  <c:v>0</c:v>
                </c:pt>
                <c:pt idx="2773">
                  <c:v>0.12360586805152707</c:v>
                </c:pt>
                <c:pt idx="2774">
                  <c:v>0.13405241897999076</c:v>
                </c:pt>
                <c:pt idx="2775">
                  <c:v>0</c:v>
                </c:pt>
                <c:pt idx="2776">
                  <c:v>0</c:v>
                </c:pt>
                <c:pt idx="2777">
                  <c:v>0.11074622685555369</c:v>
                </c:pt>
                <c:pt idx="2778">
                  <c:v>9.9488078703870997E-2</c:v>
                </c:pt>
                <c:pt idx="2779">
                  <c:v>0</c:v>
                </c:pt>
                <c:pt idx="2780">
                  <c:v>0.10826660879683914</c:v>
                </c:pt>
                <c:pt idx="2781">
                  <c:v>0.11849715278367512</c:v>
                </c:pt>
                <c:pt idx="2782">
                  <c:v>0.10788728009356419</c:v>
                </c:pt>
                <c:pt idx="2783">
                  <c:v>9.1778935187903699E-2</c:v>
                </c:pt>
                <c:pt idx="2784">
                  <c:v>9.7847546297998633E-2</c:v>
                </c:pt>
                <c:pt idx="2785">
                  <c:v>0.1034810879646102</c:v>
                </c:pt>
                <c:pt idx="2786">
                  <c:v>0</c:v>
                </c:pt>
                <c:pt idx="2787">
                  <c:v>0</c:v>
                </c:pt>
                <c:pt idx="2788">
                  <c:v>0.11059030092292232</c:v>
                </c:pt>
                <c:pt idx="2789">
                  <c:v>0.10779557870409917</c:v>
                </c:pt>
                <c:pt idx="2790">
                  <c:v>0.10388951389177237</c:v>
                </c:pt>
                <c:pt idx="2791">
                  <c:v>0</c:v>
                </c:pt>
                <c:pt idx="2792">
                  <c:v>0.10815565972734476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0.1352029166664579</c:v>
                </c:pt>
                <c:pt idx="2797">
                  <c:v>0</c:v>
                </c:pt>
                <c:pt idx="2798">
                  <c:v>0.28959243055578554</c:v>
                </c:pt>
                <c:pt idx="2799">
                  <c:v>0.10534920138888992</c:v>
                </c:pt>
                <c:pt idx="2800">
                  <c:v>0.10519179397670086</c:v>
                </c:pt>
                <c:pt idx="2801">
                  <c:v>0.11449317129154224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0.20067666666727746</c:v>
                </c:pt>
                <c:pt idx="2807">
                  <c:v>0.31049678240378853</c:v>
                </c:pt>
                <c:pt idx="2808">
                  <c:v>0</c:v>
                </c:pt>
                <c:pt idx="2809">
                  <c:v>0.1206317708347342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0.11848378471768228</c:v>
                </c:pt>
                <c:pt idx="2822">
                  <c:v>0</c:v>
                </c:pt>
                <c:pt idx="2823">
                  <c:v>0.11636685184930684</c:v>
                </c:pt>
                <c:pt idx="2824">
                  <c:v>0.10028333333320916</c:v>
                </c:pt>
                <c:pt idx="2825">
                  <c:v>9.6431423611647915E-2</c:v>
                </c:pt>
                <c:pt idx="2826">
                  <c:v>0.11150827546225628</c:v>
                </c:pt>
                <c:pt idx="2827">
                  <c:v>0.11191827546281274</c:v>
                </c:pt>
                <c:pt idx="2828">
                  <c:v>0.10465368055884028</c:v>
                </c:pt>
                <c:pt idx="2829">
                  <c:v>9.8079837960540317E-2</c:v>
                </c:pt>
                <c:pt idx="2830">
                  <c:v>9.9586516203999054E-2</c:v>
                </c:pt>
                <c:pt idx="2831">
                  <c:v>0.11126093749771826</c:v>
                </c:pt>
                <c:pt idx="2832">
                  <c:v>0</c:v>
                </c:pt>
                <c:pt idx="2833">
                  <c:v>0</c:v>
                </c:pt>
                <c:pt idx="2834">
                  <c:v>0.10715391203848412</c:v>
                </c:pt>
                <c:pt idx="2835">
                  <c:v>0.11716365740721812</c:v>
                </c:pt>
                <c:pt idx="2836">
                  <c:v>0.10464531250181608</c:v>
                </c:pt>
                <c:pt idx="2837">
                  <c:v>0</c:v>
                </c:pt>
                <c:pt idx="2838">
                  <c:v>0.1043355092551792</c:v>
                </c:pt>
                <c:pt idx="2839">
                  <c:v>0.10185539351368789</c:v>
                </c:pt>
                <c:pt idx="2840">
                  <c:v>0.1019971643545432</c:v>
                </c:pt>
                <c:pt idx="2841">
                  <c:v>0.10692848379403586</c:v>
                </c:pt>
                <c:pt idx="2842">
                  <c:v>0</c:v>
                </c:pt>
                <c:pt idx="2843">
                  <c:v>9.8433240738813765E-2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9.594089120218996E-2</c:v>
                </c:pt>
                <c:pt idx="2848">
                  <c:v>9.9748344910040032E-2</c:v>
                </c:pt>
                <c:pt idx="2849">
                  <c:v>0.10094947916513775</c:v>
                </c:pt>
                <c:pt idx="2850">
                  <c:v>0.10532907407468883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9.7176909723202698E-2</c:v>
                </c:pt>
                <c:pt idx="2855">
                  <c:v>0.10362266203446779</c:v>
                </c:pt>
                <c:pt idx="2856">
                  <c:v>0</c:v>
                </c:pt>
                <c:pt idx="2857">
                  <c:v>0</c:v>
                </c:pt>
                <c:pt idx="2858">
                  <c:v>9.1374513889604714E-2</c:v>
                </c:pt>
                <c:pt idx="2859">
                  <c:v>9.5541180555301253E-2</c:v>
                </c:pt>
                <c:pt idx="2860">
                  <c:v>9.8255995369981974E-2</c:v>
                </c:pt>
                <c:pt idx="2861">
                  <c:v>0.14620420138817281</c:v>
                </c:pt>
                <c:pt idx="2862">
                  <c:v>9.9389027775032446E-2</c:v>
                </c:pt>
                <c:pt idx="2863">
                  <c:v>0.10417210648301989</c:v>
                </c:pt>
                <c:pt idx="2864">
                  <c:v>0.10040575231687399</c:v>
                </c:pt>
                <c:pt idx="2865">
                  <c:v>0.10528021990467096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0.10556534722127253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9.6704560179205146E-2</c:v>
                </c:pt>
                <c:pt idx="2877">
                  <c:v>9.2765196764958091E-2</c:v>
                </c:pt>
                <c:pt idx="2878">
                  <c:v>0.12169685185654089</c:v>
                </c:pt>
                <c:pt idx="2879">
                  <c:v>0.11106025462504476</c:v>
                </c:pt>
                <c:pt idx="2880">
                  <c:v>0.1049394791625673</c:v>
                </c:pt>
                <c:pt idx="2881">
                  <c:v>0.10055812499922467</c:v>
                </c:pt>
                <c:pt idx="2882">
                  <c:v>0.10109505787113449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0.10585469907528022</c:v>
                </c:pt>
                <c:pt idx="2887">
                  <c:v>9.5807951387541834E-2</c:v>
                </c:pt>
                <c:pt idx="2888">
                  <c:v>0.12986420138622634</c:v>
                </c:pt>
                <c:pt idx="2889">
                  <c:v>0</c:v>
                </c:pt>
                <c:pt idx="2890">
                  <c:v>0</c:v>
                </c:pt>
                <c:pt idx="2891">
                  <c:v>0.15372055555781117</c:v>
                </c:pt>
                <c:pt idx="2892">
                  <c:v>0</c:v>
                </c:pt>
                <c:pt idx="2893">
                  <c:v>0.14027299769077217</c:v>
                </c:pt>
                <c:pt idx="2894">
                  <c:v>0</c:v>
                </c:pt>
                <c:pt idx="2895">
                  <c:v>0.12840555555885658</c:v>
                </c:pt>
                <c:pt idx="2896">
                  <c:v>0.13211008101643529</c:v>
                </c:pt>
                <c:pt idx="2897">
                  <c:v>0</c:v>
                </c:pt>
                <c:pt idx="2898">
                  <c:v>0.15520990741060814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0.2113140624933294</c:v>
                </c:pt>
                <c:pt idx="2903">
                  <c:v>0.11765026620560093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0.11535684027330717</c:v>
                </c:pt>
                <c:pt idx="2908">
                  <c:v>0</c:v>
                </c:pt>
                <c:pt idx="2909">
                  <c:v>0</c:v>
                </c:pt>
                <c:pt idx="2910">
                  <c:v>0.11261572917283047</c:v>
                </c:pt>
                <c:pt idx="2911">
                  <c:v>0.10278224536887137</c:v>
                </c:pt>
                <c:pt idx="2912">
                  <c:v>0</c:v>
                </c:pt>
                <c:pt idx="2913">
                  <c:v>0.12773513889260357</c:v>
                </c:pt>
                <c:pt idx="2914">
                  <c:v>0.11892814814200392</c:v>
                </c:pt>
                <c:pt idx="2915">
                  <c:v>0.1030102199074463</c:v>
                </c:pt>
                <c:pt idx="2916">
                  <c:v>0.10379910879419185</c:v>
                </c:pt>
                <c:pt idx="2917">
                  <c:v>0.11000893518212251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0.10130259259312879</c:v>
                </c:pt>
                <c:pt idx="2922">
                  <c:v>0</c:v>
                </c:pt>
                <c:pt idx="2923">
                  <c:v>0</c:v>
                </c:pt>
                <c:pt idx="2924">
                  <c:v>0.10088350694422843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0.11685185185342561</c:v>
                </c:pt>
                <c:pt idx="2933">
                  <c:v>0.11720121528196614</c:v>
                </c:pt>
                <c:pt idx="2934">
                  <c:v>0</c:v>
                </c:pt>
                <c:pt idx="2935">
                  <c:v>0</c:v>
                </c:pt>
                <c:pt idx="2936">
                  <c:v>0.21889252314576879</c:v>
                </c:pt>
                <c:pt idx="2937">
                  <c:v>0</c:v>
                </c:pt>
                <c:pt idx="2938">
                  <c:v>0</c:v>
                </c:pt>
                <c:pt idx="2939">
                  <c:v>9.2237233795458451E-2</c:v>
                </c:pt>
                <c:pt idx="2940">
                  <c:v>0.10754430555243744</c:v>
                </c:pt>
                <c:pt idx="2941">
                  <c:v>8.2174236107675824E-2</c:v>
                </c:pt>
                <c:pt idx="2942">
                  <c:v>0</c:v>
                </c:pt>
                <c:pt idx="2943">
                  <c:v>9.9169884262664709E-2</c:v>
                </c:pt>
                <c:pt idx="2944">
                  <c:v>9.6904652782541234E-2</c:v>
                </c:pt>
                <c:pt idx="2945">
                  <c:v>0.11819332175946329</c:v>
                </c:pt>
                <c:pt idx="2946">
                  <c:v>0</c:v>
                </c:pt>
                <c:pt idx="2947">
                  <c:v>0.11276834490854526</c:v>
                </c:pt>
                <c:pt idx="2948">
                  <c:v>0.11008380787097849</c:v>
                </c:pt>
                <c:pt idx="2949">
                  <c:v>0.1020678587956354</c:v>
                </c:pt>
                <c:pt idx="2950">
                  <c:v>0.10148861111520091</c:v>
                </c:pt>
                <c:pt idx="2951">
                  <c:v>0.10233849537326023</c:v>
                </c:pt>
                <c:pt idx="2952">
                  <c:v>0.10998707175895106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0.1089825231465511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0.24352343750069849</c:v>
                </c:pt>
                <c:pt idx="2965">
                  <c:v>0</c:v>
                </c:pt>
                <c:pt idx="2966">
                  <c:v>0.11004719907214167</c:v>
                </c:pt>
                <c:pt idx="2967">
                  <c:v>0.16268258101626998</c:v>
                </c:pt>
                <c:pt idx="2968">
                  <c:v>0.14449106481333729</c:v>
                </c:pt>
                <c:pt idx="2969">
                  <c:v>0.10312156249710824</c:v>
                </c:pt>
                <c:pt idx="2970">
                  <c:v>0.10746165509772254</c:v>
                </c:pt>
                <c:pt idx="2971">
                  <c:v>0.11520502314670011</c:v>
                </c:pt>
                <c:pt idx="2972">
                  <c:v>0.11828684028296266</c:v>
                </c:pt>
                <c:pt idx="2973">
                  <c:v>0.11858402778307209</c:v>
                </c:pt>
                <c:pt idx="2974">
                  <c:v>0.25159638889454072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0.10306824073632015</c:v>
                </c:pt>
                <c:pt idx="2980">
                  <c:v>9.7941527776129078E-2</c:v>
                </c:pt>
                <c:pt idx="2981">
                  <c:v>0.10495189814537298</c:v>
                </c:pt>
                <c:pt idx="2982">
                  <c:v>9.9902453701361082E-2</c:v>
                </c:pt>
                <c:pt idx="2983">
                  <c:v>0</c:v>
                </c:pt>
                <c:pt idx="2984">
                  <c:v>0</c:v>
                </c:pt>
                <c:pt idx="2985">
                  <c:v>0.10488594906928483</c:v>
                </c:pt>
                <c:pt idx="2986">
                  <c:v>0</c:v>
                </c:pt>
                <c:pt idx="2987">
                  <c:v>0.11447166666766861</c:v>
                </c:pt>
                <c:pt idx="2988">
                  <c:v>0.10380776620149845</c:v>
                </c:pt>
                <c:pt idx="2989">
                  <c:v>0</c:v>
                </c:pt>
                <c:pt idx="2990">
                  <c:v>9.6224108798196539E-2</c:v>
                </c:pt>
                <c:pt idx="2991">
                  <c:v>0</c:v>
                </c:pt>
                <c:pt idx="2992">
                  <c:v>0.13804719907057006</c:v>
                </c:pt>
                <c:pt idx="2993">
                  <c:v>0</c:v>
                </c:pt>
                <c:pt idx="2994">
                  <c:v>0</c:v>
                </c:pt>
                <c:pt idx="2995">
                  <c:v>9.2794664349639788E-2</c:v>
                </c:pt>
                <c:pt idx="2996">
                  <c:v>0</c:v>
                </c:pt>
                <c:pt idx="2997">
                  <c:v>0</c:v>
                </c:pt>
                <c:pt idx="2998">
                  <c:v>0.14842883101664484</c:v>
                </c:pt>
                <c:pt idx="2999">
                  <c:v>0.11051833332749084</c:v>
                </c:pt>
                <c:pt idx="3000">
                  <c:v>0</c:v>
                </c:pt>
                <c:pt idx="3001">
                  <c:v>0.1351242476812331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9.201098379708128E-2</c:v>
                </c:pt>
                <c:pt idx="3013">
                  <c:v>0</c:v>
                </c:pt>
                <c:pt idx="3014">
                  <c:v>0</c:v>
                </c:pt>
                <c:pt idx="3015">
                  <c:v>0.13333980324387085</c:v>
                </c:pt>
                <c:pt idx="3016">
                  <c:v>0</c:v>
                </c:pt>
                <c:pt idx="3017">
                  <c:v>0.14423821759555722</c:v>
                </c:pt>
                <c:pt idx="3018">
                  <c:v>0.14427385416638572</c:v>
                </c:pt>
                <c:pt idx="3019">
                  <c:v>0</c:v>
                </c:pt>
                <c:pt idx="3020">
                  <c:v>0.13810170138458489</c:v>
                </c:pt>
                <c:pt idx="3021">
                  <c:v>0</c:v>
                </c:pt>
                <c:pt idx="3022">
                  <c:v>9.4967476848978549E-2</c:v>
                </c:pt>
                <c:pt idx="3023">
                  <c:v>0</c:v>
                </c:pt>
                <c:pt idx="3024">
                  <c:v>0.1032091435190523</c:v>
                </c:pt>
                <c:pt idx="3025">
                  <c:v>9.7955428245768417E-2</c:v>
                </c:pt>
                <c:pt idx="3026">
                  <c:v>0.10937961805029772</c:v>
                </c:pt>
                <c:pt idx="3027">
                  <c:v>9.9481886572903022E-2</c:v>
                </c:pt>
                <c:pt idx="3028">
                  <c:v>0</c:v>
                </c:pt>
                <c:pt idx="3029">
                  <c:v>0</c:v>
                </c:pt>
                <c:pt idx="3030">
                  <c:v>9.2493379634106532E-2</c:v>
                </c:pt>
                <c:pt idx="3031">
                  <c:v>0</c:v>
                </c:pt>
                <c:pt idx="3032">
                  <c:v>0</c:v>
                </c:pt>
                <c:pt idx="3033">
                  <c:v>0.10213194444804685</c:v>
                </c:pt>
                <c:pt idx="3034">
                  <c:v>0.10652136574208271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9.9828495367546566E-2</c:v>
                </c:pt>
                <c:pt idx="3040">
                  <c:v>0</c:v>
                </c:pt>
                <c:pt idx="3041">
                  <c:v>0</c:v>
                </c:pt>
                <c:pt idx="3042">
                  <c:v>0.10096612268534955</c:v>
                </c:pt>
                <c:pt idx="3043">
                  <c:v>9.7961215280520264E-2</c:v>
                </c:pt>
                <c:pt idx="3044">
                  <c:v>0.10798121528205229</c:v>
                </c:pt>
                <c:pt idx="3045">
                  <c:v>0</c:v>
                </c:pt>
                <c:pt idx="3046">
                  <c:v>0.14998950231529307</c:v>
                </c:pt>
                <c:pt idx="3047">
                  <c:v>0.15755827546672663</c:v>
                </c:pt>
                <c:pt idx="3048">
                  <c:v>0.1453971874943818</c:v>
                </c:pt>
                <c:pt idx="3049">
                  <c:v>0.1486999421249493</c:v>
                </c:pt>
                <c:pt idx="3050">
                  <c:v>0.12175280092924368</c:v>
                </c:pt>
                <c:pt idx="3051">
                  <c:v>0.11893135416903533</c:v>
                </c:pt>
                <c:pt idx="3052">
                  <c:v>0</c:v>
                </c:pt>
                <c:pt idx="3053">
                  <c:v>0.13372431712923571</c:v>
                </c:pt>
                <c:pt idx="3054">
                  <c:v>0.1257661689814995</c:v>
                </c:pt>
                <c:pt idx="3055">
                  <c:v>0.22506261574017117</c:v>
                </c:pt>
                <c:pt idx="3056">
                  <c:v>0.12188006944779772</c:v>
                </c:pt>
                <c:pt idx="3057">
                  <c:v>0.11366865741001675</c:v>
                </c:pt>
                <c:pt idx="3058">
                  <c:v>0.15226395833451534</c:v>
                </c:pt>
                <c:pt idx="3059">
                  <c:v>9.9984282409423031E-2</c:v>
                </c:pt>
                <c:pt idx="3060">
                  <c:v>0</c:v>
                </c:pt>
                <c:pt idx="3061">
                  <c:v>0.10487922454194631</c:v>
                </c:pt>
                <c:pt idx="3062">
                  <c:v>9.969151620316552E-2</c:v>
                </c:pt>
                <c:pt idx="3063">
                  <c:v>0</c:v>
                </c:pt>
                <c:pt idx="3064">
                  <c:v>0</c:v>
                </c:pt>
                <c:pt idx="3065">
                  <c:v>0.11372243055666331</c:v>
                </c:pt>
                <c:pt idx="3066">
                  <c:v>8.9579756946477573E-2</c:v>
                </c:pt>
                <c:pt idx="3067">
                  <c:v>0.10026960648247041</c:v>
                </c:pt>
                <c:pt idx="3068">
                  <c:v>0.10784527778014308</c:v>
                </c:pt>
                <c:pt idx="3069">
                  <c:v>9.2484259257616941E-2</c:v>
                </c:pt>
                <c:pt idx="3070">
                  <c:v>0</c:v>
                </c:pt>
                <c:pt idx="3071">
                  <c:v>0.10305162036820548</c:v>
                </c:pt>
                <c:pt idx="3072">
                  <c:v>9.6209074079524726E-2</c:v>
                </c:pt>
                <c:pt idx="3073">
                  <c:v>0</c:v>
                </c:pt>
                <c:pt idx="3074">
                  <c:v>0.10318175925931428</c:v>
                </c:pt>
                <c:pt idx="3075">
                  <c:v>0</c:v>
                </c:pt>
                <c:pt idx="3076">
                  <c:v>0.10578969907510327</c:v>
                </c:pt>
                <c:pt idx="3077">
                  <c:v>0</c:v>
                </c:pt>
                <c:pt idx="3078">
                  <c:v>0</c:v>
                </c:pt>
                <c:pt idx="3079">
                  <c:v>9.7078275459352881E-2</c:v>
                </c:pt>
                <c:pt idx="3080">
                  <c:v>0.10092899305163883</c:v>
                </c:pt>
                <c:pt idx="3081">
                  <c:v>0</c:v>
                </c:pt>
                <c:pt idx="3082">
                  <c:v>0</c:v>
                </c:pt>
                <c:pt idx="3083">
                  <c:v>0.10805326389527181</c:v>
                </c:pt>
                <c:pt idx="3084">
                  <c:v>0</c:v>
                </c:pt>
                <c:pt idx="3085">
                  <c:v>0.10365774305682862</c:v>
                </c:pt>
                <c:pt idx="3086">
                  <c:v>0.11113518517959164</c:v>
                </c:pt>
                <c:pt idx="3087">
                  <c:v>0</c:v>
                </c:pt>
                <c:pt idx="3088">
                  <c:v>9.701751157263061E-2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9.6072708336578216E-2</c:v>
                </c:pt>
                <c:pt idx="3094">
                  <c:v>1.4049711226834916</c:v>
                </c:pt>
                <c:pt idx="3095">
                  <c:v>0.13894834490929497</c:v>
                </c:pt>
                <c:pt idx="3096">
                  <c:v>0</c:v>
                </c:pt>
                <c:pt idx="3097">
                  <c:v>0</c:v>
                </c:pt>
                <c:pt idx="3098">
                  <c:v>9.7268611112667713E-2</c:v>
                </c:pt>
                <c:pt idx="3099">
                  <c:v>0</c:v>
                </c:pt>
                <c:pt idx="3100">
                  <c:v>0.10139954861369915</c:v>
                </c:pt>
                <c:pt idx="3101">
                  <c:v>0</c:v>
                </c:pt>
                <c:pt idx="3102">
                  <c:v>9.7783275465189945E-2</c:v>
                </c:pt>
                <c:pt idx="3103">
                  <c:v>9.5638113431050442E-2</c:v>
                </c:pt>
                <c:pt idx="3104">
                  <c:v>0.12769753472093726</c:v>
                </c:pt>
                <c:pt idx="3105">
                  <c:v>9.908033564715879E-2</c:v>
                </c:pt>
                <c:pt idx="3106">
                  <c:v>0.10710278934857342</c:v>
                </c:pt>
                <c:pt idx="3107">
                  <c:v>0.11206468749878695</c:v>
                </c:pt>
                <c:pt idx="3108">
                  <c:v>0.11727592592069414</c:v>
                </c:pt>
                <c:pt idx="3109">
                  <c:v>0.12866745370411081</c:v>
                </c:pt>
                <c:pt idx="3110">
                  <c:v>0</c:v>
                </c:pt>
                <c:pt idx="3111">
                  <c:v>0.17694168981688563</c:v>
                </c:pt>
                <c:pt idx="3112">
                  <c:v>0</c:v>
                </c:pt>
                <c:pt idx="3113">
                  <c:v>0.17254876157676335</c:v>
                </c:pt>
                <c:pt idx="3114">
                  <c:v>0</c:v>
                </c:pt>
                <c:pt idx="3115">
                  <c:v>0.11596068287326489</c:v>
                </c:pt>
                <c:pt idx="3116">
                  <c:v>0.1031659953732742</c:v>
                </c:pt>
                <c:pt idx="3117">
                  <c:v>9.7682627318135928E-2</c:v>
                </c:pt>
                <c:pt idx="3118">
                  <c:v>0.10264047453529201</c:v>
                </c:pt>
                <c:pt idx="3119">
                  <c:v>0.10678924768581055</c:v>
                </c:pt>
                <c:pt idx="3120">
                  <c:v>9.7139768520719372E-2</c:v>
                </c:pt>
                <c:pt idx="3121">
                  <c:v>0</c:v>
                </c:pt>
                <c:pt idx="3122">
                  <c:v>8.6815578702953644E-2</c:v>
                </c:pt>
                <c:pt idx="3123">
                  <c:v>9.3522395829495508E-2</c:v>
                </c:pt>
                <c:pt idx="3124">
                  <c:v>0</c:v>
                </c:pt>
                <c:pt idx="3125">
                  <c:v>0</c:v>
                </c:pt>
                <c:pt idx="3126">
                  <c:v>9.4145046299672686E-2</c:v>
                </c:pt>
                <c:pt idx="3127">
                  <c:v>9.5776238427788485E-2</c:v>
                </c:pt>
                <c:pt idx="3128">
                  <c:v>0</c:v>
                </c:pt>
                <c:pt idx="3129">
                  <c:v>0.17230565972568002</c:v>
                </c:pt>
                <c:pt idx="3130">
                  <c:v>0.10596670139057096</c:v>
                </c:pt>
                <c:pt idx="3131">
                  <c:v>0.15742716435488546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0.16904443287057802</c:v>
                </c:pt>
                <c:pt idx="3141">
                  <c:v>0.83748748842481291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0.14100665508885868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0.10851012731291121</c:v>
                </c:pt>
                <c:pt idx="3154">
                  <c:v>0.10377392361260718</c:v>
                </c:pt>
                <c:pt idx="3155">
                  <c:v>0</c:v>
                </c:pt>
                <c:pt idx="3156">
                  <c:v>9.7976435186865274E-2</c:v>
                </c:pt>
                <c:pt idx="3157">
                  <c:v>0.10600609953689855</c:v>
                </c:pt>
                <c:pt idx="3158">
                  <c:v>0.10292381944600493</c:v>
                </c:pt>
                <c:pt idx="3159">
                  <c:v>0</c:v>
                </c:pt>
                <c:pt idx="3160">
                  <c:v>0</c:v>
                </c:pt>
                <c:pt idx="3161">
                  <c:v>9.420024306018604E-2</c:v>
                </c:pt>
                <c:pt idx="3162">
                  <c:v>9.6560567129927222E-2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9.7572407408733852E-2</c:v>
                </c:pt>
                <c:pt idx="3167">
                  <c:v>0</c:v>
                </c:pt>
                <c:pt idx="3168">
                  <c:v>0.12709607639408205</c:v>
                </c:pt>
                <c:pt idx="3169">
                  <c:v>0.1019022800901439</c:v>
                </c:pt>
                <c:pt idx="3170">
                  <c:v>9.9620150460395962E-2</c:v>
                </c:pt>
                <c:pt idx="3171">
                  <c:v>0</c:v>
                </c:pt>
                <c:pt idx="3172">
                  <c:v>0.10079074074019445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0.73109579861193197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9.8134872685477603E-2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9.3167592596728355E-2</c:v>
                </c:pt>
                <c:pt idx="3191">
                  <c:v>0</c:v>
                </c:pt>
                <c:pt idx="3192">
                  <c:v>9.5452453701000195E-2</c:v>
                </c:pt>
                <c:pt idx="3193">
                  <c:v>9.9168113425548654E-2</c:v>
                </c:pt>
                <c:pt idx="3194">
                  <c:v>0</c:v>
                </c:pt>
                <c:pt idx="3195">
                  <c:v>0.11950435185281094</c:v>
                </c:pt>
                <c:pt idx="3196">
                  <c:v>0</c:v>
                </c:pt>
                <c:pt idx="3197">
                  <c:v>0</c:v>
                </c:pt>
                <c:pt idx="3198">
                  <c:v>9.8908865737030283E-2</c:v>
                </c:pt>
                <c:pt idx="3199">
                  <c:v>0.10684045139350928</c:v>
                </c:pt>
                <c:pt idx="3200">
                  <c:v>0.10203238426038297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0.13903048611246049</c:v>
                </c:pt>
                <c:pt idx="3207">
                  <c:v>9.7702372680942062E-2</c:v>
                </c:pt>
                <c:pt idx="3208">
                  <c:v>0</c:v>
                </c:pt>
                <c:pt idx="3209">
                  <c:v>0</c:v>
                </c:pt>
                <c:pt idx="3210">
                  <c:v>0.12812379629758652</c:v>
                </c:pt>
                <c:pt idx="3211">
                  <c:v>0</c:v>
                </c:pt>
                <c:pt idx="3212">
                  <c:v>9.5678530087752733E-2</c:v>
                </c:pt>
                <c:pt idx="3213">
                  <c:v>0.10781020833383081</c:v>
                </c:pt>
                <c:pt idx="3214">
                  <c:v>0.14615687499463093</c:v>
                </c:pt>
                <c:pt idx="3215">
                  <c:v>0</c:v>
                </c:pt>
                <c:pt idx="3216">
                  <c:v>0.11919575231877388</c:v>
                </c:pt>
                <c:pt idx="3217">
                  <c:v>0</c:v>
                </c:pt>
                <c:pt idx="3218">
                  <c:v>0.10327886573941214</c:v>
                </c:pt>
                <c:pt idx="3219">
                  <c:v>9.1357650460849982E-2</c:v>
                </c:pt>
                <c:pt idx="3220">
                  <c:v>0.10632464120863006</c:v>
                </c:pt>
                <c:pt idx="3221">
                  <c:v>9.5218148147978354E-2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0.14539528934983537</c:v>
                </c:pt>
                <c:pt idx="3227">
                  <c:v>0.10586596064968035</c:v>
                </c:pt>
                <c:pt idx="3228">
                  <c:v>9.869799768057419E-2</c:v>
                </c:pt>
                <c:pt idx="3229">
                  <c:v>0.11569726852030726</c:v>
                </c:pt>
                <c:pt idx="3230">
                  <c:v>0</c:v>
                </c:pt>
                <c:pt idx="3231">
                  <c:v>0.20067745370033663</c:v>
                </c:pt>
                <c:pt idx="3232">
                  <c:v>9.8125949072709773E-2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0.10487178240873618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0.10194061342917848</c:v>
                </c:pt>
                <c:pt idx="3243">
                  <c:v>0.10304539351636777</c:v>
                </c:pt>
                <c:pt idx="3244">
                  <c:v>0.10625851851364132</c:v>
                </c:pt>
                <c:pt idx="3245">
                  <c:v>9.9988125002710149E-2</c:v>
                </c:pt>
                <c:pt idx="3246">
                  <c:v>9.3001805551466532E-2</c:v>
                </c:pt>
                <c:pt idx="3247">
                  <c:v>0.10354238425497897</c:v>
                </c:pt>
                <c:pt idx="3248">
                  <c:v>8.8339722220553085E-2</c:v>
                </c:pt>
                <c:pt idx="3249">
                  <c:v>9.9031620375171769E-2</c:v>
                </c:pt>
                <c:pt idx="3250">
                  <c:v>9.2703310183424037E-2</c:v>
                </c:pt>
                <c:pt idx="3251">
                  <c:v>0.10766209490975598</c:v>
                </c:pt>
                <c:pt idx="3252">
                  <c:v>0.1010817708374816</c:v>
                </c:pt>
                <c:pt idx="3253">
                  <c:v>0.17455533564498182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0.16888769676006632</c:v>
                </c:pt>
                <c:pt idx="3258">
                  <c:v>0</c:v>
                </c:pt>
                <c:pt idx="3259">
                  <c:v>0.10202219906932442</c:v>
                </c:pt>
                <c:pt idx="3260">
                  <c:v>0.10530361111159436</c:v>
                </c:pt>
                <c:pt idx="3261">
                  <c:v>9.1337372687121388E-2</c:v>
                </c:pt>
                <c:pt idx="3262">
                  <c:v>0</c:v>
                </c:pt>
                <c:pt idx="3263">
                  <c:v>0</c:v>
                </c:pt>
                <c:pt idx="3264">
                  <c:v>9.9885347219242249E-2</c:v>
                </c:pt>
                <c:pt idx="3265">
                  <c:v>0.10099122684914619</c:v>
                </c:pt>
                <c:pt idx="3266">
                  <c:v>0.10400907407893101</c:v>
                </c:pt>
                <c:pt idx="3267">
                  <c:v>9.6373009262606502E-2</c:v>
                </c:pt>
                <c:pt idx="3268">
                  <c:v>0.1029223032455775</c:v>
                </c:pt>
                <c:pt idx="3269">
                  <c:v>0.10188370370451594</c:v>
                </c:pt>
                <c:pt idx="3270">
                  <c:v>9.5842881950375158E-2</c:v>
                </c:pt>
                <c:pt idx="3271">
                  <c:v>9.7399583333753981E-2</c:v>
                </c:pt>
                <c:pt idx="3272">
                  <c:v>0</c:v>
                </c:pt>
                <c:pt idx="3273">
                  <c:v>0.229143518517958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8.3387847218546085E-2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0.19724810185289243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9.5883865738869645E-2</c:v>
                </c:pt>
                <c:pt idx="3339">
                  <c:v>0</c:v>
                </c:pt>
                <c:pt idx="3340">
                  <c:v>0</c:v>
                </c:pt>
                <c:pt idx="3341">
                  <c:v>0.11842781250015832</c:v>
                </c:pt>
                <c:pt idx="3342">
                  <c:v>0</c:v>
                </c:pt>
                <c:pt idx="3343">
                  <c:v>0.10508190972177545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0.13673923610622296</c:v>
                </c:pt>
                <c:pt idx="3349">
                  <c:v>0.11055085647967644</c:v>
                </c:pt>
                <c:pt idx="3350">
                  <c:v>0.10947282407141756</c:v>
                </c:pt>
                <c:pt idx="3351">
                  <c:v>8.7913645831577014E-2</c:v>
                </c:pt>
                <c:pt idx="3352">
                  <c:v>0.20618734954041429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0.13991333333251532</c:v>
                </c:pt>
                <c:pt idx="3359">
                  <c:v>0</c:v>
                </c:pt>
                <c:pt idx="3360">
                  <c:v>0.12992589120403863</c:v>
                </c:pt>
                <c:pt idx="3361">
                  <c:v>0.10732677083433373</c:v>
                </c:pt>
                <c:pt idx="3362">
                  <c:v>0</c:v>
                </c:pt>
                <c:pt idx="3363">
                  <c:v>0</c:v>
                </c:pt>
                <c:pt idx="3364">
                  <c:v>0.10778374999790685</c:v>
                </c:pt>
                <c:pt idx="3365">
                  <c:v>0.1034552199052996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0.13540207175537944</c:v>
                </c:pt>
                <c:pt idx="3372">
                  <c:v>0.10882337962539168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9.6770000003743917E-2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0.10858598379854811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0.1091931597184157</c:v>
                </c:pt>
                <c:pt idx="3402">
                  <c:v>0</c:v>
                </c:pt>
                <c:pt idx="3403">
                  <c:v>0</c:v>
                </c:pt>
                <c:pt idx="3404">
                  <c:v>0.10469607639242895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9.9716874996374827E-2</c:v>
                </c:pt>
                <c:pt idx="3409">
                  <c:v>0.10103318287292495</c:v>
                </c:pt>
                <c:pt idx="3410">
                  <c:v>0.1228293518506689</c:v>
                </c:pt>
                <c:pt idx="3411">
                  <c:v>9.9021388887194917E-2</c:v>
                </c:pt>
                <c:pt idx="3412">
                  <c:v>0.10871254629455507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0.10152138888952322</c:v>
                </c:pt>
                <c:pt idx="3419">
                  <c:v>0</c:v>
                </c:pt>
                <c:pt idx="3420">
                  <c:v>9.962743055075407E-2</c:v>
                </c:pt>
                <c:pt idx="3421">
                  <c:v>0.10574957176140742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0.10173390046111308</c:v>
                </c:pt>
                <c:pt idx="3435">
                  <c:v>0.13106865740701323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0.14454891203786246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0.10143755786702968</c:v>
                </c:pt>
                <c:pt idx="3449">
                  <c:v>0</c:v>
                </c:pt>
                <c:pt idx="3450">
                  <c:v>0.44798818287381437</c:v>
                </c:pt>
                <c:pt idx="3451">
                  <c:v>0</c:v>
                </c:pt>
                <c:pt idx="3452">
                  <c:v>0</c:v>
                </c:pt>
                <c:pt idx="3453">
                  <c:v>0.14726392361626495</c:v>
                </c:pt>
                <c:pt idx="3454">
                  <c:v>0.16407988425635267</c:v>
                </c:pt>
                <c:pt idx="3455">
                  <c:v>0.11194877314846963</c:v>
                </c:pt>
                <c:pt idx="3456">
                  <c:v>0</c:v>
                </c:pt>
                <c:pt idx="3457">
                  <c:v>0</c:v>
                </c:pt>
                <c:pt idx="3458">
                  <c:v>0.15261085647944128</c:v>
                </c:pt>
                <c:pt idx="3459">
                  <c:v>0</c:v>
                </c:pt>
                <c:pt idx="3460">
                  <c:v>0</c:v>
                </c:pt>
                <c:pt idx="3461">
                  <c:v>0.1013688425955479</c:v>
                </c:pt>
                <c:pt idx="3462">
                  <c:v>0</c:v>
                </c:pt>
                <c:pt idx="3463">
                  <c:v>0</c:v>
                </c:pt>
                <c:pt idx="3464">
                  <c:v>0.13941697916743578</c:v>
                </c:pt>
                <c:pt idx="3465">
                  <c:v>0</c:v>
                </c:pt>
                <c:pt idx="3466">
                  <c:v>0.14243543981137918</c:v>
                </c:pt>
                <c:pt idx="3467">
                  <c:v>0</c:v>
                </c:pt>
                <c:pt idx="3468">
                  <c:v>0</c:v>
                </c:pt>
                <c:pt idx="3469">
                  <c:v>0.10211481482110685</c:v>
                </c:pt>
                <c:pt idx="3470">
                  <c:v>0</c:v>
                </c:pt>
                <c:pt idx="3471">
                  <c:v>0.12244112268672325</c:v>
                </c:pt>
                <c:pt idx="3472">
                  <c:v>0</c:v>
                </c:pt>
                <c:pt idx="3473">
                  <c:v>0</c:v>
                </c:pt>
                <c:pt idx="3474">
                  <c:v>0.10211178240570007</c:v>
                </c:pt>
                <c:pt idx="3475">
                  <c:v>0.15417920138861518</c:v>
                </c:pt>
                <c:pt idx="3476">
                  <c:v>0</c:v>
                </c:pt>
                <c:pt idx="3477">
                  <c:v>0</c:v>
                </c:pt>
                <c:pt idx="3478">
                  <c:v>0.14008270833437564</c:v>
                </c:pt>
                <c:pt idx="3479">
                  <c:v>9.6113437502935994E-2</c:v>
                </c:pt>
                <c:pt idx="3480">
                  <c:v>0.32166708333534189</c:v>
                </c:pt>
                <c:pt idx="3481">
                  <c:v>0.10064726851851447</c:v>
                </c:pt>
                <c:pt idx="3482">
                  <c:v>0</c:v>
                </c:pt>
                <c:pt idx="3483">
                  <c:v>0</c:v>
                </c:pt>
                <c:pt idx="3484">
                  <c:v>0.19305762731528375</c:v>
                </c:pt>
                <c:pt idx="3485">
                  <c:v>7.1007615733833518E-2</c:v>
                </c:pt>
                <c:pt idx="3486">
                  <c:v>9.9154895833635237E-2</c:v>
                </c:pt>
                <c:pt idx="3487">
                  <c:v>7.7049351850291714E-2</c:v>
                </c:pt>
                <c:pt idx="3488">
                  <c:v>0</c:v>
                </c:pt>
                <c:pt idx="3489">
                  <c:v>0.14733913194504566</c:v>
                </c:pt>
                <c:pt idx="3490">
                  <c:v>0</c:v>
                </c:pt>
                <c:pt idx="3491">
                  <c:v>0</c:v>
                </c:pt>
                <c:pt idx="3492">
                  <c:v>9.3174930560053326E-2</c:v>
                </c:pt>
                <c:pt idx="3493">
                  <c:v>7.7952430561708752E-2</c:v>
                </c:pt>
                <c:pt idx="3494">
                  <c:v>0</c:v>
                </c:pt>
                <c:pt idx="3495">
                  <c:v>0.15326160879340023</c:v>
                </c:pt>
                <c:pt idx="3496">
                  <c:v>0</c:v>
                </c:pt>
                <c:pt idx="3497">
                  <c:v>0</c:v>
                </c:pt>
                <c:pt idx="3498">
                  <c:v>9.3329259259917308E-2</c:v>
                </c:pt>
                <c:pt idx="3499">
                  <c:v>9.7579930552456062E-2</c:v>
                </c:pt>
                <c:pt idx="3500">
                  <c:v>8.8972905090486165E-2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9.304956018604571E-2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9.2486053239554167E-2</c:v>
                </c:pt>
                <c:pt idx="3512">
                  <c:v>0.1116080208303174</c:v>
                </c:pt>
                <c:pt idx="3513">
                  <c:v>9.5330416661454365E-2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8.9543738424254116E-2</c:v>
                </c:pt>
                <c:pt idx="3518">
                  <c:v>0</c:v>
                </c:pt>
                <c:pt idx="3519">
                  <c:v>0.10304582175740507</c:v>
                </c:pt>
                <c:pt idx="3520">
                  <c:v>0.1032189930556342</c:v>
                </c:pt>
                <c:pt idx="3521">
                  <c:v>0</c:v>
                </c:pt>
                <c:pt idx="3522">
                  <c:v>0.10011141203722218</c:v>
                </c:pt>
                <c:pt idx="3523">
                  <c:v>0</c:v>
                </c:pt>
                <c:pt idx="3524">
                  <c:v>0</c:v>
                </c:pt>
                <c:pt idx="3525">
                  <c:v>9.5649155089631677E-2</c:v>
                </c:pt>
                <c:pt idx="3526">
                  <c:v>7.3856226852512918E-2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9.7785717589431442E-2</c:v>
                </c:pt>
                <c:pt idx="3532">
                  <c:v>0.13735881944739958</c:v>
                </c:pt>
                <c:pt idx="3533">
                  <c:v>0.10197994212649064</c:v>
                </c:pt>
                <c:pt idx="3534">
                  <c:v>0</c:v>
                </c:pt>
                <c:pt idx="3535">
                  <c:v>9.1179861105047166E-2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0.14958893518632976</c:v>
                </c:pt>
                <c:pt idx="3542">
                  <c:v>8.9169050923374016E-2</c:v>
                </c:pt>
                <c:pt idx="3543">
                  <c:v>0</c:v>
                </c:pt>
                <c:pt idx="3544">
                  <c:v>0.12518600694602355</c:v>
                </c:pt>
                <c:pt idx="3545">
                  <c:v>0</c:v>
                </c:pt>
                <c:pt idx="3546">
                  <c:v>0.10544030092569301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0.10036405092250789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9.8090682869951706E-2</c:v>
                </c:pt>
                <c:pt idx="3556">
                  <c:v>9.4169675925513729E-2</c:v>
                </c:pt>
                <c:pt idx="3557">
                  <c:v>0.11023861111607403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9.4106249998731073E-2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0.10666853009752231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0.1121139930546633</c:v>
                </c:pt>
                <c:pt idx="3578">
                  <c:v>0</c:v>
                </c:pt>
                <c:pt idx="3579">
                  <c:v>9.1265474540705327E-2</c:v>
                </c:pt>
                <c:pt idx="3580">
                  <c:v>0.10401910879591014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9.5379074075026438E-2</c:v>
                </c:pt>
                <c:pt idx="3590">
                  <c:v>0.15826481481781229</c:v>
                </c:pt>
                <c:pt idx="3591">
                  <c:v>9.2907696758629754E-2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0.14207864583295304</c:v>
                </c:pt>
                <c:pt idx="3598">
                  <c:v>0.10301932870061137</c:v>
                </c:pt>
                <c:pt idx="3599">
                  <c:v>0</c:v>
                </c:pt>
                <c:pt idx="3600">
                  <c:v>0</c:v>
                </c:pt>
                <c:pt idx="3601">
                  <c:v>0.10003262732061557</c:v>
                </c:pt>
                <c:pt idx="3602">
                  <c:v>5.6416157407511491E-2</c:v>
                </c:pt>
                <c:pt idx="3603">
                  <c:v>0.14846208332892274</c:v>
                </c:pt>
                <c:pt idx="3604">
                  <c:v>0</c:v>
                </c:pt>
                <c:pt idx="3605">
                  <c:v>0.10765865740540903</c:v>
                </c:pt>
                <c:pt idx="3606">
                  <c:v>0</c:v>
                </c:pt>
                <c:pt idx="3607">
                  <c:v>0.19423828704020707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0.1080132754650549</c:v>
                </c:pt>
                <c:pt idx="3613">
                  <c:v>7.4373738425492775E-2</c:v>
                </c:pt>
                <c:pt idx="3614">
                  <c:v>0</c:v>
                </c:pt>
                <c:pt idx="3615">
                  <c:v>0.10083293981733732</c:v>
                </c:pt>
                <c:pt idx="3616">
                  <c:v>0</c:v>
                </c:pt>
                <c:pt idx="3617">
                  <c:v>9.6256747689039912E-2</c:v>
                </c:pt>
                <c:pt idx="3618">
                  <c:v>0</c:v>
                </c:pt>
                <c:pt idx="3619">
                  <c:v>0</c:v>
                </c:pt>
                <c:pt idx="3620">
                  <c:v>0.10756344907713355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8.3688611113757361E-2</c:v>
                </c:pt>
                <c:pt idx="3625">
                  <c:v>8.8312627318373416E-2</c:v>
                </c:pt>
                <c:pt idx="3626">
                  <c:v>0.10366024305403698</c:v>
                </c:pt>
                <c:pt idx="3627">
                  <c:v>0</c:v>
                </c:pt>
                <c:pt idx="3628">
                  <c:v>0.30003216435579816</c:v>
                </c:pt>
                <c:pt idx="3629">
                  <c:v>9.4256782402226236E-2</c:v>
                </c:pt>
                <c:pt idx="3630">
                  <c:v>0</c:v>
                </c:pt>
                <c:pt idx="3631">
                  <c:v>0.11249229166423902</c:v>
                </c:pt>
                <c:pt idx="3632">
                  <c:v>0.10466436342539964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0.52049041666759877</c:v>
                </c:pt>
                <c:pt idx="3662">
                  <c:v>0</c:v>
                </c:pt>
                <c:pt idx="3663">
                  <c:v>0.10370408564631362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9.8290613430435769E-2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0.10411038194433786</c:v>
                </c:pt>
                <c:pt idx="3675">
                  <c:v>0</c:v>
                </c:pt>
                <c:pt idx="3676">
                  <c:v>0</c:v>
                </c:pt>
                <c:pt idx="3677">
                  <c:v>0.1036546527830069</c:v>
                </c:pt>
                <c:pt idx="3678">
                  <c:v>0</c:v>
                </c:pt>
                <c:pt idx="3679">
                  <c:v>0.1031395949103171</c:v>
                </c:pt>
                <c:pt idx="3680">
                  <c:v>0.1068218171276385</c:v>
                </c:pt>
                <c:pt idx="3681">
                  <c:v>9.4993888887984212E-2</c:v>
                </c:pt>
                <c:pt idx="3682">
                  <c:v>0.10354971064225538</c:v>
                </c:pt>
                <c:pt idx="3683">
                  <c:v>0</c:v>
                </c:pt>
                <c:pt idx="3684">
                  <c:v>0.11174784722243203</c:v>
                </c:pt>
                <c:pt idx="3685">
                  <c:v>0.10327809027512558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0.10449961804988561</c:v>
                </c:pt>
                <c:pt idx="3691">
                  <c:v>9.9303275463171303E-2</c:v>
                </c:pt>
                <c:pt idx="3692">
                  <c:v>0</c:v>
                </c:pt>
                <c:pt idx="3693">
                  <c:v>0</c:v>
                </c:pt>
                <c:pt idx="3694">
                  <c:v>0.11299266204150626</c:v>
                </c:pt>
                <c:pt idx="3695">
                  <c:v>0</c:v>
                </c:pt>
                <c:pt idx="3696">
                  <c:v>0.10346231481526047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0.1090809027737123</c:v>
                </c:pt>
                <c:pt idx="3701">
                  <c:v>0.10839447916805511</c:v>
                </c:pt>
                <c:pt idx="3702">
                  <c:v>0.10489387730922317</c:v>
                </c:pt>
                <c:pt idx="3703">
                  <c:v>0.10180563657195307</c:v>
                </c:pt>
                <c:pt idx="3704">
                  <c:v>0</c:v>
                </c:pt>
                <c:pt idx="3705">
                  <c:v>9.5242789349867962E-2</c:v>
                </c:pt>
                <c:pt idx="3706">
                  <c:v>0.10421047453564825</c:v>
                </c:pt>
                <c:pt idx="3707">
                  <c:v>0.10434834491024958</c:v>
                </c:pt>
                <c:pt idx="3708">
                  <c:v>9.5643877313705161E-2</c:v>
                </c:pt>
                <c:pt idx="3709">
                  <c:v>0</c:v>
                </c:pt>
                <c:pt idx="3710">
                  <c:v>0.10392476851848187</c:v>
                </c:pt>
                <c:pt idx="3711">
                  <c:v>0.10463215277559357</c:v>
                </c:pt>
                <c:pt idx="3712">
                  <c:v>0</c:v>
                </c:pt>
                <c:pt idx="3713">
                  <c:v>0.10057954860531026</c:v>
                </c:pt>
                <c:pt idx="3714">
                  <c:v>9.618162037077127E-2</c:v>
                </c:pt>
                <c:pt idx="3715">
                  <c:v>9.4479062499885913E-2</c:v>
                </c:pt>
                <c:pt idx="3716">
                  <c:v>9.0838865733530838E-2</c:v>
                </c:pt>
                <c:pt idx="3717">
                  <c:v>8.5895821757731028E-2</c:v>
                </c:pt>
                <c:pt idx="3718">
                  <c:v>0</c:v>
                </c:pt>
                <c:pt idx="3719">
                  <c:v>0.10054302083153743</c:v>
                </c:pt>
                <c:pt idx="3720">
                  <c:v>9.9292627317481674E-2</c:v>
                </c:pt>
                <c:pt idx="3721">
                  <c:v>9.9923287038109265E-2</c:v>
                </c:pt>
                <c:pt idx="3722">
                  <c:v>9.6525300927169155E-2</c:v>
                </c:pt>
                <c:pt idx="3723">
                  <c:v>8.6242743054754101E-2</c:v>
                </c:pt>
                <c:pt idx="3724">
                  <c:v>0</c:v>
                </c:pt>
                <c:pt idx="3725">
                  <c:v>0</c:v>
                </c:pt>
                <c:pt idx="3726">
                  <c:v>9.1395219904370606E-2</c:v>
                </c:pt>
                <c:pt idx="3727">
                  <c:v>0</c:v>
                </c:pt>
                <c:pt idx="3728">
                  <c:v>9.9165057865320705E-2</c:v>
                </c:pt>
                <c:pt idx="3729">
                  <c:v>8.745858796464745E-2</c:v>
                </c:pt>
                <c:pt idx="3730">
                  <c:v>0.10311020833614748</c:v>
                </c:pt>
                <c:pt idx="3731">
                  <c:v>0.10495071759942221</c:v>
                </c:pt>
                <c:pt idx="3732">
                  <c:v>8.9593749995401595E-2</c:v>
                </c:pt>
                <c:pt idx="3733">
                  <c:v>9.6058449074917007E-2</c:v>
                </c:pt>
                <c:pt idx="3734">
                  <c:v>9.2336435183824506E-2</c:v>
                </c:pt>
                <c:pt idx="3735">
                  <c:v>9.0761365740036126E-2</c:v>
                </c:pt>
                <c:pt idx="3736">
                  <c:v>9.0685497685626615E-2</c:v>
                </c:pt>
                <c:pt idx="3737">
                  <c:v>0</c:v>
                </c:pt>
                <c:pt idx="3738">
                  <c:v>0.1063751504625543</c:v>
                </c:pt>
                <c:pt idx="3739">
                  <c:v>9.7061921296699438E-2</c:v>
                </c:pt>
                <c:pt idx="3740">
                  <c:v>0</c:v>
                </c:pt>
                <c:pt idx="3741">
                  <c:v>8.7585254630539566E-2</c:v>
                </c:pt>
                <c:pt idx="3742">
                  <c:v>0</c:v>
                </c:pt>
                <c:pt idx="3743">
                  <c:v>0.12987562500347849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0.1327089467595215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0.10105554398614913</c:v>
                </c:pt>
                <c:pt idx="3752">
                  <c:v>0.10722880787216127</c:v>
                </c:pt>
                <c:pt idx="3753">
                  <c:v>0</c:v>
                </c:pt>
                <c:pt idx="3754">
                  <c:v>9.8398101850762032E-2</c:v>
                </c:pt>
                <c:pt idx="3755">
                  <c:v>9.7114513890119269E-2</c:v>
                </c:pt>
                <c:pt idx="3756">
                  <c:v>0.10205984953790903</c:v>
                </c:pt>
                <c:pt idx="3757">
                  <c:v>9.0782604165724479E-2</c:v>
                </c:pt>
                <c:pt idx="3758">
                  <c:v>0.10231429398118053</c:v>
                </c:pt>
                <c:pt idx="3759">
                  <c:v>0.10532082176359836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0.10464224537281552</c:v>
                </c:pt>
                <c:pt idx="3766">
                  <c:v>0</c:v>
                </c:pt>
                <c:pt idx="3767">
                  <c:v>0</c:v>
                </c:pt>
                <c:pt idx="3768">
                  <c:v>0.12097701388847781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0.10092193286982365</c:v>
                </c:pt>
                <c:pt idx="3774">
                  <c:v>9.7896215280343313E-2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9.5769097228185274E-2</c:v>
                </c:pt>
                <c:pt idx="3779">
                  <c:v>0</c:v>
                </c:pt>
                <c:pt idx="3780">
                  <c:v>0.10270918981404975</c:v>
                </c:pt>
                <c:pt idx="3781">
                  <c:v>0</c:v>
                </c:pt>
                <c:pt idx="3782">
                  <c:v>9.9619606480700895E-2</c:v>
                </c:pt>
                <c:pt idx="3783">
                  <c:v>9.9951087962836027E-2</c:v>
                </c:pt>
                <c:pt idx="3784">
                  <c:v>0</c:v>
                </c:pt>
                <c:pt idx="3785">
                  <c:v>0.11117650462983875</c:v>
                </c:pt>
                <c:pt idx="3786">
                  <c:v>0</c:v>
                </c:pt>
                <c:pt idx="3787">
                  <c:v>0.14275760416785488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0.10144697916257428</c:v>
                </c:pt>
                <c:pt idx="3792">
                  <c:v>9.7524490738578606E-2</c:v>
                </c:pt>
                <c:pt idx="3793">
                  <c:v>0.10647376157430699</c:v>
                </c:pt>
                <c:pt idx="3794">
                  <c:v>0</c:v>
                </c:pt>
                <c:pt idx="3795">
                  <c:v>0.10247303240612382</c:v>
                </c:pt>
                <c:pt idx="3796">
                  <c:v>0.10350240740808658</c:v>
                </c:pt>
                <c:pt idx="3797">
                  <c:v>9.7206122685747687E-2</c:v>
                </c:pt>
                <c:pt idx="3798">
                  <c:v>0</c:v>
                </c:pt>
                <c:pt idx="3799">
                  <c:v>9.9693217591266148E-2</c:v>
                </c:pt>
                <c:pt idx="3800">
                  <c:v>0.10250444443954621</c:v>
                </c:pt>
                <c:pt idx="3801">
                  <c:v>0</c:v>
                </c:pt>
                <c:pt idx="3802">
                  <c:v>0</c:v>
                </c:pt>
                <c:pt idx="3803">
                  <c:v>9.050107638904592E-2</c:v>
                </c:pt>
                <c:pt idx="3804">
                  <c:v>0.10800409722287441</c:v>
                </c:pt>
                <c:pt idx="3805">
                  <c:v>0</c:v>
                </c:pt>
                <c:pt idx="3806">
                  <c:v>0</c:v>
                </c:pt>
                <c:pt idx="3807">
                  <c:v>0.10674626157560851</c:v>
                </c:pt>
                <c:pt idx="3808">
                  <c:v>9.7119201389432419E-2</c:v>
                </c:pt>
                <c:pt idx="3809">
                  <c:v>0</c:v>
                </c:pt>
                <c:pt idx="3810">
                  <c:v>0</c:v>
                </c:pt>
                <c:pt idx="3811">
                  <c:v>0.10943725694232853</c:v>
                </c:pt>
                <c:pt idx="3812">
                  <c:v>0</c:v>
                </c:pt>
                <c:pt idx="3813">
                  <c:v>0</c:v>
                </c:pt>
                <c:pt idx="3814">
                  <c:v>0.12801145833509509</c:v>
                </c:pt>
                <c:pt idx="3815">
                  <c:v>0</c:v>
                </c:pt>
                <c:pt idx="3816">
                  <c:v>0</c:v>
                </c:pt>
                <c:pt idx="3817">
                  <c:v>0.13050528935127659</c:v>
                </c:pt>
                <c:pt idx="3818">
                  <c:v>0.1145982638845453</c:v>
                </c:pt>
                <c:pt idx="3819">
                  <c:v>9.4486851856345311E-2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0.10132333332876442</c:v>
                </c:pt>
                <c:pt idx="3824">
                  <c:v>0</c:v>
                </c:pt>
                <c:pt idx="3825">
                  <c:v>0.10165246528049465</c:v>
                </c:pt>
                <c:pt idx="3826">
                  <c:v>9.8556597222341225E-2</c:v>
                </c:pt>
                <c:pt idx="3827">
                  <c:v>0</c:v>
                </c:pt>
                <c:pt idx="3828">
                  <c:v>0.10450957176362863</c:v>
                </c:pt>
                <c:pt idx="3829">
                  <c:v>0.10819993055338273</c:v>
                </c:pt>
                <c:pt idx="3830">
                  <c:v>0.10398164352227468</c:v>
                </c:pt>
                <c:pt idx="3831">
                  <c:v>0</c:v>
                </c:pt>
                <c:pt idx="3832">
                  <c:v>0</c:v>
                </c:pt>
                <c:pt idx="3833">
                  <c:v>9.739888889453141E-2</c:v>
                </c:pt>
                <c:pt idx="3834">
                  <c:v>9.9490451386373024E-2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9.8647071761661209E-2</c:v>
                </c:pt>
                <c:pt idx="3839">
                  <c:v>0.10237547453289153</c:v>
                </c:pt>
                <c:pt idx="3840">
                  <c:v>0</c:v>
                </c:pt>
                <c:pt idx="3841">
                  <c:v>0.10439162037073402</c:v>
                </c:pt>
                <c:pt idx="3842">
                  <c:v>9.9866076387115754E-2</c:v>
                </c:pt>
                <c:pt idx="3843">
                  <c:v>0</c:v>
                </c:pt>
                <c:pt idx="3844">
                  <c:v>0.106304212968098</c:v>
                </c:pt>
                <c:pt idx="3845">
                  <c:v>0.10452866898413049</c:v>
                </c:pt>
                <c:pt idx="3846">
                  <c:v>9.8972881947702263E-2</c:v>
                </c:pt>
                <c:pt idx="3847">
                  <c:v>9.4023263889539521E-2</c:v>
                </c:pt>
                <c:pt idx="3848">
                  <c:v>0.12654247684986331</c:v>
                </c:pt>
                <c:pt idx="3849">
                  <c:v>0</c:v>
                </c:pt>
                <c:pt idx="3850">
                  <c:v>0.1078123958359356</c:v>
                </c:pt>
                <c:pt idx="3851">
                  <c:v>9.5228761572798248E-2</c:v>
                </c:pt>
                <c:pt idx="3852">
                  <c:v>9.4110115736839361E-2</c:v>
                </c:pt>
                <c:pt idx="3853">
                  <c:v>0</c:v>
                </c:pt>
                <c:pt idx="3854">
                  <c:v>0</c:v>
                </c:pt>
                <c:pt idx="3855">
                  <c:v>0.1035334143525688</c:v>
                </c:pt>
                <c:pt idx="3856">
                  <c:v>9.7887650459597353E-2</c:v>
                </c:pt>
                <c:pt idx="3857">
                  <c:v>0</c:v>
                </c:pt>
                <c:pt idx="3858">
                  <c:v>0</c:v>
                </c:pt>
                <c:pt idx="3859">
                  <c:v>9.9782268516719341E-2</c:v>
                </c:pt>
                <c:pt idx="3860">
                  <c:v>9.530081018601777E-2</c:v>
                </c:pt>
                <c:pt idx="3861">
                  <c:v>9.9420763886882924E-2</c:v>
                </c:pt>
                <c:pt idx="3862">
                  <c:v>0.114893888887309</c:v>
                </c:pt>
                <c:pt idx="3863">
                  <c:v>0</c:v>
                </c:pt>
                <c:pt idx="3864">
                  <c:v>0.10518281249824213</c:v>
                </c:pt>
                <c:pt idx="3865">
                  <c:v>9.9947337963385507E-2</c:v>
                </c:pt>
                <c:pt idx="3866">
                  <c:v>0.10734674768173136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0.10149598379211966</c:v>
                </c:pt>
                <c:pt idx="3871">
                  <c:v>0</c:v>
                </c:pt>
                <c:pt idx="3872">
                  <c:v>0.10093042824155418</c:v>
                </c:pt>
                <c:pt idx="3873">
                  <c:v>0.10745226852304768</c:v>
                </c:pt>
                <c:pt idx="3874">
                  <c:v>9.8122615738247987E-2</c:v>
                </c:pt>
                <c:pt idx="3875">
                  <c:v>9.8843912041047588E-2</c:v>
                </c:pt>
                <c:pt idx="3876">
                  <c:v>7.8655115736182779E-2</c:v>
                </c:pt>
                <c:pt idx="3877">
                  <c:v>0.10092185185203562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9.7558275469054934E-2</c:v>
                </c:pt>
                <c:pt idx="3884">
                  <c:v>9.2982129630399868E-2</c:v>
                </c:pt>
                <c:pt idx="3885">
                  <c:v>0</c:v>
                </c:pt>
                <c:pt idx="3886">
                  <c:v>0.10252300925640156</c:v>
                </c:pt>
                <c:pt idx="3887">
                  <c:v>0.1023633449076442</c:v>
                </c:pt>
                <c:pt idx="3888">
                  <c:v>0</c:v>
                </c:pt>
                <c:pt idx="3889">
                  <c:v>9.1025428235298023E-2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0.10020744212670252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0.10265142361458857</c:v>
                </c:pt>
                <c:pt idx="3899">
                  <c:v>0</c:v>
                </c:pt>
                <c:pt idx="3900">
                  <c:v>0.1042572106453008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0.10403805554960854</c:v>
                </c:pt>
                <c:pt idx="3906">
                  <c:v>0</c:v>
                </c:pt>
                <c:pt idx="3907">
                  <c:v>0</c:v>
                </c:pt>
                <c:pt idx="3908">
                  <c:v>9.4478472223272547E-2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0.42038268518808763</c:v>
                </c:pt>
                <c:pt idx="3917">
                  <c:v>0.10522407406824641</c:v>
                </c:pt>
                <c:pt idx="3918">
                  <c:v>0.10162219907215331</c:v>
                </c:pt>
                <c:pt idx="3919">
                  <c:v>9.9975787037692498E-2</c:v>
                </c:pt>
                <c:pt idx="3920">
                  <c:v>0.10538458333030576</c:v>
                </c:pt>
                <c:pt idx="3921">
                  <c:v>9.6391678234795108E-2</c:v>
                </c:pt>
                <c:pt idx="3922">
                  <c:v>0.10534454861044651</c:v>
                </c:pt>
                <c:pt idx="3923">
                  <c:v>0.10747030092170462</c:v>
                </c:pt>
                <c:pt idx="3924">
                  <c:v>8.5375798604218289E-2</c:v>
                </c:pt>
                <c:pt idx="3925">
                  <c:v>0.10646646990790032</c:v>
                </c:pt>
                <c:pt idx="3926">
                  <c:v>0.10104503472393844</c:v>
                </c:pt>
                <c:pt idx="3927">
                  <c:v>9.8092638887465E-2</c:v>
                </c:pt>
                <c:pt idx="3928">
                  <c:v>9.9422048609994818E-2</c:v>
                </c:pt>
                <c:pt idx="3929">
                  <c:v>0</c:v>
                </c:pt>
                <c:pt idx="3930">
                  <c:v>9.4493136573873926E-2</c:v>
                </c:pt>
                <c:pt idx="3931">
                  <c:v>9.802331017999677E-2</c:v>
                </c:pt>
                <c:pt idx="3932">
                  <c:v>0.10118464120751014</c:v>
                </c:pt>
                <c:pt idx="3933">
                  <c:v>9.7883171300054528E-2</c:v>
                </c:pt>
                <c:pt idx="3934">
                  <c:v>9.564553240488749E-2</c:v>
                </c:pt>
                <c:pt idx="3935">
                  <c:v>0.10353621528338408</c:v>
                </c:pt>
                <c:pt idx="3936">
                  <c:v>8.9589259259810206E-2</c:v>
                </c:pt>
                <c:pt idx="3937">
                  <c:v>0</c:v>
                </c:pt>
                <c:pt idx="3938">
                  <c:v>0.304793113420601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0.3044985300875851</c:v>
                </c:pt>
                <c:pt idx="3943">
                  <c:v>0</c:v>
                </c:pt>
                <c:pt idx="3944">
                  <c:v>0.34322453704226064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0.11290976851887535</c:v>
                </c:pt>
                <c:pt idx="3950">
                  <c:v>0</c:v>
                </c:pt>
                <c:pt idx="3951">
                  <c:v>0.14608143518125871</c:v>
                </c:pt>
                <c:pt idx="3952">
                  <c:v>0</c:v>
                </c:pt>
                <c:pt idx="3953">
                  <c:v>0</c:v>
                </c:pt>
                <c:pt idx="3954">
                  <c:v>0.10318542824097676</c:v>
                </c:pt>
                <c:pt idx="3955">
                  <c:v>0.12371990740939509</c:v>
                </c:pt>
                <c:pt idx="3956">
                  <c:v>0</c:v>
                </c:pt>
                <c:pt idx="3957">
                  <c:v>0</c:v>
                </c:pt>
                <c:pt idx="3958">
                  <c:v>7.7809085647459142E-2</c:v>
                </c:pt>
                <c:pt idx="3959">
                  <c:v>9.8738206019334029E-2</c:v>
                </c:pt>
                <c:pt idx="3960">
                  <c:v>0</c:v>
                </c:pt>
                <c:pt idx="3961">
                  <c:v>8.90773958308273E-2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0.1067155439814087</c:v>
                </c:pt>
                <c:pt idx="3969">
                  <c:v>9.8443877315730788E-2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0.15620753472467186</c:v>
                </c:pt>
                <c:pt idx="3974">
                  <c:v>0.18931328703911277</c:v>
                </c:pt>
                <c:pt idx="3975">
                  <c:v>0</c:v>
                </c:pt>
                <c:pt idx="3976">
                  <c:v>0</c:v>
                </c:pt>
                <c:pt idx="3977">
                  <c:v>0.21045709490863374</c:v>
                </c:pt>
                <c:pt idx="3978">
                  <c:v>0</c:v>
                </c:pt>
                <c:pt idx="3979">
                  <c:v>0.17473258101381361</c:v>
                </c:pt>
                <c:pt idx="3980">
                  <c:v>0.15129125000385102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3.8153209722222527</c:v>
                </c:pt>
                <c:pt idx="3996">
                  <c:v>0</c:v>
                </c:pt>
                <c:pt idx="3997">
                  <c:v>0.67771181713033002</c:v>
                </c:pt>
                <c:pt idx="3998">
                  <c:v>0.11188885416777339</c:v>
                </c:pt>
                <c:pt idx="3999">
                  <c:v>0.1055907060217578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0.110795833337761</c:v>
                </c:pt>
                <c:pt idx="4022">
                  <c:v>0</c:v>
                </c:pt>
                <c:pt idx="4023">
                  <c:v>8.6355127314163838E-2</c:v>
                </c:pt>
                <c:pt idx="4024">
                  <c:v>9.8260497688897885E-2</c:v>
                </c:pt>
                <c:pt idx="4025">
                  <c:v>9.5402476850722451E-2</c:v>
                </c:pt>
                <c:pt idx="4026">
                  <c:v>0</c:v>
                </c:pt>
                <c:pt idx="4027">
                  <c:v>0.11033114583551651</c:v>
                </c:pt>
                <c:pt idx="4028">
                  <c:v>6.7503275466151536E-2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0.10563105323672062</c:v>
                </c:pt>
                <c:pt idx="4034">
                  <c:v>0.10625981482007774</c:v>
                </c:pt>
                <c:pt idx="4035">
                  <c:v>0.11827189815085148</c:v>
                </c:pt>
                <c:pt idx="4036">
                  <c:v>0.1657709374994738</c:v>
                </c:pt>
                <c:pt idx="4037">
                  <c:v>0.17033687500224914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3.0692090393495164</c:v>
                </c:pt>
                <c:pt idx="4043">
                  <c:v>0</c:v>
                </c:pt>
                <c:pt idx="4044">
                  <c:v>0.13714605324639706</c:v>
                </c:pt>
                <c:pt idx="4045">
                  <c:v>0</c:v>
                </c:pt>
                <c:pt idx="4046">
                  <c:v>0.86093999999866355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9.4618634262587875E-2</c:v>
                </c:pt>
                <c:pt idx="4061">
                  <c:v>0</c:v>
                </c:pt>
                <c:pt idx="4062">
                  <c:v>0</c:v>
                </c:pt>
                <c:pt idx="4063">
                  <c:v>9.8525243054609746E-2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9.7062511573312804E-2</c:v>
                </c:pt>
                <c:pt idx="4069">
                  <c:v>0</c:v>
                </c:pt>
                <c:pt idx="4070">
                  <c:v>0</c:v>
                </c:pt>
                <c:pt idx="4071">
                  <c:v>9.6185000002151355E-2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9.665306712849997E-2</c:v>
                </c:pt>
                <c:pt idx="4077">
                  <c:v>0</c:v>
                </c:pt>
                <c:pt idx="4078">
                  <c:v>0</c:v>
                </c:pt>
                <c:pt idx="4079">
                  <c:v>9.7899606480496004E-2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0.89300497685326263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1.0957355208374793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0.18827912036795169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6.6355694441881496E-2</c:v>
                </c:pt>
                <c:pt idx="4112">
                  <c:v>0</c:v>
                </c:pt>
                <c:pt idx="4113">
                  <c:v>7.1767928246117663E-2</c:v>
                </c:pt>
                <c:pt idx="4114">
                  <c:v>6.9354247687442694E-2</c:v>
                </c:pt>
                <c:pt idx="4115">
                  <c:v>8.1363402779970784E-2</c:v>
                </c:pt>
                <c:pt idx="4116">
                  <c:v>0</c:v>
                </c:pt>
                <c:pt idx="4117">
                  <c:v>6.8249525458668359E-2</c:v>
                </c:pt>
                <c:pt idx="4118">
                  <c:v>6.4820497682376299E-2</c:v>
                </c:pt>
                <c:pt idx="4119">
                  <c:v>0</c:v>
                </c:pt>
                <c:pt idx="4120">
                  <c:v>6.7237534720334224E-2</c:v>
                </c:pt>
                <c:pt idx="4121">
                  <c:v>6.9407662034791429E-2</c:v>
                </c:pt>
                <c:pt idx="4122">
                  <c:v>0</c:v>
                </c:pt>
                <c:pt idx="4123">
                  <c:v>7.1465740737039596E-2</c:v>
                </c:pt>
                <c:pt idx="4124">
                  <c:v>6.9157731479208451E-2</c:v>
                </c:pt>
                <c:pt idx="4125">
                  <c:v>0</c:v>
                </c:pt>
                <c:pt idx="4126">
                  <c:v>6.9821608791244216E-2</c:v>
                </c:pt>
                <c:pt idx="4127">
                  <c:v>0</c:v>
                </c:pt>
                <c:pt idx="4128">
                  <c:v>7.0984629630402196E-2</c:v>
                </c:pt>
                <c:pt idx="4129">
                  <c:v>6.8356122683326248E-2</c:v>
                </c:pt>
                <c:pt idx="4130">
                  <c:v>7.056979166372912E-2</c:v>
                </c:pt>
                <c:pt idx="4131">
                  <c:v>0</c:v>
                </c:pt>
                <c:pt idx="4132">
                  <c:v>7.0772650462458842E-2</c:v>
                </c:pt>
                <c:pt idx="4133">
                  <c:v>6.2580798607086763E-2</c:v>
                </c:pt>
                <c:pt idx="4134">
                  <c:v>0</c:v>
                </c:pt>
                <c:pt idx="4135">
                  <c:v>7.097103009436978E-2</c:v>
                </c:pt>
                <c:pt idx="4136">
                  <c:v>6.8556400459783617E-2</c:v>
                </c:pt>
                <c:pt idx="4137">
                  <c:v>6.5968576389423106E-2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0.12036474536580499</c:v>
                </c:pt>
                <c:pt idx="4143">
                  <c:v>0</c:v>
                </c:pt>
                <c:pt idx="4144">
                  <c:v>7.0159479168069083E-2</c:v>
                </c:pt>
                <c:pt idx="4145">
                  <c:v>0</c:v>
                </c:pt>
                <c:pt idx="4146">
                  <c:v>7.1963032401981764E-2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6.8380023149074987E-2</c:v>
                </c:pt>
                <c:pt idx="4152">
                  <c:v>0</c:v>
                </c:pt>
                <c:pt idx="4153">
                  <c:v>6.9028101854200941E-2</c:v>
                </c:pt>
                <c:pt idx="4154">
                  <c:v>0</c:v>
                </c:pt>
                <c:pt idx="4155">
                  <c:v>0</c:v>
                </c:pt>
                <c:pt idx="4156">
                  <c:v>8.0696331016952172E-2</c:v>
                </c:pt>
                <c:pt idx="4157">
                  <c:v>6.7376307866652496E-2</c:v>
                </c:pt>
                <c:pt idx="4158">
                  <c:v>6.3524837962177116E-2</c:v>
                </c:pt>
                <c:pt idx="4159">
                  <c:v>6.9463981482840609E-2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0.10660114583151881</c:v>
                </c:pt>
                <c:pt idx="4165">
                  <c:v>0</c:v>
                </c:pt>
                <c:pt idx="4166">
                  <c:v>7.2201620365376584E-2</c:v>
                </c:pt>
                <c:pt idx="4167">
                  <c:v>7.0970868051517755E-2</c:v>
                </c:pt>
                <c:pt idx="4168">
                  <c:v>7.1044664349756204E-2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6.7280694449436851E-2</c:v>
                </c:pt>
                <c:pt idx="4175">
                  <c:v>0</c:v>
                </c:pt>
                <c:pt idx="4176">
                  <c:v>0</c:v>
                </c:pt>
                <c:pt idx="4177">
                  <c:v>7.0265624999592546E-2</c:v>
                </c:pt>
                <c:pt idx="4178">
                  <c:v>6.9893900465103798E-2</c:v>
                </c:pt>
                <c:pt idx="4179">
                  <c:v>6.8989479172159918E-2</c:v>
                </c:pt>
                <c:pt idx="4180">
                  <c:v>0</c:v>
                </c:pt>
                <c:pt idx="4181">
                  <c:v>7.1347488425089978E-2</c:v>
                </c:pt>
                <c:pt idx="4182">
                  <c:v>0.10525261574366596</c:v>
                </c:pt>
                <c:pt idx="4183">
                  <c:v>7.5895636575296521E-2</c:v>
                </c:pt>
                <c:pt idx="4184">
                  <c:v>8.8366840282105841E-2</c:v>
                </c:pt>
                <c:pt idx="4185">
                  <c:v>0</c:v>
                </c:pt>
                <c:pt idx="4186">
                  <c:v>0</c:v>
                </c:pt>
                <c:pt idx="4187">
                  <c:v>6.9531516208371613E-2</c:v>
                </c:pt>
                <c:pt idx="4188">
                  <c:v>7.2922743056551553E-2</c:v>
                </c:pt>
                <c:pt idx="4189">
                  <c:v>0</c:v>
                </c:pt>
                <c:pt idx="4190">
                  <c:v>6.7478425924491603E-2</c:v>
                </c:pt>
                <c:pt idx="4191">
                  <c:v>0</c:v>
                </c:pt>
                <c:pt idx="4192">
                  <c:v>7.4047152782441117E-2</c:v>
                </c:pt>
                <c:pt idx="4193">
                  <c:v>6.916763888875721E-2</c:v>
                </c:pt>
                <c:pt idx="4194">
                  <c:v>7.1198969904799014E-2</c:v>
                </c:pt>
                <c:pt idx="4195">
                  <c:v>0</c:v>
                </c:pt>
                <c:pt idx="4196">
                  <c:v>6.7883333329518791E-2</c:v>
                </c:pt>
                <c:pt idx="4197">
                  <c:v>0</c:v>
                </c:pt>
                <c:pt idx="4198">
                  <c:v>7.0372847221733537E-2</c:v>
                </c:pt>
                <c:pt idx="4199">
                  <c:v>7.1728402777807787E-2</c:v>
                </c:pt>
                <c:pt idx="4200">
                  <c:v>0</c:v>
                </c:pt>
                <c:pt idx="4201">
                  <c:v>6.7432650459522847E-2</c:v>
                </c:pt>
                <c:pt idx="4202">
                  <c:v>7.1315729168418329E-2</c:v>
                </c:pt>
                <c:pt idx="4203">
                  <c:v>0</c:v>
                </c:pt>
                <c:pt idx="4204">
                  <c:v>7.0925405096204486E-2</c:v>
                </c:pt>
                <c:pt idx="4205">
                  <c:v>7.5054027773148846E-2</c:v>
                </c:pt>
                <c:pt idx="4206">
                  <c:v>6.3909282413078472E-2</c:v>
                </c:pt>
                <c:pt idx="4207">
                  <c:v>0</c:v>
                </c:pt>
                <c:pt idx="4208">
                  <c:v>6.9407418981427327E-2</c:v>
                </c:pt>
                <c:pt idx="4209">
                  <c:v>0</c:v>
                </c:pt>
                <c:pt idx="4210">
                  <c:v>7.0994733796396758E-2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7.1079988425481133E-2</c:v>
                </c:pt>
                <c:pt idx="4226">
                  <c:v>6.9489652778429445E-2</c:v>
                </c:pt>
                <c:pt idx="4227">
                  <c:v>6.4448125005583279E-2</c:v>
                </c:pt>
                <c:pt idx="4228">
                  <c:v>6.8433657404966652E-2</c:v>
                </c:pt>
                <c:pt idx="4229">
                  <c:v>7.0764351854450069E-2</c:v>
                </c:pt>
                <c:pt idx="4230">
                  <c:v>7.3067303237621672E-2</c:v>
                </c:pt>
                <c:pt idx="4231">
                  <c:v>7.1162060186907183E-2</c:v>
                </c:pt>
                <c:pt idx="4232">
                  <c:v>6.8483379625831731E-2</c:v>
                </c:pt>
                <c:pt idx="4233">
                  <c:v>0</c:v>
                </c:pt>
                <c:pt idx="4234">
                  <c:v>7.0061250000435393E-2</c:v>
                </c:pt>
                <c:pt idx="4235">
                  <c:v>6.757755786384223E-2</c:v>
                </c:pt>
                <c:pt idx="4236">
                  <c:v>6.6001157407299615E-2</c:v>
                </c:pt>
                <c:pt idx="4237">
                  <c:v>7.4023865738126915E-2</c:v>
                </c:pt>
                <c:pt idx="4238">
                  <c:v>0</c:v>
                </c:pt>
                <c:pt idx="4239">
                  <c:v>8.5003668980789371E-2</c:v>
                </c:pt>
                <c:pt idx="4240">
                  <c:v>0</c:v>
                </c:pt>
                <c:pt idx="4241">
                  <c:v>7.0964409722364508E-2</c:v>
                </c:pt>
                <c:pt idx="4242">
                  <c:v>0</c:v>
                </c:pt>
                <c:pt idx="4243">
                  <c:v>7.5332581021939404E-2</c:v>
                </c:pt>
                <c:pt idx="4244">
                  <c:v>8.4769074077485129E-2</c:v>
                </c:pt>
                <c:pt idx="4245">
                  <c:v>8.7055763891839888E-2</c:v>
                </c:pt>
                <c:pt idx="4246">
                  <c:v>0</c:v>
                </c:pt>
                <c:pt idx="4247">
                  <c:v>8.6089733798871748E-2</c:v>
                </c:pt>
                <c:pt idx="4248">
                  <c:v>0</c:v>
                </c:pt>
                <c:pt idx="4249">
                  <c:v>0</c:v>
                </c:pt>
                <c:pt idx="4250">
                  <c:v>9.3851631943834946E-2</c:v>
                </c:pt>
                <c:pt idx="4251">
                  <c:v>0</c:v>
                </c:pt>
                <c:pt idx="4252">
                  <c:v>7.1391921293979976E-2</c:v>
                </c:pt>
                <c:pt idx="4253">
                  <c:v>7.1425752314098645E-2</c:v>
                </c:pt>
                <c:pt idx="4254">
                  <c:v>6.7588194440759253E-2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6.9642002315958962E-2</c:v>
                </c:pt>
                <c:pt idx="4263">
                  <c:v>7.3111331017571501E-2</c:v>
                </c:pt>
                <c:pt idx="4264">
                  <c:v>0</c:v>
                </c:pt>
                <c:pt idx="4265">
                  <c:v>0</c:v>
                </c:pt>
                <c:pt idx="4266">
                  <c:v>7.1120972221251577E-2</c:v>
                </c:pt>
                <c:pt idx="4267">
                  <c:v>7.3588495368312579E-2</c:v>
                </c:pt>
                <c:pt idx="4268">
                  <c:v>7.0318958336429205E-2</c:v>
                </c:pt>
                <c:pt idx="4269">
                  <c:v>0</c:v>
                </c:pt>
                <c:pt idx="4270">
                  <c:v>6.8030787035240792E-2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7.0299375001923181E-2</c:v>
                </c:pt>
                <c:pt idx="4275">
                  <c:v>6.9249560183379799E-2</c:v>
                </c:pt>
                <c:pt idx="4276">
                  <c:v>6.8289791663119104E-2</c:v>
                </c:pt>
                <c:pt idx="4277">
                  <c:v>0</c:v>
                </c:pt>
                <c:pt idx="4278">
                  <c:v>6.7741898150416091E-2</c:v>
                </c:pt>
                <c:pt idx="4279">
                  <c:v>0</c:v>
                </c:pt>
                <c:pt idx="4280">
                  <c:v>6.7142766201868653E-2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7.8543032410379965E-2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9.0954305560444482E-2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8.4346516203368083E-2</c:v>
                </c:pt>
                <c:pt idx="4320">
                  <c:v>8.4851099534716923E-2</c:v>
                </c:pt>
                <c:pt idx="4321">
                  <c:v>0.11842204861750361</c:v>
                </c:pt>
                <c:pt idx="4322">
                  <c:v>0.1092421759312856</c:v>
                </c:pt>
                <c:pt idx="4323">
                  <c:v>7.3122453701216727E-2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8.4604849536844995E-2</c:v>
                </c:pt>
                <c:pt idx="4329">
                  <c:v>6.3747847219929099E-2</c:v>
                </c:pt>
                <c:pt idx="4330">
                  <c:v>0</c:v>
                </c:pt>
                <c:pt idx="4331">
                  <c:v>8.6215694442216773E-2</c:v>
                </c:pt>
                <c:pt idx="4332">
                  <c:v>7.1798819444666151E-2</c:v>
                </c:pt>
                <c:pt idx="4333">
                  <c:v>0.10516178240504814</c:v>
                </c:pt>
                <c:pt idx="4334">
                  <c:v>0</c:v>
                </c:pt>
                <c:pt idx="4335">
                  <c:v>0.10028629629960051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9.7729050932684913E-2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0.10328655092598638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0.102583113424771</c:v>
                </c:pt>
                <c:pt idx="4378">
                  <c:v>0</c:v>
                </c:pt>
                <c:pt idx="4379">
                  <c:v>6.9783495375304483E-2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0.10764688657218358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6.9120127314818092E-2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8.0134733798331581E-2</c:v>
                </c:pt>
                <c:pt idx="4411">
                  <c:v>7.9956180554290768E-2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7.2255717590451241E-2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6.8475011576083489E-2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6.9090798606339376E-2</c:v>
                </c:pt>
                <c:pt idx="4484">
                  <c:v>6.7561284726252779E-2</c:v>
                </c:pt>
                <c:pt idx="4485">
                  <c:v>6.7640949077031109E-2</c:v>
                </c:pt>
                <c:pt idx="4486">
                  <c:v>0</c:v>
                </c:pt>
                <c:pt idx="4487">
                  <c:v>7.2271990742592607E-2</c:v>
                </c:pt>
                <c:pt idx="4488">
                  <c:v>7.5461319444002584E-2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7.3492210642143618E-2</c:v>
                </c:pt>
                <c:pt idx="4494">
                  <c:v>0</c:v>
                </c:pt>
                <c:pt idx="4495">
                  <c:v>0</c:v>
                </c:pt>
                <c:pt idx="4496">
                  <c:v>6.7239629628602415E-2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0.10927238425938413</c:v>
                </c:pt>
                <c:pt idx="4501">
                  <c:v>6.7321863432880491E-2</c:v>
                </c:pt>
                <c:pt idx="4502">
                  <c:v>0</c:v>
                </c:pt>
                <c:pt idx="4503">
                  <c:v>0</c:v>
                </c:pt>
                <c:pt idx="4504">
                  <c:v>7.4169699073536322E-2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6.9160729166469537E-2</c:v>
                </c:pt>
                <c:pt idx="4509">
                  <c:v>6.6500775465101469E-2</c:v>
                </c:pt>
                <c:pt idx="4510">
                  <c:v>0</c:v>
                </c:pt>
                <c:pt idx="4511">
                  <c:v>0</c:v>
                </c:pt>
                <c:pt idx="4512">
                  <c:v>6.8963761572376825E-2</c:v>
                </c:pt>
                <c:pt idx="4513">
                  <c:v>6.369790509052109E-2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6.9236666669894475E-2</c:v>
                </c:pt>
                <c:pt idx="4521">
                  <c:v>6.963406249997206E-2</c:v>
                </c:pt>
                <c:pt idx="4522">
                  <c:v>7.1935046296857763E-2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0</c:v>
                </c:pt>
                <c:pt idx="4532">
                  <c:v>0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7.0996574075252283E-2</c:v>
                </c:pt>
                <c:pt idx="4540">
                  <c:v>6.8660219905723352E-2</c:v>
                </c:pt>
                <c:pt idx="4541">
                  <c:v>7.0294108794769272E-2</c:v>
                </c:pt>
                <c:pt idx="4542">
                  <c:v>6.9841886572248768E-2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0.12435252315481193</c:v>
                </c:pt>
                <c:pt idx="4547">
                  <c:v>0</c:v>
                </c:pt>
                <c:pt idx="4548">
                  <c:v>0</c:v>
                </c:pt>
                <c:pt idx="4549">
                  <c:v>0.10973645833291812</c:v>
                </c:pt>
                <c:pt idx="4550">
                  <c:v>0</c:v>
                </c:pt>
                <c:pt idx="4551">
                  <c:v>0</c:v>
                </c:pt>
                <c:pt idx="4552">
                  <c:v>6.9924317132972647E-2</c:v>
                </c:pt>
                <c:pt idx="4553">
                  <c:v>6.990162036527181E-2</c:v>
                </c:pt>
                <c:pt idx="4554">
                  <c:v>0</c:v>
                </c:pt>
                <c:pt idx="4555">
                  <c:v>6.9294467597501352E-2</c:v>
                </c:pt>
                <c:pt idx="4556">
                  <c:v>6.852325231739087E-2</c:v>
                </c:pt>
                <c:pt idx="4557">
                  <c:v>0</c:v>
                </c:pt>
                <c:pt idx="4558">
                  <c:v>6.951329860748956E-2</c:v>
                </c:pt>
                <c:pt idx="4559">
                  <c:v>7.091478008806007E-2</c:v>
                </c:pt>
                <c:pt idx="4560">
                  <c:v>7.127718750416534E-2</c:v>
                </c:pt>
                <c:pt idx="4561">
                  <c:v>0</c:v>
                </c:pt>
                <c:pt idx="4562">
                  <c:v>6.9161886574875098E-2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6.8727905098057818E-2</c:v>
                </c:pt>
                <c:pt idx="4568">
                  <c:v>6.961728009628132E-2</c:v>
                </c:pt>
                <c:pt idx="4569">
                  <c:v>7.1524386570672505E-2</c:v>
                </c:pt>
                <c:pt idx="4570">
                  <c:v>7.1032395833753981E-2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6.1856388885644265E-2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0.16294531249877764</c:v>
                </c:pt>
                <c:pt idx="4593">
                  <c:v>0</c:v>
                </c:pt>
                <c:pt idx="4594">
                  <c:v>0</c:v>
                </c:pt>
                <c:pt idx="4595">
                  <c:v>7.1070729165512603E-2</c:v>
                </c:pt>
                <c:pt idx="4596">
                  <c:v>7.5420115739689209E-2</c:v>
                </c:pt>
                <c:pt idx="4597">
                  <c:v>7.1680949076835532E-2</c:v>
                </c:pt>
                <c:pt idx="4598">
                  <c:v>6.7572523148555774E-2</c:v>
                </c:pt>
                <c:pt idx="4599">
                  <c:v>0</c:v>
                </c:pt>
                <c:pt idx="4600">
                  <c:v>7.4916516205121297E-2</c:v>
                </c:pt>
                <c:pt idx="4601">
                  <c:v>7.1966157403949182E-2</c:v>
                </c:pt>
                <c:pt idx="4602">
                  <c:v>0</c:v>
                </c:pt>
                <c:pt idx="4603">
                  <c:v>0.10591615740850102</c:v>
                </c:pt>
                <c:pt idx="4604">
                  <c:v>0</c:v>
                </c:pt>
                <c:pt idx="4605">
                  <c:v>6.8097384260909166E-2</c:v>
                </c:pt>
                <c:pt idx="4606">
                  <c:v>0</c:v>
                </c:pt>
                <c:pt idx="4607">
                  <c:v>7.1827627310995013E-2</c:v>
                </c:pt>
                <c:pt idx="4608">
                  <c:v>0</c:v>
                </c:pt>
                <c:pt idx="4609">
                  <c:v>0</c:v>
                </c:pt>
                <c:pt idx="4610">
                  <c:v>7.0520138891879469E-2</c:v>
                </c:pt>
                <c:pt idx="4611">
                  <c:v>6.9444201384612825E-2</c:v>
                </c:pt>
                <c:pt idx="4612">
                  <c:v>7.4358032405143604E-2</c:v>
                </c:pt>
                <c:pt idx="4613">
                  <c:v>0</c:v>
                </c:pt>
                <c:pt idx="4614">
                  <c:v>7.3769340277067386E-2</c:v>
                </c:pt>
                <c:pt idx="4615">
                  <c:v>0</c:v>
                </c:pt>
                <c:pt idx="4616">
                  <c:v>0.16437841435254086</c:v>
                </c:pt>
                <c:pt idx="4617">
                  <c:v>0</c:v>
                </c:pt>
                <c:pt idx="4618">
                  <c:v>0</c:v>
                </c:pt>
                <c:pt idx="4619">
                  <c:v>0.28214921296603279</c:v>
                </c:pt>
                <c:pt idx="4620">
                  <c:v>0.33821407407231163</c:v>
                </c:pt>
                <c:pt idx="4621">
                  <c:v>0</c:v>
                </c:pt>
                <c:pt idx="4622">
                  <c:v>0</c:v>
                </c:pt>
                <c:pt idx="4623">
                  <c:v>0.39542752314446261</c:v>
                </c:pt>
                <c:pt idx="4624">
                  <c:v>0.45284378472570097</c:v>
                </c:pt>
                <c:pt idx="4625">
                  <c:v>0.35582810184860136</c:v>
                </c:pt>
                <c:pt idx="4626">
                  <c:v>0</c:v>
                </c:pt>
                <c:pt idx="4627">
                  <c:v>0</c:v>
                </c:pt>
                <c:pt idx="4628">
                  <c:v>0</c:v>
                </c:pt>
                <c:pt idx="4629">
                  <c:v>0.26273734953429084</c:v>
                </c:pt>
                <c:pt idx="4630">
                  <c:v>0.26222010416677222</c:v>
                </c:pt>
                <c:pt idx="4631">
                  <c:v>0</c:v>
                </c:pt>
                <c:pt idx="4632">
                  <c:v>0</c:v>
                </c:pt>
                <c:pt idx="4633">
                  <c:v>0.25133730324159842</c:v>
                </c:pt>
                <c:pt idx="4634">
                  <c:v>0.21737065971683478</c:v>
                </c:pt>
                <c:pt idx="4635">
                  <c:v>0</c:v>
                </c:pt>
                <c:pt idx="4636">
                  <c:v>0</c:v>
                </c:pt>
                <c:pt idx="4637">
                  <c:v>0.10977369212923804</c:v>
                </c:pt>
                <c:pt idx="4638">
                  <c:v>0</c:v>
                </c:pt>
                <c:pt idx="4639">
                  <c:v>8.9799861110805068E-2</c:v>
                </c:pt>
                <c:pt idx="4640">
                  <c:v>8.8125300921092276E-2</c:v>
                </c:pt>
                <c:pt idx="4641">
                  <c:v>0</c:v>
                </c:pt>
                <c:pt idx="4642">
                  <c:v>0</c:v>
                </c:pt>
                <c:pt idx="4643">
                  <c:v>0</c:v>
                </c:pt>
                <c:pt idx="4644">
                  <c:v>7.505959490663372E-2</c:v>
                </c:pt>
                <c:pt idx="4645">
                  <c:v>7.0257581013720483E-2</c:v>
                </c:pt>
                <c:pt idx="4646">
                  <c:v>0</c:v>
                </c:pt>
                <c:pt idx="4647">
                  <c:v>9.5832511571643408E-2</c:v>
                </c:pt>
                <c:pt idx="4648">
                  <c:v>0.21901290509413229</c:v>
                </c:pt>
                <c:pt idx="4649">
                  <c:v>7.0176273147808388E-2</c:v>
                </c:pt>
                <c:pt idx="4650">
                  <c:v>0.11294525463017635</c:v>
                </c:pt>
                <c:pt idx="4651">
                  <c:v>9.1357789351604879E-2</c:v>
                </c:pt>
                <c:pt idx="4652">
                  <c:v>0.16569200231606374</c:v>
                </c:pt>
                <c:pt idx="4653">
                  <c:v>0</c:v>
                </c:pt>
                <c:pt idx="4654">
                  <c:v>0</c:v>
                </c:pt>
                <c:pt idx="4655">
                  <c:v>0.14515535879763775</c:v>
                </c:pt>
                <c:pt idx="4656">
                  <c:v>0.13749805555562489</c:v>
                </c:pt>
                <c:pt idx="4657">
                  <c:v>0</c:v>
                </c:pt>
                <c:pt idx="4658">
                  <c:v>0</c:v>
                </c:pt>
                <c:pt idx="4659">
                  <c:v>7.1666354167973623E-2</c:v>
                </c:pt>
                <c:pt idx="4660">
                  <c:v>0</c:v>
                </c:pt>
                <c:pt idx="4661">
                  <c:v>0</c:v>
                </c:pt>
                <c:pt idx="4662">
                  <c:v>0</c:v>
                </c:pt>
                <c:pt idx="4663">
                  <c:v>0</c:v>
                </c:pt>
                <c:pt idx="4664">
                  <c:v>0</c:v>
                </c:pt>
                <c:pt idx="4665">
                  <c:v>0</c:v>
                </c:pt>
                <c:pt idx="4666">
                  <c:v>0</c:v>
                </c:pt>
                <c:pt idx="4667">
                  <c:v>0</c:v>
                </c:pt>
                <c:pt idx="4668">
                  <c:v>0</c:v>
                </c:pt>
                <c:pt idx="4669">
                  <c:v>0</c:v>
                </c:pt>
                <c:pt idx="4670">
                  <c:v>0</c:v>
                </c:pt>
                <c:pt idx="4671">
                  <c:v>0</c:v>
                </c:pt>
                <c:pt idx="4672">
                  <c:v>0</c:v>
                </c:pt>
                <c:pt idx="4673">
                  <c:v>0</c:v>
                </c:pt>
                <c:pt idx="4674">
                  <c:v>0</c:v>
                </c:pt>
                <c:pt idx="4675">
                  <c:v>0</c:v>
                </c:pt>
                <c:pt idx="4676">
                  <c:v>0</c:v>
                </c:pt>
                <c:pt idx="4677">
                  <c:v>0</c:v>
                </c:pt>
                <c:pt idx="4678">
                  <c:v>0</c:v>
                </c:pt>
                <c:pt idx="4679">
                  <c:v>0</c:v>
                </c:pt>
                <c:pt idx="4680">
                  <c:v>0</c:v>
                </c:pt>
                <c:pt idx="4681">
                  <c:v>0</c:v>
                </c:pt>
                <c:pt idx="4682">
                  <c:v>0</c:v>
                </c:pt>
                <c:pt idx="4683">
                  <c:v>0</c:v>
                </c:pt>
                <c:pt idx="4684">
                  <c:v>0</c:v>
                </c:pt>
                <c:pt idx="4685">
                  <c:v>0</c:v>
                </c:pt>
                <c:pt idx="4686">
                  <c:v>0</c:v>
                </c:pt>
                <c:pt idx="4687">
                  <c:v>0</c:v>
                </c:pt>
                <c:pt idx="4688">
                  <c:v>0</c:v>
                </c:pt>
                <c:pt idx="4689">
                  <c:v>0</c:v>
                </c:pt>
                <c:pt idx="4690">
                  <c:v>0</c:v>
                </c:pt>
                <c:pt idx="4691">
                  <c:v>0</c:v>
                </c:pt>
                <c:pt idx="4692">
                  <c:v>0</c:v>
                </c:pt>
                <c:pt idx="4693">
                  <c:v>0</c:v>
                </c:pt>
                <c:pt idx="4694">
                  <c:v>0</c:v>
                </c:pt>
                <c:pt idx="4695">
                  <c:v>0</c:v>
                </c:pt>
                <c:pt idx="4696">
                  <c:v>0</c:v>
                </c:pt>
                <c:pt idx="4697">
                  <c:v>0</c:v>
                </c:pt>
                <c:pt idx="4698">
                  <c:v>0</c:v>
                </c:pt>
                <c:pt idx="4699">
                  <c:v>0</c:v>
                </c:pt>
                <c:pt idx="4700">
                  <c:v>0</c:v>
                </c:pt>
                <c:pt idx="4701">
                  <c:v>0</c:v>
                </c:pt>
                <c:pt idx="4702">
                  <c:v>0</c:v>
                </c:pt>
                <c:pt idx="4703">
                  <c:v>9.5745347221964039E-2</c:v>
                </c:pt>
                <c:pt idx="4704">
                  <c:v>0</c:v>
                </c:pt>
                <c:pt idx="4705">
                  <c:v>0</c:v>
                </c:pt>
                <c:pt idx="4706">
                  <c:v>9.5556909720471594E-2</c:v>
                </c:pt>
                <c:pt idx="4707">
                  <c:v>9.8077928239945322E-2</c:v>
                </c:pt>
                <c:pt idx="4708">
                  <c:v>0</c:v>
                </c:pt>
                <c:pt idx="4709">
                  <c:v>0</c:v>
                </c:pt>
                <c:pt idx="4710">
                  <c:v>0</c:v>
                </c:pt>
                <c:pt idx="4711">
                  <c:v>0</c:v>
                </c:pt>
                <c:pt idx="4712">
                  <c:v>0</c:v>
                </c:pt>
                <c:pt idx="4713">
                  <c:v>0</c:v>
                </c:pt>
                <c:pt idx="4714">
                  <c:v>0</c:v>
                </c:pt>
                <c:pt idx="4715">
                  <c:v>0</c:v>
                </c:pt>
                <c:pt idx="4716">
                  <c:v>0</c:v>
                </c:pt>
                <c:pt idx="4717">
                  <c:v>0</c:v>
                </c:pt>
                <c:pt idx="4718">
                  <c:v>0</c:v>
                </c:pt>
                <c:pt idx="4719">
                  <c:v>0</c:v>
                </c:pt>
                <c:pt idx="4720">
                  <c:v>0</c:v>
                </c:pt>
                <c:pt idx="4721">
                  <c:v>0</c:v>
                </c:pt>
                <c:pt idx="4722">
                  <c:v>0</c:v>
                </c:pt>
                <c:pt idx="4723">
                  <c:v>0</c:v>
                </c:pt>
                <c:pt idx="4724">
                  <c:v>9.8419050926167984E-2</c:v>
                </c:pt>
                <c:pt idx="4725">
                  <c:v>6.8409513885853812E-2</c:v>
                </c:pt>
                <c:pt idx="4726">
                  <c:v>6.3458587959758006E-2</c:v>
                </c:pt>
                <c:pt idx="4727">
                  <c:v>0</c:v>
                </c:pt>
                <c:pt idx="4728">
                  <c:v>0</c:v>
                </c:pt>
                <c:pt idx="4729">
                  <c:v>6.772549769084435E-2</c:v>
                </c:pt>
                <c:pt idx="4730">
                  <c:v>6.798613426508382E-2</c:v>
                </c:pt>
                <c:pt idx="4731">
                  <c:v>0</c:v>
                </c:pt>
                <c:pt idx="4732">
                  <c:v>0</c:v>
                </c:pt>
                <c:pt idx="4733">
                  <c:v>0</c:v>
                </c:pt>
                <c:pt idx="4734">
                  <c:v>7.2257951389474329E-2</c:v>
                </c:pt>
                <c:pt idx="4735">
                  <c:v>6.6820543979702052E-2</c:v>
                </c:pt>
                <c:pt idx="4736">
                  <c:v>7.2522372684034053E-2</c:v>
                </c:pt>
                <c:pt idx="4737">
                  <c:v>8.5987037033191882E-2</c:v>
                </c:pt>
                <c:pt idx="4738">
                  <c:v>8.4468784720229451E-2</c:v>
                </c:pt>
                <c:pt idx="4739">
                  <c:v>7.2111041670723353E-2</c:v>
                </c:pt>
                <c:pt idx="4740">
                  <c:v>0</c:v>
                </c:pt>
                <c:pt idx="4741">
                  <c:v>9.4212291667645331E-2</c:v>
                </c:pt>
                <c:pt idx="4742">
                  <c:v>0</c:v>
                </c:pt>
                <c:pt idx="4743">
                  <c:v>0</c:v>
                </c:pt>
                <c:pt idx="4744">
                  <c:v>0.11827559027733514</c:v>
                </c:pt>
                <c:pt idx="4745">
                  <c:v>0</c:v>
                </c:pt>
                <c:pt idx="4746">
                  <c:v>7.2770405095070601E-2</c:v>
                </c:pt>
                <c:pt idx="4747">
                  <c:v>0</c:v>
                </c:pt>
                <c:pt idx="4748">
                  <c:v>0</c:v>
                </c:pt>
                <c:pt idx="4749">
                  <c:v>0</c:v>
                </c:pt>
                <c:pt idx="4750">
                  <c:v>0</c:v>
                </c:pt>
                <c:pt idx="4751">
                  <c:v>0</c:v>
                </c:pt>
                <c:pt idx="4752">
                  <c:v>0</c:v>
                </c:pt>
                <c:pt idx="4753">
                  <c:v>6.4442893519299105E-2</c:v>
                </c:pt>
                <c:pt idx="4754">
                  <c:v>0</c:v>
                </c:pt>
                <c:pt idx="4755">
                  <c:v>6.5717870369553566E-2</c:v>
                </c:pt>
                <c:pt idx="4756">
                  <c:v>6.5467708329379093E-2</c:v>
                </c:pt>
                <c:pt idx="4757">
                  <c:v>7.2744814817269798E-2</c:v>
                </c:pt>
                <c:pt idx="4758">
                  <c:v>6.7332592589082196E-2</c:v>
                </c:pt>
                <c:pt idx="4759">
                  <c:v>0</c:v>
                </c:pt>
                <c:pt idx="4760">
                  <c:v>9.5436354167759418E-2</c:v>
                </c:pt>
                <c:pt idx="4761">
                  <c:v>0</c:v>
                </c:pt>
                <c:pt idx="4762">
                  <c:v>6.6708182872389443E-2</c:v>
                </c:pt>
                <c:pt idx="4763">
                  <c:v>7.324439814692596E-2</c:v>
                </c:pt>
                <c:pt idx="4764">
                  <c:v>0</c:v>
                </c:pt>
                <c:pt idx="4765">
                  <c:v>0</c:v>
                </c:pt>
                <c:pt idx="4766">
                  <c:v>0</c:v>
                </c:pt>
                <c:pt idx="4767">
                  <c:v>0.49558761574007804</c:v>
                </c:pt>
                <c:pt idx="4768">
                  <c:v>0</c:v>
                </c:pt>
                <c:pt idx="4769">
                  <c:v>7.2204305557534099E-2</c:v>
                </c:pt>
                <c:pt idx="4770">
                  <c:v>6.138758102315478E-2</c:v>
                </c:pt>
                <c:pt idx="4771">
                  <c:v>6.8115428235614672E-2</c:v>
                </c:pt>
                <c:pt idx="4772">
                  <c:v>0</c:v>
                </c:pt>
                <c:pt idx="4773">
                  <c:v>6.537182869942626E-2</c:v>
                </c:pt>
                <c:pt idx="4774">
                  <c:v>0</c:v>
                </c:pt>
                <c:pt idx="4775">
                  <c:v>0</c:v>
                </c:pt>
                <c:pt idx="4776">
                  <c:v>0</c:v>
                </c:pt>
                <c:pt idx="4777">
                  <c:v>6.904151620256016E-2</c:v>
                </c:pt>
                <c:pt idx="4778">
                  <c:v>7.3276319446449634E-2</c:v>
                </c:pt>
                <c:pt idx="4779">
                  <c:v>0</c:v>
                </c:pt>
                <c:pt idx="4780">
                  <c:v>0</c:v>
                </c:pt>
                <c:pt idx="4781">
                  <c:v>0</c:v>
                </c:pt>
                <c:pt idx="4782">
                  <c:v>0</c:v>
                </c:pt>
                <c:pt idx="4783">
                  <c:v>6.9945983799698297E-2</c:v>
                </c:pt>
                <c:pt idx="4784">
                  <c:v>0</c:v>
                </c:pt>
                <c:pt idx="4785">
                  <c:v>0</c:v>
                </c:pt>
                <c:pt idx="4786">
                  <c:v>0</c:v>
                </c:pt>
                <c:pt idx="4787">
                  <c:v>0</c:v>
                </c:pt>
                <c:pt idx="4788">
                  <c:v>0</c:v>
                </c:pt>
                <c:pt idx="4789">
                  <c:v>6.6874930555059109E-2</c:v>
                </c:pt>
                <c:pt idx="4790">
                  <c:v>6.8305567132483702E-2</c:v>
                </c:pt>
                <c:pt idx="4791">
                  <c:v>0</c:v>
                </c:pt>
                <c:pt idx="4792">
                  <c:v>7.1381319445208646E-2</c:v>
                </c:pt>
                <c:pt idx="4793">
                  <c:v>0</c:v>
                </c:pt>
                <c:pt idx="4794">
                  <c:v>7.1362025460985024E-2</c:v>
                </c:pt>
                <c:pt idx="4795">
                  <c:v>0</c:v>
                </c:pt>
                <c:pt idx="4796">
                  <c:v>0</c:v>
                </c:pt>
                <c:pt idx="4797">
                  <c:v>0</c:v>
                </c:pt>
                <c:pt idx="4798">
                  <c:v>0</c:v>
                </c:pt>
                <c:pt idx="4799">
                  <c:v>0</c:v>
                </c:pt>
                <c:pt idx="4800">
                  <c:v>0</c:v>
                </c:pt>
                <c:pt idx="4801">
                  <c:v>0</c:v>
                </c:pt>
                <c:pt idx="4802">
                  <c:v>0.62569001156953163</c:v>
                </c:pt>
                <c:pt idx="4803">
                  <c:v>0</c:v>
                </c:pt>
                <c:pt idx="4804">
                  <c:v>0</c:v>
                </c:pt>
                <c:pt idx="4805">
                  <c:v>0.10615528935159091</c:v>
                </c:pt>
                <c:pt idx="4806">
                  <c:v>0</c:v>
                </c:pt>
                <c:pt idx="4807">
                  <c:v>9.7027476847870275E-2</c:v>
                </c:pt>
                <c:pt idx="4808">
                  <c:v>7.3816979165712837E-2</c:v>
                </c:pt>
                <c:pt idx="4809">
                  <c:v>7.232027777354233E-2</c:v>
                </c:pt>
                <c:pt idx="4810">
                  <c:v>0</c:v>
                </c:pt>
                <c:pt idx="4811">
                  <c:v>0</c:v>
                </c:pt>
                <c:pt idx="4812">
                  <c:v>0.11834578703565057</c:v>
                </c:pt>
                <c:pt idx="4813">
                  <c:v>0</c:v>
                </c:pt>
                <c:pt idx="4814">
                  <c:v>0</c:v>
                </c:pt>
                <c:pt idx="4815">
                  <c:v>0</c:v>
                </c:pt>
                <c:pt idx="4816">
                  <c:v>0</c:v>
                </c:pt>
                <c:pt idx="4817">
                  <c:v>0</c:v>
                </c:pt>
                <c:pt idx="4818">
                  <c:v>0</c:v>
                </c:pt>
                <c:pt idx="4819">
                  <c:v>0</c:v>
                </c:pt>
                <c:pt idx="4820">
                  <c:v>0</c:v>
                </c:pt>
                <c:pt idx="4821">
                  <c:v>0</c:v>
                </c:pt>
                <c:pt idx="4822">
                  <c:v>0</c:v>
                </c:pt>
                <c:pt idx="4823">
                  <c:v>0</c:v>
                </c:pt>
                <c:pt idx="4824">
                  <c:v>0</c:v>
                </c:pt>
                <c:pt idx="4825">
                  <c:v>0</c:v>
                </c:pt>
                <c:pt idx="4826">
                  <c:v>2.9149124999967171</c:v>
                </c:pt>
                <c:pt idx="4827">
                  <c:v>0</c:v>
                </c:pt>
                <c:pt idx="4828">
                  <c:v>0</c:v>
                </c:pt>
                <c:pt idx="4829">
                  <c:v>0</c:v>
                </c:pt>
                <c:pt idx="4830">
                  <c:v>0</c:v>
                </c:pt>
                <c:pt idx="4831">
                  <c:v>0</c:v>
                </c:pt>
                <c:pt idx="4832">
                  <c:v>0</c:v>
                </c:pt>
                <c:pt idx="4833">
                  <c:v>0</c:v>
                </c:pt>
                <c:pt idx="4834">
                  <c:v>0</c:v>
                </c:pt>
                <c:pt idx="4835">
                  <c:v>0</c:v>
                </c:pt>
                <c:pt idx="4836">
                  <c:v>0</c:v>
                </c:pt>
                <c:pt idx="4837">
                  <c:v>9.2538530094316229E-2</c:v>
                </c:pt>
                <c:pt idx="4838">
                  <c:v>9.1673148148402106E-2</c:v>
                </c:pt>
                <c:pt idx="4839">
                  <c:v>0</c:v>
                </c:pt>
                <c:pt idx="4840">
                  <c:v>0</c:v>
                </c:pt>
                <c:pt idx="4841">
                  <c:v>0</c:v>
                </c:pt>
                <c:pt idx="4842">
                  <c:v>0</c:v>
                </c:pt>
                <c:pt idx="4843">
                  <c:v>0</c:v>
                </c:pt>
                <c:pt idx="4844">
                  <c:v>9.5862534719344694E-2</c:v>
                </c:pt>
                <c:pt idx="4845">
                  <c:v>8.6046180556877516E-2</c:v>
                </c:pt>
                <c:pt idx="4846">
                  <c:v>7.4435358794289641E-2</c:v>
                </c:pt>
                <c:pt idx="4847">
                  <c:v>0</c:v>
                </c:pt>
                <c:pt idx="4848">
                  <c:v>7.0606076391413808E-2</c:v>
                </c:pt>
                <c:pt idx="4849">
                  <c:v>7.3562106481404044E-2</c:v>
                </c:pt>
                <c:pt idx="4850">
                  <c:v>2.9750726620404748</c:v>
                </c:pt>
                <c:pt idx="4851">
                  <c:v>0</c:v>
                </c:pt>
                <c:pt idx="4852">
                  <c:v>0</c:v>
                </c:pt>
                <c:pt idx="4853">
                  <c:v>0</c:v>
                </c:pt>
                <c:pt idx="4854">
                  <c:v>7.204562499828171E-2</c:v>
                </c:pt>
                <c:pt idx="4855">
                  <c:v>7.0524027782084886E-2</c:v>
                </c:pt>
                <c:pt idx="4856">
                  <c:v>6.682578704203479E-2</c:v>
                </c:pt>
                <c:pt idx="4857">
                  <c:v>7.3130162039888091E-2</c:v>
                </c:pt>
                <c:pt idx="4858">
                  <c:v>6.0296782408840954E-2</c:v>
                </c:pt>
                <c:pt idx="4859">
                  <c:v>0</c:v>
                </c:pt>
                <c:pt idx="4860">
                  <c:v>7.1533668975462206E-2</c:v>
                </c:pt>
                <c:pt idx="4861">
                  <c:v>6.9601932867954019E-2</c:v>
                </c:pt>
                <c:pt idx="4862">
                  <c:v>0</c:v>
                </c:pt>
                <c:pt idx="4863">
                  <c:v>7.253248842607718E-2</c:v>
                </c:pt>
                <c:pt idx="4864">
                  <c:v>0</c:v>
                </c:pt>
                <c:pt idx="4865">
                  <c:v>6.9342280090495478E-2</c:v>
                </c:pt>
                <c:pt idx="4866">
                  <c:v>0</c:v>
                </c:pt>
                <c:pt idx="4867">
                  <c:v>6.8444421296590008E-2</c:v>
                </c:pt>
                <c:pt idx="4868">
                  <c:v>0</c:v>
                </c:pt>
                <c:pt idx="4869">
                  <c:v>6.9293842592742294E-2</c:v>
                </c:pt>
                <c:pt idx="4870">
                  <c:v>6.8875057870172895E-2</c:v>
                </c:pt>
                <c:pt idx="4871">
                  <c:v>6.816873842763016E-2</c:v>
                </c:pt>
                <c:pt idx="4872">
                  <c:v>0</c:v>
                </c:pt>
                <c:pt idx="4873">
                  <c:v>0</c:v>
                </c:pt>
                <c:pt idx="4874">
                  <c:v>6.8513298610923812E-2</c:v>
                </c:pt>
                <c:pt idx="4875">
                  <c:v>6.9908587960526347E-2</c:v>
                </c:pt>
                <c:pt idx="4876">
                  <c:v>7.9576435186027084E-2</c:v>
                </c:pt>
                <c:pt idx="4877">
                  <c:v>7.1954675928282086E-2</c:v>
                </c:pt>
                <c:pt idx="4878">
                  <c:v>0</c:v>
                </c:pt>
                <c:pt idx="4879">
                  <c:v>7.2802731483534444E-2</c:v>
                </c:pt>
                <c:pt idx="4880">
                  <c:v>8.085608795954613E-2</c:v>
                </c:pt>
                <c:pt idx="4881">
                  <c:v>6.7532986111473292E-2</c:v>
                </c:pt>
                <c:pt idx="4882">
                  <c:v>6.8732731480849907E-2</c:v>
                </c:pt>
                <c:pt idx="4883">
                  <c:v>0</c:v>
                </c:pt>
                <c:pt idx="4884">
                  <c:v>0</c:v>
                </c:pt>
                <c:pt idx="4885">
                  <c:v>0</c:v>
                </c:pt>
                <c:pt idx="4886">
                  <c:v>0</c:v>
                </c:pt>
                <c:pt idx="4887">
                  <c:v>0</c:v>
                </c:pt>
                <c:pt idx="4888">
                  <c:v>0</c:v>
                </c:pt>
                <c:pt idx="4889">
                  <c:v>0</c:v>
                </c:pt>
                <c:pt idx="4890">
                  <c:v>0</c:v>
                </c:pt>
                <c:pt idx="4891">
                  <c:v>0</c:v>
                </c:pt>
                <c:pt idx="4892">
                  <c:v>0</c:v>
                </c:pt>
                <c:pt idx="4893">
                  <c:v>0</c:v>
                </c:pt>
                <c:pt idx="4894">
                  <c:v>0</c:v>
                </c:pt>
                <c:pt idx="4895">
                  <c:v>0</c:v>
                </c:pt>
                <c:pt idx="4896">
                  <c:v>0</c:v>
                </c:pt>
                <c:pt idx="4897">
                  <c:v>0</c:v>
                </c:pt>
                <c:pt idx="4898">
                  <c:v>0</c:v>
                </c:pt>
                <c:pt idx="4899">
                  <c:v>0</c:v>
                </c:pt>
                <c:pt idx="4900">
                  <c:v>0</c:v>
                </c:pt>
                <c:pt idx="4901">
                  <c:v>0</c:v>
                </c:pt>
                <c:pt idx="4902">
                  <c:v>0</c:v>
                </c:pt>
                <c:pt idx="4903">
                  <c:v>0</c:v>
                </c:pt>
                <c:pt idx="4904">
                  <c:v>0</c:v>
                </c:pt>
                <c:pt idx="4905">
                  <c:v>0</c:v>
                </c:pt>
                <c:pt idx="4906">
                  <c:v>0</c:v>
                </c:pt>
                <c:pt idx="4907">
                  <c:v>0</c:v>
                </c:pt>
                <c:pt idx="4908">
                  <c:v>0</c:v>
                </c:pt>
                <c:pt idx="4909">
                  <c:v>0</c:v>
                </c:pt>
                <c:pt idx="4910">
                  <c:v>0</c:v>
                </c:pt>
                <c:pt idx="4911">
                  <c:v>0</c:v>
                </c:pt>
                <c:pt idx="4912">
                  <c:v>0</c:v>
                </c:pt>
                <c:pt idx="4913">
                  <c:v>0</c:v>
                </c:pt>
                <c:pt idx="4914">
                  <c:v>0</c:v>
                </c:pt>
                <c:pt idx="4915">
                  <c:v>0</c:v>
                </c:pt>
                <c:pt idx="4916">
                  <c:v>0</c:v>
                </c:pt>
                <c:pt idx="4917">
                  <c:v>0</c:v>
                </c:pt>
                <c:pt idx="4918">
                  <c:v>0</c:v>
                </c:pt>
                <c:pt idx="4919">
                  <c:v>0</c:v>
                </c:pt>
                <c:pt idx="4920">
                  <c:v>0</c:v>
                </c:pt>
                <c:pt idx="4921">
                  <c:v>0</c:v>
                </c:pt>
                <c:pt idx="4922">
                  <c:v>0</c:v>
                </c:pt>
                <c:pt idx="4923">
                  <c:v>0</c:v>
                </c:pt>
                <c:pt idx="4924">
                  <c:v>0</c:v>
                </c:pt>
                <c:pt idx="4925">
                  <c:v>0</c:v>
                </c:pt>
                <c:pt idx="4926">
                  <c:v>0</c:v>
                </c:pt>
                <c:pt idx="4927">
                  <c:v>0</c:v>
                </c:pt>
                <c:pt idx="4928">
                  <c:v>0.83537490740854992</c:v>
                </c:pt>
                <c:pt idx="4929">
                  <c:v>0</c:v>
                </c:pt>
                <c:pt idx="4930">
                  <c:v>0</c:v>
                </c:pt>
                <c:pt idx="4931">
                  <c:v>0</c:v>
                </c:pt>
                <c:pt idx="4932">
                  <c:v>0</c:v>
                </c:pt>
                <c:pt idx="4933">
                  <c:v>0.7187687037003343</c:v>
                </c:pt>
                <c:pt idx="4934">
                  <c:v>0</c:v>
                </c:pt>
                <c:pt idx="4935">
                  <c:v>0</c:v>
                </c:pt>
                <c:pt idx="4936">
                  <c:v>0</c:v>
                </c:pt>
                <c:pt idx="4937">
                  <c:v>9.7017291671363637E-2</c:v>
                </c:pt>
                <c:pt idx="4938">
                  <c:v>0</c:v>
                </c:pt>
                <c:pt idx="4939">
                  <c:v>0</c:v>
                </c:pt>
                <c:pt idx="4940">
                  <c:v>0</c:v>
                </c:pt>
                <c:pt idx="4941">
                  <c:v>0</c:v>
                </c:pt>
                <c:pt idx="4942">
                  <c:v>0</c:v>
                </c:pt>
                <c:pt idx="4943">
                  <c:v>0</c:v>
                </c:pt>
                <c:pt idx="4944">
                  <c:v>0</c:v>
                </c:pt>
                <c:pt idx="4945">
                  <c:v>0</c:v>
                </c:pt>
                <c:pt idx="4946">
                  <c:v>0</c:v>
                </c:pt>
                <c:pt idx="4947">
                  <c:v>0</c:v>
                </c:pt>
                <c:pt idx="4948">
                  <c:v>6.5421666666225065E-2</c:v>
                </c:pt>
                <c:pt idx="4949">
                  <c:v>6.6245219910342712E-2</c:v>
                </c:pt>
                <c:pt idx="4950">
                  <c:v>6.9902141207421664E-2</c:v>
                </c:pt>
                <c:pt idx="4951">
                  <c:v>6.9882499999948777E-2</c:v>
                </c:pt>
                <c:pt idx="4952">
                  <c:v>0.11737927083595423</c:v>
                </c:pt>
                <c:pt idx="4953">
                  <c:v>7.5154768514039461E-2</c:v>
                </c:pt>
                <c:pt idx="4954">
                  <c:v>0</c:v>
                </c:pt>
                <c:pt idx="4955">
                  <c:v>7.3027824073506054E-2</c:v>
                </c:pt>
                <c:pt idx="4956">
                  <c:v>0</c:v>
                </c:pt>
                <c:pt idx="4957">
                  <c:v>7.2593645832967013E-2</c:v>
                </c:pt>
                <c:pt idx="4958">
                  <c:v>0</c:v>
                </c:pt>
                <c:pt idx="4959">
                  <c:v>7.4875011574476957E-2</c:v>
                </c:pt>
                <c:pt idx="4960">
                  <c:v>0</c:v>
                </c:pt>
                <c:pt idx="4961">
                  <c:v>0</c:v>
                </c:pt>
                <c:pt idx="4962">
                  <c:v>0</c:v>
                </c:pt>
                <c:pt idx="4963">
                  <c:v>0</c:v>
                </c:pt>
                <c:pt idx="4964">
                  <c:v>9.6537488425383344E-2</c:v>
                </c:pt>
                <c:pt idx="4965">
                  <c:v>0</c:v>
                </c:pt>
                <c:pt idx="4966">
                  <c:v>0.12052043982112082</c:v>
                </c:pt>
                <c:pt idx="4967">
                  <c:v>0.18718525462463731</c:v>
                </c:pt>
                <c:pt idx="4968">
                  <c:v>0.13052914351283107</c:v>
                </c:pt>
                <c:pt idx="4969">
                  <c:v>0.1366241435171105</c:v>
                </c:pt>
                <c:pt idx="4970">
                  <c:v>0.15672535879275529</c:v>
                </c:pt>
                <c:pt idx="4971">
                  <c:v>0.19657653935428243</c:v>
                </c:pt>
                <c:pt idx="4972">
                  <c:v>0.19992538194492226</c:v>
                </c:pt>
                <c:pt idx="4973">
                  <c:v>0</c:v>
                </c:pt>
                <c:pt idx="4974">
                  <c:v>0</c:v>
                </c:pt>
                <c:pt idx="4975">
                  <c:v>0</c:v>
                </c:pt>
                <c:pt idx="4976">
                  <c:v>0</c:v>
                </c:pt>
                <c:pt idx="4977">
                  <c:v>0</c:v>
                </c:pt>
                <c:pt idx="4978">
                  <c:v>0.17561642361397389</c:v>
                </c:pt>
                <c:pt idx="4979">
                  <c:v>0</c:v>
                </c:pt>
                <c:pt idx="4980">
                  <c:v>0.20225689814833459</c:v>
                </c:pt>
                <c:pt idx="4981">
                  <c:v>0</c:v>
                </c:pt>
                <c:pt idx="4982">
                  <c:v>0</c:v>
                </c:pt>
                <c:pt idx="4983">
                  <c:v>0.17524151620455086</c:v>
                </c:pt>
                <c:pt idx="4984">
                  <c:v>0.17903671296517132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0.15535358795750653</c:v>
                </c:pt>
                <c:pt idx="4989">
                  <c:v>0</c:v>
                </c:pt>
                <c:pt idx="4990">
                  <c:v>0.33693896990735084</c:v>
                </c:pt>
                <c:pt idx="4991">
                  <c:v>0</c:v>
                </c:pt>
                <c:pt idx="4992">
                  <c:v>0</c:v>
                </c:pt>
                <c:pt idx="4993">
                  <c:v>0.11332041666901205</c:v>
                </c:pt>
                <c:pt idx="4994">
                  <c:v>8.5240787040675059E-2</c:v>
                </c:pt>
                <c:pt idx="4995">
                  <c:v>0</c:v>
                </c:pt>
                <c:pt idx="4996">
                  <c:v>0</c:v>
                </c:pt>
                <c:pt idx="4997">
                  <c:v>0</c:v>
                </c:pt>
                <c:pt idx="4998">
                  <c:v>0</c:v>
                </c:pt>
                <c:pt idx="4999">
                  <c:v>0</c:v>
                </c:pt>
                <c:pt idx="5000">
                  <c:v>0</c:v>
                </c:pt>
                <c:pt idx="5001">
                  <c:v>0</c:v>
                </c:pt>
                <c:pt idx="5002">
                  <c:v>0</c:v>
                </c:pt>
                <c:pt idx="5003">
                  <c:v>5.7340138890140224E-2</c:v>
                </c:pt>
                <c:pt idx="5004">
                  <c:v>7.0832766199600883E-2</c:v>
                </c:pt>
                <c:pt idx="5005">
                  <c:v>6.7447673609422054E-2</c:v>
                </c:pt>
                <c:pt idx="5006">
                  <c:v>0</c:v>
                </c:pt>
                <c:pt idx="5007">
                  <c:v>0</c:v>
                </c:pt>
                <c:pt idx="5008">
                  <c:v>0</c:v>
                </c:pt>
                <c:pt idx="5009">
                  <c:v>0</c:v>
                </c:pt>
                <c:pt idx="5010">
                  <c:v>0</c:v>
                </c:pt>
                <c:pt idx="5011">
                  <c:v>0</c:v>
                </c:pt>
                <c:pt idx="5012">
                  <c:v>0.10440319444023771</c:v>
                </c:pt>
                <c:pt idx="5013">
                  <c:v>0</c:v>
                </c:pt>
                <c:pt idx="5014">
                  <c:v>9.0295613430498634E-2</c:v>
                </c:pt>
                <c:pt idx="5015">
                  <c:v>9.3847199073934462E-2</c:v>
                </c:pt>
                <c:pt idx="5016">
                  <c:v>8.0626377312000841E-2</c:v>
                </c:pt>
                <c:pt idx="5017">
                  <c:v>8.2937905091966968E-2</c:v>
                </c:pt>
                <c:pt idx="5018">
                  <c:v>8.1721296293835621E-2</c:v>
                </c:pt>
                <c:pt idx="5019">
                  <c:v>0</c:v>
                </c:pt>
                <c:pt idx="5020">
                  <c:v>0</c:v>
                </c:pt>
                <c:pt idx="5021">
                  <c:v>0.10984196759818587</c:v>
                </c:pt>
                <c:pt idx="5022">
                  <c:v>0</c:v>
                </c:pt>
                <c:pt idx="5023">
                  <c:v>0.2660517245385563</c:v>
                </c:pt>
                <c:pt idx="5024">
                  <c:v>0</c:v>
                </c:pt>
                <c:pt idx="5025">
                  <c:v>0</c:v>
                </c:pt>
                <c:pt idx="5026">
                  <c:v>0</c:v>
                </c:pt>
                <c:pt idx="5027">
                  <c:v>0</c:v>
                </c:pt>
                <c:pt idx="5028">
                  <c:v>0.12785350694321096</c:v>
                </c:pt>
                <c:pt idx="5029">
                  <c:v>0</c:v>
                </c:pt>
                <c:pt idx="5030">
                  <c:v>0</c:v>
                </c:pt>
                <c:pt idx="5031">
                  <c:v>0</c:v>
                </c:pt>
                <c:pt idx="5032">
                  <c:v>0</c:v>
                </c:pt>
                <c:pt idx="5033">
                  <c:v>0</c:v>
                </c:pt>
                <c:pt idx="5034">
                  <c:v>0</c:v>
                </c:pt>
                <c:pt idx="5035">
                  <c:v>0</c:v>
                </c:pt>
                <c:pt idx="5036">
                  <c:v>0</c:v>
                </c:pt>
                <c:pt idx="5037">
                  <c:v>4.9336822222176124</c:v>
                </c:pt>
                <c:pt idx="5038">
                  <c:v>0</c:v>
                </c:pt>
                <c:pt idx="5039">
                  <c:v>0</c:v>
                </c:pt>
                <c:pt idx="5040">
                  <c:v>0</c:v>
                </c:pt>
                <c:pt idx="5041">
                  <c:v>0</c:v>
                </c:pt>
                <c:pt idx="5042">
                  <c:v>0</c:v>
                </c:pt>
                <c:pt idx="5043">
                  <c:v>0</c:v>
                </c:pt>
                <c:pt idx="5044">
                  <c:v>0</c:v>
                </c:pt>
                <c:pt idx="5045">
                  <c:v>0</c:v>
                </c:pt>
                <c:pt idx="5046">
                  <c:v>0.17475577545701526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0.15219900463125668</c:v>
                </c:pt>
                <c:pt idx="5051">
                  <c:v>0</c:v>
                </c:pt>
                <c:pt idx="5052">
                  <c:v>0</c:v>
                </c:pt>
                <c:pt idx="5053">
                  <c:v>0</c:v>
                </c:pt>
                <c:pt idx="5054">
                  <c:v>9.012020833324641E-2</c:v>
                </c:pt>
                <c:pt idx="5055">
                  <c:v>0</c:v>
                </c:pt>
                <c:pt idx="5056">
                  <c:v>0</c:v>
                </c:pt>
                <c:pt idx="5057">
                  <c:v>7.1785208332585171E-2</c:v>
                </c:pt>
                <c:pt idx="5058">
                  <c:v>0</c:v>
                </c:pt>
                <c:pt idx="5059">
                  <c:v>0</c:v>
                </c:pt>
                <c:pt idx="5060">
                  <c:v>0</c:v>
                </c:pt>
                <c:pt idx="5061">
                  <c:v>0</c:v>
                </c:pt>
                <c:pt idx="5062">
                  <c:v>0</c:v>
                </c:pt>
                <c:pt idx="5063">
                  <c:v>0</c:v>
                </c:pt>
                <c:pt idx="5064">
                  <c:v>0</c:v>
                </c:pt>
                <c:pt idx="5065">
                  <c:v>6.4028321758087259E-2</c:v>
                </c:pt>
                <c:pt idx="5066">
                  <c:v>0</c:v>
                </c:pt>
                <c:pt idx="5067">
                  <c:v>6.3512199070828501E-2</c:v>
                </c:pt>
                <c:pt idx="5068">
                  <c:v>0</c:v>
                </c:pt>
                <c:pt idx="5069">
                  <c:v>6.6020173610013444E-2</c:v>
                </c:pt>
                <c:pt idx="5070">
                  <c:v>6.6161238428321667E-2</c:v>
                </c:pt>
                <c:pt idx="5071">
                  <c:v>6.4616319446940906E-2</c:v>
                </c:pt>
                <c:pt idx="5072">
                  <c:v>6.4221064814773854E-2</c:v>
                </c:pt>
                <c:pt idx="5073">
                  <c:v>0</c:v>
                </c:pt>
                <c:pt idx="5074">
                  <c:v>0</c:v>
                </c:pt>
                <c:pt idx="5075">
                  <c:v>0</c:v>
                </c:pt>
                <c:pt idx="5076">
                  <c:v>0</c:v>
                </c:pt>
                <c:pt idx="5077">
                  <c:v>6.4339039352489635E-2</c:v>
                </c:pt>
                <c:pt idx="5078">
                  <c:v>0</c:v>
                </c:pt>
                <c:pt idx="5079">
                  <c:v>0</c:v>
                </c:pt>
                <c:pt idx="5080">
                  <c:v>0</c:v>
                </c:pt>
                <c:pt idx="5081">
                  <c:v>0</c:v>
                </c:pt>
                <c:pt idx="5082">
                  <c:v>9.5692743059771601E-2</c:v>
                </c:pt>
                <c:pt idx="5083">
                  <c:v>0</c:v>
                </c:pt>
                <c:pt idx="5084">
                  <c:v>0</c:v>
                </c:pt>
                <c:pt idx="5085">
                  <c:v>6.3659097220806871E-2</c:v>
                </c:pt>
                <c:pt idx="5086">
                  <c:v>6.825799768557772E-2</c:v>
                </c:pt>
                <c:pt idx="5087">
                  <c:v>0</c:v>
                </c:pt>
                <c:pt idx="5088">
                  <c:v>6.7564328703156207E-2</c:v>
                </c:pt>
                <c:pt idx="5089">
                  <c:v>0</c:v>
                </c:pt>
                <c:pt idx="5090">
                  <c:v>0</c:v>
                </c:pt>
                <c:pt idx="5091">
                  <c:v>0</c:v>
                </c:pt>
                <c:pt idx="5092">
                  <c:v>0</c:v>
                </c:pt>
                <c:pt idx="5093">
                  <c:v>6.0660277777060401E-2</c:v>
                </c:pt>
                <c:pt idx="5094">
                  <c:v>0</c:v>
                </c:pt>
                <c:pt idx="5095">
                  <c:v>0</c:v>
                </c:pt>
                <c:pt idx="5096">
                  <c:v>0</c:v>
                </c:pt>
                <c:pt idx="5097">
                  <c:v>6.9764756946824491E-2</c:v>
                </c:pt>
                <c:pt idx="5098">
                  <c:v>0</c:v>
                </c:pt>
                <c:pt idx="5099">
                  <c:v>0</c:v>
                </c:pt>
                <c:pt idx="5100">
                  <c:v>0</c:v>
                </c:pt>
                <c:pt idx="5101">
                  <c:v>0</c:v>
                </c:pt>
                <c:pt idx="5102">
                  <c:v>0</c:v>
                </c:pt>
                <c:pt idx="5103">
                  <c:v>0</c:v>
                </c:pt>
                <c:pt idx="5104">
                  <c:v>0</c:v>
                </c:pt>
                <c:pt idx="5105">
                  <c:v>0</c:v>
                </c:pt>
                <c:pt idx="5106">
                  <c:v>0</c:v>
                </c:pt>
                <c:pt idx="5107">
                  <c:v>0</c:v>
                </c:pt>
                <c:pt idx="5108">
                  <c:v>0</c:v>
                </c:pt>
                <c:pt idx="5109">
                  <c:v>0</c:v>
                </c:pt>
                <c:pt idx="5110">
                  <c:v>0</c:v>
                </c:pt>
                <c:pt idx="5111">
                  <c:v>0</c:v>
                </c:pt>
                <c:pt idx="5112">
                  <c:v>2.5740967476813239</c:v>
                </c:pt>
                <c:pt idx="5113">
                  <c:v>0</c:v>
                </c:pt>
                <c:pt idx="5114">
                  <c:v>0</c:v>
                </c:pt>
                <c:pt idx="5115">
                  <c:v>0</c:v>
                </c:pt>
                <c:pt idx="5116">
                  <c:v>0</c:v>
                </c:pt>
                <c:pt idx="5117">
                  <c:v>1.4670129166697734</c:v>
                </c:pt>
                <c:pt idx="5118">
                  <c:v>7.8892569443269167E-2</c:v>
                </c:pt>
                <c:pt idx="5119">
                  <c:v>0</c:v>
                </c:pt>
                <c:pt idx="5120">
                  <c:v>6.8392372682865243E-2</c:v>
                </c:pt>
                <c:pt idx="5121">
                  <c:v>6.6314583338680677E-2</c:v>
                </c:pt>
                <c:pt idx="5122">
                  <c:v>0</c:v>
                </c:pt>
                <c:pt idx="5123">
                  <c:v>8.785681713197846E-2</c:v>
                </c:pt>
                <c:pt idx="5124">
                  <c:v>0</c:v>
                </c:pt>
                <c:pt idx="5125">
                  <c:v>0</c:v>
                </c:pt>
                <c:pt idx="5126">
                  <c:v>0</c:v>
                </c:pt>
                <c:pt idx="5127">
                  <c:v>0</c:v>
                </c:pt>
                <c:pt idx="5128">
                  <c:v>0</c:v>
                </c:pt>
                <c:pt idx="5129">
                  <c:v>0</c:v>
                </c:pt>
                <c:pt idx="5130">
                  <c:v>0</c:v>
                </c:pt>
                <c:pt idx="5131">
                  <c:v>0</c:v>
                </c:pt>
                <c:pt idx="5132">
                  <c:v>7.9780057865718845E-2</c:v>
                </c:pt>
                <c:pt idx="5133">
                  <c:v>0</c:v>
                </c:pt>
                <c:pt idx="5134">
                  <c:v>0</c:v>
                </c:pt>
                <c:pt idx="5135">
                  <c:v>0</c:v>
                </c:pt>
                <c:pt idx="5136">
                  <c:v>0</c:v>
                </c:pt>
                <c:pt idx="5137">
                  <c:v>0</c:v>
                </c:pt>
                <c:pt idx="5138">
                  <c:v>0</c:v>
                </c:pt>
                <c:pt idx="5139">
                  <c:v>0</c:v>
                </c:pt>
                <c:pt idx="5140">
                  <c:v>0</c:v>
                </c:pt>
                <c:pt idx="5141">
                  <c:v>0</c:v>
                </c:pt>
                <c:pt idx="5142">
                  <c:v>0</c:v>
                </c:pt>
                <c:pt idx="5143">
                  <c:v>0</c:v>
                </c:pt>
                <c:pt idx="5144">
                  <c:v>0</c:v>
                </c:pt>
                <c:pt idx="5145">
                  <c:v>0</c:v>
                </c:pt>
                <c:pt idx="5146">
                  <c:v>0</c:v>
                </c:pt>
                <c:pt idx="5147">
                  <c:v>7.2512557875597849E-2</c:v>
                </c:pt>
                <c:pt idx="5148">
                  <c:v>0</c:v>
                </c:pt>
                <c:pt idx="5149">
                  <c:v>0</c:v>
                </c:pt>
                <c:pt idx="5150">
                  <c:v>0</c:v>
                </c:pt>
                <c:pt idx="5151">
                  <c:v>0</c:v>
                </c:pt>
                <c:pt idx="5152">
                  <c:v>0</c:v>
                </c:pt>
                <c:pt idx="5153">
                  <c:v>0</c:v>
                </c:pt>
                <c:pt idx="5154">
                  <c:v>0</c:v>
                </c:pt>
                <c:pt idx="5155">
                  <c:v>0</c:v>
                </c:pt>
                <c:pt idx="5156">
                  <c:v>0</c:v>
                </c:pt>
                <c:pt idx="5157">
                  <c:v>0</c:v>
                </c:pt>
                <c:pt idx="5158">
                  <c:v>0</c:v>
                </c:pt>
                <c:pt idx="5159">
                  <c:v>0</c:v>
                </c:pt>
                <c:pt idx="5160">
                  <c:v>0</c:v>
                </c:pt>
                <c:pt idx="5161">
                  <c:v>0</c:v>
                </c:pt>
                <c:pt idx="5162">
                  <c:v>0</c:v>
                </c:pt>
                <c:pt idx="5163">
                  <c:v>0</c:v>
                </c:pt>
                <c:pt idx="5164">
                  <c:v>0</c:v>
                </c:pt>
                <c:pt idx="5165">
                  <c:v>0</c:v>
                </c:pt>
                <c:pt idx="5166">
                  <c:v>0</c:v>
                </c:pt>
                <c:pt idx="5167">
                  <c:v>0</c:v>
                </c:pt>
                <c:pt idx="5168">
                  <c:v>0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0</c:v>
                </c:pt>
                <c:pt idx="5173">
                  <c:v>0</c:v>
                </c:pt>
                <c:pt idx="5174">
                  <c:v>0</c:v>
                </c:pt>
                <c:pt idx="5175">
                  <c:v>0</c:v>
                </c:pt>
                <c:pt idx="5176">
                  <c:v>0</c:v>
                </c:pt>
                <c:pt idx="5177">
                  <c:v>0</c:v>
                </c:pt>
                <c:pt idx="5178">
                  <c:v>0</c:v>
                </c:pt>
                <c:pt idx="5179">
                  <c:v>0</c:v>
                </c:pt>
                <c:pt idx="5180">
                  <c:v>0</c:v>
                </c:pt>
                <c:pt idx="5181">
                  <c:v>0</c:v>
                </c:pt>
                <c:pt idx="5182">
                  <c:v>0</c:v>
                </c:pt>
                <c:pt idx="5183">
                  <c:v>0</c:v>
                </c:pt>
                <c:pt idx="5184">
                  <c:v>0</c:v>
                </c:pt>
                <c:pt idx="5185">
                  <c:v>0</c:v>
                </c:pt>
                <c:pt idx="5186">
                  <c:v>0</c:v>
                </c:pt>
                <c:pt idx="5187">
                  <c:v>0</c:v>
                </c:pt>
                <c:pt idx="5188">
                  <c:v>0</c:v>
                </c:pt>
                <c:pt idx="5189">
                  <c:v>0</c:v>
                </c:pt>
                <c:pt idx="5190">
                  <c:v>0</c:v>
                </c:pt>
                <c:pt idx="5191">
                  <c:v>0</c:v>
                </c:pt>
                <c:pt idx="5192">
                  <c:v>0</c:v>
                </c:pt>
                <c:pt idx="5193">
                  <c:v>0</c:v>
                </c:pt>
                <c:pt idx="5194">
                  <c:v>0</c:v>
                </c:pt>
                <c:pt idx="5195">
                  <c:v>0</c:v>
                </c:pt>
                <c:pt idx="5196">
                  <c:v>0</c:v>
                </c:pt>
                <c:pt idx="5197">
                  <c:v>0</c:v>
                </c:pt>
                <c:pt idx="5198">
                  <c:v>0</c:v>
                </c:pt>
                <c:pt idx="5199">
                  <c:v>0</c:v>
                </c:pt>
                <c:pt idx="5200">
                  <c:v>0</c:v>
                </c:pt>
                <c:pt idx="5201">
                  <c:v>0</c:v>
                </c:pt>
                <c:pt idx="5202">
                  <c:v>0</c:v>
                </c:pt>
                <c:pt idx="5203">
                  <c:v>0</c:v>
                </c:pt>
                <c:pt idx="5204">
                  <c:v>0</c:v>
                </c:pt>
                <c:pt idx="5205">
                  <c:v>0</c:v>
                </c:pt>
                <c:pt idx="5206">
                  <c:v>0</c:v>
                </c:pt>
                <c:pt idx="5207">
                  <c:v>0</c:v>
                </c:pt>
                <c:pt idx="5208">
                  <c:v>0</c:v>
                </c:pt>
                <c:pt idx="5209">
                  <c:v>0</c:v>
                </c:pt>
                <c:pt idx="5210">
                  <c:v>0</c:v>
                </c:pt>
                <c:pt idx="5211">
                  <c:v>0</c:v>
                </c:pt>
                <c:pt idx="5212">
                  <c:v>0</c:v>
                </c:pt>
                <c:pt idx="5213">
                  <c:v>0</c:v>
                </c:pt>
                <c:pt idx="5214">
                  <c:v>0</c:v>
                </c:pt>
                <c:pt idx="5215">
                  <c:v>0</c:v>
                </c:pt>
                <c:pt idx="5216">
                  <c:v>0</c:v>
                </c:pt>
                <c:pt idx="5217">
                  <c:v>0</c:v>
                </c:pt>
                <c:pt idx="5218">
                  <c:v>0</c:v>
                </c:pt>
                <c:pt idx="5219">
                  <c:v>0</c:v>
                </c:pt>
                <c:pt idx="5220">
                  <c:v>0</c:v>
                </c:pt>
                <c:pt idx="5221">
                  <c:v>0</c:v>
                </c:pt>
                <c:pt idx="5222">
                  <c:v>0</c:v>
                </c:pt>
                <c:pt idx="5223">
                  <c:v>0</c:v>
                </c:pt>
                <c:pt idx="5224">
                  <c:v>0</c:v>
                </c:pt>
                <c:pt idx="5225">
                  <c:v>0</c:v>
                </c:pt>
                <c:pt idx="5226">
                  <c:v>0</c:v>
                </c:pt>
                <c:pt idx="5227">
                  <c:v>0</c:v>
                </c:pt>
                <c:pt idx="5228">
                  <c:v>0</c:v>
                </c:pt>
                <c:pt idx="5229">
                  <c:v>0</c:v>
                </c:pt>
                <c:pt idx="5230">
                  <c:v>0</c:v>
                </c:pt>
                <c:pt idx="5231">
                  <c:v>0</c:v>
                </c:pt>
                <c:pt idx="5232">
                  <c:v>0</c:v>
                </c:pt>
                <c:pt idx="5233">
                  <c:v>0</c:v>
                </c:pt>
                <c:pt idx="5234">
                  <c:v>0</c:v>
                </c:pt>
                <c:pt idx="5235">
                  <c:v>0</c:v>
                </c:pt>
                <c:pt idx="5236">
                  <c:v>0</c:v>
                </c:pt>
                <c:pt idx="5237">
                  <c:v>0</c:v>
                </c:pt>
                <c:pt idx="5238">
                  <c:v>0</c:v>
                </c:pt>
                <c:pt idx="5239">
                  <c:v>0</c:v>
                </c:pt>
                <c:pt idx="5240">
                  <c:v>6.7709699069382623E-2</c:v>
                </c:pt>
                <c:pt idx="5241">
                  <c:v>0</c:v>
                </c:pt>
                <c:pt idx="5242">
                  <c:v>0</c:v>
                </c:pt>
                <c:pt idx="5243">
                  <c:v>0</c:v>
                </c:pt>
                <c:pt idx="5244">
                  <c:v>0</c:v>
                </c:pt>
                <c:pt idx="5245">
                  <c:v>0</c:v>
                </c:pt>
                <c:pt idx="5246">
                  <c:v>0</c:v>
                </c:pt>
                <c:pt idx="5247">
                  <c:v>0</c:v>
                </c:pt>
                <c:pt idx="5248">
                  <c:v>0</c:v>
                </c:pt>
                <c:pt idx="5249">
                  <c:v>0</c:v>
                </c:pt>
                <c:pt idx="5250">
                  <c:v>0</c:v>
                </c:pt>
                <c:pt idx="5251">
                  <c:v>0</c:v>
                </c:pt>
                <c:pt idx="5252">
                  <c:v>0</c:v>
                </c:pt>
                <c:pt idx="5253">
                  <c:v>0</c:v>
                </c:pt>
                <c:pt idx="5254">
                  <c:v>0</c:v>
                </c:pt>
                <c:pt idx="5255">
                  <c:v>3.1915974074072437</c:v>
                </c:pt>
                <c:pt idx="5256">
                  <c:v>0</c:v>
                </c:pt>
                <c:pt idx="5257">
                  <c:v>6.9237337964295875E-2</c:v>
                </c:pt>
                <c:pt idx="5258">
                  <c:v>0</c:v>
                </c:pt>
                <c:pt idx="5259">
                  <c:v>0</c:v>
                </c:pt>
                <c:pt idx="5260">
                  <c:v>0</c:v>
                </c:pt>
                <c:pt idx="5261">
                  <c:v>0</c:v>
                </c:pt>
                <c:pt idx="5262">
                  <c:v>0</c:v>
                </c:pt>
                <c:pt idx="5263">
                  <c:v>0</c:v>
                </c:pt>
                <c:pt idx="5264">
                  <c:v>0</c:v>
                </c:pt>
                <c:pt idx="5265">
                  <c:v>0</c:v>
                </c:pt>
                <c:pt idx="5266">
                  <c:v>0</c:v>
                </c:pt>
                <c:pt idx="5267">
                  <c:v>0</c:v>
                </c:pt>
                <c:pt idx="5268">
                  <c:v>0</c:v>
                </c:pt>
                <c:pt idx="5269">
                  <c:v>0</c:v>
                </c:pt>
                <c:pt idx="5270">
                  <c:v>6.5595752319495659E-2</c:v>
                </c:pt>
                <c:pt idx="5271">
                  <c:v>6.3272627317928709E-2</c:v>
                </c:pt>
                <c:pt idx="5272">
                  <c:v>6.579112268082099E-2</c:v>
                </c:pt>
                <c:pt idx="5273">
                  <c:v>0</c:v>
                </c:pt>
                <c:pt idx="5274">
                  <c:v>6.205035879247589E-2</c:v>
                </c:pt>
                <c:pt idx="5275">
                  <c:v>6.1522280091594439E-2</c:v>
                </c:pt>
                <c:pt idx="5276">
                  <c:v>6.1848854173149448E-2</c:v>
                </c:pt>
                <c:pt idx="5277">
                  <c:v>6.3420405094802845E-2</c:v>
                </c:pt>
                <c:pt idx="5278">
                  <c:v>6.4847187502891757E-2</c:v>
                </c:pt>
                <c:pt idx="5279">
                  <c:v>6.2102268515445758E-2</c:v>
                </c:pt>
                <c:pt idx="5280">
                  <c:v>6.4639108793926425E-2</c:v>
                </c:pt>
                <c:pt idx="5281">
                  <c:v>0</c:v>
                </c:pt>
                <c:pt idx="5282">
                  <c:v>6.8012534720764961E-2</c:v>
                </c:pt>
                <c:pt idx="5283">
                  <c:v>6.2794722223770805E-2</c:v>
                </c:pt>
                <c:pt idx="5284">
                  <c:v>5.9830636579135899E-2</c:v>
                </c:pt>
                <c:pt idx="5285">
                  <c:v>6.6722766205202788E-2</c:v>
                </c:pt>
                <c:pt idx="5286">
                  <c:v>0</c:v>
                </c:pt>
                <c:pt idx="5287">
                  <c:v>5.5613148149859626E-2</c:v>
                </c:pt>
                <c:pt idx="5288">
                  <c:v>6.5108599534141831E-2</c:v>
                </c:pt>
                <c:pt idx="5289">
                  <c:v>0</c:v>
                </c:pt>
                <c:pt idx="5290">
                  <c:v>8.711717592086643E-2</c:v>
                </c:pt>
                <c:pt idx="5291">
                  <c:v>0</c:v>
                </c:pt>
                <c:pt idx="5292">
                  <c:v>8.9041597217146773E-2</c:v>
                </c:pt>
                <c:pt idx="5293">
                  <c:v>5.9211435189354233E-2</c:v>
                </c:pt>
                <c:pt idx="5294">
                  <c:v>9.0198194448021241E-2</c:v>
                </c:pt>
                <c:pt idx="5295">
                  <c:v>0.10170931713219034</c:v>
                </c:pt>
                <c:pt idx="5296">
                  <c:v>7.326726851897547E-2</c:v>
                </c:pt>
                <c:pt idx="5297">
                  <c:v>0.11056973379163537</c:v>
                </c:pt>
                <c:pt idx="5298">
                  <c:v>0.12456336805189494</c:v>
                </c:pt>
                <c:pt idx="5299">
                  <c:v>0</c:v>
                </c:pt>
                <c:pt idx="5300">
                  <c:v>0.12544879630149808</c:v>
                </c:pt>
                <c:pt idx="5301">
                  <c:v>8.7905046297237277E-2</c:v>
                </c:pt>
                <c:pt idx="5302">
                  <c:v>7.9648668979643844E-2</c:v>
                </c:pt>
                <c:pt idx="5303">
                  <c:v>0.12690636573825032</c:v>
                </c:pt>
                <c:pt idx="5304">
                  <c:v>0.1371648958302103</c:v>
                </c:pt>
                <c:pt idx="5305">
                  <c:v>0.14660680555971339</c:v>
                </c:pt>
                <c:pt idx="5306">
                  <c:v>0.16146216435299721</c:v>
                </c:pt>
                <c:pt idx="5307">
                  <c:v>0.160549733795051</c:v>
                </c:pt>
                <c:pt idx="5308">
                  <c:v>0.16055149305611849</c:v>
                </c:pt>
                <c:pt idx="5309">
                  <c:v>0</c:v>
                </c:pt>
                <c:pt idx="5310">
                  <c:v>0</c:v>
                </c:pt>
                <c:pt idx="5311">
                  <c:v>6.2423912037047558E-2</c:v>
                </c:pt>
                <c:pt idx="5312">
                  <c:v>6.6694027780613396E-2</c:v>
                </c:pt>
                <c:pt idx="5313">
                  <c:v>0</c:v>
                </c:pt>
                <c:pt idx="5314">
                  <c:v>6.4929733802273404E-2</c:v>
                </c:pt>
                <c:pt idx="5315">
                  <c:v>0</c:v>
                </c:pt>
                <c:pt idx="5316">
                  <c:v>6.4668946753954515E-2</c:v>
                </c:pt>
                <c:pt idx="5317">
                  <c:v>0</c:v>
                </c:pt>
                <c:pt idx="5318">
                  <c:v>0</c:v>
                </c:pt>
                <c:pt idx="5319">
                  <c:v>0</c:v>
                </c:pt>
                <c:pt idx="5320">
                  <c:v>0</c:v>
                </c:pt>
                <c:pt idx="5321">
                  <c:v>0</c:v>
                </c:pt>
                <c:pt idx="5322">
                  <c:v>0</c:v>
                </c:pt>
                <c:pt idx="5323">
                  <c:v>0</c:v>
                </c:pt>
                <c:pt idx="5324">
                  <c:v>0.83091827546013519</c:v>
                </c:pt>
                <c:pt idx="5325">
                  <c:v>0</c:v>
                </c:pt>
                <c:pt idx="5326">
                  <c:v>0</c:v>
                </c:pt>
                <c:pt idx="5327">
                  <c:v>0</c:v>
                </c:pt>
                <c:pt idx="5328">
                  <c:v>0</c:v>
                </c:pt>
                <c:pt idx="5329">
                  <c:v>0</c:v>
                </c:pt>
                <c:pt idx="5330">
                  <c:v>0</c:v>
                </c:pt>
                <c:pt idx="5331">
                  <c:v>0</c:v>
                </c:pt>
                <c:pt idx="5332">
                  <c:v>0</c:v>
                </c:pt>
                <c:pt idx="5333">
                  <c:v>0</c:v>
                </c:pt>
                <c:pt idx="5334">
                  <c:v>0</c:v>
                </c:pt>
                <c:pt idx="5335">
                  <c:v>0</c:v>
                </c:pt>
                <c:pt idx="5336">
                  <c:v>0</c:v>
                </c:pt>
                <c:pt idx="5337">
                  <c:v>0</c:v>
                </c:pt>
                <c:pt idx="5338">
                  <c:v>0</c:v>
                </c:pt>
                <c:pt idx="5339">
                  <c:v>0</c:v>
                </c:pt>
                <c:pt idx="5340">
                  <c:v>0</c:v>
                </c:pt>
                <c:pt idx="5341">
                  <c:v>0</c:v>
                </c:pt>
                <c:pt idx="5342">
                  <c:v>0</c:v>
                </c:pt>
                <c:pt idx="5343">
                  <c:v>0</c:v>
                </c:pt>
                <c:pt idx="5344">
                  <c:v>0</c:v>
                </c:pt>
                <c:pt idx="5345">
                  <c:v>0</c:v>
                </c:pt>
                <c:pt idx="5346">
                  <c:v>0</c:v>
                </c:pt>
                <c:pt idx="5347">
                  <c:v>0</c:v>
                </c:pt>
                <c:pt idx="5348">
                  <c:v>0</c:v>
                </c:pt>
                <c:pt idx="5349">
                  <c:v>0</c:v>
                </c:pt>
                <c:pt idx="5350">
                  <c:v>0</c:v>
                </c:pt>
                <c:pt idx="5351">
                  <c:v>0.39033949073927943</c:v>
                </c:pt>
                <c:pt idx="5352">
                  <c:v>0</c:v>
                </c:pt>
                <c:pt idx="5353">
                  <c:v>0.34697223379771458</c:v>
                </c:pt>
                <c:pt idx="5354">
                  <c:v>0</c:v>
                </c:pt>
                <c:pt idx="5355">
                  <c:v>0</c:v>
                </c:pt>
                <c:pt idx="5356">
                  <c:v>0</c:v>
                </c:pt>
                <c:pt idx="5357">
                  <c:v>0.26957023148133885</c:v>
                </c:pt>
                <c:pt idx="5358">
                  <c:v>0</c:v>
                </c:pt>
                <c:pt idx="5359">
                  <c:v>0</c:v>
                </c:pt>
                <c:pt idx="5360">
                  <c:v>0</c:v>
                </c:pt>
                <c:pt idx="5361">
                  <c:v>0.30214587962836958</c:v>
                </c:pt>
                <c:pt idx="5362">
                  <c:v>0</c:v>
                </c:pt>
                <c:pt idx="5363">
                  <c:v>0</c:v>
                </c:pt>
                <c:pt idx="5364">
                  <c:v>0.4286955902716727</c:v>
                </c:pt>
                <c:pt idx="5365">
                  <c:v>0</c:v>
                </c:pt>
                <c:pt idx="5366">
                  <c:v>0.42326450231485069</c:v>
                </c:pt>
                <c:pt idx="5367">
                  <c:v>0</c:v>
                </c:pt>
                <c:pt idx="5368">
                  <c:v>0</c:v>
                </c:pt>
                <c:pt idx="5369">
                  <c:v>0</c:v>
                </c:pt>
                <c:pt idx="5370">
                  <c:v>0</c:v>
                </c:pt>
                <c:pt idx="5371">
                  <c:v>6.3173263886710629E-2</c:v>
                </c:pt>
                <c:pt idx="5372">
                  <c:v>0</c:v>
                </c:pt>
                <c:pt idx="5373">
                  <c:v>6.3713715280755423E-2</c:v>
                </c:pt>
                <c:pt idx="5374">
                  <c:v>0</c:v>
                </c:pt>
                <c:pt idx="5375">
                  <c:v>6.6533668985357508E-2</c:v>
                </c:pt>
                <c:pt idx="5376">
                  <c:v>0</c:v>
                </c:pt>
                <c:pt idx="5377">
                  <c:v>6.3904953705787193E-2</c:v>
                </c:pt>
                <c:pt idx="5378">
                  <c:v>0</c:v>
                </c:pt>
                <c:pt idx="5379">
                  <c:v>0</c:v>
                </c:pt>
                <c:pt idx="5380">
                  <c:v>6.2069108797004446E-2</c:v>
                </c:pt>
                <c:pt idx="5381">
                  <c:v>6.55104282341199E-2</c:v>
                </c:pt>
                <c:pt idx="5382">
                  <c:v>7.1658749999187421E-2</c:v>
                </c:pt>
                <c:pt idx="5383">
                  <c:v>6.8076331015618052E-2</c:v>
                </c:pt>
                <c:pt idx="5384">
                  <c:v>0</c:v>
                </c:pt>
                <c:pt idx="5385">
                  <c:v>0</c:v>
                </c:pt>
                <c:pt idx="5386">
                  <c:v>0</c:v>
                </c:pt>
                <c:pt idx="5387">
                  <c:v>6.8574918979720678E-2</c:v>
                </c:pt>
                <c:pt idx="5388">
                  <c:v>6.4586851847707294E-2</c:v>
                </c:pt>
                <c:pt idx="5389">
                  <c:v>5.9966643515508622E-2</c:v>
                </c:pt>
                <c:pt idx="5390">
                  <c:v>0</c:v>
                </c:pt>
                <c:pt idx="5391">
                  <c:v>0</c:v>
                </c:pt>
                <c:pt idx="5392">
                  <c:v>0</c:v>
                </c:pt>
                <c:pt idx="5393">
                  <c:v>5.6904999997641426E-2</c:v>
                </c:pt>
                <c:pt idx="5394">
                  <c:v>6.614032407378545E-2</c:v>
                </c:pt>
                <c:pt idx="5395">
                  <c:v>0</c:v>
                </c:pt>
                <c:pt idx="5396">
                  <c:v>0</c:v>
                </c:pt>
                <c:pt idx="5397">
                  <c:v>0</c:v>
                </c:pt>
                <c:pt idx="5398">
                  <c:v>6.3542557873006444E-2</c:v>
                </c:pt>
                <c:pt idx="5399">
                  <c:v>6.484486111003207E-2</c:v>
                </c:pt>
                <c:pt idx="5400">
                  <c:v>0</c:v>
                </c:pt>
                <c:pt idx="5401">
                  <c:v>6.5830069441290107E-2</c:v>
                </c:pt>
                <c:pt idx="5402">
                  <c:v>0</c:v>
                </c:pt>
                <c:pt idx="5403">
                  <c:v>0</c:v>
                </c:pt>
                <c:pt idx="5404">
                  <c:v>0</c:v>
                </c:pt>
                <c:pt idx="5405">
                  <c:v>0</c:v>
                </c:pt>
                <c:pt idx="5406">
                  <c:v>0</c:v>
                </c:pt>
                <c:pt idx="5407">
                  <c:v>0</c:v>
                </c:pt>
                <c:pt idx="5408">
                  <c:v>0</c:v>
                </c:pt>
                <c:pt idx="5409">
                  <c:v>0</c:v>
                </c:pt>
                <c:pt idx="5410">
                  <c:v>0</c:v>
                </c:pt>
                <c:pt idx="5411">
                  <c:v>0</c:v>
                </c:pt>
                <c:pt idx="5412">
                  <c:v>0</c:v>
                </c:pt>
                <c:pt idx="5413">
                  <c:v>0</c:v>
                </c:pt>
                <c:pt idx="5414">
                  <c:v>0</c:v>
                </c:pt>
                <c:pt idx="5415">
                  <c:v>0</c:v>
                </c:pt>
                <c:pt idx="5416">
                  <c:v>0</c:v>
                </c:pt>
                <c:pt idx="5417">
                  <c:v>0</c:v>
                </c:pt>
                <c:pt idx="5418">
                  <c:v>0</c:v>
                </c:pt>
                <c:pt idx="5419">
                  <c:v>0</c:v>
                </c:pt>
                <c:pt idx="5420">
                  <c:v>0</c:v>
                </c:pt>
                <c:pt idx="5421">
                  <c:v>0</c:v>
                </c:pt>
                <c:pt idx="5422">
                  <c:v>0</c:v>
                </c:pt>
                <c:pt idx="5423">
                  <c:v>0</c:v>
                </c:pt>
                <c:pt idx="5424">
                  <c:v>0</c:v>
                </c:pt>
                <c:pt idx="5425">
                  <c:v>0</c:v>
                </c:pt>
                <c:pt idx="5426">
                  <c:v>0</c:v>
                </c:pt>
                <c:pt idx="5427">
                  <c:v>0</c:v>
                </c:pt>
                <c:pt idx="5428">
                  <c:v>0</c:v>
                </c:pt>
                <c:pt idx="5429">
                  <c:v>0</c:v>
                </c:pt>
                <c:pt idx="5430">
                  <c:v>0</c:v>
                </c:pt>
                <c:pt idx="5431">
                  <c:v>0</c:v>
                </c:pt>
                <c:pt idx="5432">
                  <c:v>0</c:v>
                </c:pt>
                <c:pt idx="5433">
                  <c:v>0</c:v>
                </c:pt>
                <c:pt idx="5434">
                  <c:v>0</c:v>
                </c:pt>
                <c:pt idx="5435">
                  <c:v>0</c:v>
                </c:pt>
                <c:pt idx="5436">
                  <c:v>0</c:v>
                </c:pt>
                <c:pt idx="5437">
                  <c:v>0</c:v>
                </c:pt>
                <c:pt idx="5438">
                  <c:v>0</c:v>
                </c:pt>
                <c:pt idx="5439">
                  <c:v>0</c:v>
                </c:pt>
                <c:pt idx="5440">
                  <c:v>0</c:v>
                </c:pt>
                <c:pt idx="5441">
                  <c:v>0</c:v>
                </c:pt>
                <c:pt idx="5442">
                  <c:v>0</c:v>
                </c:pt>
                <c:pt idx="5443">
                  <c:v>0</c:v>
                </c:pt>
                <c:pt idx="5444">
                  <c:v>0</c:v>
                </c:pt>
                <c:pt idx="5445">
                  <c:v>0</c:v>
                </c:pt>
                <c:pt idx="5446">
                  <c:v>0</c:v>
                </c:pt>
                <c:pt idx="5447">
                  <c:v>0</c:v>
                </c:pt>
                <c:pt idx="5448">
                  <c:v>0</c:v>
                </c:pt>
                <c:pt idx="5449">
                  <c:v>0</c:v>
                </c:pt>
                <c:pt idx="5450">
                  <c:v>0</c:v>
                </c:pt>
                <c:pt idx="5451">
                  <c:v>0</c:v>
                </c:pt>
                <c:pt idx="5452">
                  <c:v>0</c:v>
                </c:pt>
                <c:pt idx="5453">
                  <c:v>0</c:v>
                </c:pt>
                <c:pt idx="5454">
                  <c:v>0</c:v>
                </c:pt>
                <c:pt idx="5455">
                  <c:v>0</c:v>
                </c:pt>
                <c:pt idx="5456">
                  <c:v>0</c:v>
                </c:pt>
                <c:pt idx="5457">
                  <c:v>0</c:v>
                </c:pt>
                <c:pt idx="5458">
                  <c:v>0</c:v>
                </c:pt>
                <c:pt idx="5459">
                  <c:v>0</c:v>
                </c:pt>
                <c:pt idx="5460">
                  <c:v>0</c:v>
                </c:pt>
                <c:pt idx="5461">
                  <c:v>0</c:v>
                </c:pt>
                <c:pt idx="5462">
                  <c:v>0</c:v>
                </c:pt>
                <c:pt idx="5463">
                  <c:v>0</c:v>
                </c:pt>
                <c:pt idx="5464">
                  <c:v>0</c:v>
                </c:pt>
                <c:pt idx="5465">
                  <c:v>0</c:v>
                </c:pt>
                <c:pt idx="5466">
                  <c:v>0</c:v>
                </c:pt>
                <c:pt idx="5467">
                  <c:v>0</c:v>
                </c:pt>
                <c:pt idx="5468">
                  <c:v>0</c:v>
                </c:pt>
                <c:pt idx="5469">
                  <c:v>0</c:v>
                </c:pt>
                <c:pt idx="5470">
                  <c:v>0</c:v>
                </c:pt>
                <c:pt idx="5471">
                  <c:v>0</c:v>
                </c:pt>
                <c:pt idx="5472">
                  <c:v>0</c:v>
                </c:pt>
                <c:pt idx="5473">
                  <c:v>0</c:v>
                </c:pt>
                <c:pt idx="5474">
                  <c:v>0</c:v>
                </c:pt>
                <c:pt idx="5475">
                  <c:v>0</c:v>
                </c:pt>
                <c:pt idx="5476">
                  <c:v>0</c:v>
                </c:pt>
                <c:pt idx="5477">
                  <c:v>0</c:v>
                </c:pt>
                <c:pt idx="5478">
                  <c:v>0</c:v>
                </c:pt>
                <c:pt idx="5479">
                  <c:v>0</c:v>
                </c:pt>
                <c:pt idx="5480">
                  <c:v>0</c:v>
                </c:pt>
                <c:pt idx="5481">
                  <c:v>0</c:v>
                </c:pt>
                <c:pt idx="5482">
                  <c:v>0</c:v>
                </c:pt>
                <c:pt idx="5483">
                  <c:v>0</c:v>
                </c:pt>
                <c:pt idx="5484">
                  <c:v>0</c:v>
                </c:pt>
                <c:pt idx="5485">
                  <c:v>0</c:v>
                </c:pt>
                <c:pt idx="5486">
                  <c:v>0</c:v>
                </c:pt>
                <c:pt idx="5487">
                  <c:v>0</c:v>
                </c:pt>
                <c:pt idx="5488">
                  <c:v>0</c:v>
                </c:pt>
                <c:pt idx="5489">
                  <c:v>0</c:v>
                </c:pt>
                <c:pt idx="5490">
                  <c:v>0</c:v>
                </c:pt>
                <c:pt idx="5491">
                  <c:v>0</c:v>
                </c:pt>
                <c:pt idx="5492">
                  <c:v>0</c:v>
                </c:pt>
                <c:pt idx="5493">
                  <c:v>0</c:v>
                </c:pt>
                <c:pt idx="5494">
                  <c:v>0</c:v>
                </c:pt>
                <c:pt idx="5495">
                  <c:v>0</c:v>
                </c:pt>
                <c:pt idx="5496">
                  <c:v>0</c:v>
                </c:pt>
                <c:pt idx="5497">
                  <c:v>0</c:v>
                </c:pt>
                <c:pt idx="5498">
                  <c:v>0</c:v>
                </c:pt>
                <c:pt idx="5499">
                  <c:v>0</c:v>
                </c:pt>
                <c:pt idx="5500">
                  <c:v>0</c:v>
                </c:pt>
                <c:pt idx="5501">
                  <c:v>0</c:v>
                </c:pt>
                <c:pt idx="5502">
                  <c:v>0</c:v>
                </c:pt>
                <c:pt idx="5503">
                  <c:v>0</c:v>
                </c:pt>
                <c:pt idx="5504">
                  <c:v>0</c:v>
                </c:pt>
                <c:pt idx="5505">
                  <c:v>0</c:v>
                </c:pt>
                <c:pt idx="5506">
                  <c:v>0</c:v>
                </c:pt>
                <c:pt idx="5507">
                  <c:v>0</c:v>
                </c:pt>
                <c:pt idx="5508">
                  <c:v>0</c:v>
                </c:pt>
                <c:pt idx="5509">
                  <c:v>0</c:v>
                </c:pt>
                <c:pt idx="5510">
                  <c:v>0</c:v>
                </c:pt>
                <c:pt idx="5511">
                  <c:v>0</c:v>
                </c:pt>
                <c:pt idx="5512">
                  <c:v>0</c:v>
                </c:pt>
                <c:pt idx="5513">
                  <c:v>0</c:v>
                </c:pt>
                <c:pt idx="5514">
                  <c:v>0</c:v>
                </c:pt>
                <c:pt idx="5515">
                  <c:v>0</c:v>
                </c:pt>
                <c:pt idx="5516">
                  <c:v>0</c:v>
                </c:pt>
                <c:pt idx="5517">
                  <c:v>0</c:v>
                </c:pt>
                <c:pt idx="5518">
                  <c:v>0</c:v>
                </c:pt>
                <c:pt idx="5519">
                  <c:v>0</c:v>
                </c:pt>
                <c:pt idx="5520">
                  <c:v>0</c:v>
                </c:pt>
                <c:pt idx="5521">
                  <c:v>0</c:v>
                </c:pt>
                <c:pt idx="5522">
                  <c:v>0</c:v>
                </c:pt>
                <c:pt idx="5523">
                  <c:v>0</c:v>
                </c:pt>
                <c:pt idx="5524">
                  <c:v>0</c:v>
                </c:pt>
                <c:pt idx="5525">
                  <c:v>0</c:v>
                </c:pt>
                <c:pt idx="5526">
                  <c:v>0</c:v>
                </c:pt>
                <c:pt idx="5527">
                  <c:v>0</c:v>
                </c:pt>
                <c:pt idx="5528">
                  <c:v>0</c:v>
                </c:pt>
                <c:pt idx="5529">
                  <c:v>0</c:v>
                </c:pt>
                <c:pt idx="5530">
                  <c:v>0</c:v>
                </c:pt>
                <c:pt idx="5531">
                  <c:v>0</c:v>
                </c:pt>
                <c:pt idx="5532">
                  <c:v>0</c:v>
                </c:pt>
                <c:pt idx="5533">
                  <c:v>0</c:v>
                </c:pt>
                <c:pt idx="5534">
                  <c:v>0</c:v>
                </c:pt>
                <c:pt idx="5535">
                  <c:v>0</c:v>
                </c:pt>
                <c:pt idx="5536">
                  <c:v>0</c:v>
                </c:pt>
                <c:pt idx="5537">
                  <c:v>0</c:v>
                </c:pt>
                <c:pt idx="5538">
                  <c:v>0</c:v>
                </c:pt>
                <c:pt idx="5539">
                  <c:v>0</c:v>
                </c:pt>
                <c:pt idx="5540">
                  <c:v>0</c:v>
                </c:pt>
                <c:pt idx="5541">
                  <c:v>0</c:v>
                </c:pt>
                <c:pt idx="5542">
                  <c:v>0</c:v>
                </c:pt>
                <c:pt idx="5543">
                  <c:v>0</c:v>
                </c:pt>
                <c:pt idx="5544">
                  <c:v>0</c:v>
                </c:pt>
                <c:pt idx="5545">
                  <c:v>0</c:v>
                </c:pt>
                <c:pt idx="5546">
                  <c:v>0</c:v>
                </c:pt>
                <c:pt idx="5547">
                  <c:v>0</c:v>
                </c:pt>
                <c:pt idx="5548">
                  <c:v>0</c:v>
                </c:pt>
                <c:pt idx="5549">
                  <c:v>0</c:v>
                </c:pt>
                <c:pt idx="5550">
                  <c:v>0</c:v>
                </c:pt>
                <c:pt idx="5551">
                  <c:v>0</c:v>
                </c:pt>
                <c:pt idx="5552">
                  <c:v>0</c:v>
                </c:pt>
                <c:pt idx="5553">
                  <c:v>0</c:v>
                </c:pt>
                <c:pt idx="5554">
                  <c:v>0</c:v>
                </c:pt>
                <c:pt idx="5555">
                  <c:v>0</c:v>
                </c:pt>
                <c:pt idx="5556">
                  <c:v>0</c:v>
                </c:pt>
                <c:pt idx="5557">
                  <c:v>0</c:v>
                </c:pt>
                <c:pt idx="5558">
                  <c:v>0</c:v>
                </c:pt>
                <c:pt idx="5559">
                  <c:v>0</c:v>
                </c:pt>
                <c:pt idx="5560">
                  <c:v>0</c:v>
                </c:pt>
                <c:pt idx="5561">
                  <c:v>0</c:v>
                </c:pt>
                <c:pt idx="5562">
                  <c:v>0</c:v>
                </c:pt>
                <c:pt idx="5563">
                  <c:v>0</c:v>
                </c:pt>
                <c:pt idx="5564">
                  <c:v>0</c:v>
                </c:pt>
                <c:pt idx="5565">
                  <c:v>0</c:v>
                </c:pt>
                <c:pt idx="5566">
                  <c:v>0</c:v>
                </c:pt>
                <c:pt idx="5567">
                  <c:v>0</c:v>
                </c:pt>
                <c:pt idx="5568">
                  <c:v>0</c:v>
                </c:pt>
                <c:pt idx="5569">
                  <c:v>0</c:v>
                </c:pt>
                <c:pt idx="5570">
                  <c:v>0</c:v>
                </c:pt>
                <c:pt idx="5571">
                  <c:v>0</c:v>
                </c:pt>
                <c:pt idx="5572">
                  <c:v>0</c:v>
                </c:pt>
                <c:pt idx="5573">
                  <c:v>0</c:v>
                </c:pt>
                <c:pt idx="5574">
                  <c:v>0</c:v>
                </c:pt>
                <c:pt idx="5575">
                  <c:v>0</c:v>
                </c:pt>
                <c:pt idx="5576">
                  <c:v>0</c:v>
                </c:pt>
                <c:pt idx="5577">
                  <c:v>0</c:v>
                </c:pt>
                <c:pt idx="5578">
                  <c:v>0</c:v>
                </c:pt>
                <c:pt idx="5579">
                  <c:v>0</c:v>
                </c:pt>
                <c:pt idx="5580">
                  <c:v>0</c:v>
                </c:pt>
                <c:pt idx="5581">
                  <c:v>0</c:v>
                </c:pt>
                <c:pt idx="5582">
                  <c:v>0</c:v>
                </c:pt>
                <c:pt idx="5583">
                  <c:v>0</c:v>
                </c:pt>
                <c:pt idx="5584">
                  <c:v>0</c:v>
                </c:pt>
                <c:pt idx="5585">
                  <c:v>0</c:v>
                </c:pt>
                <c:pt idx="5586">
                  <c:v>0</c:v>
                </c:pt>
                <c:pt idx="5587">
                  <c:v>0</c:v>
                </c:pt>
                <c:pt idx="5588">
                  <c:v>0</c:v>
                </c:pt>
                <c:pt idx="5589">
                  <c:v>0</c:v>
                </c:pt>
                <c:pt idx="5590">
                  <c:v>0</c:v>
                </c:pt>
                <c:pt idx="5591">
                  <c:v>0</c:v>
                </c:pt>
                <c:pt idx="5592">
                  <c:v>0</c:v>
                </c:pt>
                <c:pt idx="5593">
                  <c:v>0</c:v>
                </c:pt>
                <c:pt idx="5594">
                  <c:v>0</c:v>
                </c:pt>
                <c:pt idx="5595">
                  <c:v>0</c:v>
                </c:pt>
                <c:pt idx="5596">
                  <c:v>0</c:v>
                </c:pt>
                <c:pt idx="5597">
                  <c:v>0</c:v>
                </c:pt>
                <c:pt idx="5598">
                  <c:v>0</c:v>
                </c:pt>
                <c:pt idx="5599">
                  <c:v>9.9173564813099802E-2</c:v>
                </c:pt>
                <c:pt idx="5600">
                  <c:v>0</c:v>
                </c:pt>
                <c:pt idx="5601">
                  <c:v>9.6748379633936565E-2</c:v>
                </c:pt>
                <c:pt idx="5602">
                  <c:v>0</c:v>
                </c:pt>
                <c:pt idx="5603">
                  <c:v>0</c:v>
                </c:pt>
                <c:pt idx="5604">
                  <c:v>0</c:v>
                </c:pt>
                <c:pt idx="5605">
                  <c:v>0</c:v>
                </c:pt>
                <c:pt idx="5606">
                  <c:v>0</c:v>
                </c:pt>
                <c:pt idx="5607">
                  <c:v>0</c:v>
                </c:pt>
                <c:pt idx="5608">
                  <c:v>0</c:v>
                </c:pt>
                <c:pt idx="5609">
                  <c:v>0</c:v>
                </c:pt>
                <c:pt idx="5610">
                  <c:v>0</c:v>
                </c:pt>
                <c:pt idx="5611">
                  <c:v>0</c:v>
                </c:pt>
                <c:pt idx="5612">
                  <c:v>0</c:v>
                </c:pt>
                <c:pt idx="5613">
                  <c:v>0</c:v>
                </c:pt>
                <c:pt idx="5614">
                  <c:v>0</c:v>
                </c:pt>
                <c:pt idx="5615">
                  <c:v>0</c:v>
                </c:pt>
                <c:pt idx="5616">
                  <c:v>0</c:v>
                </c:pt>
                <c:pt idx="5617">
                  <c:v>0</c:v>
                </c:pt>
                <c:pt idx="5618">
                  <c:v>6.555975694936933E-2</c:v>
                </c:pt>
                <c:pt idx="5619">
                  <c:v>0</c:v>
                </c:pt>
                <c:pt idx="5620">
                  <c:v>0</c:v>
                </c:pt>
                <c:pt idx="5621">
                  <c:v>0</c:v>
                </c:pt>
                <c:pt idx="5622">
                  <c:v>0</c:v>
                </c:pt>
                <c:pt idx="5623">
                  <c:v>0</c:v>
                </c:pt>
                <c:pt idx="5624">
                  <c:v>0</c:v>
                </c:pt>
                <c:pt idx="5625">
                  <c:v>0</c:v>
                </c:pt>
                <c:pt idx="5626">
                  <c:v>0</c:v>
                </c:pt>
                <c:pt idx="5627">
                  <c:v>6.4471342593606096E-2</c:v>
                </c:pt>
                <c:pt idx="5628">
                  <c:v>6.3489432868664153E-2</c:v>
                </c:pt>
                <c:pt idx="5629">
                  <c:v>0.55046703703555977</c:v>
                </c:pt>
                <c:pt idx="5630">
                  <c:v>0</c:v>
                </c:pt>
                <c:pt idx="5631">
                  <c:v>0</c:v>
                </c:pt>
                <c:pt idx="5632">
                  <c:v>8.3459340276021976E-2</c:v>
                </c:pt>
                <c:pt idx="5633">
                  <c:v>8.8545694445201661E-2</c:v>
                </c:pt>
                <c:pt idx="5634">
                  <c:v>6.0815821758296806E-2</c:v>
                </c:pt>
                <c:pt idx="5635">
                  <c:v>0</c:v>
                </c:pt>
                <c:pt idx="5636">
                  <c:v>0</c:v>
                </c:pt>
                <c:pt idx="5637">
                  <c:v>0</c:v>
                </c:pt>
                <c:pt idx="5638">
                  <c:v>0</c:v>
                </c:pt>
                <c:pt idx="5639">
                  <c:v>0</c:v>
                </c:pt>
                <c:pt idx="5640">
                  <c:v>0</c:v>
                </c:pt>
                <c:pt idx="5641">
                  <c:v>0</c:v>
                </c:pt>
                <c:pt idx="5642">
                  <c:v>0</c:v>
                </c:pt>
                <c:pt idx="5643">
                  <c:v>0</c:v>
                </c:pt>
                <c:pt idx="5644">
                  <c:v>0</c:v>
                </c:pt>
                <c:pt idx="5645">
                  <c:v>0</c:v>
                </c:pt>
                <c:pt idx="5646">
                  <c:v>0</c:v>
                </c:pt>
                <c:pt idx="5647">
                  <c:v>0</c:v>
                </c:pt>
                <c:pt idx="5648">
                  <c:v>0</c:v>
                </c:pt>
                <c:pt idx="5649">
                  <c:v>0</c:v>
                </c:pt>
                <c:pt idx="5650">
                  <c:v>0</c:v>
                </c:pt>
                <c:pt idx="5651">
                  <c:v>0</c:v>
                </c:pt>
                <c:pt idx="5652">
                  <c:v>0</c:v>
                </c:pt>
                <c:pt idx="5653">
                  <c:v>0</c:v>
                </c:pt>
                <c:pt idx="5654">
                  <c:v>0</c:v>
                </c:pt>
                <c:pt idx="5655">
                  <c:v>0</c:v>
                </c:pt>
                <c:pt idx="5656">
                  <c:v>0</c:v>
                </c:pt>
                <c:pt idx="5657">
                  <c:v>0</c:v>
                </c:pt>
                <c:pt idx="5658">
                  <c:v>0</c:v>
                </c:pt>
                <c:pt idx="5659">
                  <c:v>0</c:v>
                </c:pt>
                <c:pt idx="5660">
                  <c:v>0</c:v>
                </c:pt>
                <c:pt idx="5661">
                  <c:v>0</c:v>
                </c:pt>
                <c:pt idx="5662">
                  <c:v>0</c:v>
                </c:pt>
                <c:pt idx="5663">
                  <c:v>0</c:v>
                </c:pt>
                <c:pt idx="5664">
                  <c:v>0</c:v>
                </c:pt>
                <c:pt idx="5665">
                  <c:v>0</c:v>
                </c:pt>
                <c:pt idx="5666">
                  <c:v>0</c:v>
                </c:pt>
                <c:pt idx="5667">
                  <c:v>0</c:v>
                </c:pt>
                <c:pt idx="5668">
                  <c:v>0</c:v>
                </c:pt>
                <c:pt idx="5669">
                  <c:v>0</c:v>
                </c:pt>
                <c:pt idx="5670">
                  <c:v>0</c:v>
                </c:pt>
                <c:pt idx="5671">
                  <c:v>0</c:v>
                </c:pt>
                <c:pt idx="5672">
                  <c:v>0</c:v>
                </c:pt>
                <c:pt idx="5673">
                  <c:v>0</c:v>
                </c:pt>
                <c:pt idx="5674">
                  <c:v>0</c:v>
                </c:pt>
                <c:pt idx="5675">
                  <c:v>0</c:v>
                </c:pt>
                <c:pt idx="5676">
                  <c:v>0</c:v>
                </c:pt>
                <c:pt idx="5677">
                  <c:v>0</c:v>
                </c:pt>
                <c:pt idx="5678">
                  <c:v>0</c:v>
                </c:pt>
                <c:pt idx="5679">
                  <c:v>0</c:v>
                </c:pt>
                <c:pt idx="5680">
                  <c:v>0</c:v>
                </c:pt>
                <c:pt idx="5681">
                  <c:v>0</c:v>
                </c:pt>
                <c:pt idx="5682">
                  <c:v>0</c:v>
                </c:pt>
                <c:pt idx="5683">
                  <c:v>0</c:v>
                </c:pt>
                <c:pt idx="5684">
                  <c:v>0</c:v>
                </c:pt>
                <c:pt idx="5685">
                  <c:v>0</c:v>
                </c:pt>
                <c:pt idx="5686">
                  <c:v>0</c:v>
                </c:pt>
                <c:pt idx="5687">
                  <c:v>0</c:v>
                </c:pt>
                <c:pt idx="5688">
                  <c:v>0</c:v>
                </c:pt>
                <c:pt idx="5689">
                  <c:v>0</c:v>
                </c:pt>
                <c:pt idx="5690">
                  <c:v>0</c:v>
                </c:pt>
                <c:pt idx="5691">
                  <c:v>0</c:v>
                </c:pt>
                <c:pt idx="5692">
                  <c:v>0</c:v>
                </c:pt>
                <c:pt idx="5693">
                  <c:v>0</c:v>
                </c:pt>
                <c:pt idx="5694">
                  <c:v>0</c:v>
                </c:pt>
                <c:pt idx="5695">
                  <c:v>0</c:v>
                </c:pt>
                <c:pt idx="5696">
                  <c:v>0</c:v>
                </c:pt>
                <c:pt idx="5697">
                  <c:v>2.9245293171261437</c:v>
                </c:pt>
                <c:pt idx="5698">
                  <c:v>0</c:v>
                </c:pt>
                <c:pt idx="5699">
                  <c:v>0</c:v>
                </c:pt>
                <c:pt idx="5700">
                  <c:v>0</c:v>
                </c:pt>
                <c:pt idx="5701">
                  <c:v>0</c:v>
                </c:pt>
                <c:pt idx="5702">
                  <c:v>0</c:v>
                </c:pt>
                <c:pt idx="5703">
                  <c:v>0</c:v>
                </c:pt>
                <c:pt idx="5704">
                  <c:v>0</c:v>
                </c:pt>
                <c:pt idx="5705">
                  <c:v>0</c:v>
                </c:pt>
                <c:pt idx="5706">
                  <c:v>0</c:v>
                </c:pt>
                <c:pt idx="5707">
                  <c:v>0</c:v>
                </c:pt>
                <c:pt idx="5708">
                  <c:v>0</c:v>
                </c:pt>
                <c:pt idx="5709">
                  <c:v>0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</c:v>
                </c:pt>
                <c:pt idx="5714">
                  <c:v>0</c:v>
                </c:pt>
                <c:pt idx="5715">
                  <c:v>0</c:v>
                </c:pt>
                <c:pt idx="5716">
                  <c:v>0</c:v>
                </c:pt>
                <c:pt idx="5717">
                  <c:v>2.3259280324054998</c:v>
                </c:pt>
                <c:pt idx="5718">
                  <c:v>0</c:v>
                </c:pt>
                <c:pt idx="5719">
                  <c:v>0</c:v>
                </c:pt>
                <c:pt idx="5720">
                  <c:v>2.2750591782460106</c:v>
                </c:pt>
                <c:pt idx="5721">
                  <c:v>0</c:v>
                </c:pt>
                <c:pt idx="5722">
                  <c:v>0</c:v>
                </c:pt>
                <c:pt idx="5723">
                  <c:v>0</c:v>
                </c:pt>
                <c:pt idx="5724">
                  <c:v>0</c:v>
                </c:pt>
                <c:pt idx="5725">
                  <c:v>0</c:v>
                </c:pt>
                <c:pt idx="5726">
                  <c:v>0</c:v>
                </c:pt>
                <c:pt idx="5727">
                  <c:v>0</c:v>
                </c:pt>
                <c:pt idx="5728">
                  <c:v>9.5974918986030389E-2</c:v>
                </c:pt>
                <c:pt idx="5729">
                  <c:v>0</c:v>
                </c:pt>
                <c:pt idx="5730">
                  <c:v>0</c:v>
                </c:pt>
                <c:pt idx="5731">
                  <c:v>0</c:v>
                </c:pt>
                <c:pt idx="5732">
                  <c:v>0</c:v>
                </c:pt>
                <c:pt idx="5733">
                  <c:v>0</c:v>
                </c:pt>
                <c:pt idx="5734">
                  <c:v>0</c:v>
                </c:pt>
                <c:pt idx="5735">
                  <c:v>0</c:v>
                </c:pt>
                <c:pt idx="5736">
                  <c:v>0</c:v>
                </c:pt>
                <c:pt idx="5737">
                  <c:v>0</c:v>
                </c:pt>
                <c:pt idx="5738">
                  <c:v>0</c:v>
                </c:pt>
                <c:pt idx="5739">
                  <c:v>0</c:v>
                </c:pt>
                <c:pt idx="5740">
                  <c:v>0</c:v>
                </c:pt>
                <c:pt idx="5741">
                  <c:v>1.2156390277741593</c:v>
                </c:pt>
                <c:pt idx="5742">
                  <c:v>0</c:v>
                </c:pt>
                <c:pt idx="5743">
                  <c:v>0</c:v>
                </c:pt>
                <c:pt idx="5744">
                  <c:v>0</c:v>
                </c:pt>
                <c:pt idx="5745">
                  <c:v>0</c:v>
                </c:pt>
                <c:pt idx="5746">
                  <c:v>0</c:v>
                </c:pt>
                <c:pt idx="5747">
                  <c:v>0.8193458333335002</c:v>
                </c:pt>
                <c:pt idx="5748">
                  <c:v>0</c:v>
                </c:pt>
                <c:pt idx="5749">
                  <c:v>0</c:v>
                </c:pt>
                <c:pt idx="5750">
                  <c:v>0</c:v>
                </c:pt>
                <c:pt idx="5751">
                  <c:v>0</c:v>
                </c:pt>
                <c:pt idx="5752">
                  <c:v>0</c:v>
                </c:pt>
                <c:pt idx="5753">
                  <c:v>6.3518495371681638E-2</c:v>
                </c:pt>
                <c:pt idx="5754">
                  <c:v>0</c:v>
                </c:pt>
                <c:pt idx="5755">
                  <c:v>0</c:v>
                </c:pt>
                <c:pt idx="5756">
                  <c:v>6.6473796301579569E-2</c:v>
                </c:pt>
                <c:pt idx="5757">
                  <c:v>0</c:v>
                </c:pt>
                <c:pt idx="5758">
                  <c:v>6.4612766203936189E-2</c:v>
                </c:pt>
                <c:pt idx="5759">
                  <c:v>6.4021863428934012E-2</c:v>
                </c:pt>
                <c:pt idx="5760">
                  <c:v>6.6749444442393724E-2</c:v>
                </c:pt>
                <c:pt idx="5761">
                  <c:v>6.0098611109424382E-2</c:v>
                </c:pt>
                <c:pt idx="5762">
                  <c:v>0</c:v>
                </c:pt>
                <c:pt idx="5763">
                  <c:v>0.13166450231801718</c:v>
                </c:pt>
                <c:pt idx="5764">
                  <c:v>6.0523009262396954E-2</c:v>
                </c:pt>
                <c:pt idx="5765">
                  <c:v>0</c:v>
                </c:pt>
                <c:pt idx="5766">
                  <c:v>6.5973101853160188E-2</c:v>
                </c:pt>
                <c:pt idx="5767">
                  <c:v>0</c:v>
                </c:pt>
                <c:pt idx="5768">
                  <c:v>6.6876053242594935E-2</c:v>
                </c:pt>
                <c:pt idx="5769">
                  <c:v>0</c:v>
                </c:pt>
                <c:pt idx="5770">
                  <c:v>6.2867766202543862E-2</c:v>
                </c:pt>
                <c:pt idx="5771">
                  <c:v>6.5214675923925824E-2</c:v>
                </c:pt>
                <c:pt idx="5772">
                  <c:v>6.2589583336375654E-2</c:v>
                </c:pt>
                <c:pt idx="5773">
                  <c:v>0</c:v>
                </c:pt>
                <c:pt idx="5774">
                  <c:v>0</c:v>
                </c:pt>
                <c:pt idx="5775">
                  <c:v>6.1251273145899177E-2</c:v>
                </c:pt>
                <c:pt idx="5776">
                  <c:v>0</c:v>
                </c:pt>
                <c:pt idx="5777">
                  <c:v>7.1469212962256279E-2</c:v>
                </c:pt>
                <c:pt idx="5778">
                  <c:v>0</c:v>
                </c:pt>
                <c:pt idx="5779">
                  <c:v>6.582149305177154E-2</c:v>
                </c:pt>
                <c:pt idx="5780">
                  <c:v>0</c:v>
                </c:pt>
                <c:pt idx="5781">
                  <c:v>0</c:v>
                </c:pt>
                <c:pt idx="5782">
                  <c:v>0</c:v>
                </c:pt>
                <c:pt idx="5783">
                  <c:v>0</c:v>
                </c:pt>
                <c:pt idx="5784">
                  <c:v>0</c:v>
                </c:pt>
                <c:pt idx="5785">
                  <c:v>0</c:v>
                </c:pt>
                <c:pt idx="5786">
                  <c:v>0</c:v>
                </c:pt>
                <c:pt idx="5787">
                  <c:v>0</c:v>
                </c:pt>
                <c:pt idx="5788">
                  <c:v>0</c:v>
                </c:pt>
                <c:pt idx="5789">
                  <c:v>0</c:v>
                </c:pt>
                <c:pt idx="5790">
                  <c:v>0</c:v>
                </c:pt>
                <c:pt idx="5791">
                  <c:v>0</c:v>
                </c:pt>
                <c:pt idx="5792">
                  <c:v>0</c:v>
                </c:pt>
                <c:pt idx="5793">
                  <c:v>0</c:v>
                </c:pt>
                <c:pt idx="5794">
                  <c:v>0</c:v>
                </c:pt>
                <c:pt idx="5795">
                  <c:v>0</c:v>
                </c:pt>
                <c:pt idx="5796">
                  <c:v>0</c:v>
                </c:pt>
                <c:pt idx="5797">
                  <c:v>0</c:v>
                </c:pt>
                <c:pt idx="5798">
                  <c:v>0</c:v>
                </c:pt>
                <c:pt idx="5799">
                  <c:v>0</c:v>
                </c:pt>
                <c:pt idx="5800">
                  <c:v>0</c:v>
                </c:pt>
                <c:pt idx="5801">
                  <c:v>0</c:v>
                </c:pt>
                <c:pt idx="5802">
                  <c:v>0</c:v>
                </c:pt>
                <c:pt idx="5803">
                  <c:v>0</c:v>
                </c:pt>
                <c:pt idx="5804">
                  <c:v>0</c:v>
                </c:pt>
                <c:pt idx="5805">
                  <c:v>0</c:v>
                </c:pt>
                <c:pt idx="5806">
                  <c:v>0</c:v>
                </c:pt>
                <c:pt idx="5807">
                  <c:v>0</c:v>
                </c:pt>
                <c:pt idx="5808">
                  <c:v>0</c:v>
                </c:pt>
                <c:pt idx="5809">
                  <c:v>0</c:v>
                </c:pt>
                <c:pt idx="5810">
                  <c:v>0</c:v>
                </c:pt>
                <c:pt idx="5811">
                  <c:v>0</c:v>
                </c:pt>
                <c:pt idx="5812">
                  <c:v>0</c:v>
                </c:pt>
                <c:pt idx="5813">
                  <c:v>0</c:v>
                </c:pt>
                <c:pt idx="5814">
                  <c:v>0</c:v>
                </c:pt>
                <c:pt idx="5815">
                  <c:v>0</c:v>
                </c:pt>
                <c:pt idx="5816">
                  <c:v>0</c:v>
                </c:pt>
                <c:pt idx="5817">
                  <c:v>0</c:v>
                </c:pt>
                <c:pt idx="5818">
                  <c:v>0</c:v>
                </c:pt>
                <c:pt idx="5819">
                  <c:v>0</c:v>
                </c:pt>
                <c:pt idx="5820">
                  <c:v>0</c:v>
                </c:pt>
                <c:pt idx="5821">
                  <c:v>0</c:v>
                </c:pt>
                <c:pt idx="5822">
                  <c:v>0</c:v>
                </c:pt>
                <c:pt idx="5823">
                  <c:v>0</c:v>
                </c:pt>
                <c:pt idx="5824">
                  <c:v>0</c:v>
                </c:pt>
                <c:pt idx="5825">
                  <c:v>0</c:v>
                </c:pt>
                <c:pt idx="5826">
                  <c:v>0</c:v>
                </c:pt>
                <c:pt idx="5827">
                  <c:v>0</c:v>
                </c:pt>
                <c:pt idx="5828">
                  <c:v>0</c:v>
                </c:pt>
                <c:pt idx="5829">
                  <c:v>0</c:v>
                </c:pt>
                <c:pt idx="5830">
                  <c:v>0</c:v>
                </c:pt>
                <c:pt idx="5831">
                  <c:v>0</c:v>
                </c:pt>
                <c:pt idx="5832">
                  <c:v>0</c:v>
                </c:pt>
                <c:pt idx="5833">
                  <c:v>0</c:v>
                </c:pt>
                <c:pt idx="5834">
                  <c:v>0</c:v>
                </c:pt>
                <c:pt idx="5835">
                  <c:v>0</c:v>
                </c:pt>
                <c:pt idx="5836">
                  <c:v>0</c:v>
                </c:pt>
                <c:pt idx="5837">
                  <c:v>0</c:v>
                </c:pt>
                <c:pt idx="5838">
                  <c:v>0</c:v>
                </c:pt>
                <c:pt idx="5839">
                  <c:v>0</c:v>
                </c:pt>
                <c:pt idx="5840">
                  <c:v>0</c:v>
                </c:pt>
                <c:pt idx="5841">
                  <c:v>0</c:v>
                </c:pt>
                <c:pt idx="5842">
                  <c:v>0</c:v>
                </c:pt>
                <c:pt idx="5843">
                  <c:v>0</c:v>
                </c:pt>
                <c:pt idx="5844">
                  <c:v>0</c:v>
                </c:pt>
                <c:pt idx="5845">
                  <c:v>0</c:v>
                </c:pt>
                <c:pt idx="5846">
                  <c:v>0</c:v>
                </c:pt>
                <c:pt idx="5847">
                  <c:v>9.2626701385597698E-2</c:v>
                </c:pt>
                <c:pt idx="5848">
                  <c:v>0</c:v>
                </c:pt>
                <c:pt idx="5849">
                  <c:v>0.35807976851356216</c:v>
                </c:pt>
                <c:pt idx="5850">
                  <c:v>0.13638453704334097</c:v>
                </c:pt>
                <c:pt idx="5851">
                  <c:v>0.19222201388765825</c:v>
                </c:pt>
                <c:pt idx="5852">
                  <c:v>0</c:v>
                </c:pt>
                <c:pt idx="5853">
                  <c:v>0</c:v>
                </c:pt>
                <c:pt idx="5854">
                  <c:v>0</c:v>
                </c:pt>
                <c:pt idx="5855">
                  <c:v>0</c:v>
                </c:pt>
                <c:pt idx="5856">
                  <c:v>0</c:v>
                </c:pt>
                <c:pt idx="5857">
                  <c:v>0</c:v>
                </c:pt>
                <c:pt idx="5858">
                  <c:v>0</c:v>
                </c:pt>
                <c:pt idx="5859">
                  <c:v>0</c:v>
                </c:pt>
                <c:pt idx="5860">
                  <c:v>0</c:v>
                </c:pt>
                <c:pt idx="5861">
                  <c:v>0</c:v>
                </c:pt>
                <c:pt idx="5862">
                  <c:v>0</c:v>
                </c:pt>
                <c:pt idx="5863">
                  <c:v>0</c:v>
                </c:pt>
                <c:pt idx="5864">
                  <c:v>0</c:v>
                </c:pt>
                <c:pt idx="5865">
                  <c:v>0</c:v>
                </c:pt>
                <c:pt idx="5866">
                  <c:v>0</c:v>
                </c:pt>
                <c:pt idx="5867">
                  <c:v>0</c:v>
                </c:pt>
                <c:pt idx="5868">
                  <c:v>0.60427662036818219</c:v>
                </c:pt>
                <c:pt idx="5869">
                  <c:v>0</c:v>
                </c:pt>
                <c:pt idx="5870">
                  <c:v>0.51840384259412531</c:v>
                </c:pt>
                <c:pt idx="5871">
                  <c:v>0</c:v>
                </c:pt>
                <c:pt idx="5872">
                  <c:v>0</c:v>
                </c:pt>
                <c:pt idx="5873">
                  <c:v>0</c:v>
                </c:pt>
                <c:pt idx="5874">
                  <c:v>0</c:v>
                </c:pt>
                <c:pt idx="5875">
                  <c:v>0</c:v>
                </c:pt>
                <c:pt idx="5876">
                  <c:v>0</c:v>
                </c:pt>
                <c:pt idx="5877">
                  <c:v>0</c:v>
                </c:pt>
                <c:pt idx="5878">
                  <c:v>0</c:v>
                </c:pt>
                <c:pt idx="5879">
                  <c:v>0</c:v>
                </c:pt>
                <c:pt idx="5880">
                  <c:v>0</c:v>
                </c:pt>
                <c:pt idx="5881">
                  <c:v>0</c:v>
                </c:pt>
                <c:pt idx="5882">
                  <c:v>0</c:v>
                </c:pt>
                <c:pt idx="5883">
                  <c:v>0</c:v>
                </c:pt>
                <c:pt idx="5884">
                  <c:v>0</c:v>
                </c:pt>
                <c:pt idx="5885">
                  <c:v>0</c:v>
                </c:pt>
                <c:pt idx="5886">
                  <c:v>0</c:v>
                </c:pt>
                <c:pt idx="5887">
                  <c:v>0</c:v>
                </c:pt>
                <c:pt idx="5888">
                  <c:v>0</c:v>
                </c:pt>
                <c:pt idx="5889">
                  <c:v>0</c:v>
                </c:pt>
                <c:pt idx="5890">
                  <c:v>0</c:v>
                </c:pt>
                <c:pt idx="5891">
                  <c:v>0.2777209259220399</c:v>
                </c:pt>
                <c:pt idx="5892">
                  <c:v>0</c:v>
                </c:pt>
                <c:pt idx="5893">
                  <c:v>0</c:v>
                </c:pt>
                <c:pt idx="5894">
                  <c:v>0.20444361111731268</c:v>
                </c:pt>
                <c:pt idx="5895">
                  <c:v>0</c:v>
                </c:pt>
                <c:pt idx="5896">
                  <c:v>0</c:v>
                </c:pt>
                <c:pt idx="5897">
                  <c:v>0</c:v>
                </c:pt>
                <c:pt idx="5898">
                  <c:v>0</c:v>
                </c:pt>
                <c:pt idx="5899">
                  <c:v>0</c:v>
                </c:pt>
                <c:pt idx="5900">
                  <c:v>6.5980763887637295E-2</c:v>
                </c:pt>
                <c:pt idx="5901">
                  <c:v>6.6732013889122754E-2</c:v>
                </c:pt>
                <c:pt idx="5902">
                  <c:v>0</c:v>
                </c:pt>
                <c:pt idx="5903">
                  <c:v>0</c:v>
                </c:pt>
                <c:pt idx="5904">
                  <c:v>0</c:v>
                </c:pt>
                <c:pt idx="5905">
                  <c:v>6.127741897944361E-2</c:v>
                </c:pt>
                <c:pt idx="5906">
                  <c:v>0</c:v>
                </c:pt>
                <c:pt idx="5907">
                  <c:v>6.3225914353097323E-2</c:v>
                </c:pt>
                <c:pt idx="5908">
                  <c:v>0</c:v>
                </c:pt>
                <c:pt idx="5909">
                  <c:v>0</c:v>
                </c:pt>
                <c:pt idx="5910">
                  <c:v>6.670846064662328E-2</c:v>
                </c:pt>
                <c:pt idx="5911">
                  <c:v>7.1217500000784639E-2</c:v>
                </c:pt>
                <c:pt idx="5912">
                  <c:v>8.2868391204101499E-2</c:v>
                </c:pt>
                <c:pt idx="5913">
                  <c:v>9.4456157406966668E-2</c:v>
                </c:pt>
                <c:pt idx="5914">
                  <c:v>0</c:v>
                </c:pt>
                <c:pt idx="5915">
                  <c:v>0</c:v>
                </c:pt>
                <c:pt idx="5916">
                  <c:v>6.3189583335770294E-2</c:v>
                </c:pt>
                <c:pt idx="5917">
                  <c:v>0</c:v>
                </c:pt>
                <c:pt idx="5918">
                  <c:v>0</c:v>
                </c:pt>
                <c:pt idx="5919">
                  <c:v>6.5658182866172865E-2</c:v>
                </c:pt>
                <c:pt idx="5920">
                  <c:v>7.4049374998139683E-2</c:v>
                </c:pt>
                <c:pt idx="5921">
                  <c:v>0</c:v>
                </c:pt>
                <c:pt idx="5922">
                  <c:v>9.915141203236999E-2</c:v>
                </c:pt>
                <c:pt idx="5923">
                  <c:v>0</c:v>
                </c:pt>
                <c:pt idx="5924">
                  <c:v>0</c:v>
                </c:pt>
                <c:pt idx="5925">
                  <c:v>0</c:v>
                </c:pt>
                <c:pt idx="5926">
                  <c:v>0</c:v>
                </c:pt>
                <c:pt idx="5927">
                  <c:v>0</c:v>
                </c:pt>
                <c:pt idx="5928">
                  <c:v>0</c:v>
                </c:pt>
                <c:pt idx="5929">
                  <c:v>6.5987881949695293E-2</c:v>
                </c:pt>
                <c:pt idx="5930">
                  <c:v>6.5747916662076022E-2</c:v>
                </c:pt>
                <c:pt idx="5931">
                  <c:v>0</c:v>
                </c:pt>
                <c:pt idx="5932">
                  <c:v>0.16989335647667758</c:v>
                </c:pt>
                <c:pt idx="5933">
                  <c:v>0</c:v>
                </c:pt>
                <c:pt idx="5934">
                  <c:v>0.11829173611477017</c:v>
                </c:pt>
                <c:pt idx="5935">
                  <c:v>0</c:v>
                </c:pt>
                <c:pt idx="5936">
                  <c:v>7.662245370738674E-2</c:v>
                </c:pt>
                <c:pt idx="5937">
                  <c:v>0</c:v>
                </c:pt>
                <c:pt idx="5938">
                  <c:v>0</c:v>
                </c:pt>
                <c:pt idx="5939">
                  <c:v>1.8353556134243263</c:v>
                </c:pt>
                <c:pt idx="5940">
                  <c:v>0</c:v>
                </c:pt>
                <c:pt idx="5941">
                  <c:v>0.28468523147603264</c:v>
                </c:pt>
                <c:pt idx="5942">
                  <c:v>8.4378009254578501E-2</c:v>
                </c:pt>
                <c:pt idx="5943">
                  <c:v>0</c:v>
                </c:pt>
                <c:pt idx="5944">
                  <c:v>0.22356273148034234</c:v>
                </c:pt>
                <c:pt idx="5945">
                  <c:v>7.5771620373416226E-2</c:v>
                </c:pt>
                <c:pt idx="5946">
                  <c:v>0</c:v>
                </c:pt>
                <c:pt idx="5947">
                  <c:v>0.21966113425878575</c:v>
                </c:pt>
                <c:pt idx="5948">
                  <c:v>0</c:v>
                </c:pt>
                <c:pt idx="5949">
                  <c:v>0</c:v>
                </c:pt>
                <c:pt idx="5950">
                  <c:v>0</c:v>
                </c:pt>
                <c:pt idx="5951">
                  <c:v>0</c:v>
                </c:pt>
                <c:pt idx="5952">
                  <c:v>0</c:v>
                </c:pt>
                <c:pt idx="5953">
                  <c:v>0</c:v>
                </c:pt>
                <c:pt idx="5954">
                  <c:v>0</c:v>
                </c:pt>
                <c:pt idx="5955">
                  <c:v>0</c:v>
                </c:pt>
                <c:pt idx="5956">
                  <c:v>0</c:v>
                </c:pt>
                <c:pt idx="5957">
                  <c:v>0</c:v>
                </c:pt>
                <c:pt idx="5958">
                  <c:v>0</c:v>
                </c:pt>
                <c:pt idx="5959">
                  <c:v>0</c:v>
                </c:pt>
                <c:pt idx="5960">
                  <c:v>0</c:v>
                </c:pt>
                <c:pt idx="5961">
                  <c:v>0</c:v>
                </c:pt>
                <c:pt idx="5962">
                  <c:v>0</c:v>
                </c:pt>
                <c:pt idx="5963">
                  <c:v>0</c:v>
                </c:pt>
                <c:pt idx="5964">
                  <c:v>0</c:v>
                </c:pt>
                <c:pt idx="5965">
                  <c:v>0</c:v>
                </c:pt>
                <c:pt idx="5966">
                  <c:v>6.6087743056414183E-2</c:v>
                </c:pt>
                <c:pt idx="5967">
                  <c:v>0</c:v>
                </c:pt>
                <c:pt idx="5968">
                  <c:v>0</c:v>
                </c:pt>
                <c:pt idx="5969">
                  <c:v>8.1056550923676696E-2</c:v>
                </c:pt>
                <c:pt idx="5970">
                  <c:v>7.7458171297621448E-2</c:v>
                </c:pt>
                <c:pt idx="5971">
                  <c:v>9.752149305131752E-2</c:v>
                </c:pt>
                <c:pt idx="5972">
                  <c:v>0</c:v>
                </c:pt>
                <c:pt idx="5973">
                  <c:v>0</c:v>
                </c:pt>
                <c:pt idx="5974">
                  <c:v>7.8907499999331776E-2</c:v>
                </c:pt>
                <c:pt idx="5975">
                  <c:v>8.1277974531985819E-2</c:v>
                </c:pt>
                <c:pt idx="5976">
                  <c:v>0</c:v>
                </c:pt>
                <c:pt idx="5977">
                  <c:v>0.30355785879510222</c:v>
                </c:pt>
                <c:pt idx="5978">
                  <c:v>7.9030925924598705E-2</c:v>
                </c:pt>
                <c:pt idx="5979">
                  <c:v>0</c:v>
                </c:pt>
                <c:pt idx="5980">
                  <c:v>0.10425817129726056</c:v>
                </c:pt>
                <c:pt idx="5981">
                  <c:v>0.10005655092390953</c:v>
                </c:pt>
                <c:pt idx="5982">
                  <c:v>9.5415856485487893E-2</c:v>
                </c:pt>
                <c:pt idx="5983">
                  <c:v>0</c:v>
                </c:pt>
                <c:pt idx="5984">
                  <c:v>0.20095072917320067</c:v>
                </c:pt>
                <c:pt idx="5985">
                  <c:v>7.621612268849276E-2</c:v>
                </c:pt>
                <c:pt idx="5986">
                  <c:v>0</c:v>
                </c:pt>
                <c:pt idx="5987">
                  <c:v>0.17748372685309732</c:v>
                </c:pt>
                <c:pt idx="5988">
                  <c:v>0</c:v>
                </c:pt>
                <c:pt idx="5989">
                  <c:v>7.6974710646027233E-2</c:v>
                </c:pt>
                <c:pt idx="5990">
                  <c:v>7.8980405094625894E-2</c:v>
                </c:pt>
                <c:pt idx="5991">
                  <c:v>8.1038553245889489E-2</c:v>
                </c:pt>
                <c:pt idx="5992">
                  <c:v>7.5888622683123685E-2</c:v>
                </c:pt>
                <c:pt idx="5993">
                  <c:v>9.7240578703349456E-2</c:v>
                </c:pt>
                <c:pt idx="5994">
                  <c:v>0</c:v>
                </c:pt>
                <c:pt idx="5995">
                  <c:v>8.9268217590870336E-2</c:v>
                </c:pt>
                <c:pt idx="5996">
                  <c:v>7.7717303240206093E-2</c:v>
                </c:pt>
                <c:pt idx="5997">
                  <c:v>0.10415880787331844</c:v>
                </c:pt>
                <c:pt idx="5998">
                  <c:v>6.9717986109026242E-2</c:v>
                </c:pt>
                <c:pt idx="5999">
                  <c:v>7.5468310184078291E-2</c:v>
                </c:pt>
                <c:pt idx="6000">
                  <c:v>8.1903692131163552E-2</c:v>
                </c:pt>
                <c:pt idx="6001">
                  <c:v>7.5702928239479661E-2</c:v>
                </c:pt>
                <c:pt idx="6002">
                  <c:v>7.9802013890002854E-2</c:v>
                </c:pt>
                <c:pt idx="6003">
                  <c:v>8.0870196761679836E-2</c:v>
                </c:pt>
                <c:pt idx="6004">
                  <c:v>8.8179618054709863E-2</c:v>
                </c:pt>
                <c:pt idx="6005">
                  <c:v>8.7795509258285165E-2</c:v>
                </c:pt>
                <c:pt idx="6006">
                  <c:v>7.8006296294915956E-2</c:v>
                </c:pt>
                <c:pt idx="6007">
                  <c:v>0</c:v>
                </c:pt>
                <c:pt idx="6008">
                  <c:v>0</c:v>
                </c:pt>
                <c:pt idx="6009">
                  <c:v>0</c:v>
                </c:pt>
                <c:pt idx="6010">
                  <c:v>0.15327379629889037</c:v>
                </c:pt>
                <c:pt idx="6011">
                  <c:v>0.15059475694579305</c:v>
                </c:pt>
                <c:pt idx="6012">
                  <c:v>7.9382523144886363E-2</c:v>
                </c:pt>
                <c:pt idx="6013">
                  <c:v>0</c:v>
                </c:pt>
                <c:pt idx="6014">
                  <c:v>0</c:v>
                </c:pt>
                <c:pt idx="6015">
                  <c:v>7.7459016203647479E-2</c:v>
                </c:pt>
                <c:pt idx="6016">
                  <c:v>7.8650104165717494E-2</c:v>
                </c:pt>
                <c:pt idx="6017">
                  <c:v>7.8740532408119179E-2</c:v>
                </c:pt>
                <c:pt idx="6018">
                  <c:v>8.5146215278655291E-2</c:v>
                </c:pt>
                <c:pt idx="6019">
                  <c:v>0</c:v>
                </c:pt>
                <c:pt idx="6020">
                  <c:v>0</c:v>
                </c:pt>
                <c:pt idx="6021">
                  <c:v>0.15891509259381564</c:v>
                </c:pt>
                <c:pt idx="6022">
                  <c:v>7.7538935183838475E-2</c:v>
                </c:pt>
                <c:pt idx="6023">
                  <c:v>0.18122818286792608</c:v>
                </c:pt>
                <c:pt idx="6024">
                  <c:v>0.24933991898433305</c:v>
                </c:pt>
                <c:pt idx="6025">
                  <c:v>0</c:v>
                </c:pt>
                <c:pt idx="6026">
                  <c:v>0.14723078703536885</c:v>
                </c:pt>
                <c:pt idx="6027">
                  <c:v>0.11222533564432524</c:v>
                </c:pt>
                <c:pt idx="6028">
                  <c:v>9.937743056070758E-2</c:v>
                </c:pt>
                <c:pt idx="6029">
                  <c:v>9.547836805722909E-2</c:v>
                </c:pt>
                <c:pt idx="6030">
                  <c:v>9.7372766205808148E-2</c:v>
                </c:pt>
                <c:pt idx="6031">
                  <c:v>0.2067955555539811</c:v>
                </c:pt>
                <c:pt idx="6032">
                  <c:v>0</c:v>
                </c:pt>
                <c:pt idx="6033">
                  <c:v>0.16031692129763542</c:v>
                </c:pt>
                <c:pt idx="6034">
                  <c:v>0.16380118055531057</c:v>
                </c:pt>
                <c:pt idx="6035">
                  <c:v>0</c:v>
                </c:pt>
                <c:pt idx="6036">
                  <c:v>0</c:v>
                </c:pt>
                <c:pt idx="6037">
                  <c:v>0</c:v>
                </c:pt>
                <c:pt idx="6038">
                  <c:v>7.7149409720732365E-2</c:v>
                </c:pt>
                <c:pt idx="6039">
                  <c:v>0.1754147453684709</c:v>
                </c:pt>
                <c:pt idx="6040">
                  <c:v>0</c:v>
                </c:pt>
                <c:pt idx="6041">
                  <c:v>0.11270048611186212</c:v>
                </c:pt>
                <c:pt idx="6042">
                  <c:v>0.1079351157459314</c:v>
                </c:pt>
                <c:pt idx="6043">
                  <c:v>0</c:v>
                </c:pt>
                <c:pt idx="6044">
                  <c:v>0</c:v>
                </c:pt>
                <c:pt idx="6045">
                  <c:v>0</c:v>
                </c:pt>
                <c:pt idx="6046">
                  <c:v>0</c:v>
                </c:pt>
                <c:pt idx="6047">
                  <c:v>0</c:v>
                </c:pt>
                <c:pt idx="6048">
                  <c:v>8.7143437500344589E-2</c:v>
                </c:pt>
                <c:pt idx="6049">
                  <c:v>8.8627800927497447E-2</c:v>
                </c:pt>
                <c:pt idx="6050">
                  <c:v>0.10119836805824889</c:v>
                </c:pt>
                <c:pt idx="6051">
                  <c:v>0.20503501156781567</c:v>
                </c:pt>
                <c:pt idx="6052">
                  <c:v>0</c:v>
                </c:pt>
                <c:pt idx="6053">
                  <c:v>0</c:v>
                </c:pt>
                <c:pt idx="6054">
                  <c:v>0</c:v>
                </c:pt>
                <c:pt idx="6055">
                  <c:v>0</c:v>
                </c:pt>
                <c:pt idx="6056">
                  <c:v>0.17333456018968718</c:v>
                </c:pt>
                <c:pt idx="6057">
                  <c:v>9.6648032413213514E-2</c:v>
                </c:pt>
                <c:pt idx="6058">
                  <c:v>0</c:v>
                </c:pt>
                <c:pt idx="6059">
                  <c:v>9.2671238431648817E-2</c:v>
                </c:pt>
                <c:pt idx="6060">
                  <c:v>0</c:v>
                </c:pt>
                <c:pt idx="6061">
                  <c:v>8.8379421293211635E-2</c:v>
                </c:pt>
                <c:pt idx="6062">
                  <c:v>0</c:v>
                </c:pt>
                <c:pt idx="6063">
                  <c:v>0</c:v>
                </c:pt>
                <c:pt idx="6064">
                  <c:v>7.7693993058346678E-2</c:v>
                </c:pt>
                <c:pt idx="6065">
                  <c:v>0.15089517361047911</c:v>
                </c:pt>
                <c:pt idx="6066">
                  <c:v>0</c:v>
                </c:pt>
                <c:pt idx="6067">
                  <c:v>7.5106423610122874E-2</c:v>
                </c:pt>
                <c:pt idx="6068">
                  <c:v>7.5521817132539582E-2</c:v>
                </c:pt>
                <c:pt idx="6069">
                  <c:v>7.7429756944184192E-2</c:v>
                </c:pt>
                <c:pt idx="6070">
                  <c:v>7.8488726852810942E-2</c:v>
                </c:pt>
                <c:pt idx="6071">
                  <c:v>7.191876157594379E-2</c:v>
                </c:pt>
                <c:pt idx="6072">
                  <c:v>7.6486296296934597E-2</c:v>
                </c:pt>
                <c:pt idx="6073">
                  <c:v>7.6853599537571426E-2</c:v>
                </c:pt>
                <c:pt idx="6074">
                  <c:v>0.15227929398679407</c:v>
                </c:pt>
                <c:pt idx="6075">
                  <c:v>7.9428136574279051E-2</c:v>
                </c:pt>
                <c:pt idx="6076">
                  <c:v>9.9712523151538335E-2</c:v>
                </c:pt>
                <c:pt idx="6077">
                  <c:v>8.1482557870913297E-2</c:v>
                </c:pt>
                <c:pt idx="6078">
                  <c:v>0</c:v>
                </c:pt>
                <c:pt idx="6079">
                  <c:v>8.1985937496938277E-2</c:v>
                </c:pt>
                <c:pt idx="6080">
                  <c:v>0</c:v>
                </c:pt>
                <c:pt idx="6081">
                  <c:v>0.15662826388870599</c:v>
                </c:pt>
                <c:pt idx="6082">
                  <c:v>8.0715289353975095E-2</c:v>
                </c:pt>
                <c:pt idx="6083">
                  <c:v>0</c:v>
                </c:pt>
                <c:pt idx="6084">
                  <c:v>0</c:v>
                </c:pt>
                <c:pt idx="6085">
                  <c:v>0</c:v>
                </c:pt>
                <c:pt idx="6086">
                  <c:v>7.7442534726287704E-2</c:v>
                </c:pt>
                <c:pt idx="6087">
                  <c:v>0</c:v>
                </c:pt>
                <c:pt idx="6088">
                  <c:v>0</c:v>
                </c:pt>
                <c:pt idx="6089">
                  <c:v>0</c:v>
                </c:pt>
                <c:pt idx="6090">
                  <c:v>0</c:v>
                </c:pt>
                <c:pt idx="6091">
                  <c:v>0</c:v>
                </c:pt>
                <c:pt idx="6092">
                  <c:v>8.7845856483909301E-2</c:v>
                </c:pt>
                <c:pt idx="6093">
                  <c:v>9.9020740737614688E-2</c:v>
                </c:pt>
                <c:pt idx="6094">
                  <c:v>7.8921782405814156E-2</c:v>
                </c:pt>
                <c:pt idx="6095">
                  <c:v>7.9812847223365679E-2</c:v>
                </c:pt>
                <c:pt idx="6096">
                  <c:v>7.5748460643808357E-2</c:v>
                </c:pt>
                <c:pt idx="6097">
                  <c:v>0</c:v>
                </c:pt>
                <c:pt idx="6098">
                  <c:v>8.0375138888484798E-2</c:v>
                </c:pt>
                <c:pt idx="6099">
                  <c:v>0</c:v>
                </c:pt>
                <c:pt idx="6100">
                  <c:v>0</c:v>
                </c:pt>
                <c:pt idx="6101">
                  <c:v>7.6681469909090083E-2</c:v>
                </c:pt>
                <c:pt idx="6102">
                  <c:v>0</c:v>
                </c:pt>
                <c:pt idx="6103">
                  <c:v>0</c:v>
                </c:pt>
                <c:pt idx="6104">
                  <c:v>8.1951909720373806E-2</c:v>
                </c:pt>
                <c:pt idx="6105">
                  <c:v>8.3669884261325933E-2</c:v>
                </c:pt>
                <c:pt idx="6106">
                  <c:v>0</c:v>
                </c:pt>
                <c:pt idx="6107">
                  <c:v>7.0190289348829538E-2</c:v>
                </c:pt>
                <c:pt idx="6108">
                  <c:v>0</c:v>
                </c:pt>
                <c:pt idx="6109">
                  <c:v>7.6598078703682404E-2</c:v>
                </c:pt>
                <c:pt idx="6110">
                  <c:v>8.086405092763016E-2</c:v>
                </c:pt>
                <c:pt idx="6111">
                  <c:v>0</c:v>
                </c:pt>
                <c:pt idx="6112">
                  <c:v>8.0362511573184747E-2</c:v>
                </c:pt>
                <c:pt idx="6113">
                  <c:v>7.9290659727121238E-2</c:v>
                </c:pt>
                <c:pt idx="6114">
                  <c:v>0</c:v>
                </c:pt>
                <c:pt idx="6115">
                  <c:v>0</c:v>
                </c:pt>
                <c:pt idx="6116">
                  <c:v>0</c:v>
                </c:pt>
                <c:pt idx="6117">
                  <c:v>0</c:v>
                </c:pt>
                <c:pt idx="6118">
                  <c:v>0</c:v>
                </c:pt>
                <c:pt idx="6119">
                  <c:v>0</c:v>
                </c:pt>
                <c:pt idx="6120">
                  <c:v>0</c:v>
                </c:pt>
                <c:pt idx="6121">
                  <c:v>0</c:v>
                </c:pt>
                <c:pt idx="6122">
                  <c:v>0</c:v>
                </c:pt>
                <c:pt idx="6123">
                  <c:v>0</c:v>
                </c:pt>
                <c:pt idx="6124">
                  <c:v>0</c:v>
                </c:pt>
                <c:pt idx="6125">
                  <c:v>0</c:v>
                </c:pt>
                <c:pt idx="6126">
                  <c:v>0</c:v>
                </c:pt>
                <c:pt idx="6127">
                  <c:v>0</c:v>
                </c:pt>
                <c:pt idx="6128">
                  <c:v>0</c:v>
                </c:pt>
                <c:pt idx="6129">
                  <c:v>0</c:v>
                </c:pt>
                <c:pt idx="6130">
                  <c:v>0</c:v>
                </c:pt>
                <c:pt idx="6131">
                  <c:v>0</c:v>
                </c:pt>
                <c:pt idx="6132">
                  <c:v>0</c:v>
                </c:pt>
                <c:pt idx="6133">
                  <c:v>0</c:v>
                </c:pt>
                <c:pt idx="6134">
                  <c:v>0</c:v>
                </c:pt>
                <c:pt idx="6135">
                  <c:v>0</c:v>
                </c:pt>
                <c:pt idx="6136">
                  <c:v>0</c:v>
                </c:pt>
                <c:pt idx="6137">
                  <c:v>0</c:v>
                </c:pt>
                <c:pt idx="6138">
                  <c:v>0</c:v>
                </c:pt>
                <c:pt idx="6139">
                  <c:v>0</c:v>
                </c:pt>
                <c:pt idx="6140">
                  <c:v>0</c:v>
                </c:pt>
                <c:pt idx="6141">
                  <c:v>0</c:v>
                </c:pt>
                <c:pt idx="6142">
                  <c:v>0</c:v>
                </c:pt>
                <c:pt idx="6143">
                  <c:v>0</c:v>
                </c:pt>
                <c:pt idx="6144">
                  <c:v>0.67878039351489861</c:v>
                </c:pt>
                <c:pt idx="6145">
                  <c:v>0</c:v>
                </c:pt>
                <c:pt idx="6146">
                  <c:v>0</c:v>
                </c:pt>
                <c:pt idx="6147">
                  <c:v>0</c:v>
                </c:pt>
                <c:pt idx="6148">
                  <c:v>0</c:v>
                </c:pt>
                <c:pt idx="6149">
                  <c:v>0</c:v>
                </c:pt>
                <c:pt idx="6150">
                  <c:v>0</c:v>
                </c:pt>
                <c:pt idx="6151">
                  <c:v>0</c:v>
                </c:pt>
                <c:pt idx="6152">
                  <c:v>0</c:v>
                </c:pt>
                <c:pt idx="6153">
                  <c:v>0</c:v>
                </c:pt>
                <c:pt idx="6154">
                  <c:v>0</c:v>
                </c:pt>
                <c:pt idx="6155">
                  <c:v>0</c:v>
                </c:pt>
                <c:pt idx="6156">
                  <c:v>0</c:v>
                </c:pt>
                <c:pt idx="6157">
                  <c:v>0</c:v>
                </c:pt>
                <c:pt idx="6158">
                  <c:v>0</c:v>
                </c:pt>
                <c:pt idx="6159">
                  <c:v>0.48288866897928528</c:v>
                </c:pt>
                <c:pt idx="6160">
                  <c:v>0</c:v>
                </c:pt>
                <c:pt idx="6161">
                  <c:v>0</c:v>
                </c:pt>
                <c:pt idx="6162">
                  <c:v>0</c:v>
                </c:pt>
                <c:pt idx="6163">
                  <c:v>0</c:v>
                </c:pt>
                <c:pt idx="6164">
                  <c:v>0.15381592592893867</c:v>
                </c:pt>
                <c:pt idx="6165">
                  <c:v>0</c:v>
                </c:pt>
                <c:pt idx="6166">
                  <c:v>0</c:v>
                </c:pt>
                <c:pt idx="6167">
                  <c:v>7.0614212963846512E-2</c:v>
                </c:pt>
                <c:pt idx="6168">
                  <c:v>0</c:v>
                </c:pt>
                <c:pt idx="6169">
                  <c:v>7.7144490744103678E-2</c:v>
                </c:pt>
                <c:pt idx="6170">
                  <c:v>8.0354953708592802E-2</c:v>
                </c:pt>
                <c:pt idx="6171">
                  <c:v>0.14618268518825062</c:v>
                </c:pt>
                <c:pt idx="6172">
                  <c:v>0.15124318286689231</c:v>
                </c:pt>
                <c:pt idx="6173">
                  <c:v>7.6528796293132473E-2</c:v>
                </c:pt>
                <c:pt idx="6174">
                  <c:v>0</c:v>
                </c:pt>
                <c:pt idx="6175">
                  <c:v>0</c:v>
                </c:pt>
                <c:pt idx="6176">
                  <c:v>1.570251701392408</c:v>
                </c:pt>
                <c:pt idx="6177">
                  <c:v>0</c:v>
                </c:pt>
                <c:pt idx="6178">
                  <c:v>0.15126606481499039</c:v>
                </c:pt>
                <c:pt idx="6179">
                  <c:v>0</c:v>
                </c:pt>
                <c:pt idx="6180">
                  <c:v>0</c:v>
                </c:pt>
                <c:pt idx="6181">
                  <c:v>0</c:v>
                </c:pt>
                <c:pt idx="6182">
                  <c:v>0</c:v>
                </c:pt>
                <c:pt idx="6183">
                  <c:v>0</c:v>
                </c:pt>
                <c:pt idx="6184">
                  <c:v>0</c:v>
                </c:pt>
                <c:pt idx="6185">
                  <c:v>0.14718991898553213</c:v>
                </c:pt>
                <c:pt idx="6186">
                  <c:v>0</c:v>
                </c:pt>
                <c:pt idx="6187">
                  <c:v>0</c:v>
                </c:pt>
                <c:pt idx="6188">
                  <c:v>0</c:v>
                </c:pt>
                <c:pt idx="6189">
                  <c:v>0</c:v>
                </c:pt>
                <c:pt idx="6190">
                  <c:v>0</c:v>
                </c:pt>
                <c:pt idx="6191">
                  <c:v>0</c:v>
                </c:pt>
                <c:pt idx="6192">
                  <c:v>0</c:v>
                </c:pt>
                <c:pt idx="6193">
                  <c:v>0</c:v>
                </c:pt>
                <c:pt idx="6194">
                  <c:v>0</c:v>
                </c:pt>
                <c:pt idx="6195">
                  <c:v>0</c:v>
                </c:pt>
                <c:pt idx="6196">
                  <c:v>0</c:v>
                </c:pt>
                <c:pt idx="6197">
                  <c:v>0</c:v>
                </c:pt>
                <c:pt idx="6198">
                  <c:v>0</c:v>
                </c:pt>
                <c:pt idx="6199">
                  <c:v>0</c:v>
                </c:pt>
                <c:pt idx="6200">
                  <c:v>0</c:v>
                </c:pt>
                <c:pt idx="6201">
                  <c:v>0</c:v>
                </c:pt>
                <c:pt idx="6202">
                  <c:v>0</c:v>
                </c:pt>
                <c:pt idx="6203">
                  <c:v>0</c:v>
                </c:pt>
                <c:pt idx="6204">
                  <c:v>0.14873998842813307</c:v>
                </c:pt>
                <c:pt idx="6205">
                  <c:v>0</c:v>
                </c:pt>
                <c:pt idx="6206">
                  <c:v>0</c:v>
                </c:pt>
                <c:pt idx="6207">
                  <c:v>0</c:v>
                </c:pt>
                <c:pt idx="6208">
                  <c:v>0</c:v>
                </c:pt>
                <c:pt idx="6209">
                  <c:v>0.15210278935410315</c:v>
                </c:pt>
                <c:pt idx="6210">
                  <c:v>0</c:v>
                </c:pt>
                <c:pt idx="6211">
                  <c:v>0</c:v>
                </c:pt>
                <c:pt idx="6212">
                  <c:v>0</c:v>
                </c:pt>
                <c:pt idx="6213">
                  <c:v>0</c:v>
                </c:pt>
                <c:pt idx="6214">
                  <c:v>0</c:v>
                </c:pt>
                <c:pt idx="6215">
                  <c:v>0</c:v>
                </c:pt>
                <c:pt idx="6216">
                  <c:v>0.1311845138843637</c:v>
                </c:pt>
                <c:pt idx="6217">
                  <c:v>0</c:v>
                </c:pt>
                <c:pt idx="6218">
                  <c:v>8.0506469908868894E-2</c:v>
                </c:pt>
                <c:pt idx="6219">
                  <c:v>0</c:v>
                </c:pt>
                <c:pt idx="6220">
                  <c:v>8.0640937499993015E-2</c:v>
                </c:pt>
                <c:pt idx="6221">
                  <c:v>0</c:v>
                </c:pt>
                <c:pt idx="6222">
                  <c:v>0</c:v>
                </c:pt>
                <c:pt idx="6223">
                  <c:v>7.5127233794773929E-2</c:v>
                </c:pt>
                <c:pt idx="6224">
                  <c:v>7.4388425920915324E-2</c:v>
                </c:pt>
                <c:pt idx="6225">
                  <c:v>8.3713530089880805E-2</c:v>
                </c:pt>
                <c:pt idx="6226">
                  <c:v>9.9860891205025837E-2</c:v>
                </c:pt>
                <c:pt idx="6227">
                  <c:v>9.2988240736303851E-2</c:v>
                </c:pt>
                <c:pt idx="6228">
                  <c:v>7.5788506946992129E-2</c:v>
                </c:pt>
                <c:pt idx="6229">
                  <c:v>9.854723379976349E-2</c:v>
                </c:pt>
                <c:pt idx="6230">
                  <c:v>9.4858344906242564E-2</c:v>
                </c:pt>
                <c:pt idx="6231">
                  <c:v>0</c:v>
                </c:pt>
                <c:pt idx="6232">
                  <c:v>0</c:v>
                </c:pt>
                <c:pt idx="6233">
                  <c:v>0</c:v>
                </c:pt>
                <c:pt idx="6234">
                  <c:v>8.0852962964854669E-2</c:v>
                </c:pt>
                <c:pt idx="6235">
                  <c:v>0</c:v>
                </c:pt>
                <c:pt idx="6236">
                  <c:v>0</c:v>
                </c:pt>
                <c:pt idx="6237">
                  <c:v>7.6252662031038199E-2</c:v>
                </c:pt>
                <c:pt idx="6238">
                  <c:v>0</c:v>
                </c:pt>
                <c:pt idx="6239">
                  <c:v>7.9631701388279907E-2</c:v>
                </c:pt>
                <c:pt idx="6240">
                  <c:v>7.7978946756047662E-2</c:v>
                </c:pt>
                <c:pt idx="6241">
                  <c:v>8.1443738425150514E-2</c:v>
                </c:pt>
                <c:pt idx="6242">
                  <c:v>8.1652650464093313E-2</c:v>
                </c:pt>
                <c:pt idx="6243">
                  <c:v>0</c:v>
                </c:pt>
                <c:pt idx="6244">
                  <c:v>0</c:v>
                </c:pt>
                <c:pt idx="6245">
                  <c:v>0</c:v>
                </c:pt>
                <c:pt idx="6246">
                  <c:v>0</c:v>
                </c:pt>
                <c:pt idx="6247">
                  <c:v>0</c:v>
                </c:pt>
                <c:pt idx="6248">
                  <c:v>8.1937048613326624E-2</c:v>
                </c:pt>
                <c:pt idx="6249">
                  <c:v>8.0228449078276753E-2</c:v>
                </c:pt>
                <c:pt idx="6250">
                  <c:v>0</c:v>
                </c:pt>
                <c:pt idx="6251">
                  <c:v>0</c:v>
                </c:pt>
                <c:pt idx="6252">
                  <c:v>0</c:v>
                </c:pt>
                <c:pt idx="6253">
                  <c:v>7.3483599531755317E-2</c:v>
                </c:pt>
                <c:pt idx="6254">
                  <c:v>7.8345277775952127E-2</c:v>
                </c:pt>
                <c:pt idx="6255">
                  <c:v>0</c:v>
                </c:pt>
                <c:pt idx="6256">
                  <c:v>0</c:v>
                </c:pt>
                <c:pt idx="6257">
                  <c:v>0</c:v>
                </c:pt>
                <c:pt idx="6258">
                  <c:v>0</c:v>
                </c:pt>
                <c:pt idx="6259">
                  <c:v>7.8738067124504596E-2</c:v>
                </c:pt>
                <c:pt idx="6260">
                  <c:v>7.6315370373777114E-2</c:v>
                </c:pt>
                <c:pt idx="6261">
                  <c:v>0</c:v>
                </c:pt>
                <c:pt idx="6262">
                  <c:v>0</c:v>
                </c:pt>
                <c:pt idx="6263">
                  <c:v>0</c:v>
                </c:pt>
                <c:pt idx="6264">
                  <c:v>0</c:v>
                </c:pt>
                <c:pt idx="6265">
                  <c:v>0.14861001157260034</c:v>
                </c:pt>
                <c:pt idx="6266">
                  <c:v>8.3790439814038109E-2</c:v>
                </c:pt>
                <c:pt idx="6267">
                  <c:v>7.810112268634839E-2</c:v>
                </c:pt>
                <c:pt idx="6268">
                  <c:v>7.4995949071308132E-2</c:v>
                </c:pt>
                <c:pt idx="6269">
                  <c:v>0</c:v>
                </c:pt>
                <c:pt idx="6270">
                  <c:v>7.8044374997261912E-2</c:v>
                </c:pt>
                <c:pt idx="6271">
                  <c:v>0.36093190972314915</c:v>
                </c:pt>
                <c:pt idx="6272">
                  <c:v>8.0218761569994967E-2</c:v>
                </c:pt>
                <c:pt idx="6273">
                  <c:v>0</c:v>
                </c:pt>
                <c:pt idx="6274">
                  <c:v>0</c:v>
                </c:pt>
                <c:pt idx="6275">
                  <c:v>0</c:v>
                </c:pt>
                <c:pt idx="6276">
                  <c:v>0</c:v>
                </c:pt>
                <c:pt idx="6277">
                  <c:v>0</c:v>
                </c:pt>
                <c:pt idx="6278">
                  <c:v>7.8376597222813871E-2</c:v>
                </c:pt>
                <c:pt idx="6279">
                  <c:v>0.1434943287022179</c:v>
                </c:pt>
                <c:pt idx="6280">
                  <c:v>4.5208791666664183</c:v>
                </c:pt>
                <c:pt idx="6281">
                  <c:v>7.183334490400739E-2</c:v>
                </c:pt>
                <c:pt idx="6282">
                  <c:v>7.8900567132222932E-2</c:v>
                </c:pt>
                <c:pt idx="6283">
                  <c:v>7.5197233796643559E-2</c:v>
                </c:pt>
                <c:pt idx="6284">
                  <c:v>0</c:v>
                </c:pt>
                <c:pt idx="6285">
                  <c:v>0</c:v>
                </c:pt>
                <c:pt idx="6286">
                  <c:v>0</c:v>
                </c:pt>
                <c:pt idx="6287">
                  <c:v>0</c:v>
                </c:pt>
                <c:pt idx="6288">
                  <c:v>7.8009374999965075E-2</c:v>
                </c:pt>
                <c:pt idx="6289">
                  <c:v>8.1248715279798489E-2</c:v>
                </c:pt>
                <c:pt idx="6290">
                  <c:v>7.9080034724029247E-2</c:v>
                </c:pt>
                <c:pt idx="6291">
                  <c:v>8.2624976850638632E-2</c:v>
                </c:pt>
                <c:pt idx="6292">
                  <c:v>0</c:v>
                </c:pt>
                <c:pt idx="6293">
                  <c:v>0</c:v>
                </c:pt>
                <c:pt idx="6294">
                  <c:v>0</c:v>
                </c:pt>
                <c:pt idx="6295">
                  <c:v>7.9418206019909121E-2</c:v>
                </c:pt>
                <c:pt idx="6296">
                  <c:v>0.14360339120321441</c:v>
                </c:pt>
                <c:pt idx="6297">
                  <c:v>0</c:v>
                </c:pt>
                <c:pt idx="6298">
                  <c:v>0</c:v>
                </c:pt>
                <c:pt idx="6299">
                  <c:v>0</c:v>
                </c:pt>
                <c:pt idx="6300">
                  <c:v>8.4647256939206272E-2</c:v>
                </c:pt>
                <c:pt idx="6301">
                  <c:v>7.8604062502563465E-2</c:v>
                </c:pt>
                <c:pt idx="6302">
                  <c:v>6.4728159719379619E-2</c:v>
                </c:pt>
                <c:pt idx="6303">
                  <c:v>9.3241168979147915E-2</c:v>
                </c:pt>
                <c:pt idx="6304">
                  <c:v>0</c:v>
                </c:pt>
                <c:pt idx="6305">
                  <c:v>0</c:v>
                </c:pt>
                <c:pt idx="6306">
                  <c:v>7.7490648152888753E-2</c:v>
                </c:pt>
                <c:pt idx="6307">
                  <c:v>0.14820755786786322</c:v>
                </c:pt>
                <c:pt idx="6308">
                  <c:v>0.19081581018690486</c:v>
                </c:pt>
                <c:pt idx="6309">
                  <c:v>7.6367916663002688E-2</c:v>
                </c:pt>
                <c:pt idx="6310">
                  <c:v>0.14679857638839167</c:v>
                </c:pt>
                <c:pt idx="6311">
                  <c:v>0</c:v>
                </c:pt>
                <c:pt idx="6312">
                  <c:v>7.4793657404370606E-2</c:v>
                </c:pt>
                <c:pt idx="6313">
                  <c:v>8.3888842593296431E-2</c:v>
                </c:pt>
                <c:pt idx="6314">
                  <c:v>0.13862537036766298</c:v>
                </c:pt>
                <c:pt idx="6315">
                  <c:v>8.5251550925022457E-2</c:v>
                </c:pt>
                <c:pt idx="6316">
                  <c:v>0.18720194444904337</c:v>
                </c:pt>
                <c:pt idx="6317">
                  <c:v>0</c:v>
                </c:pt>
                <c:pt idx="6318">
                  <c:v>7.3169733797840308E-2</c:v>
                </c:pt>
                <c:pt idx="6319">
                  <c:v>7.5701354166085366E-2</c:v>
                </c:pt>
                <c:pt idx="6320">
                  <c:v>7.7813182870158926E-2</c:v>
                </c:pt>
                <c:pt idx="6321">
                  <c:v>0</c:v>
                </c:pt>
                <c:pt idx="6322">
                  <c:v>0</c:v>
                </c:pt>
                <c:pt idx="6323">
                  <c:v>0</c:v>
                </c:pt>
                <c:pt idx="6324">
                  <c:v>0</c:v>
                </c:pt>
                <c:pt idx="6325">
                  <c:v>0</c:v>
                </c:pt>
                <c:pt idx="6326">
                  <c:v>8.051016203535255E-2</c:v>
                </c:pt>
                <c:pt idx="6327">
                  <c:v>7.8888634256145451E-2</c:v>
                </c:pt>
                <c:pt idx="6328">
                  <c:v>0</c:v>
                </c:pt>
                <c:pt idx="6329">
                  <c:v>8.3984351847902872E-2</c:v>
                </c:pt>
                <c:pt idx="6330">
                  <c:v>0</c:v>
                </c:pt>
                <c:pt idx="6331">
                  <c:v>0</c:v>
                </c:pt>
                <c:pt idx="6332">
                  <c:v>0</c:v>
                </c:pt>
                <c:pt idx="6333">
                  <c:v>0</c:v>
                </c:pt>
                <c:pt idx="6334">
                  <c:v>7.4767858794075437E-2</c:v>
                </c:pt>
                <c:pt idx="6335">
                  <c:v>0.15588576388836373</c:v>
                </c:pt>
                <c:pt idx="6336">
                  <c:v>6.870712962700054E-2</c:v>
                </c:pt>
                <c:pt idx="6337">
                  <c:v>0</c:v>
                </c:pt>
                <c:pt idx="6338">
                  <c:v>0</c:v>
                </c:pt>
                <c:pt idx="6339">
                  <c:v>0</c:v>
                </c:pt>
                <c:pt idx="6340">
                  <c:v>8.2277210647589527E-2</c:v>
                </c:pt>
                <c:pt idx="6341">
                  <c:v>0</c:v>
                </c:pt>
                <c:pt idx="6342">
                  <c:v>0</c:v>
                </c:pt>
                <c:pt idx="6343">
                  <c:v>0</c:v>
                </c:pt>
                <c:pt idx="6344">
                  <c:v>0</c:v>
                </c:pt>
                <c:pt idx="6345">
                  <c:v>0</c:v>
                </c:pt>
                <c:pt idx="6346">
                  <c:v>0</c:v>
                </c:pt>
                <c:pt idx="6347">
                  <c:v>7.4790555554500315E-2</c:v>
                </c:pt>
                <c:pt idx="6348">
                  <c:v>0</c:v>
                </c:pt>
                <c:pt idx="6349">
                  <c:v>0</c:v>
                </c:pt>
                <c:pt idx="6350">
                  <c:v>0</c:v>
                </c:pt>
                <c:pt idx="6351">
                  <c:v>0</c:v>
                </c:pt>
                <c:pt idx="6352">
                  <c:v>0</c:v>
                </c:pt>
                <c:pt idx="6353">
                  <c:v>0</c:v>
                </c:pt>
                <c:pt idx="6354">
                  <c:v>7.7082615738618188E-2</c:v>
                </c:pt>
                <c:pt idx="6355">
                  <c:v>0</c:v>
                </c:pt>
                <c:pt idx="6356">
                  <c:v>0.20993307870230637</c:v>
                </c:pt>
                <c:pt idx="6357">
                  <c:v>7.876844907150371E-2</c:v>
                </c:pt>
                <c:pt idx="6358">
                  <c:v>7.9011481480847578E-2</c:v>
                </c:pt>
                <c:pt idx="6359">
                  <c:v>0.1007342939847149</c:v>
                </c:pt>
                <c:pt idx="6360">
                  <c:v>7.4084780091652647E-2</c:v>
                </c:pt>
                <c:pt idx="6361">
                  <c:v>0</c:v>
                </c:pt>
                <c:pt idx="6362">
                  <c:v>7.57358217597357E-2</c:v>
                </c:pt>
                <c:pt idx="6363">
                  <c:v>0</c:v>
                </c:pt>
                <c:pt idx="6364">
                  <c:v>7.5005243059422355E-2</c:v>
                </c:pt>
                <c:pt idx="6365">
                  <c:v>0</c:v>
                </c:pt>
                <c:pt idx="6366">
                  <c:v>0</c:v>
                </c:pt>
                <c:pt idx="6367">
                  <c:v>0</c:v>
                </c:pt>
                <c:pt idx="6368">
                  <c:v>0</c:v>
                </c:pt>
                <c:pt idx="6369">
                  <c:v>6.8069733795709908E-2</c:v>
                </c:pt>
                <c:pt idx="6370">
                  <c:v>7.7217326390382368E-2</c:v>
                </c:pt>
                <c:pt idx="6371">
                  <c:v>7.9373877313628327E-2</c:v>
                </c:pt>
                <c:pt idx="6372">
                  <c:v>6.8183194445737172E-2</c:v>
                </c:pt>
                <c:pt idx="6373">
                  <c:v>6.9177986115391832E-2</c:v>
                </c:pt>
                <c:pt idx="6374">
                  <c:v>7.4234930558304768E-2</c:v>
                </c:pt>
                <c:pt idx="6375">
                  <c:v>0</c:v>
                </c:pt>
                <c:pt idx="6376">
                  <c:v>7.4358796300657559E-2</c:v>
                </c:pt>
                <c:pt idx="6377">
                  <c:v>8.0010370365926065E-2</c:v>
                </c:pt>
                <c:pt idx="6378">
                  <c:v>7.9514571756590158E-2</c:v>
                </c:pt>
                <c:pt idx="6379">
                  <c:v>0</c:v>
                </c:pt>
                <c:pt idx="6380">
                  <c:v>0</c:v>
                </c:pt>
                <c:pt idx="6381">
                  <c:v>0</c:v>
                </c:pt>
                <c:pt idx="6382">
                  <c:v>0</c:v>
                </c:pt>
                <c:pt idx="6383">
                  <c:v>0</c:v>
                </c:pt>
                <c:pt idx="6384">
                  <c:v>7.6474884255731013E-2</c:v>
                </c:pt>
                <c:pt idx="6385">
                  <c:v>6.552851852029562E-2</c:v>
                </c:pt>
                <c:pt idx="6386">
                  <c:v>7.8587349540612195E-2</c:v>
                </c:pt>
                <c:pt idx="6387">
                  <c:v>7.8668229165486991E-2</c:v>
                </c:pt>
                <c:pt idx="6388">
                  <c:v>0</c:v>
                </c:pt>
                <c:pt idx="6389">
                  <c:v>7.9031377317733131E-2</c:v>
                </c:pt>
                <c:pt idx="6390">
                  <c:v>0</c:v>
                </c:pt>
                <c:pt idx="6391">
                  <c:v>0</c:v>
                </c:pt>
                <c:pt idx="6392">
                  <c:v>0</c:v>
                </c:pt>
                <c:pt idx="6393">
                  <c:v>7.1665567127638496E-2</c:v>
                </c:pt>
                <c:pt idx="6394">
                  <c:v>0</c:v>
                </c:pt>
                <c:pt idx="6395">
                  <c:v>7.8000219909881707E-2</c:v>
                </c:pt>
                <c:pt idx="6396">
                  <c:v>0</c:v>
                </c:pt>
                <c:pt idx="6397">
                  <c:v>0</c:v>
                </c:pt>
                <c:pt idx="6398">
                  <c:v>0</c:v>
                </c:pt>
                <c:pt idx="6399">
                  <c:v>0</c:v>
                </c:pt>
                <c:pt idx="6400">
                  <c:v>7.6944236112467479E-2</c:v>
                </c:pt>
                <c:pt idx="6401">
                  <c:v>0</c:v>
                </c:pt>
                <c:pt idx="6402">
                  <c:v>0</c:v>
                </c:pt>
                <c:pt idx="6403">
                  <c:v>0</c:v>
                </c:pt>
                <c:pt idx="6404">
                  <c:v>7.9117905086604878E-2</c:v>
                </c:pt>
                <c:pt idx="6405">
                  <c:v>7.8205543984950054E-2</c:v>
                </c:pt>
                <c:pt idx="6406">
                  <c:v>7.6827789351227693E-2</c:v>
                </c:pt>
                <c:pt idx="6407">
                  <c:v>0</c:v>
                </c:pt>
                <c:pt idx="6408">
                  <c:v>7.7936087967827916E-2</c:v>
                </c:pt>
                <c:pt idx="6409">
                  <c:v>8.1566134263994172E-2</c:v>
                </c:pt>
                <c:pt idx="6410">
                  <c:v>7.6212303240026813E-2</c:v>
                </c:pt>
                <c:pt idx="6411">
                  <c:v>0</c:v>
                </c:pt>
                <c:pt idx="6412">
                  <c:v>8.5520555556286126E-2</c:v>
                </c:pt>
                <c:pt idx="6413">
                  <c:v>7.5029872685263399E-2</c:v>
                </c:pt>
                <c:pt idx="6414">
                  <c:v>0</c:v>
                </c:pt>
                <c:pt idx="6415">
                  <c:v>7.3652060185850132E-2</c:v>
                </c:pt>
                <c:pt idx="6416">
                  <c:v>7.6114120369311422E-2</c:v>
                </c:pt>
                <c:pt idx="6417">
                  <c:v>0</c:v>
                </c:pt>
                <c:pt idx="6418">
                  <c:v>9.7998854165780358E-2</c:v>
                </c:pt>
                <c:pt idx="6419">
                  <c:v>9.0856539354717825E-2</c:v>
                </c:pt>
                <c:pt idx="6420">
                  <c:v>9.8680034723656718E-2</c:v>
                </c:pt>
                <c:pt idx="6421">
                  <c:v>0</c:v>
                </c:pt>
                <c:pt idx="6422">
                  <c:v>7.5959664354741108E-2</c:v>
                </c:pt>
                <c:pt idx="6423">
                  <c:v>7.6030763884773478E-2</c:v>
                </c:pt>
                <c:pt idx="6424">
                  <c:v>7.6810486112663057E-2</c:v>
                </c:pt>
                <c:pt idx="6425">
                  <c:v>0</c:v>
                </c:pt>
                <c:pt idx="6426">
                  <c:v>0</c:v>
                </c:pt>
                <c:pt idx="6427">
                  <c:v>0</c:v>
                </c:pt>
                <c:pt idx="6428">
                  <c:v>0</c:v>
                </c:pt>
                <c:pt idx="6429">
                  <c:v>0</c:v>
                </c:pt>
                <c:pt idx="6430">
                  <c:v>0</c:v>
                </c:pt>
                <c:pt idx="6431">
                  <c:v>0</c:v>
                </c:pt>
                <c:pt idx="6432">
                  <c:v>9.1099606484931428E-2</c:v>
                </c:pt>
                <c:pt idx="6433">
                  <c:v>0</c:v>
                </c:pt>
                <c:pt idx="6434">
                  <c:v>0</c:v>
                </c:pt>
                <c:pt idx="6435">
                  <c:v>0</c:v>
                </c:pt>
                <c:pt idx="6436">
                  <c:v>6.8581064813770354E-2</c:v>
                </c:pt>
                <c:pt idx="6437">
                  <c:v>6.5530798608961049E-2</c:v>
                </c:pt>
                <c:pt idx="6438">
                  <c:v>0</c:v>
                </c:pt>
                <c:pt idx="6439">
                  <c:v>0</c:v>
                </c:pt>
                <c:pt idx="6440">
                  <c:v>0</c:v>
                </c:pt>
                <c:pt idx="6441">
                  <c:v>0</c:v>
                </c:pt>
                <c:pt idx="6442">
                  <c:v>0</c:v>
                </c:pt>
                <c:pt idx="6443">
                  <c:v>0</c:v>
                </c:pt>
                <c:pt idx="6444">
                  <c:v>0</c:v>
                </c:pt>
                <c:pt idx="6445">
                  <c:v>7.8201643518696073E-2</c:v>
                </c:pt>
                <c:pt idx="6446">
                  <c:v>0</c:v>
                </c:pt>
                <c:pt idx="6447">
                  <c:v>0</c:v>
                </c:pt>
                <c:pt idx="6448">
                  <c:v>6.5526666672667488E-2</c:v>
                </c:pt>
                <c:pt idx="6449">
                  <c:v>7.5879687494307291E-2</c:v>
                </c:pt>
                <c:pt idx="6450">
                  <c:v>8.364400463324273E-2</c:v>
                </c:pt>
                <c:pt idx="6451">
                  <c:v>0</c:v>
                </c:pt>
                <c:pt idx="6452">
                  <c:v>7.4758101851330139E-2</c:v>
                </c:pt>
                <c:pt idx="6453">
                  <c:v>0</c:v>
                </c:pt>
                <c:pt idx="6454">
                  <c:v>7.8629537041706499E-2</c:v>
                </c:pt>
                <c:pt idx="6455">
                  <c:v>8.2335011575196404E-2</c:v>
                </c:pt>
                <c:pt idx="6456">
                  <c:v>0</c:v>
                </c:pt>
                <c:pt idx="6457">
                  <c:v>6.9332870370999444E-2</c:v>
                </c:pt>
                <c:pt idx="6458">
                  <c:v>0</c:v>
                </c:pt>
                <c:pt idx="6459">
                  <c:v>0</c:v>
                </c:pt>
                <c:pt idx="6460">
                  <c:v>7.9774803241889458E-2</c:v>
                </c:pt>
                <c:pt idx="6461">
                  <c:v>0</c:v>
                </c:pt>
                <c:pt idx="6462">
                  <c:v>0</c:v>
                </c:pt>
                <c:pt idx="6463">
                  <c:v>0</c:v>
                </c:pt>
                <c:pt idx="6464">
                  <c:v>0</c:v>
                </c:pt>
                <c:pt idx="6465">
                  <c:v>0</c:v>
                </c:pt>
                <c:pt idx="6466">
                  <c:v>0</c:v>
                </c:pt>
                <c:pt idx="6467">
                  <c:v>0.10156531249958789</c:v>
                </c:pt>
                <c:pt idx="6468">
                  <c:v>8.8213969909702428E-2</c:v>
                </c:pt>
                <c:pt idx="6469">
                  <c:v>0.11219744213303784</c:v>
                </c:pt>
                <c:pt idx="6470">
                  <c:v>9.4738391198916361E-2</c:v>
                </c:pt>
                <c:pt idx="6471">
                  <c:v>0</c:v>
                </c:pt>
                <c:pt idx="6472">
                  <c:v>0</c:v>
                </c:pt>
                <c:pt idx="6473">
                  <c:v>8.078936342644738E-2</c:v>
                </c:pt>
                <c:pt idx="6474">
                  <c:v>0.60443515046063112</c:v>
                </c:pt>
                <c:pt idx="6475">
                  <c:v>8.9159791663405485E-2</c:v>
                </c:pt>
                <c:pt idx="6476">
                  <c:v>8.0920636573864613E-2</c:v>
                </c:pt>
                <c:pt idx="6477">
                  <c:v>7.6668425928801298E-2</c:v>
                </c:pt>
                <c:pt idx="6478">
                  <c:v>0</c:v>
                </c:pt>
                <c:pt idx="6479">
                  <c:v>0.15685583333834074</c:v>
                </c:pt>
                <c:pt idx="6480">
                  <c:v>0</c:v>
                </c:pt>
                <c:pt idx="6481">
                  <c:v>7.6663611114781816E-2</c:v>
                </c:pt>
                <c:pt idx="6482">
                  <c:v>7.4525127318338491E-2</c:v>
                </c:pt>
                <c:pt idx="6483">
                  <c:v>8.0629317133571021E-2</c:v>
                </c:pt>
                <c:pt idx="6484">
                  <c:v>0</c:v>
                </c:pt>
                <c:pt idx="6485">
                  <c:v>0</c:v>
                </c:pt>
                <c:pt idx="6486">
                  <c:v>0</c:v>
                </c:pt>
                <c:pt idx="6487">
                  <c:v>0</c:v>
                </c:pt>
                <c:pt idx="6488">
                  <c:v>7.7701319445623085E-2</c:v>
                </c:pt>
                <c:pt idx="6489">
                  <c:v>7.5720578701293562E-2</c:v>
                </c:pt>
                <c:pt idx="6490">
                  <c:v>0</c:v>
                </c:pt>
                <c:pt idx="6491">
                  <c:v>0</c:v>
                </c:pt>
                <c:pt idx="6492">
                  <c:v>9.0924826385162305E-2</c:v>
                </c:pt>
                <c:pt idx="6493">
                  <c:v>0</c:v>
                </c:pt>
                <c:pt idx="6494">
                  <c:v>0</c:v>
                </c:pt>
                <c:pt idx="6495">
                  <c:v>8.4677280094183516E-2</c:v>
                </c:pt>
                <c:pt idx="6496">
                  <c:v>0</c:v>
                </c:pt>
                <c:pt idx="6497">
                  <c:v>0</c:v>
                </c:pt>
                <c:pt idx="6498">
                  <c:v>0</c:v>
                </c:pt>
                <c:pt idx="6499">
                  <c:v>7.8265520831337199E-2</c:v>
                </c:pt>
                <c:pt idx="6500">
                  <c:v>0.99882524305576226</c:v>
                </c:pt>
                <c:pt idx="6501">
                  <c:v>0</c:v>
                </c:pt>
                <c:pt idx="6502">
                  <c:v>0</c:v>
                </c:pt>
                <c:pt idx="6503">
                  <c:v>0</c:v>
                </c:pt>
                <c:pt idx="6504">
                  <c:v>0</c:v>
                </c:pt>
                <c:pt idx="6505">
                  <c:v>0</c:v>
                </c:pt>
                <c:pt idx="6506">
                  <c:v>7.1462881947809365E-2</c:v>
                </c:pt>
                <c:pt idx="6507">
                  <c:v>0</c:v>
                </c:pt>
                <c:pt idx="6508">
                  <c:v>0</c:v>
                </c:pt>
                <c:pt idx="6509">
                  <c:v>0</c:v>
                </c:pt>
                <c:pt idx="6510">
                  <c:v>0</c:v>
                </c:pt>
                <c:pt idx="6511">
                  <c:v>0</c:v>
                </c:pt>
                <c:pt idx="6512">
                  <c:v>7.2961886573466472E-2</c:v>
                </c:pt>
                <c:pt idx="6513">
                  <c:v>7.5704571761889383E-2</c:v>
                </c:pt>
                <c:pt idx="6514">
                  <c:v>0</c:v>
                </c:pt>
                <c:pt idx="6515">
                  <c:v>0</c:v>
                </c:pt>
                <c:pt idx="6516">
                  <c:v>0</c:v>
                </c:pt>
                <c:pt idx="6517">
                  <c:v>0</c:v>
                </c:pt>
                <c:pt idx="6518">
                  <c:v>0</c:v>
                </c:pt>
                <c:pt idx="6519">
                  <c:v>0</c:v>
                </c:pt>
                <c:pt idx="6520">
                  <c:v>0</c:v>
                </c:pt>
                <c:pt idx="6521">
                  <c:v>0</c:v>
                </c:pt>
                <c:pt idx="6522">
                  <c:v>0</c:v>
                </c:pt>
                <c:pt idx="6523">
                  <c:v>0</c:v>
                </c:pt>
                <c:pt idx="6524">
                  <c:v>0</c:v>
                </c:pt>
                <c:pt idx="6525">
                  <c:v>0</c:v>
                </c:pt>
                <c:pt idx="6526">
                  <c:v>0</c:v>
                </c:pt>
                <c:pt idx="6527">
                  <c:v>0</c:v>
                </c:pt>
                <c:pt idx="6528">
                  <c:v>0</c:v>
                </c:pt>
                <c:pt idx="6529">
                  <c:v>0</c:v>
                </c:pt>
                <c:pt idx="6530">
                  <c:v>0</c:v>
                </c:pt>
                <c:pt idx="6531">
                  <c:v>0</c:v>
                </c:pt>
                <c:pt idx="6532">
                  <c:v>0</c:v>
                </c:pt>
                <c:pt idx="6533">
                  <c:v>0</c:v>
                </c:pt>
                <c:pt idx="6534">
                  <c:v>0</c:v>
                </c:pt>
                <c:pt idx="6535">
                  <c:v>0</c:v>
                </c:pt>
                <c:pt idx="6536">
                  <c:v>0</c:v>
                </c:pt>
                <c:pt idx="6537">
                  <c:v>0</c:v>
                </c:pt>
                <c:pt idx="6538">
                  <c:v>0</c:v>
                </c:pt>
                <c:pt idx="6539">
                  <c:v>0</c:v>
                </c:pt>
                <c:pt idx="6540">
                  <c:v>0</c:v>
                </c:pt>
                <c:pt idx="6541">
                  <c:v>0</c:v>
                </c:pt>
                <c:pt idx="6542">
                  <c:v>0</c:v>
                </c:pt>
                <c:pt idx="6543">
                  <c:v>0</c:v>
                </c:pt>
                <c:pt idx="6544">
                  <c:v>0</c:v>
                </c:pt>
                <c:pt idx="6545">
                  <c:v>0</c:v>
                </c:pt>
                <c:pt idx="6546">
                  <c:v>7.8421157406410202E-2</c:v>
                </c:pt>
                <c:pt idx="6547">
                  <c:v>0</c:v>
                </c:pt>
                <c:pt idx="6548">
                  <c:v>0</c:v>
                </c:pt>
                <c:pt idx="6549">
                  <c:v>0.20131885416049045</c:v>
                </c:pt>
                <c:pt idx="6550">
                  <c:v>0</c:v>
                </c:pt>
                <c:pt idx="6551">
                  <c:v>4.1178254629630828</c:v>
                </c:pt>
                <c:pt idx="6552">
                  <c:v>0</c:v>
                </c:pt>
                <c:pt idx="6553">
                  <c:v>0</c:v>
                </c:pt>
                <c:pt idx="6554">
                  <c:v>0</c:v>
                </c:pt>
                <c:pt idx="6555">
                  <c:v>0</c:v>
                </c:pt>
                <c:pt idx="6556">
                  <c:v>0</c:v>
                </c:pt>
                <c:pt idx="6557">
                  <c:v>0</c:v>
                </c:pt>
                <c:pt idx="6558">
                  <c:v>0.15099500000360422</c:v>
                </c:pt>
                <c:pt idx="6559">
                  <c:v>0</c:v>
                </c:pt>
                <c:pt idx="6560">
                  <c:v>0</c:v>
                </c:pt>
                <c:pt idx="6561">
                  <c:v>0</c:v>
                </c:pt>
                <c:pt idx="6562">
                  <c:v>0</c:v>
                </c:pt>
                <c:pt idx="6563">
                  <c:v>0</c:v>
                </c:pt>
                <c:pt idx="6564">
                  <c:v>0</c:v>
                </c:pt>
                <c:pt idx="6565">
                  <c:v>0</c:v>
                </c:pt>
                <c:pt idx="6566">
                  <c:v>0</c:v>
                </c:pt>
                <c:pt idx="6567">
                  <c:v>0</c:v>
                </c:pt>
                <c:pt idx="6568">
                  <c:v>0</c:v>
                </c:pt>
                <c:pt idx="6569">
                  <c:v>0</c:v>
                </c:pt>
                <c:pt idx="6570">
                  <c:v>0</c:v>
                </c:pt>
                <c:pt idx="6571">
                  <c:v>0</c:v>
                </c:pt>
                <c:pt idx="6572">
                  <c:v>0</c:v>
                </c:pt>
                <c:pt idx="6573">
                  <c:v>0</c:v>
                </c:pt>
                <c:pt idx="6574">
                  <c:v>0</c:v>
                </c:pt>
                <c:pt idx="6575">
                  <c:v>0</c:v>
                </c:pt>
                <c:pt idx="6576">
                  <c:v>0</c:v>
                </c:pt>
                <c:pt idx="6577">
                  <c:v>0</c:v>
                </c:pt>
                <c:pt idx="6578">
                  <c:v>0</c:v>
                </c:pt>
                <c:pt idx="6579">
                  <c:v>0</c:v>
                </c:pt>
                <c:pt idx="6580">
                  <c:v>0</c:v>
                </c:pt>
                <c:pt idx="6581">
                  <c:v>0</c:v>
                </c:pt>
                <c:pt idx="6582">
                  <c:v>7.5992488425981719E-2</c:v>
                </c:pt>
                <c:pt idx="6583">
                  <c:v>0</c:v>
                </c:pt>
                <c:pt idx="6584">
                  <c:v>0</c:v>
                </c:pt>
                <c:pt idx="6585">
                  <c:v>7.9066099533520173E-2</c:v>
                </c:pt>
                <c:pt idx="6586">
                  <c:v>0.16414702546171611</c:v>
                </c:pt>
                <c:pt idx="6587">
                  <c:v>0</c:v>
                </c:pt>
                <c:pt idx="6588">
                  <c:v>7.8230428240203764E-2</c:v>
                </c:pt>
                <c:pt idx="6589">
                  <c:v>8.0347974537289701E-2</c:v>
                </c:pt>
                <c:pt idx="6590">
                  <c:v>7.804868055973202E-2</c:v>
                </c:pt>
                <c:pt idx="6591">
                  <c:v>8.1798541665193625E-2</c:v>
                </c:pt>
                <c:pt idx="6592">
                  <c:v>0</c:v>
                </c:pt>
                <c:pt idx="6593">
                  <c:v>0.10183179398154607</c:v>
                </c:pt>
                <c:pt idx="6594">
                  <c:v>7.4258171298424713E-2</c:v>
                </c:pt>
                <c:pt idx="6595">
                  <c:v>7.9987442128185648E-2</c:v>
                </c:pt>
                <c:pt idx="6596">
                  <c:v>0</c:v>
                </c:pt>
                <c:pt idx="6597">
                  <c:v>0.10990414351545041</c:v>
                </c:pt>
                <c:pt idx="6598">
                  <c:v>0</c:v>
                </c:pt>
                <c:pt idx="6599">
                  <c:v>7.5493634263693821E-2</c:v>
                </c:pt>
                <c:pt idx="6600">
                  <c:v>6.5866979166457895E-2</c:v>
                </c:pt>
                <c:pt idx="6601">
                  <c:v>0</c:v>
                </c:pt>
                <c:pt idx="6602">
                  <c:v>9.1671712958486751E-2</c:v>
                </c:pt>
                <c:pt idx="6603">
                  <c:v>7.7070590275980067E-2</c:v>
                </c:pt>
                <c:pt idx="6604">
                  <c:v>0</c:v>
                </c:pt>
                <c:pt idx="6605">
                  <c:v>0.14303663194004912</c:v>
                </c:pt>
                <c:pt idx="6606">
                  <c:v>0</c:v>
                </c:pt>
                <c:pt idx="6607">
                  <c:v>7.7871018518635537E-2</c:v>
                </c:pt>
                <c:pt idx="6608">
                  <c:v>0</c:v>
                </c:pt>
                <c:pt idx="6609">
                  <c:v>0</c:v>
                </c:pt>
                <c:pt idx="6610">
                  <c:v>0</c:v>
                </c:pt>
                <c:pt idx="6611">
                  <c:v>7.2134918977099005E-2</c:v>
                </c:pt>
                <c:pt idx="6612">
                  <c:v>7.4831701393122785E-2</c:v>
                </c:pt>
                <c:pt idx="6613">
                  <c:v>0.22451107639062684</c:v>
                </c:pt>
                <c:pt idx="6614">
                  <c:v>8.802103009657003E-2</c:v>
                </c:pt>
                <c:pt idx="6615">
                  <c:v>0</c:v>
                </c:pt>
                <c:pt idx="6616">
                  <c:v>8.3789490745402873E-2</c:v>
                </c:pt>
                <c:pt idx="6617">
                  <c:v>0</c:v>
                </c:pt>
                <c:pt idx="6618">
                  <c:v>0.13125581018539378</c:v>
                </c:pt>
                <c:pt idx="6619">
                  <c:v>0</c:v>
                </c:pt>
                <c:pt idx="6620">
                  <c:v>0</c:v>
                </c:pt>
                <c:pt idx="6621">
                  <c:v>0</c:v>
                </c:pt>
                <c:pt idx="6622">
                  <c:v>7.1036724533769302E-2</c:v>
                </c:pt>
                <c:pt idx="6623">
                  <c:v>7.8714641203987412E-2</c:v>
                </c:pt>
                <c:pt idx="6624">
                  <c:v>0.40099206018203404</c:v>
                </c:pt>
                <c:pt idx="6625">
                  <c:v>0.1056430902754073</c:v>
                </c:pt>
                <c:pt idx="6626">
                  <c:v>0</c:v>
                </c:pt>
                <c:pt idx="6627">
                  <c:v>0</c:v>
                </c:pt>
                <c:pt idx="6628">
                  <c:v>8.0667789348808583E-2</c:v>
                </c:pt>
                <c:pt idx="6629">
                  <c:v>7.7435543986211997E-2</c:v>
                </c:pt>
                <c:pt idx="6630">
                  <c:v>6.7567326390417293E-2</c:v>
                </c:pt>
                <c:pt idx="6631">
                  <c:v>0</c:v>
                </c:pt>
                <c:pt idx="6632">
                  <c:v>7.5913564811344258E-2</c:v>
                </c:pt>
                <c:pt idx="6633">
                  <c:v>6.866134258598322E-2</c:v>
                </c:pt>
                <c:pt idx="6634">
                  <c:v>0</c:v>
                </c:pt>
                <c:pt idx="6635">
                  <c:v>7.7994328705244698E-2</c:v>
                </c:pt>
                <c:pt idx="6636">
                  <c:v>7.7667546298471279E-2</c:v>
                </c:pt>
                <c:pt idx="6637">
                  <c:v>8.0377997684990987E-2</c:v>
                </c:pt>
                <c:pt idx="6638">
                  <c:v>7.8294803242897615E-2</c:v>
                </c:pt>
                <c:pt idx="6639">
                  <c:v>8.3654722227947786E-2</c:v>
                </c:pt>
                <c:pt idx="6640">
                  <c:v>0</c:v>
                </c:pt>
                <c:pt idx="6641">
                  <c:v>7.8950173607154284E-2</c:v>
                </c:pt>
                <c:pt idx="6642">
                  <c:v>0</c:v>
                </c:pt>
                <c:pt idx="6643">
                  <c:v>7.685461805522209E-2</c:v>
                </c:pt>
                <c:pt idx="6644">
                  <c:v>8.080398148013046E-2</c:v>
                </c:pt>
                <c:pt idx="6645">
                  <c:v>0</c:v>
                </c:pt>
                <c:pt idx="6646">
                  <c:v>0</c:v>
                </c:pt>
                <c:pt idx="6647">
                  <c:v>0</c:v>
                </c:pt>
                <c:pt idx="6648">
                  <c:v>0</c:v>
                </c:pt>
                <c:pt idx="6649">
                  <c:v>0</c:v>
                </c:pt>
                <c:pt idx="6650">
                  <c:v>0</c:v>
                </c:pt>
                <c:pt idx="6651">
                  <c:v>0</c:v>
                </c:pt>
                <c:pt idx="6652">
                  <c:v>0</c:v>
                </c:pt>
                <c:pt idx="6653">
                  <c:v>0</c:v>
                </c:pt>
                <c:pt idx="6654">
                  <c:v>0</c:v>
                </c:pt>
                <c:pt idx="6655">
                  <c:v>0</c:v>
                </c:pt>
                <c:pt idx="6656">
                  <c:v>0</c:v>
                </c:pt>
                <c:pt idx="6657">
                  <c:v>7.497069444070803E-2</c:v>
                </c:pt>
                <c:pt idx="6658">
                  <c:v>0</c:v>
                </c:pt>
                <c:pt idx="6659">
                  <c:v>0</c:v>
                </c:pt>
                <c:pt idx="6660">
                  <c:v>9.1250717588991392E-2</c:v>
                </c:pt>
                <c:pt idx="6661">
                  <c:v>0</c:v>
                </c:pt>
                <c:pt idx="6662">
                  <c:v>0</c:v>
                </c:pt>
                <c:pt idx="6663">
                  <c:v>7.5168530092923902E-2</c:v>
                </c:pt>
                <c:pt idx="6664">
                  <c:v>0</c:v>
                </c:pt>
                <c:pt idx="6665">
                  <c:v>6.237983796017943E-2</c:v>
                </c:pt>
                <c:pt idx="6666">
                  <c:v>7.0312881944118999E-2</c:v>
                </c:pt>
                <c:pt idx="6667">
                  <c:v>0</c:v>
                </c:pt>
                <c:pt idx="6668">
                  <c:v>8.3055011578835547E-2</c:v>
                </c:pt>
                <c:pt idx="6669">
                  <c:v>0</c:v>
                </c:pt>
                <c:pt idx="6670">
                  <c:v>8.0818472226383165E-2</c:v>
                </c:pt>
                <c:pt idx="6671">
                  <c:v>0</c:v>
                </c:pt>
                <c:pt idx="6672">
                  <c:v>7.9061203708988614E-2</c:v>
                </c:pt>
                <c:pt idx="6673">
                  <c:v>0</c:v>
                </c:pt>
                <c:pt idx="6674">
                  <c:v>7.9890451386745553E-2</c:v>
                </c:pt>
                <c:pt idx="6675">
                  <c:v>7.9452233796473593E-2</c:v>
                </c:pt>
                <c:pt idx="6676">
                  <c:v>8.0718587960291188E-2</c:v>
                </c:pt>
                <c:pt idx="6677">
                  <c:v>7.858457176189404E-2</c:v>
                </c:pt>
                <c:pt idx="6678">
                  <c:v>7.7364317126921378E-2</c:v>
                </c:pt>
                <c:pt idx="6679">
                  <c:v>7.0136215283127967E-2</c:v>
                </c:pt>
                <c:pt idx="6680">
                  <c:v>1.1138686805570615</c:v>
                </c:pt>
                <c:pt idx="6681">
                  <c:v>7.4973645838326775E-2</c:v>
                </c:pt>
                <c:pt idx="6682">
                  <c:v>0</c:v>
                </c:pt>
                <c:pt idx="6683">
                  <c:v>0</c:v>
                </c:pt>
                <c:pt idx="6684">
                  <c:v>0.13758053241326706</c:v>
                </c:pt>
                <c:pt idx="6685">
                  <c:v>0</c:v>
                </c:pt>
                <c:pt idx="6686">
                  <c:v>0</c:v>
                </c:pt>
                <c:pt idx="6687">
                  <c:v>0</c:v>
                </c:pt>
                <c:pt idx="6688">
                  <c:v>0</c:v>
                </c:pt>
                <c:pt idx="6689">
                  <c:v>0</c:v>
                </c:pt>
                <c:pt idx="6690">
                  <c:v>8.1234826386207715E-2</c:v>
                </c:pt>
                <c:pt idx="6691">
                  <c:v>0</c:v>
                </c:pt>
                <c:pt idx="6692">
                  <c:v>8.1402928241004702E-2</c:v>
                </c:pt>
                <c:pt idx="6693">
                  <c:v>0</c:v>
                </c:pt>
                <c:pt idx="6694">
                  <c:v>4.9613763773159008</c:v>
                </c:pt>
                <c:pt idx="6695">
                  <c:v>0</c:v>
                </c:pt>
                <c:pt idx="6696">
                  <c:v>8.85629050899297E-2</c:v>
                </c:pt>
                <c:pt idx="6697">
                  <c:v>9.2119085646118037E-2</c:v>
                </c:pt>
                <c:pt idx="6698">
                  <c:v>9.3442314813728444E-2</c:v>
                </c:pt>
                <c:pt idx="6699">
                  <c:v>0.12672417824069271</c:v>
                </c:pt>
                <c:pt idx="6700">
                  <c:v>3.8410697453655303</c:v>
                </c:pt>
                <c:pt idx="6701">
                  <c:v>0</c:v>
                </c:pt>
                <c:pt idx="6702">
                  <c:v>0</c:v>
                </c:pt>
                <c:pt idx="6703">
                  <c:v>8.0525011580903083E-2</c:v>
                </c:pt>
                <c:pt idx="6704">
                  <c:v>7.7728518517687917E-2</c:v>
                </c:pt>
                <c:pt idx="6705">
                  <c:v>0</c:v>
                </c:pt>
                <c:pt idx="6706">
                  <c:v>0</c:v>
                </c:pt>
                <c:pt idx="6707">
                  <c:v>8.2230868058104534E-2</c:v>
                </c:pt>
                <c:pt idx="6708">
                  <c:v>8.1317812502675224E-2</c:v>
                </c:pt>
                <c:pt idx="6709">
                  <c:v>0</c:v>
                </c:pt>
                <c:pt idx="6710">
                  <c:v>8.1040729164669756E-2</c:v>
                </c:pt>
                <c:pt idx="6711">
                  <c:v>0</c:v>
                </c:pt>
                <c:pt idx="6712">
                  <c:v>0</c:v>
                </c:pt>
                <c:pt idx="6713">
                  <c:v>0.15422876157390419</c:v>
                </c:pt>
                <c:pt idx="6714">
                  <c:v>7.5130810182599816E-2</c:v>
                </c:pt>
                <c:pt idx="6715">
                  <c:v>7.6683738428982906E-2</c:v>
                </c:pt>
                <c:pt idx="6716">
                  <c:v>0</c:v>
                </c:pt>
                <c:pt idx="6717">
                  <c:v>0</c:v>
                </c:pt>
                <c:pt idx="6718">
                  <c:v>0</c:v>
                </c:pt>
                <c:pt idx="6719">
                  <c:v>7.635184028185904E-2</c:v>
                </c:pt>
                <c:pt idx="6720">
                  <c:v>0</c:v>
                </c:pt>
                <c:pt idx="6721">
                  <c:v>0</c:v>
                </c:pt>
                <c:pt idx="6722">
                  <c:v>0</c:v>
                </c:pt>
                <c:pt idx="6723">
                  <c:v>0</c:v>
                </c:pt>
                <c:pt idx="6724">
                  <c:v>0</c:v>
                </c:pt>
                <c:pt idx="6725">
                  <c:v>7.4755034722329583E-2</c:v>
                </c:pt>
                <c:pt idx="6726">
                  <c:v>0</c:v>
                </c:pt>
                <c:pt idx="6727">
                  <c:v>7.969915508874692E-2</c:v>
                </c:pt>
                <c:pt idx="6728">
                  <c:v>0</c:v>
                </c:pt>
                <c:pt idx="6729">
                  <c:v>0.15110810185433365</c:v>
                </c:pt>
                <c:pt idx="6730">
                  <c:v>0</c:v>
                </c:pt>
                <c:pt idx="6731">
                  <c:v>0</c:v>
                </c:pt>
                <c:pt idx="6732">
                  <c:v>7.7379085647407919E-2</c:v>
                </c:pt>
                <c:pt idx="6733">
                  <c:v>0</c:v>
                </c:pt>
                <c:pt idx="6734">
                  <c:v>7.4316759259090759E-2</c:v>
                </c:pt>
                <c:pt idx="6735">
                  <c:v>0</c:v>
                </c:pt>
                <c:pt idx="6736">
                  <c:v>0</c:v>
                </c:pt>
                <c:pt idx="6737">
                  <c:v>0</c:v>
                </c:pt>
                <c:pt idx="6738">
                  <c:v>0</c:v>
                </c:pt>
                <c:pt idx="6739">
                  <c:v>0</c:v>
                </c:pt>
                <c:pt idx="6740">
                  <c:v>0</c:v>
                </c:pt>
                <c:pt idx="6741">
                  <c:v>0</c:v>
                </c:pt>
                <c:pt idx="6742">
                  <c:v>0</c:v>
                </c:pt>
                <c:pt idx="6743">
                  <c:v>0</c:v>
                </c:pt>
                <c:pt idx="6744">
                  <c:v>0</c:v>
                </c:pt>
                <c:pt idx="6745">
                  <c:v>0</c:v>
                </c:pt>
                <c:pt idx="6746">
                  <c:v>0</c:v>
                </c:pt>
                <c:pt idx="6747">
                  <c:v>0</c:v>
                </c:pt>
                <c:pt idx="6748">
                  <c:v>0</c:v>
                </c:pt>
                <c:pt idx="6749">
                  <c:v>0</c:v>
                </c:pt>
                <c:pt idx="6750">
                  <c:v>0</c:v>
                </c:pt>
                <c:pt idx="6751">
                  <c:v>0</c:v>
                </c:pt>
                <c:pt idx="6752">
                  <c:v>0</c:v>
                </c:pt>
                <c:pt idx="6753">
                  <c:v>0</c:v>
                </c:pt>
                <c:pt idx="6754">
                  <c:v>0.35169101852079621</c:v>
                </c:pt>
                <c:pt idx="6755">
                  <c:v>0</c:v>
                </c:pt>
                <c:pt idx="6756">
                  <c:v>0.79168040509102866</c:v>
                </c:pt>
                <c:pt idx="6757">
                  <c:v>0</c:v>
                </c:pt>
                <c:pt idx="6758">
                  <c:v>0</c:v>
                </c:pt>
                <c:pt idx="6759">
                  <c:v>0</c:v>
                </c:pt>
                <c:pt idx="6760">
                  <c:v>0</c:v>
                </c:pt>
                <c:pt idx="6761">
                  <c:v>0</c:v>
                </c:pt>
                <c:pt idx="6762">
                  <c:v>7.944366898300359E-2</c:v>
                </c:pt>
                <c:pt idx="6763">
                  <c:v>0</c:v>
                </c:pt>
                <c:pt idx="6764">
                  <c:v>0</c:v>
                </c:pt>
                <c:pt idx="6765">
                  <c:v>0</c:v>
                </c:pt>
                <c:pt idx="6766">
                  <c:v>0</c:v>
                </c:pt>
                <c:pt idx="6767">
                  <c:v>0</c:v>
                </c:pt>
                <c:pt idx="6768">
                  <c:v>0</c:v>
                </c:pt>
                <c:pt idx="6769">
                  <c:v>0.1301796412008116</c:v>
                </c:pt>
                <c:pt idx="6770">
                  <c:v>0</c:v>
                </c:pt>
                <c:pt idx="6771">
                  <c:v>0</c:v>
                </c:pt>
                <c:pt idx="6772">
                  <c:v>8.3615196759637911E-2</c:v>
                </c:pt>
                <c:pt idx="6773">
                  <c:v>7.6063159722252749E-2</c:v>
                </c:pt>
                <c:pt idx="6774">
                  <c:v>7.8717291667999234E-2</c:v>
                </c:pt>
                <c:pt idx="6775">
                  <c:v>0</c:v>
                </c:pt>
                <c:pt idx="6776">
                  <c:v>0</c:v>
                </c:pt>
                <c:pt idx="6777">
                  <c:v>0</c:v>
                </c:pt>
                <c:pt idx="6778">
                  <c:v>0</c:v>
                </c:pt>
                <c:pt idx="6779">
                  <c:v>8.5242048611689825E-2</c:v>
                </c:pt>
                <c:pt idx="6780">
                  <c:v>0</c:v>
                </c:pt>
                <c:pt idx="6781">
                  <c:v>0</c:v>
                </c:pt>
                <c:pt idx="6782">
                  <c:v>0</c:v>
                </c:pt>
                <c:pt idx="6783">
                  <c:v>0</c:v>
                </c:pt>
                <c:pt idx="6784">
                  <c:v>5.9819525464263279E-2</c:v>
                </c:pt>
                <c:pt idx="6785">
                  <c:v>0</c:v>
                </c:pt>
                <c:pt idx="6786">
                  <c:v>0</c:v>
                </c:pt>
                <c:pt idx="6787">
                  <c:v>0</c:v>
                </c:pt>
                <c:pt idx="6788">
                  <c:v>7.1145393521874212E-2</c:v>
                </c:pt>
                <c:pt idx="6789">
                  <c:v>0</c:v>
                </c:pt>
                <c:pt idx="6790">
                  <c:v>0.10794043981150026</c:v>
                </c:pt>
                <c:pt idx="6791">
                  <c:v>0</c:v>
                </c:pt>
                <c:pt idx="6792">
                  <c:v>7.8613703699375037E-2</c:v>
                </c:pt>
                <c:pt idx="6793">
                  <c:v>0</c:v>
                </c:pt>
                <c:pt idx="6794">
                  <c:v>0</c:v>
                </c:pt>
                <c:pt idx="6795">
                  <c:v>0</c:v>
                </c:pt>
                <c:pt idx="6796">
                  <c:v>0.15145096064952668</c:v>
                </c:pt>
                <c:pt idx="6797">
                  <c:v>0</c:v>
                </c:pt>
                <c:pt idx="6798">
                  <c:v>0.21622018518246477</c:v>
                </c:pt>
                <c:pt idx="6799">
                  <c:v>0</c:v>
                </c:pt>
                <c:pt idx="6800">
                  <c:v>0.20606900463462807</c:v>
                </c:pt>
                <c:pt idx="6801">
                  <c:v>8.0605439819919411E-2</c:v>
                </c:pt>
                <c:pt idx="6802">
                  <c:v>8.1811967589601409E-2</c:v>
                </c:pt>
                <c:pt idx="6803">
                  <c:v>7.6582060188229661E-2</c:v>
                </c:pt>
                <c:pt idx="6804">
                  <c:v>0</c:v>
                </c:pt>
                <c:pt idx="6805">
                  <c:v>0</c:v>
                </c:pt>
                <c:pt idx="6806">
                  <c:v>0</c:v>
                </c:pt>
                <c:pt idx="6807">
                  <c:v>0</c:v>
                </c:pt>
                <c:pt idx="6808">
                  <c:v>0</c:v>
                </c:pt>
                <c:pt idx="6809">
                  <c:v>9.4923495373222977E-2</c:v>
                </c:pt>
                <c:pt idx="6810">
                  <c:v>0.13512416667072102</c:v>
                </c:pt>
                <c:pt idx="6811">
                  <c:v>0</c:v>
                </c:pt>
                <c:pt idx="6812">
                  <c:v>0</c:v>
                </c:pt>
                <c:pt idx="6813">
                  <c:v>0</c:v>
                </c:pt>
                <c:pt idx="6814">
                  <c:v>0</c:v>
                </c:pt>
                <c:pt idx="6815">
                  <c:v>0</c:v>
                </c:pt>
                <c:pt idx="6816">
                  <c:v>7.461671296186978E-2</c:v>
                </c:pt>
                <c:pt idx="6817">
                  <c:v>0</c:v>
                </c:pt>
                <c:pt idx="6818">
                  <c:v>0</c:v>
                </c:pt>
                <c:pt idx="6819">
                  <c:v>0</c:v>
                </c:pt>
                <c:pt idx="6820">
                  <c:v>0</c:v>
                </c:pt>
                <c:pt idx="6821">
                  <c:v>0</c:v>
                </c:pt>
                <c:pt idx="6822">
                  <c:v>0</c:v>
                </c:pt>
                <c:pt idx="6823">
                  <c:v>0</c:v>
                </c:pt>
                <c:pt idx="6824">
                  <c:v>0</c:v>
                </c:pt>
                <c:pt idx="6825">
                  <c:v>0</c:v>
                </c:pt>
                <c:pt idx="6826">
                  <c:v>0</c:v>
                </c:pt>
                <c:pt idx="6827">
                  <c:v>0</c:v>
                </c:pt>
                <c:pt idx="6828">
                  <c:v>8.2091180556744803E-2</c:v>
                </c:pt>
                <c:pt idx="6829">
                  <c:v>0</c:v>
                </c:pt>
                <c:pt idx="6830">
                  <c:v>0</c:v>
                </c:pt>
                <c:pt idx="6831">
                  <c:v>0</c:v>
                </c:pt>
                <c:pt idx="6832">
                  <c:v>7.6577094907406718E-2</c:v>
                </c:pt>
                <c:pt idx="6833">
                  <c:v>0</c:v>
                </c:pt>
                <c:pt idx="6834">
                  <c:v>0</c:v>
                </c:pt>
                <c:pt idx="6835">
                  <c:v>0</c:v>
                </c:pt>
                <c:pt idx="6836">
                  <c:v>0.10724228009348735</c:v>
                </c:pt>
                <c:pt idx="6837">
                  <c:v>7.9894884263921995E-2</c:v>
                </c:pt>
                <c:pt idx="6838">
                  <c:v>0</c:v>
                </c:pt>
                <c:pt idx="6839">
                  <c:v>0</c:v>
                </c:pt>
                <c:pt idx="6840">
                  <c:v>0</c:v>
                </c:pt>
                <c:pt idx="6841">
                  <c:v>0</c:v>
                </c:pt>
                <c:pt idx="6842">
                  <c:v>0</c:v>
                </c:pt>
                <c:pt idx="6843">
                  <c:v>0</c:v>
                </c:pt>
                <c:pt idx="6844">
                  <c:v>8.1028946755395737E-2</c:v>
                </c:pt>
                <c:pt idx="6845">
                  <c:v>0</c:v>
                </c:pt>
                <c:pt idx="6846">
                  <c:v>0</c:v>
                </c:pt>
                <c:pt idx="6847">
                  <c:v>0</c:v>
                </c:pt>
                <c:pt idx="6848">
                  <c:v>0</c:v>
                </c:pt>
                <c:pt idx="6849">
                  <c:v>7.6745428239519242E-2</c:v>
                </c:pt>
                <c:pt idx="6850">
                  <c:v>7.7305393519054633E-2</c:v>
                </c:pt>
                <c:pt idx="6851">
                  <c:v>0</c:v>
                </c:pt>
                <c:pt idx="6852">
                  <c:v>0</c:v>
                </c:pt>
                <c:pt idx="6853">
                  <c:v>0</c:v>
                </c:pt>
                <c:pt idx="6854">
                  <c:v>7.7426655094313901E-2</c:v>
                </c:pt>
                <c:pt idx="6855">
                  <c:v>0</c:v>
                </c:pt>
                <c:pt idx="6856">
                  <c:v>0</c:v>
                </c:pt>
                <c:pt idx="6857">
                  <c:v>8.8687361108895857E-2</c:v>
                </c:pt>
                <c:pt idx="6858">
                  <c:v>9.0746168985788245E-2</c:v>
                </c:pt>
                <c:pt idx="6859">
                  <c:v>7.7650277780776378E-2</c:v>
                </c:pt>
                <c:pt idx="6860">
                  <c:v>0</c:v>
                </c:pt>
                <c:pt idx="6861">
                  <c:v>7.6994375005597249E-2</c:v>
                </c:pt>
                <c:pt idx="6862">
                  <c:v>0.11199018518527737</c:v>
                </c:pt>
                <c:pt idx="6863">
                  <c:v>0.87490112268278608</c:v>
                </c:pt>
                <c:pt idx="6864">
                  <c:v>0</c:v>
                </c:pt>
                <c:pt idx="6865">
                  <c:v>9.6448761571082287E-2</c:v>
                </c:pt>
                <c:pt idx="6866">
                  <c:v>1.029906493058661</c:v>
                </c:pt>
                <c:pt idx="6867">
                  <c:v>0</c:v>
                </c:pt>
                <c:pt idx="6868">
                  <c:v>0</c:v>
                </c:pt>
                <c:pt idx="6869">
                  <c:v>0</c:v>
                </c:pt>
                <c:pt idx="6870">
                  <c:v>0.10574833333521383</c:v>
                </c:pt>
                <c:pt idx="6871">
                  <c:v>0</c:v>
                </c:pt>
                <c:pt idx="6872">
                  <c:v>0.11252385416446486</c:v>
                </c:pt>
                <c:pt idx="6873">
                  <c:v>7.3127546296746004E-2</c:v>
                </c:pt>
                <c:pt idx="6874">
                  <c:v>0</c:v>
                </c:pt>
                <c:pt idx="6875">
                  <c:v>0</c:v>
                </c:pt>
                <c:pt idx="6876">
                  <c:v>0</c:v>
                </c:pt>
                <c:pt idx="6877">
                  <c:v>8.0130138885579072E-2</c:v>
                </c:pt>
                <c:pt idx="6878">
                  <c:v>7.1632604165642988E-2</c:v>
                </c:pt>
                <c:pt idx="6879">
                  <c:v>7.8866562500479631E-2</c:v>
                </c:pt>
                <c:pt idx="6880">
                  <c:v>7.1078888890042435E-2</c:v>
                </c:pt>
                <c:pt idx="6881">
                  <c:v>7.8644062494277023E-2</c:v>
                </c:pt>
                <c:pt idx="6882">
                  <c:v>0</c:v>
                </c:pt>
                <c:pt idx="6883">
                  <c:v>0</c:v>
                </c:pt>
                <c:pt idx="6884">
                  <c:v>0</c:v>
                </c:pt>
                <c:pt idx="6885">
                  <c:v>0.10068645833234768</c:v>
                </c:pt>
                <c:pt idx="6886">
                  <c:v>0</c:v>
                </c:pt>
                <c:pt idx="6887">
                  <c:v>0</c:v>
                </c:pt>
                <c:pt idx="6888">
                  <c:v>8.6663807873264886E-2</c:v>
                </c:pt>
                <c:pt idx="6889">
                  <c:v>0</c:v>
                </c:pt>
                <c:pt idx="6890">
                  <c:v>9.2547731481317896E-2</c:v>
                </c:pt>
                <c:pt idx="6891">
                  <c:v>0</c:v>
                </c:pt>
                <c:pt idx="6892">
                  <c:v>0</c:v>
                </c:pt>
                <c:pt idx="6893">
                  <c:v>0</c:v>
                </c:pt>
                <c:pt idx="6894">
                  <c:v>0</c:v>
                </c:pt>
                <c:pt idx="6895">
                  <c:v>0</c:v>
                </c:pt>
                <c:pt idx="6896">
                  <c:v>0</c:v>
                </c:pt>
                <c:pt idx="6897">
                  <c:v>0</c:v>
                </c:pt>
                <c:pt idx="6898">
                  <c:v>0</c:v>
                </c:pt>
                <c:pt idx="6899">
                  <c:v>0</c:v>
                </c:pt>
                <c:pt idx="6900">
                  <c:v>0</c:v>
                </c:pt>
                <c:pt idx="6901">
                  <c:v>0</c:v>
                </c:pt>
                <c:pt idx="6902">
                  <c:v>0</c:v>
                </c:pt>
                <c:pt idx="6903">
                  <c:v>0</c:v>
                </c:pt>
                <c:pt idx="6904">
                  <c:v>0</c:v>
                </c:pt>
                <c:pt idx="6905">
                  <c:v>0</c:v>
                </c:pt>
                <c:pt idx="6906">
                  <c:v>0</c:v>
                </c:pt>
                <c:pt idx="6907">
                  <c:v>0</c:v>
                </c:pt>
                <c:pt idx="6908">
                  <c:v>6.690416597215517</c:v>
                </c:pt>
                <c:pt idx="6909">
                  <c:v>7.6470497682748828E-2</c:v>
                </c:pt>
                <c:pt idx="6910">
                  <c:v>7.1819062504800968E-2</c:v>
                </c:pt>
                <c:pt idx="6911">
                  <c:v>9.0518796299875248E-2</c:v>
                </c:pt>
                <c:pt idx="6912">
                  <c:v>0</c:v>
                </c:pt>
                <c:pt idx="6913">
                  <c:v>8.0703657404228579E-2</c:v>
                </c:pt>
                <c:pt idx="6914">
                  <c:v>8.4049444449192379E-2</c:v>
                </c:pt>
                <c:pt idx="6915">
                  <c:v>7.7926157406182028E-2</c:v>
                </c:pt>
                <c:pt idx="6916">
                  <c:v>0.29106173611216946</c:v>
                </c:pt>
                <c:pt idx="6917">
                  <c:v>7.8674722222785931E-2</c:v>
                </c:pt>
                <c:pt idx="6918">
                  <c:v>0</c:v>
                </c:pt>
                <c:pt idx="6919">
                  <c:v>0</c:v>
                </c:pt>
                <c:pt idx="6920">
                  <c:v>0</c:v>
                </c:pt>
                <c:pt idx="6921">
                  <c:v>0</c:v>
                </c:pt>
                <c:pt idx="6922">
                  <c:v>0</c:v>
                </c:pt>
                <c:pt idx="6923">
                  <c:v>0</c:v>
                </c:pt>
                <c:pt idx="6924">
                  <c:v>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0</c:v>
                </c:pt>
                <c:pt idx="6929">
                  <c:v>0.20452571759233251</c:v>
                </c:pt>
                <c:pt idx="6930">
                  <c:v>0</c:v>
                </c:pt>
                <c:pt idx="6931">
                  <c:v>0</c:v>
                </c:pt>
                <c:pt idx="6932">
                  <c:v>0</c:v>
                </c:pt>
                <c:pt idx="6933">
                  <c:v>0</c:v>
                </c:pt>
                <c:pt idx="6934">
                  <c:v>0</c:v>
                </c:pt>
                <c:pt idx="6935">
                  <c:v>0</c:v>
                </c:pt>
                <c:pt idx="6936">
                  <c:v>0</c:v>
                </c:pt>
                <c:pt idx="6937">
                  <c:v>0</c:v>
                </c:pt>
                <c:pt idx="6938">
                  <c:v>0</c:v>
                </c:pt>
                <c:pt idx="6939">
                  <c:v>0</c:v>
                </c:pt>
                <c:pt idx="6940">
                  <c:v>0.18949826389143709</c:v>
                </c:pt>
                <c:pt idx="6941">
                  <c:v>0.16528128472418757</c:v>
                </c:pt>
                <c:pt idx="6942">
                  <c:v>0</c:v>
                </c:pt>
                <c:pt idx="6943">
                  <c:v>0</c:v>
                </c:pt>
                <c:pt idx="6944">
                  <c:v>0.14781284721539123</c:v>
                </c:pt>
                <c:pt idx="6945">
                  <c:v>0.83152121528110001</c:v>
                </c:pt>
                <c:pt idx="6946">
                  <c:v>0</c:v>
                </c:pt>
                <c:pt idx="6947">
                  <c:v>0</c:v>
                </c:pt>
                <c:pt idx="6948">
                  <c:v>0.13987084491236601</c:v>
                </c:pt>
                <c:pt idx="6949">
                  <c:v>0</c:v>
                </c:pt>
                <c:pt idx="6950">
                  <c:v>0.14302232638874557</c:v>
                </c:pt>
                <c:pt idx="6951">
                  <c:v>7.7858993048721459E-2</c:v>
                </c:pt>
                <c:pt idx="6952">
                  <c:v>7.4236921296687797E-2</c:v>
                </c:pt>
                <c:pt idx="6953">
                  <c:v>0</c:v>
                </c:pt>
                <c:pt idx="6954">
                  <c:v>9.0923136573110241E-2</c:v>
                </c:pt>
                <c:pt idx="6955">
                  <c:v>0</c:v>
                </c:pt>
                <c:pt idx="6956">
                  <c:v>0</c:v>
                </c:pt>
                <c:pt idx="6957">
                  <c:v>8.2195995368238073E-2</c:v>
                </c:pt>
                <c:pt idx="6958">
                  <c:v>7.9830034723272547E-2</c:v>
                </c:pt>
                <c:pt idx="6959">
                  <c:v>0</c:v>
                </c:pt>
                <c:pt idx="6960">
                  <c:v>0</c:v>
                </c:pt>
                <c:pt idx="6961">
                  <c:v>0</c:v>
                </c:pt>
                <c:pt idx="6962">
                  <c:v>0</c:v>
                </c:pt>
                <c:pt idx="6963">
                  <c:v>0</c:v>
                </c:pt>
                <c:pt idx="6964">
                  <c:v>0</c:v>
                </c:pt>
                <c:pt idx="6965">
                  <c:v>0</c:v>
                </c:pt>
                <c:pt idx="6966">
                  <c:v>0</c:v>
                </c:pt>
                <c:pt idx="6967">
                  <c:v>0.166102581017185</c:v>
                </c:pt>
                <c:pt idx="6968">
                  <c:v>0</c:v>
                </c:pt>
                <c:pt idx="6969">
                  <c:v>8.0836851855565328E-2</c:v>
                </c:pt>
                <c:pt idx="6970">
                  <c:v>6.6665752317931037E-2</c:v>
                </c:pt>
                <c:pt idx="6971">
                  <c:v>7.9684548611112405E-2</c:v>
                </c:pt>
                <c:pt idx="6972">
                  <c:v>6.7796956020174548E-2</c:v>
                </c:pt>
                <c:pt idx="6973">
                  <c:v>7.9380868053704035E-2</c:v>
                </c:pt>
                <c:pt idx="6974">
                  <c:v>0</c:v>
                </c:pt>
                <c:pt idx="6975">
                  <c:v>0</c:v>
                </c:pt>
                <c:pt idx="6976">
                  <c:v>7.3746400456002448E-2</c:v>
                </c:pt>
                <c:pt idx="6977">
                  <c:v>0</c:v>
                </c:pt>
                <c:pt idx="6978">
                  <c:v>7.9967129633587319E-2</c:v>
                </c:pt>
                <c:pt idx="6979">
                  <c:v>0.16939310185262002</c:v>
                </c:pt>
                <c:pt idx="6980">
                  <c:v>0.15077371527877403</c:v>
                </c:pt>
                <c:pt idx="6981">
                  <c:v>0.14986579860851634</c:v>
                </c:pt>
                <c:pt idx="6982">
                  <c:v>0</c:v>
                </c:pt>
                <c:pt idx="6983">
                  <c:v>0</c:v>
                </c:pt>
                <c:pt idx="6984">
                  <c:v>0</c:v>
                </c:pt>
                <c:pt idx="6985">
                  <c:v>0</c:v>
                </c:pt>
                <c:pt idx="6986">
                  <c:v>0.38914842592203058</c:v>
                </c:pt>
                <c:pt idx="6987">
                  <c:v>0.1257417245360557</c:v>
                </c:pt>
                <c:pt idx="6988">
                  <c:v>0.14135097222606419</c:v>
                </c:pt>
                <c:pt idx="6989">
                  <c:v>0</c:v>
                </c:pt>
                <c:pt idx="6990">
                  <c:v>0.7756329745388939</c:v>
                </c:pt>
                <c:pt idx="6991">
                  <c:v>0</c:v>
                </c:pt>
                <c:pt idx="6992">
                  <c:v>0</c:v>
                </c:pt>
                <c:pt idx="6993">
                  <c:v>0</c:v>
                </c:pt>
                <c:pt idx="6994">
                  <c:v>0.13473761574277887</c:v>
                </c:pt>
                <c:pt idx="6995">
                  <c:v>0</c:v>
                </c:pt>
                <c:pt idx="6996">
                  <c:v>0</c:v>
                </c:pt>
                <c:pt idx="6997">
                  <c:v>9.889318286877824E-2</c:v>
                </c:pt>
                <c:pt idx="6998">
                  <c:v>0</c:v>
                </c:pt>
                <c:pt idx="6999">
                  <c:v>0.11935818287020084</c:v>
                </c:pt>
                <c:pt idx="7000">
                  <c:v>0.15252662036800757</c:v>
                </c:pt>
                <c:pt idx="7001">
                  <c:v>0</c:v>
                </c:pt>
                <c:pt idx="7002">
                  <c:v>0</c:v>
                </c:pt>
                <c:pt idx="7003">
                  <c:v>0.22574431713292142</c:v>
                </c:pt>
                <c:pt idx="7004">
                  <c:v>0</c:v>
                </c:pt>
                <c:pt idx="7005">
                  <c:v>0.10282987268146826</c:v>
                </c:pt>
                <c:pt idx="7006">
                  <c:v>0</c:v>
                </c:pt>
                <c:pt idx="7007">
                  <c:v>0</c:v>
                </c:pt>
                <c:pt idx="7008">
                  <c:v>0.15391505787556525</c:v>
                </c:pt>
                <c:pt idx="7009">
                  <c:v>0</c:v>
                </c:pt>
                <c:pt idx="7010">
                  <c:v>0</c:v>
                </c:pt>
                <c:pt idx="7011">
                  <c:v>0</c:v>
                </c:pt>
                <c:pt idx="7012">
                  <c:v>0</c:v>
                </c:pt>
                <c:pt idx="7013">
                  <c:v>0</c:v>
                </c:pt>
                <c:pt idx="7014">
                  <c:v>0</c:v>
                </c:pt>
                <c:pt idx="7015">
                  <c:v>0</c:v>
                </c:pt>
                <c:pt idx="7016">
                  <c:v>0</c:v>
                </c:pt>
                <c:pt idx="7017">
                  <c:v>0</c:v>
                </c:pt>
                <c:pt idx="7018">
                  <c:v>0</c:v>
                </c:pt>
                <c:pt idx="7019">
                  <c:v>0</c:v>
                </c:pt>
                <c:pt idx="7020">
                  <c:v>0</c:v>
                </c:pt>
                <c:pt idx="7021">
                  <c:v>0.18901313657988794</c:v>
                </c:pt>
                <c:pt idx="7022">
                  <c:v>7.050233795598615E-2</c:v>
                </c:pt>
                <c:pt idx="7023">
                  <c:v>0</c:v>
                </c:pt>
                <c:pt idx="7024">
                  <c:v>0</c:v>
                </c:pt>
                <c:pt idx="7025">
                  <c:v>7.5510416667384561E-2</c:v>
                </c:pt>
                <c:pt idx="7026">
                  <c:v>0</c:v>
                </c:pt>
                <c:pt idx="7027">
                  <c:v>6.8561967593268491E-2</c:v>
                </c:pt>
                <c:pt idx="7028">
                  <c:v>8.7481620372273028E-2</c:v>
                </c:pt>
                <c:pt idx="7029">
                  <c:v>0</c:v>
                </c:pt>
                <c:pt idx="7030">
                  <c:v>0</c:v>
                </c:pt>
                <c:pt idx="7031">
                  <c:v>0</c:v>
                </c:pt>
                <c:pt idx="7032">
                  <c:v>0</c:v>
                </c:pt>
                <c:pt idx="7033">
                  <c:v>0</c:v>
                </c:pt>
                <c:pt idx="7034">
                  <c:v>0</c:v>
                </c:pt>
                <c:pt idx="7035">
                  <c:v>0</c:v>
                </c:pt>
                <c:pt idx="7036">
                  <c:v>0</c:v>
                </c:pt>
                <c:pt idx="7037">
                  <c:v>7.8123981482349336E-2</c:v>
                </c:pt>
                <c:pt idx="7038">
                  <c:v>0.13663341435312759</c:v>
                </c:pt>
                <c:pt idx="7039">
                  <c:v>0</c:v>
                </c:pt>
                <c:pt idx="7040">
                  <c:v>0</c:v>
                </c:pt>
                <c:pt idx="7041">
                  <c:v>0</c:v>
                </c:pt>
                <c:pt idx="7042">
                  <c:v>0</c:v>
                </c:pt>
                <c:pt idx="7043">
                  <c:v>0</c:v>
                </c:pt>
                <c:pt idx="7044">
                  <c:v>0</c:v>
                </c:pt>
                <c:pt idx="7045">
                  <c:v>0</c:v>
                </c:pt>
                <c:pt idx="7046">
                  <c:v>0</c:v>
                </c:pt>
                <c:pt idx="7047">
                  <c:v>0</c:v>
                </c:pt>
                <c:pt idx="7048">
                  <c:v>8.2702476851409301E-2</c:v>
                </c:pt>
                <c:pt idx="7049">
                  <c:v>0</c:v>
                </c:pt>
                <c:pt idx="7050">
                  <c:v>0</c:v>
                </c:pt>
                <c:pt idx="7051">
                  <c:v>0</c:v>
                </c:pt>
                <c:pt idx="7052">
                  <c:v>0</c:v>
                </c:pt>
                <c:pt idx="7053">
                  <c:v>0</c:v>
                </c:pt>
                <c:pt idx="7054">
                  <c:v>0</c:v>
                </c:pt>
                <c:pt idx="7055">
                  <c:v>0</c:v>
                </c:pt>
                <c:pt idx="7056">
                  <c:v>0</c:v>
                </c:pt>
                <c:pt idx="7057">
                  <c:v>0</c:v>
                </c:pt>
                <c:pt idx="7058">
                  <c:v>0</c:v>
                </c:pt>
                <c:pt idx="7059">
                  <c:v>0</c:v>
                </c:pt>
                <c:pt idx="7060">
                  <c:v>0</c:v>
                </c:pt>
                <c:pt idx="7061">
                  <c:v>0</c:v>
                </c:pt>
                <c:pt idx="7062">
                  <c:v>7.9253761578002013E-2</c:v>
                </c:pt>
                <c:pt idx="7063">
                  <c:v>0</c:v>
                </c:pt>
                <c:pt idx="7064">
                  <c:v>0</c:v>
                </c:pt>
                <c:pt idx="7065">
                  <c:v>0</c:v>
                </c:pt>
                <c:pt idx="7066">
                  <c:v>0</c:v>
                </c:pt>
                <c:pt idx="7067">
                  <c:v>8.63748958290671E-2</c:v>
                </c:pt>
                <c:pt idx="7068">
                  <c:v>0.10653864583582617</c:v>
                </c:pt>
                <c:pt idx="7069">
                  <c:v>7.5936956018267665E-2</c:v>
                </c:pt>
                <c:pt idx="7070">
                  <c:v>7.0433506945846602E-2</c:v>
                </c:pt>
                <c:pt idx="7071">
                  <c:v>0</c:v>
                </c:pt>
                <c:pt idx="7072">
                  <c:v>0</c:v>
                </c:pt>
                <c:pt idx="7073">
                  <c:v>0</c:v>
                </c:pt>
                <c:pt idx="7074">
                  <c:v>7.6334791665431112E-2</c:v>
                </c:pt>
                <c:pt idx="7075">
                  <c:v>7.2971030094777234E-2</c:v>
                </c:pt>
                <c:pt idx="7076">
                  <c:v>8.8107673611375503E-2</c:v>
                </c:pt>
                <c:pt idx="7077">
                  <c:v>8.1840162034495734E-2</c:v>
                </c:pt>
                <c:pt idx="7078">
                  <c:v>8.2085752314014826E-2</c:v>
                </c:pt>
                <c:pt idx="7079">
                  <c:v>8.2903981478011701E-2</c:v>
                </c:pt>
                <c:pt idx="7080">
                  <c:v>0</c:v>
                </c:pt>
                <c:pt idx="7081">
                  <c:v>0</c:v>
                </c:pt>
                <c:pt idx="7082">
                  <c:v>0</c:v>
                </c:pt>
                <c:pt idx="7083">
                  <c:v>9.5645543980936054E-2</c:v>
                </c:pt>
                <c:pt idx="7084">
                  <c:v>0</c:v>
                </c:pt>
                <c:pt idx="7085">
                  <c:v>0</c:v>
                </c:pt>
                <c:pt idx="7086">
                  <c:v>0</c:v>
                </c:pt>
                <c:pt idx="7087">
                  <c:v>0</c:v>
                </c:pt>
                <c:pt idx="7088">
                  <c:v>0</c:v>
                </c:pt>
                <c:pt idx="7089">
                  <c:v>0.16306726851325948</c:v>
                </c:pt>
                <c:pt idx="7090">
                  <c:v>0</c:v>
                </c:pt>
                <c:pt idx="7091">
                  <c:v>0.16902253471926088</c:v>
                </c:pt>
                <c:pt idx="7092">
                  <c:v>0</c:v>
                </c:pt>
                <c:pt idx="7093">
                  <c:v>0</c:v>
                </c:pt>
                <c:pt idx="7094">
                  <c:v>0.18773905092530185</c:v>
                </c:pt>
                <c:pt idx="7095">
                  <c:v>0.17625854166544741</c:v>
                </c:pt>
                <c:pt idx="7096">
                  <c:v>0.14763019675592659</c:v>
                </c:pt>
                <c:pt idx="7097">
                  <c:v>0</c:v>
                </c:pt>
                <c:pt idx="7098">
                  <c:v>0</c:v>
                </c:pt>
                <c:pt idx="7099">
                  <c:v>0.14246255786565598</c:v>
                </c:pt>
                <c:pt idx="7100">
                  <c:v>0.16190843749791384</c:v>
                </c:pt>
                <c:pt idx="7101">
                  <c:v>0.16304098379623611</c:v>
                </c:pt>
                <c:pt idx="7102">
                  <c:v>0</c:v>
                </c:pt>
                <c:pt idx="7103">
                  <c:v>0</c:v>
                </c:pt>
                <c:pt idx="7104">
                  <c:v>0</c:v>
                </c:pt>
                <c:pt idx="7105">
                  <c:v>0.94501010416570352</c:v>
                </c:pt>
                <c:pt idx="7106">
                  <c:v>0.12190407407615567</c:v>
                </c:pt>
                <c:pt idx="7107">
                  <c:v>0.17298164351814194</c:v>
                </c:pt>
                <c:pt idx="7108">
                  <c:v>8.1510104166227393E-2</c:v>
                </c:pt>
                <c:pt idx="7109">
                  <c:v>8.1997673609293997E-2</c:v>
                </c:pt>
                <c:pt idx="7110">
                  <c:v>8.0958877311786637E-2</c:v>
                </c:pt>
                <c:pt idx="7111">
                  <c:v>8.4839791670674458E-2</c:v>
                </c:pt>
                <c:pt idx="7112">
                  <c:v>0</c:v>
                </c:pt>
                <c:pt idx="7113">
                  <c:v>0</c:v>
                </c:pt>
                <c:pt idx="7114">
                  <c:v>0</c:v>
                </c:pt>
                <c:pt idx="7115">
                  <c:v>0</c:v>
                </c:pt>
                <c:pt idx="7116">
                  <c:v>0</c:v>
                </c:pt>
                <c:pt idx="7117">
                  <c:v>0</c:v>
                </c:pt>
                <c:pt idx="7118">
                  <c:v>0</c:v>
                </c:pt>
                <c:pt idx="7119">
                  <c:v>0</c:v>
                </c:pt>
                <c:pt idx="7120">
                  <c:v>0</c:v>
                </c:pt>
                <c:pt idx="7121">
                  <c:v>0</c:v>
                </c:pt>
                <c:pt idx="7122">
                  <c:v>0</c:v>
                </c:pt>
                <c:pt idx="7123">
                  <c:v>0</c:v>
                </c:pt>
                <c:pt idx="7124">
                  <c:v>0</c:v>
                </c:pt>
                <c:pt idx="7125">
                  <c:v>0</c:v>
                </c:pt>
                <c:pt idx="7126">
                  <c:v>0</c:v>
                </c:pt>
                <c:pt idx="7127">
                  <c:v>0</c:v>
                </c:pt>
                <c:pt idx="7128">
                  <c:v>0</c:v>
                </c:pt>
                <c:pt idx="7129">
                  <c:v>0</c:v>
                </c:pt>
                <c:pt idx="7130">
                  <c:v>7.1633495368587319E-2</c:v>
                </c:pt>
                <c:pt idx="7131">
                  <c:v>7.3408993055636529E-2</c:v>
                </c:pt>
                <c:pt idx="7132">
                  <c:v>8.3300173610041384E-2</c:v>
                </c:pt>
                <c:pt idx="7133">
                  <c:v>0</c:v>
                </c:pt>
                <c:pt idx="7134">
                  <c:v>0.13387165509629995</c:v>
                </c:pt>
                <c:pt idx="7135">
                  <c:v>0</c:v>
                </c:pt>
                <c:pt idx="7136">
                  <c:v>0.14067179398261942</c:v>
                </c:pt>
                <c:pt idx="7137">
                  <c:v>0</c:v>
                </c:pt>
                <c:pt idx="7138">
                  <c:v>0</c:v>
                </c:pt>
                <c:pt idx="7139">
                  <c:v>0</c:v>
                </c:pt>
                <c:pt idx="7140">
                  <c:v>0</c:v>
                </c:pt>
                <c:pt idx="7141">
                  <c:v>8.550796296185581E-2</c:v>
                </c:pt>
                <c:pt idx="7142">
                  <c:v>0</c:v>
                </c:pt>
                <c:pt idx="7143">
                  <c:v>0</c:v>
                </c:pt>
                <c:pt idx="7144">
                  <c:v>7.4238495370082092E-2</c:v>
                </c:pt>
                <c:pt idx="7145">
                  <c:v>8.9704791666008532E-2</c:v>
                </c:pt>
                <c:pt idx="7146">
                  <c:v>8.2498182870040182E-2</c:v>
                </c:pt>
                <c:pt idx="7147">
                  <c:v>0</c:v>
                </c:pt>
                <c:pt idx="7148">
                  <c:v>0</c:v>
                </c:pt>
                <c:pt idx="7149">
                  <c:v>0</c:v>
                </c:pt>
                <c:pt idx="7150">
                  <c:v>0</c:v>
                </c:pt>
                <c:pt idx="7151">
                  <c:v>0</c:v>
                </c:pt>
                <c:pt idx="7152">
                  <c:v>0</c:v>
                </c:pt>
                <c:pt idx="7153">
                  <c:v>0</c:v>
                </c:pt>
                <c:pt idx="7154">
                  <c:v>0</c:v>
                </c:pt>
                <c:pt idx="7155">
                  <c:v>0</c:v>
                </c:pt>
                <c:pt idx="7156">
                  <c:v>0</c:v>
                </c:pt>
                <c:pt idx="7157">
                  <c:v>0</c:v>
                </c:pt>
                <c:pt idx="7158">
                  <c:v>0</c:v>
                </c:pt>
                <c:pt idx="7159">
                  <c:v>7.9826574074104428E-2</c:v>
                </c:pt>
                <c:pt idx="7160">
                  <c:v>0</c:v>
                </c:pt>
                <c:pt idx="7161">
                  <c:v>0</c:v>
                </c:pt>
                <c:pt idx="7162">
                  <c:v>0</c:v>
                </c:pt>
                <c:pt idx="7163">
                  <c:v>0</c:v>
                </c:pt>
                <c:pt idx="7164">
                  <c:v>0</c:v>
                </c:pt>
                <c:pt idx="7165">
                  <c:v>0</c:v>
                </c:pt>
                <c:pt idx="7166">
                  <c:v>0</c:v>
                </c:pt>
                <c:pt idx="7167">
                  <c:v>0</c:v>
                </c:pt>
                <c:pt idx="7168">
                  <c:v>0</c:v>
                </c:pt>
                <c:pt idx="7169">
                  <c:v>0</c:v>
                </c:pt>
                <c:pt idx="7170">
                  <c:v>0</c:v>
                </c:pt>
                <c:pt idx="7171">
                  <c:v>0</c:v>
                </c:pt>
                <c:pt idx="7172">
                  <c:v>0</c:v>
                </c:pt>
                <c:pt idx="7173">
                  <c:v>0</c:v>
                </c:pt>
                <c:pt idx="7174">
                  <c:v>0</c:v>
                </c:pt>
                <c:pt idx="7175">
                  <c:v>0</c:v>
                </c:pt>
                <c:pt idx="7176">
                  <c:v>0</c:v>
                </c:pt>
                <c:pt idx="7177">
                  <c:v>0</c:v>
                </c:pt>
                <c:pt idx="7178">
                  <c:v>7.9411747683479916E-2</c:v>
                </c:pt>
                <c:pt idx="7179">
                  <c:v>0</c:v>
                </c:pt>
                <c:pt idx="7180">
                  <c:v>0</c:v>
                </c:pt>
                <c:pt idx="7181">
                  <c:v>0</c:v>
                </c:pt>
                <c:pt idx="7182">
                  <c:v>0</c:v>
                </c:pt>
                <c:pt idx="7183">
                  <c:v>0</c:v>
                </c:pt>
                <c:pt idx="7184">
                  <c:v>0</c:v>
                </c:pt>
                <c:pt idx="7185">
                  <c:v>0</c:v>
                </c:pt>
                <c:pt idx="7186">
                  <c:v>0</c:v>
                </c:pt>
                <c:pt idx="7187">
                  <c:v>0</c:v>
                </c:pt>
                <c:pt idx="7188">
                  <c:v>0</c:v>
                </c:pt>
                <c:pt idx="7189">
                  <c:v>0</c:v>
                </c:pt>
                <c:pt idx="7190">
                  <c:v>0</c:v>
                </c:pt>
                <c:pt idx="7191">
                  <c:v>0</c:v>
                </c:pt>
                <c:pt idx="7192">
                  <c:v>0</c:v>
                </c:pt>
                <c:pt idx="7193">
                  <c:v>0</c:v>
                </c:pt>
                <c:pt idx="7194">
                  <c:v>0</c:v>
                </c:pt>
                <c:pt idx="7195">
                  <c:v>0</c:v>
                </c:pt>
                <c:pt idx="7196">
                  <c:v>0</c:v>
                </c:pt>
                <c:pt idx="7197">
                  <c:v>0</c:v>
                </c:pt>
                <c:pt idx="7198">
                  <c:v>0</c:v>
                </c:pt>
                <c:pt idx="7199">
                  <c:v>0</c:v>
                </c:pt>
                <c:pt idx="7200">
                  <c:v>0</c:v>
                </c:pt>
                <c:pt idx="7201">
                  <c:v>0</c:v>
                </c:pt>
                <c:pt idx="7202">
                  <c:v>0</c:v>
                </c:pt>
                <c:pt idx="7203">
                  <c:v>0</c:v>
                </c:pt>
                <c:pt idx="7204">
                  <c:v>0</c:v>
                </c:pt>
                <c:pt idx="7205">
                  <c:v>0</c:v>
                </c:pt>
                <c:pt idx="7206">
                  <c:v>0</c:v>
                </c:pt>
                <c:pt idx="7207">
                  <c:v>0</c:v>
                </c:pt>
                <c:pt idx="7208">
                  <c:v>0</c:v>
                </c:pt>
                <c:pt idx="7209">
                  <c:v>0</c:v>
                </c:pt>
                <c:pt idx="7210">
                  <c:v>0</c:v>
                </c:pt>
                <c:pt idx="7211">
                  <c:v>2.7661935879659723</c:v>
                </c:pt>
                <c:pt idx="7212">
                  <c:v>0</c:v>
                </c:pt>
                <c:pt idx="7213">
                  <c:v>0</c:v>
                </c:pt>
                <c:pt idx="7214">
                  <c:v>0</c:v>
                </c:pt>
                <c:pt idx="7215">
                  <c:v>0</c:v>
                </c:pt>
                <c:pt idx="7216">
                  <c:v>0</c:v>
                </c:pt>
                <c:pt idx="7217">
                  <c:v>0</c:v>
                </c:pt>
                <c:pt idx="7218">
                  <c:v>0</c:v>
                </c:pt>
                <c:pt idx="7219">
                  <c:v>0</c:v>
                </c:pt>
                <c:pt idx="7220">
                  <c:v>0</c:v>
                </c:pt>
                <c:pt idx="7221">
                  <c:v>0</c:v>
                </c:pt>
                <c:pt idx="7222">
                  <c:v>0</c:v>
                </c:pt>
                <c:pt idx="7223">
                  <c:v>0</c:v>
                </c:pt>
                <c:pt idx="7224">
                  <c:v>0</c:v>
                </c:pt>
                <c:pt idx="7225">
                  <c:v>0</c:v>
                </c:pt>
                <c:pt idx="7226">
                  <c:v>2.0082502546283649</c:v>
                </c:pt>
                <c:pt idx="7227">
                  <c:v>0</c:v>
                </c:pt>
                <c:pt idx="7228">
                  <c:v>0</c:v>
                </c:pt>
                <c:pt idx="7229">
                  <c:v>0</c:v>
                </c:pt>
                <c:pt idx="7230">
                  <c:v>0</c:v>
                </c:pt>
                <c:pt idx="7231">
                  <c:v>0</c:v>
                </c:pt>
                <c:pt idx="7232">
                  <c:v>0</c:v>
                </c:pt>
                <c:pt idx="7233">
                  <c:v>7.6675462958519347E-2</c:v>
                </c:pt>
                <c:pt idx="7234">
                  <c:v>0</c:v>
                </c:pt>
                <c:pt idx="7235">
                  <c:v>7.6889305557415355E-2</c:v>
                </c:pt>
                <c:pt idx="7236">
                  <c:v>0</c:v>
                </c:pt>
                <c:pt idx="7237">
                  <c:v>0</c:v>
                </c:pt>
                <c:pt idx="7238">
                  <c:v>9.8888194443134125E-2</c:v>
                </c:pt>
                <c:pt idx="7239">
                  <c:v>0</c:v>
                </c:pt>
                <c:pt idx="7240">
                  <c:v>0</c:v>
                </c:pt>
                <c:pt idx="7241">
                  <c:v>8.035023148113396E-2</c:v>
                </c:pt>
                <c:pt idx="7242">
                  <c:v>8.2738090277416632E-2</c:v>
                </c:pt>
                <c:pt idx="7243">
                  <c:v>0</c:v>
                </c:pt>
                <c:pt idx="7244">
                  <c:v>0</c:v>
                </c:pt>
                <c:pt idx="7245">
                  <c:v>0</c:v>
                </c:pt>
                <c:pt idx="7246">
                  <c:v>0</c:v>
                </c:pt>
                <c:pt idx="7247">
                  <c:v>0</c:v>
                </c:pt>
                <c:pt idx="7248">
                  <c:v>0.2667147685206146</c:v>
                </c:pt>
                <c:pt idx="7249">
                  <c:v>0</c:v>
                </c:pt>
                <c:pt idx="7250">
                  <c:v>0</c:v>
                </c:pt>
                <c:pt idx="7251">
                  <c:v>0</c:v>
                </c:pt>
                <c:pt idx="7252">
                  <c:v>0</c:v>
                </c:pt>
                <c:pt idx="7253">
                  <c:v>0</c:v>
                </c:pt>
                <c:pt idx="7254">
                  <c:v>0</c:v>
                </c:pt>
                <c:pt idx="7255">
                  <c:v>0</c:v>
                </c:pt>
                <c:pt idx="7256">
                  <c:v>0</c:v>
                </c:pt>
                <c:pt idx="7257">
                  <c:v>8.1989710648485925E-2</c:v>
                </c:pt>
                <c:pt idx="7258">
                  <c:v>0.12703796295681968</c:v>
                </c:pt>
                <c:pt idx="7259">
                  <c:v>0</c:v>
                </c:pt>
                <c:pt idx="7260">
                  <c:v>0</c:v>
                </c:pt>
                <c:pt idx="7261">
                  <c:v>0</c:v>
                </c:pt>
                <c:pt idx="7262">
                  <c:v>0.10721856481541181</c:v>
                </c:pt>
                <c:pt idx="7263">
                  <c:v>0</c:v>
                </c:pt>
                <c:pt idx="7264">
                  <c:v>0</c:v>
                </c:pt>
                <c:pt idx="7265">
                  <c:v>0</c:v>
                </c:pt>
                <c:pt idx="7266">
                  <c:v>0</c:v>
                </c:pt>
                <c:pt idx="7267">
                  <c:v>0</c:v>
                </c:pt>
                <c:pt idx="7268">
                  <c:v>0</c:v>
                </c:pt>
                <c:pt idx="7269">
                  <c:v>0</c:v>
                </c:pt>
                <c:pt idx="7270">
                  <c:v>0</c:v>
                </c:pt>
                <c:pt idx="7271">
                  <c:v>0</c:v>
                </c:pt>
                <c:pt idx="7272">
                  <c:v>0</c:v>
                </c:pt>
                <c:pt idx="7273">
                  <c:v>0</c:v>
                </c:pt>
                <c:pt idx="7274">
                  <c:v>0</c:v>
                </c:pt>
                <c:pt idx="7275">
                  <c:v>8.0524340279225726E-2</c:v>
                </c:pt>
                <c:pt idx="7276">
                  <c:v>0</c:v>
                </c:pt>
                <c:pt idx="7277">
                  <c:v>0</c:v>
                </c:pt>
                <c:pt idx="7278">
                  <c:v>0</c:v>
                </c:pt>
                <c:pt idx="7279">
                  <c:v>0</c:v>
                </c:pt>
                <c:pt idx="7280">
                  <c:v>0</c:v>
                </c:pt>
                <c:pt idx="7281">
                  <c:v>7.6384212967241183E-2</c:v>
                </c:pt>
                <c:pt idx="7282">
                  <c:v>7.4920810184266884E-2</c:v>
                </c:pt>
                <c:pt idx="7283">
                  <c:v>0.28810589120257646</c:v>
                </c:pt>
                <c:pt idx="7284">
                  <c:v>8.9890937502786983E-2</c:v>
                </c:pt>
                <c:pt idx="7285">
                  <c:v>0</c:v>
                </c:pt>
                <c:pt idx="7286">
                  <c:v>0</c:v>
                </c:pt>
                <c:pt idx="7287">
                  <c:v>0</c:v>
                </c:pt>
                <c:pt idx="7288">
                  <c:v>0</c:v>
                </c:pt>
                <c:pt idx="7289">
                  <c:v>0</c:v>
                </c:pt>
                <c:pt idx="7290">
                  <c:v>0</c:v>
                </c:pt>
                <c:pt idx="7291">
                  <c:v>0</c:v>
                </c:pt>
                <c:pt idx="7292">
                  <c:v>0</c:v>
                </c:pt>
                <c:pt idx="7293">
                  <c:v>0</c:v>
                </c:pt>
                <c:pt idx="7294">
                  <c:v>0</c:v>
                </c:pt>
                <c:pt idx="7295">
                  <c:v>0</c:v>
                </c:pt>
                <c:pt idx="7296">
                  <c:v>0</c:v>
                </c:pt>
                <c:pt idx="7297">
                  <c:v>0</c:v>
                </c:pt>
                <c:pt idx="7298">
                  <c:v>0</c:v>
                </c:pt>
                <c:pt idx="7299">
                  <c:v>0</c:v>
                </c:pt>
                <c:pt idx="7300">
                  <c:v>0</c:v>
                </c:pt>
                <c:pt idx="7301">
                  <c:v>0</c:v>
                </c:pt>
                <c:pt idx="7302">
                  <c:v>0</c:v>
                </c:pt>
                <c:pt idx="7303">
                  <c:v>0</c:v>
                </c:pt>
                <c:pt idx="7304">
                  <c:v>0</c:v>
                </c:pt>
                <c:pt idx="7305">
                  <c:v>0</c:v>
                </c:pt>
                <c:pt idx="7306">
                  <c:v>0</c:v>
                </c:pt>
                <c:pt idx="7307">
                  <c:v>0</c:v>
                </c:pt>
                <c:pt idx="7308">
                  <c:v>0</c:v>
                </c:pt>
                <c:pt idx="7309">
                  <c:v>0</c:v>
                </c:pt>
                <c:pt idx="7310">
                  <c:v>0</c:v>
                </c:pt>
                <c:pt idx="7311">
                  <c:v>0</c:v>
                </c:pt>
                <c:pt idx="7312">
                  <c:v>0</c:v>
                </c:pt>
                <c:pt idx="7313">
                  <c:v>0</c:v>
                </c:pt>
                <c:pt idx="7314">
                  <c:v>0</c:v>
                </c:pt>
                <c:pt idx="7315">
                  <c:v>0</c:v>
                </c:pt>
                <c:pt idx="7316">
                  <c:v>0</c:v>
                </c:pt>
                <c:pt idx="7317">
                  <c:v>0</c:v>
                </c:pt>
                <c:pt idx="7318">
                  <c:v>0</c:v>
                </c:pt>
                <c:pt idx="7319">
                  <c:v>0</c:v>
                </c:pt>
                <c:pt idx="7320">
                  <c:v>7.9417164350161329E-2</c:v>
                </c:pt>
                <c:pt idx="7321">
                  <c:v>0</c:v>
                </c:pt>
                <c:pt idx="7322">
                  <c:v>7.754599537292961E-2</c:v>
                </c:pt>
                <c:pt idx="7323">
                  <c:v>7.7364849530567881E-2</c:v>
                </c:pt>
                <c:pt idx="7324">
                  <c:v>8.1207731476752087E-2</c:v>
                </c:pt>
                <c:pt idx="7325">
                  <c:v>8.1390243060013745E-2</c:v>
                </c:pt>
                <c:pt idx="7326">
                  <c:v>7.9147094904328696E-2</c:v>
                </c:pt>
                <c:pt idx="7327">
                  <c:v>0</c:v>
                </c:pt>
                <c:pt idx="7328">
                  <c:v>0</c:v>
                </c:pt>
                <c:pt idx="7329">
                  <c:v>0.12295758101390675</c:v>
                </c:pt>
                <c:pt idx="7330">
                  <c:v>0.12167151620087679</c:v>
                </c:pt>
                <c:pt idx="7331">
                  <c:v>9.1584699068334885E-2</c:v>
                </c:pt>
                <c:pt idx="7332">
                  <c:v>9.4863946760597173E-2</c:v>
                </c:pt>
                <c:pt idx="7333">
                  <c:v>8.4775590272329282E-2</c:v>
                </c:pt>
                <c:pt idx="7334">
                  <c:v>7.6541215275938157E-2</c:v>
                </c:pt>
                <c:pt idx="7335">
                  <c:v>0</c:v>
                </c:pt>
                <c:pt idx="7336">
                  <c:v>0</c:v>
                </c:pt>
                <c:pt idx="7337">
                  <c:v>9.8437210646807216E-2</c:v>
                </c:pt>
                <c:pt idx="7338">
                  <c:v>0</c:v>
                </c:pt>
                <c:pt idx="7339">
                  <c:v>0</c:v>
                </c:pt>
                <c:pt idx="7340">
                  <c:v>0</c:v>
                </c:pt>
                <c:pt idx="7341">
                  <c:v>0.33987557870568708</c:v>
                </c:pt>
                <c:pt idx="7342">
                  <c:v>8.3216990744404029E-2</c:v>
                </c:pt>
                <c:pt idx="7343">
                  <c:v>0</c:v>
                </c:pt>
                <c:pt idx="7344">
                  <c:v>0.18798380786756752</c:v>
                </c:pt>
                <c:pt idx="7345">
                  <c:v>0</c:v>
                </c:pt>
                <c:pt idx="7346">
                  <c:v>8.7185671298357192E-2</c:v>
                </c:pt>
                <c:pt idx="7347">
                  <c:v>8.3091956017597113E-2</c:v>
                </c:pt>
                <c:pt idx="7348">
                  <c:v>0</c:v>
                </c:pt>
                <c:pt idx="7349">
                  <c:v>0</c:v>
                </c:pt>
                <c:pt idx="7350">
                  <c:v>0</c:v>
                </c:pt>
                <c:pt idx="7351">
                  <c:v>0</c:v>
                </c:pt>
                <c:pt idx="7352">
                  <c:v>0</c:v>
                </c:pt>
                <c:pt idx="7353">
                  <c:v>0.20475271991017507</c:v>
                </c:pt>
                <c:pt idx="7354">
                  <c:v>0.34519012731470866</c:v>
                </c:pt>
                <c:pt idx="7355">
                  <c:v>0</c:v>
                </c:pt>
                <c:pt idx="7356">
                  <c:v>0</c:v>
                </c:pt>
                <c:pt idx="7357">
                  <c:v>0</c:v>
                </c:pt>
                <c:pt idx="7358">
                  <c:v>0.12212763888965128</c:v>
                </c:pt>
                <c:pt idx="7359">
                  <c:v>0.12605740740400506</c:v>
                </c:pt>
                <c:pt idx="7360">
                  <c:v>0.11554930555575993</c:v>
                </c:pt>
                <c:pt idx="7361">
                  <c:v>0</c:v>
                </c:pt>
                <c:pt idx="7362">
                  <c:v>0.61229912036651513</c:v>
                </c:pt>
                <c:pt idx="7363">
                  <c:v>0</c:v>
                </c:pt>
                <c:pt idx="7364">
                  <c:v>0</c:v>
                </c:pt>
                <c:pt idx="7365">
                  <c:v>0</c:v>
                </c:pt>
                <c:pt idx="7366">
                  <c:v>0</c:v>
                </c:pt>
                <c:pt idx="7367">
                  <c:v>0</c:v>
                </c:pt>
                <c:pt idx="7368">
                  <c:v>0</c:v>
                </c:pt>
                <c:pt idx="7369">
                  <c:v>0</c:v>
                </c:pt>
                <c:pt idx="7370">
                  <c:v>0</c:v>
                </c:pt>
                <c:pt idx="7371">
                  <c:v>0</c:v>
                </c:pt>
                <c:pt idx="7372">
                  <c:v>0.17467438657331513</c:v>
                </c:pt>
                <c:pt idx="7373">
                  <c:v>0.19080412036419148</c:v>
                </c:pt>
                <c:pt idx="7374">
                  <c:v>0</c:v>
                </c:pt>
                <c:pt idx="7375">
                  <c:v>0</c:v>
                </c:pt>
                <c:pt idx="7376">
                  <c:v>0</c:v>
                </c:pt>
                <c:pt idx="7377">
                  <c:v>0</c:v>
                </c:pt>
                <c:pt idx="7378">
                  <c:v>0</c:v>
                </c:pt>
                <c:pt idx="7379">
                  <c:v>0.14890600694343448</c:v>
                </c:pt>
                <c:pt idx="7380">
                  <c:v>0.17892707176361</c:v>
                </c:pt>
                <c:pt idx="7381">
                  <c:v>0</c:v>
                </c:pt>
                <c:pt idx="7382">
                  <c:v>0</c:v>
                </c:pt>
                <c:pt idx="7383">
                  <c:v>0</c:v>
                </c:pt>
                <c:pt idx="7384">
                  <c:v>0</c:v>
                </c:pt>
                <c:pt idx="7385">
                  <c:v>0</c:v>
                </c:pt>
                <c:pt idx="7386">
                  <c:v>8.1223981476796325E-2</c:v>
                </c:pt>
                <c:pt idx="7387">
                  <c:v>0</c:v>
                </c:pt>
                <c:pt idx="7388">
                  <c:v>8.7466249999124557E-2</c:v>
                </c:pt>
                <c:pt idx="7389">
                  <c:v>0</c:v>
                </c:pt>
                <c:pt idx="7390">
                  <c:v>0</c:v>
                </c:pt>
                <c:pt idx="7391">
                  <c:v>0</c:v>
                </c:pt>
                <c:pt idx="7392">
                  <c:v>0</c:v>
                </c:pt>
                <c:pt idx="7393">
                  <c:v>0</c:v>
                </c:pt>
                <c:pt idx="7394">
                  <c:v>0</c:v>
                </c:pt>
                <c:pt idx="7395">
                  <c:v>0.12930130786844529</c:v>
                </c:pt>
                <c:pt idx="7396">
                  <c:v>0.12764803240861511</c:v>
                </c:pt>
                <c:pt idx="7397">
                  <c:v>0.15769346064917045</c:v>
                </c:pt>
                <c:pt idx="7398">
                  <c:v>0</c:v>
                </c:pt>
                <c:pt idx="7399">
                  <c:v>0.17087878472375451</c:v>
                </c:pt>
                <c:pt idx="7400">
                  <c:v>0.25355017361289356</c:v>
                </c:pt>
                <c:pt idx="7401">
                  <c:v>0</c:v>
                </c:pt>
                <c:pt idx="7402">
                  <c:v>0</c:v>
                </c:pt>
                <c:pt idx="7403">
                  <c:v>0</c:v>
                </c:pt>
                <c:pt idx="7404">
                  <c:v>0</c:v>
                </c:pt>
                <c:pt idx="7405">
                  <c:v>0.17067599537404021</c:v>
                </c:pt>
                <c:pt idx="7406">
                  <c:v>0.17369050925481133</c:v>
                </c:pt>
                <c:pt idx="7407">
                  <c:v>0.11054091434925795</c:v>
                </c:pt>
                <c:pt idx="7408">
                  <c:v>0</c:v>
                </c:pt>
                <c:pt idx="7409">
                  <c:v>8.4948217598139308E-2</c:v>
                </c:pt>
                <c:pt idx="7410">
                  <c:v>8.8592777778103482E-2</c:v>
                </c:pt>
                <c:pt idx="7411">
                  <c:v>0</c:v>
                </c:pt>
                <c:pt idx="7412">
                  <c:v>9.2802222221507691E-2</c:v>
                </c:pt>
                <c:pt idx="7413">
                  <c:v>7.8586168987385463E-2</c:v>
                </c:pt>
                <c:pt idx="7414">
                  <c:v>0</c:v>
                </c:pt>
                <c:pt idx="7415">
                  <c:v>0</c:v>
                </c:pt>
                <c:pt idx="7416">
                  <c:v>0</c:v>
                </c:pt>
                <c:pt idx="7417">
                  <c:v>0</c:v>
                </c:pt>
                <c:pt idx="7418">
                  <c:v>0</c:v>
                </c:pt>
                <c:pt idx="7419">
                  <c:v>0</c:v>
                </c:pt>
                <c:pt idx="7420">
                  <c:v>0</c:v>
                </c:pt>
                <c:pt idx="7421">
                  <c:v>0</c:v>
                </c:pt>
                <c:pt idx="7422">
                  <c:v>0</c:v>
                </c:pt>
                <c:pt idx="7423">
                  <c:v>0</c:v>
                </c:pt>
                <c:pt idx="7424">
                  <c:v>0.22572966435109265</c:v>
                </c:pt>
                <c:pt idx="7425">
                  <c:v>0</c:v>
                </c:pt>
                <c:pt idx="7426">
                  <c:v>0.24119012731534895</c:v>
                </c:pt>
                <c:pt idx="7427">
                  <c:v>0</c:v>
                </c:pt>
                <c:pt idx="7428">
                  <c:v>0</c:v>
                </c:pt>
                <c:pt idx="7429">
                  <c:v>0.51136622684862232</c:v>
                </c:pt>
                <c:pt idx="7430">
                  <c:v>0</c:v>
                </c:pt>
                <c:pt idx="7431">
                  <c:v>0</c:v>
                </c:pt>
                <c:pt idx="7432">
                  <c:v>0</c:v>
                </c:pt>
                <c:pt idx="7433">
                  <c:v>0</c:v>
                </c:pt>
                <c:pt idx="7434">
                  <c:v>0</c:v>
                </c:pt>
                <c:pt idx="7435">
                  <c:v>0</c:v>
                </c:pt>
                <c:pt idx="7436">
                  <c:v>0</c:v>
                </c:pt>
                <c:pt idx="7437">
                  <c:v>0</c:v>
                </c:pt>
                <c:pt idx="7438">
                  <c:v>0</c:v>
                </c:pt>
                <c:pt idx="7439">
                  <c:v>0</c:v>
                </c:pt>
                <c:pt idx="7440">
                  <c:v>0</c:v>
                </c:pt>
                <c:pt idx="7441">
                  <c:v>0</c:v>
                </c:pt>
                <c:pt idx="7442">
                  <c:v>0</c:v>
                </c:pt>
                <c:pt idx="7443">
                  <c:v>0</c:v>
                </c:pt>
                <c:pt idx="7444">
                  <c:v>0</c:v>
                </c:pt>
                <c:pt idx="7445">
                  <c:v>0</c:v>
                </c:pt>
                <c:pt idx="7446">
                  <c:v>0</c:v>
                </c:pt>
                <c:pt idx="7447">
                  <c:v>0</c:v>
                </c:pt>
                <c:pt idx="7448">
                  <c:v>0</c:v>
                </c:pt>
                <c:pt idx="7449">
                  <c:v>0</c:v>
                </c:pt>
                <c:pt idx="7450">
                  <c:v>0</c:v>
                </c:pt>
                <c:pt idx="7451">
                  <c:v>0</c:v>
                </c:pt>
                <c:pt idx="7452">
                  <c:v>0</c:v>
                </c:pt>
                <c:pt idx="7453">
                  <c:v>0</c:v>
                </c:pt>
                <c:pt idx="7454">
                  <c:v>0</c:v>
                </c:pt>
                <c:pt idx="7455">
                  <c:v>0</c:v>
                </c:pt>
                <c:pt idx="7456">
                  <c:v>0</c:v>
                </c:pt>
                <c:pt idx="7457">
                  <c:v>0</c:v>
                </c:pt>
                <c:pt idx="7458">
                  <c:v>7.6449490734376013E-2</c:v>
                </c:pt>
                <c:pt idx="7459">
                  <c:v>8.6194733798038214E-2</c:v>
                </c:pt>
                <c:pt idx="7460">
                  <c:v>8.8593587963259779E-2</c:v>
                </c:pt>
                <c:pt idx="7461">
                  <c:v>0</c:v>
                </c:pt>
                <c:pt idx="7462">
                  <c:v>0</c:v>
                </c:pt>
                <c:pt idx="7463">
                  <c:v>0</c:v>
                </c:pt>
                <c:pt idx="7464">
                  <c:v>0</c:v>
                </c:pt>
                <c:pt idx="7465">
                  <c:v>0</c:v>
                </c:pt>
                <c:pt idx="7466">
                  <c:v>0</c:v>
                </c:pt>
                <c:pt idx="7467">
                  <c:v>0.10408820601878688</c:v>
                </c:pt>
                <c:pt idx="7468">
                  <c:v>0</c:v>
                </c:pt>
                <c:pt idx="7469">
                  <c:v>0</c:v>
                </c:pt>
                <c:pt idx="7470">
                  <c:v>9.482077546272194E-2</c:v>
                </c:pt>
                <c:pt idx="7471">
                  <c:v>0</c:v>
                </c:pt>
                <c:pt idx="7472">
                  <c:v>0</c:v>
                </c:pt>
                <c:pt idx="7473">
                  <c:v>0</c:v>
                </c:pt>
                <c:pt idx="7474">
                  <c:v>0</c:v>
                </c:pt>
                <c:pt idx="7475">
                  <c:v>9.8289918983937241E-2</c:v>
                </c:pt>
                <c:pt idx="7476">
                  <c:v>1.2282457986148074</c:v>
                </c:pt>
                <c:pt idx="7477">
                  <c:v>0</c:v>
                </c:pt>
                <c:pt idx="7478">
                  <c:v>0</c:v>
                </c:pt>
                <c:pt idx="7479">
                  <c:v>0</c:v>
                </c:pt>
                <c:pt idx="7480">
                  <c:v>0</c:v>
                </c:pt>
                <c:pt idx="7481">
                  <c:v>0</c:v>
                </c:pt>
                <c:pt idx="7482">
                  <c:v>0</c:v>
                </c:pt>
                <c:pt idx="7483">
                  <c:v>0</c:v>
                </c:pt>
                <c:pt idx="7484">
                  <c:v>0</c:v>
                </c:pt>
                <c:pt idx="7485">
                  <c:v>0</c:v>
                </c:pt>
                <c:pt idx="7486">
                  <c:v>0</c:v>
                </c:pt>
                <c:pt idx="7487">
                  <c:v>0.17665366898290813</c:v>
                </c:pt>
                <c:pt idx="7488">
                  <c:v>0.21824453703447944</c:v>
                </c:pt>
                <c:pt idx="7489">
                  <c:v>8.3366331018623896E-2</c:v>
                </c:pt>
                <c:pt idx="7490">
                  <c:v>0</c:v>
                </c:pt>
                <c:pt idx="7491">
                  <c:v>0.16081630787084578</c:v>
                </c:pt>
                <c:pt idx="7492">
                  <c:v>0.16292789351427928</c:v>
                </c:pt>
                <c:pt idx="7493">
                  <c:v>0</c:v>
                </c:pt>
                <c:pt idx="7494">
                  <c:v>0</c:v>
                </c:pt>
                <c:pt idx="7495">
                  <c:v>0</c:v>
                </c:pt>
                <c:pt idx="7496">
                  <c:v>0</c:v>
                </c:pt>
                <c:pt idx="7497">
                  <c:v>0</c:v>
                </c:pt>
                <c:pt idx="7498">
                  <c:v>0</c:v>
                </c:pt>
                <c:pt idx="7499">
                  <c:v>0</c:v>
                </c:pt>
                <c:pt idx="7500">
                  <c:v>0.12208792824094417</c:v>
                </c:pt>
                <c:pt idx="7501">
                  <c:v>0</c:v>
                </c:pt>
                <c:pt idx="7502">
                  <c:v>0</c:v>
                </c:pt>
                <c:pt idx="7503">
                  <c:v>8.3563784719444811E-2</c:v>
                </c:pt>
                <c:pt idx="7504">
                  <c:v>0</c:v>
                </c:pt>
                <c:pt idx="7505">
                  <c:v>7.5939895832561888E-2</c:v>
                </c:pt>
                <c:pt idx="7506">
                  <c:v>0</c:v>
                </c:pt>
                <c:pt idx="7507">
                  <c:v>0</c:v>
                </c:pt>
                <c:pt idx="7508">
                  <c:v>0</c:v>
                </c:pt>
                <c:pt idx="7509">
                  <c:v>0</c:v>
                </c:pt>
                <c:pt idx="7510">
                  <c:v>0</c:v>
                </c:pt>
                <c:pt idx="7511">
                  <c:v>8.6049432873551268E-2</c:v>
                </c:pt>
                <c:pt idx="7512">
                  <c:v>0</c:v>
                </c:pt>
                <c:pt idx="7513">
                  <c:v>0</c:v>
                </c:pt>
                <c:pt idx="7514">
                  <c:v>7.8079942126350943E-2</c:v>
                </c:pt>
                <c:pt idx="7515">
                  <c:v>0</c:v>
                </c:pt>
                <c:pt idx="7516">
                  <c:v>0</c:v>
                </c:pt>
                <c:pt idx="7517">
                  <c:v>0</c:v>
                </c:pt>
                <c:pt idx="7518">
                  <c:v>7.7327187500486616E-2</c:v>
                </c:pt>
                <c:pt idx="7519">
                  <c:v>0</c:v>
                </c:pt>
                <c:pt idx="7520">
                  <c:v>0</c:v>
                </c:pt>
                <c:pt idx="7521">
                  <c:v>0</c:v>
                </c:pt>
                <c:pt idx="7522">
                  <c:v>0</c:v>
                </c:pt>
                <c:pt idx="7523">
                  <c:v>0</c:v>
                </c:pt>
                <c:pt idx="7524">
                  <c:v>8.3453645835106727E-2</c:v>
                </c:pt>
                <c:pt idx="7525">
                  <c:v>0.65101891203812556</c:v>
                </c:pt>
                <c:pt idx="7526">
                  <c:v>0</c:v>
                </c:pt>
                <c:pt idx="7527">
                  <c:v>7.0421666670881677E-2</c:v>
                </c:pt>
                <c:pt idx="7528">
                  <c:v>8.5340428238851018E-2</c:v>
                </c:pt>
                <c:pt idx="7529">
                  <c:v>0</c:v>
                </c:pt>
                <c:pt idx="7530">
                  <c:v>0</c:v>
                </c:pt>
                <c:pt idx="7531">
                  <c:v>0</c:v>
                </c:pt>
                <c:pt idx="7532">
                  <c:v>7.9547962966898922E-2</c:v>
                </c:pt>
                <c:pt idx="7533">
                  <c:v>0</c:v>
                </c:pt>
                <c:pt idx="7534">
                  <c:v>0</c:v>
                </c:pt>
                <c:pt idx="7535">
                  <c:v>7.4138414347544312E-2</c:v>
                </c:pt>
                <c:pt idx="7536">
                  <c:v>7.3456180551147554E-2</c:v>
                </c:pt>
                <c:pt idx="7537">
                  <c:v>0</c:v>
                </c:pt>
                <c:pt idx="7538">
                  <c:v>8.312837962876074E-2</c:v>
                </c:pt>
                <c:pt idx="7539">
                  <c:v>7.4797407403821126E-2</c:v>
                </c:pt>
                <c:pt idx="7540">
                  <c:v>8.7680324075336102E-2</c:v>
                </c:pt>
                <c:pt idx="7541">
                  <c:v>0</c:v>
                </c:pt>
                <c:pt idx="7542">
                  <c:v>0</c:v>
                </c:pt>
                <c:pt idx="7543">
                  <c:v>9.7630254625983071E-2</c:v>
                </c:pt>
                <c:pt idx="7544">
                  <c:v>9.958094907051418E-2</c:v>
                </c:pt>
                <c:pt idx="7545">
                  <c:v>0</c:v>
                </c:pt>
                <c:pt idx="7546">
                  <c:v>0</c:v>
                </c:pt>
                <c:pt idx="7547">
                  <c:v>0</c:v>
                </c:pt>
                <c:pt idx="7548">
                  <c:v>8.6269270832417533E-2</c:v>
                </c:pt>
                <c:pt idx="7549">
                  <c:v>7.8331886579690035E-2</c:v>
                </c:pt>
                <c:pt idx="7550">
                  <c:v>8.2437824079534039E-2</c:v>
                </c:pt>
                <c:pt idx="7551">
                  <c:v>0</c:v>
                </c:pt>
                <c:pt idx="7552">
                  <c:v>0</c:v>
                </c:pt>
                <c:pt idx="7553">
                  <c:v>0</c:v>
                </c:pt>
                <c:pt idx="7554">
                  <c:v>0</c:v>
                </c:pt>
                <c:pt idx="7555">
                  <c:v>7.776479166932404E-2</c:v>
                </c:pt>
                <c:pt idx="7556">
                  <c:v>7.324064814747544E-2</c:v>
                </c:pt>
                <c:pt idx="7557">
                  <c:v>9.12910879633273E-2</c:v>
                </c:pt>
                <c:pt idx="7558">
                  <c:v>0</c:v>
                </c:pt>
                <c:pt idx="7559">
                  <c:v>0</c:v>
                </c:pt>
                <c:pt idx="7560">
                  <c:v>8.4881562499504071E-2</c:v>
                </c:pt>
                <c:pt idx="7561">
                  <c:v>8.7621111109910998E-2</c:v>
                </c:pt>
                <c:pt idx="7562">
                  <c:v>0</c:v>
                </c:pt>
                <c:pt idx="7563">
                  <c:v>0.12262567129801027</c:v>
                </c:pt>
                <c:pt idx="7564">
                  <c:v>8.2738888886524364E-2</c:v>
                </c:pt>
                <c:pt idx="7565">
                  <c:v>8.5189513883960899E-2</c:v>
                </c:pt>
                <c:pt idx="7566">
                  <c:v>8.3687129626923706E-2</c:v>
                </c:pt>
                <c:pt idx="7567">
                  <c:v>0</c:v>
                </c:pt>
                <c:pt idx="7568">
                  <c:v>0</c:v>
                </c:pt>
                <c:pt idx="7569">
                  <c:v>0</c:v>
                </c:pt>
                <c:pt idx="7570">
                  <c:v>0</c:v>
                </c:pt>
                <c:pt idx="7571">
                  <c:v>0</c:v>
                </c:pt>
                <c:pt idx="7572">
                  <c:v>8.350972221523989E-2</c:v>
                </c:pt>
                <c:pt idx="7573">
                  <c:v>7.6466064820124302E-2</c:v>
                </c:pt>
                <c:pt idx="7574">
                  <c:v>0.13194462962565012</c:v>
                </c:pt>
                <c:pt idx="7575">
                  <c:v>0.13058388888748595</c:v>
                </c:pt>
                <c:pt idx="7576">
                  <c:v>0</c:v>
                </c:pt>
                <c:pt idx="7577">
                  <c:v>0</c:v>
                </c:pt>
                <c:pt idx="7578">
                  <c:v>0.14377979166602017</c:v>
                </c:pt>
                <c:pt idx="7579">
                  <c:v>0.12631802083342336</c:v>
                </c:pt>
                <c:pt idx="7580">
                  <c:v>0</c:v>
                </c:pt>
                <c:pt idx="7581">
                  <c:v>0</c:v>
                </c:pt>
                <c:pt idx="7582">
                  <c:v>0</c:v>
                </c:pt>
                <c:pt idx="7583">
                  <c:v>8.0949976858391892E-2</c:v>
                </c:pt>
                <c:pt idx="7584">
                  <c:v>7.5917766203929204E-2</c:v>
                </c:pt>
                <c:pt idx="7585">
                  <c:v>8.3574259260785766E-2</c:v>
                </c:pt>
                <c:pt idx="7586">
                  <c:v>0</c:v>
                </c:pt>
                <c:pt idx="7587">
                  <c:v>8.0384814813442063E-2</c:v>
                </c:pt>
                <c:pt idx="7588">
                  <c:v>0</c:v>
                </c:pt>
                <c:pt idx="7589">
                  <c:v>0</c:v>
                </c:pt>
                <c:pt idx="7590">
                  <c:v>0</c:v>
                </c:pt>
                <c:pt idx="7591">
                  <c:v>0</c:v>
                </c:pt>
                <c:pt idx="7592">
                  <c:v>0</c:v>
                </c:pt>
                <c:pt idx="7593">
                  <c:v>7.0500208334124181E-2</c:v>
                </c:pt>
                <c:pt idx="7594">
                  <c:v>8.2841168979939539E-2</c:v>
                </c:pt>
                <c:pt idx="7595">
                  <c:v>7.471982639253838E-2</c:v>
                </c:pt>
                <c:pt idx="7596">
                  <c:v>0</c:v>
                </c:pt>
                <c:pt idx="7597">
                  <c:v>0</c:v>
                </c:pt>
                <c:pt idx="7598">
                  <c:v>0</c:v>
                </c:pt>
                <c:pt idx="7599">
                  <c:v>0</c:v>
                </c:pt>
                <c:pt idx="7600">
                  <c:v>0</c:v>
                </c:pt>
                <c:pt idx="7601">
                  <c:v>0</c:v>
                </c:pt>
                <c:pt idx="7602">
                  <c:v>9.4017210649326444E-2</c:v>
                </c:pt>
                <c:pt idx="7603">
                  <c:v>8.3433298612362705E-2</c:v>
                </c:pt>
                <c:pt idx="7604">
                  <c:v>8.625553240563022E-2</c:v>
                </c:pt>
                <c:pt idx="7605">
                  <c:v>0</c:v>
                </c:pt>
                <c:pt idx="7606">
                  <c:v>0</c:v>
                </c:pt>
                <c:pt idx="7607">
                  <c:v>0</c:v>
                </c:pt>
                <c:pt idx="7608">
                  <c:v>0</c:v>
                </c:pt>
                <c:pt idx="7609">
                  <c:v>0</c:v>
                </c:pt>
                <c:pt idx="7610">
                  <c:v>0</c:v>
                </c:pt>
                <c:pt idx="7611">
                  <c:v>0</c:v>
                </c:pt>
                <c:pt idx="7612">
                  <c:v>0</c:v>
                </c:pt>
                <c:pt idx="7613">
                  <c:v>0</c:v>
                </c:pt>
                <c:pt idx="7614">
                  <c:v>0</c:v>
                </c:pt>
                <c:pt idx="7615">
                  <c:v>0</c:v>
                </c:pt>
                <c:pt idx="7616">
                  <c:v>0</c:v>
                </c:pt>
                <c:pt idx="7617">
                  <c:v>0.12451708333537681</c:v>
                </c:pt>
                <c:pt idx="7618">
                  <c:v>0.13518652777565876</c:v>
                </c:pt>
                <c:pt idx="7619">
                  <c:v>0</c:v>
                </c:pt>
                <c:pt idx="7620">
                  <c:v>0</c:v>
                </c:pt>
                <c:pt idx="7621">
                  <c:v>0</c:v>
                </c:pt>
                <c:pt idx="7622">
                  <c:v>0</c:v>
                </c:pt>
                <c:pt idx="7623">
                  <c:v>0</c:v>
                </c:pt>
                <c:pt idx="7624">
                  <c:v>0</c:v>
                </c:pt>
                <c:pt idx="7625">
                  <c:v>0</c:v>
                </c:pt>
                <c:pt idx="7626">
                  <c:v>0</c:v>
                </c:pt>
                <c:pt idx="7627">
                  <c:v>0</c:v>
                </c:pt>
                <c:pt idx="7628">
                  <c:v>0</c:v>
                </c:pt>
                <c:pt idx="7629">
                  <c:v>0</c:v>
                </c:pt>
                <c:pt idx="7630">
                  <c:v>0</c:v>
                </c:pt>
                <c:pt idx="7631">
                  <c:v>0</c:v>
                </c:pt>
                <c:pt idx="7632">
                  <c:v>0</c:v>
                </c:pt>
                <c:pt idx="7633">
                  <c:v>7.4562777772371192E-2</c:v>
                </c:pt>
                <c:pt idx="7634">
                  <c:v>0.37271700231940486</c:v>
                </c:pt>
                <c:pt idx="7635">
                  <c:v>0</c:v>
                </c:pt>
                <c:pt idx="7636">
                  <c:v>0</c:v>
                </c:pt>
                <c:pt idx="7637">
                  <c:v>0</c:v>
                </c:pt>
                <c:pt idx="7638">
                  <c:v>8.6599756941723172E-2</c:v>
                </c:pt>
                <c:pt idx="7639">
                  <c:v>0</c:v>
                </c:pt>
                <c:pt idx="7640">
                  <c:v>0</c:v>
                </c:pt>
                <c:pt idx="7641">
                  <c:v>0.17128825231338851</c:v>
                </c:pt>
                <c:pt idx="7642">
                  <c:v>0</c:v>
                </c:pt>
                <c:pt idx="7643">
                  <c:v>0</c:v>
                </c:pt>
                <c:pt idx="7644">
                  <c:v>0</c:v>
                </c:pt>
                <c:pt idx="7645">
                  <c:v>0.10711975694721332</c:v>
                </c:pt>
                <c:pt idx="7646">
                  <c:v>0</c:v>
                </c:pt>
                <c:pt idx="7647">
                  <c:v>0</c:v>
                </c:pt>
                <c:pt idx="7648">
                  <c:v>0</c:v>
                </c:pt>
                <c:pt idx="7649">
                  <c:v>8.0813680549908895E-2</c:v>
                </c:pt>
                <c:pt idx="7650">
                  <c:v>0</c:v>
                </c:pt>
                <c:pt idx="7651">
                  <c:v>9.3275995364820119E-2</c:v>
                </c:pt>
                <c:pt idx="7652">
                  <c:v>0</c:v>
                </c:pt>
                <c:pt idx="7653">
                  <c:v>0</c:v>
                </c:pt>
                <c:pt idx="7654">
                  <c:v>0</c:v>
                </c:pt>
                <c:pt idx="7655">
                  <c:v>0</c:v>
                </c:pt>
                <c:pt idx="7656">
                  <c:v>7.6010960649000481E-2</c:v>
                </c:pt>
                <c:pt idx="7657">
                  <c:v>0</c:v>
                </c:pt>
                <c:pt idx="7658">
                  <c:v>6.7995671299286187E-2</c:v>
                </c:pt>
                <c:pt idx="7659">
                  <c:v>0.37172819444094785</c:v>
                </c:pt>
                <c:pt idx="7660">
                  <c:v>0.13054586805810686</c:v>
                </c:pt>
                <c:pt idx="7661">
                  <c:v>0</c:v>
                </c:pt>
                <c:pt idx="7662">
                  <c:v>0</c:v>
                </c:pt>
                <c:pt idx="7663">
                  <c:v>0</c:v>
                </c:pt>
                <c:pt idx="7664">
                  <c:v>0.15451410879177274</c:v>
                </c:pt>
                <c:pt idx="7665">
                  <c:v>0</c:v>
                </c:pt>
                <c:pt idx="7666">
                  <c:v>8.9762881951173767E-2</c:v>
                </c:pt>
                <c:pt idx="7667">
                  <c:v>0</c:v>
                </c:pt>
                <c:pt idx="7668">
                  <c:v>0</c:v>
                </c:pt>
                <c:pt idx="7669">
                  <c:v>0</c:v>
                </c:pt>
                <c:pt idx="7670">
                  <c:v>0</c:v>
                </c:pt>
                <c:pt idx="7671">
                  <c:v>0</c:v>
                </c:pt>
                <c:pt idx="7672">
                  <c:v>0</c:v>
                </c:pt>
                <c:pt idx="7673">
                  <c:v>0</c:v>
                </c:pt>
                <c:pt idx="7674">
                  <c:v>0</c:v>
                </c:pt>
                <c:pt idx="7675">
                  <c:v>0</c:v>
                </c:pt>
                <c:pt idx="7676">
                  <c:v>0</c:v>
                </c:pt>
                <c:pt idx="7677">
                  <c:v>0</c:v>
                </c:pt>
                <c:pt idx="7678">
                  <c:v>0</c:v>
                </c:pt>
                <c:pt idx="7679">
                  <c:v>0</c:v>
                </c:pt>
                <c:pt idx="7680">
                  <c:v>0</c:v>
                </c:pt>
                <c:pt idx="7681">
                  <c:v>0</c:v>
                </c:pt>
                <c:pt idx="7682">
                  <c:v>0</c:v>
                </c:pt>
                <c:pt idx="7683">
                  <c:v>0</c:v>
                </c:pt>
                <c:pt idx="7684">
                  <c:v>0</c:v>
                </c:pt>
                <c:pt idx="7685">
                  <c:v>0</c:v>
                </c:pt>
                <c:pt idx="7686">
                  <c:v>0</c:v>
                </c:pt>
                <c:pt idx="7687">
                  <c:v>0</c:v>
                </c:pt>
                <c:pt idx="7688">
                  <c:v>0</c:v>
                </c:pt>
                <c:pt idx="7689">
                  <c:v>0.1541384606534848</c:v>
                </c:pt>
                <c:pt idx="7690">
                  <c:v>0</c:v>
                </c:pt>
                <c:pt idx="7691">
                  <c:v>0</c:v>
                </c:pt>
                <c:pt idx="7692">
                  <c:v>9.0773356481804512E-2</c:v>
                </c:pt>
                <c:pt idx="7693">
                  <c:v>7.9519212958985008E-2</c:v>
                </c:pt>
                <c:pt idx="7694">
                  <c:v>0</c:v>
                </c:pt>
                <c:pt idx="7695">
                  <c:v>0</c:v>
                </c:pt>
                <c:pt idx="7696">
                  <c:v>0</c:v>
                </c:pt>
                <c:pt idx="7697">
                  <c:v>0</c:v>
                </c:pt>
                <c:pt idx="7698">
                  <c:v>0</c:v>
                </c:pt>
                <c:pt idx="7699">
                  <c:v>0.22251391203462845</c:v>
                </c:pt>
                <c:pt idx="7700">
                  <c:v>0.27506077546422603</c:v>
                </c:pt>
                <c:pt idx="7701">
                  <c:v>0.27813097221951466</c:v>
                </c:pt>
                <c:pt idx="7702">
                  <c:v>0.2592782986102975</c:v>
                </c:pt>
                <c:pt idx="7703">
                  <c:v>0</c:v>
                </c:pt>
                <c:pt idx="7704">
                  <c:v>0.26263986111007398</c:v>
                </c:pt>
                <c:pt idx="7705">
                  <c:v>0</c:v>
                </c:pt>
                <c:pt idx="7706">
                  <c:v>0</c:v>
                </c:pt>
                <c:pt idx="7707">
                  <c:v>0.24520925926481141</c:v>
                </c:pt>
                <c:pt idx="7708">
                  <c:v>0</c:v>
                </c:pt>
                <c:pt idx="7709">
                  <c:v>0</c:v>
                </c:pt>
                <c:pt idx="7710">
                  <c:v>0</c:v>
                </c:pt>
                <c:pt idx="7711">
                  <c:v>8.5920416662702337E-2</c:v>
                </c:pt>
                <c:pt idx="7712">
                  <c:v>8.8848634259193204E-2</c:v>
                </c:pt>
                <c:pt idx="7713">
                  <c:v>8.5037928241945338E-2</c:v>
                </c:pt>
                <c:pt idx="7714">
                  <c:v>0</c:v>
                </c:pt>
                <c:pt idx="7715">
                  <c:v>0</c:v>
                </c:pt>
                <c:pt idx="7716">
                  <c:v>0</c:v>
                </c:pt>
                <c:pt idx="7717">
                  <c:v>0</c:v>
                </c:pt>
                <c:pt idx="7718">
                  <c:v>0</c:v>
                </c:pt>
                <c:pt idx="7719">
                  <c:v>0</c:v>
                </c:pt>
                <c:pt idx="7720">
                  <c:v>0</c:v>
                </c:pt>
                <c:pt idx="7721">
                  <c:v>0</c:v>
                </c:pt>
                <c:pt idx="7722">
                  <c:v>0</c:v>
                </c:pt>
                <c:pt idx="7723">
                  <c:v>0</c:v>
                </c:pt>
                <c:pt idx="7724">
                  <c:v>0</c:v>
                </c:pt>
                <c:pt idx="7725">
                  <c:v>0</c:v>
                </c:pt>
                <c:pt idx="7726">
                  <c:v>0</c:v>
                </c:pt>
                <c:pt idx="7727">
                  <c:v>0</c:v>
                </c:pt>
                <c:pt idx="7728">
                  <c:v>0</c:v>
                </c:pt>
                <c:pt idx="7729">
                  <c:v>0</c:v>
                </c:pt>
                <c:pt idx="7730">
                  <c:v>0</c:v>
                </c:pt>
                <c:pt idx="7731">
                  <c:v>0</c:v>
                </c:pt>
                <c:pt idx="7732">
                  <c:v>0</c:v>
                </c:pt>
                <c:pt idx="7733">
                  <c:v>0</c:v>
                </c:pt>
                <c:pt idx="7734">
                  <c:v>0</c:v>
                </c:pt>
                <c:pt idx="7735">
                  <c:v>0</c:v>
                </c:pt>
                <c:pt idx="7736">
                  <c:v>0</c:v>
                </c:pt>
                <c:pt idx="7737">
                  <c:v>0</c:v>
                </c:pt>
                <c:pt idx="7738">
                  <c:v>0</c:v>
                </c:pt>
                <c:pt idx="7739">
                  <c:v>0</c:v>
                </c:pt>
                <c:pt idx="7740">
                  <c:v>0</c:v>
                </c:pt>
                <c:pt idx="7741">
                  <c:v>0</c:v>
                </c:pt>
                <c:pt idx="7742">
                  <c:v>0</c:v>
                </c:pt>
                <c:pt idx="7743">
                  <c:v>0</c:v>
                </c:pt>
                <c:pt idx="7744">
                  <c:v>0</c:v>
                </c:pt>
                <c:pt idx="7745">
                  <c:v>0</c:v>
                </c:pt>
                <c:pt idx="7746">
                  <c:v>0</c:v>
                </c:pt>
                <c:pt idx="7747">
                  <c:v>0</c:v>
                </c:pt>
                <c:pt idx="7748">
                  <c:v>0</c:v>
                </c:pt>
                <c:pt idx="7749">
                  <c:v>0</c:v>
                </c:pt>
                <c:pt idx="7750">
                  <c:v>0</c:v>
                </c:pt>
                <c:pt idx="7751">
                  <c:v>0</c:v>
                </c:pt>
                <c:pt idx="7752">
                  <c:v>0</c:v>
                </c:pt>
                <c:pt idx="7753">
                  <c:v>0</c:v>
                </c:pt>
                <c:pt idx="7754">
                  <c:v>0</c:v>
                </c:pt>
                <c:pt idx="7755">
                  <c:v>0</c:v>
                </c:pt>
                <c:pt idx="7756">
                  <c:v>0</c:v>
                </c:pt>
                <c:pt idx="7757">
                  <c:v>0</c:v>
                </c:pt>
                <c:pt idx="7758">
                  <c:v>0</c:v>
                </c:pt>
                <c:pt idx="7759">
                  <c:v>0</c:v>
                </c:pt>
                <c:pt idx="7760">
                  <c:v>0</c:v>
                </c:pt>
                <c:pt idx="7761">
                  <c:v>0</c:v>
                </c:pt>
                <c:pt idx="7762">
                  <c:v>0</c:v>
                </c:pt>
                <c:pt idx="7763">
                  <c:v>0</c:v>
                </c:pt>
                <c:pt idx="7764">
                  <c:v>0</c:v>
                </c:pt>
                <c:pt idx="7765">
                  <c:v>0</c:v>
                </c:pt>
                <c:pt idx="7766">
                  <c:v>0</c:v>
                </c:pt>
                <c:pt idx="7767">
                  <c:v>0</c:v>
                </c:pt>
                <c:pt idx="7768">
                  <c:v>0</c:v>
                </c:pt>
                <c:pt idx="7769">
                  <c:v>0</c:v>
                </c:pt>
                <c:pt idx="7770">
                  <c:v>0</c:v>
                </c:pt>
                <c:pt idx="7771">
                  <c:v>0</c:v>
                </c:pt>
                <c:pt idx="7772">
                  <c:v>0</c:v>
                </c:pt>
                <c:pt idx="7773">
                  <c:v>0</c:v>
                </c:pt>
                <c:pt idx="7774">
                  <c:v>0</c:v>
                </c:pt>
                <c:pt idx="7775">
                  <c:v>0</c:v>
                </c:pt>
                <c:pt idx="7776">
                  <c:v>0</c:v>
                </c:pt>
                <c:pt idx="7777">
                  <c:v>0</c:v>
                </c:pt>
                <c:pt idx="7778">
                  <c:v>0</c:v>
                </c:pt>
                <c:pt idx="7779">
                  <c:v>0</c:v>
                </c:pt>
                <c:pt idx="7780">
                  <c:v>0</c:v>
                </c:pt>
                <c:pt idx="7781">
                  <c:v>0</c:v>
                </c:pt>
                <c:pt idx="7782">
                  <c:v>0</c:v>
                </c:pt>
                <c:pt idx="7783">
                  <c:v>0</c:v>
                </c:pt>
                <c:pt idx="7784">
                  <c:v>0</c:v>
                </c:pt>
                <c:pt idx="7785">
                  <c:v>0</c:v>
                </c:pt>
                <c:pt idx="7786">
                  <c:v>0</c:v>
                </c:pt>
                <c:pt idx="7787">
                  <c:v>0</c:v>
                </c:pt>
                <c:pt idx="7788">
                  <c:v>0</c:v>
                </c:pt>
                <c:pt idx="7789">
                  <c:v>0</c:v>
                </c:pt>
                <c:pt idx="7790">
                  <c:v>0</c:v>
                </c:pt>
                <c:pt idx="7791">
                  <c:v>0</c:v>
                </c:pt>
                <c:pt idx="7792">
                  <c:v>0</c:v>
                </c:pt>
                <c:pt idx="7793">
                  <c:v>0</c:v>
                </c:pt>
                <c:pt idx="7794">
                  <c:v>0</c:v>
                </c:pt>
                <c:pt idx="7795">
                  <c:v>0</c:v>
                </c:pt>
                <c:pt idx="7796">
                  <c:v>0</c:v>
                </c:pt>
                <c:pt idx="7797">
                  <c:v>0</c:v>
                </c:pt>
                <c:pt idx="7798">
                  <c:v>0</c:v>
                </c:pt>
                <c:pt idx="7799">
                  <c:v>0</c:v>
                </c:pt>
                <c:pt idx="7800">
                  <c:v>0</c:v>
                </c:pt>
                <c:pt idx="7801">
                  <c:v>0</c:v>
                </c:pt>
                <c:pt idx="7802">
                  <c:v>0</c:v>
                </c:pt>
                <c:pt idx="7803">
                  <c:v>0</c:v>
                </c:pt>
                <c:pt idx="7804">
                  <c:v>0</c:v>
                </c:pt>
                <c:pt idx="7805">
                  <c:v>0</c:v>
                </c:pt>
                <c:pt idx="7806">
                  <c:v>0</c:v>
                </c:pt>
                <c:pt idx="7807">
                  <c:v>0</c:v>
                </c:pt>
                <c:pt idx="7808">
                  <c:v>0</c:v>
                </c:pt>
                <c:pt idx="7809">
                  <c:v>0</c:v>
                </c:pt>
                <c:pt idx="7810">
                  <c:v>0</c:v>
                </c:pt>
                <c:pt idx="7811">
                  <c:v>0</c:v>
                </c:pt>
                <c:pt idx="7812">
                  <c:v>0</c:v>
                </c:pt>
                <c:pt idx="7813">
                  <c:v>0</c:v>
                </c:pt>
                <c:pt idx="7814">
                  <c:v>0</c:v>
                </c:pt>
                <c:pt idx="7815">
                  <c:v>0</c:v>
                </c:pt>
                <c:pt idx="7816">
                  <c:v>0</c:v>
                </c:pt>
                <c:pt idx="7817">
                  <c:v>0</c:v>
                </c:pt>
                <c:pt idx="7818">
                  <c:v>0</c:v>
                </c:pt>
                <c:pt idx="7819">
                  <c:v>0.14508703703904757</c:v>
                </c:pt>
                <c:pt idx="7820">
                  <c:v>0</c:v>
                </c:pt>
                <c:pt idx="7821">
                  <c:v>0</c:v>
                </c:pt>
                <c:pt idx="7822">
                  <c:v>0</c:v>
                </c:pt>
                <c:pt idx="7823">
                  <c:v>0</c:v>
                </c:pt>
                <c:pt idx="7824">
                  <c:v>0</c:v>
                </c:pt>
                <c:pt idx="7825">
                  <c:v>0</c:v>
                </c:pt>
                <c:pt idx="7826">
                  <c:v>0</c:v>
                </c:pt>
                <c:pt idx="7827">
                  <c:v>0</c:v>
                </c:pt>
                <c:pt idx="7828">
                  <c:v>0</c:v>
                </c:pt>
                <c:pt idx="7829">
                  <c:v>0.26845615740603535</c:v>
                </c:pt>
                <c:pt idx="7830">
                  <c:v>0</c:v>
                </c:pt>
                <c:pt idx="7831">
                  <c:v>0</c:v>
                </c:pt>
                <c:pt idx="7832">
                  <c:v>0.29175377314822981</c:v>
                </c:pt>
                <c:pt idx="7833">
                  <c:v>0</c:v>
                </c:pt>
                <c:pt idx="7834">
                  <c:v>0</c:v>
                </c:pt>
                <c:pt idx="7835">
                  <c:v>0.22419997685210546</c:v>
                </c:pt>
                <c:pt idx="7836">
                  <c:v>0.28979444444848923</c:v>
                </c:pt>
                <c:pt idx="7837">
                  <c:v>0</c:v>
                </c:pt>
                <c:pt idx="7838">
                  <c:v>0</c:v>
                </c:pt>
                <c:pt idx="7839">
                  <c:v>0.34968809027486714</c:v>
                </c:pt>
                <c:pt idx="7840">
                  <c:v>0</c:v>
                </c:pt>
                <c:pt idx="7841">
                  <c:v>0</c:v>
                </c:pt>
                <c:pt idx="7842">
                  <c:v>0</c:v>
                </c:pt>
                <c:pt idx="7843">
                  <c:v>1.0581043865749962</c:v>
                </c:pt>
                <c:pt idx="7844">
                  <c:v>0.39921526620310033</c:v>
                </c:pt>
                <c:pt idx="7845">
                  <c:v>1.6889695023128297</c:v>
                </c:pt>
                <c:pt idx="7846">
                  <c:v>0.40384679397539003</c:v>
                </c:pt>
                <c:pt idx="7847">
                  <c:v>0</c:v>
                </c:pt>
                <c:pt idx="7848">
                  <c:v>0</c:v>
                </c:pt>
                <c:pt idx="7849">
                  <c:v>0</c:v>
                </c:pt>
                <c:pt idx="7850">
                  <c:v>0</c:v>
                </c:pt>
                <c:pt idx="7851">
                  <c:v>0</c:v>
                </c:pt>
                <c:pt idx="7852">
                  <c:v>0.21579732638929272</c:v>
                </c:pt>
                <c:pt idx="7853">
                  <c:v>0.21563709490874317</c:v>
                </c:pt>
                <c:pt idx="7854">
                  <c:v>0</c:v>
                </c:pt>
                <c:pt idx="7855">
                  <c:v>0</c:v>
                </c:pt>
                <c:pt idx="7856">
                  <c:v>0</c:v>
                </c:pt>
                <c:pt idx="7857">
                  <c:v>0</c:v>
                </c:pt>
                <c:pt idx="7858">
                  <c:v>8.4309444442624226E-2</c:v>
                </c:pt>
                <c:pt idx="7859">
                  <c:v>0</c:v>
                </c:pt>
                <c:pt idx="7860">
                  <c:v>0</c:v>
                </c:pt>
                <c:pt idx="7861">
                  <c:v>0</c:v>
                </c:pt>
                <c:pt idx="7862">
                  <c:v>0</c:v>
                </c:pt>
                <c:pt idx="7863">
                  <c:v>0</c:v>
                </c:pt>
                <c:pt idx="7864">
                  <c:v>8.7921747683139984E-2</c:v>
                </c:pt>
                <c:pt idx="7865">
                  <c:v>0</c:v>
                </c:pt>
                <c:pt idx="7866">
                  <c:v>0</c:v>
                </c:pt>
                <c:pt idx="7867">
                  <c:v>0</c:v>
                </c:pt>
                <c:pt idx="7868">
                  <c:v>7.7429398152162321E-2</c:v>
                </c:pt>
                <c:pt idx="7869">
                  <c:v>0</c:v>
                </c:pt>
                <c:pt idx="7870">
                  <c:v>0</c:v>
                </c:pt>
                <c:pt idx="7871">
                  <c:v>0</c:v>
                </c:pt>
                <c:pt idx="7872">
                  <c:v>0</c:v>
                </c:pt>
                <c:pt idx="7873">
                  <c:v>0</c:v>
                </c:pt>
                <c:pt idx="7874">
                  <c:v>0</c:v>
                </c:pt>
                <c:pt idx="7875">
                  <c:v>8.3597604170790873E-2</c:v>
                </c:pt>
                <c:pt idx="7876">
                  <c:v>0</c:v>
                </c:pt>
                <c:pt idx="7877">
                  <c:v>0.14433332176122349</c:v>
                </c:pt>
                <c:pt idx="7878">
                  <c:v>0.16110898147599073</c:v>
                </c:pt>
                <c:pt idx="7879">
                  <c:v>0.22628444444126217</c:v>
                </c:pt>
                <c:pt idx="7880">
                  <c:v>0.19308445601927815</c:v>
                </c:pt>
                <c:pt idx="7881">
                  <c:v>0</c:v>
                </c:pt>
                <c:pt idx="7882">
                  <c:v>0</c:v>
                </c:pt>
                <c:pt idx="7883">
                  <c:v>0</c:v>
                </c:pt>
                <c:pt idx="7884">
                  <c:v>8.8844039353716653E-2</c:v>
                </c:pt>
                <c:pt idx="7885">
                  <c:v>7.1210949070518836E-2</c:v>
                </c:pt>
                <c:pt idx="7886">
                  <c:v>0</c:v>
                </c:pt>
                <c:pt idx="7887">
                  <c:v>0</c:v>
                </c:pt>
                <c:pt idx="7888">
                  <c:v>0</c:v>
                </c:pt>
                <c:pt idx="7889">
                  <c:v>0</c:v>
                </c:pt>
                <c:pt idx="7890">
                  <c:v>7.8419675926852506E-2</c:v>
                </c:pt>
                <c:pt idx="7891">
                  <c:v>0</c:v>
                </c:pt>
                <c:pt idx="7892">
                  <c:v>9.0352372688357718E-2</c:v>
                </c:pt>
                <c:pt idx="7893">
                  <c:v>0</c:v>
                </c:pt>
                <c:pt idx="7894">
                  <c:v>0</c:v>
                </c:pt>
                <c:pt idx="7895">
                  <c:v>8.3165902782639023E-2</c:v>
                </c:pt>
                <c:pt idx="7896">
                  <c:v>0.13677674768405268</c:v>
                </c:pt>
                <c:pt idx="7897">
                  <c:v>0.18274032406770857</c:v>
                </c:pt>
                <c:pt idx="7898">
                  <c:v>0.25868605323921656</c:v>
                </c:pt>
                <c:pt idx="7899">
                  <c:v>0</c:v>
                </c:pt>
                <c:pt idx="7900">
                  <c:v>0</c:v>
                </c:pt>
                <c:pt idx="7901">
                  <c:v>0</c:v>
                </c:pt>
                <c:pt idx="7902">
                  <c:v>0.14791555555711966</c:v>
                </c:pt>
                <c:pt idx="7903">
                  <c:v>0</c:v>
                </c:pt>
                <c:pt idx="7904">
                  <c:v>0</c:v>
                </c:pt>
                <c:pt idx="7905">
                  <c:v>0</c:v>
                </c:pt>
                <c:pt idx="7906">
                  <c:v>0</c:v>
                </c:pt>
                <c:pt idx="7907">
                  <c:v>0</c:v>
                </c:pt>
                <c:pt idx="7908">
                  <c:v>0</c:v>
                </c:pt>
                <c:pt idx="7909">
                  <c:v>0</c:v>
                </c:pt>
                <c:pt idx="7910">
                  <c:v>0</c:v>
                </c:pt>
                <c:pt idx="7911">
                  <c:v>8.0063611108926125E-2</c:v>
                </c:pt>
                <c:pt idx="7912">
                  <c:v>0</c:v>
                </c:pt>
                <c:pt idx="7913">
                  <c:v>0</c:v>
                </c:pt>
                <c:pt idx="7914">
                  <c:v>0</c:v>
                </c:pt>
                <c:pt idx="7915">
                  <c:v>8.2296203705482185E-2</c:v>
                </c:pt>
                <c:pt idx="7916">
                  <c:v>0</c:v>
                </c:pt>
                <c:pt idx="7917">
                  <c:v>0</c:v>
                </c:pt>
                <c:pt idx="7918">
                  <c:v>8.4586157405283302E-2</c:v>
                </c:pt>
                <c:pt idx="7919">
                  <c:v>0</c:v>
                </c:pt>
                <c:pt idx="7920">
                  <c:v>0</c:v>
                </c:pt>
                <c:pt idx="7921">
                  <c:v>0.14027586805605097</c:v>
                </c:pt>
                <c:pt idx="7922">
                  <c:v>0</c:v>
                </c:pt>
                <c:pt idx="7923">
                  <c:v>0</c:v>
                </c:pt>
                <c:pt idx="7924">
                  <c:v>0</c:v>
                </c:pt>
                <c:pt idx="7925">
                  <c:v>9.3119791665230878E-2</c:v>
                </c:pt>
                <c:pt idx="7926">
                  <c:v>0</c:v>
                </c:pt>
                <c:pt idx="7927">
                  <c:v>0</c:v>
                </c:pt>
                <c:pt idx="7928">
                  <c:v>8.7823032401502132E-2</c:v>
                </c:pt>
                <c:pt idx="7929">
                  <c:v>0</c:v>
                </c:pt>
                <c:pt idx="7930">
                  <c:v>3.7030605324034696</c:v>
                </c:pt>
                <c:pt idx="7931">
                  <c:v>0</c:v>
                </c:pt>
                <c:pt idx="7932">
                  <c:v>0</c:v>
                </c:pt>
                <c:pt idx="7933">
                  <c:v>0</c:v>
                </c:pt>
                <c:pt idx="7934">
                  <c:v>0</c:v>
                </c:pt>
                <c:pt idx="7935">
                  <c:v>0</c:v>
                </c:pt>
                <c:pt idx="7936">
                  <c:v>0</c:v>
                </c:pt>
                <c:pt idx="7937">
                  <c:v>0</c:v>
                </c:pt>
                <c:pt idx="7938">
                  <c:v>0</c:v>
                </c:pt>
                <c:pt idx="7939">
                  <c:v>0</c:v>
                </c:pt>
                <c:pt idx="7940">
                  <c:v>0</c:v>
                </c:pt>
                <c:pt idx="7941">
                  <c:v>0.26570804398215842</c:v>
                </c:pt>
                <c:pt idx="7942">
                  <c:v>0</c:v>
                </c:pt>
                <c:pt idx="7943">
                  <c:v>0</c:v>
                </c:pt>
                <c:pt idx="7944">
                  <c:v>8.1335069444321562E-2</c:v>
                </c:pt>
                <c:pt idx="7945">
                  <c:v>8.785039351641899E-2</c:v>
                </c:pt>
                <c:pt idx="7946">
                  <c:v>0.12673984954017214</c:v>
                </c:pt>
                <c:pt idx="7947">
                  <c:v>0.11846250000235159</c:v>
                </c:pt>
                <c:pt idx="7948">
                  <c:v>0.14891809027903946</c:v>
                </c:pt>
                <c:pt idx="7949">
                  <c:v>0</c:v>
                </c:pt>
                <c:pt idx="7950">
                  <c:v>0.14344593750138301</c:v>
                </c:pt>
                <c:pt idx="7951">
                  <c:v>0</c:v>
                </c:pt>
                <c:pt idx="7952">
                  <c:v>0</c:v>
                </c:pt>
                <c:pt idx="7953">
                  <c:v>7.4099097219004761E-2</c:v>
                </c:pt>
                <c:pt idx="7954">
                  <c:v>8.3966574078658596E-2</c:v>
                </c:pt>
                <c:pt idx="7955">
                  <c:v>8.3120914350729436E-2</c:v>
                </c:pt>
                <c:pt idx="7956">
                  <c:v>9.2711805555154569E-2</c:v>
                </c:pt>
                <c:pt idx="7957">
                  <c:v>8.8350381942291278E-2</c:v>
                </c:pt>
                <c:pt idx="7958">
                  <c:v>0</c:v>
                </c:pt>
                <c:pt idx="7959">
                  <c:v>0</c:v>
                </c:pt>
                <c:pt idx="7960">
                  <c:v>0.15120526620739838</c:v>
                </c:pt>
                <c:pt idx="7961">
                  <c:v>0.16509384259552462</c:v>
                </c:pt>
                <c:pt idx="7962">
                  <c:v>0.16557726851897314</c:v>
                </c:pt>
                <c:pt idx="7963">
                  <c:v>0.19091335648408858</c:v>
                </c:pt>
                <c:pt idx="7964">
                  <c:v>0.17560693286941387</c:v>
                </c:pt>
                <c:pt idx="7965">
                  <c:v>0</c:v>
                </c:pt>
                <c:pt idx="7966">
                  <c:v>0.10721657407702878</c:v>
                </c:pt>
                <c:pt idx="7967">
                  <c:v>0</c:v>
                </c:pt>
                <c:pt idx="7968">
                  <c:v>0.11302771991176996</c:v>
                </c:pt>
                <c:pt idx="7969">
                  <c:v>0.14506839120440418</c:v>
                </c:pt>
                <c:pt idx="7970">
                  <c:v>9.1254143517289776E-2</c:v>
                </c:pt>
                <c:pt idx="7971">
                  <c:v>0.12576612268458121</c:v>
                </c:pt>
                <c:pt idx="7972">
                  <c:v>0.17148407407512423</c:v>
                </c:pt>
                <c:pt idx="7973">
                  <c:v>0</c:v>
                </c:pt>
                <c:pt idx="7974">
                  <c:v>0</c:v>
                </c:pt>
                <c:pt idx="7975">
                  <c:v>0.22380212962889345</c:v>
                </c:pt>
                <c:pt idx="7976">
                  <c:v>0.27212356482050382</c:v>
                </c:pt>
                <c:pt idx="7977">
                  <c:v>0.25413724537065718</c:v>
                </c:pt>
                <c:pt idx="7978">
                  <c:v>0.27846501157182502</c:v>
                </c:pt>
                <c:pt idx="7979">
                  <c:v>0.19832874999701744</c:v>
                </c:pt>
                <c:pt idx="7980">
                  <c:v>0.19754557870328426</c:v>
                </c:pt>
                <c:pt idx="7981">
                  <c:v>0</c:v>
                </c:pt>
                <c:pt idx="7982">
                  <c:v>0.1581708911980968</c:v>
                </c:pt>
                <c:pt idx="7983">
                  <c:v>8.8072847225703299E-2</c:v>
                </c:pt>
                <c:pt idx="7984">
                  <c:v>0</c:v>
                </c:pt>
                <c:pt idx="7985">
                  <c:v>0</c:v>
                </c:pt>
                <c:pt idx="7986">
                  <c:v>8.3742511575110257E-2</c:v>
                </c:pt>
                <c:pt idx="7987">
                  <c:v>0.17348494212637888</c:v>
                </c:pt>
                <c:pt idx="7988">
                  <c:v>0.14343543981522089</c:v>
                </c:pt>
                <c:pt idx="7989">
                  <c:v>8.4582951385527849E-2</c:v>
                </c:pt>
                <c:pt idx="7990">
                  <c:v>0.10956431712838821</c:v>
                </c:pt>
                <c:pt idx="7991">
                  <c:v>8.871521991386544E-2</c:v>
                </c:pt>
                <c:pt idx="7992">
                  <c:v>8.0894039354461711E-2</c:v>
                </c:pt>
                <c:pt idx="7993">
                  <c:v>0.14630856481380761</c:v>
                </c:pt>
                <c:pt idx="7994">
                  <c:v>8.7606932873313781E-2</c:v>
                </c:pt>
                <c:pt idx="7995">
                  <c:v>0.11427429397735978</c:v>
                </c:pt>
                <c:pt idx="7996">
                  <c:v>0</c:v>
                </c:pt>
                <c:pt idx="7997">
                  <c:v>0.14881320601853076</c:v>
                </c:pt>
                <c:pt idx="7998">
                  <c:v>0.15871973380126292</c:v>
                </c:pt>
                <c:pt idx="7999">
                  <c:v>0</c:v>
                </c:pt>
                <c:pt idx="8000">
                  <c:v>0.20351130786730209</c:v>
                </c:pt>
                <c:pt idx="8001">
                  <c:v>0</c:v>
                </c:pt>
                <c:pt idx="8002">
                  <c:v>9.7116620367160067E-2</c:v>
                </c:pt>
                <c:pt idx="8003">
                  <c:v>9.9560763890622184E-2</c:v>
                </c:pt>
                <c:pt idx="8004">
                  <c:v>8.5649525462940801E-2</c:v>
                </c:pt>
                <c:pt idx="8005">
                  <c:v>0</c:v>
                </c:pt>
                <c:pt idx="8006">
                  <c:v>0</c:v>
                </c:pt>
                <c:pt idx="8007">
                  <c:v>0</c:v>
                </c:pt>
                <c:pt idx="8008">
                  <c:v>0</c:v>
                </c:pt>
                <c:pt idx="8009">
                  <c:v>8.678751158004161E-2</c:v>
                </c:pt>
                <c:pt idx="8010">
                  <c:v>0</c:v>
                </c:pt>
                <c:pt idx="8011">
                  <c:v>0</c:v>
                </c:pt>
                <c:pt idx="8012">
                  <c:v>0</c:v>
                </c:pt>
                <c:pt idx="8013">
                  <c:v>0</c:v>
                </c:pt>
                <c:pt idx="8014">
                  <c:v>0</c:v>
                </c:pt>
                <c:pt idx="8015">
                  <c:v>0</c:v>
                </c:pt>
                <c:pt idx="8016">
                  <c:v>0.11808244213170838</c:v>
                </c:pt>
                <c:pt idx="8017">
                  <c:v>0.17915116898075212</c:v>
                </c:pt>
                <c:pt idx="8018">
                  <c:v>0</c:v>
                </c:pt>
                <c:pt idx="8019">
                  <c:v>0.16810187500232132</c:v>
                </c:pt>
                <c:pt idx="8020">
                  <c:v>0</c:v>
                </c:pt>
                <c:pt idx="8021">
                  <c:v>1.0736336458285223</c:v>
                </c:pt>
                <c:pt idx="8022">
                  <c:v>0</c:v>
                </c:pt>
                <c:pt idx="8023">
                  <c:v>0</c:v>
                </c:pt>
                <c:pt idx="8024">
                  <c:v>0</c:v>
                </c:pt>
                <c:pt idx="8025">
                  <c:v>0</c:v>
                </c:pt>
                <c:pt idx="8026">
                  <c:v>0</c:v>
                </c:pt>
                <c:pt idx="8027">
                  <c:v>0</c:v>
                </c:pt>
                <c:pt idx="8028">
                  <c:v>0</c:v>
                </c:pt>
                <c:pt idx="8029">
                  <c:v>0</c:v>
                </c:pt>
                <c:pt idx="8030">
                  <c:v>0</c:v>
                </c:pt>
                <c:pt idx="8031">
                  <c:v>0</c:v>
                </c:pt>
                <c:pt idx="8032">
                  <c:v>0</c:v>
                </c:pt>
                <c:pt idx="8033">
                  <c:v>0</c:v>
                </c:pt>
                <c:pt idx="8034">
                  <c:v>0</c:v>
                </c:pt>
                <c:pt idx="8035">
                  <c:v>0</c:v>
                </c:pt>
                <c:pt idx="8036">
                  <c:v>0</c:v>
                </c:pt>
                <c:pt idx="8037">
                  <c:v>0</c:v>
                </c:pt>
                <c:pt idx="8038">
                  <c:v>0</c:v>
                </c:pt>
                <c:pt idx="8039">
                  <c:v>0</c:v>
                </c:pt>
                <c:pt idx="8040">
                  <c:v>0</c:v>
                </c:pt>
                <c:pt idx="8041">
                  <c:v>0</c:v>
                </c:pt>
                <c:pt idx="8042">
                  <c:v>0</c:v>
                </c:pt>
                <c:pt idx="8043">
                  <c:v>0</c:v>
                </c:pt>
                <c:pt idx="8044">
                  <c:v>0</c:v>
                </c:pt>
                <c:pt idx="8045">
                  <c:v>0</c:v>
                </c:pt>
                <c:pt idx="8046">
                  <c:v>0</c:v>
                </c:pt>
                <c:pt idx="8047">
                  <c:v>0</c:v>
                </c:pt>
                <c:pt idx="8048">
                  <c:v>0</c:v>
                </c:pt>
                <c:pt idx="8049">
                  <c:v>0</c:v>
                </c:pt>
                <c:pt idx="8050">
                  <c:v>0</c:v>
                </c:pt>
                <c:pt idx="8051">
                  <c:v>0</c:v>
                </c:pt>
                <c:pt idx="8052">
                  <c:v>0</c:v>
                </c:pt>
                <c:pt idx="8053">
                  <c:v>0</c:v>
                </c:pt>
                <c:pt idx="8054">
                  <c:v>0.67893015046138316</c:v>
                </c:pt>
                <c:pt idx="8055">
                  <c:v>0.32386496527760755</c:v>
                </c:pt>
                <c:pt idx="8056">
                  <c:v>0</c:v>
                </c:pt>
                <c:pt idx="8057">
                  <c:v>0.26900179398217006</c:v>
                </c:pt>
                <c:pt idx="8058">
                  <c:v>0</c:v>
                </c:pt>
                <c:pt idx="8059">
                  <c:v>0</c:v>
                </c:pt>
                <c:pt idx="8060">
                  <c:v>0.99245390046417015</c:v>
                </c:pt>
                <c:pt idx="8061">
                  <c:v>0</c:v>
                </c:pt>
                <c:pt idx="8062">
                  <c:v>0</c:v>
                </c:pt>
                <c:pt idx="8063">
                  <c:v>0</c:v>
                </c:pt>
                <c:pt idx="8064">
                  <c:v>0</c:v>
                </c:pt>
                <c:pt idx="8065">
                  <c:v>9.8736168976756744E-2</c:v>
                </c:pt>
                <c:pt idx="8066">
                  <c:v>0</c:v>
                </c:pt>
                <c:pt idx="8067">
                  <c:v>0</c:v>
                </c:pt>
                <c:pt idx="8068">
                  <c:v>0.11172414351312909</c:v>
                </c:pt>
                <c:pt idx="8069">
                  <c:v>0.11523677083459916</c:v>
                </c:pt>
                <c:pt idx="8070">
                  <c:v>0.17485984953964362</c:v>
                </c:pt>
                <c:pt idx="8071">
                  <c:v>0.16040303240879439</c:v>
                </c:pt>
                <c:pt idx="8072">
                  <c:v>0</c:v>
                </c:pt>
                <c:pt idx="8073">
                  <c:v>8.5923599537636619E-2</c:v>
                </c:pt>
                <c:pt idx="8074">
                  <c:v>8.7945451385166962E-2</c:v>
                </c:pt>
                <c:pt idx="8075">
                  <c:v>0.14153222222375916</c:v>
                </c:pt>
                <c:pt idx="8076">
                  <c:v>0</c:v>
                </c:pt>
                <c:pt idx="8077">
                  <c:v>0</c:v>
                </c:pt>
                <c:pt idx="8078">
                  <c:v>8.1530405092053115E-2</c:v>
                </c:pt>
                <c:pt idx="8079">
                  <c:v>0.10537553241010755</c:v>
                </c:pt>
                <c:pt idx="8080">
                  <c:v>0</c:v>
                </c:pt>
                <c:pt idx="8081">
                  <c:v>0</c:v>
                </c:pt>
                <c:pt idx="8082">
                  <c:v>7.770082175557036E-2</c:v>
                </c:pt>
                <c:pt idx="8083">
                  <c:v>0.14695331018447177</c:v>
                </c:pt>
                <c:pt idx="8084">
                  <c:v>0</c:v>
                </c:pt>
                <c:pt idx="8085">
                  <c:v>8.6374652775702998E-2</c:v>
                </c:pt>
                <c:pt idx="8086">
                  <c:v>0.31764483795996057</c:v>
                </c:pt>
                <c:pt idx="8087">
                  <c:v>0</c:v>
                </c:pt>
                <c:pt idx="8088">
                  <c:v>0</c:v>
                </c:pt>
                <c:pt idx="8089">
                  <c:v>0</c:v>
                </c:pt>
                <c:pt idx="8090">
                  <c:v>0.5991034027756541</c:v>
                </c:pt>
                <c:pt idx="8091">
                  <c:v>0</c:v>
                </c:pt>
                <c:pt idx="8092">
                  <c:v>0</c:v>
                </c:pt>
                <c:pt idx="8093">
                  <c:v>0.30431530092755565</c:v>
                </c:pt>
                <c:pt idx="8094">
                  <c:v>0.31386328703956679</c:v>
                </c:pt>
                <c:pt idx="8095">
                  <c:v>0</c:v>
                </c:pt>
                <c:pt idx="8096">
                  <c:v>0</c:v>
                </c:pt>
                <c:pt idx="8097">
                  <c:v>0.21741322916932404</c:v>
                </c:pt>
                <c:pt idx="8098">
                  <c:v>0.17988974537729518</c:v>
                </c:pt>
                <c:pt idx="8099">
                  <c:v>0.14630988425778924</c:v>
                </c:pt>
                <c:pt idx="8100">
                  <c:v>0.17441954860987607</c:v>
                </c:pt>
                <c:pt idx="8101">
                  <c:v>0.15395799768157303</c:v>
                </c:pt>
                <c:pt idx="8102">
                  <c:v>0.10018880787538365</c:v>
                </c:pt>
                <c:pt idx="8103">
                  <c:v>0.1227165277741733</c:v>
                </c:pt>
                <c:pt idx="8104">
                  <c:v>0</c:v>
                </c:pt>
                <c:pt idx="8105">
                  <c:v>0.1552139930499834</c:v>
                </c:pt>
                <c:pt idx="8106">
                  <c:v>0.15476437500183238</c:v>
                </c:pt>
                <c:pt idx="8107">
                  <c:v>0</c:v>
                </c:pt>
                <c:pt idx="8108">
                  <c:v>0</c:v>
                </c:pt>
                <c:pt idx="8109">
                  <c:v>0</c:v>
                </c:pt>
                <c:pt idx="8110">
                  <c:v>0</c:v>
                </c:pt>
                <c:pt idx="8111">
                  <c:v>0</c:v>
                </c:pt>
                <c:pt idx="8112">
                  <c:v>0</c:v>
                </c:pt>
                <c:pt idx="8113">
                  <c:v>0</c:v>
                </c:pt>
                <c:pt idx="8114">
                  <c:v>0</c:v>
                </c:pt>
                <c:pt idx="8115">
                  <c:v>0</c:v>
                </c:pt>
                <c:pt idx="8116">
                  <c:v>0</c:v>
                </c:pt>
                <c:pt idx="8117">
                  <c:v>0</c:v>
                </c:pt>
                <c:pt idx="8118">
                  <c:v>0</c:v>
                </c:pt>
                <c:pt idx="8119">
                  <c:v>0</c:v>
                </c:pt>
                <c:pt idx="8120">
                  <c:v>0</c:v>
                </c:pt>
                <c:pt idx="8121">
                  <c:v>0</c:v>
                </c:pt>
                <c:pt idx="8122">
                  <c:v>0</c:v>
                </c:pt>
                <c:pt idx="8123">
                  <c:v>0</c:v>
                </c:pt>
                <c:pt idx="8124">
                  <c:v>0</c:v>
                </c:pt>
                <c:pt idx="8125">
                  <c:v>0</c:v>
                </c:pt>
                <c:pt idx="8126">
                  <c:v>0</c:v>
                </c:pt>
                <c:pt idx="8127">
                  <c:v>0.75817399305378785</c:v>
                </c:pt>
                <c:pt idx="8128">
                  <c:v>0</c:v>
                </c:pt>
                <c:pt idx="8129">
                  <c:v>0</c:v>
                </c:pt>
                <c:pt idx="8130">
                  <c:v>0</c:v>
                </c:pt>
                <c:pt idx="8131">
                  <c:v>0</c:v>
                </c:pt>
                <c:pt idx="8132">
                  <c:v>0</c:v>
                </c:pt>
                <c:pt idx="8133">
                  <c:v>0</c:v>
                </c:pt>
                <c:pt idx="8134">
                  <c:v>0</c:v>
                </c:pt>
                <c:pt idx="8135">
                  <c:v>0</c:v>
                </c:pt>
                <c:pt idx="8136">
                  <c:v>0</c:v>
                </c:pt>
                <c:pt idx="8137">
                  <c:v>0</c:v>
                </c:pt>
                <c:pt idx="8138">
                  <c:v>0</c:v>
                </c:pt>
                <c:pt idx="8139">
                  <c:v>0</c:v>
                </c:pt>
                <c:pt idx="8140">
                  <c:v>0</c:v>
                </c:pt>
                <c:pt idx="8141">
                  <c:v>0</c:v>
                </c:pt>
                <c:pt idx="8142">
                  <c:v>0</c:v>
                </c:pt>
                <c:pt idx="8143">
                  <c:v>0</c:v>
                </c:pt>
                <c:pt idx="8144">
                  <c:v>0</c:v>
                </c:pt>
                <c:pt idx="8145">
                  <c:v>0</c:v>
                </c:pt>
                <c:pt idx="8146">
                  <c:v>0</c:v>
                </c:pt>
                <c:pt idx="8147">
                  <c:v>0</c:v>
                </c:pt>
                <c:pt idx="8148">
                  <c:v>0</c:v>
                </c:pt>
                <c:pt idx="8149">
                  <c:v>0</c:v>
                </c:pt>
                <c:pt idx="8150">
                  <c:v>0</c:v>
                </c:pt>
                <c:pt idx="8151">
                  <c:v>0</c:v>
                </c:pt>
                <c:pt idx="8152">
                  <c:v>0</c:v>
                </c:pt>
                <c:pt idx="8153">
                  <c:v>0</c:v>
                </c:pt>
                <c:pt idx="8154">
                  <c:v>0.81764197916345438</c:v>
                </c:pt>
                <c:pt idx="8155">
                  <c:v>0</c:v>
                </c:pt>
                <c:pt idx="8156">
                  <c:v>0</c:v>
                </c:pt>
                <c:pt idx="8157">
                  <c:v>0</c:v>
                </c:pt>
                <c:pt idx="8158">
                  <c:v>0</c:v>
                </c:pt>
                <c:pt idx="8159">
                  <c:v>0</c:v>
                </c:pt>
                <c:pt idx="8160">
                  <c:v>0</c:v>
                </c:pt>
                <c:pt idx="8161">
                  <c:v>0</c:v>
                </c:pt>
                <c:pt idx="8162">
                  <c:v>0</c:v>
                </c:pt>
                <c:pt idx="8163">
                  <c:v>0</c:v>
                </c:pt>
                <c:pt idx="8164">
                  <c:v>0.5794676851874101</c:v>
                </c:pt>
                <c:pt idx="8165">
                  <c:v>0.30107215278258082</c:v>
                </c:pt>
                <c:pt idx="8166">
                  <c:v>0</c:v>
                </c:pt>
                <c:pt idx="8167">
                  <c:v>0</c:v>
                </c:pt>
                <c:pt idx="8168">
                  <c:v>0</c:v>
                </c:pt>
                <c:pt idx="8169">
                  <c:v>0</c:v>
                </c:pt>
                <c:pt idx="8170">
                  <c:v>0</c:v>
                </c:pt>
                <c:pt idx="8171">
                  <c:v>0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0</c:v>
                </c:pt>
                <c:pt idx="8176">
                  <c:v>0</c:v>
                </c:pt>
                <c:pt idx="8177">
                  <c:v>0</c:v>
                </c:pt>
                <c:pt idx="8178">
                  <c:v>0</c:v>
                </c:pt>
                <c:pt idx="8179">
                  <c:v>0</c:v>
                </c:pt>
                <c:pt idx="8180">
                  <c:v>0</c:v>
                </c:pt>
                <c:pt idx="8181">
                  <c:v>0</c:v>
                </c:pt>
                <c:pt idx="8182">
                  <c:v>0</c:v>
                </c:pt>
                <c:pt idx="8183">
                  <c:v>0</c:v>
                </c:pt>
                <c:pt idx="8184">
                  <c:v>0</c:v>
                </c:pt>
                <c:pt idx="8185">
                  <c:v>0.50339473380154232</c:v>
                </c:pt>
                <c:pt idx="8186">
                  <c:v>0</c:v>
                </c:pt>
                <c:pt idx="8187">
                  <c:v>0</c:v>
                </c:pt>
                <c:pt idx="8188">
                  <c:v>0</c:v>
                </c:pt>
                <c:pt idx="8189">
                  <c:v>0</c:v>
                </c:pt>
                <c:pt idx="8190">
                  <c:v>0</c:v>
                </c:pt>
                <c:pt idx="8191">
                  <c:v>0</c:v>
                </c:pt>
                <c:pt idx="8192">
                  <c:v>0</c:v>
                </c:pt>
                <c:pt idx="8193">
                  <c:v>0</c:v>
                </c:pt>
                <c:pt idx="8194">
                  <c:v>0</c:v>
                </c:pt>
                <c:pt idx="8195">
                  <c:v>0</c:v>
                </c:pt>
                <c:pt idx="8196">
                  <c:v>0</c:v>
                </c:pt>
                <c:pt idx="8197">
                  <c:v>0.86287425926275318</c:v>
                </c:pt>
                <c:pt idx="8198">
                  <c:v>0</c:v>
                </c:pt>
                <c:pt idx="8199">
                  <c:v>0.44207958333572606</c:v>
                </c:pt>
                <c:pt idx="8200">
                  <c:v>0</c:v>
                </c:pt>
                <c:pt idx="8201">
                  <c:v>0.14770265046536224</c:v>
                </c:pt>
                <c:pt idx="8202">
                  <c:v>0</c:v>
                </c:pt>
                <c:pt idx="8203">
                  <c:v>0</c:v>
                </c:pt>
                <c:pt idx="8204">
                  <c:v>0.14616799767827615</c:v>
                </c:pt>
                <c:pt idx="8205">
                  <c:v>0</c:v>
                </c:pt>
                <c:pt idx="8206">
                  <c:v>0</c:v>
                </c:pt>
                <c:pt idx="8207">
                  <c:v>0.14526922453660518</c:v>
                </c:pt>
                <c:pt idx="8208">
                  <c:v>8.062325231730938E-2</c:v>
                </c:pt>
                <c:pt idx="8209">
                  <c:v>0.15306131944089429</c:v>
                </c:pt>
                <c:pt idx="8210">
                  <c:v>0.15227247685106704</c:v>
                </c:pt>
                <c:pt idx="8211">
                  <c:v>0</c:v>
                </c:pt>
                <c:pt idx="8212">
                  <c:v>8.0229375002090819E-2</c:v>
                </c:pt>
                <c:pt idx="8213">
                  <c:v>0.10761476852349006</c:v>
                </c:pt>
                <c:pt idx="8214">
                  <c:v>0</c:v>
                </c:pt>
                <c:pt idx="8215">
                  <c:v>0</c:v>
                </c:pt>
                <c:pt idx="8216">
                  <c:v>0.27505641203606501</c:v>
                </c:pt>
                <c:pt idx="8217">
                  <c:v>0</c:v>
                </c:pt>
                <c:pt idx="8218">
                  <c:v>0</c:v>
                </c:pt>
                <c:pt idx="8219">
                  <c:v>0</c:v>
                </c:pt>
                <c:pt idx="8220">
                  <c:v>0</c:v>
                </c:pt>
                <c:pt idx="8221">
                  <c:v>0</c:v>
                </c:pt>
                <c:pt idx="8222">
                  <c:v>0.24445914351963438</c:v>
                </c:pt>
                <c:pt idx="8223">
                  <c:v>0</c:v>
                </c:pt>
                <c:pt idx="8224">
                  <c:v>0</c:v>
                </c:pt>
                <c:pt idx="8225">
                  <c:v>0</c:v>
                </c:pt>
                <c:pt idx="8226">
                  <c:v>0</c:v>
                </c:pt>
                <c:pt idx="8227">
                  <c:v>0</c:v>
                </c:pt>
                <c:pt idx="8228">
                  <c:v>0</c:v>
                </c:pt>
                <c:pt idx="8229">
                  <c:v>0</c:v>
                </c:pt>
                <c:pt idx="8230">
                  <c:v>0</c:v>
                </c:pt>
                <c:pt idx="8231">
                  <c:v>0</c:v>
                </c:pt>
                <c:pt idx="8232">
                  <c:v>0</c:v>
                </c:pt>
                <c:pt idx="8233">
                  <c:v>0</c:v>
                </c:pt>
                <c:pt idx="8234">
                  <c:v>0</c:v>
                </c:pt>
                <c:pt idx="8235">
                  <c:v>0</c:v>
                </c:pt>
                <c:pt idx="8236">
                  <c:v>0</c:v>
                </c:pt>
                <c:pt idx="8237">
                  <c:v>0</c:v>
                </c:pt>
                <c:pt idx="8238">
                  <c:v>0</c:v>
                </c:pt>
                <c:pt idx="8239">
                  <c:v>0.16000753472326323</c:v>
                </c:pt>
                <c:pt idx="8240">
                  <c:v>0</c:v>
                </c:pt>
                <c:pt idx="8241">
                  <c:v>0</c:v>
                </c:pt>
                <c:pt idx="8242">
                  <c:v>0</c:v>
                </c:pt>
                <c:pt idx="8243">
                  <c:v>0</c:v>
                </c:pt>
                <c:pt idx="8244">
                  <c:v>0</c:v>
                </c:pt>
                <c:pt idx="8245">
                  <c:v>0</c:v>
                </c:pt>
                <c:pt idx="8246">
                  <c:v>0</c:v>
                </c:pt>
                <c:pt idx="8247">
                  <c:v>0</c:v>
                </c:pt>
                <c:pt idx="8248">
                  <c:v>0</c:v>
                </c:pt>
                <c:pt idx="8249">
                  <c:v>0.19694869212980848</c:v>
                </c:pt>
                <c:pt idx="8250">
                  <c:v>6.9696950925936108</c:v>
                </c:pt>
                <c:pt idx="8251">
                  <c:v>0.18918218750332016</c:v>
                </c:pt>
                <c:pt idx="8252">
                  <c:v>0</c:v>
                </c:pt>
                <c:pt idx="8253">
                  <c:v>0</c:v>
                </c:pt>
                <c:pt idx="8254">
                  <c:v>0</c:v>
                </c:pt>
                <c:pt idx="8255">
                  <c:v>0</c:v>
                </c:pt>
                <c:pt idx="8256">
                  <c:v>0</c:v>
                </c:pt>
                <c:pt idx="8257">
                  <c:v>0</c:v>
                </c:pt>
                <c:pt idx="8258">
                  <c:v>0</c:v>
                </c:pt>
                <c:pt idx="8259">
                  <c:v>8.6578923612250946E-2</c:v>
                </c:pt>
                <c:pt idx="8260">
                  <c:v>8.5321921294962522E-2</c:v>
                </c:pt>
                <c:pt idx="8261">
                  <c:v>0</c:v>
                </c:pt>
                <c:pt idx="8262">
                  <c:v>0</c:v>
                </c:pt>
                <c:pt idx="8263">
                  <c:v>0</c:v>
                </c:pt>
                <c:pt idx="8264">
                  <c:v>0</c:v>
                </c:pt>
                <c:pt idx="8265">
                  <c:v>0</c:v>
                </c:pt>
                <c:pt idx="8266">
                  <c:v>0</c:v>
                </c:pt>
                <c:pt idx="8267">
                  <c:v>0</c:v>
                </c:pt>
                <c:pt idx="8268">
                  <c:v>0</c:v>
                </c:pt>
                <c:pt idx="8269">
                  <c:v>0</c:v>
                </c:pt>
                <c:pt idx="8270">
                  <c:v>0</c:v>
                </c:pt>
                <c:pt idx="8271">
                  <c:v>9.6925868056132458E-2</c:v>
                </c:pt>
                <c:pt idx="8272">
                  <c:v>0</c:v>
                </c:pt>
                <c:pt idx="8273">
                  <c:v>0.14798765046725748</c:v>
                </c:pt>
                <c:pt idx="8274">
                  <c:v>8.9779733796603978E-2</c:v>
                </c:pt>
                <c:pt idx="8275">
                  <c:v>0</c:v>
                </c:pt>
                <c:pt idx="8276">
                  <c:v>0</c:v>
                </c:pt>
                <c:pt idx="8277">
                  <c:v>0</c:v>
                </c:pt>
                <c:pt idx="8278">
                  <c:v>0</c:v>
                </c:pt>
                <c:pt idx="8279">
                  <c:v>0</c:v>
                </c:pt>
                <c:pt idx="8280">
                  <c:v>0</c:v>
                </c:pt>
                <c:pt idx="8281">
                  <c:v>0</c:v>
                </c:pt>
                <c:pt idx="8282">
                  <c:v>0.11806430555589031</c:v>
                </c:pt>
                <c:pt idx="8283">
                  <c:v>0</c:v>
                </c:pt>
                <c:pt idx="8284">
                  <c:v>0.1934796643545269</c:v>
                </c:pt>
                <c:pt idx="8285">
                  <c:v>0</c:v>
                </c:pt>
                <c:pt idx="8286">
                  <c:v>0.15742119213246042</c:v>
                </c:pt>
                <c:pt idx="8287">
                  <c:v>0</c:v>
                </c:pt>
                <c:pt idx="8288">
                  <c:v>0</c:v>
                </c:pt>
                <c:pt idx="8289">
                  <c:v>0.19864111110655358</c:v>
                </c:pt>
                <c:pt idx="8290">
                  <c:v>0</c:v>
                </c:pt>
                <c:pt idx="8291">
                  <c:v>0</c:v>
                </c:pt>
                <c:pt idx="8292">
                  <c:v>0</c:v>
                </c:pt>
                <c:pt idx="8293">
                  <c:v>0</c:v>
                </c:pt>
                <c:pt idx="8294">
                  <c:v>0</c:v>
                </c:pt>
                <c:pt idx="8295">
                  <c:v>0</c:v>
                </c:pt>
                <c:pt idx="8296">
                  <c:v>0.18927049768535653</c:v>
                </c:pt>
                <c:pt idx="8297">
                  <c:v>0</c:v>
                </c:pt>
                <c:pt idx="8298">
                  <c:v>0.17761797453567851</c:v>
                </c:pt>
                <c:pt idx="8299">
                  <c:v>0</c:v>
                </c:pt>
                <c:pt idx="8300">
                  <c:v>0</c:v>
                </c:pt>
                <c:pt idx="8301">
                  <c:v>0</c:v>
                </c:pt>
                <c:pt idx="8302">
                  <c:v>0</c:v>
                </c:pt>
                <c:pt idx="8303">
                  <c:v>0</c:v>
                </c:pt>
                <c:pt idx="8304">
                  <c:v>0</c:v>
                </c:pt>
                <c:pt idx="8305">
                  <c:v>0</c:v>
                </c:pt>
                <c:pt idx="8306">
                  <c:v>0</c:v>
                </c:pt>
                <c:pt idx="8307">
                  <c:v>0</c:v>
                </c:pt>
                <c:pt idx="8308">
                  <c:v>0</c:v>
                </c:pt>
                <c:pt idx="8309">
                  <c:v>0</c:v>
                </c:pt>
                <c:pt idx="8310">
                  <c:v>0</c:v>
                </c:pt>
                <c:pt idx="8311">
                  <c:v>8.294108796690125E-2</c:v>
                </c:pt>
                <c:pt idx="8312">
                  <c:v>0</c:v>
                </c:pt>
                <c:pt idx="8313">
                  <c:v>8.32790509230108E-2</c:v>
                </c:pt>
                <c:pt idx="8314">
                  <c:v>8.2283078700129408E-2</c:v>
                </c:pt>
                <c:pt idx="8315">
                  <c:v>0</c:v>
                </c:pt>
                <c:pt idx="8316">
                  <c:v>0</c:v>
                </c:pt>
                <c:pt idx="8317">
                  <c:v>0</c:v>
                </c:pt>
                <c:pt idx="8318">
                  <c:v>0</c:v>
                </c:pt>
                <c:pt idx="8319">
                  <c:v>8.3097881943103857E-2</c:v>
                </c:pt>
                <c:pt idx="8320">
                  <c:v>7.720944444736233E-2</c:v>
                </c:pt>
                <c:pt idx="8321">
                  <c:v>0</c:v>
                </c:pt>
                <c:pt idx="8322">
                  <c:v>0.11817884258925915</c:v>
                </c:pt>
                <c:pt idx="8323">
                  <c:v>0.14433700231165858</c:v>
                </c:pt>
                <c:pt idx="8324">
                  <c:v>0</c:v>
                </c:pt>
                <c:pt idx="8325">
                  <c:v>0</c:v>
                </c:pt>
                <c:pt idx="8326">
                  <c:v>0.2100205324095441</c:v>
                </c:pt>
                <c:pt idx="8327">
                  <c:v>0.20710819444502704</c:v>
                </c:pt>
                <c:pt idx="8328">
                  <c:v>0</c:v>
                </c:pt>
                <c:pt idx="8329">
                  <c:v>0</c:v>
                </c:pt>
                <c:pt idx="8330">
                  <c:v>0.11354444444441469</c:v>
                </c:pt>
                <c:pt idx="8331">
                  <c:v>0</c:v>
                </c:pt>
                <c:pt idx="8332">
                  <c:v>0</c:v>
                </c:pt>
                <c:pt idx="8333">
                  <c:v>0</c:v>
                </c:pt>
                <c:pt idx="8334">
                  <c:v>0</c:v>
                </c:pt>
                <c:pt idx="8335">
                  <c:v>0</c:v>
                </c:pt>
                <c:pt idx="8336">
                  <c:v>0</c:v>
                </c:pt>
                <c:pt idx="8337">
                  <c:v>0</c:v>
                </c:pt>
                <c:pt idx="8338">
                  <c:v>0</c:v>
                </c:pt>
                <c:pt idx="8339">
                  <c:v>0</c:v>
                </c:pt>
                <c:pt idx="8340">
                  <c:v>9.1224224539473653E-2</c:v>
                </c:pt>
                <c:pt idx="8341">
                  <c:v>9.02791319458629E-2</c:v>
                </c:pt>
                <c:pt idx="8342">
                  <c:v>8.9753587963059545E-2</c:v>
                </c:pt>
                <c:pt idx="8343">
                  <c:v>0</c:v>
                </c:pt>
                <c:pt idx="8344">
                  <c:v>0.2289592361121322</c:v>
                </c:pt>
                <c:pt idx="8345">
                  <c:v>0.2247644328745082</c:v>
                </c:pt>
                <c:pt idx="8346">
                  <c:v>0</c:v>
                </c:pt>
                <c:pt idx="8347">
                  <c:v>0</c:v>
                </c:pt>
                <c:pt idx="8348">
                  <c:v>0.24216225694544846</c:v>
                </c:pt>
                <c:pt idx="8349">
                  <c:v>0.24528091435058741</c:v>
                </c:pt>
                <c:pt idx="8350">
                  <c:v>0</c:v>
                </c:pt>
                <c:pt idx="8351">
                  <c:v>0</c:v>
                </c:pt>
                <c:pt idx="8352">
                  <c:v>0</c:v>
                </c:pt>
                <c:pt idx="8353">
                  <c:v>0</c:v>
                </c:pt>
                <c:pt idx="8354">
                  <c:v>0.1581852893505129</c:v>
                </c:pt>
                <c:pt idx="8355">
                  <c:v>1.0095873726895661</c:v>
                </c:pt>
                <c:pt idx="8356">
                  <c:v>0.27767228009179235</c:v>
                </c:pt>
                <c:pt idx="8357">
                  <c:v>0</c:v>
                </c:pt>
                <c:pt idx="8358">
                  <c:v>0</c:v>
                </c:pt>
                <c:pt idx="8359">
                  <c:v>9.1172650456428528E-2</c:v>
                </c:pt>
                <c:pt idx="8360">
                  <c:v>8.586033564643003E-2</c:v>
                </c:pt>
                <c:pt idx="8361">
                  <c:v>9.2590787040535361E-2</c:v>
                </c:pt>
                <c:pt idx="8362">
                  <c:v>0</c:v>
                </c:pt>
                <c:pt idx="8363">
                  <c:v>0</c:v>
                </c:pt>
                <c:pt idx="8364">
                  <c:v>0</c:v>
                </c:pt>
                <c:pt idx="8365">
                  <c:v>8.6504050923394971E-2</c:v>
                </c:pt>
                <c:pt idx="8366">
                  <c:v>0</c:v>
                </c:pt>
                <c:pt idx="8367">
                  <c:v>0</c:v>
                </c:pt>
                <c:pt idx="8368">
                  <c:v>0.10045258102036314</c:v>
                </c:pt>
                <c:pt idx="8369">
                  <c:v>0</c:v>
                </c:pt>
                <c:pt idx="8370">
                  <c:v>0.12122493056085659</c:v>
                </c:pt>
                <c:pt idx="8371">
                  <c:v>0</c:v>
                </c:pt>
                <c:pt idx="8372">
                  <c:v>0</c:v>
                </c:pt>
                <c:pt idx="8373">
                  <c:v>0.1759114814849454</c:v>
                </c:pt>
                <c:pt idx="8374">
                  <c:v>0</c:v>
                </c:pt>
                <c:pt idx="8375">
                  <c:v>0.17306274305155966</c:v>
                </c:pt>
                <c:pt idx="8376">
                  <c:v>0</c:v>
                </c:pt>
                <c:pt idx="8377">
                  <c:v>0.13840145833819406</c:v>
                </c:pt>
                <c:pt idx="8378">
                  <c:v>0</c:v>
                </c:pt>
                <c:pt idx="8379">
                  <c:v>7.7912812499562278E-2</c:v>
                </c:pt>
                <c:pt idx="8380">
                  <c:v>0</c:v>
                </c:pt>
                <c:pt idx="8381">
                  <c:v>0</c:v>
                </c:pt>
                <c:pt idx="8382">
                  <c:v>8.5920150464517064E-2</c:v>
                </c:pt>
                <c:pt idx="8383">
                  <c:v>9.0027546291821636E-2</c:v>
                </c:pt>
                <c:pt idx="8384">
                  <c:v>0</c:v>
                </c:pt>
                <c:pt idx="8385">
                  <c:v>0</c:v>
                </c:pt>
                <c:pt idx="8386">
                  <c:v>0</c:v>
                </c:pt>
                <c:pt idx="8387">
                  <c:v>0</c:v>
                </c:pt>
                <c:pt idx="8388">
                  <c:v>0.32502618055877974</c:v>
                </c:pt>
                <c:pt idx="8389">
                  <c:v>8.1189502314373385E-2</c:v>
                </c:pt>
                <c:pt idx="8390">
                  <c:v>0</c:v>
                </c:pt>
                <c:pt idx="8391">
                  <c:v>9.7944074077531695E-2</c:v>
                </c:pt>
                <c:pt idx="8392">
                  <c:v>0.12065739583340473</c:v>
                </c:pt>
                <c:pt idx="8393">
                  <c:v>0</c:v>
                </c:pt>
                <c:pt idx="8394">
                  <c:v>0</c:v>
                </c:pt>
                <c:pt idx="8395">
                  <c:v>0.14285371528239921</c:v>
                </c:pt>
                <c:pt idx="8396">
                  <c:v>0.11266355324187316</c:v>
                </c:pt>
                <c:pt idx="8397">
                  <c:v>0</c:v>
                </c:pt>
                <c:pt idx="8398">
                  <c:v>0</c:v>
                </c:pt>
                <c:pt idx="8399">
                  <c:v>8.7872025462274905E-2</c:v>
                </c:pt>
                <c:pt idx="8400">
                  <c:v>9.6029004635056481E-2</c:v>
                </c:pt>
                <c:pt idx="8401">
                  <c:v>0</c:v>
                </c:pt>
                <c:pt idx="8402">
                  <c:v>0.18511481481255032</c:v>
                </c:pt>
                <c:pt idx="8403">
                  <c:v>0</c:v>
                </c:pt>
                <c:pt idx="8404">
                  <c:v>0</c:v>
                </c:pt>
                <c:pt idx="8405">
                  <c:v>7.8870624995033722E-2</c:v>
                </c:pt>
                <c:pt idx="8406">
                  <c:v>0</c:v>
                </c:pt>
                <c:pt idx="8407">
                  <c:v>0</c:v>
                </c:pt>
                <c:pt idx="8408">
                  <c:v>0</c:v>
                </c:pt>
                <c:pt idx="8409">
                  <c:v>0</c:v>
                </c:pt>
                <c:pt idx="8410">
                  <c:v>8.0913032405078411E-2</c:v>
                </c:pt>
                <c:pt idx="8411">
                  <c:v>0.8636357060240698</c:v>
                </c:pt>
                <c:pt idx="8412">
                  <c:v>6.3713229166751262E-2</c:v>
                </c:pt>
                <c:pt idx="8413">
                  <c:v>8.2495945717600989</c:v>
                </c:pt>
                <c:pt idx="8414">
                  <c:v>0.13902194444381166</c:v>
                </c:pt>
                <c:pt idx="8415">
                  <c:v>7.188903935457347E-2</c:v>
                </c:pt>
                <c:pt idx="8416">
                  <c:v>8.1776296297903173E-2</c:v>
                </c:pt>
                <c:pt idx="8417">
                  <c:v>7.3391331017774064E-2</c:v>
                </c:pt>
                <c:pt idx="8418">
                  <c:v>0</c:v>
                </c:pt>
                <c:pt idx="8419">
                  <c:v>8.6247824074234813E-2</c:v>
                </c:pt>
                <c:pt idx="8420">
                  <c:v>0</c:v>
                </c:pt>
                <c:pt idx="8421">
                  <c:v>7.5749259260192048E-2</c:v>
                </c:pt>
                <c:pt idx="8422">
                  <c:v>8.6363310183514841E-2</c:v>
                </c:pt>
                <c:pt idx="8423">
                  <c:v>0</c:v>
                </c:pt>
                <c:pt idx="8424">
                  <c:v>6.4951134256261867E-2</c:v>
                </c:pt>
                <c:pt idx="8425">
                  <c:v>0.1139257870381698</c:v>
                </c:pt>
                <c:pt idx="8426">
                  <c:v>8.6378819440142252E-2</c:v>
                </c:pt>
                <c:pt idx="8427">
                  <c:v>0</c:v>
                </c:pt>
                <c:pt idx="8428">
                  <c:v>0.21770062500581844</c:v>
                </c:pt>
                <c:pt idx="8429">
                  <c:v>0.12599837963352911</c:v>
                </c:pt>
                <c:pt idx="8430">
                  <c:v>0</c:v>
                </c:pt>
                <c:pt idx="8431">
                  <c:v>0</c:v>
                </c:pt>
                <c:pt idx="8432">
                  <c:v>0</c:v>
                </c:pt>
                <c:pt idx="8433">
                  <c:v>9.2036053240008187E-2</c:v>
                </c:pt>
                <c:pt idx="8434">
                  <c:v>8.0815497691219207E-2</c:v>
                </c:pt>
                <c:pt idx="8435">
                  <c:v>8.3237708335218485E-2</c:v>
                </c:pt>
                <c:pt idx="8436">
                  <c:v>1.5223308680579066</c:v>
                </c:pt>
                <c:pt idx="8437">
                  <c:v>9.1463148142793216E-2</c:v>
                </c:pt>
                <c:pt idx="8438">
                  <c:v>0.16328138888638932</c:v>
                </c:pt>
                <c:pt idx="8439">
                  <c:v>0.14697018518199911</c:v>
                </c:pt>
                <c:pt idx="8440">
                  <c:v>0</c:v>
                </c:pt>
                <c:pt idx="8441">
                  <c:v>0.98433800925704418</c:v>
                </c:pt>
                <c:pt idx="8442">
                  <c:v>0.16170585648069391</c:v>
                </c:pt>
                <c:pt idx="8443">
                  <c:v>0</c:v>
                </c:pt>
                <c:pt idx="8444">
                  <c:v>0</c:v>
                </c:pt>
                <c:pt idx="8445">
                  <c:v>0.91405072916677454</c:v>
                </c:pt>
                <c:pt idx="8446">
                  <c:v>0.10921394675824558</c:v>
                </c:pt>
                <c:pt idx="8447">
                  <c:v>7.0419641204352956E-2</c:v>
                </c:pt>
                <c:pt idx="8448">
                  <c:v>0</c:v>
                </c:pt>
                <c:pt idx="8449">
                  <c:v>8.4069895834545605E-2</c:v>
                </c:pt>
                <c:pt idx="8450">
                  <c:v>0</c:v>
                </c:pt>
                <c:pt idx="8451">
                  <c:v>0.7492878356424626</c:v>
                </c:pt>
                <c:pt idx="8452">
                  <c:v>8.6468668981979135E-2</c:v>
                </c:pt>
                <c:pt idx="8453">
                  <c:v>0.53942983796150656</c:v>
                </c:pt>
                <c:pt idx="8454">
                  <c:v>0.44954916666756617</c:v>
                </c:pt>
                <c:pt idx="8455">
                  <c:v>6.3754664348380174E-2</c:v>
                </c:pt>
                <c:pt idx="8456">
                  <c:v>0</c:v>
                </c:pt>
                <c:pt idx="8457">
                  <c:v>0.15610415509581799</c:v>
                </c:pt>
                <c:pt idx="8458">
                  <c:v>0</c:v>
                </c:pt>
                <c:pt idx="8459">
                  <c:v>6.8700092590006534E-2</c:v>
                </c:pt>
                <c:pt idx="8460">
                  <c:v>8.2226666665519588E-2</c:v>
                </c:pt>
                <c:pt idx="8461">
                  <c:v>0</c:v>
                </c:pt>
                <c:pt idx="8462">
                  <c:v>7.3755243058258202E-2</c:v>
                </c:pt>
                <c:pt idx="8463">
                  <c:v>0</c:v>
                </c:pt>
                <c:pt idx="8464">
                  <c:v>8.4290810184029397E-2</c:v>
                </c:pt>
                <c:pt idx="8465">
                  <c:v>0</c:v>
                </c:pt>
                <c:pt idx="8466">
                  <c:v>0</c:v>
                </c:pt>
                <c:pt idx="8467">
                  <c:v>0</c:v>
                </c:pt>
                <c:pt idx="8468">
                  <c:v>0</c:v>
                </c:pt>
                <c:pt idx="8469">
                  <c:v>0</c:v>
                </c:pt>
                <c:pt idx="8470">
                  <c:v>0</c:v>
                </c:pt>
                <c:pt idx="8471">
                  <c:v>0</c:v>
                </c:pt>
                <c:pt idx="8472">
                  <c:v>0</c:v>
                </c:pt>
                <c:pt idx="8473">
                  <c:v>0</c:v>
                </c:pt>
                <c:pt idx="8474">
                  <c:v>0</c:v>
                </c:pt>
                <c:pt idx="8475">
                  <c:v>0</c:v>
                </c:pt>
                <c:pt idx="8476">
                  <c:v>8.4384247689740732E-2</c:v>
                </c:pt>
                <c:pt idx="8477">
                  <c:v>0</c:v>
                </c:pt>
                <c:pt idx="8478">
                  <c:v>1.7838928009296069</c:v>
                </c:pt>
                <c:pt idx="8479">
                  <c:v>8.6129467592400033E-2</c:v>
                </c:pt>
                <c:pt idx="8480">
                  <c:v>2.6476848958336632</c:v>
                </c:pt>
                <c:pt idx="8481">
                  <c:v>8.3779212960507721E-2</c:v>
                </c:pt>
                <c:pt idx="8482">
                  <c:v>0</c:v>
                </c:pt>
                <c:pt idx="8483">
                  <c:v>7.5517939811106771E-2</c:v>
                </c:pt>
                <c:pt idx="8484">
                  <c:v>8.1682453703251667E-2</c:v>
                </c:pt>
                <c:pt idx="8485">
                  <c:v>0</c:v>
                </c:pt>
                <c:pt idx="8486">
                  <c:v>8.2940081018023193E-2</c:v>
                </c:pt>
                <c:pt idx="8487">
                  <c:v>0</c:v>
                </c:pt>
                <c:pt idx="8488">
                  <c:v>0</c:v>
                </c:pt>
                <c:pt idx="8489">
                  <c:v>0</c:v>
                </c:pt>
                <c:pt idx="8490">
                  <c:v>9.7374004632001743E-2</c:v>
                </c:pt>
                <c:pt idx="8491">
                  <c:v>9.8472604164271615E-2</c:v>
                </c:pt>
                <c:pt idx="8492">
                  <c:v>0</c:v>
                </c:pt>
                <c:pt idx="8493">
                  <c:v>0</c:v>
                </c:pt>
                <c:pt idx="8494">
                  <c:v>0</c:v>
                </c:pt>
                <c:pt idx="8495">
                  <c:v>0</c:v>
                </c:pt>
                <c:pt idx="8496">
                  <c:v>0</c:v>
                </c:pt>
                <c:pt idx="8497">
                  <c:v>0</c:v>
                </c:pt>
                <c:pt idx="8498">
                  <c:v>0</c:v>
                </c:pt>
                <c:pt idx="8499">
                  <c:v>0</c:v>
                </c:pt>
                <c:pt idx="8500">
                  <c:v>0</c:v>
                </c:pt>
                <c:pt idx="8501">
                  <c:v>0</c:v>
                </c:pt>
                <c:pt idx="8502">
                  <c:v>8.6728506939834915E-2</c:v>
                </c:pt>
                <c:pt idx="8503">
                  <c:v>0</c:v>
                </c:pt>
                <c:pt idx="8504">
                  <c:v>7.5266874999215361E-2</c:v>
                </c:pt>
                <c:pt idx="8505">
                  <c:v>0</c:v>
                </c:pt>
                <c:pt idx="8506">
                  <c:v>0</c:v>
                </c:pt>
                <c:pt idx="8507">
                  <c:v>0</c:v>
                </c:pt>
                <c:pt idx="8508">
                  <c:v>0</c:v>
                </c:pt>
                <c:pt idx="8509">
                  <c:v>0</c:v>
                </c:pt>
                <c:pt idx="8510">
                  <c:v>0.82711712962918682</c:v>
                </c:pt>
                <c:pt idx="8511">
                  <c:v>0</c:v>
                </c:pt>
                <c:pt idx="8512">
                  <c:v>0.47333459490619134</c:v>
                </c:pt>
                <c:pt idx="8513">
                  <c:v>0</c:v>
                </c:pt>
                <c:pt idx="8514">
                  <c:v>0</c:v>
                </c:pt>
                <c:pt idx="8515">
                  <c:v>0.19743575231404975</c:v>
                </c:pt>
                <c:pt idx="8516">
                  <c:v>0</c:v>
                </c:pt>
                <c:pt idx="8517">
                  <c:v>9.9286678239877801E-2</c:v>
                </c:pt>
                <c:pt idx="8518">
                  <c:v>0</c:v>
                </c:pt>
                <c:pt idx="8519">
                  <c:v>0</c:v>
                </c:pt>
                <c:pt idx="8520">
                  <c:v>0</c:v>
                </c:pt>
                <c:pt idx="8521">
                  <c:v>0.16767039351543644</c:v>
                </c:pt>
                <c:pt idx="8522">
                  <c:v>0.20149653935368406</c:v>
                </c:pt>
                <c:pt idx="8523">
                  <c:v>4.1415732638924965</c:v>
                </c:pt>
                <c:pt idx="8524">
                  <c:v>0.71466368055553176</c:v>
                </c:pt>
                <c:pt idx="8525">
                  <c:v>0.2280633101836429</c:v>
                </c:pt>
                <c:pt idx="8526">
                  <c:v>0</c:v>
                </c:pt>
                <c:pt idx="8527">
                  <c:v>0</c:v>
                </c:pt>
                <c:pt idx="8528">
                  <c:v>0</c:v>
                </c:pt>
                <c:pt idx="8529">
                  <c:v>0</c:v>
                </c:pt>
                <c:pt idx="8530">
                  <c:v>0.86810649305698462</c:v>
                </c:pt>
                <c:pt idx="8531">
                  <c:v>0</c:v>
                </c:pt>
                <c:pt idx="8532">
                  <c:v>0</c:v>
                </c:pt>
                <c:pt idx="8533">
                  <c:v>0</c:v>
                </c:pt>
                <c:pt idx="8534">
                  <c:v>0</c:v>
                </c:pt>
                <c:pt idx="8535">
                  <c:v>0</c:v>
                </c:pt>
                <c:pt idx="8536">
                  <c:v>0</c:v>
                </c:pt>
                <c:pt idx="8537">
                  <c:v>0.43108130787004484</c:v>
                </c:pt>
                <c:pt idx="8538">
                  <c:v>9.0782187500735745E-2</c:v>
                </c:pt>
                <c:pt idx="8539">
                  <c:v>8.1154814819456078E-2</c:v>
                </c:pt>
                <c:pt idx="8540">
                  <c:v>0</c:v>
                </c:pt>
                <c:pt idx="8541">
                  <c:v>0</c:v>
                </c:pt>
                <c:pt idx="8542">
                  <c:v>0</c:v>
                </c:pt>
                <c:pt idx="8543">
                  <c:v>8.9268101852212567E-2</c:v>
                </c:pt>
                <c:pt idx="8544">
                  <c:v>0.12076090277696494</c:v>
                </c:pt>
                <c:pt idx="8545">
                  <c:v>0.14531451388756977</c:v>
                </c:pt>
                <c:pt idx="8546">
                  <c:v>0.16257401620532619</c:v>
                </c:pt>
                <c:pt idx="8547">
                  <c:v>0</c:v>
                </c:pt>
                <c:pt idx="8548">
                  <c:v>0</c:v>
                </c:pt>
                <c:pt idx="8549">
                  <c:v>0</c:v>
                </c:pt>
                <c:pt idx="8550">
                  <c:v>0</c:v>
                </c:pt>
                <c:pt idx="8551">
                  <c:v>0</c:v>
                </c:pt>
                <c:pt idx="8552">
                  <c:v>0.1537832870380953</c:v>
                </c:pt>
                <c:pt idx="8553">
                  <c:v>0</c:v>
                </c:pt>
                <c:pt idx="8554">
                  <c:v>8.5022835643030703E-2</c:v>
                </c:pt>
                <c:pt idx="8555">
                  <c:v>8.281041666486999E-2</c:v>
                </c:pt>
                <c:pt idx="8556">
                  <c:v>7.3296655093145091E-2</c:v>
                </c:pt>
                <c:pt idx="8557">
                  <c:v>0</c:v>
                </c:pt>
                <c:pt idx="8558">
                  <c:v>0</c:v>
                </c:pt>
                <c:pt idx="8559">
                  <c:v>0</c:v>
                </c:pt>
                <c:pt idx="8560">
                  <c:v>6.8699212963110767E-2</c:v>
                </c:pt>
                <c:pt idx="8561">
                  <c:v>8.2454074072302319E-2</c:v>
                </c:pt>
                <c:pt idx="8562">
                  <c:v>0</c:v>
                </c:pt>
                <c:pt idx="8563">
                  <c:v>0</c:v>
                </c:pt>
                <c:pt idx="8564">
                  <c:v>7.9740937500901055E-2</c:v>
                </c:pt>
                <c:pt idx="8565">
                  <c:v>7.1052604165743105E-2</c:v>
                </c:pt>
                <c:pt idx="8566">
                  <c:v>0</c:v>
                </c:pt>
                <c:pt idx="8567">
                  <c:v>0</c:v>
                </c:pt>
                <c:pt idx="8568">
                  <c:v>0</c:v>
                </c:pt>
                <c:pt idx="8569">
                  <c:v>0</c:v>
                </c:pt>
                <c:pt idx="8570">
                  <c:v>0</c:v>
                </c:pt>
                <c:pt idx="8571">
                  <c:v>0</c:v>
                </c:pt>
                <c:pt idx="8572">
                  <c:v>0</c:v>
                </c:pt>
                <c:pt idx="8573">
                  <c:v>0</c:v>
                </c:pt>
                <c:pt idx="8574">
                  <c:v>0</c:v>
                </c:pt>
                <c:pt idx="8575">
                  <c:v>8.1876412034034729E-2</c:v>
                </c:pt>
                <c:pt idx="8576">
                  <c:v>0</c:v>
                </c:pt>
                <c:pt idx="8577">
                  <c:v>9.1369108791695908E-2</c:v>
                </c:pt>
                <c:pt idx="8578">
                  <c:v>0</c:v>
                </c:pt>
                <c:pt idx="8579">
                  <c:v>0</c:v>
                </c:pt>
                <c:pt idx="8580">
                  <c:v>0.11266839120798977</c:v>
                </c:pt>
                <c:pt idx="8581">
                  <c:v>3.0396913194417721</c:v>
                </c:pt>
                <c:pt idx="8582">
                  <c:v>0.18757410879334202</c:v>
                </c:pt>
                <c:pt idx="8583">
                  <c:v>0</c:v>
                </c:pt>
                <c:pt idx="8584">
                  <c:v>0</c:v>
                </c:pt>
                <c:pt idx="8585">
                  <c:v>0</c:v>
                </c:pt>
                <c:pt idx="8586">
                  <c:v>0</c:v>
                </c:pt>
                <c:pt idx="8587">
                  <c:v>7.5943495372484904E-2</c:v>
                </c:pt>
                <c:pt idx="8588">
                  <c:v>0</c:v>
                </c:pt>
                <c:pt idx="8589">
                  <c:v>7.5551192123384681E-2</c:v>
                </c:pt>
                <c:pt idx="8590">
                  <c:v>0</c:v>
                </c:pt>
                <c:pt idx="8591">
                  <c:v>1.877762812495348</c:v>
                </c:pt>
                <c:pt idx="8592">
                  <c:v>1.8384629745341954</c:v>
                </c:pt>
                <c:pt idx="8593">
                  <c:v>0</c:v>
                </c:pt>
                <c:pt idx="8594">
                  <c:v>0.20917351851676358</c:v>
                </c:pt>
                <c:pt idx="8595">
                  <c:v>0</c:v>
                </c:pt>
                <c:pt idx="8596">
                  <c:v>0</c:v>
                </c:pt>
                <c:pt idx="8597">
                  <c:v>1.7795143171315431</c:v>
                </c:pt>
                <c:pt idx="8598">
                  <c:v>0</c:v>
                </c:pt>
                <c:pt idx="8599">
                  <c:v>9.0624039352405816E-2</c:v>
                </c:pt>
                <c:pt idx="8600">
                  <c:v>0.10069056713109603</c:v>
                </c:pt>
                <c:pt idx="8601">
                  <c:v>0</c:v>
                </c:pt>
                <c:pt idx="8602">
                  <c:v>0</c:v>
                </c:pt>
                <c:pt idx="8603">
                  <c:v>4.0708034838025924</c:v>
                </c:pt>
                <c:pt idx="8604">
                  <c:v>8.9129282408975996E-2</c:v>
                </c:pt>
                <c:pt idx="8605">
                  <c:v>0</c:v>
                </c:pt>
                <c:pt idx="8606">
                  <c:v>9.8008298613422085E-2</c:v>
                </c:pt>
                <c:pt idx="8607">
                  <c:v>0</c:v>
                </c:pt>
                <c:pt idx="8608">
                  <c:v>0</c:v>
                </c:pt>
                <c:pt idx="8609">
                  <c:v>0</c:v>
                </c:pt>
                <c:pt idx="8610">
                  <c:v>0</c:v>
                </c:pt>
                <c:pt idx="8611">
                  <c:v>0</c:v>
                </c:pt>
                <c:pt idx="8612">
                  <c:v>0</c:v>
                </c:pt>
                <c:pt idx="8613">
                  <c:v>0</c:v>
                </c:pt>
                <c:pt idx="8614">
                  <c:v>0</c:v>
                </c:pt>
                <c:pt idx="8615">
                  <c:v>7.8503217591787688E-2</c:v>
                </c:pt>
                <c:pt idx="8616">
                  <c:v>0</c:v>
                </c:pt>
                <c:pt idx="8617">
                  <c:v>0</c:v>
                </c:pt>
                <c:pt idx="8618">
                  <c:v>0</c:v>
                </c:pt>
                <c:pt idx="8619">
                  <c:v>8.957454860501457E-2</c:v>
                </c:pt>
                <c:pt idx="8620">
                  <c:v>0</c:v>
                </c:pt>
                <c:pt idx="8621">
                  <c:v>0</c:v>
                </c:pt>
                <c:pt idx="8622">
                  <c:v>7.7387858800648246E-2</c:v>
                </c:pt>
                <c:pt idx="8623">
                  <c:v>8.4962569446361158E-2</c:v>
                </c:pt>
                <c:pt idx="8624">
                  <c:v>0.12071702546381857</c:v>
                </c:pt>
                <c:pt idx="8625">
                  <c:v>0.24010085647751112</c:v>
                </c:pt>
                <c:pt idx="8626">
                  <c:v>7.6547511569515336E-2</c:v>
                </c:pt>
                <c:pt idx="8627">
                  <c:v>9.31150810138206E-2</c:v>
                </c:pt>
                <c:pt idx="8628">
                  <c:v>0</c:v>
                </c:pt>
                <c:pt idx="8629">
                  <c:v>0</c:v>
                </c:pt>
                <c:pt idx="8630">
                  <c:v>0</c:v>
                </c:pt>
                <c:pt idx="8631">
                  <c:v>0</c:v>
                </c:pt>
                <c:pt idx="8632">
                  <c:v>0</c:v>
                </c:pt>
                <c:pt idx="8633">
                  <c:v>0.13968973379814997</c:v>
                </c:pt>
                <c:pt idx="8634">
                  <c:v>0.16102966435573762</c:v>
                </c:pt>
                <c:pt idx="8635">
                  <c:v>0.17736414352111751</c:v>
                </c:pt>
                <c:pt idx="8636">
                  <c:v>0.13628053240245208</c:v>
                </c:pt>
                <c:pt idx="8637">
                  <c:v>0</c:v>
                </c:pt>
                <c:pt idx="8638">
                  <c:v>0</c:v>
                </c:pt>
                <c:pt idx="8639">
                  <c:v>0</c:v>
                </c:pt>
                <c:pt idx="8640">
                  <c:v>0</c:v>
                </c:pt>
                <c:pt idx="8641">
                  <c:v>9.682290509226732E-2</c:v>
                </c:pt>
                <c:pt idx="8642">
                  <c:v>8.4246053243987262E-2</c:v>
                </c:pt>
                <c:pt idx="8643">
                  <c:v>0.12020108796423301</c:v>
                </c:pt>
                <c:pt idx="8644">
                  <c:v>9.0212569441064261E-2</c:v>
                </c:pt>
                <c:pt idx="8645">
                  <c:v>8.9576481477706693E-2</c:v>
                </c:pt>
                <c:pt idx="8646">
                  <c:v>8.3676192130951677E-2</c:v>
                </c:pt>
                <c:pt idx="8647">
                  <c:v>8.2166041662276257E-2</c:v>
                </c:pt>
                <c:pt idx="8648">
                  <c:v>8.9173298612877261E-2</c:v>
                </c:pt>
                <c:pt idx="8649">
                  <c:v>8.8587326383276377E-2</c:v>
                </c:pt>
                <c:pt idx="8650">
                  <c:v>8.8115995371481404E-2</c:v>
                </c:pt>
                <c:pt idx="8651">
                  <c:v>8.3810578704287764E-2</c:v>
                </c:pt>
                <c:pt idx="8652">
                  <c:v>0</c:v>
                </c:pt>
                <c:pt idx="8653">
                  <c:v>8.3311203707125969E-2</c:v>
                </c:pt>
                <c:pt idx="8654">
                  <c:v>8.414122684916947E-2</c:v>
                </c:pt>
                <c:pt idx="8655">
                  <c:v>8.3573506941320375E-2</c:v>
                </c:pt>
                <c:pt idx="8656">
                  <c:v>8.2089745366829447E-2</c:v>
                </c:pt>
                <c:pt idx="8657">
                  <c:v>8.7010787035978865E-2</c:v>
                </c:pt>
                <c:pt idx="8658">
                  <c:v>8.3882349535997491E-2</c:v>
                </c:pt>
                <c:pt idx="8659">
                  <c:v>0</c:v>
                </c:pt>
                <c:pt idx="8660">
                  <c:v>0</c:v>
                </c:pt>
                <c:pt idx="8661">
                  <c:v>0</c:v>
                </c:pt>
                <c:pt idx="8662">
                  <c:v>0</c:v>
                </c:pt>
                <c:pt idx="8663">
                  <c:v>9.0009421292052139E-2</c:v>
                </c:pt>
                <c:pt idx="8664">
                  <c:v>0</c:v>
                </c:pt>
                <c:pt idx="8665">
                  <c:v>0</c:v>
                </c:pt>
                <c:pt idx="8666">
                  <c:v>9.3582523142686114E-2</c:v>
                </c:pt>
                <c:pt idx="8667">
                  <c:v>0</c:v>
                </c:pt>
                <c:pt idx="8668">
                  <c:v>8.8357488428300712E-2</c:v>
                </c:pt>
                <c:pt idx="8669">
                  <c:v>0</c:v>
                </c:pt>
                <c:pt idx="8670">
                  <c:v>0</c:v>
                </c:pt>
                <c:pt idx="8671">
                  <c:v>8.0776944443641696E-2</c:v>
                </c:pt>
                <c:pt idx="8672">
                  <c:v>0</c:v>
                </c:pt>
                <c:pt idx="8673">
                  <c:v>8.6292418985976838E-2</c:v>
                </c:pt>
                <c:pt idx="8674">
                  <c:v>0</c:v>
                </c:pt>
                <c:pt idx="8675">
                  <c:v>0</c:v>
                </c:pt>
                <c:pt idx="8676">
                  <c:v>8.9118703697749879E-2</c:v>
                </c:pt>
                <c:pt idx="8677">
                  <c:v>7.8323599533177912E-2</c:v>
                </c:pt>
                <c:pt idx="8678">
                  <c:v>0.12577491897536675</c:v>
                </c:pt>
                <c:pt idx="8679">
                  <c:v>0.13194634259707527</c:v>
                </c:pt>
                <c:pt idx="8680">
                  <c:v>0.10500314814999001</c:v>
                </c:pt>
                <c:pt idx="8681">
                  <c:v>0</c:v>
                </c:pt>
                <c:pt idx="8682">
                  <c:v>9.4493761571357027E-2</c:v>
                </c:pt>
                <c:pt idx="8683">
                  <c:v>8.0701689817942679E-2</c:v>
                </c:pt>
                <c:pt idx="8684">
                  <c:v>0</c:v>
                </c:pt>
                <c:pt idx="8685">
                  <c:v>7.4882118060486391E-2</c:v>
                </c:pt>
                <c:pt idx="8686">
                  <c:v>7.9609097221691627E-2</c:v>
                </c:pt>
                <c:pt idx="8687">
                  <c:v>8.6709999995946418E-2</c:v>
                </c:pt>
                <c:pt idx="8688">
                  <c:v>8.3693495369516313E-2</c:v>
                </c:pt>
                <c:pt idx="8689">
                  <c:v>0</c:v>
                </c:pt>
                <c:pt idx="8690">
                  <c:v>0</c:v>
                </c:pt>
                <c:pt idx="8691">
                  <c:v>8.252530092431698E-2</c:v>
                </c:pt>
                <c:pt idx="8692">
                  <c:v>8.0533043983450625E-2</c:v>
                </c:pt>
                <c:pt idx="8693">
                  <c:v>7.7295752314967103E-2</c:v>
                </c:pt>
                <c:pt idx="8694">
                  <c:v>0</c:v>
                </c:pt>
                <c:pt idx="8695">
                  <c:v>8.2007546297973022E-2</c:v>
                </c:pt>
                <c:pt idx="8696">
                  <c:v>8.6440763894643169E-2</c:v>
                </c:pt>
                <c:pt idx="8697">
                  <c:v>8.6047222226625308E-2</c:v>
                </c:pt>
                <c:pt idx="8698">
                  <c:v>8.9893969903641846E-2</c:v>
                </c:pt>
                <c:pt idx="8699">
                  <c:v>0</c:v>
                </c:pt>
                <c:pt idx="8700">
                  <c:v>0</c:v>
                </c:pt>
                <c:pt idx="8701">
                  <c:v>0</c:v>
                </c:pt>
                <c:pt idx="8702">
                  <c:v>8.6629675926815253E-2</c:v>
                </c:pt>
                <c:pt idx="8703">
                  <c:v>0</c:v>
                </c:pt>
                <c:pt idx="8704">
                  <c:v>9.5254189815022983E-2</c:v>
                </c:pt>
                <c:pt idx="8705">
                  <c:v>8.2646527771430556E-2</c:v>
                </c:pt>
                <c:pt idx="8706">
                  <c:v>8.146217592729954E-2</c:v>
                </c:pt>
                <c:pt idx="8707">
                  <c:v>0</c:v>
                </c:pt>
                <c:pt idx="8708">
                  <c:v>0</c:v>
                </c:pt>
                <c:pt idx="8709">
                  <c:v>7.2468622689484619E-2</c:v>
                </c:pt>
                <c:pt idx="8710">
                  <c:v>0</c:v>
                </c:pt>
                <c:pt idx="8711">
                  <c:v>0</c:v>
                </c:pt>
                <c:pt idx="8712">
                  <c:v>0</c:v>
                </c:pt>
                <c:pt idx="8713">
                  <c:v>0</c:v>
                </c:pt>
                <c:pt idx="8714">
                  <c:v>0</c:v>
                </c:pt>
                <c:pt idx="8715">
                  <c:v>0</c:v>
                </c:pt>
                <c:pt idx="8716">
                  <c:v>0</c:v>
                </c:pt>
                <c:pt idx="8717">
                  <c:v>0</c:v>
                </c:pt>
                <c:pt idx="8718">
                  <c:v>0</c:v>
                </c:pt>
                <c:pt idx="8719">
                  <c:v>0</c:v>
                </c:pt>
                <c:pt idx="8720">
                  <c:v>0</c:v>
                </c:pt>
                <c:pt idx="8721">
                  <c:v>0</c:v>
                </c:pt>
                <c:pt idx="8722">
                  <c:v>0</c:v>
                </c:pt>
                <c:pt idx="8723">
                  <c:v>0</c:v>
                </c:pt>
                <c:pt idx="8724">
                  <c:v>8.4091817130683921E-2</c:v>
                </c:pt>
                <c:pt idx="8725">
                  <c:v>0</c:v>
                </c:pt>
                <c:pt idx="8726">
                  <c:v>8.7510833334818017E-2</c:v>
                </c:pt>
                <c:pt idx="8727">
                  <c:v>0</c:v>
                </c:pt>
                <c:pt idx="8728">
                  <c:v>0</c:v>
                </c:pt>
                <c:pt idx="8729">
                  <c:v>0</c:v>
                </c:pt>
                <c:pt idx="8730">
                  <c:v>0</c:v>
                </c:pt>
                <c:pt idx="8731">
                  <c:v>0</c:v>
                </c:pt>
                <c:pt idx="8732">
                  <c:v>0</c:v>
                </c:pt>
                <c:pt idx="8733">
                  <c:v>0</c:v>
                </c:pt>
                <c:pt idx="8734">
                  <c:v>0</c:v>
                </c:pt>
                <c:pt idx="8735">
                  <c:v>7.9379236114618834E-2</c:v>
                </c:pt>
                <c:pt idx="8736">
                  <c:v>0</c:v>
                </c:pt>
                <c:pt idx="8737">
                  <c:v>7.7882500001578592E-2</c:v>
                </c:pt>
                <c:pt idx="8738">
                  <c:v>0</c:v>
                </c:pt>
                <c:pt idx="8739">
                  <c:v>0</c:v>
                </c:pt>
                <c:pt idx="8740">
                  <c:v>8.4375208338315133E-2</c:v>
                </c:pt>
                <c:pt idx="8741">
                  <c:v>0</c:v>
                </c:pt>
                <c:pt idx="8742">
                  <c:v>8.5218993051967118E-2</c:v>
                </c:pt>
                <c:pt idx="8743">
                  <c:v>0</c:v>
                </c:pt>
                <c:pt idx="8744">
                  <c:v>0</c:v>
                </c:pt>
                <c:pt idx="8745">
                  <c:v>8.4459050922305323E-2</c:v>
                </c:pt>
                <c:pt idx="8746">
                  <c:v>0</c:v>
                </c:pt>
                <c:pt idx="8747">
                  <c:v>0</c:v>
                </c:pt>
                <c:pt idx="8748">
                  <c:v>0</c:v>
                </c:pt>
                <c:pt idx="8749">
                  <c:v>0</c:v>
                </c:pt>
                <c:pt idx="8750">
                  <c:v>0</c:v>
                </c:pt>
                <c:pt idx="8751">
                  <c:v>0</c:v>
                </c:pt>
                <c:pt idx="8752">
                  <c:v>0.14280930555833038</c:v>
                </c:pt>
                <c:pt idx="8753">
                  <c:v>0</c:v>
                </c:pt>
                <c:pt idx="8754">
                  <c:v>0</c:v>
                </c:pt>
                <c:pt idx="8755">
                  <c:v>0</c:v>
                </c:pt>
                <c:pt idx="8756">
                  <c:v>0</c:v>
                </c:pt>
                <c:pt idx="8757">
                  <c:v>0</c:v>
                </c:pt>
                <c:pt idx="8758">
                  <c:v>0</c:v>
                </c:pt>
                <c:pt idx="8759">
                  <c:v>0</c:v>
                </c:pt>
                <c:pt idx="8760">
                  <c:v>0</c:v>
                </c:pt>
                <c:pt idx="8761">
                  <c:v>0</c:v>
                </c:pt>
                <c:pt idx="8762">
                  <c:v>0</c:v>
                </c:pt>
                <c:pt idx="8763">
                  <c:v>0</c:v>
                </c:pt>
                <c:pt idx="8764">
                  <c:v>0.13207746527768904</c:v>
                </c:pt>
                <c:pt idx="8765">
                  <c:v>0.28259484953741776</c:v>
                </c:pt>
                <c:pt idx="8766">
                  <c:v>0</c:v>
                </c:pt>
                <c:pt idx="8767">
                  <c:v>0</c:v>
                </c:pt>
                <c:pt idx="8768">
                  <c:v>0</c:v>
                </c:pt>
                <c:pt idx="8769">
                  <c:v>0</c:v>
                </c:pt>
                <c:pt idx="8770">
                  <c:v>0</c:v>
                </c:pt>
                <c:pt idx="8771">
                  <c:v>0.13254510416300036</c:v>
                </c:pt>
                <c:pt idx="8772">
                  <c:v>0.15291203703964129</c:v>
                </c:pt>
                <c:pt idx="8773">
                  <c:v>0</c:v>
                </c:pt>
                <c:pt idx="8774">
                  <c:v>0.18582807870552642</c:v>
                </c:pt>
                <c:pt idx="8775">
                  <c:v>0</c:v>
                </c:pt>
                <c:pt idx="8776">
                  <c:v>0.21305866898183012</c:v>
                </c:pt>
                <c:pt idx="8777">
                  <c:v>0</c:v>
                </c:pt>
                <c:pt idx="8778">
                  <c:v>0.15601343749585794</c:v>
                </c:pt>
                <c:pt idx="8779">
                  <c:v>0.11708878472563811</c:v>
                </c:pt>
                <c:pt idx="8780">
                  <c:v>0.13577989583427552</c:v>
                </c:pt>
                <c:pt idx="8781">
                  <c:v>0</c:v>
                </c:pt>
                <c:pt idx="8782">
                  <c:v>0</c:v>
                </c:pt>
                <c:pt idx="8783">
                  <c:v>0</c:v>
                </c:pt>
                <c:pt idx="8784">
                  <c:v>0.66419064814544981</c:v>
                </c:pt>
                <c:pt idx="8785">
                  <c:v>0</c:v>
                </c:pt>
                <c:pt idx="8786">
                  <c:v>0</c:v>
                </c:pt>
                <c:pt idx="8787">
                  <c:v>0</c:v>
                </c:pt>
                <c:pt idx="8788">
                  <c:v>0</c:v>
                </c:pt>
                <c:pt idx="8789">
                  <c:v>0</c:v>
                </c:pt>
                <c:pt idx="8790">
                  <c:v>0.10436391203984385</c:v>
                </c:pt>
                <c:pt idx="8791">
                  <c:v>0</c:v>
                </c:pt>
                <c:pt idx="8792">
                  <c:v>0</c:v>
                </c:pt>
                <c:pt idx="8793">
                  <c:v>0</c:v>
                </c:pt>
                <c:pt idx="8794">
                  <c:v>0</c:v>
                </c:pt>
                <c:pt idx="8795">
                  <c:v>9.5945810186094604E-2</c:v>
                </c:pt>
                <c:pt idx="8796">
                  <c:v>0</c:v>
                </c:pt>
                <c:pt idx="8797">
                  <c:v>0.11895343750074971</c:v>
                </c:pt>
                <c:pt idx="8798">
                  <c:v>0</c:v>
                </c:pt>
                <c:pt idx="8799">
                  <c:v>0</c:v>
                </c:pt>
                <c:pt idx="8800">
                  <c:v>0</c:v>
                </c:pt>
                <c:pt idx="8801">
                  <c:v>0.11000872684962815</c:v>
                </c:pt>
                <c:pt idx="8802">
                  <c:v>0</c:v>
                </c:pt>
                <c:pt idx="8803">
                  <c:v>0</c:v>
                </c:pt>
                <c:pt idx="8804">
                  <c:v>8.4998379628814291E-2</c:v>
                </c:pt>
                <c:pt idx="8805">
                  <c:v>0</c:v>
                </c:pt>
                <c:pt idx="8806">
                  <c:v>0</c:v>
                </c:pt>
                <c:pt idx="8807">
                  <c:v>8.1682407406333368E-2</c:v>
                </c:pt>
                <c:pt idx="8808">
                  <c:v>0</c:v>
                </c:pt>
                <c:pt idx="8809">
                  <c:v>0</c:v>
                </c:pt>
                <c:pt idx="8810">
                  <c:v>0.11712026620079996</c:v>
                </c:pt>
                <c:pt idx="8811">
                  <c:v>0.16622873842425179</c:v>
                </c:pt>
                <c:pt idx="8812">
                  <c:v>0.1890793981438037</c:v>
                </c:pt>
                <c:pt idx="8813">
                  <c:v>0</c:v>
                </c:pt>
                <c:pt idx="8814">
                  <c:v>0</c:v>
                </c:pt>
                <c:pt idx="8815">
                  <c:v>0</c:v>
                </c:pt>
                <c:pt idx="8816">
                  <c:v>0.24704546296561603</c:v>
                </c:pt>
                <c:pt idx="8817">
                  <c:v>0.24297297453449573</c:v>
                </c:pt>
                <c:pt idx="8818">
                  <c:v>0.25777067129820352</c:v>
                </c:pt>
                <c:pt idx="8819">
                  <c:v>0.22990216435573529</c:v>
                </c:pt>
                <c:pt idx="8820">
                  <c:v>0</c:v>
                </c:pt>
                <c:pt idx="8821">
                  <c:v>1.565115277779114</c:v>
                </c:pt>
                <c:pt idx="8822">
                  <c:v>0.98934774305234896</c:v>
                </c:pt>
                <c:pt idx="8823">
                  <c:v>8.4432465278950986E-2</c:v>
                </c:pt>
                <c:pt idx="8824">
                  <c:v>8.3888252316683065E-2</c:v>
                </c:pt>
                <c:pt idx="8825">
                  <c:v>0</c:v>
                </c:pt>
                <c:pt idx="8826">
                  <c:v>7.7132488426286727E-2</c:v>
                </c:pt>
                <c:pt idx="8827">
                  <c:v>0</c:v>
                </c:pt>
                <c:pt idx="8828">
                  <c:v>0</c:v>
                </c:pt>
                <c:pt idx="8829">
                  <c:v>9.6541990737023298E-2</c:v>
                </c:pt>
                <c:pt idx="8830">
                  <c:v>0</c:v>
                </c:pt>
                <c:pt idx="8831">
                  <c:v>8.2667372684227303E-2</c:v>
                </c:pt>
                <c:pt idx="8832">
                  <c:v>7.9233680560719222E-2</c:v>
                </c:pt>
                <c:pt idx="8833">
                  <c:v>0</c:v>
                </c:pt>
                <c:pt idx="8834">
                  <c:v>0</c:v>
                </c:pt>
                <c:pt idx="8835">
                  <c:v>0</c:v>
                </c:pt>
                <c:pt idx="8836">
                  <c:v>0</c:v>
                </c:pt>
                <c:pt idx="8837">
                  <c:v>0</c:v>
                </c:pt>
                <c:pt idx="8838">
                  <c:v>0</c:v>
                </c:pt>
                <c:pt idx="8839">
                  <c:v>0.16812537036457798</c:v>
                </c:pt>
                <c:pt idx="8840">
                  <c:v>0</c:v>
                </c:pt>
                <c:pt idx="8841">
                  <c:v>0</c:v>
                </c:pt>
                <c:pt idx="8842">
                  <c:v>0</c:v>
                </c:pt>
                <c:pt idx="8843">
                  <c:v>0.59033554398047272</c:v>
                </c:pt>
                <c:pt idx="8844">
                  <c:v>0.19702847221924458</c:v>
                </c:pt>
                <c:pt idx="8845">
                  <c:v>7.6635787037957925E-2</c:v>
                </c:pt>
                <c:pt idx="8846">
                  <c:v>0.10916314815403894</c:v>
                </c:pt>
                <c:pt idx="8847">
                  <c:v>0</c:v>
                </c:pt>
                <c:pt idx="8848">
                  <c:v>0</c:v>
                </c:pt>
                <c:pt idx="8849">
                  <c:v>7.7282384256250225E-2</c:v>
                </c:pt>
                <c:pt idx="8850">
                  <c:v>8.4535335648979526E-2</c:v>
                </c:pt>
                <c:pt idx="8851">
                  <c:v>7.3851273147738539E-2</c:v>
                </c:pt>
                <c:pt idx="8852">
                  <c:v>6.9652916667109821E-2</c:v>
                </c:pt>
                <c:pt idx="8853">
                  <c:v>0</c:v>
                </c:pt>
                <c:pt idx="8854">
                  <c:v>8.5322627317509614E-2</c:v>
                </c:pt>
                <c:pt idx="8855">
                  <c:v>8.9859548614185769E-2</c:v>
                </c:pt>
                <c:pt idx="8856">
                  <c:v>9.3945347223780118E-2</c:v>
                </c:pt>
                <c:pt idx="8857">
                  <c:v>0.10065790509543149</c:v>
                </c:pt>
                <c:pt idx="8858">
                  <c:v>0</c:v>
                </c:pt>
                <c:pt idx="8859">
                  <c:v>0</c:v>
                </c:pt>
                <c:pt idx="8860">
                  <c:v>0</c:v>
                </c:pt>
                <c:pt idx="8861">
                  <c:v>0</c:v>
                </c:pt>
                <c:pt idx="8862">
                  <c:v>0.13941680555581115</c:v>
                </c:pt>
                <c:pt idx="8863">
                  <c:v>0.6964366666652495</c:v>
                </c:pt>
                <c:pt idx="8864">
                  <c:v>0</c:v>
                </c:pt>
                <c:pt idx="8865">
                  <c:v>0.10153033564711222</c:v>
                </c:pt>
                <c:pt idx="8866">
                  <c:v>0.1615593518508831</c:v>
                </c:pt>
                <c:pt idx="8867">
                  <c:v>0.11736952546198154</c:v>
                </c:pt>
                <c:pt idx="8868">
                  <c:v>0.10216474537446629</c:v>
                </c:pt>
                <c:pt idx="8869">
                  <c:v>0</c:v>
                </c:pt>
                <c:pt idx="8870">
                  <c:v>8.5504965281870682E-2</c:v>
                </c:pt>
                <c:pt idx="8871">
                  <c:v>0.11292225695069646</c:v>
                </c:pt>
                <c:pt idx="8872">
                  <c:v>0</c:v>
                </c:pt>
                <c:pt idx="8873">
                  <c:v>0</c:v>
                </c:pt>
                <c:pt idx="8874">
                  <c:v>0.13871822916553356</c:v>
                </c:pt>
                <c:pt idx="8875">
                  <c:v>0</c:v>
                </c:pt>
                <c:pt idx="8876">
                  <c:v>0</c:v>
                </c:pt>
                <c:pt idx="8877">
                  <c:v>0</c:v>
                </c:pt>
                <c:pt idx="8878">
                  <c:v>0</c:v>
                </c:pt>
                <c:pt idx="8879">
                  <c:v>0.45157158564688871</c:v>
                </c:pt>
                <c:pt idx="8880">
                  <c:v>0.41822990740183741</c:v>
                </c:pt>
                <c:pt idx="8881">
                  <c:v>0</c:v>
                </c:pt>
                <c:pt idx="8882">
                  <c:v>0</c:v>
                </c:pt>
                <c:pt idx="8883">
                  <c:v>0</c:v>
                </c:pt>
                <c:pt idx="8884">
                  <c:v>0</c:v>
                </c:pt>
                <c:pt idx="8885">
                  <c:v>0</c:v>
                </c:pt>
                <c:pt idx="8886">
                  <c:v>0</c:v>
                </c:pt>
                <c:pt idx="8887">
                  <c:v>0</c:v>
                </c:pt>
                <c:pt idx="8888">
                  <c:v>1.7854616782424273</c:v>
                </c:pt>
                <c:pt idx="8889">
                  <c:v>0</c:v>
                </c:pt>
                <c:pt idx="8890">
                  <c:v>0.31544505787314847</c:v>
                </c:pt>
                <c:pt idx="8891">
                  <c:v>0.34952521990635432</c:v>
                </c:pt>
                <c:pt idx="8892">
                  <c:v>0</c:v>
                </c:pt>
                <c:pt idx="8893">
                  <c:v>0</c:v>
                </c:pt>
                <c:pt idx="8894">
                  <c:v>0.41089354166615522</c:v>
                </c:pt>
                <c:pt idx="8895">
                  <c:v>0.44631935185316252</c:v>
                </c:pt>
                <c:pt idx="8896">
                  <c:v>0.4382312500019907</c:v>
                </c:pt>
                <c:pt idx="8897">
                  <c:v>0.47069935185572831</c:v>
                </c:pt>
                <c:pt idx="8898">
                  <c:v>0</c:v>
                </c:pt>
                <c:pt idx="8899">
                  <c:v>0.43488140046247281</c:v>
                </c:pt>
                <c:pt idx="8900">
                  <c:v>0</c:v>
                </c:pt>
                <c:pt idx="8901">
                  <c:v>0.43440092592936708</c:v>
                </c:pt>
                <c:pt idx="8902">
                  <c:v>0.44901678241149057</c:v>
                </c:pt>
                <c:pt idx="8903">
                  <c:v>0.48034069444111083</c:v>
                </c:pt>
                <c:pt idx="8904">
                  <c:v>0.50096750000375323</c:v>
                </c:pt>
                <c:pt idx="8905">
                  <c:v>0</c:v>
                </c:pt>
                <c:pt idx="8906">
                  <c:v>0</c:v>
                </c:pt>
                <c:pt idx="8907">
                  <c:v>0.39626218750345288</c:v>
                </c:pt>
                <c:pt idx="8908">
                  <c:v>8.7295891200483311E-2</c:v>
                </c:pt>
                <c:pt idx="8909">
                  <c:v>0</c:v>
                </c:pt>
                <c:pt idx="8910">
                  <c:v>0.11181775463046506</c:v>
                </c:pt>
                <c:pt idx="8911">
                  <c:v>7.5831886570085771E-2</c:v>
                </c:pt>
                <c:pt idx="8912">
                  <c:v>9.0319340277346782E-2</c:v>
                </c:pt>
                <c:pt idx="8913">
                  <c:v>0.12171253471751697</c:v>
                </c:pt>
                <c:pt idx="8914">
                  <c:v>0.1622312384279212</c:v>
                </c:pt>
                <c:pt idx="8915">
                  <c:v>0</c:v>
                </c:pt>
                <c:pt idx="8916">
                  <c:v>0.17657751157821622</c:v>
                </c:pt>
                <c:pt idx="8917">
                  <c:v>0</c:v>
                </c:pt>
                <c:pt idx="8918">
                  <c:v>0</c:v>
                </c:pt>
                <c:pt idx="8919">
                  <c:v>8.7086273153545335E-2</c:v>
                </c:pt>
                <c:pt idx="8920">
                  <c:v>0.10782625000138069</c:v>
                </c:pt>
                <c:pt idx="8921">
                  <c:v>2.4273939467602759</c:v>
                </c:pt>
                <c:pt idx="8922">
                  <c:v>0</c:v>
                </c:pt>
                <c:pt idx="8923">
                  <c:v>0.12941369212785503</c:v>
                </c:pt>
                <c:pt idx="8924">
                  <c:v>0.36548170138848945</c:v>
                </c:pt>
                <c:pt idx="8925">
                  <c:v>0</c:v>
                </c:pt>
                <c:pt idx="8926">
                  <c:v>0</c:v>
                </c:pt>
                <c:pt idx="8927">
                  <c:v>0</c:v>
                </c:pt>
                <c:pt idx="8928">
                  <c:v>0</c:v>
                </c:pt>
                <c:pt idx="8929">
                  <c:v>0</c:v>
                </c:pt>
                <c:pt idx="8930">
                  <c:v>0</c:v>
                </c:pt>
                <c:pt idx="8931">
                  <c:v>0</c:v>
                </c:pt>
                <c:pt idx="8932">
                  <c:v>0</c:v>
                </c:pt>
                <c:pt idx="8933">
                  <c:v>0</c:v>
                </c:pt>
                <c:pt idx="8934">
                  <c:v>0</c:v>
                </c:pt>
                <c:pt idx="8935">
                  <c:v>0</c:v>
                </c:pt>
                <c:pt idx="8936">
                  <c:v>0</c:v>
                </c:pt>
                <c:pt idx="8937">
                  <c:v>0</c:v>
                </c:pt>
                <c:pt idx="8938">
                  <c:v>0.27522638889058726</c:v>
                </c:pt>
                <c:pt idx="8939">
                  <c:v>0</c:v>
                </c:pt>
                <c:pt idx="8940">
                  <c:v>0</c:v>
                </c:pt>
                <c:pt idx="8941">
                  <c:v>0</c:v>
                </c:pt>
                <c:pt idx="8942">
                  <c:v>0.20781137731682975</c:v>
                </c:pt>
                <c:pt idx="8943">
                  <c:v>0.22360939814825542</c:v>
                </c:pt>
                <c:pt idx="8944">
                  <c:v>0.15299454861087725</c:v>
                </c:pt>
                <c:pt idx="8945">
                  <c:v>0.16820283565175487</c:v>
                </c:pt>
                <c:pt idx="8946">
                  <c:v>0.17577587962296093</c:v>
                </c:pt>
                <c:pt idx="8947">
                  <c:v>0.13404094907309627</c:v>
                </c:pt>
                <c:pt idx="8948">
                  <c:v>0</c:v>
                </c:pt>
                <c:pt idx="8949">
                  <c:v>0.15059460648626555</c:v>
                </c:pt>
                <c:pt idx="8950">
                  <c:v>0.17633516203932231</c:v>
                </c:pt>
                <c:pt idx="8951">
                  <c:v>0.18627811342594214</c:v>
                </c:pt>
                <c:pt idx="8952">
                  <c:v>0</c:v>
                </c:pt>
                <c:pt idx="8953">
                  <c:v>0.17415731481742114</c:v>
                </c:pt>
                <c:pt idx="8954">
                  <c:v>0.20571936342457775</c:v>
                </c:pt>
                <c:pt idx="8955">
                  <c:v>0.14859961805632338</c:v>
                </c:pt>
                <c:pt idx="8956">
                  <c:v>9.0424317131692078E-2</c:v>
                </c:pt>
                <c:pt idx="8957">
                  <c:v>0.11573745370696997</c:v>
                </c:pt>
                <c:pt idx="8958">
                  <c:v>0.13545569444977446</c:v>
                </c:pt>
                <c:pt idx="8959">
                  <c:v>0.14627996527997311</c:v>
                </c:pt>
                <c:pt idx="8960">
                  <c:v>0.15466385416948469</c:v>
                </c:pt>
                <c:pt idx="8961">
                  <c:v>0.1783084143535234</c:v>
                </c:pt>
                <c:pt idx="8962">
                  <c:v>0</c:v>
                </c:pt>
                <c:pt idx="8963">
                  <c:v>0.2341744560180814</c:v>
                </c:pt>
                <c:pt idx="8964">
                  <c:v>0.26153776620776625</c:v>
                </c:pt>
                <c:pt idx="8965">
                  <c:v>0</c:v>
                </c:pt>
                <c:pt idx="8966">
                  <c:v>0.26899565972416895</c:v>
                </c:pt>
                <c:pt idx="8967">
                  <c:v>0</c:v>
                </c:pt>
                <c:pt idx="8968">
                  <c:v>0</c:v>
                </c:pt>
                <c:pt idx="8969">
                  <c:v>0.23349603008682607</c:v>
                </c:pt>
                <c:pt idx="8970">
                  <c:v>0</c:v>
                </c:pt>
                <c:pt idx="8971">
                  <c:v>0</c:v>
                </c:pt>
                <c:pt idx="8972">
                  <c:v>0</c:v>
                </c:pt>
                <c:pt idx="8973">
                  <c:v>0</c:v>
                </c:pt>
                <c:pt idx="8974">
                  <c:v>0</c:v>
                </c:pt>
                <c:pt idx="8975">
                  <c:v>0.16008930555108236</c:v>
                </c:pt>
                <c:pt idx="8976">
                  <c:v>0</c:v>
                </c:pt>
                <c:pt idx="8977">
                  <c:v>6.6315594444458839</c:v>
                </c:pt>
                <c:pt idx="8978">
                  <c:v>0.17678762731520692</c:v>
                </c:pt>
                <c:pt idx="8979">
                  <c:v>0.1446181944484124</c:v>
                </c:pt>
                <c:pt idx="8980">
                  <c:v>0.14394983796228189</c:v>
                </c:pt>
                <c:pt idx="8981">
                  <c:v>0.17811559027904877</c:v>
                </c:pt>
                <c:pt idx="8982">
                  <c:v>0</c:v>
                </c:pt>
                <c:pt idx="8983">
                  <c:v>7.4995613424107432E-2</c:v>
                </c:pt>
                <c:pt idx="8984">
                  <c:v>0</c:v>
                </c:pt>
                <c:pt idx="8985">
                  <c:v>0</c:v>
                </c:pt>
                <c:pt idx="8986">
                  <c:v>0</c:v>
                </c:pt>
                <c:pt idx="8987">
                  <c:v>0</c:v>
                </c:pt>
                <c:pt idx="8988">
                  <c:v>0</c:v>
                </c:pt>
                <c:pt idx="8989">
                  <c:v>0.21852836805192055</c:v>
                </c:pt>
                <c:pt idx="8990">
                  <c:v>0</c:v>
                </c:pt>
                <c:pt idx="8991">
                  <c:v>7.9871180554619059E-2</c:v>
                </c:pt>
                <c:pt idx="8992">
                  <c:v>8.2728958332154434E-2</c:v>
                </c:pt>
                <c:pt idx="8993">
                  <c:v>0</c:v>
                </c:pt>
                <c:pt idx="8994">
                  <c:v>0</c:v>
                </c:pt>
                <c:pt idx="8995">
                  <c:v>9.3968900466279592E-2</c:v>
                </c:pt>
                <c:pt idx="8996">
                  <c:v>0</c:v>
                </c:pt>
                <c:pt idx="8997">
                  <c:v>7.821296296606306E-2</c:v>
                </c:pt>
                <c:pt idx="8998">
                  <c:v>0</c:v>
                </c:pt>
                <c:pt idx="8999">
                  <c:v>7.4971053240005858E-2</c:v>
                </c:pt>
                <c:pt idx="9000">
                  <c:v>0</c:v>
                </c:pt>
                <c:pt idx="9001">
                  <c:v>0</c:v>
                </c:pt>
                <c:pt idx="9002">
                  <c:v>9.5391493057832122E-2</c:v>
                </c:pt>
                <c:pt idx="9003">
                  <c:v>0</c:v>
                </c:pt>
                <c:pt idx="9004">
                  <c:v>0</c:v>
                </c:pt>
                <c:pt idx="9005">
                  <c:v>0.1053647685184842</c:v>
                </c:pt>
                <c:pt idx="9006">
                  <c:v>0</c:v>
                </c:pt>
                <c:pt idx="9007">
                  <c:v>0</c:v>
                </c:pt>
                <c:pt idx="9008">
                  <c:v>0</c:v>
                </c:pt>
                <c:pt idx="9009">
                  <c:v>0</c:v>
                </c:pt>
                <c:pt idx="9010">
                  <c:v>0</c:v>
                </c:pt>
                <c:pt idx="9011">
                  <c:v>0</c:v>
                </c:pt>
                <c:pt idx="9012">
                  <c:v>0</c:v>
                </c:pt>
                <c:pt idx="9013">
                  <c:v>8.5935081013303716E-2</c:v>
                </c:pt>
                <c:pt idx="9014">
                  <c:v>0.11728042823961005</c:v>
                </c:pt>
                <c:pt idx="9015">
                  <c:v>0.14310365740675479</c:v>
                </c:pt>
                <c:pt idx="9016">
                  <c:v>0</c:v>
                </c:pt>
                <c:pt idx="9017">
                  <c:v>0.23357869213214144</c:v>
                </c:pt>
                <c:pt idx="9018">
                  <c:v>0.88872146990615875</c:v>
                </c:pt>
                <c:pt idx="9019">
                  <c:v>0</c:v>
                </c:pt>
                <c:pt idx="9020">
                  <c:v>0.16730701389315072</c:v>
                </c:pt>
                <c:pt idx="9021">
                  <c:v>0.26038839120155899</c:v>
                </c:pt>
                <c:pt idx="9022">
                  <c:v>0</c:v>
                </c:pt>
                <c:pt idx="9023">
                  <c:v>0</c:v>
                </c:pt>
                <c:pt idx="9024">
                  <c:v>0</c:v>
                </c:pt>
                <c:pt idx="9025">
                  <c:v>0</c:v>
                </c:pt>
                <c:pt idx="9026">
                  <c:v>0</c:v>
                </c:pt>
                <c:pt idx="9027">
                  <c:v>0</c:v>
                </c:pt>
                <c:pt idx="9028">
                  <c:v>0.38726546296675224</c:v>
                </c:pt>
                <c:pt idx="9029">
                  <c:v>0.39211491898458917</c:v>
                </c:pt>
                <c:pt idx="9030">
                  <c:v>0</c:v>
                </c:pt>
                <c:pt idx="9031">
                  <c:v>0.23491643519082572</c:v>
                </c:pt>
                <c:pt idx="9032">
                  <c:v>0.26483104166254634</c:v>
                </c:pt>
                <c:pt idx="9033">
                  <c:v>0.67995487268490251</c:v>
                </c:pt>
                <c:pt idx="9034">
                  <c:v>0</c:v>
                </c:pt>
                <c:pt idx="9035">
                  <c:v>0</c:v>
                </c:pt>
                <c:pt idx="9036">
                  <c:v>0.2664685995405307</c:v>
                </c:pt>
                <c:pt idx="9037">
                  <c:v>0</c:v>
                </c:pt>
                <c:pt idx="9038">
                  <c:v>0.22491718750097789</c:v>
                </c:pt>
                <c:pt idx="9039">
                  <c:v>0</c:v>
                </c:pt>
                <c:pt idx="9040">
                  <c:v>0</c:v>
                </c:pt>
                <c:pt idx="9041">
                  <c:v>0</c:v>
                </c:pt>
                <c:pt idx="9042">
                  <c:v>0</c:v>
                </c:pt>
                <c:pt idx="9043">
                  <c:v>0</c:v>
                </c:pt>
                <c:pt idx="9044">
                  <c:v>0</c:v>
                </c:pt>
                <c:pt idx="9045">
                  <c:v>0</c:v>
                </c:pt>
                <c:pt idx="9046">
                  <c:v>0</c:v>
                </c:pt>
                <c:pt idx="9047">
                  <c:v>0</c:v>
                </c:pt>
                <c:pt idx="9048">
                  <c:v>0</c:v>
                </c:pt>
                <c:pt idx="9049">
                  <c:v>0</c:v>
                </c:pt>
                <c:pt idx="9050">
                  <c:v>0</c:v>
                </c:pt>
                <c:pt idx="9051">
                  <c:v>0</c:v>
                </c:pt>
                <c:pt idx="9052">
                  <c:v>0</c:v>
                </c:pt>
                <c:pt idx="9053">
                  <c:v>0</c:v>
                </c:pt>
                <c:pt idx="9054">
                  <c:v>0</c:v>
                </c:pt>
                <c:pt idx="9055">
                  <c:v>8.3509328702348284E-2</c:v>
                </c:pt>
                <c:pt idx="9056">
                  <c:v>0</c:v>
                </c:pt>
                <c:pt idx="9057">
                  <c:v>9.5664039356051944E-2</c:v>
                </c:pt>
                <c:pt idx="9058">
                  <c:v>0.11779087963077473</c:v>
                </c:pt>
                <c:pt idx="9059">
                  <c:v>0.15244331018766388</c:v>
                </c:pt>
                <c:pt idx="9060">
                  <c:v>0</c:v>
                </c:pt>
                <c:pt idx="9061">
                  <c:v>0.1262720023150905</c:v>
                </c:pt>
                <c:pt idx="9062">
                  <c:v>0.1401974537075148</c:v>
                </c:pt>
                <c:pt idx="9063">
                  <c:v>0</c:v>
                </c:pt>
                <c:pt idx="9064">
                  <c:v>0.17660393518599449</c:v>
                </c:pt>
                <c:pt idx="9065">
                  <c:v>0</c:v>
                </c:pt>
                <c:pt idx="9066">
                  <c:v>0.21718516203691252</c:v>
                </c:pt>
                <c:pt idx="9067">
                  <c:v>0.15623266203328967</c:v>
                </c:pt>
                <c:pt idx="9068">
                  <c:v>0.11936402777791955</c:v>
                </c:pt>
                <c:pt idx="9069">
                  <c:v>0.22030447916768026</c:v>
                </c:pt>
                <c:pt idx="9070">
                  <c:v>0.24012267361104023</c:v>
                </c:pt>
                <c:pt idx="9071">
                  <c:v>0.30176783564820653</c:v>
                </c:pt>
                <c:pt idx="9072">
                  <c:v>0.29626098379958421</c:v>
                </c:pt>
                <c:pt idx="9073">
                  <c:v>0</c:v>
                </c:pt>
                <c:pt idx="9074">
                  <c:v>0.24146319444116671</c:v>
                </c:pt>
                <c:pt idx="9075">
                  <c:v>0.25970091435010545</c:v>
                </c:pt>
                <c:pt idx="9076">
                  <c:v>0</c:v>
                </c:pt>
                <c:pt idx="9077">
                  <c:v>0</c:v>
                </c:pt>
                <c:pt idx="9078">
                  <c:v>0</c:v>
                </c:pt>
                <c:pt idx="9079">
                  <c:v>0.20971101851318963</c:v>
                </c:pt>
                <c:pt idx="9080">
                  <c:v>0</c:v>
                </c:pt>
                <c:pt idx="9081">
                  <c:v>9.1905358793155756E-2</c:v>
                </c:pt>
                <c:pt idx="9082">
                  <c:v>0</c:v>
                </c:pt>
                <c:pt idx="9083">
                  <c:v>0</c:v>
                </c:pt>
                <c:pt idx="9084">
                  <c:v>0</c:v>
                </c:pt>
                <c:pt idx="9085">
                  <c:v>0</c:v>
                </c:pt>
                <c:pt idx="9086">
                  <c:v>0</c:v>
                </c:pt>
                <c:pt idx="9087">
                  <c:v>0.56566688657039776</c:v>
                </c:pt>
                <c:pt idx="9088">
                  <c:v>0</c:v>
                </c:pt>
                <c:pt idx="9089">
                  <c:v>0</c:v>
                </c:pt>
                <c:pt idx="9090">
                  <c:v>0</c:v>
                </c:pt>
                <c:pt idx="9091">
                  <c:v>0</c:v>
                </c:pt>
                <c:pt idx="9092">
                  <c:v>0</c:v>
                </c:pt>
                <c:pt idx="9093">
                  <c:v>0.16118361111148261</c:v>
                </c:pt>
                <c:pt idx="9094">
                  <c:v>0</c:v>
                </c:pt>
                <c:pt idx="9095">
                  <c:v>0</c:v>
                </c:pt>
                <c:pt idx="9096">
                  <c:v>0</c:v>
                </c:pt>
                <c:pt idx="9097">
                  <c:v>0.16050729167181998</c:v>
                </c:pt>
                <c:pt idx="9098">
                  <c:v>0</c:v>
                </c:pt>
                <c:pt idx="9099">
                  <c:v>8.4299583337269723E-2</c:v>
                </c:pt>
                <c:pt idx="9100">
                  <c:v>0</c:v>
                </c:pt>
                <c:pt idx="9101">
                  <c:v>0</c:v>
                </c:pt>
                <c:pt idx="9102">
                  <c:v>9.1281250002793968E-2</c:v>
                </c:pt>
                <c:pt idx="9103">
                  <c:v>0</c:v>
                </c:pt>
                <c:pt idx="9104">
                  <c:v>0</c:v>
                </c:pt>
                <c:pt idx="9105">
                  <c:v>1.0469559027769719</c:v>
                </c:pt>
                <c:pt idx="9106">
                  <c:v>0</c:v>
                </c:pt>
                <c:pt idx="9107">
                  <c:v>0</c:v>
                </c:pt>
                <c:pt idx="9108">
                  <c:v>0</c:v>
                </c:pt>
                <c:pt idx="9109">
                  <c:v>0</c:v>
                </c:pt>
                <c:pt idx="9110">
                  <c:v>0.12637969906791113</c:v>
                </c:pt>
                <c:pt idx="9111">
                  <c:v>0.14696130786614958</c:v>
                </c:pt>
                <c:pt idx="9112">
                  <c:v>0.93089511573634809</c:v>
                </c:pt>
                <c:pt idx="9113">
                  <c:v>0</c:v>
                </c:pt>
                <c:pt idx="9114">
                  <c:v>0</c:v>
                </c:pt>
                <c:pt idx="9115">
                  <c:v>0</c:v>
                </c:pt>
                <c:pt idx="9116">
                  <c:v>0</c:v>
                </c:pt>
                <c:pt idx="9117">
                  <c:v>0</c:v>
                </c:pt>
                <c:pt idx="9118">
                  <c:v>0</c:v>
                </c:pt>
                <c:pt idx="9119">
                  <c:v>0</c:v>
                </c:pt>
                <c:pt idx="9120">
                  <c:v>3.8362284490722232</c:v>
                </c:pt>
                <c:pt idx="9121">
                  <c:v>0</c:v>
                </c:pt>
                <c:pt idx="9122">
                  <c:v>0</c:v>
                </c:pt>
                <c:pt idx="9123">
                  <c:v>0</c:v>
                </c:pt>
                <c:pt idx="9124">
                  <c:v>0.15970076389203314</c:v>
                </c:pt>
                <c:pt idx="9125">
                  <c:v>7.2245983799803071E-2</c:v>
                </c:pt>
                <c:pt idx="9126">
                  <c:v>0</c:v>
                </c:pt>
                <c:pt idx="9127">
                  <c:v>0</c:v>
                </c:pt>
                <c:pt idx="9128">
                  <c:v>0</c:v>
                </c:pt>
                <c:pt idx="9129">
                  <c:v>0.10359535879979376</c:v>
                </c:pt>
                <c:pt idx="9130">
                  <c:v>0.16353745369997341</c:v>
                </c:pt>
                <c:pt idx="9131">
                  <c:v>1.2914546296306071</c:v>
                </c:pt>
                <c:pt idx="9132">
                  <c:v>0.17828723379352596</c:v>
                </c:pt>
                <c:pt idx="9133">
                  <c:v>0</c:v>
                </c:pt>
                <c:pt idx="9134">
                  <c:v>0.17802984953596024</c:v>
                </c:pt>
                <c:pt idx="9135">
                  <c:v>0.17666913194261724</c:v>
                </c:pt>
                <c:pt idx="9136">
                  <c:v>2.2762324421273661</c:v>
                </c:pt>
                <c:pt idx="9137">
                  <c:v>8.7086759252997581E-2</c:v>
                </c:pt>
                <c:pt idx="9138">
                  <c:v>2.0113744097179733</c:v>
                </c:pt>
                <c:pt idx="9139">
                  <c:v>0</c:v>
                </c:pt>
                <c:pt idx="9140">
                  <c:v>6.8253773148171604E-2</c:v>
                </c:pt>
                <c:pt idx="9141">
                  <c:v>0</c:v>
                </c:pt>
                <c:pt idx="9142">
                  <c:v>0</c:v>
                </c:pt>
                <c:pt idx="9143">
                  <c:v>0.43294059028266929</c:v>
                </c:pt>
                <c:pt idx="9144">
                  <c:v>0</c:v>
                </c:pt>
                <c:pt idx="9145">
                  <c:v>0</c:v>
                </c:pt>
                <c:pt idx="9146">
                  <c:v>0</c:v>
                </c:pt>
                <c:pt idx="9147">
                  <c:v>8.3273101852682885E-2</c:v>
                </c:pt>
                <c:pt idx="9148">
                  <c:v>9.1136180555622559E-2</c:v>
                </c:pt>
                <c:pt idx="9149">
                  <c:v>7.1095902778324671E-2</c:v>
                </c:pt>
                <c:pt idx="9150">
                  <c:v>0</c:v>
                </c:pt>
                <c:pt idx="9151">
                  <c:v>8.8002314812911209E-2</c:v>
                </c:pt>
                <c:pt idx="9152">
                  <c:v>7.5186979171121493E-2</c:v>
                </c:pt>
                <c:pt idx="9153">
                  <c:v>0.11678174768167082</c:v>
                </c:pt>
                <c:pt idx="9154">
                  <c:v>0</c:v>
                </c:pt>
                <c:pt idx="9155">
                  <c:v>0.18063528935454087</c:v>
                </c:pt>
                <c:pt idx="9156">
                  <c:v>0.20408523148216773</c:v>
                </c:pt>
                <c:pt idx="9157">
                  <c:v>0.23468329861498205</c:v>
                </c:pt>
                <c:pt idx="9158">
                  <c:v>0.21566100694326451</c:v>
                </c:pt>
                <c:pt idx="9159">
                  <c:v>0.2000037037068978</c:v>
                </c:pt>
                <c:pt idx="9160">
                  <c:v>0.19066092592402129</c:v>
                </c:pt>
                <c:pt idx="9161">
                  <c:v>0</c:v>
                </c:pt>
                <c:pt idx="9162">
                  <c:v>0</c:v>
                </c:pt>
                <c:pt idx="9163">
                  <c:v>0</c:v>
                </c:pt>
                <c:pt idx="9164">
                  <c:v>0</c:v>
                </c:pt>
                <c:pt idx="9165">
                  <c:v>0</c:v>
                </c:pt>
                <c:pt idx="9166">
                  <c:v>0</c:v>
                </c:pt>
                <c:pt idx="9167">
                  <c:v>0</c:v>
                </c:pt>
                <c:pt idx="9168">
                  <c:v>0</c:v>
                </c:pt>
                <c:pt idx="9169">
                  <c:v>0</c:v>
                </c:pt>
                <c:pt idx="9170">
                  <c:v>0</c:v>
                </c:pt>
                <c:pt idx="9171">
                  <c:v>0</c:v>
                </c:pt>
                <c:pt idx="9172">
                  <c:v>0</c:v>
                </c:pt>
                <c:pt idx="9173">
                  <c:v>0.12560824074171251</c:v>
                </c:pt>
                <c:pt idx="9174">
                  <c:v>0</c:v>
                </c:pt>
                <c:pt idx="9175">
                  <c:v>0</c:v>
                </c:pt>
                <c:pt idx="9176">
                  <c:v>0</c:v>
                </c:pt>
                <c:pt idx="9177">
                  <c:v>0</c:v>
                </c:pt>
                <c:pt idx="9178">
                  <c:v>0.18109018518589437</c:v>
                </c:pt>
                <c:pt idx="9179">
                  <c:v>0</c:v>
                </c:pt>
                <c:pt idx="9180">
                  <c:v>0</c:v>
                </c:pt>
                <c:pt idx="9181">
                  <c:v>0</c:v>
                </c:pt>
                <c:pt idx="9182">
                  <c:v>8.3411631945637055E-2</c:v>
                </c:pt>
                <c:pt idx="9183">
                  <c:v>0.11379811342339963</c:v>
                </c:pt>
                <c:pt idx="9184">
                  <c:v>0.10627771990402834</c:v>
                </c:pt>
                <c:pt idx="9185">
                  <c:v>8.2967835645831656E-2</c:v>
                </c:pt>
                <c:pt idx="9186">
                  <c:v>0</c:v>
                </c:pt>
                <c:pt idx="9187">
                  <c:v>0.10731071759073529</c:v>
                </c:pt>
                <c:pt idx="9188">
                  <c:v>0.13608672453119652</c:v>
                </c:pt>
                <c:pt idx="9189">
                  <c:v>0.16683247684704838</c:v>
                </c:pt>
                <c:pt idx="9190">
                  <c:v>0</c:v>
                </c:pt>
                <c:pt idx="9191">
                  <c:v>0</c:v>
                </c:pt>
                <c:pt idx="9192">
                  <c:v>0.18762718750076601</c:v>
                </c:pt>
                <c:pt idx="9193">
                  <c:v>0.2074344907377963</c:v>
                </c:pt>
                <c:pt idx="9194">
                  <c:v>0.24597464120597579</c:v>
                </c:pt>
                <c:pt idx="9195">
                  <c:v>0</c:v>
                </c:pt>
                <c:pt idx="9196">
                  <c:v>0</c:v>
                </c:pt>
                <c:pt idx="9197">
                  <c:v>0</c:v>
                </c:pt>
                <c:pt idx="9198">
                  <c:v>0.26243581018934492</c:v>
                </c:pt>
                <c:pt idx="9199">
                  <c:v>0.27852001157589257</c:v>
                </c:pt>
                <c:pt idx="9200">
                  <c:v>0.29396451389038702</c:v>
                </c:pt>
                <c:pt idx="9201">
                  <c:v>0</c:v>
                </c:pt>
                <c:pt idx="9202">
                  <c:v>0</c:v>
                </c:pt>
                <c:pt idx="9203">
                  <c:v>0</c:v>
                </c:pt>
                <c:pt idx="9204">
                  <c:v>0</c:v>
                </c:pt>
                <c:pt idx="9205">
                  <c:v>0</c:v>
                </c:pt>
                <c:pt idx="9206">
                  <c:v>1.0594496874982724</c:v>
                </c:pt>
                <c:pt idx="9207">
                  <c:v>0.20959357638639631</c:v>
                </c:pt>
                <c:pt idx="9208">
                  <c:v>0</c:v>
                </c:pt>
                <c:pt idx="9209">
                  <c:v>0</c:v>
                </c:pt>
                <c:pt idx="9210">
                  <c:v>0</c:v>
                </c:pt>
                <c:pt idx="9211">
                  <c:v>0</c:v>
                </c:pt>
                <c:pt idx="9212">
                  <c:v>0</c:v>
                </c:pt>
                <c:pt idx="9213">
                  <c:v>0.24100755787367234</c:v>
                </c:pt>
                <c:pt idx="9214">
                  <c:v>0.26020991897530621</c:v>
                </c:pt>
                <c:pt idx="9215">
                  <c:v>0</c:v>
                </c:pt>
                <c:pt idx="9216">
                  <c:v>0.2904066203700495</c:v>
                </c:pt>
                <c:pt idx="9217">
                  <c:v>0</c:v>
                </c:pt>
                <c:pt idx="9218">
                  <c:v>0</c:v>
                </c:pt>
                <c:pt idx="9219">
                  <c:v>0</c:v>
                </c:pt>
                <c:pt idx="9220">
                  <c:v>0.28551658564538229</c:v>
                </c:pt>
                <c:pt idx="9221">
                  <c:v>0.30203041666391073</c:v>
                </c:pt>
                <c:pt idx="9222">
                  <c:v>0</c:v>
                </c:pt>
                <c:pt idx="9223">
                  <c:v>0.28508089120441582</c:v>
                </c:pt>
                <c:pt idx="9224">
                  <c:v>0.29295136574364733</c:v>
                </c:pt>
                <c:pt idx="9225">
                  <c:v>0</c:v>
                </c:pt>
                <c:pt idx="9226">
                  <c:v>0</c:v>
                </c:pt>
                <c:pt idx="9227">
                  <c:v>7.0535798608034384E-2</c:v>
                </c:pt>
                <c:pt idx="9228">
                  <c:v>8.0855486114160158E-2</c:v>
                </c:pt>
                <c:pt idx="9229">
                  <c:v>8.4094791673123837E-2</c:v>
                </c:pt>
                <c:pt idx="9230">
                  <c:v>8.1097650465380866E-2</c:v>
                </c:pt>
                <c:pt idx="9231">
                  <c:v>8.262747685512295E-2</c:v>
                </c:pt>
                <c:pt idx="9232">
                  <c:v>9.1764479169796687E-2</c:v>
                </c:pt>
                <c:pt idx="9233">
                  <c:v>0</c:v>
                </c:pt>
                <c:pt idx="9234">
                  <c:v>0.11829247685091104</c:v>
                </c:pt>
                <c:pt idx="9235">
                  <c:v>0</c:v>
                </c:pt>
                <c:pt idx="9236">
                  <c:v>0.14470873842219589</c:v>
                </c:pt>
                <c:pt idx="9237">
                  <c:v>0</c:v>
                </c:pt>
                <c:pt idx="9238">
                  <c:v>0.11579553240881069</c:v>
                </c:pt>
                <c:pt idx="9239">
                  <c:v>0</c:v>
                </c:pt>
                <c:pt idx="9240">
                  <c:v>0</c:v>
                </c:pt>
                <c:pt idx="9241">
                  <c:v>0</c:v>
                </c:pt>
                <c:pt idx="9242">
                  <c:v>0</c:v>
                </c:pt>
                <c:pt idx="9243">
                  <c:v>0</c:v>
                </c:pt>
                <c:pt idx="9244">
                  <c:v>0</c:v>
                </c:pt>
                <c:pt idx="9245">
                  <c:v>0</c:v>
                </c:pt>
                <c:pt idx="9246">
                  <c:v>0</c:v>
                </c:pt>
                <c:pt idx="9247">
                  <c:v>0.23424101852288004</c:v>
                </c:pt>
                <c:pt idx="9248">
                  <c:v>0</c:v>
                </c:pt>
                <c:pt idx="9249">
                  <c:v>0</c:v>
                </c:pt>
                <c:pt idx="9250">
                  <c:v>0</c:v>
                </c:pt>
                <c:pt idx="9251">
                  <c:v>0.18343972222646698</c:v>
                </c:pt>
                <c:pt idx="9252">
                  <c:v>0.20989774305780884</c:v>
                </c:pt>
                <c:pt idx="9253">
                  <c:v>0.22278995370288612</c:v>
                </c:pt>
                <c:pt idx="9254">
                  <c:v>0</c:v>
                </c:pt>
                <c:pt idx="9255">
                  <c:v>0</c:v>
                </c:pt>
                <c:pt idx="9256">
                  <c:v>0</c:v>
                </c:pt>
                <c:pt idx="9257">
                  <c:v>0.22766277777554933</c:v>
                </c:pt>
                <c:pt idx="9258">
                  <c:v>0</c:v>
                </c:pt>
                <c:pt idx="9259">
                  <c:v>0</c:v>
                </c:pt>
                <c:pt idx="9260">
                  <c:v>0</c:v>
                </c:pt>
                <c:pt idx="9261">
                  <c:v>0.25691165509488201</c:v>
                </c:pt>
                <c:pt idx="9262">
                  <c:v>0.2829954050903325</c:v>
                </c:pt>
                <c:pt idx="9263">
                  <c:v>0.30051530092896428</c:v>
                </c:pt>
                <c:pt idx="9264">
                  <c:v>0.34286417824478121</c:v>
                </c:pt>
                <c:pt idx="9265">
                  <c:v>0.27993704861000879</c:v>
                </c:pt>
                <c:pt idx="9266">
                  <c:v>0.28475333333335584</c:v>
                </c:pt>
                <c:pt idx="9267">
                  <c:v>0.29580523147888016</c:v>
                </c:pt>
                <c:pt idx="9268">
                  <c:v>0.24791018518590135</c:v>
                </c:pt>
                <c:pt idx="9269">
                  <c:v>0</c:v>
                </c:pt>
                <c:pt idx="9270">
                  <c:v>0</c:v>
                </c:pt>
                <c:pt idx="9271">
                  <c:v>0</c:v>
                </c:pt>
                <c:pt idx="9272">
                  <c:v>8.5401192125573289E-2</c:v>
                </c:pt>
                <c:pt idx="9273">
                  <c:v>0</c:v>
                </c:pt>
                <c:pt idx="9274">
                  <c:v>0.13296006944437977</c:v>
                </c:pt>
                <c:pt idx="9275">
                  <c:v>0.20654269675287651</c:v>
                </c:pt>
                <c:pt idx="9276">
                  <c:v>0.1847379050886957</c:v>
                </c:pt>
                <c:pt idx="9277">
                  <c:v>0.18813623842288507</c:v>
                </c:pt>
                <c:pt idx="9278">
                  <c:v>0</c:v>
                </c:pt>
                <c:pt idx="9279">
                  <c:v>0</c:v>
                </c:pt>
                <c:pt idx="9280">
                  <c:v>0</c:v>
                </c:pt>
                <c:pt idx="9281">
                  <c:v>0</c:v>
                </c:pt>
                <c:pt idx="9282">
                  <c:v>0</c:v>
                </c:pt>
                <c:pt idx="9283">
                  <c:v>0.21805001157190418</c:v>
                </c:pt>
                <c:pt idx="9284">
                  <c:v>0</c:v>
                </c:pt>
                <c:pt idx="9285">
                  <c:v>8.3484004630008712E-2</c:v>
                </c:pt>
                <c:pt idx="9286">
                  <c:v>0</c:v>
                </c:pt>
                <c:pt idx="9287">
                  <c:v>0</c:v>
                </c:pt>
                <c:pt idx="9288">
                  <c:v>7.8637071754201315E-2</c:v>
                </c:pt>
                <c:pt idx="9289">
                  <c:v>0.11151924767909804</c:v>
                </c:pt>
                <c:pt idx="9290">
                  <c:v>0.12605612268089317</c:v>
                </c:pt>
                <c:pt idx="9291">
                  <c:v>0</c:v>
                </c:pt>
                <c:pt idx="9292">
                  <c:v>0.12196989583026152</c:v>
                </c:pt>
                <c:pt idx="9293">
                  <c:v>0</c:v>
                </c:pt>
                <c:pt idx="9294">
                  <c:v>0</c:v>
                </c:pt>
                <c:pt idx="9295">
                  <c:v>0.11400858796696411</c:v>
                </c:pt>
                <c:pt idx="9296">
                  <c:v>0.13104535879392643</c:v>
                </c:pt>
                <c:pt idx="9297">
                  <c:v>0.13099920139211463</c:v>
                </c:pt>
                <c:pt idx="9298">
                  <c:v>0.1289767939815647</c:v>
                </c:pt>
                <c:pt idx="9299">
                  <c:v>0</c:v>
                </c:pt>
                <c:pt idx="9300">
                  <c:v>0</c:v>
                </c:pt>
                <c:pt idx="9301">
                  <c:v>0.12416787036636379</c:v>
                </c:pt>
                <c:pt idx="9302">
                  <c:v>0</c:v>
                </c:pt>
                <c:pt idx="9303">
                  <c:v>0</c:v>
                </c:pt>
                <c:pt idx="9304">
                  <c:v>9.8300173609459307E-2</c:v>
                </c:pt>
                <c:pt idx="9305">
                  <c:v>0</c:v>
                </c:pt>
                <c:pt idx="9306">
                  <c:v>0</c:v>
                </c:pt>
                <c:pt idx="9307">
                  <c:v>0</c:v>
                </c:pt>
                <c:pt idx="9308">
                  <c:v>0</c:v>
                </c:pt>
                <c:pt idx="9309">
                  <c:v>8.8526932871900499E-2</c:v>
                </c:pt>
                <c:pt idx="9310">
                  <c:v>7.4402685189852491E-2</c:v>
                </c:pt>
                <c:pt idx="9311">
                  <c:v>0</c:v>
                </c:pt>
                <c:pt idx="9312">
                  <c:v>8.7260844906268176E-2</c:v>
                </c:pt>
                <c:pt idx="9313">
                  <c:v>8.1978888883895706E-2</c:v>
                </c:pt>
                <c:pt idx="9314">
                  <c:v>9.450656249828171E-2</c:v>
                </c:pt>
                <c:pt idx="9315">
                  <c:v>8.6362777779868338E-2</c:v>
                </c:pt>
                <c:pt idx="9316">
                  <c:v>0</c:v>
                </c:pt>
                <c:pt idx="9317">
                  <c:v>7.6680312500684522E-2</c:v>
                </c:pt>
                <c:pt idx="9318">
                  <c:v>8.1192453704716172E-2</c:v>
                </c:pt>
                <c:pt idx="9319">
                  <c:v>8.5981018521124497E-2</c:v>
                </c:pt>
                <c:pt idx="9320">
                  <c:v>8.7492349535750691E-2</c:v>
                </c:pt>
                <c:pt idx="9321">
                  <c:v>7.1697453706292436E-2</c:v>
                </c:pt>
                <c:pt idx="9322">
                  <c:v>0</c:v>
                </c:pt>
                <c:pt idx="9323">
                  <c:v>8.5654212962253951E-2</c:v>
                </c:pt>
                <c:pt idx="9324">
                  <c:v>0</c:v>
                </c:pt>
                <c:pt idx="9325">
                  <c:v>7.625743055541534E-2</c:v>
                </c:pt>
                <c:pt idx="9326">
                  <c:v>7.4188726845022757E-2</c:v>
                </c:pt>
                <c:pt idx="9327">
                  <c:v>8.2850543985841796E-2</c:v>
                </c:pt>
                <c:pt idx="9328">
                  <c:v>0</c:v>
                </c:pt>
                <c:pt idx="9329">
                  <c:v>6.8952766203437932E-2</c:v>
                </c:pt>
                <c:pt idx="9330">
                  <c:v>7.7797986115911044E-2</c:v>
                </c:pt>
                <c:pt idx="9331">
                  <c:v>0</c:v>
                </c:pt>
                <c:pt idx="9332">
                  <c:v>0.33996871527779149</c:v>
                </c:pt>
                <c:pt idx="9333">
                  <c:v>0</c:v>
                </c:pt>
                <c:pt idx="9334">
                  <c:v>0</c:v>
                </c:pt>
                <c:pt idx="9335">
                  <c:v>0</c:v>
                </c:pt>
                <c:pt idx="9336">
                  <c:v>0</c:v>
                </c:pt>
                <c:pt idx="9337">
                  <c:v>0.30365140046342276</c:v>
                </c:pt>
                <c:pt idx="9338">
                  <c:v>0</c:v>
                </c:pt>
                <c:pt idx="9339">
                  <c:v>0</c:v>
                </c:pt>
                <c:pt idx="9340">
                  <c:v>0</c:v>
                </c:pt>
                <c:pt idx="9341">
                  <c:v>0</c:v>
                </c:pt>
                <c:pt idx="9342">
                  <c:v>0.3065359259271645</c:v>
                </c:pt>
                <c:pt idx="9343">
                  <c:v>0.12585025462612975</c:v>
                </c:pt>
                <c:pt idx="9344">
                  <c:v>0</c:v>
                </c:pt>
                <c:pt idx="9345">
                  <c:v>0</c:v>
                </c:pt>
                <c:pt idx="9346">
                  <c:v>0</c:v>
                </c:pt>
                <c:pt idx="9347">
                  <c:v>0</c:v>
                </c:pt>
                <c:pt idx="9348">
                  <c:v>7.4216018518200144E-2</c:v>
                </c:pt>
                <c:pt idx="9349">
                  <c:v>9.1770648148667533E-2</c:v>
                </c:pt>
                <c:pt idx="9350">
                  <c:v>0</c:v>
                </c:pt>
                <c:pt idx="9351">
                  <c:v>7.3926145836594515E-2</c:v>
                </c:pt>
                <c:pt idx="9352">
                  <c:v>8.3543449072749354E-2</c:v>
                </c:pt>
                <c:pt idx="9353">
                  <c:v>9.3223587966349442E-2</c:v>
                </c:pt>
                <c:pt idx="9354">
                  <c:v>8.9950509260233957E-2</c:v>
                </c:pt>
                <c:pt idx="9355">
                  <c:v>0</c:v>
                </c:pt>
                <c:pt idx="9356">
                  <c:v>8.5179780093312729E-2</c:v>
                </c:pt>
                <c:pt idx="9357">
                  <c:v>0</c:v>
                </c:pt>
                <c:pt idx="9358">
                  <c:v>0</c:v>
                </c:pt>
                <c:pt idx="9359">
                  <c:v>0</c:v>
                </c:pt>
                <c:pt idx="9360">
                  <c:v>9.5862824069627095E-2</c:v>
                </c:pt>
                <c:pt idx="9361">
                  <c:v>8.8583182870934252E-2</c:v>
                </c:pt>
                <c:pt idx="9362">
                  <c:v>0</c:v>
                </c:pt>
                <c:pt idx="9363">
                  <c:v>0</c:v>
                </c:pt>
                <c:pt idx="9364">
                  <c:v>9.2358657406293787E-2</c:v>
                </c:pt>
                <c:pt idx="9365">
                  <c:v>7.9861701386107598E-2</c:v>
                </c:pt>
                <c:pt idx="9366">
                  <c:v>9.1355960648797918E-2</c:v>
                </c:pt>
                <c:pt idx="9367">
                  <c:v>7.2411412038491108E-2</c:v>
                </c:pt>
                <c:pt idx="9368">
                  <c:v>0</c:v>
                </c:pt>
                <c:pt idx="9369">
                  <c:v>9.3680625002889428E-2</c:v>
                </c:pt>
                <c:pt idx="9370">
                  <c:v>7.6152719906531274E-2</c:v>
                </c:pt>
                <c:pt idx="9371">
                  <c:v>8.6494629627850372E-2</c:v>
                </c:pt>
                <c:pt idx="9372">
                  <c:v>7.6958020828897133E-2</c:v>
                </c:pt>
                <c:pt idx="9373">
                  <c:v>8.7077951393439434E-2</c:v>
                </c:pt>
                <c:pt idx="9374">
                  <c:v>7.136314814852085E-2</c:v>
                </c:pt>
                <c:pt idx="9375">
                  <c:v>8.1060798613179941E-2</c:v>
                </c:pt>
                <c:pt idx="9376">
                  <c:v>8.1884432867809664E-2</c:v>
                </c:pt>
                <c:pt idx="9377">
                  <c:v>8.4128715279803146E-2</c:v>
                </c:pt>
                <c:pt idx="9378">
                  <c:v>0</c:v>
                </c:pt>
                <c:pt idx="9379">
                  <c:v>0.10702457176375901</c:v>
                </c:pt>
                <c:pt idx="9380">
                  <c:v>8.9061666665656958E-2</c:v>
                </c:pt>
                <c:pt idx="9381">
                  <c:v>0</c:v>
                </c:pt>
                <c:pt idx="9382">
                  <c:v>0</c:v>
                </c:pt>
                <c:pt idx="9383">
                  <c:v>9.0716331018484198E-2</c:v>
                </c:pt>
                <c:pt idx="9384">
                  <c:v>0</c:v>
                </c:pt>
                <c:pt idx="9385">
                  <c:v>7.1084421302657574E-2</c:v>
                </c:pt>
                <c:pt idx="9386">
                  <c:v>0</c:v>
                </c:pt>
                <c:pt idx="9387">
                  <c:v>0</c:v>
                </c:pt>
                <c:pt idx="9388">
                  <c:v>8.8575671295984648E-2</c:v>
                </c:pt>
                <c:pt idx="9389">
                  <c:v>0</c:v>
                </c:pt>
                <c:pt idx="9390">
                  <c:v>0</c:v>
                </c:pt>
                <c:pt idx="9391">
                  <c:v>0</c:v>
                </c:pt>
                <c:pt idx="9392">
                  <c:v>0</c:v>
                </c:pt>
                <c:pt idx="9393">
                  <c:v>9.0178877311700489E-2</c:v>
                </c:pt>
                <c:pt idx="9394">
                  <c:v>0</c:v>
                </c:pt>
                <c:pt idx="9395">
                  <c:v>0</c:v>
                </c:pt>
                <c:pt idx="9396">
                  <c:v>0</c:v>
                </c:pt>
                <c:pt idx="9397">
                  <c:v>8.7887465284438804E-2</c:v>
                </c:pt>
                <c:pt idx="9398">
                  <c:v>0.11166839120414807</c:v>
                </c:pt>
                <c:pt idx="9399">
                  <c:v>0</c:v>
                </c:pt>
                <c:pt idx="9400">
                  <c:v>8.4325196759891696E-2</c:v>
                </c:pt>
                <c:pt idx="9401">
                  <c:v>0</c:v>
                </c:pt>
                <c:pt idx="9402">
                  <c:v>7.8342650464037433E-2</c:v>
                </c:pt>
                <c:pt idx="9403">
                  <c:v>8.0133124996791594E-2</c:v>
                </c:pt>
                <c:pt idx="9404">
                  <c:v>0</c:v>
                </c:pt>
                <c:pt idx="9405">
                  <c:v>7.9378136571904179E-2</c:v>
                </c:pt>
                <c:pt idx="9406">
                  <c:v>0.10333452546183253</c:v>
                </c:pt>
                <c:pt idx="9407">
                  <c:v>0</c:v>
                </c:pt>
                <c:pt idx="9408">
                  <c:v>0</c:v>
                </c:pt>
                <c:pt idx="9409">
                  <c:v>9.9284664349397644E-2</c:v>
                </c:pt>
                <c:pt idx="9410">
                  <c:v>0</c:v>
                </c:pt>
                <c:pt idx="9411">
                  <c:v>9.8940405092434958E-2</c:v>
                </c:pt>
                <c:pt idx="9412">
                  <c:v>0</c:v>
                </c:pt>
                <c:pt idx="9413">
                  <c:v>0</c:v>
                </c:pt>
                <c:pt idx="9414">
                  <c:v>0.13908059027744457</c:v>
                </c:pt>
                <c:pt idx="9415">
                  <c:v>0</c:v>
                </c:pt>
                <c:pt idx="9416">
                  <c:v>9.0099953704338986E-2</c:v>
                </c:pt>
                <c:pt idx="9417">
                  <c:v>0.12154113425640389</c:v>
                </c:pt>
                <c:pt idx="9418">
                  <c:v>0</c:v>
                </c:pt>
                <c:pt idx="9419">
                  <c:v>6.4468726857739966E-2</c:v>
                </c:pt>
                <c:pt idx="9420">
                  <c:v>0</c:v>
                </c:pt>
                <c:pt idx="9421">
                  <c:v>0</c:v>
                </c:pt>
                <c:pt idx="9422">
                  <c:v>0</c:v>
                </c:pt>
                <c:pt idx="9423">
                  <c:v>0</c:v>
                </c:pt>
                <c:pt idx="9424">
                  <c:v>0</c:v>
                </c:pt>
                <c:pt idx="9425">
                  <c:v>0</c:v>
                </c:pt>
                <c:pt idx="9426">
                  <c:v>0</c:v>
                </c:pt>
                <c:pt idx="9427">
                  <c:v>7.4158124996756669E-2</c:v>
                </c:pt>
                <c:pt idx="9428">
                  <c:v>8.3835625002393499E-2</c:v>
                </c:pt>
                <c:pt idx="9429">
                  <c:v>0.15132880787132308</c:v>
                </c:pt>
                <c:pt idx="9430">
                  <c:v>0</c:v>
                </c:pt>
                <c:pt idx="9431">
                  <c:v>0</c:v>
                </c:pt>
                <c:pt idx="9432">
                  <c:v>0</c:v>
                </c:pt>
                <c:pt idx="9433">
                  <c:v>0</c:v>
                </c:pt>
                <c:pt idx="9434">
                  <c:v>7.9825138884189073E-2</c:v>
                </c:pt>
                <c:pt idx="9435">
                  <c:v>7.7111932871048339E-2</c:v>
                </c:pt>
                <c:pt idx="9436">
                  <c:v>0</c:v>
                </c:pt>
                <c:pt idx="9437">
                  <c:v>9.3690682871965691E-2</c:v>
                </c:pt>
                <c:pt idx="9438">
                  <c:v>7.4685833336843643E-2</c:v>
                </c:pt>
                <c:pt idx="9439">
                  <c:v>9.3221840281330515E-2</c:v>
                </c:pt>
                <c:pt idx="9440">
                  <c:v>8.5097175928240176E-2</c:v>
                </c:pt>
                <c:pt idx="9441">
                  <c:v>8.1313055554346647E-2</c:v>
                </c:pt>
                <c:pt idx="9442">
                  <c:v>0.10885664352099411</c:v>
                </c:pt>
                <c:pt idx="9443">
                  <c:v>0.10362119213095866</c:v>
                </c:pt>
                <c:pt idx="9444">
                  <c:v>0.11219192129647126</c:v>
                </c:pt>
                <c:pt idx="9445">
                  <c:v>0.1172026620406541</c:v>
                </c:pt>
                <c:pt idx="9446">
                  <c:v>0.11387302083312534</c:v>
                </c:pt>
                <c:pt idx="9447">
                  <c:v>8.88398263923591E-2</c:v>
                </c:pt>
                <c:pt idx="9448">
                  <c:v>0</c:v>
                </c:pt>
                <c:pt idx="9449">
                  <c:v>0</c:v>
                </c:pt>
                <c:pt idx="9450">
                  <c:v>8.5023518520756625E-2</c:v>
                </c:pt>
                <c:pt idx="9451">
                  <c:v>7.9522037034621462E-2</c:v>
                </c:pt>
                <c:pt idx="9452">
                  <c:v>0</c:v>
                </c:pt>
                <c:pt idx="9453">
                  <c:v>8.8193784722534474E-2</c:v>
                </c:pt>
                <c:pt idx="9454">
                  <c:v>0.11144600694387918</c:v>
                </c:pt>
                <c:pt idx="9455">
                  <c:v>9.6579907403793186E-2</c:v>
                </c:pt>
                <c:pt idx="9456">
                  <c:v>0</c:v>
                </c:pt>
                <c:pt idx="9457">
                  <c:v>0</c:v>
                </c:pt>
                <c:pt idx="9458">
                  <c:v>0</c:v>
                </c:pt>
                <c:pt idx="9459">
                  <c:v>7.3042881944274995E-2</c:v>
                </c:pt>
                <c:pt idx="9460">
                  <c:v>0</c:v>
                </c:pt>
                <c:pt idx="9461">
                  <c:v>8.5665034726844169E-2</c:v>
                </c:pt>
                <c:pt idx="9462">
                  <c:v>0</c:v>
                </c:pt>
                <c:pt idx="9463">
                  <c:v>0</c:v>
                </c:pt>
                <c:pt idx="9464">
                  <c:v>0</c:v>
                </c:pt>
                <c:pt idx="9465">
                  <c:v>7.8893460646213498E-2</c:v>
                </c:pt>
                <c:pt idx="9466">
                  <c:v>0</c:v>
                </c:pt>
                <c:pt idx="9467">
                  <c:v>8.5476608794124331E-2</c:v>
                </c:pt>
                <c:pt idx="9468">
                  <c:v>9.515081018616911E-2</c:v>
                </c:pt>
                <c:pt idx="9469">
                  <c:v>0</c:v>
                </c:pt>
                <c:pt idx="9470">
                  <c:v>0</c:v>
                </c:pt>
                <c:pt idx="9471">
                  <c:v>0</c:v>
                </c:pt>
                <c:pt idx="9472">
                  <c:v>0</c:v>
                </c:pt>
                <c:pt idx="9473">
                  <c:v>0</c:v>
                </c:pt>
                <c:pt idx="9474">
                  <c:v>0</c:v>
                </c:pt>
                <c:pt idx="9475">
                  <c:v>0</c:v>
                </c:pt>
                <c:pt idx="9476">
                  <c:v>0</c:v>
                </c:pt>
                <c:pt idx="9477">
                  <c:v>0</c:v>
                </c:pt>
                <c:pt idx="9478">
                  <c:v>0</c:v>
                </c:pt>
                <c:pt idx="9479">
                  <c:v>0</c:v>
                </c:pt>
                <c:pt idx="9480">
                  <c:v>0</c:v>
                </c:pt>
                <c:pt idx="9481">
                  <c:v>0</c:v>
                </c:pt>
                <c:pt idx="9482">
                  <c:v>0</c:v>
                </c:pt>
                <c:pt idx="9483">
                  <c:v>9.5871134253684431E-2</c:v>
                </c:pt>
                <c:pt idx="9484">
                  <c:v>9.9298831017222255E-2</c:v>
                </c:pt>
                <c:pt idx="9485">
                  <c:v>7.4121851852396503E-2</c:v>
                </c:pt>
                <c:pt idx="9486">
                  <c:v>8.4387673610763159E-2</c:v>
                </c:pt>
                <c:pt idx="9487">
                  <c:v>8.2412106479750946E-2</c:v>
                </c:pt>
                <c:pt idx="9488">
                  <c:v>0</c:v>
                </c:pt>
                <c:pt idx="9489">
                  <c:v>7.643284722144017E-2</c:v>
                </c:pt>
                <c:pt idx="9490">
                  <c:v>6.9083391201274935E-2</c:v>
                </c:pt>
                <c:pt idx="9491">
                  <c:v>7.31547569448594E-2</c:v>
                </c:pt>
                <c:pt idx="9492">
                  <c:v>7.5479201383132022E-2</c:v>
                </c:pt>
                <c:pt idx="9493">
                  <c:v>6.8967557868745644E-2</c:v>
                </c:pt>
                <c:pt idx="9494">
                  <c:v>8.6393634264823049E-2</c:v>
                </c:pt>
                <c:pt idx="9495">
                  <c:v>0.10662370370846475</c:v>
                </c:pt>
                <c:pt idx="9496">
                  <c:v>0.14809130787034519</c:v>
                </c:pt>
                <c:pt idx="9497">
                  <c:v>0</c:v>
                </c:pt>
                <c:pt idx="9498">
                  <c:v>0.1576815046282718</c:v>
                </c:pt>
                <c:pt idx="9499">
                  <c:v>0.15090932870953111</c:v>
                </c:pt>
                <c:pt idx="9500">
                  <c:v>0.16831935185473412</c:v>
                </c:pt>
                <c:pt idx="9501">
                  <c:v>0.13092177083308343</c:v>
                </c:pt>
                <c:pt idx="9502">
                  <c:v>0.12760101851745276</c:v>
                </c:pt>
                <c:pt idx="9503">
                  <c:v>0</c:v>
                </c:pt>
                <c:pt idx="9504">
                  <c:v>7.5210740738839377E-2</c:v>
                </c:pt>
                <c:pt idx="9505">
                  <c:v>0</c:v>
                </c:pt>
                <c:pt idx="9506">
                  <c:v>9.1431145832757466E-2</c:v>
                </c:pt>
                <c:pt idx="9507">
                  <c:v>7.4734409718075767E-2</c:v>
                </c:pt>
                <c:pt idx="9508">
                  <c:v>8.8940717592777219E-2</c:v>
                </c:pt>
                <c:pt idx="9509">
                  <c:v>0.11769185184675734</c:v>
                </c:pt>
                <c:pt idx="9510">
                  <c:v>0.12717325231642462</c:v>
                </c:pt>
                <c:pt idx="9511">
                  <c:v>0</c:v>
                </c:pt>
                <c:pt idx="9512">
                  <c:v>0</c:v>
                </c:pt>
                <c:pt idx="9513">
                  <c:v>0</c:v>
                </c:pt>
                <c:pt idx="9514">
                  <c:v>0</c:v>
                </c:pt>
                <c:pt idx="9515">
                  <c:v>0.14322069444460794</c:v>
                </c:pt>
                <c:pt idx="9516">
                  <c:v>0.15155939814576413</c:v>
                </c:pt>
                <c:pt idx="9517">
                  <c:v>0</c:v>
                </c:pt>
                <c:pt idx="9518">
                  <c:v>0.22318008101865416</c:v>
                </c:pt>
                <c:pt idx="9519">
                  <c:v>0</c:v>
                </c:pt>
                <c:pt idx="9520">
                  <c:v>0</c:v>
                </c:pt>
                <c:pt idx="9521">
                  <c:v>0</c:v>
                </c:pt>
                <c:pt idx="9522">
                  <c:v>0</c:v>
                </c:pt>
                <c:pt idx="9523">
                  <c:v>0</c:v>
                </c:pt>
                <c:pt idx="9524">
                  <c:v>0.12976540509407641</c:v>
                </c:pt>
                <c:pt idx="9525">
                  <c:v>0</c:v>
                </c:pt>
                <c:pt idx="9526">
                  <c:v>0</c:v>
                </c:pt>
                <c:pt idx="9527">
                  <c:v>0</c:v>
                </c:pt>
                <c:pt idx="9528">
                  <c:v>0.12071371527417796</c:v>
                </c:pt>
                <c:pt idx="9529">
                  <c:v>0</c:v>
                </c:pt>
                <c:pt idx="9530">
                  <c:v>0</c:v>
                </c:pt>
                <c:pt idx="9531">
                  <c:v>0.13089032407879131</c:v>
                </c:pt>
                <c:pt idx="9532">
                  <c:v>0</c:v>
                </c:pt>
                <c:pt idx="9533">
                  <c:v>9.0637754627096001E-2</c:v>
                </c:pt>
                <c:pt idx="9534">
                  <c:v>8.0480844902922399E-2</c:v>
                </c:pt>
                <c:pt idx="9535">
                  <c:v>8.7607731482421514E-2</c:v>
                </c:pt>
                <c:pt idx="9536">
                  <c:v>8.5602708328224253E-2</c:v>
                </c:pt>
                <c:pt idx="9537">
                  <c:v>8.3558946760604158E-2</c:v>
                </c:pt>
                <c:pt idx="9538">
                  <c:v>0</c:v>
                </c:pt>
                <c:pt idx="9539">
                  <c:v>0</c:v>
                </c:pt>
                <c:pt idx="9540">
                  <c:v>0.14555046296300134</c:v>
                </c:pt>
                <c:pt idx="9541">
                  <c:v>0</c:v>
                </c:pt>
                <c:pt idx="9542">
                  <c:v>0.17028086805657949</c:v>
                </c:pt>
                <c:pt idx="9543">
                  <c:v>0</c:v>
                </c:pt>
                <c:pt idx="9544">
                  <c:v>0</c:v>
                </c:pt>
                <c:pt idx="9545">
                  <c:v>0</c:v>
                </c:pt>
                <c:pt idx="9546">
                  <c:v>0</c:v>
                </c:pt>
                <c:pt idx="9547">
                  <c:v>0</c:v>
                </c:pt>
                <c:pt idx="9548">
                  <c:v>0</c:v>
                </c:pt>
                <c:pt idx="9549">
                  <c:v>0</c:v>
                </c:pt>
                <c:pt idx="9550">
                  <c:v>0</c:v>
                </c:pt>
                <c:pt idx="9551">
                  <c:v>0</c:v>
                </c:pt>
                <c:pt idx="9552">
                  <c:v>0</c:v>
                </c:pt>
                <c:pt idx="9553">
                  <c:v>0</c:v>
                </c:pt>
                <c:pt idx="9554">
                  <c:v>0</c:v>
                </c:pt>
                <c:pt idx="9555">
                  <c:v>0</c:v>
                </c:pt>
                <c:pt idx="9556">
                  <c:v>0</c:v>
                </c:pt>
                <c:pt idx="9557">
                  <c:v>0</c:v>
                </c:pt>
                <c:pt idx="9558">
                  <c:v>0</c:v>
                </c:pt>
                <c:pt idx="9559">
                  <c:v>0</c:v>
                </c:pt>
                <c:pt idx="9560">
                  <c:v>0</c:v>
                </c:pt>
                <c:pt idx="9561">
                  <c:v>0</c:v>
                </c:pt>
                <c:pt idx="9562">
                  <c:v>0</c:v>
                </c:pt>
                <c:pt idx="9563">
                  <c:v>0</c:v>
                </c:pt>
                <c:pt idx="9564">
                  <c:v>0</c:v>
                </c:pt>
                <c:pt idx="9565">
                  <c:v>0</c:v>
                </c:pt>
                <c:pt idx="9566">
                  <c:v>0</c:v>
                </c:pt>
                <c:pt idx="9567">
                  <c:v>0</c:v>
                </c:pt>
                <c:pt idx="9568">
                  <c:v>0</c:v>
                </c:pt>
                <c:pt idx="9569">
                  <c:v>0</c:v>
                </c:pt>
                <c:pt idx="9570">
                  <c:v>0</c:v>
                </c:pt>
                <c:pt idx="9571">
                  <c:v>0</c:v>
                </c:pt>
                <c:pt idx="9572">
                  <c:v>0</c:v>
                </c:pt>
                <c:pt idx="9573">
                  <c:v>0</c:v>
                </c:pt>
                <c:pt idx="9574">
                  <c:v>0</c:v>
                </c:pt>
                <c:pt idx="9575">
                  <c:v>0</c:v>
                </c:pt>
                <c:pt idx="9576">
                  <c:v>0</c:v>
                </c:pt>
                <c:pt idx="9577">
                  <c:v>0</c:v>
                </c:pt>
                <c:pt idx="9578">
                  <c:v>0</c:v>
                </c:pt>
                <c:pt idx="9579">
                  <c:v>0</c:v>
                </c:pt>
                <c:pt idx="9580">
                  <c:v>0</c:v>
                </c:pt>
                <c:pt idx="9581">
                  <c:v>0</c:v>
                </c:pt>
                <c:pt idx="9582">
                  <c:v>0</c:v>
                </c:pt>
                <c:pt idx="9583">
                  <c:v>0</c:v>
                </c:pt>
                <c:pt idx="9584">
                  <c:v>0</c:v>
                </c:pt>
                <c:pt idx="9585">
                  <c:v>0</c:v>
                </c:pt>
                <c:pt idx="9586">
                  <c:v>0</c:v>
                </c:pt>
                <c:pt idx="9587">
                  <c:v>0</c:v>
                </c:pt>
                <c:pt idx="9588">
                  <c:v>0</c:v>
                </c:pt>
                <c:pt idx="9589">
                  <c:v>0</c:v>
                </c:pt>
                <c:pt idx="9590">
                  <c:v>0</c:v>
                </c:pt>
                <c:pt idx="9591">
                  <c:v>0</c:v>
                </c:pt>
                <c:pt idx="9592">
                  <c:v>0</c:v>
                </c:pt>
                <c:pt idx="9593">
                  <c:v>7.9356944443134125E-2</c:v>
                </c:pt>
                <c:pt idx="9594">
                  <c:v>0</c:v>
                </c:pt>
                <c:pt idx="9595">
                  <c:v>0</c:v>
                </c:pt>
                <c:pt idx="9596">
                  <c:v>0</c:v>
                </c:pt>
                <c:pt idx="9597">
                  <c:v>0</c:v>
                </c:pt>
                <c:pt idx="9598">
                  <c:v>0</c:v>
                </c:pt>
                <c:pt idx="9599">
                  <c:v>0</c:v>
                </c:pt>
                <c:pt idx="9600">
                  <c:v>0</c:v>
                </c:pt>
                <c:pt idx="9601">
                  <c:v>0</c:v>
                </c:pt>
                <c:pt idx="9602">
                  <c:v>0</c:v>
                </c:pt>
                <c:pt idx="9603">
                  <c:v>0</c:v>
                </c:pt>
                <c:pt idx="9604">
                  <c:v>0.13239396990684327</c:v>
                </c:pt>
                <c:pt idx="9605">
                  <c:v>0</c:v>
                </c:pt>
                <c:pt idx="9606">
                  <c:v>0</c:v>
                </c:pt>
                <c:pt idx="9607">
                  <c:v>0</c:v>
                </c:pt>
                <c:pt idx="9608">
                  <c:v>0</c:v>
                </c:pt>
                <c:pt idx="9609">
                  <c:v>0</c:v>
                </c:pt>
                <c:pt idx="9610">
                  <c:v>0</c:v>
                </c:pt>
                <c:pt idx="9611">
                  <c:v>0</c:v>
                </c:pt>
                <c:pt idx="9612">
                  <c:v>0</c:v>
                </c:pt>
                <c:pt idx="9613">
                  <c:v>0</c:v>
                </c:pt>
                <c:pt idx="9614">
                  <c:v>0</c:v>
                </c:pt>
                <c:pt idx="9615">
                  <c:v>0</c:v>
                </c:pt>
                <c:pt idx="9616">
                  <c:v>0</c:v>
                </c:pt>
                <c:pt idx="9617">
                  <c:v>0</c:v>
                </c:pt>
                <c:pt idx="9618">
                  <c:v>0</c:v>
                </c:pt>
                <c:pt idx="9619">
                  <c:v>0</c:v>
                </c:pt>
                <c:pt idx="9620">
                  <c:v>0</c:v>
                </c:pt>
                <c:pt idx="9621">
                  <c:v>0</c:v>
                </c:pt>
                <c:pt idx="9622">
                  <c:v>0</c:v>
                </c:pt>
                <c:pt idx="9623">
                  <c:v>0</c:v>
                </c:pt>
                <c:pt idx="9624">
                  <c:v>0</c:v>
                </c:pt>
                <c:pt idx="9625">
                  <c:v>0</c:v>
                </c:pt>
                <c:pt idx="9626">
                  <c:v>0</c:v>
                </c:pt>
                <c:pt idx="9627">
                  <c:v>0</c:v>
                </c:pt>
                <c:pt idx="9628">
                  <c:v>0</c:v>
                </c:pt>
                <c:pt idx="9629">
                  <c:v>0</c:v>
                </c:pt>
                <c:pt idx="9630">
                  <c:v>0</c:v>
                </c:pt>
                <c:pt idx="9631">
                  <c:v>0</c:v>
                </c:pt>
                <c:pt idx="9632">
                  <c:v>0</c:v>
                </c:pt>
                <c:pt idx="9633">
                  <c:v>0</c:v>
                </c:pt>
                <c:pt idx="9634">
                  <c:v>0</c:v>
                </c:pt>
                <c:pt idx="9635">
                  <c:v>0</c:v>
                </c:pt>
                <c:pt idx="9636">
                  <c:v>0</c:v>
                </c:pt>
                <c:pt idx="9637">
                  <c:v>0</c:v>
                </c:pt>
                <c:pt idx="9638">
                  <c:v>0</c:v>
                </c:pt>
                <c:pt idx="9639">
                  <c:v>0</c:v>
                </c:pt>
                <c:pt idx="9640">
                  <c:v>8.0013692131615244E-2</c:v>
                </c:pt>
                <c:pt idx="9641">
                  <c:v>7.2702199075138196E-2</c:v>
                </c:pt>
                <c:pt idx="9642">
                  <c:v>9.3155439819383901E-2</c:v>
                </c:pt>
                <c:pt idx="9643">
                  <c:v>0</c:v>
                </c:pt>
                <c:pt idx="9644">
                  <c:v>0</c:v>
                </c:pt>
                <c:pt idx="9645">
                  <c:v>0</c:v>
                </c:pt>
                <c:pt idx="9646">
                  <c:v>0</c:v>
                </c:pt>
                <c:pt idx="9647">
                  <c:v>0</c:v>
                </c:pt>
                <c:pt idx="9648">
                  <c:v>0</c:v>
                </c:pt>
                <c:pt idx="9649">
                  <c:v>0</c:v>
                </c:pt>
                <c:pt idx="9650">
                  <c:v>0</c:v>
                </c:pt>
                <c:pt idx="9651">
                  <c:v>0</c:v>
                </c:pt>
                <c:pt idx="9652">
                  <c:v>0.10198055555520114</c:v>
                </c:pt>
                <c:pt idx="9653">
                  <c:v>0</c:v>
                </c:pt>
                <c:pt idx="9654">
                  <c:v>0</c:v>
                </c:pt>
                <c:pt idx="9655">
                  <c:v>0</c:v>
                </c:pt>
                <c:pt idx="9656">
                  <c:v>0</c:v>
                </c:pt>
                <c:pt idx="9657">
                  <c:v>0</c:v>
                </c:pt>
                <c:pt idx="9658">
                  <c:v>8.1251111107121687E-2</c:v>
                </c:pt>
                <c:pt idx="9659">
                  <c:v>8.4106712958600838E-2</c:v>
                </c:pt>
                <c:pt idx="9660">
                  <c:v>0</c:v>
                </c:pt>
                <c:pt idx="9661">
                  <c:v>0</c:v>
                </c:pt>
                <c:pt idx="9662">
                  <c:v>8.1214131940214429E-2</c:v>
                </c:pt>
                <c:pt idx="9663">
                  <c:v>0</c:v>
                </c:pt>
                <c:pt idx="9664">
                  <c:v>7.8083877313474659E-2</c:v>
                </c:pt>
                <c:pt idx="9665">
                  <c:v>8.8272546294319909E-2</c:v>
                </c:pt>
                <c:pt idx="9666">
                  <c:v>0</c:v>
                </c:pt>
                <c:pt idx="9667">
                  <c:v>0</c:v>
                </c:pt>
                <c:pt idx="9668">
                  <c:v>0</c:v>
                </c:pt>
                <c:pt idx="9669">
                  <c:v>0</c:v>
                </c:pt>
                <c:pt idx="9670">
                  <c:v>8.3426875004079193E-2</c:v>
                </c:pt>
                <c:pt idx="9671">
                  <c:v>8.6395740741863847E-2</c:v>
                </c:pt>
                <c:pt idx="9672">
                  <c:v>0</c:v>
                </c:pt>
                <c:pt idx="9673">
                  <c:v>0</c:v>
                </c:pt>
                <c:pt idx="9674">
                  <c:v>9.0894710650900379E-2</c:v>
                </c:pt>
                <c:pt idx="9675">
                  <c:v>8.5432002313609701E-2</c:v>
                </c:pt>
                <c:pt idx="9676">
                  <c:v>0</c:v>
                </c:pt>
                <c:pt idx="9677">
                  <c:v>8.3502824069000781E-2</c:v>
                </c:pt>
                <c:pt idx="9678">
                  <c:v>7.5837615746422671E-2</c:v>
                </c:pt>
                <c:pt idx="9679">
                  <c:v>8.0823773147130851E-2</c:v>
                </c:pt>
                <c:pt idx="9680">
                  <c:v>0</c:v>
                </c:pt>
                <c:pt idx="9681">
                  <c:v>7.2665162035264075E-2</c:v>
                </c:pt>
                <c:pt idx="9682">
                  <c:v>0</c:v>
                </c:pt>
                <c:pt idx="9683">
                  <c:v>0</c:v>
                </c:pt>
                <c:pt idx="9684">
                  <c:v>0</c:v>
                </c:pt>
                <c:pt idx="9685">
                  <c:v>0</c:v>
                </c:pt>
                <c:pt idx="9686">
                  <c:v>1.2353089004609501</c:v>
                </c:pt>
                <c:pt idx="9687">
                  <c:v>0</c:v>
                </c:pt>
                <c:pt idx="9688">
                  <c:v>0</c:v>
                </c:pt>
                <c:pt idx="9689">
                  <c:v>0</c:v>
                </c:pt>
                <c:pt idx="9690">
                  <c:v>0</c:v>
                </c:pt>
                <c:pt idx="9691">
                  <c:v>0</c:v>
                </c:pt>
                <c:pt idx="9692">
                  <c:v>0</c:v>
                </c:pt>
                <c:pt idx="9693">
                  <c:v>0</c:v>
                </c:pt>
                <c:pt idx="9694">
                  <c:v>0</c:v>
                </c:pt>
                <c:pt idx="9695">
                  <c:v>0</c:v>
                </c:pt>
                <c:pt idx="9696">
                  <c:v>0</c:v>
                </c:pt>
                <c:pt idx="9697">
                  <c:v>0</c:v>
                </c:pt>
                <c:pt idx="9698">
                  <c:v>0</c:v>
                </c:pt>
                <c:pt idx="9699">
                  <c:v>0</c:v>
                </c:pt>
                <c:pt idx="9700">
                  <c:v>0</c:v>
                </c:pt>
                <c:pt idx="9701">
                  <c:v>0</c:v>
                </c:pt>
                <c:pt idx="9702">
                  <c:v>0</c:v>
                </c:pt>
                <c:pt idx="9703">
                  <c:v>8.666241898026783E-2</c:v>
                </c:pt>
                <c:pt idx="9704">
                  <c:v>8.5621643520426005E-2</c:v>
                </c:pt>
                <c:pt idx="9705">
                  <c:v>8.8087048607121687E-2</c:v>
                </c:pt>
                <c:pt idx="9706">
                  <c:v>0</c:v>
                </c:pt>
                <c:pt idx="9707">
                  <c:v>0</c:v>
                </c:pt>
                <c:pt idx="9708">
                  <c:v>0</c:v>
                </c:pt>
                <c:pt idx="9709">
                  <c:v>7.8568182871094905E-2</c:v>
                </c:pt>
                <c:pt idx="9710">
                  <c:v>0</c:v>
                </c:pt>
                <c:pt idx="9711">
                  <c:v>0</c:v>
                </c:pt>
                <c:pt idx="9712">
                  <c:v>7.7331793982011732E-2</c:v>
                </c:pt>
                <c:pt idx="9713">
                  <c:v>0</c:v>
                </c:pt>
                <c:pt idx="9714">
                  <c:v>8.1863090279512107E-2</c:v>
                </c:pt>
                <c:pt idx="9715">
                  <c:v>0</c:v>
                </c:pt>
                <c:pt idx="9716">
                  <c:v>0</c:v>
                </c:pt>
                <c:pt idx="9717">
                  <c:v>0</c:v>
                </c:pt>
                <c:pt idx="9718">
                  <c:v>0</c:v>
                </c:pt>
                <c:pt idx="9719">
                  <c:v>0</c:v>
                </c:pt>
                <c:pt idx="9720">
                  <c:v>0</c:v>
                </c:pt>
                <c:pt idx="9721">
                  <c:v>0</c:v>
                </c:pt>
                <c:pt idx="9722">
                  <c:v>0</c:v>
                </c:pt>
                <c:pt idx="9723">
                  <c:v>0</c:v>
                </c:pt>
                <c:pt idx="9724">
                  <c:v>0</c:v>
                </c:pt>
                <c:pt idx="9725">
                  <c:v>0</c:v>
                </c:pt>
                <c:pt idx="9726">
                  <c:v>0</c:v>
                </c:pt>
                <c:pt idx="9727">
                  <c:v>0</c:v>
                </c:pt>
                <c:pt idx="9728">
                  <c:v>8.4426203706243541E-2</c:v>
                </c:pt>
                <c:pt idx="9729">
                  <c:v>8.3690601852140389E-2</c:v>
                </c:pt>
                <c:pt idx="9730">
                  <c:v>8.3568912035843823E-2</c:v>
                </c:pt>
                <c:pt idx="9731">
                  <c:v>8.3483773152693175E-2</c:v>
                </c:pt>
                <c:pt idx="9732">
                  <c:v>0</c:v>
                </c:pt>
                <c:pt idx="9733">
                  <c:v>0</c:v>
                </c:pt>
                <c:pt idx="9734">
                  <c:v>0</c:v>
                </c:pt>
                <c:pt idx="9735">
                  <c:v>8.6992349533829838E-2</c:v>
                </c:pt>
                <c:pt idx="9736">
                  <c:v>6.324567337964254</c:v>
                </c:pt>
                <c:pt idx="9737">
                  <c:v>0</c:v>
                </c:pt>
                <c:pt idx="9738">
                  <c:v>0</c:v>
                </c:pt>
                <c:pt idx="9739">
                  <c:v>7.8953981479571667E-2</c:v>
                </c:pt>
                <c:pt idx="9740">
                  <c:v>7.785325231088791E-2</c:v>
                </c:pt>
                <c:pt idx="9741">
                  <c:v>0</c:v>
                </c:pt>
                <c:pt idx="9742">
                  <c:v>0</c:v>
                </c:pt>
                <c:pt idx="9743">
                  <c:v>0</c:v>
                </c:pt>
                <c:pt idx="9744">
                  <c:v>0.12444268518447643</c:v>
                </c:pt>
                <c:pt idx="9745">
                  <c:v>0</c:v>
                </c:pt>
                <c:pt idx="9746">
                  <c:v>8.4240069445513655E-2</c:v>
                </c:pt>
                <c:pt idx="9747">
                  <c:v>0.20377574073791038</c:v>
                </c:pt>
                <c:pt idx="9748">
                  <c:v>8.0783356483152602E-2</c:v>
                </c:pt>
                <c:pt idx="9749">
                  <c:v>0</c:v>
                </c:pt>
                <c:pt idx="9750">
                  <c:v>0.10677234953618608</c:v>
                </c:pt>
                <c:pt idx="9751">
                  <c:v>0</c:v>
                </c:pt>
                <c:pt idx="9752">
                  <c:v>0</c:v>
                </c:pt>
                <c:pt idx="9753">
                  <c:v>0.50274019675998716</c:v>
                </c:pt>
                <c:pt idx="9754">
                  <c:v>0</c:v>
                </c:pt>
                <c:pt idx="9755">
                  <c:v>0</c:v>
                </c:pt>
                <c:pt idx="9756">
                  <c:v>0</c:v>
                </c:pt>
                <c:pt idx="9757">
                  <c:v>0</c:v>
                </c:pt>
                <c:pt idx="9758">
                  <c:v>0</c:v>
                </c:pt>
                <c:pt idx="9759">
                  <c:v>0</c:v>
                </c:pt>
                <c:pt idx="9760">
                  <c:v>0.3690423379666754</c:v>
                </c:pt>
                <c:pt idx="9761">
                  <c:v>0</c:v>
                </c:pt>
                <c:pt idx="9762">
                  <c:v>8.190479166660225E-2</c:v>
                </c:pt>
                <c:pt idx="9763">
                  <c:v>0.22022802082938142</c:v>
                </c:pt>
                <c:pt idx="9764">
                  <c:v>0.14845952546602348</c:v>
                </c:pt>
                <c:pt idx="9765">
                  <c:v>0.14551342592312722</c:v>
                </c:pt>
                <c:pt idx="9766">
                  <c:v>0.77037631944403984</c:v>
                </c:pt>
                <c:pt idx="9767">
                  <c:v>0.7432076273180428</c:v>
                </c:pt>
                <c:pt idx="9768">
                  <c:v>0</c:v>
                </c:pt>
                <c:pt idx="9769">
                  <c:v>0</c:v>
                </c:pt>
                <c:pt idx="9770">
                  <c:v>0</c:v>
                </c:pt>
                <c:pt idx="9771">
                  <c:v>0.68672358796175104</c:v>
                </c:pt>
                <c:pt idx="9772">
                  <c:v>0</c:v>
                </c:pt>
                <c:pt idx="9773">
                  <c:v>0</c:v>
                </c:pt>
                <c:pt idx="9774">
                  <c:v>0</c:v>
                </c:pt>
                <c:pt idx="9775">
                  <c:v>0</c:v>
                </c:pt>
                <c:pt idx="9776">
                  <c:v>0.13919167823769385</c:v>
                </c:pt>
                <c:pt idx="9777">
                  <c:v>8.2976226854952984E-2</c:v>
                </c:pt>
                <c:pt idx="9778">
                  <c:v>8.3820486113836523E-2</c:v>
                </c:pt>
                <c:pt idx="9779">
                  <c:v>1.0632004513900029</c:v>
                </c:pt>
                <c:pt idx="9780">
                  <c:v>0</c:v>
                </c:pt>
                <c:pt idx="9781">
                  <c:v>0</c:v>
                </c:pt>
                <c:pt idx="9782">
                  <c:v>0</c:v>
                </c:pt>
                <c:pt idx="9783">
                  <c:v>0.12700384259369457</c:v>
                </c:pt>
                <c:pt idx="9784">
                  <c:v>8.3865462962421589E-2</c:v>
                </c:pt>
                <c:pt idx="9785">
                  <c:v>0</c:v>
                </c:pt>
                <c:pt idx="9786">
                  <c:v>8.6169293979764916E-2</c:v>
                </c:pt>
                <c:pt idx="9787">
                  <c:v>8.5954756948922295E-2</c:v>
                </c:pt>
                <c:pt idx="9788">
                  <c:v>7.6142141202581115E-2</c:v>
                </c:pt>
                <c:pt idx="9789">
                  <c:v>0.91756170138251036</c:v>
                </c:pt>
                <c:pt idx="9790">
                  <c:v>0</c:v>
                </c:pt>
                <c:pt idx="9791">
                  <c:v>0</c:v>
                </c:pt>
                <c:pt idx="9792">
                  <c:v>0</c:v>
                </c:pt>
                <c:pt idx="9793">
                  <c:v>0</c:v>
                </c:pt>
                <c:pt idx="9794">
                  <c:v>0.56328685185144423</c:v>
                </c:pt>
                <c:pt idx="9795">
                  <c:v>0.56621362268924713</c:v>
                </c:pt>
                <c:pt idx="9796">
                  <c:v>8.6476631942787208E-2</c:v>
                </c:pt>
                <c:pt idx="9797">
                  <c:v>8.6704456014558673E-2</c:v>
                </c:pt>
                <c:pt idx="9798">
                  <c:v>0</c:v>
                </c:pt>
                <c:pt idx="9799">
                  <c:v>0</c:v>
                </c:pt>
                <c:pt idx="9800">
                  <c:v>0</c:v>
                </c:pt>
                <c:pt idx="9801">
                  <c:v>0</c:v>
                </c:pt>
                <c:pt idx="9802">
                  <c:v>0</c:v>
                </c:pt>
                <c:pt idx="9803">
                  <c:v>0</c:v>
                </c:pt>
                <c:pt idx="9804">
                  <c:v>9.1538819440756924E-2</c:v>
                </c:pt>
                <c:pt idx="9805">
                  <c:v>0</c:v>
                </c:pt>
                <c:pt idx="9806">
                  <c:v>0.10014337963366415</c:v>
                </c:pt>
                <c:pt idx="9807">
                  <c:v>0</c:v>
                </c:pt>
                <c:pt idx="9808">
                  <c:v>0</c:v>
                </c:pt>
                <c:pt idx="9809">
                  <c:v>8.5204699069436174E-2</c:v>
                </c:pt>
                <c:pt idx="9810">
                  <c:v>8.3568622685561422E-2</c:v>
                </c:pt>
                <c:pt idx="9811">
                  <c:v>0</c:v>
                </c:pt>
                <c:pt idx="9812">
                  <c:v>7.5670914353395347E-2</c:v>
                </c:pt>
                <c:pt idx="9813">
                  <c:v>0</c:v>
                </c:pt>
                <c:pt idx="9814">
                  <c:v>8.8748599533573724E-2</c:v>
                </c:pt>
                <c:pt idx="9815">
                  <c:v>8.4975960649899207E-2</c:v>
                </c:pt>
                <c:pt idx="9816">
                  <c:v>9.1851493052672595E-2</c:v>
                </c:pt>
                <c:pt idx="9817">
                  <c:v>8.7228703705477528E-2</c:v>
                </c:pt>
                <c:pt idx="9818">
                  <c:v>0</c:v>
                </c:pt>
                <c:pt idx="9819">
                  <c:v>9.0173553238855675E-2</c:v>
                </c:pt>
                <c:pt idx="9820">
                  <c:v>0.15839048611087492</c:v>
                </c:pt>
                <c:pt idx="9821">
                  <c:v>0</c:v>
                </c:pt>
                <c:pt idx="9822">
                  <c:v>0</c:v>
                </c:pt>
                <c:pt idx="9823">
                  <c:v>0</c:v>
                </c:pt>
                <c:pt idx="9824">
                  <c:v>7.9520706021867227E-2</c:v>
                </c:pt>
                <c:pt idx="9825">
                  <c:v>0</c:v>
                </c:pt>
                <c:pt idx="9826">
                  <c:v>8.732563657395076E-2</c:v>
                </c:pt>
                <c:pt idx="9827">
                  <c:v>0.11577484953886596</c:v>
                </c:pt>
                <c:pt idx="9828">
                  <c:v>9.5421250000072177E-2</c:v>
                </c:pt>
                <c:pt idx="9829">
                  <c:v>0.10677333333296701</c:v>
                </c:pt>
                <c:pt idx="9830">
                  <c:v>0.11059655092685716</c:v>
                </c:pt>
                <c:pt idx="9831">
                  <c:v>0</c:v>
                </c:pt>
                <c:pt idx="9832">
                  <c:v>0</c:v>
                </c:pt>
                <c:pt idx="9833">
                  <c:v>0</c:v>
                </c:pt>
                <c:pt idx="9834">
                  <c:v>0.18843873842706671</c:v>
                </c:pt>
                <c:pt idx="9835">
                  <c:v>8.0727534717880189E-2</c:v>
                </c:pt>
                <c:pt idx="9836">
                  <c:v>0</c:v>
                </c:pt>
                <c:pt idx="9837">
                  <c:v>0</c:v>
                </c:pt>
                <c:pt idx="9838">
                  <c:v>0</c:v>
                </c:pt>
                <c:pt idx="9839">
                  <c:v>8.099127314198995E-2</c:v>
                </c:pt>
                <c:pt idx="9840">
                  <c:v>0.11323703703965293</c:v>
                </c:pt>
                <c:pt idx="9841">
                  <c:v>0</c:v>
                </c:pt>
                <c:pt idx="9842">
                  <c:v>7.8277500004332978E-2</c:v>
                </c:pt>
                <c:pt idx="9843">
                  <c:v>8.488033564935904E-2</c:v>
                </c:pt>
                <c:pt idx="9844">
                  <c:v>8.3433437495841645E-2</c:v>
                </c:pt>
                <c:pt idx="9845">
                  <c:v>9.3591307871975005E-2</c:v>
                </c:pt>
                <c:pt idx="9846">
                  <c:v>9.2437812498246785E-2</c:v>
                </c:pt>
                <c:pt idx="9847">
                  <c:v>0</c:v>
                </c:pt>
                <c:pt idx="9848">
                  <c:v>0.73715305555379018</c:v>
                </c:pt>
                <c:pt idx="9849">
                  <c:v>0</c:v>
                </c:pt>
                <c:pt idx="9850">
                  <c:v>8.3738321758573875E-2</c:v>
                </c:pt>
                <c:pt idx="9851">
                  <c:v>8.7972465276834555E-2</c:v>
                </c:pt>
                <c:pt idx="9852">
                  <c:v>9.2819513884023763E-2</c:v>
                </c:pt>
                <c:pt idx="9853">
                  <c:v>0</c:v>
                </c:pt>
                <c:pt idx="9854">
                  <c:v>0.10994656250113621</c:v>
                </c:pt>
                <c:pt idx="9855">
                  <c:v>0.1579523148102453</c:v>
                </c:pt>
                <c:pt idx="9856">
                  <c:v>0.22220596064289566</c:v>
                </c:pt>
                <c:pt idx="9857">
                  <c:v>0.24380996527906973</c:v>
                </c:pt>
                <c:pt idx="9858">
                  <c:v>0</c:v>
                </c:pt>
                <c:pt idx="9859">
                  <c:v>0.13559596064442303</c:v>
                </c:pt>
                <c:pt idx="9860">
                  <c:v>0.17292637731588911</c:v>
                </c:pt>
                <c:pt idx="9861">
                  <c:v>0</c:v>
                </c:pt>
                <c:pt idx="9862">
                  <c:v>0</c:v>
                </c:pt>
                <c:pt idx="9863">
                  <c:v>0.23011576389399124</c:v>
                </c:pt>
                <c:pt idx="9864">
                  <c:v>0</c:v>
                </c:pt>
                <c:pt idx="9865">
                  <c:v>0</c:v>
                </c:pt>
                <c:pt idx="9866">
                  <c:v>0.21753106480900897</c:v>
                </c:pt>
                <c:pt idx="9867">
                  <c:v>0.21463390046119457</c:v>
                </c:pt>
                <c:pt idx="9868">
                  <c:v>0.21000045138498535</c:v>
                </c:pt>
                <c:pt idx="9869">
                  <c:v>0</c:v>
                </c:pt>
                <c:pt idx="9870">
                  <c:v>0</c:v>
                </c:pt>
                <c:pt idx="9871">
                  <c:v>0</c:v>
                </c:pt>
                <c:pt idx="9872">
                  <c:v>8.7884918975760229E-2</c:v>
                </c:pt>
                <c:pt idx="9873">
                  <c:v>7.3600601848738734E-2</c:v>
                </c:pt>
                <c:pt idx="9874">
                  <c:v>0</c:v>
                </c:pt>
                <c:pt idx="9875">
                  <c:v>0</c:v>
                </c:pt>
                <c:pt idx="9876">
                  <c:v>7.8516932873753831E-2</c:v>
                </c:pt>
                <c:pt idx="9877">
                  <c:v>0</c:v>
                </c:pt>
                <c:pt idx="9878">
                  <c:v>0</c:v>
                </c:pt>
                <c:pt idx="9879">
                  <c:v>1.4614202546290471</c:v>
                </c:pt>
                <c:pt idx="9880">
                  <c:v>0</c:v>
                </c:pt>
                <c:pt idx="9881">
                  <c:v>1.4184702430502512</c:v>
                </c:pt>
                <c:pt idx="9882">
                  <c:v>0</c:v>
                </c:pt>
                <c:pt idx="9883">
                  <c:v>7.8072395830531605E-2</c:v>
                </c:pt>
                <c:pt idx="9884">
                  <c:v>0</c:v>
                </c:pt>
                <c:pt idx="9885">
                  <c:v>0</c:v>
                </c:pt>
                <c:pt idx="9886">
                  <c:v>9.2685648145561572E-2</c:v>
                </c:pt>
                <c:pt idx="9887">
                  <c:v>8.7615578704571817E-2</c:v>
                </c:pt>
                <c:pt idx="9888">
                  <c:v>0.85155768517870456</c:v>
                </c:pt>
                <c:pt idx="9889">
                  <c:v>0</c:v>
                </c:pt>
                <c:pt idx="9890">
                  <c:v>8.366232638945803E-2</c:v>
                </c:pt>
                <c:pt idx="9891">
                  <c:v>7.2341550920100417E-2</c:v>
                </c:pt>
                <c:pt idx="9892">
                  <c:v>0</c:v>
                </c:pt>
                <c:pt idx="9893">
                  <c:v>0.76334819445037283</c:v>
                </c:pt>
                <c:pt idx="9894">
                  <c:v>0</c:v>
                </c:pt>
                <c:pt idx="9895">
                  <c:v>0</c:v>
                </c:pt>
                <c:pt idx="9896">
                  <c:v>0</c:v>
                </c:pt>
                <c:pt idx="9897">
                  <c:v>0.8563498032381176</c:v>
                </c:pt>
                <c:pt idx="9898">
                  <c:v>0</c:v>
                </c:pt>
                <c:pt idx="9899">
                  <c:v>0.69611254629853647</c:v>
                </c:pt>
                <c:pt idx="9900">
                  <c:v>0.55284570602088934</c:v>
                </c:pt>
                <c:pt idx="9901">
                  <c:v>0.53675997685058974</c:v>
                </c:pt>
                <c:pt idx="9902">
                  <c:v>0.44883024305454455</c:v>
                </c:pt>
                <c:pt idx="9903">
                  <c:v>8.6975208338117227E-2</c:v>
                </c:pt>
                <c:pt idx="9904">
                  <c:v>0</c:v>
                </c:pt>
                <c:pt idx="9905">
                  <c:v>7.7328865736490116E-2</c:v>
                </c:pt>
                <c:pt idx="9906">
                  <c:v>7.4729502317495644E-2</c:v>
                </c:pt>
                <c:pt idx="9907">
                  <c:v>8.851972222328186E-2</c:v>
                </c:pt>
                <c:pt idx="9908">
                  <c:v>0</c:v>
                </c:pt>
                <c:pt idx="9909">
                  <c:v>0</c:v>
                </c:pt>
                <c:pt idx="9910">
                  <c:v>0</c:v>
                </c:pt>
                <c:pt idx="9911">
                  <c:v>0</c:v>
                </c:pt>
                <c:pt idx="9912">
                  <c:v>8.6860254632483702E-2</c:v>
                </c:pt>
                <c:pt idx="9913">
                  <c:v>0</c:v>
                </c:pt>
                <c:pt idx="9914">
                  <c:v>7.7286250001634471E-2</c:v>
                </c:pt>
                <c:pt idx="9915">
                  <c:v>7.8778587958368007E-2</c:v>
                </c:pt>
                <c:pt idx="9916">
                  <c:v>0</c:v>
                </c:pt>
                <c:pt idx="9917">
                  <c:v>0.11121623842336703</c:v>
                </c:pt>
                <c:pt idx="9918">
                  <c:v>0</c:v>
                </c:pt>
                <c:pt idx="9919">
                  <c:v>0.12670946759317303</c:v>
                </c:pt>
                <c:pt idx="9920">
                  <c:v>8.4483298604027368E-2</c:v>
                </c:pt>
                <c:pt idx="9921">
                  <c:v>8.6676840284781065E-2</c:v>
                </c:pt>
                <c:pt idx="9922">
                  <c:v>7.7872337962617166E-2</c:v>
                </c:pt>
                <c:pt idx="9923">
                  <c:v>0</c:v>
                </c:pt>
                <c:pt idx="9924">
                  <c:v>7.6751979162509087E-2</c:v>
                </c:pt>
                <c:pt idx="9925">
                  <c:v>0</c:v>
                </c:pt>
                <c:pt idx="9926">
                  <c:v>8.6248171297484078E-2</c:v>
                </c:pt>
                <c:pt idx="9927">
                  <c:v>0</c:v>
                </c:pt>
                <c:pt idx="9928">
                  <c:v>0</c:v>
                </c:pt>
                <c:pt idx="9929">
                  <c:v>6.1542129631561693E-2</c:v>
                </c:pt>
                <c:pt idx="9930">
                  <c:v>0</c:v>
                </c:pt>
                <c:pt idx="9931">
                  <c:v>8.417876157182036E-2</c:v>
                </c:pt>
                <c:pt idx="9932">
                  <c:v>0</c:v>
                </c:pt>
                <c:pt idx="9933">
                  <c:v>7.7404444447893184E-2</c:v>
                </c:pt>
                <c:pt idx="9934">
                  <c:v>6.4510972224525176E-2</c:v>
                </c:pt>
                <c:pt idx="9935">
                  <c:v>8.929431712749647E-2</c:v>
                </c:pt>
                <c:pt idx="9936">
                  <c:v>8.0294097220757976E-2</c:v>
                </c:pt>
                <c:pt idx="9937">
                  <c:v>7.8641192128998227E-2</c:v>
                </c:pt>
                <c:pt idx="9938">
                  <c:v>0</c:v>
                </c:pt>
                <c:pt idx="9939">
                  <c:v>0</c:v>
                </c:pt>
                <c:pt idx="9940">
                  <c:v>0</c:v>
                </c:pt>
                <c:pt idx="9941">
                  <c:v>7.9182175926689524E-2</c:v>
                </c:pt>
                <c:pt idx="9942">
                  <c:v>0</c:v>
                </c:pt>
                <c:pt idx="9943">
                  <c:v>0</c:v>
                </c:pt>
                <c:pt idx="9944">
                  <c:v>8.8198206023662351E-2</c:v>
                </c:pt>
                <c:pt idx="9945">
                  <c:v>8.5074201393581461E-2</c:v>
                </c:pt>
                <c:pt idx="9946">
                  <c:v>7.5901192132732831E-2</c:v>
                </c:pt>
                <c:pt idx="9947">
                  <c:v>7.4111053239903413E-2</c:v>
                </c:pt>
                <c:pt idx="9948">
                  <c:v>0</c:v>
                </c:pt>
                <c:pt idx="9949">
                  <c:v>0</c:v>
                </c:pt>
                <c:pt idx="9950">
                  <c:v>8.4352361111086793E-2</c:v>
                </c:pt>
                <c:pt idx="9951">
                  <c:v>7.7433368060155772E-2</c:v>
                </c:pt>
                <c:pt idx="9952">
                  <c:v>0</c:v>
                </c:pt>
                <c:pt idx="9953">
                  <c:v>0</c:v>
                </c:pt>
                <c:pt idx="9954">
                  <c:v>0</c:v>
                </c:pt>
                <c:pt idx="9955">
                  <c:v>0.11596116897999309</c:v>
                </c:pt>
                <c:pt idx="9956">
                  <c:v>0</c:v>
                </c:pt>
                <c:pt idx="9957">
                  <c:v>8.0834583328396548E-2</c:v>
                </c:pt>
                <c:pt idx="9958">
                  <c:v>0</c:v>
                </c:pt>
                <c:pt idx="9959">
                  <c:v>8.6140659725060686E-2</c:v>
                </c:pt>
                <c:pt idx="9960">
                  <c:v>0</c:v>
                </c:pt>
                <c:pt idx="9961">
                  <c:v>0</c:v>
                </c:pt>
                <c:pt idx="9962">
                  <c:v>0</c:v>
                </c:pt>
                <c:pt idx="9963">
                  <c:v>0</c:v>
                </c:pt>
                <c:pt idx="9964">
                  <c:v>0</c:v>
                </c:pt>
                <c:pt idx="9965">
                  <c:v>0</c:v>
                </c:pt>
                <c:pt idx="9966">
                  <c:v>0</c:v>
                </c:pt>
                <c:pt idx="9967">
                  <c:v>0</c:v>
                </c:pt>
                <c:pt idx="9968">
                  <c:v>0</c:v>
                </c:pt>
                <c:pt idx="9969">
                  <c:v>0</c:v>
                </c:pt>
                <c:pt idx="9970">
                  <c:v>0</c:v>
                </c:pt>
                <c:pt idx="9971">
                  <c:v>0</c:v>
                </c:pt>
                <c:pt idx="9972">
                  <c:v>0</c:v>
                </c:pt>
                <c:pt idx="9973">
                  <c:v>0</c:v>
                </c:pt>
                <c:pt idx="9974">
                  <c:v>8.1532384261663537E-2</c:v>
                </c:pt>
                <c:pt idx="9975">
                  <c:v>0</c:v>
                </c:pt>
                <c:pt idx="9976">
                  <c:v>0</c:v>
                </c:pt>
                <c:pt idx="9977">
                  <c:v>0</c:v>
                </c:pt>
                <c:pt idx="9978">
                  <c:v>0</c:v>
                </c:pt>
                <c:pt idx="9979">
                  <c:v>0</c:v>
                </c:pt>
                <c:pt idx="9980">
                  <c:v>0</c:v>
                </c:pt>
                <c:pt idx="9981">
                  <c:v>0</c:v>
                </c:pt>
                <c:pt idx="9982">
                  <c:v>0</c:v>
                </c:pt>
                <c:pt idx="9983">
                  <c:v>7.6703923608874902E-2</c:v>
                </c:pt>
                <c:pt idx="9984">
                  <c:v>0</c:v>
                </c:pt>
                <c:pt idx="9985">
                  <c:v>0</c:v>
                </c:pt>
                <c:pt idx="9986">
                  <c:v>0</c:v>
                </c:pt>
                <c:pt idx="9987">
                  <c:v>0</c:v>
                </c:pt>
                <c:pt idx="9988">
                  <c:v>7.8188425919506699E-2</c:v>
                </c:pt>
                <c:pt idx="9989">
                  <c:v>0</c:v>
                </c:pt>
                <c:pt idx="9990">
                  <c:v>0</c:v>
                </c:pt>
                <c:pt idx="9991">
                  <c:v>0</c:v>
                </c:pt>
                <c:pt idx="9992">
                  <c:v>0</c:v>
                </c:pt>
                <c:pt idx="9993">
                  <c:v>8.377745369944023E-2</c:v>
                </c:pt>
                <c:pt idx="9994">
                  <c:v>0</c:v>
                </c:pt>
                <c:pt idx="9995">
                  <c:v>0</c:v>
                </c:pt>
                <c:pt idx="9996">
                  <c:v>0</c:v>
                </c:pt>
                <c:pt idx="9997">
                  <c:v>0</c:v>
                </c:pt>
                <c:pt idx="9998">
                  <c:v>0.27186469907610444</c:v>
                </c:pt>
                <c:pt idx="9999">
                  <c:v>8.2675752317300066E-2</c:v>
                </c:pt>
                <c:pt idx="10000">
                  <c:v>8.5728263889905065E-2</c:v>
                </c:pt>
                <c:pt idx="10001">
                  <c:v>0</c:v>
                </c:pt>
                <c:pt idx="10002">
                  <c:v>7.9759409723919816E-2</c:v>
                </c:pt>
                <c:pt idx="10003">
                  <c:v>8.3446990742231719E-2</c:v>
                </c:pt>
                <c:pt idx="10004">
                  <c:v>8.6589537037070841E-2</c:v>
                </c:pt>
                <c:pt idx="10005">
                  <c:v>0</c:v>
                </c:pt>
                <c:pt idx="10006">
                  <c:v>0.82168283565260936</c:v>
                </c:pt>
                <c:pt idx="10007">
                  <c:v>0.11066696759371553</c:v>
                </c:pt>
                <c:pt idx="10008">
                  <c:v>0.24005561342346482</c:v>
                </c:pt>
                <c:pt idx="10009">
                  <c:v>0</c:v>
                </c:pt>
                <c:pt idx="10010">
                  <c:v>0</c:v>
                </c:pt>
                <c:pt idx="10011">
                  <c:v>0.16154533564986195</c:v>
                </c:pt>
                <c:pt idx="10012">
                  <c:v>0</c:v>
                </c:pt>
                <c:pt idx="10013">
                  <c:v>8.7304895831039175E-2</c:v>
                </c:pt>
                <c:pt idx="10014">
                  <c:v>8.4468657405523118E-2</c:v>
                </c:pt>
                <c:pt idx="10015">
                  <c:v>9.1692384259658866E-2</c:v>
                </c:pt>
                <c:pt idx="10016">
                  <c:v>0</c:v>
                </c:pt>
                <c:pt idx="10017">
                  <c:v>8.5086238424992189E-2</c:v>
                </c:pt>
                <c:pt idx="10018">
                  <c:v>0</c:v>
                </c:pt>
                <c:pt idx="10019">
                  <c:v>8.6306134253391065E-2</c:v>
                </c:pt>
                <c:pt idx="10020">
                  <c:v>0</c:v>
                </c:pt>
                <c:pt idx="10021">
                  <c:v>0</c:v>
                </c:pt>
                <c:pt idx="10022">
                  <c:v>0</c:v>
                </c:pt>
                <c:pt idx="10023">
                  <c:v>0</c:v>
                </c:pt>
                <c:pt idx="10024">
                  <c:v>0</c:v>
                </c:pt>
                <c:pt idx="10025">
                  <c:v>0</c:v>
                </c:pt>
                <c:pt idx="10026">
                  <c:v>0</c:v>
                </c:pt>
                <c:pt idx="10027">
                  <c:v>0</c:v>
                </c:pt>
                <c:pt idx="10028">
                  <c:v>0</c:v>
                </c:pt>
                <c:pt idx="10029">
                  <c:v>0</c:v>
                </c:pt>
                <c:pt idx="10030">
                  <c:v>9.1260648143361323E-2</c:v>
                </c:pt>
                <c:pt idx="10031">
                  <c:v>9.3915416662639473E-2</c:v>
                </c:pt>
                <c:pt idx="10032">
                  <c:v>0.1141335069478373</c:v>
                </c:pt>
                <c:pt idx="10033">
                  <c:v>0.12385850694408873</c:v>
                </c:pt>
                <c:pt idx="10034">
                  <c:v>0</c:v>
                </c:pt>
                <c:pt idx="10035">
                  <c:v>0</c:v>
                </c:pt>
                <c:pt idx="10036">
                  <c:v>8.8625763892196119E-2</c:v>
                </c:pt>
                <c:pt idx="10037">
                  <c:v>6.9227430554747116E-2</c:v>
                </c:pt>
                <c:pt idx="10038">
                  <c:v>8.007821758656064E-2</c:v>
                </c:pt>
                <c:pt idx="10039">
                  <c:v>8.4992106480058283E-2</c:v>
                </c:pt>
                <c:pt idx="10040">
                  <c:v>0</c:v>
                </c:pt>
                <c:pt idx="10041">
                  <c:v>0</c:v>
                </c:pt>
                <c:pt idx="10042">
                  <c:v>0</c:v>
                </c:pt>
                <c:pt idx="10043">
                  <c:v>0</c:v>
                </c:pt>
                <c:pt idx="10044">
                  <c:v>0.10114651620096993</c:v>
                </c:pt>
                <c:pt idx="10045">
                  <c:v>0</c:v>
                </c:pt>
                <c:pt idx="10046">
                  <c:v>0.83034778935689246</c:v>
                </c:pt>
                <c:pt idx="10047">
                  <c:v>0</c:v>
                </c:pt>
                <c:pt idx="10048">
                  <c:v>0</c:v>
                </c:pt>
                <c:pt idx="10049">
                  <c:v>0</c:v>
                </c:pt>
                <c:pt idx="10050">
                  <c:v>0</c:v>
                </c:pt>
                <c:pt idx="10051">
                  <c:v>0</c:v>
                </c:pt>
                <c:pt idx="10052">
                  <c:v>0</c:v>
                </c:pt>
                <c:pt idx="10053">
                  <c:v>0</c:v>
                </c:pt>
                <c:pt idx="10054">
                  <c:v>0</c:v>
                </c:pt>
                <c:pt idx="10055">
                  <c:v>0</c:v>
                </c:pt>
                <c:pt idx="10056">
                  <c:v>0</c:v>
                </c:pt>
                <c:pt idx="10057">
                  <c:v>0</c:v>
                </c:pt>
                <c:pt idx="10058">
                  <c:v>0</c:v>
                </c:pt>
                <c:pt idx="10059">
                  <c:v>0.66734231481677853</c:v>
                </c:pt>
                <c:pt idx="10060">
                  <c:v>0</c:v>
                </c:pt>
                <c:pt idx="10061">
                  <c:v>0</c:v>
                </c:pt>
                <c:pt idx="10062">
                  <c:v>0</c:v>
                </c:pt>
                <c:pt idx="10063">
                  <c:v>0</c:v>
                </c:pt>
                <c:pt idx="10064">
                  <c:v>0.51476660879416158</c:v>
                </c:pt>
                <c:pt idx="10065">
                  <c:v>0</c:v>
                </c:pt>
                <c:pt idx="10066">
                  <c:v>0.21753557870397344</c:v>
                </c:pt>
                <c:pt idx="10067">
                  <c:v>0</c:v>
                </c:pt>
                <c:pt idx="10068">
                  <c:v>0</c:v>
                </c:pt>
                <c:pt idx="10069">
                  <c:v>0.17279574074200355</c:v>
                </c:pt>
                <c:pt idx="10070">
                  <c:v>9.5659502308990341E-2</c:v>
                </c:pt>
                <c:pt idx="10071">
                  <c:v>0</c:v>
                </c:pt>
                <c:pt idx="10072">
                  <c:v>0</c:v>
                </c:pt>
                <c:pt idx="10073">
                  <c:v>0</c:v>
                </c:pt>
                <c:pt idx="10074">
                  <c:v>0.12091331018746132</c:v>
                </c:pt>
                <c:pt idx="10075">
                  <c:v>0</c:v>
                </c:pt>
                <c:pt idx="10076">
                  <c:v>0</c:v>
                </c:pt>
                <c:pt idx="10077">
                  <c:v>0.25686342592234723</c:v>
                </c:pt>
                <c:pt idx="10078">
                  <c:v>0</c:v>
                </c:pt>
                <c:pt idx="10079">
                  <c:v>0</c:v>
                </c:pt>
                <c:pt idx="10080">
                  <c:v>0</c:v>
                </c:pt>
                <c:pt idx="10081">
                  <c:v>8.7863923610711936E-2</c:v>
                </c:pt>
                <c:pt idx="10082">
                  <c:v>8.7938530094106682E-2</c:v>
                </c:pt>
                <c:pt idx="10083">
                  <c:v>9.1896689817076549E-2</c:v>
                </c:pt>
                <c:pt idx="10084">
                  <c:v>0</c:v>
                </c:pt>
                <c:pt idx="10085">
                  <c:v>0</c:v>
                </c:pt>
                <c:pt idx="10086">
                  <c:v>0</c:v>
                </c:pt>
                <c:pt idx="10087">
                  <c:v>0</c:v>
                </c:pt>
                <c:pt idx="10088">
                  <c:v>8.7361354169843253E-2</c:v>
                </c:pt>
                <c:pt idx="10089">
                  <c:v>8.8032881947583519E-2</c:v>
                </c:pt>
                <c:pt idx="10090">
                  <c:v>0</c:v>
                </c:pt>
                <c:pt idx="10091">
                  <c:v>0</c:v>
                </c:pt>
                <c:pt idx="10092">
                  <c:v>0</c:v>
                </c:pt>
                <c:pt idx="10093">
                  <c:v>7.8992141199705657E-2</c:v>
                </c:pt>
                <c:pt idx="10094">
                  <c:v>0.17570994213019731</c:v>
                </c:pt>
                <c:pt idx="10095">
                  <c:v>0</c:v>
                </c:pt>
                <c:pt idx="10096">
                  <c:v>0.14483446759550134</c:v>
                </c:pt>
                <c:pt idx="10097">
                  <c:v>0.17076196758716833</c:v>
                </c:pt>
                <c:pt idx="10098">
                  <c:v>0.29794943287561182</c:v>
                </c:pt>
                <c:pt idx="10099">
                  <c:v>0.30135224536934402</c:v>
                </c:pt>
                <c:pt idx="10100">
                  <c:v>8.5854687495157123E-2</c:v>
                </c:pt>
                <c:pt idx="10101">
                  <c:v>0</c:v>
                </c:pt>
                <c:pt idx="10102">
                  <c:v>0.18764567129983334</c:v>
                </c:pt>
                <c:pt idx="10103">
                  <c:v>7.7559560180816334E-2</c:v>
                </c:pt>
                <c:pt idx="10104">
                  <c:v>9.6102314812014811E-2</c:v>
                </c:pt>
                <c:pt idx="10105">
                  <c:v>0</c:v>
                </c:pt>
                <c:pt idx="10106">
                  <c:v>0.1072307060167077</c:v>
                </c:pt>
                <c:pt idx="10107">
                  <c:v>0</c:v>
                </c:pt>
                <c:pt idx="10108">
                  <c:v>0.13458711805287749</c:v>
                </c:pt>
                <c:pt idx="10109">
                  <c:v>0</c:v>
                </c:pt>
                <c:pt idx="10110">
                  <c:v>0</c:v>
                </c:pt>
                <c:pt idx="10111">
                  <c:v>0</c:v>
                </c:pt>
                <c:pt idx="10112">
                  <c:v>8.7128449071315117E-2</c:v>
                </c:pt>
                <c:pt idx="10113">
                  <c:v>0</c:v>
                </c:pt>
                <c:pt idx="10114">
                  <c:v>0</c:v>
                </c:pt>
                <c:pt idx="10115">
                  <c:v>0</c:v>
                </c:pt>
                <c:pt idx="10116">
                  <c:v>0</c:v>
                </c:pt>
                <c:pt idx="10117">
                  <c:v>0</c:v>
                </c:pt>
                <c:pt idx="10118">
                  <c:v>0</c:v>
                </c:pt>
                <c:pt idx="10119">
                  <c:v>0</c:v>
                </c:pt>
                <c:pt idx="10120">
                  <c:v>0</c:v>
                </c:pt>
                <c:pt idx="10121">
                  <c:v>0</c:v>
                </c:pt>
                <c:pt idx="10122">
                  <c:v>0</c:v>
                </c:pt>
                <c:pt idx="10123">
                  <c:v>0</c:v>
                </c:pt>
                <c:pt idx="10124">
                  <c:v>0</c:v>
                </c:pt>
                <c:pt idx="10125">
                  <c:v>0</c:v>
                </c:pt>
                <c:pt idx="10126">
                  <c:v>0</c:v>
                </c:pt>
                <c:pt idx="10127">
                  <c:v>0</c:v>
                </c:pt>
                <c:pt idx="10128">
                  <c:v>0</c:v>
                </c:pt>
                <c:pt idx="10129">
                  <c:v>0</c:v>
                </c:pt>
                <c:pt idx="10130">
                  <c:v>0</c:v>
                </c:pt>
                <c:pt idx="10131">
                  <c:v>0</c:v>
                </c:pt>
                <c:pt idx="10132">
                  <c:v>0</c:v>
                </c:pt>
                <c:pt idx="10133">
                  <c:v>0</c:v>
                </c:pt>
                <c:pt idx="10134">
                  <c:v>0</c:v>
                </c:pt>
                <c:pt idx="10135">
                  <c:v>0</c:v>
                </c:pt>
                <c:pt idx="10136">
                  <c:v>0</c:v>
                </c:pt>
                <c:pt idx="10137">
                  <c:v>0</c:v>
                </c:pt>
                <c:pt idx="10138">
                  <c:v>0</c:v>
                </c:pt>
                <c:pt idx="10139">
                  <c:v>0</c:v>
                </c:pt>
                <c:pt idx="10140">
                  <c:v>0</c:v>
                </c:pt>
                <c:pt idx="10141">
                  <c:v>0</c:v>
                </c:pt>
                <c:pt idx="10142">
                  <c:v>0</c:v>
                </c:pt>
                <c:pt idx="10143">
                  <c:v>0</c:v>
                </c:pt>
                <c:pt idx="10144">
                  <c:v>0</c:v>
                </c:pt>
                <c:pt idx="10145">
                  <c:v>0</c:v>
                </c:pt>
                <c:pt idx="10146">
                  <c:v>0</c:v>
                </c:pt>
                <c:pt idx="10147">
                  <c:v>0</c:v>
                </c:pt>
                <c:pt idx="10148">
                  <c:v>0</c:v>
                </c:pt>
                <c:pt idx="10149">
                  <c:v>21.005652060186549</c:v>
                </c:pt>
                <c:pt idx="10150">
                  <c:v>0</c:v>
                </c:pt>
                <c:pt idx="10151">
                  <c:v>0</c:v>
                </c:pt>
                <c:pt idx="10152">
                  <c:v>0</c:v>
                </c:pt>
                <c:pt idx="10153">
                  <c:v>0</c:v>
                </c:pt>
                <c:pt idx="10154">
                  <c:v>0</c:v>
                </c:pt>
                <c:pt idx="10155">
                  <c:v>0</c:v>
                </c:pt>
                <c:pt idx="10156">
                  <c:v>0</c:v>
                </c:pt>
                <c:pt idx="10157">
                  <c:v>0</c:v>
                </c:pt>
                <c:pt idx="10158">
                  <c:v>0</c:v>
                </c:pt>
                <c:pt idx="10159">
                  <c:v>0</c:v>
                </c:pt>
                <c:pt idx="10160">
                  <c:v>0</c:v>
                </c:pt>
                <c:pt idx="10161">
                  <c:v>8.2380995372659527E-2</c:v>
                </c:pt>
                <c:pt idx="10162">
                  <c:v>9.0898634261975531E-2</c:v>
                </c:pt>
                <c:pt idx="10163">
                  <c:v>9.4600185184390284E-2</c:v>
                </c:pt>
                <c:pt idx="10164">
                  <c:v>0</c:v>
                </c:pt>
                <c:pt idx="10165">
                  <c:v>0</c:v>
                </c:pt>
                <c:pt idx="10166">
                  <c:v>0</c:v>
                </c:pt>
                <c:pt idx="10167">
                  <c:v>0</c:v>
                </c:pt>
                <c:pt idx="10168">
                  <c:v>0</c:v>
                </c:pt>
                <c:pt idx="10169">
                  <c:v>0.13811613425787073</c:v>
                </c:pt>
                <c:pt idx="10170">
                  <c:v>0</c:v>
                </c:pt>
                <c:pt idx="10171">
                  <c:v>0</c:v>
                </c:pt>
                <c:pt idx="10172">
                  <c:v>0</c:v>
                </c:pt>
                <c:pt idx="10173">
                  <c:v>0</c:v>
                </c:pt>
                <c:pt idx="10174">
                  <c:v>0</c:v>
                </c:pt>
                <c:pt idx="10175">
                  <c:v>0</c:v>
                </c:pt>
                <c:pt idx="10176">
                  <c:v>0</c:v>
                </c:pt>
                <c:pt idx="10177">
                  <c:v>0</c:v>
                </c:pt>
                <c:pt idx="10178">
                  <c:v>0</c:v>
                </c:pt>
                <c:pt idx="10179">
                  <c:v>0</c:v>
                </c:pt>
                <c:pt idx="10180">
                  <c:v>0</c:v>
                </c:pt>
                <c:pt idx="10181">
                  <c:v>0</c:v>
                </c:pt>
                <c:pt idx="10182">
                  <c:v>0</c:v>
                </c:pt>
                <c:pt idx="10183">
                  <c:v>0</c:v>
                </c:pt>
                <c:pt idx="10184">
                  <c:v>0</c:v>
                </c:pt>
                <c:pt idx="10185">
                  <c:v>0</c:v>
                </c:pt>
                <c:pt idx="10186">
                  <c:v>0</c:v>
                </c:pt>
                <c:pt idx="10187">
                  <c:v>0</c:v>
                </c:pt>
                <c:pt idx="10188">
                  <c:v>0</c:v>
                </c:pt>
                <c:pt idx="10189">
                  <c:v>0</c:v>
                </c:pt>
                <c:pt idx="10190">
                  <c:v>0</c:v>
                </c:pt>
                <c:pt idx="10191">
                  <c:v>0</c:v>
                </c:pt>
                <c:pt idx="10192">
                  <c:v>0</c:v>
                </c:pt>
                <c:pt idx="10193">
                  <c:v>0</c:v>
                </c:pt>
                <c:pt idx="10194">
                  <c:v>0</c:v>
                </c:pt>
                <c:pt idx="10195">
                  <c:v>0</c:v>
                </c:pt>
                <c:pt idx="10196">
                  <c:v>0</c:v>
                </c:pt>
                <c:pt idx="10197">
                  <c:v>0</c:v>
                </c:pt>
                <c:pt idx="10198">
                  <c:v>0</c:v>
                </c:pt>
                <c:pt idx="10199">
                  <c:v>0</c:v>
                </c:pt>
                <c:pt idx="10200">
                  <c:v>0</c:v>
                </c:pt>
                <c:pt idx="10201">
                  <c:v>0</c:v>
                </c:pt>
                <c:pt idx="10202">
                  <c:v>0</c:v>
                </c:pt>
                <c:pt idx="10203">
                  <c:v>0</c:v>
                </c:pt>
                <c:pt idx="10204">
                  <c:v>0</c:v>
                </c:pt>
                <c:pt idx="10205">
                  <c:v>0</c:v>
                </c:pt>
                <c:pt idx="10206">
                  <c:v>0</c:v>
                </c:pt>
                <c:pt idx="10207">
                  <c:v>0</c:v>
                </c:pt>
                <c:pt idx="10208">
                  <c:v>0</c:v>
                </c:pt>
                <c:pt idx="10209">
                  <c:v>0</c:v>
                </c:pt>
                <c:pt idx="10210">
                  <c:v>0</c:v>
                </c:pt>
                <c:pt idx="10211">
                  <c:v>0</c:v>
                </c:pt>
                <c:pt idx="10212">
                  <c:v>0</c:v>
                </c:pt>
                <c:pt idx="10213">
                  <c:v>0</c:v>
                </c:pt>
                <c:pt idx="10214">
                  <c:v>0</c:v>
                </c:pt>
                <c:pt idx="10215">
                  <c:v>0</c:v>
                </c:pt>
                <c:pt idx="10216">
                  <c:v>0</c:v>
                </c:pt>
                <c:pt idx="10217">
                  <c:v>0</c:v>
                </c:pt>
                <c:pt idx="10218">
                  <c:v>0</c:v>
                </c:pt>
                <c:pt idx="10219">
                  <c:v>0</c:v>
                </c:pt>
                <c:pt idx="10220">
                  <c:v>0</c:v>
                </c:pt>
                <c:pt idx="10221">
                  <c:v>0</c:v>
                </c:pt>
                <c:pt idx="10222">
                  <c:v>0</c:v>
                </c:pt>
                <c:pt idx="10223">
                  <c:v>0</c:v>
                </c:pt>
                <c:pt idx="10224">
                  <c:v>0</c:v>
                </c:pt>
                <c:pt idx="10225">
                  <c:v>0</c:v>
                </c:pt>
                <c:pt idx="10226">
                  <c:v>0</c:v>
                </c:pt>
                <c:pt idx="10227">
                  <c:v>0</c:v>
                </c:pt>
                <c:pt idx="10228">
                  <c:v>0</c:v>
                </c:pt>
                <c:pt idx="10229">
                  <c:v>0</c:v>
                </c:pt>
                <c:pt idx="10230">
                  <c:v>0</c:v>
                </c:pt>
                <c:pt idx="10231">
                  <c:v>0</c:v>
                </c:pt>
                <c:pt idx="10232">
                  <c:v>0</c:v>
                </c:pt>
                <c:pt idx="10233">
                  <c:v>0</c:v>
                </c:pt>
                <c:pt idx="10234">
                  <c:v>0</c:v>
                </c:pt>
                <c:pt idx="10235">
                  <c:v>0</c:v>
                </c:pt>
                <c:pt idx="10236">
                  <c:v>0</c:v>
                </c:pt>
                <c:pt idx="10237">
                  <c:v>0</c:v>
                </c:pt>
                <c:pt idx="10238">
                  <c:v>0</c:v>
                </c:pt>
                <c:pt idx="10239">
                  <c:v>0</c:v>
                </c:pt>
                <c:pt idx="10240">
                  <c:v>0</c:v>
                </c:pt>
                <c:pt idx="10241">
                  <c:v>0</c:v>
                </c:pt>
                <c:pt idx="10242">
                  <c:v>0</c:v>
                </c:pt>
                <c:pt idx="10243">
                  <c:v>0</c:v>
                </c:pt>
                <c:pt idx="10244">
                  <c:v>0</c:v>
                </c:pt>
                <c:pt idx="10245">
                  <c:v>0</c:v>
                </c:pt>
                <c:pt idx="10246">
                  <c:v>0</c:v>
                </c:pt>
                <c:pt idx="10247">
                  <c:v>0</c:v>
                </c:pt>
                <c:pt idx="10248">
                  <c:v>0</c:v>
                </c:pt>
                <c:pt idx="10249">
                  <c:v>0</c:v>
                </c:pt>
                <c:pt idx="10250">
                  <c:v>0</c:v>
                </c:pt>
                <c:pt idx="10251">
                  <c:v>0</c:v>
                </c:pt>
                <c:pt idx="10252">
                  <c:v>0</c:v>
                </c:pt>
                <c:pt idx="10253">
                  <c:v>0</c:v>
                </c:pt>
                <c:pt idx="10254">
                  <c:v>0</c:v>
                </c:pt>
                <c:pt idx="10255">
                  <c:v>0</c:v>
                </c:pt>
                <c:pt idx="10256">
                  <c:v>0</c:v>
                </c:pt>
                <c:pt idx="10257">
                  <c:v>0</c:v>
                </c:pt>
                <c:pt idx="10258">
                  <c:v>0</c:v>
                </c:pt>
                <c:pt idx="10259">
                  <c:v>0</c:v>
                </c:pt>
                <c:pt idx="10260">
                  <c:v>0</c:v>
                </c:pt>
                <c:pt idx="10261">
                  <c:v>0</c:v>
                </c:pt>
                <c:pt idx="10262">
                  <c:v>0</c:v>
                </c:pt>
                <c:pt idx="10263">
                  <c:v>0</c:v>
                </c:pt>
                <c:pt idx="10264">
                  <c:v>0</c:v>
                </c:pt>
                <c:pt idx="10265">
                  <c:v>0</c:v>
                </c:pt>
                <c:pt idx="10266">
                  <c:v>0</c:v>
                </c:pt>
                <c:pt idx="10267">
                  <c:v>0</c:v>
                </c:pt>
                <c:pt idx="10268">
                  <c:v>0</c:v>
                </c:pt>
                <c:pt idx="10269">
                  <c:v>0</c:v>
                </c:pt>
                <c:pt idx="10270">
                  <c:v>0</c:v>
                </c:pt>
                <c:pt idx="10271">
                  <c:v>0</c:v>
                </c:pt>
                <c:pt idx="10272">
                  <c:v>0</c:v>
                </c:pt>
                <c:pt idx="10273">
                  <c:v>0</c:v>
                </c:pt>
                <c:pt idx="10274">
                  <c:v>0</c:v>
                </c:pt>
                <c:pt idx="10275">
                  <c:v>0</c:v>
                </c:pt>
                <c:pt idx="10276">
                  <c:v>0</c:v>
                </c:pt>
                <c:pt idx="10277">
                  <c:v>0</c:v>
                </c:pt>
                <c:pt idx="10278">
                  <c:v>0</c:v>
                </c:pt>
                <c:pt idx="10279">
                  <c:v>0</c:v>
                </c:pt>
                <c:pt idx="10280">
                  <c:v>0</c:v>
                </c:pt>
                <c:pt idx="10281">
                  <c:v>0</c:v>
                </c:pt>
                <c:pt idx="10282">
                  <c:v>0</c:v>
                </c:pt>
                <c:pt idx="10283">
                  <c:v>5.6837094911315944E-2</c:v>
                </c:pt>
                <c:pt idx="10284">
                  <c:v>0</c:v>
                </c:pt>
                <c:pt idx="10285">
                  <c:v>0</c:v>
                </c:pt>
                <c:pt idx="10286">
                  <c:v>0</c:v>
                </c:pt>
                <c:pt idx="10287">
                  <c:v>0</c:v>
                </c:pt>
                <c:pt idx="10288">
                  <c:v>0</c:v>
                </c:pt>
                <c:pt idx="10289">
                  <c:v>0</c:v>
                </c:pt>
                <c:pt idx="10290">
                  <c:v>0</c:v>
                </c:pt>
                <c:pt idx="10291">
                  <c:v>0</c:v>
                </c:pt>
                <c:pt idx="10292">
                  <c:v>0</c:v>
                </c:pt>
                <c:pt idx="10293">
                  <c:v>0</c:v>
                </c:pt>
                <c:pt idx="10294">
                  <c:v>0</c:v>
                </c:pt>
                <c:pt idx="10295">
                  <c:v>0</c:v>
                </c:pt>
                <c:pt idx="10296">
                  <c:v>0</c:v>
                </c:pt>
                <c:pt idx="10297">
                  <c:v>0</c:v>
                </c:pt>
                <c:pt idx="10298">
                  <c:v>0</c:v>
                </c:pt>
                <c:pt idx="10299">
                  <c:v>0</c:v>
                </c:pt>
                <c:pt idx="10300">
                  <c:v>0</c:v>
                </c:pt>
                <c:pt idx="10301">
                  <c:v>0</c:v>
                </c:pt>
                <c:pt idx="10302">
                  <c:v>0</c:v>
                </c:pt>
                <c:pt idx="10303">
                  <c:v>0</c:v>
                </c:pt>
                <c:pt idx="10304">
                  <c:v>0.39114269676065305</c:v>
                </c:pt>
                <c:pt idx="10305">
                  <c:v>0</c:v>
                </c:pt>
                <c:pt idx="10306">
                  <c:v>0</c:v>
                </c:pt>
                <c:pt idx="10307">
                  <c:v>0</c:v>
                </c:pt>
                <c:pt idx="10308">
                  <c:v>0</c:v>
                </c:pt>
                <c:pt idx="10309">
                  <c:v>0</c:v>
                </c:pt>
                <c:pt idx="10310">
                  <c:v>0</c:v>
                </c:pt>
                <c:pt idx="10311">
                  <c:v>0</c:v>
                </c:pt>
                <c:pt idx="10312">
                  <c:v>0</c:v>
                </c:pt>
                <c:pt idx="10313">
                  <c:v>0</c:v>
                </c:pt>
                <c:pt idx="10314">
                  <c:v>0</c:v>
                </c:pt>
                <c:pt idx="10315">
                  <c:v>0</c:v>
                </c:pt>
                <c:pt idx="10316">
                  <c:v>4.3037662035203539E-2</c:v>
                </c:pt>
                <c:pt idx="10317">
                  <c:v>0</c:v>
                </c:pt>
                <c:pt idx="10318">
                  <c:v>0</c:v>
                </c:pt>
                <c:pt idx="10319">
                  <c:v>1.0253548611144652</c:v>
                </c:pt>
                <c:pt idx="10320">
                  <c:v>0</c:v>
                </c:pt>
                <c:pt idx="10321">
                  <c:v>0</c:v>
                </c:pt>
                <c:pt idx="10322">
                  <c:v>0.22806791666516801</c:v>
                </c:pt>
                <c:pt idx="10323">
                  <c:v>0</c:v>
                </c:pt>
                <c:pt idx="10324">
                  <c:v>0.20999803240556503</c:v>
                </c:pt>
                <c:pt idx="10325">
                  <c:v>0.45687613425980089</c:v>
                </c:pt>
                <c:pt idx="10326">
                  <c:v>0</c:v>
                </c:pt>
                <c:pt idx="10327">
                  <c:v>0</c:v>
                </c:pt>
                <c:pt idx="10328">
                  <c:v>0</c:v>
                </c:pt>
                <c:pt idx="10329">
                  <c:v>0</c:v>
                </c:pt>
                <c:pt idx="10330">
                  <c:v>8.4781932870100718E-2</c:v>
                </c:pt>
                <c:pt idx="10331">
                  <c:v>0.21703671296563698</c:v>
                </c:pt>
                <c:pt idx="10332">
                  <c:v>0.15119259259518003</c:v>
                </c:pt>
                <c:pt idx="10333">
                  <c:v>0</c:v>
                </c:pt>
                <c:pt idx="10334">
                  <c:v>0</c:v>
                </c:pt>
                <c:pt idx="10335">
                  <c:v>7.5070902777952142E-2</c:v>
                </c:pt>
                <c:pt idx="10336">
                  <c:v>0</c:v>
                </c:pt>
                <c:pt idx="10337">
                  <c:v>8.2013900464517064E-2</c:v>
                </c:pt>
                <c:pt idx="10338">
                  <c:v>0</c:v>
                </c:pt>
                <c:pt idx="10339">
                  <c:v>7.5851296300243121E-2</c:v>
                </c:pt>
                <c:pt idx="10340">
                  <c:v>7.9997696760983672E-2</c:v>
                </c:pt>
                <c:pt idx="10341">
                  <c:v>0</c:v>
                </c:pt>
                <c:pt idx="10342">
                  <c:v>9.0993414349213708E-2</c:v>
                </c:pt>
                <c:pt idx="10343">
                  <c:v>9.5331643518875353E-2</c:v>
                </c:pt>
                <c:pt idx="10344">
                  <c:v>0</c:v>
                </c:pt>
                <c:pt idx="10345">
                  <c:v>7.5319421302992851E-2</c:v>
                </c:pt>
                <c:pt idx="10346">
                  <c:v>9.6007592590467539E-2</c:v>
                </c:pt>
                <c:pt idx="10347">
                  <c:v>9.2235833333688788E-2</c:v>
                </c:pt>
                <c:pt idx="10348">
                  <c:v>0</c:v>
                </c:pt>
                <c:pt idx="10349">
                  <c:v>8.0032337966258638E-2</c:v>
                </c:pt>
                <c:pt idx="10350">
                  <c:v>9.4738831016002223E-2</c:v>
                </c:pt>
                <c:pt idx="10351">
                  <c:v>9.5580057866754942E-2</c:v>
                </c:pt>
                <c:pt idx="10352">
                  <c:v>8.7292835647531319E-2</c:v>
                </c:pt>
                <c:pt idx="10353">
                  <c:v>0.15279957176244352</c:v>
                </c:pt>
                <c:pt idx="10354">
                  <c:v>0.22593293981481111</c:v>
                </c:pt>
                <c:pt idx="10355">
                  <c:v>0.15524579861084931</c:v>
                </c:pt>
                <c:pt idx="10356">
                  <c:v>0</c:v>
                </c:pt>
                <c:pt idx="10357">
                  <c:v>0.14754703703511041</c:v>
                </c:pt>
                <c:pt idx="10358">
                  <c:v>0.15080245370336343</c:v>
                </c:pt>
                <c:pt idx="10359">
                  <c:v>8.6169699075981043E-2</c:v>
                </c:pt>
                <c:pt idx="10360">
                  <c:v>8.7002476851921529E-2</c:v>
                </c:pt>
                <c:pt idx="10361">
                  <c:v>0.10830091434763744</c:v>
                </c:pt>
                <c:pt idx="10362">
                  <c:v>9.0436377315199934E-2</c:v>
                </c:pt>
                <c:pt idx="10363">
                  <c:v>0</c:v>
                </c:pt>
                <c:pt idx="10364">
                  <c:v>8.9628738423925824E-2</c:v>
                </c:pt>
                <c:pt idx="10365">
                  <c:v>0.10315149305824889</c:v>
                </c:pt>
                <c:pt idx="10366">
                  <c:v>0</c:v>
                </c:pt>
                <c:pt idx="10367">
                  <c:v>0.10042055555823026</c:v>
                </c:pt>
                <c:pt idx="10368">
                  <c:v>0</c:v>
                </c:pt>
                <c:pt idx="10369">
                  <c:v>0</c:v>
                </c:pt>
                <c:pt idx="10370">
                  <c:v>7.6989097222394776E-2</c:v>
                </c:pt>
                <c:pt idx="10371">
                  <c:v>0</c:v>
                </c:pt>
                <c:pt idx="10372">
                  <c:v>0</c:v>
                </c:pt>
                <c:pt idx="10373">
                  <c:v>0</c:v>
                </c:pt>
                <c:pt idx="10374">
                  <c:v>0</c:v>
                </c:pt>
                <c:pt idx="10375">
                  <c:v>0</c:v>
                </c:pt>
                <c:pt idx="10376">
                  <c:v>8.5523275462037418E-2</c:v>
                </c:pt>
                <c:pt idx="10377">
                  <c:v>0</c:v>
                </c:pt>
                <c:pt idx="10378">
                  <c:v>0</c:v>
                </c:pt>
                <c:pt idx="10379">
                  <c:v>0</c:v>
                </c:pt>
                <c:pt idx="10380">
                  <c:v>0.50587082175479736</c:v>
                </c:pt>
                <c:pt idx="10381">
                  <c:v>0</c:v>
                </c:pt>
                <c:pt idx="10382">
                  <c:v>0</c:v>
                </c:pt>
                <c:pt idx="10383">
                  <c:v>0</c:v>
                </c:pt>
                <c:pt idx="10384">
                  <c:v>0</c:v>
                </c:pt>
                <c:pt idx="10385">
                  <c:v>0</c:v>
                </c:pt>
                <c:pt idx="10386">
                  <c:v>0</c:v>
                </c:pt>
                <c:pt idx="10387">
                  <c:v>0</c:v>
                </c:pt>
                <c:pt idx="10388">
                  <c:v>0</c:v>
                </c:pt>
                <c:pt idx="10389">
                  <c:v>0.64048981481755618</c:v>
                </c:pt>
                <c:pt idx="10390">
                  <c:v>0</c:v>
                </c:pt>
                <c:pt idx="10391">
                  <c:v>0</c:v>
                </c:pt>
                <c:pt idx="10392">
                  <c:v>0</c:v>
                </c:pt>
                <c:pt idx="10393">
                  <c:v>0</c:v>
                </c:pt>
                <c:pt idx="10394">
                  <c:v>0</c:v>
                </c:pt>
                <c:pt idx="10395">
                  <c:v>0</c:v>
                </c:pt>
                <c:pt idx="10396">
                  <c:v>0</c:v>
                </c:pt>
                <c:pt idx="10397">
                  <c:v>9.3656435186858289E-2</c:v>
                </c:pt>
                <c:pt idx="10398">
                  <c:v>0</c:v>
                </c:pt>
                <c:pt idx="10399">
                  <c:v>0</c:v>
                </c:pt>
                <c:pt idx="10400">
                  <c:v>0</c:v>
                </c:pt>
                <c:pt idx="10401">
                  <c:v>0</c:v>
                </c:pt>
                <c:pt idx="10402">
                  <c:v>0</c:v>
                </c:pt>
                <c:pt idx="10403">
                  <c:v>0</c:v>
                </c:pt>
                <c:pt idx="10404">
                  <c:v>0</c:v>
                </c:pt>
                <c:pt idx="10405">
                  <c:v>7.7243449071829673E-2</c:v>
                </c:pt>
                <c:pt idx="10406">
                  <c:v>0</c:v>
                </c:pt>
                <c:pt idx="10407">
                  <c:v>8.0856215274252463E-2</c:v>
                </c:pt>
                <c:pt idx="10408">
                  <c:v>0</c:v>
                </c:pt>
                <c:pt idx="10409">
                  <c:v>0</c:v>
                </c:pt>
                <c:pt idx="10410">
                  <c:v>0</c:v>
                </c:pt>
                <c:pt idx="10411">
                  <c:v>0</c:v>
                </c:pt>
                <c:pt idx="10412">
                  <c:v>8.7134166664327495E-2</c:v>
                </c:pt>
                <c:pt idx="10413">
                  <c:v>0</c:v>
                </c:pt>
                <c:pt idx="10414">
                  <c:v>0</c:v>
                </c:pt>
                <c:pt idx="10415">
                  <c:v>0</c:v>
                </c:pt>
                <c:pt idx="10416">
                  <c:v>0</c:v>
                </c:pt>
                <c:pt idx="10417">
                  <c:v>0</c:v>
                </c:pt>
                <c:pt idx="10418">
                  <c:v>0</c:v>
                </c:pt>
                <c:pt idx="10419">
                  <c:v>8.9087870372168254E-2</c:v>
                </c:pt>
                <c:pt idx="10420">
                  <c:v>8.347611111094011E-2</c:v>
                </c:pt>
                <c:pt idx="10421">
                  <c:v>7.7365659723000135E-2</c:v>
                </c:pt>
                <c:pt idx="10422">
                  <c:v>0</c:v>
                </c:pt>
                <c:pt idx="10423">
                  <c:v>0</c:v>
                </c:pt>
                <c:pt idx="10424">
                  <c:v>8.2117268517322373E-2</c:v>
                </c:pt>
                <c:pt idx="10425">
                  <c:v>8.8724050925520714E-2</c:v>
                </c:pt>
                <c:pt idx="10426">
                  <c:v>0</c:v>
                </c:pt>
                <c:pt idx="10427">
                  <c:v>0</c:v>
                </c:pt>
                <c:pt idx="10428">
                  <c:v>9.076101852406282E-2</c:v>
                </c:pt>
                <c:pt idx="10429">
                  <c:v>0.10891281250223983</c:v>
                </c:pt>
                <c:pt idx="10430">
                  <c:v>0</c:v>
                </c:pt>
                <c:pt idx="10431">
                  <c:v>0</c:v>
                </c:pt>
                <c:pt idx="10432">
                  <c:v>8.1700162038032431E-2</c:v>
                </c:pt>
                <c:pt idx="10433">
                  <c:v>0</c:v>
                </c:pt>
                <c:pt idx="10434">
                  <c:v>0</c:v>
                </c:pt>
                <c:pt idx="10435">
                  <c:v>2.9023113657385693</c:v>
                </c:pt>
                <c:pt idx="10436">
                  <c:v>7.6224305557843763E-2</c:v>
                </c:pt>
                <c:pt idx="10437">
                  <c:v>8.6814351852808613E-2</c:v>
                </c:pt>
                <c:pt idx="10438">
                  <c:v>0</c:v>
                </c:pt>
                <c:pt idx="10439">
                  <c:v>0</c:v>
                </c:pt>
                <c:pt idx="10440">
                  <c:v>0</c:v>
                </c:pt>
                <c:pt idx="10441">
                  <c:v>9.2017430550185964E-2</c:v>
                </c:pt>
                <c:pt idx="10442">
                  <c:v>0</c:v>
                </c:pt>
                <c:pt idx="10443">
                  <c:v>0</c:v>
                </c:pt>
                <c:pt idx="10444">
                  <c:v>0</c:v>
                </c:pt>
                <c:pt idx="10445">
                  <c:v>1.8886322569451295</c:v>
                </c:pt>
                <c:pt idx="10446">
                  <c:v>7.8475127316778526E-2</c:v>
                </c:pt>
                <c:pt idx="10447">
                  <c:v>0</c:v>
                </c:pt>
                <c:pt idx="10448">
                  <c:v>8.8626342592760921E-2</c:v>
                </c:pt>
                <c:pt idx="10449">
                  <c:v>0</c:v>
                </c:pt>
                <c:pt idx="10450">
                  <c:v>0</c:v>
                </c:pt>
                <c:pt idx="10451">
                  <c:v>7.3886423611838836E-2</c:v>
                </c:pt>
                <c:pt idx="10452">
                  <c:v>8.5545370369800366E-2</c:v>
                </c:pt>
                <c:pt idx="10453">
                  <c:v>8.4468726854538545E-2</c:v>
                </c:pt>
                <c:pt idx="10454">
                  <c:v>0</c:v>
                </c:pt>
                <c:pt idx="10455">
                  <c:v>0</c:v>
                </c:pt>
                <c:pt idx="10456">
                  <c:v>8.7209270830499008E-2</c:v>
                </c:pt>
                <c:pt idx="10457">
                  <c:v>8.9476909721270204E-2</c:v>
                </c:pt>
                <c:pt idx="10458">
                  <c:v>0.12535633101651911</c:v>
                </c:pt>
                <c:pt idx="10459">
                  <c:v>9.0278402778494637E-2</c:v>
                </c:pt>
                <c:pt idx="10460">
                  <c:v>0.14913074074138422</c:v>
                </c:pt>
                <c:pt idx="10461">
                  <c:v>0.11321646990109002</c:v>
                </c:pt>
                <c:pt idx="10462">
                  <c:v>0.11582989583257586</c:v>
                </c:pt>
                <c:pt idx="10463">
                  <c:v>8.7379895827325527E-2</c:v>
                </c:pt>
                <c:pt idx="10464">
                  <c:v>0.11202079860959202</c:v>
                </c:pt>
                <c:pt idx="10465">
                  <c:v>0</c:v>
                </c:pt>
                <c:pt idx="10466">
                  <c:v>0</c:v>
                </c:pt>
                <c:pt idx="10467">
                  <c:v>0.22597539352136664</c:v>
                </c:pt>
                <c:pt idx="10468">
                  <c:v>0</c:v>
                </c:pt>
                <c:pt idx="10469">
                  <c:v>0</c:v>
                </c:pt>
                <c:pt idx="10470">
                  <c:v>0</c:v>
                </c:pt>
                <c:pt idx="10471">
                  <c:v>0.60538604166504228</c:v>
                </c:pt>
                <c:pt idx="10472">
                  <c:v>0.57340259259217419</c:v>
                </c:pt>
                <c:pt idx="10473">
                  <c:v>0.30734971064521233</c:v>
                </c:pt>
                <c:pt idx="10474">
                  <c:v>0.25646909722854616</c:v>
                </c:pt>
                <c:pt idx="10475">
                  <c:v>0</c:v>
                </c:pt>
                <c:pt idx="10476">
                  <c:v>0</c:v>
                </c:pt>
                <c:pt idx="10477">
                  <c:v>8.7289918985334225E-2</c:v>
                </c:pt>
                <c:pt idx="10478">
                  <c:v>0.14465025463141501</c:v>
                </c:pt>
                <c:pt idx="10479">
                  <c:v>0.16454429398436332</c:v>
                </c:pt>
                <c:pt idx="10480">
                  <c:v>0.18105733796255663</c:v>
                </c:pt>
                <c:pt idx="10481">
                  <c:v>0.15510145833832212</c:v>
                </c:pt>
                <c:pt idx="10482">
                  <c:v>0.2283601388844545</c:v>
                </c:pt>
                <c:pt idx="10483">
                  <c:v>0.17192850694118533</c:v>
                </c:pt>
                <c:pt idx="10484">
                  <c:v>0.15080068287352333</c:v>
                </c:pt>
                <c:pt idx="10485">
                  <c:v>0.14543512731324881</c:v>
                </c:pt>
                <c:pt idx="10486">
                  <c:v>0</c:v>
                </c:pt>
                <c:pt idx="10487">
                  <c:v>0.14045515046018409</c:v>
                </c:pt>
                <c:pt idx="10488">
                  <c:v>0</c:v>
                </c:pt>
                <c:pt idx="10489">
                  <c:v>0</c:v>
                </c:pt>
                <c:pt idx="10490">
                  <c:v>0</c:v>
                </c:pt>
                <c:pt idx="10491">
                  <c:v>0.49166179398162058</c:v>
                </c:pt>
                <c:pt idx="10492">
                  <c:v>0</c:v>
                </c:pt>
                <c:pt idx="10493">
                  <c:v>0</c:v>
                </c:pt>
                <c:pt idx="10494">
                  <c:v>0</c:v>
                </c:pt>
                <c:pt idx="10495">
                  <c:v>0</c:v>
                </c:pt>
                <c:pt idx="10496">
                  <c:v>0.17077297453215579</c:v>
                </c:pt>
                <c:pt idx="10497">
                  <c:v>0.10444084490882233</c:v>
                </c:pt>
                <c:pt idx="10498">
                  <c:v>0.10255568287539063</c:v>
                </c:pt>
                <c:pt idx="10499">
                  <c:v>0.20243344907794381</c:v>
                </c:pt>
                <c:pt idx="10500">
                  <c:v>0.12288465277379146</c:v>
                </c:pt>
                <c:pt idx="10501">
                  <c:v>0.12377756944624707</c:v>
                </c:pt>
                <c:pt idx="10502">
                  <c:v>0.21230474537151167</c:v>
                </c:pt>
                <c:pt idx="10503">
                  <c:v>0.14636549769056728</c:v>
                </c:pt>
                <c:pt idx="10504">
                  <c:v>0.19217768518137746</c:v>
                </c:pt>
                <c:pt idx="10505">
                  <c:v>0.19868136574223172</c:v>
                </c:pt>
                <c:pt idx="10506">
                  <c:v>0</c:v>
                </c:pt>
                <c:pt idx="10507">
                  <c:v>0</c:v>
                </c:pt>
                <c:pt idx="10508">
                  <c:v>0</c:v>
                </c:pt>
                <c:pt idx="10509">
                  <c:v>0</c:v>
                </c:pt>
                <c:pt idx="10510">
                  <c:v>0.7628531944428687</c:v>
                </c:pt>
                <c:pt idx="10511">
                  <c:v>0.11995591434970265</c:v>
                </c:pt>
                <c:pt idx="10512">
                  <c:v>0.68162575231690425</c:v>
                </c:pt>
                <c:pt idx="10513">
                  <c:v>0</c:v>
                </c:pt>
                <c:pt idx="10514">
                  <c:v>0.60775081018073251</c:v>
                </c:pt>
                <c:pt idx="10515">
                  <c:v>0</c:v>
                </c:pt>
                <c:pt idx="10516">
                  <c:v>0.59150456018687692</c:v>
                </c:pt>
                <c:pt idx="10517">
                  <c:v>0.65618203704070766</c:v>
                </c:pt>
                <c:pt idx="10518">
                  <c:v>0.63236579860677011</c:v>
                </c:pt>
                <c:pt idx="10519">
                  <c:v>8.2859583329991437E-2</c:v>
                </c:pt>
                <c:pt idx="10520">
                  <c:v>0.19118835648259846</c:v>
                </c:pt>
                <c:pt idx="10521">
                  <c:v>0.14036026620306075</c:v>
                </c:pt>
                <c:pt idx="10522">
                  <c:v>9.922629629727453E-2</c:v>
                </c:pt>
                <c:pt idx="10523">
                  <c:v>9.2317650465702172E-2</c:v>
                </c:pt>
                <c:pt idx="10524">
                  <c:v>0</c:v>
                </c:pt>
                <c:pt idx="10525">
                  <c:v>0.50251429397758329</c:v>
                </c:pt>
                <c:pt idx="10526">
                  <c:v>7.1294872686848976E-2</c:v>
                </c:pt>
                <c:pt idx="10527">
                  <c:v>8.6055335646960884E-2</c:v>
                </c:pt>
                <c:pt idx="10528">
                  <c:v>0</c:v>
                </c:pt>
                <c:pt idx="10529">
                  <c:v>8.0439976845809724E-2</c:v>
                </c:pt>
                <c:pt idx="10530">
                  <c:v>8.7436192130553536E-2</c:v>
                </c:pt>
                <c:pt idx="10531">
                  <c:v>0.19411609954113374</c:v>
                </c:pt>
                <c:pt idx="10532">
                  <c:v>0.21816650463006226</c:v>
                </c:pt>
                <c:pt idx="10533">
                  <c:v>0</c:v>
                </c:pt>
                <c:pt idx="10534">
                  <c:v>9.4090231476002373E-2</c:v>
                </c:pt>
                <c:pt idx="10535">
                  <c:v>9.0410358796361834E-2</c:v>
                </c:pt>
                <c:pt idx="10536">
                  <c:v>0</c:v>
                </c:pt>
                <c:pt idx="10537">
                  <c:v>0</c:v>
                </c:pt>
                <c:pt idx="10538">
                  <c:v>8.0874479164776858E-2</c:v>
                </c:pt>
                <c:pt idx="10539">
                  <c:v>7.9091793981206138E-2</c:v>
                </c:pt>
                <c:pt idx="10540">
                  <c:v>0</c:v>
                </c:pt>
                <c:pt idx="10541">
                  <c:v>0.18451550925965421</c:v>
                </c:pt>
                <c:pt idx="10542">
                  <c:v>0</c:v>
                </c:pt>
                <c:pt idx="10543">
                  <c:v>8.6434074073622469E-2</c:v>
                </c:pt>
                <c:pt idx="10544">
                  <c:v>0.19484917823865544</c:v>
                </c:pt>
                <c:pt idx="10545">
                  <c:v>8.7417326387367211E-2</c:v>
                </c:pt>
                <c:pt idx="10546">
                  <c:v>0</c:v>
                </c:pt>
                <c:pt idx="10547">
                  <c:v>8.9365104169701226E-2</c:v>
                </c:pt>
                <c:pt idx="10548">
                  <c:v>9.1564479167573154E-2</c:v>
                </c:pt>
                <c:pt idx="10549">
                  <c:v>8.2568657409865409E-2</c:v>
                </c:pt>
                <c:pt idx="10550">
                  <c:v>9.3032245371432509E-2</c:v>
                </c:pt>
                <c:pt idx="10551">
                  <c:v>8.440039351262385E-2</c:v>
                </c:pt>
                <c:pt idx="10552">
                  <c:v>0</c:v>
                </c:pt>
                <c:pt idx="10553">
                  <c:v>8.7025821761926636E-2</c:v>
                </c:pt>
                <c:pt idx="10554">
                  <c:v>9.0606273151934147E-2</c:v>
                </c:pt>
                <c:pt idx="10555">
                  <c:v>9.3551296296936926E-2</c:v>
                </c:pt>
                <c:pt idx="10556">
                  <c:v>0</c:v>
                </c:pt>
                <c:pt idx="10557">
                  <c:v>8.2463842591096181E-2</c:v>
                </c:pt>
                <c:pt idx="10558">
                  <c:v>0</c:v>
                </c:pt>
                <c:pt idx="10559">
                  <c:v>9.1658101853681728E-2</c:v>
                </c:pt>
                <c:pt idx="10560">
                  <c:v>8.4502326390065718E-2</c:v>
                </c:pt>
                <c:pt idx="10561">
                  <c:v>0.30122106481576338</c:v>
                </c:pt>
                <c:pt idx="10562">
                  <c:v>0.29996473380015232</c:v>
                </c:pt>
                <c:pt idx="10563">
                  <c:v>0</c:v>
                </c:pt>
                <c:pt idx="10564">
                  <c:v>0.29519854166574078</c:v>
                </c:pt>
                <c:pt idx="10565">
                  <c:v>0</c:v>
                </c:pt>
                <c:pt idx="10566">
                  <c:v>0.18884627314400859</c:v>
                </c:pt>
                <c:pt idx="10567">
                  <c:v>0.10292244212905644</c:v>
                </c:pt>
                <c:pt idx="10568">
                  <c:v>9.0101493056863546E-2</c:v>
                </c:pt>
                <c:pt idx="10569">
                  <c:v>9.0733541670488194E-2</c:v>
                </c:pt>
                <c:pt idx="10570">
                  <c:v>7.8771898144623265E-2</c:v>
                </c:pt>
                <c:pt idx="10571">
                  <c:v>0.22978615741158137</c:v>
                </c:pt>
                <c:pt idx="10572">
                  <c:v>0.16673839119903278</c:v>
                </c:pt>
                <c:pt idx="10573">
                  <c:v>8.771855324448552E-2</c:v>
                </c:pt>
                <c:pt idx="10574">
                  <c:v>0.10320625000167638</c:v>
                </c:pt>
                <c:pt idx="10575">
                  <c:v>0.1023900347208837</c:v>
                </c:pt>
                <c:pt idx="10576">
                  <c:v>0.11357603008946171</c:v>
                </c:pt>
                <c:pt idx="10577">
                  <c:v>0</c:v>
                </c:pt>
                <c:pt idx="10578">
                  <c:v>0</c:v>
                </c:pt>
                <c:pt idx="10579">
                  <c:v>7.9790613424847834E-2</c:v>
                </c:pt>
                <c:pt idx="10580">
                  <c:v>0.1014403009248781</c:v>
                </c:pt>
                <c:pt idx="10581">
                  <c:v>0.12948513888841262</c:v>
                </c:pt>
                <c:pt idx="10582">
                  <c:v>8.2838159723905846E-2</c:v>
                </c:pt>
                <c:pt idx="10583">
                  <c:v>7.6992638889350928E-2</c:v>
                </c:pt>
                <c:pt idx="10584">
                  <c:v>0.17478370370372431</c:v>
                </c:pt>
                <c:pt idx="10585">
                  <c:v>0.18831082175893243</c:v>
                </c:pt>
                <c:pt idx="10586">
                  <c:v>0</c:v>
                </c:pt>
                <c:pt idx="10587">
                  <c:v>0</c:v>
                </c:pt>
                <c:pt idx="10588">
                  <c:v>8.1663020835549105E-2</c:v>
                </c:pt>
                <c:pt idx="10589">
                  <c:v>0.19276332175650168</c:v>
                </c:pt>
                <c:pt idx="10590">
                  <c:v>0.58802972222474637</c:v>
                </c:pt>
                <c:pt idx="10591">
                  <c:v>0</c:v>
                </c:pt>
                <c:pt idx="10592">
                  <c:v>0</c:v>
                </c:pt>
                <c:pt idx="10593">
                  <c:v>8.1138460649526678E-2</c:v>
                </c:pt>
                <c:pt idx="10594">
                  <c:v>7.9211898148059845E-2</c:v>
                </c:pt>
                <c:pt idx="10595">
                  <c:v>9.2592488428635988E-2</c:v>
                </c:pt>
                <c:pt idx="10596">
                  <c:v>8.8327314821071923E-2</c:v>
                </c:pt>
                <c:pt idx="10597">
                  <c:v>8.6641851848980878E-2</c:v>
                </c:pt>
                <c:pt idx="10598">
                  <c:v>9.1470555562409572E-2</c:v>
                </c:pt>
                <c:pt idx="10599">
                  <c:v>8.3953923611261416E-2</c:v>
                </c:pt>
                <c:pt idx="10600">
                  <c:v>9.2818599536258262E-2</c:v>
                </c:pt>
                <c:pt idx="10601">
                  <c:v>0</c:v>
                </c:pt>
                <c:pt idx="10602">
                  <c:v>8.682206018420402E-2</c:v>
                </c:pt>
                <c:pt idx="10603">
                  <c:v>0</c:v>
                </c:pt>
                <c:pt idx="10604">
                  <c:v>0</c:v>
                </c:pt>
                <c:pt idx="10605">
                  <c:v>8.6668819451006129E-2</c:v>
                </c:pt>
                <c:pt idx="10606">
                  <c:v>0</c:v>
                </c:pt>
                <c:pt idx="10607">
                  <c:v>8.2503090277896263E-2</c:v>
                </c:pt>
                <c:pt idx="10608">
                  <c:v>8.2719224534230307E-2</c:v>
                </c:pt>
                <c:pt idx="10609">
                  <c:v>7.9285636573331431E-2</c:v>
                </c:pt>
                <c:pt idx="10610">
                  <c:v>9.20771064775181E-2</c:v>
                </c:pt>
                <c:pt idx="10611">
                  <c:v>0</c:v>
                </c:pt>
                <c:pt idx="10612">
                  <c:v>0</c:v>
                </c:pt>
                <c:pt idx="10613">
                  <c:v>0</c:v>
                </c:pt>
                <c:pt idx="10614">
                  <c:v>0</c:v>
                </c:pt>
                <c:pt idx="10615">
                  <c:v>8.1124629628902767E-2</c:v>
                </c:pt>
                <c:pt idx="10616">
                  <c:v>9.9848935184127185E-2</c:v>
                </c:pt>
                <c:pt idx="10617">
                  <c:v>7.3949444442405365E-2</c:v>
                </c:pt>
                <c:pt idx="10618">
                  <c:v>7.9714097220858093E-2</c:v>
                </c:pt>
                <c:pt idx="10619">
                  <c:v>0</c:v>
                </c:pt>
                <c:pt idx="10620">
                  <c:v>8.6089467593410518E-2</c:v>
                </c:pt>
                <c:pt idx="10621">
                  <c:v>7.869831018615514E-2</c:v>
                </c:pt>
                <c:pt idx="10622">
                  <c:v>9.0214988420484588E-2</c:v>
                </c:pt>
                <c:pt idx="10623">
                  <c:v>0.2119220949098235</c:v>
                </c:pt>
                <c:pt idx="10624">
                  <c:v>0.16791010416636709</c:v>
                </c:pt>
                <c:pt idx="10625">
                  <c:v>7.7698437497019768E-2</c:v>
                </c:pt>
                <c:pt idx="10626">
                  <c:v>8.0763576392200775E-2</c:v>
                </c:pt>
                <c:pt idx="10627">
                  <c:v>8.5619178236811422E-2</c:v>
                </c:pt>
                <c:pt idx="10628">
                  <c:v>0</c:v>
                </c:pt>
                <c:pt idx="10629">
                  <c:v>0</c:v>
                </c:pt>
                <c:pt idx="10630">
                  <c:v>7.8867222226108424E-2</c:v>
                </c:pt>
                <c:pt idx="10631">
                  <c:v>8.4603692128439434E-2</c:v>
                </c:pt>
                <c:pt idx="10632">
                  <c:v>8.1175694445846602E-2</c:v>
                </c:pt>
                <c:pt idx="10633">
                  <c:v>0</c:v>
                </c:pt>
                <c:pt idx="10634">
                  <c:v>0</c:v>
                </c:pt>
                <c:pt idx="10635">
                  <c:v>8.2817534726927988E-2</c:v>
                </c:pt>
                <c:pt idx="10636">
                  <c:v>0</c:v>
                </c:pt>
                <c:pt idx="10637">
                  <c:v>79.746432002313668</c:v>
                </c:pt>
                <c:pt idx="10638">
                  <c:v>7.3985219911264721E-2</c:v>
                </c:pt>
                <c:pt idx="10639">
                  <c:v>7.4504965275991708E-2</c:v>
                </c:pt>
                <c:pt idx="10640">
                  <c:v>7.9474548612779472E-2</c:v>
                </c:pt>
                <c:pt idx="10641">
                  <c:v>0.19831655092275469</c:v>
                </c:pt>
                <c:pt idx="10642">
                  <c:v>0.19127665509586222</c:v>
                </c:pt>
                <c:pt idx="10643">
                  <c:v>7.6711134264769498E-2</c:v>
                </c:pt>
                <c:pt idx="10644">
                  <c:v>0</c:v>
                </c:pt>
                <c:pt idx="10645">
                  <c:v>8.4790543987764977E-2</c:v>
                </c:pt>
                <c:pt idx="10646">
                  <c:v>7.6727395833586343E-2</c:v>
                </c:pt>
                <c:pt idx="10647">
                  <c:v>0.19393814814975485</c:v>
                </c:pt>
                <c:pt idx="10648">
                  <c:v>0.18043405092612375</c:v>
                </c:pt>
                <c:pt idx="10649">
                  <c:v>0</c:v>
                </c:pt>
                <c:pt idx="10650">
                  <c:v>0.17254202546610031</c:v>
                </c:pt>
                <c:pt idx="10651">
                  <c:v>7.5244120365823619E-2</c:v>
                </c:pt>
                <c:pt idx="10652">
                  <c:v>8.0481712961045559E-2</c:v>
                </c:pt>
                <c:pt idx="10653">
                  <c:v>8.2787361112423241E-2</c:v>
                </c:pt>
                <c:pt idx="10654">
                  <c:v>0.18710565972287441</c:v>
                </c:pt>
                <c:pt idx="10655">
                  <c:v>0.19548421296349261</c:v>
                </c:pt>
                <c:pt idx="10656">
                  <c:v>0</c:v>
                </c:pt>
                <c:pt idx="10657">
                  <c:v>7.8264976851642132E-2</c:v>
                </c:pt>
                <c:pt idx="10658">
                  <c:v>9.3990081019001082E-2</c:v>
                </c:pt>
                <c:pt idx="10659">
                  <c:v>0.17896765046316432</c:v>
                </c:pt>
                <c:pt idx="10660">
                  <c:v>0.82668469907366671</c:v>
                </c:pt>
                <c:pt idx="10661">
                  <c:v>0.12235731481632683</c:v>
                </c:pt>
                <c:pt idx="10662">
                  <c:v>0.13283940972178243</c:v>
                </c:pt>
                <c:pt idx="10663">
                  <c:v>0.13380314815003658</c:v>
                </c:pt>
                <c:pt idx="10664">
                  <c:v>0</c:v>
                </c:pt>
                <c:pt idx="10665">
                  <c:v>8.6180567130213603E-2</c:v>
                </c:pt>
                <c:pt idx="10666">
                  <c:v>9.5260636568127666E-2</c:v>
                </c:pt>
                <c:pt idx="10667">
                  <c:v>0</c:v>
                </c:pt>
                <c:pt idx="10668">
                  <c:v>0.20013804398331558</c:v>
                </c:pt>
                <c:pt idx="10669">
                  <c:v>7.831844907195773E-2</c:v>
                </c:pt>
                <c:pt idx="10670">
                  <c:v>8.368765046907356E-2</c:v>
                </c:pt>
                <c:pt idx="10671">
                  <c:v>9.3392280090483837E-2</c:v>
                </c:pt>
                <c:pt idx="10672">
                  <c:v>0.19986408564727753</c:v>
                </c:pt>
                <c:pt idx="10673">
                  <c:v>9.4428587966831401E-2</c:v>
                </c:pt>
                <c:pt idx="10674">
                  <c:v>0</c:v>
                </c:pt>
                <c:pt idx="10675">
                  <c:v>8.0738993056002073E-2</c:v>
                </c:pt>
                <c:pt idx="10676">
                  <c:v>0</c:v>
                </c:pt>
                <c:pt idx="10677">
                  <c:v>8.2756886571587529E-2</c:v>
                </c:pt>
                <c:pt idx="10678">
                  <c:v>8.7362395832315087E-2</c:v>
                </c:pt>
                <c:pt idx="10679">
                  <c:v>8.7224004630115815E-2</c:v>
                </c:pt>
                <c:pt idx="10680">
                  <c:v>8.1064062498626299E-2</c:v>
                </c:pt>
                <c:pt idx="10681">
                  <c:v>0</c:v>
                </c:pt>
                <c:pt idx="10682">
                  <c:v>8.35566435198416E-2</c:v>
                </c:pt>
                <c:pt idx="10683">
                  <c:v>0.11300893518637167</c:v>
                </c:pt>
                <c:pt idx="10684">
                  <c:v>0</c:v>
                </c:pt>
                <c:pt idx="10685">
                  <c:v>8.758942129497882E-2</c:v>
                </c:pt>
                <c:pt idx="10686">
                  <c:v>8.7690567132085562E-2</c:v>
                </c:pt>
                <c:pt idx="10687">
                  <c:v>0</c:v>
                </c:pt>
                <c:pt idx="10688">
                  <c:v>8.5579849532223307E-2</c:v>
                </c:pt>
                <c:pt idx="10689">
                  <c:v>9.1084490741195623E-2</c:v>
                </c:pt>
                <c:pt idx="10690">
                  <c:v>0</c:v>
                </c:pt>
                <c:pt idx="10691">
                  <c:v>8.6981932872731704E-2</c:v>
                </c:pt>
                <c:pt idx="10692">
                  <c:v>8.5551759264490101E-2</c:v>
                </c:pt>
                <c:pt idx="10693">
                  <c:v>9.1757997681270353E-2</c:v>
                </c:pt>
                <c:pt idx="10694">
                  <c:v>8.4924467591918074E-2</c:v>
                </c:pt>
                <c:pt idx="10695">
                  <c:v>8.3472488426195923E-2</c:v>
                </c:pt>
                <c:pt idx="10696">
                  <c:v>0</c:v>
                </c:pt>
                <c:pt idx="10697">
                  <c:v>0</c:v>
                </c:pt>
                <c:pt idx="10698">
                  <c:v>8.2088101851695683E-2</c:v>
                </c:pt>
                <c:pt idx="10699">
                  <c:v>0</c:v>
                </c:pt>
                <c:pt idx="10700">
                  <c:v>0</c:v>
                </c:pt>
                <c:pt idx="10701">
                  <c:v>0</c:v>
                </c:pt>
                <c:pt idx="10702">
                  <c:v>0</c:v>
                </c:pt>
                <c:pt idx="10703">
                  <c:v>0</c:v>
                </c:pt>
                <c:pt idx="10704">
                  <c:v>8.650496527843643E-2</c:v>
                </c:pt>
                <c:pt idx="10705">
                  <c:v>0</c:v>
                </c:pt>
                <c:pt idx="10706">
                  <c:v>0.17715313657390652</c:v>
                </c:pt>
                <c:pt idx="10707">
                  <c:v>7.7810000002500601E-2</c:v>
                </c:pt>
                <c:pt idx="10708">
                  <c:v>8.1523379623831715E-2</c:v>
                </c:pt>
                <c:pt idx="10709">
                  <c:v>0</c:v>
                </c:pt>
                <c:pt idx="10710">
                  <c:v>0</c:v>
                </c:pt>
                <c:pt idx="10711">
                  <c:v>8.262388888397254E-2</c:v>
                </c:pt>
                <c:pt idx="10712">
                  <c:v>8.5140590279479511E-2</c:v>
                </c:pt>
                <c:pt idx="10713">
                  <c:v>0</c:v>
                </c:pt>
                <c:pt idx="10714">
                  <c:v>0</c:v>
                </c:pt>
                <c:pt idx="10715">
                  <c:v>8.0239409726345912E-2</c:v>
                </c:pt>
                <c:pt idx="10716">
                  <c:v>0.11904512731416617</c:v>
                </c:pt>
                <c:pt idx="10717">
                  <c:v>0.11173166666412726</c:v>
                </c:pt>
                <c:pt idx="10718">
                  <c:v>0.14597486110869795</c:v>
                </c:pt>
                <c:pt idx="10719">
                  <c:v>0</c:v>
                </c:pt>
                <c:pt idx="10720">
                  <c:v>7.7777685182809364E-2</c:v>
                </c:pt>
                <c:pt idx="10721">
                  <c:v>8.3958935181726702E-2</c:v>
                </c:pt>
                <c:pt idx="10722">
                  <c:v>0</c:v>
                </c:pt>
                <c:pt idx="10723">
                  <c:v>8.058371527295094E-2</c:v>
                </c:pt>
                <c:pt idx="10724">
                  <c:v>7.2220833331812173E-2</c:v>
                </c:pt>
                <c:pt idx="10725">
                  <c:v>7.6767048609326594E-2</c:v>
                </c:pt>
                <c:pt idx="10726">
                  <c:v>0</c:v>
                </c:pt>
                <c:pt idx="10727">
                  <c:v>9.1163842589594424E-2</c:v>
                </c:pt>
                <c:pt idx="10728">
                  <c:v>7.8843460651114583E-2</c:v>
                </c:pt>
                <c:pt idx="10729">
                  <c:v>0</c:v>
                </c:pt>
                <c:pt idx="10730">
                  <c:v>0</c:v>
                </c:pt>
                <c:pt idx="10731">
                  <c:v>8.6293136570020579E-2</c:v>
                </c:pt>
                <c:pt idx="10732">
                  <c:v>0</c:v>
                </c:pt>
                <c:pt idx="10733">
                  <c:v>0</c:v>
                </c:pt>
                <c:pt idx="10734">
                  <c:v>0</c:v>
                </c:pt>
                <c:pt idx="10735">
                  <c:v>0</c:v>
                </c:pt>
                <c:pt idx="10736">
                  <c:v>0</c:v>
                </c:pt>
                <c:pt idx="10737">
                  <c:v>0</c:v>
                </c:pt>
                <c:pt idx="10738">
                  <c:v>0</c:v>
                </c:pt>
                <c:pt idx="10739">
                  <c:v>7.5259803241351619E-2</c:v>
                </c:pt>
                <c:pt idx="10740">
                  <c:v>0</c:v>
                </c:pt>
                <c:pt idx="10741">
                  <c:v>7.4358298617880791E-2</c:v>
                </c:pt>
                <c:pt idx="10742">
                  <c:v>0</c:v>
                </c:pt>
                <c:pt idx="10743">
                  <c:v>0</c:v>
                </c:pt>
                <c:pt idx="10744">
                  <c:v>0</c:v>
                </c:pt>
                <c:pt idx="10745">
                  <c:v>0</c:v>
                </c:pt>
                <c:pt idx="10746">
                  <c:v>0</c:v>
                </c:pt>
                <c:pt idx="10747">
                  <c:v>0</c:v>
                </c:pt>
                <c:pt idx="10748">
                  <c:v>8.6920324072707444E-2</c:v>
                </c:pt>
                <c:pt idx="10749">
                  <c:v>0.35780565972527256</c:v>
                </c:pt>
                <c:pt idx="10750">
                  <c:v>0.18275902777531883</c:v>
                </c:pt>
                <c:pt idx="10751">
                  <c:v>0.10011646990460576</c:v>
                </c:pt>
                <c:pt idx="10752">
                  <c:v>0.14238949074206175</c:v>
                </c:pt>
                <c:pt idx="10753">
                  <c:v>0.26448884259298211</c:v>
                </c:pt>
                <c:pt idx="10754">
                  <c:v>0</c:v>
                </c:pt>
                <c:pt idx="10755">
                  <c:v>0</c:v>
                </c:pt>
                <c:pt idx="10756">
                  <c:v>0</c:v>
                </c:pt>
                <c:pt idx="10757">
                  <c:v>0</c:v>
                </c:pt>
                <c:pt idx="10758">
                  <c:v>0</c:v>
                </c:pt>
                <c:pt idx="10759">
                  <c:v>0</c:v>
                </c:pt>
                <c:pt idx="10760">
                  <c:v>0</c:v>
                </c:pt>
                <c:pt idx="10761">
                  <c:v>0.24603143518470461</c:v>
                </c:pt>
                <c:pt idx="10762">
                  <c:v>0.22686866898584412</c:v>
                </c:pt>
                <c:pt idx="10763">
                  <c:v>0</c:v>
                </c:pt>
                <c:pt idx="10764">
                  <c:v>0.10779002315393882</c:v>
                </c:pt>
                <c:pt idx="10765">
                  <c:v>0</c:v>
                </c:pt>
                <c:pt idx="10766">
                  <c:v>8.3944814818096347E-2</c:v>
                </c:pt>
                <c:pt idx="10767">
                  <c:v>0</c:v>
                </c:pt>
                <c:pt idx="10768">
                  <c:v>0</c:v>
                </c:pt>
                <c:pt idx="10769">
                  <c:v>8.371193287166534E-2</c:v>
                </c:pt>
                <c:pt idx="10770">
                  <c:v>8.0285902775358409E-2</c:v>
                </c:pt>
                <c:pt idx="10771">
                  <c:v>8.7992662032775115E-2</c:v>
                </c:pt>
                <c:pt idx="10772">
                  <c:v>7.8810844905092381E-2</c:v>
                </c:pt>
                <c:pt idx="10773">
                  <c:v>7.6007442134141456E-2</c:v>
                </c:pt>
                <c:pt idx="10774">
                  <c:v>8.4364363428903744E-2</c:v>
                </c:pt>
                <c:pt idx="10775">
                  <c:v>8.4506493054504972E-2</c:v>
                </c:pt>
                <c:pt idx="10776">
                  <c:v>8.9856666665582452E-2</c:v>
                </c:pt>
                <c:pt idx="10777">
                  <c:v>8.741225695121102E-2</c:v>
                </c:pt>
                <c:pt idx="10778">
                  <c:v>0</c:v>
                </c:pt>
                <c:pt idx="10779">
                  <c:v>8.1541909727093298E-2</c:v>
                </c:pt>
                <c:pt idx="10780">
                  <c:v>0</c:v>
                </c:pt>
                <c:pt idx="10781">
                  <c:v>0</c:v>
                </c:pt>
                <c:pt idx="10782">
                  <c:v>0</c:v>
                </c:pt>
                <c:pt idx="10783">
                  <c:v>0.13608622685569571</c:v>
                </c:pt>
                <c:pt idx="10784">
                  <c:v>0</c:v>
                </c:pt>
                <c:pt idx="10785">
                  <c:v>9.0331076389702503E-2</c:v>
                </c:pt>
                <c:pt idx="10786">
                  <c:v>7.1120254629931878E-2</c:v>
                </c:pt>
                <c:pt idx="10787">
                  <c:v>0</c:v>
                </c:pt>
                <c:pt idx="10788">
                  <c:v>7.5992662037606351E-2</c:v>
                </c:pt>
                <c:pt idx="10789">
                  <c:v>0.34541366897610715</c:v>
                </c:pt>
                <c:pt idx="10790">
                  <c:v>8.5093680558202323E-2</c:v>
                </c:pt>
                <c:pt idx="10791">
                  <c:v>0</c:v>
                </c:pt>
                <c:pt idx="10792">
                  <c:v>0.21162917823676253</c:v>
                </c:pt>
                <c:pt idx="10793">
                  <c:v>8.0723009261419065E-2</c:v>
                </c:pt>
                <c:pt idx="10794">
                  <c:v>0</c:v>
                </c:pt>
                <c:pt idx="10795">
                  <c:v>0</c:v>
                </c:pt>
                <c:pt idx="10796">
                  <c:v>0</c:v>
                </c:pt>
                <c:pt idx="10797">
                  <c:v>8.3533252312918194E-2</c:v>
                </c:pt>
                <c:pt idx="10798">
                  <c:v>0</c:v>
                </c:pt>
                <c:pt idx="10799">
                  <c:v>0</c:v>
                </c:pt>
                <c:pt idx="10800">
                  <c:v>7.270516203425359E-2</c:v>
                </c:pt>
                <c:pt idx="10801">
                  <c:v>7.8431782407278661E-2</c:v>
                </c:pt>
                <c:pt idx="10802">
                  <c:v>7.9667905090900604E-2</c:v>
                </c:pt>
                <c:pt idx="10803">
                  <c:v>0</c:v>
                </c:pt>
                <c:pt idx="10804">
                  <c:v>7.8495254630979616E-2</c:v>
                </c:pt>
                <c:pt idx="10805">
                  <c:v>8.6053946761239786E-2</c:v>
                </c:pt>
                <c:pt idx="10806">
                  <c:v>8.1695532411686145E-2</c:v>
                </c:pt>
                <c:pt idx="10807">
                  <c:v>0.25157506945106434</c:v>
                </c:pt>
                <c:pt idx="10808">
                  <c:v>0</c:v>
                </c:pt>
                <c:pt idx="10809">
                  <c:v>0.34146185185090872</c:v>
                </c:pt>
                <c:pt idx="10810">
                  <c:v>0.2356140972187859</c:v>
                </c:pt>
                <c:pt idx="10811">
                  <c:v>8.4598206020018551E-2</c:v>
                </c:pt>
                <c:pt idx="10812">
                  <c:v>7.452249999914784E-2</c:v>
                </c:pt>
                <c:pt idx="10813">
                  <c:v>8.6674363425117917E-2</c:v>
                </c:pt>
                <c:pt idx="10814">
                  <c:v>8.2645509261055849E-2</c:v>
                </c:pt>
                <c:pt idx="10815">
                  <c:v>9.1472291664103977E-2</c:v>
                </c:pt>
                <c:pt idx="10816">
                  <c:v>9.256865740462672E-2</c:v>
                </c:pt>
                <c:pt idx="10817">
                  <c:v>0</c:v>
                </c:pt>
                <c:pt idx="10818">
                  <c:v>0</c:v>
                </c:pt>
                <c:pt idx="10819">
                  <c:v>8.5896168980980292E-2</c:v>
                </c:pt>
                <c:pt idx="10820">
                  <c:v>0</c:v>
                </c:pt>
                <c:pt idx="10821">
                  <c:v>0</c:v>
                </c:pt>
                <c:pt idx="10822">
                  <c:v>0</c:v>
                </c:pt>
                <c:pt idx="10823">
                  <c:v>0</c:v>
                </c:pt>
                <c:pt idx="10824">
                  <c:v>0</c:v>
                </c:pt>
                <c:pt idx="10825">
                  <c:v>0</c:v>
                </c:pt>
                <c:pt idx="10826">
                  <c:v>8.6621041671605781E-2</c:v>
                </c:pt>
                <c:pt idx="10827">
                  <c:v>8.2429120368033182E-2</c:v>
                </c:pt>
                <c:pt idx="10828">
                  <c:v>0</c:v>
                </c:pt>
                <c:pt idx="10829">
                  <c:v>9.4925381941720843E-2</c:v>
                </c:pt>
                <c:pt idx="10830">
                  <c:v>0</c:v>
                </c:pt>
                <c:pt idx="10831">
                  <c:v>0</c:v>
                </c:pt>
                <c:pt idx="10832">
                  <c:v>0</c:v>
                </c:pt>
                <c:pt idx="10833">
                  <c:v>0</c:v>
                </c:pt>
                <c:pt idx="10834">
                  <c:v>9.0022569442226086E-2</c:v>
                </c:pt>
                <c:pt idx="10835">
                  <c:v>0</c:v>
                </c:pt>
                <c:pt idx="10836">
                  <c:v>0</c:v>
                </c:pt>
                <c:pt idx="10837">
                  <c:v>0</c:v>
                </c:pt>
                <c:pt idx="10838">
                  <c:v>0</c:v>
                </c:pt>
                <c:pt idx="10839">
                  <c:v>0</c:v>
                </c:pt>
                <c:pt idx="10840">
                  <c:v>0.11163251157995546</c:v>
                </c:pt>
                <c:pt idx="10841">
                  <c:v>0.63385719907091698</c:v>
                </c:pt>
                <c:pt idx="10842">
                  <c:v>0.61230494212941267</c:v>
                </c:pt>
                <c:pt idx="10843">
                  <c:v>8.9296273152285721E-2</c:v>
                </c:pt>
                <c:pt idx="10844">
                  <c:v>8.7088090273027774E-2</c:v>
                </c:pt>
                <c:pt idx="10845">
                  <c:v>0</c:v>
                </c:pt>
                <c:pt idx="10846">
                  <c:v>0</c:v>
                </c:pt>
                <c:pt idx="10847">
                  <c:v>0</c:v>
                </c:pt>
                <c:pt idx="10848">
                  <c:v>7.807255787338363E-2</c:v>
                </c:pt>
                <c:pt idx="10849">
                  <c:v>8.0686273147875909E-2</c:v>
                </c:pt>
                <c:pt idx="10850">
                  <c:v>8.5795428240089677E-2</c:v>
                </c:pt>
                <c:pt idx="10851">
                  <c:v>0.17797180555498926</c:v>
                </c:pt>
                <c:pt idx="10852">
                  <c:v>8.2580243055417668E-2</c:v>
                </c:pt>
                <c:pt idx="10853">
                  <c:v>9.3019062500388827E-2</c:v>
                </c:pt>
                <c:pt idx="10854">
                  <c:v>0.17666569444554625</c:v>
                </c:pt>
                <c:pt idx="10855">
                  <c:v>7.7416388892743271E-2</c:v>
                </c:pt>
                <c:pt idx="10856">
                  <c:v>0</c:v>
                </c:pt>
                <c:pt idx="10857">
                  <c:v>8.4092881937976927E-2</c:v>
                </c:pt>
                <c:pt idx="10858">
                  <c:v>8.2792372690164484E-2</c:v>
                </c:pt>
                <c:pt idx="10859">
                  <c:v>8.7557835649931803E-2</c:v>
                </c:pt>
                <c:pt idx="10860">
                  <c:v>0</c:v>
                </c:pt>
                <c:pt idx="10861">
                  <c:v>0</c:v>
                </c:pt>
                <c:pt idx="10862">
                  <c:v>0</c:v>
                </c:pt>
                <c:pt idx="10863">
                  <c:v>0</c:v>
                </c:pt>
                <c:pt idx="10864">
                  <c:v>2.6278295138909016</c:v>
                </c:pt>
                <c:pt idx="10865">
                  <c:v>3.7020102083333768</c:v>
                </c:pt>
                <c:pt idx="10866">
                  <c:v>0</c:v>
                </c:pt>
                <c:pt idx="10867">
                  <c:v>0</c:v>
                </c:pt>
                <c:pt idx="10868">
                  <c:v>0</c:v>
                </c:pt>
                <c:pt idx="10869">
                  <c:v>0</c:v>
                </c:pt>
                <c:pt idx="10870">
                  <c:v>0</c:v>
                </c:pt>
                <c:pt idx="10871">
                  <c:v>0</c:v>
                </c:pt>
                <c:pt idx="10872">
                  <c:v>4.1013290740738739</c:v>
                </c:pt>
                <c:pt idx="10873">
                  <c:v>0</c:v>
                </c:pt>
                <c:pt idx="10874">
                  <c:v>0</c:v>
                </c:pt>
                <c:pt idx="10875">
                  <c:v>0</c:v>
                </c:pt>
                <c:pt idx="10876">
                  <c:v>0</c:v>
                </c:pt>
                <c:pt idx="10877">
                  <c:v>0</c:v>
                </c:pt>
                <c:pt idx="10878">
                  <c:v>0</c:v>
                </c:pt>
                <c:pt idx="10879">
                  <c:v>0.91486271990288515</c:v>
                </c:pt>
                <c:pt idx="10880">
                  <c:v>2.0508033911974053</c:v>
                </c:pt>
                <c:pt idx="10881">
                  <c:v>3.508088206021057</c:v>
                </c:pt>
                <c:pt idx="10882">
                  <c:v>0</c:v>
                </c:pt>
                <c:pt idx="10883">
                  <c:v>8.7104201389593072E-2</c:v>
                </c:pt>
                <c:pt idx="10884">
                  <c:v>0</c:v>
                </c:pt>
                <c:pt idx="10885">
                  <c:v>8.4955844904470723E-2</c:v>
                </c:pt>
                <c:pt idx="10886">
                  <c:v>0</c:v>
                </c:pt>
                <c:pt idx="10887">
                  <c:v>8.7459143513115123E-2</c:v>
                </c:pt>
                <c:pt idx="10888">
                  <c:v>8.6776076394016854E-2</c:v>
                </c:pt>
                <c:pt idx="10889">
                  <c:v>0</c:v>
                </c:pt>
                <c:pt idx="10890">
                  <c:v>9.1000173611973878E-2</c:v>
                </c:pt>
                <c:pt idx="10891">
                  <c:v>9.0189560185535811E-2</c:v>
                </c:pt>
                <c:pt idx="10892">
                  <c:v>8.3135636574297678E-2</c:v>
                </c:pt>
                <c:pt idx="10893">
                  <c:v>8.1619016207696404E-2</c:v>
                </c:pt>
                <c:pt idx="10894">
                  <c:v>0</c:v>
                </c:pt>
                <c:pt idx="10895">
                  <c:v>8.0579583336657379E-2</c:v>
                </c:pt>
                <c:pt idx="10896">
                  <c:v>0</c:v>
                </c:pt>
                <c:pt idx="10897">
                  <c:v>7.6827893521112856E-2</c:v>
                </c:pt>
                <c:pt idx="10898">
                  <c:v>8.2441365739214234E-2</c:v>
                </c:pt>
                <c:pt idx="10899">
                  <c:v>0</c:v>
                </c:pt>
                <c:pt idx="10900">
                  <c:v>9.0661770838778466E-2</c:v>
                </c:pt>
                <c:pt idx="10901">
                  <c:v>8.9363136568863411E-2</c:v>
                </c:pt>
                <c:pt idx="10902">
                  <c:v>0.10939351851993706</c:v>
                </c:pt>
                <c:pt idx="10903">
                  <c:v>0</c:v>
                </c:pt>
                <c:pt idx="10904">
                  <c:v>0.10736893519060686</c:v>
                </c:pt>
                <c:pt idx="10905">
                  <c:v>0.11084594907151768</c:v>
                </c:pt>
                <c:pt idx="10906">
                  <c:v>9.1226469907269347E-2</c:v>
                </c:pt>
                <c:pt idx="10907">
                  <c:v>0</c:v>
                </c:pt>
                <c:pt idx="10908">
                  <c:v>8.9430879626888782E-2</c:v>
                </c:pt>
                <c:pt idx="10909">
                  <c:v>0</c:v>
                </c:pt>
                <c:pt idx="10910">
                  <c:v>8.5481736110523343E-2</c:v>
                </c:pt>
                <c:pt idx="10911">
                  <c:v>0</c:v>
                </c:pt>
                <c:pt idx="10912">
                  <c:v>7.8647928239661269E-2</c:v>
                </c:pt>
                <c:pt idx="10913">
                  <c:v>0</c:v>
                </c:pt>
                <c:pt idx="10914">
                  <c:v>0</c:v>
                </c:pt>
                <c:pt idx="10915">
                  <c:v>0.1952455439750338</c:v>
                </c:pt>
                <c:pt idx="10916">
                  <c:v>8.8379780092509463E-2</c:v>
                </c:pt>
                <c:pt idx="10917">
                  <c:v>9.9727847220492549E-2</c:v>
                </c:pt>
                <c:pt idx="10918">
                  <c:v>8.1515740741451737E-2</c:v>
                </c:pt>
                <c:pt idx="10919">
                  <c:v>0</c:v>
                </c:pt>
                <c:pt idx="10920">
                  <c:v>8.9569247684266884E-2</c:v>
                </c:pt>
                <c:pt idx="10921">
                  <c:v>0</c:v>
                </c:pt>
                <c:pt idx="10922">
                  <c:v>8.1141620372363832E-2</c:v>
                </c:pt>
                <c:pt idx="10923">
                  <c:v>8.7937662035983521E-2</c:v>
                </c:pt>
                <c:pt idx="10924">
                  <c:v>6.8804340276983567E-2</c:v>
                </c:pt>
                <c:pt idx="10925">
                  <c:v>8.7832291661470663E-2</c:v>
                </c:pt>
                <c:pt idx="10926">
                  <c:v>0</c:v>
                </c:pt>
                <c:pt idx="10927">
                  <c:v>0</c:v>
                </c:pt>
                <c:pt idx="10928">
                  <c:v>8.1006527776480652E-2</c:v>
                </c:pt>
                <c:pt idx="10929">
                  <c:v>0.20275491898064502</c:v>
                </c:pt>
                <c:pt idx="10930">
                  <c:v>0</c:v>
                </c:pt>
                <c:pt idx="10931">
                  <c:v>8.7666655097564217E-2</c:v>
                </c:pt>
                <c:pt idx="10932">
                  <c:v>9.1114247690711636E-2</c:v>
                </c:pt>
                <c:pt idx="10933">
                  <c:v>1.0518129282354494</c:v>
                </c:pt>
                <c:pt idx="10934">
                  <c:v>8.8503020830103196E-2</c:v>
                </c:pt>
                <c:pt idx="10935">
                  <c:v>9.243186342791887E-2</c:v>
                </c:pt>
                <c:pt idx="10936">
                  <c:v>7.584594906802522E-2</c:v>
                </c:pt>
                <c:pt idx="10937">
                  <c:v>8.0207025464915205E-2</c:v>
                </c:pt>
                <c:pt idx="10938">
                  <c:v>0.17719855323957745</c:v>
                </c:pt>
                <c:pt idx="10939">
                  <c:v>0.38225249999959487</c:v>
                </c:pt>
                <c:pt idx="10940">
                  <c:v>8.1520659725356381E-2</c:v>
                </c:pt>
                <c:pt idx="10941">
                  <c:v>8.3119525457732379E-2</c:v>
                </c:pt>
                <c:pt idx="10942">
                  <c:v>8.0994166666641831E-2</c:v>
                </c:pt>
                <c:pt idx="10943">
                  <c:v>0.27540967592358356</c:v>
                </c:pt>
                <c:pt idx="10944">
                  <c:v>8.6370856479334179E-2</c:v>
                </c:pt>
                <c:pt idx="10945">
                  <c:v>0</c:v>
                </c:pt>
                <c:pt idx="10946">
                  <c:v>8.3142245370254386E-2</c:v>
                </c:pt>
                <c:pt idx="10947">
                  <c:v>0.103507824074768</c:v>
                </c:pt>
                <c:pt idx="10948">
                  <c:v>8.7259027779509779E-2</c:v>
                </c:pt>
                <c:pt idx="10949">
                  <c:v>8.4259062503406312E-2</c:v>
                </c:pt>
                <c:pt idx="10950">
                  <c:v>7.3740925930906087E-2</c:v>
                </c:pt>
                <c:pt idx="10951">
                  <c:v>0</c:v>
                </c:pt>
                <c:pt idx="10952">
                  <c:v>0</c:v>
                </c:pt>
                <c:pt idx="10953">
                  <c:v>8.0333645833889022E-2</c:v>
                </c:pt>
                <c:pt idx="10954">
                  <c:v>8.8046261575073004E-2</c:v>
                </c:pt>
                <c:pt idx="10955">
                  <c:v>8.8866273144958541E-2</c:v>
                </c:pt>
                <c:pt idx="10956">
                  <c:v>0</c:v>
                </c:pt>
                <c:pt idx="10957">
                  <c:v>8.442223379825009E-2</c:v>
                </c:pt>
                <c:pt idx="10958">
                  <c:v>7.5578703705104999E-2</c:v>
                </c:pt>
                <c:pt idx="10959">
                  <c:v>7.8702974540647119E-2</c:v>
                </c:pt>
                <c:pt idx="10960">
                  <c:v>8.5707268517580815E-2</c:v>
                </c:pt>
                <c:pt idx="10961">
                  <c:v>8.1939652780420147E-2</c:v>
                </c:pt>
                <c:pt idx="10962">
                  <c:v>0.19840612268308178</c:v>
                </c:pt>
                <c:pt idx="10963">
                  <c:v>0.18698789351765299</c:v>
                </c:pt>
                <c:pt idx="10964">
                  <c:v>8.2093449069361668E-2</c:v>
                </c:pt>
                <c:pt idx="10965">
                  <c:v>0.25325718749809312</c:v>
                </c:pt>
                <c:pt idx="10966">
                  <c:v>0.14812046296719927</c:v>
                </c:pt>
                <c:pt idx="10967">
                  <c:v>0.16854327546025161</c:v>
                </c:pt>
                <c:pt idx="10968">
                  <c:v>0.16242037036863621</c:v>
                </c:pt>
                <c:pt idx="10969">
                  <c:v>0</c:v>
                </c:pt>
                <c:pt idx="10970">
                  <c:v>8.74722222215496E-2</c:v>
                </c:pt>
                <c:pt idx="10971">
                  <c:v>0.19409560185158625</c:v>
                </c:pt>
                <c:pt idx="10972">
                  <c:v>0.18348741898080334</c:v>
                </c:pt>
                <c:pt idx="10973">
                  <c:v>0</c:v>
                </c:pt>
                <c:pt idx="10974">
                  <c:v>0</c:v>
                </c:pt>
                <c:pt idx="10975">
                  <c:v>0</c:v>
                </c:pt>
                <c:pt idx="10976">
                  <c:v>0</c:v>
                </c:pt>
                <c:pt idx="10977">
                  <c:v>0</c:v>
                </c:pt>
                <c:pt idx="10978">
                  <c:v>8.8577604168676771E-2</c:v>
                </c:pt>
                <c:pt idx="10979">
                  <c:v>0</c:v>
                </c:pt>
                <c:pt idx="10980">
                  <c:v>8.7558263883693144E-2</c:v>
                </c:pt>
                <c:pt idx="10981">
                  <c:v>7.5448368050274439E-2</c:v>
                </c:pt>
                <c:pt idx="10982">
                  <c:v>8.2685243054584134E-2</c:v>
                </c:pt>
                <c:pt idx="10983">
                  <c:v>7.8439270830131136E-2</c:v>
                </c:pt>
                <c:pt idx="10984">
                  <c:v>0</c:v>
                </c:pt>
                <c:pt idx="10985">
                  <c:v>8.1757986110460479E-2</c:v>
                </c:pt>
                <c:pt idx="10986">
                  <c:v>0</c:v>
                </c:pt>
                <c:pt idx="10987">
                  <c:v>0</c:v>
                </c:pt>
                <c:pt idx="10988">
                  <c:v>7.5127488424186595E-2</c:v>
                </c:pt>
                <c:pt idx="10989">
                  <c:v>7.4922094907378778E-2</c:v>
                </c:pt>
                <c:pt idx="10990">
                  <c:v>0</c:v>
                </c:pt>
                <c:pt idx="10991">
                  <c:v>0.11622097222425509</c:v>
                </c:pt>
                <c:pt idx="10992">
                  <c:v>9.0664872681372799E-2</c:v>
                </c:pt>
                <c:pt idx="10993">
                  <c:v>0.11385199073993135</c:v>
                </c:pt>
                <c:pt idx="10994">
                  <c:v>7.3022974538616836E-2</c:v>
                </c:pt>
                <c:pt idx="10995">
                  <c:v>7.3679965273186099E-2</c:v>
                </c:pt>
                <c:pt idx="10996">
                  <c:v>7.213633102219319E-2</c:v>
                </c:pt>
                <c:pt idx="10997">
                  <c:v>0</c:v>
                </c:pt>
                <c:pt idx="10998">
                  <c:v>0</c:v>
                </c:pt>
                <c:pt idx="10999">
                  <c:v>7.3310891202709172E-2</c:v>
                </c:pt>
                <c:pt idx="11000">
                  <c:v>7.509434027451789E-2</c:v>
                </c:pt>
                <c:pt idx="11001">
                  <c:v>0</c:v>
                </c:pt>
                <c:pt idx="11002">
                  <c:v>0</c:v>
                </c:pt>
                <c:pt idx="11003">
                  <c:v>0</c:v>
                </c:pt>
                <c:pt idx="11004">
                  <c:v>0.12078329861105885</c:v>
                </c:pt>
                <c:pt idx="11005">
                  <c:v>7.5783113425131887E-2</c:v>
                </c:pt>
                <c:pt idx="11006">
                  <c:v>0</c:v>
                </c:pt>
                <c:pt idx="11007">
                  <c:v>0</c:v>
                </c:pt>
                <c:pt idx="11008">
                  <c:v>0</c:v>
                </c:pt>
                <c:pt idx="11009">
                  <c:v>0</c:v>
                </c:pt>
                <c:pt idx="11010">
                  <c:v>0</c:v>
                </c:pt>
                <c:pt idx="11011">
                  <c:v>0</c:v>
                </c:pt>
                <c:pt idx="11012">
                  <c:v>0</c:v>
                </c:pt>
                <c:pt idx="11013">
                  <c:v>0</c:v>
                </c:pt>
                <c:pt idx="11014">
                  <c:v>0</c:v>
                </c:pt>
                <c:pt idx="11015">
                  <c:v>0</c:v>
                </c:pt>
                <c:pt idx="11016">
                  <c:v>0</c:v>
                </c:pt>
                <c:pt idx="11017">
                  <c:v>0</c:v>
                </c:pt>
                <c:pt idx="11018">
                  <c:v>0</c:v>
                </c:pt>
                <c:pt idx="11019">
                  <c:v>0</c:v>
                </c:pt>
                <c:pt idx="11020">
                  <c:v>0</c:v>
                </c:pt>
                <c:pt idx="11021">
                  <c:v>0.17379837962653255</c:v>
                </c:pt>
                <c:pt idx="11022">
                  <c:v>0.17934925926238066</c:v>
                </c:pt>
                <c:pt idx="11023">
                  <c:v>0</c:v>
                </c:pt>
                <c:pt idx="11024">
                  <c:v>0</c:v>
                </c:pt>
                <c:pt idx="11025">
                  <c:v>0.17910684027447132</c:v>
                </c:pt>
                <c:pt idx="11026">
                  <c:v>0.17190504629979841</c:v>
                </c:pt>
                <c:pt idx="11027">
                  <c:v>0.27688791666878387</c:v>
                </c:pt>
                <c:pt idx="11028">
                  <c:v>0.18201665509695886</c:v>
                </c:pt>
                <c:pt idx="11029">
                  <c:v>0.20009454860701226</c:v>
                </c:pt>
                <c:pt idx="11030">
                  <c:v>7.800726851564832E-2</c:v>
                </c:pt>
                <c:pt idx="11031">
                  <c:v>0</c:v>
                </c:pt>
                <c:pt idx="11032">
                  <c:v>0</c:v>
                </c:pt>
                <c:pt idx="11033">
                  <c:v>9.0487974535790272E-2</c:v>
                </c:pt>
                <c:pt idx="11034">
                  <c:v>0</c:v>
                </c:pt>
                <c:pt idx="11035">
                  <c:v>8.0979282407497521E-2</c:v>
                </c:pt>
                <c:pt idx="11036">
                  <c:v>7.3110659723170102E-2</c:v>
                </c:pt>
                <c:pt idx="11037">
                  <c:v>0</c:v>
                </c:pt>
                <c:pt idx="11038">
                  <c:v>0</c:v>
                </c:pt>
                <c:pt idx="11039">
                  <c:v>0</c:v>
                </c:pt>
                <c:pt idx="11040">
                  <c:v>0</c:v>
                </c:pt>
                <c:pt idx="11041">
                  <c:v>0</c:v>
                </c:pt>
                <c:pt idx="11042">
                  <c:v>0</c:v>
                </c:pt>
                <c:pt idx="11043">
                  <c:v>0</c:v>
                </c:pt>
                <c:pt idx="11044">
                  <c:v>6.8182488430466037E-2</c:v>
                </c:pt>
                <c:pt idx="11045">
                  <c:v>8.1861967591976281E-2</c:v>
                </c:pt>
                <c:pt idx="11046">
                  <c:v>0</c:v>
                </c:pt>
                <c:pt idx="11047">
                  <c:v>8.4970092597359326E-2</c:v>
                </c:pt>
                <c:pt idx="11048">
                  <c:v>0.18695721065159887</c:v>
                </c:pt>
                <c:pt idx="11049">
                  <c:v>0.18447280092368601</c:v>
                </c:pt>
                <c:pt idx="11050">
                  <c:v>7.3358159723284189E-2</c:v>
                </c:pt>
                <c:pt idx="11051">
                  <c:v>7.9883287035045214E-2</c:v>
                </c:pt>
                <c:pt idx="11052">
                  <c:v>0</c:v>
                </c:pt>
                <c:pt idx="11053">
                  <c:v>0.18307424768863712</c:v>
                </c:pt>
                <c:pt idx="11054">
                  <c:v>7.6307905095745809E-2</c:v>
                </c:pt>
                <c:pt idx="11055">
                  <c:v>0.17812091435189359</c:v>
                </c:pt>
                <c:pt idx="11056">
                  <c:v>1.1863780092608067</c:v>
                </c:pt>
                <c:pt idx="11057">
                  <c:v>0</c:v>
                </c:pt>
                <c:pt idx="11058">
                  <c:v>1.1833014236108284</c:v>
                </c:pt>
                <c:pt idx="11059">
                  <c:v>6.7359166670939885E-2</c:v>
                </c:pt>
                <c:pt idx="11060">
                  <c:v>0.17289091434940929</c:v>
                </c:pt>
                <c:pt idx="11061">
                  <c:v>0</c:v>
                </c:pt>
                <c:pt idx="11062">
                  <c:v>0</c:v>
                </c:pt>
                <c:pt idx="11063">
                  <c:v>7.623381944722496E-2</c:v>
                </c:pt>
                <c:pt idx="11064">
                  <c:v>7.8255752312543336E-2</c:v>
                </c:pt>
                <c:pt idx="11065">
                  <c:v>0</c:v>
                </c:pt>
                <c:pt idx="11066">
                  <c:v>7.9156874999171123E-2</c:v>
                </c:pt>
                <c:pt idx="11067">
                  <c:v>0</c:v>
                </c:pt>
                <c:pt idx="11068">
                  <c:v>0</c:v>
                </c:pt>
                <c:pt idx="11069">
                  <c:v>7.6857662032125518E-2</c:v>
                </c:pt>
                <c:pt idx="11070">
                  <c:v>0.18478413193952292</c:v>
                </c:pt>
                <c:pt idx="11071">
                  <c:v>0</c:v>
                </c:pt>
                <c:pt idx="11072">
                  <c:v>0</c:v>
                </c:pt>
                <c:pt idx="11073">
                  <c:v>0</c:v>
                </c:pt>
                <c:pt idx="11074">
                  <c:v>0</c:v>
                </c:pt>
                <c:pt idx="11075">
                  <c:v>0</c:v>
                </c:pt>
                <c:pt idx="11076">
                  <c:v>0</c:v>
                </c:pt>
                <c:pt idx="11077">
                  <c:v>0</c:v>
                </c:pt>
                <c:pt idx="11078">
                  <c:v>0</c:v>
                </c:pt>
                <c:pt idx="11079">
                  <c:v>0</c:v>
                </c:pt>
                <c:pt idx="11080">
                  <c:v>0</c:v>
                </c:pt>
                <c:pt idx="11081">
                  <c:v>0</c:v>
                </c:pt>
                <c:pt idx="11082">
                  <c:v>0</c:v>
                </c:pt>
                <c:pt idx="11083">
                  <c:v>0</c:v>
                </c:pt>
                <c:pt idx="11084">
                  <c:v>0</c:v>
                </c:pt>
                <c:pt idx="11085">
                  <c:v>0</c:v>
                </c:pt>
                <c:pt idx="11086">
                  <c:v>0</c:v>
                </c:pt>
                <c:pt idx="11087">
                  <c:v>0</c:v>
                </c:pt>
                <c:pt idx="11088">
                  <c:v>0</c:v>
                </c:pt>
                <c:pt idx="11089">
                  <c:v>0</c:v>
                </c:pt>
                <c:pt idx="11090">
                  <c:v>0</c:v>
                </c:pt>
                <c:pt idx="11091">
                  <c:v>0</c:v>
                </c:pt>
                <c:pt idx="11092">
                  <c:v>0</c:v>
                </c:pt>
                <c:pt idx="11093">
                  <c:v>0</c:v>
                </c:pt>
                <c:pt idx="11094">
                  <c:v>0</c:v>
                </c:pt>
                <c:pt idx="11095">
                  <c:v>0</c:v>
                </c:pt>
                <c:pt idx="11096">
                  <c:v>0</c:v>
                </c:pt>
                <c:pt idx="11097">
                  <c:v>0</c:v>
                </c:pt>
                <c:pt idx="11098">
                  <c:v>0</c:v>
                </c:pt>
                <c:pt idx="11099">
                  <c:v>0</c:v>
                </c:pt>
                <c:pt idx="11100">
                  <c:v>0</c:v>
                </c:pt>
                <c:pt idx="11101">
                  <c:v>0</c:v>
                </c:pt>
                <c:pt idx="11102">
                  <c:v>0</c:v>
                </c:pt>
                <c:pt idx="11103">
                  <c:v>0</c:v>
                </c:pt>
                <c:pt idx="11104">
                  <c:v>0</c:v>
                </c:pt>
                <c:pt idx="11105">
                  <c:v>0</c:v>
                </c:pt>
                <c:pt idx="11106">
                  <c:v>0</c:v>
                </c:pt>
                <c:pt idx="11107">
                  <c:v>0</c:v>
                </c:pt>
                <c:pt idx="11108">
                  <c:v>0</c:v>
                </c:pt>
                <c:pt idx="11109">
                  <c:v>0</c:v>
                </c:pt>
                <c:pt idx="11110">
                  <c:v>0</c:v>
                </c:pt>
                <c:pt idx="11111">
                  <c:v>0</c:v>
                </c:pt>
                <c:pt idx="11112">
                  <c:v>0</c:v>
                </c:pt>
                <c:pt idx="11113">
                  <c:v>0</c:v>
                </c:pt>
                <c:pt idx="11114">
                  <c:v>0</c:v>
                </c:pt>
                <c:pt idx="11115">
                  <c:v>0</c:v>
                </c:pt>
                <c:pt idx="11116">
                  <c:v>0</c:v>
                </c:pt>
                <c:pt idx="11117">
                  <c:v>0</c:v>
                </c:pt>
                <c:pt idx="11118">
                  <c:v>0</c:v>
                </c:pt>
                <c:pt idx="11119">
                  <c:v>0</c:v>
                </c:pt>
                <c:pt idx="11120">
                  <c:v>0</c:v>
                </c:pt>
                <c:pt idx="11121">
                  <c:v>7.9501886568323243E-2</c:v>
                </c:pt>
                <c:pt idx="11122">
                  <c:v>0</c:v>
                </c:pt>
                <c:pt idx="11123">
                  <c:v>0</c:v>
                </c:pt>
                <c:pt idx="11124">
                  <c:v>0</c:v>
                </c:pt>
                <c:pt idx="11125">
                  <c:v>0</c:v>
                </c:pt>
                <c:pt idx="11126">
                  <c:v>8.0019479166367091E-2</c:v>
                </c:pt>
                <c:pt idx="11127">
                  <c:v>7.8597546293167397E-2</c:v>
                </c:pt>
                <c:pt idx="11128">
                  <c:v>0</c:v>
                </c:pt>
                <c:pt idx="11129">
                  <c:v>0.38228293981228489</c:v>
                </c:pt>
                <c:pt idx="11130">
                  <c:v>9.9526331017841585E-2</c:v>
                </c:pt>
                <c:pt idx="11131">
                  <c:v>7.0806608797283843E-2</c:v>
                </c:pt>
                <c:pt idx="11132">
                  <c:v>8.2681921296170913E-2</c:v>
                </c:pt>
                <c:pt idx="11133">
                  <c:v>0</c:v>
                </c:pt>
                <c:pt idx="11134">
                  <c:v>0</c:v>
                </c:pt>
                <c:pt idx="11135">
                  <c:v>7.0576469908701256E-2</c:v>
                </c:pt>
                <c:pt idx="11136">
                  <c:v>0</c:v>
                </c:pt>
                <c:pt idx="11137">
                  <c:v>0</c:v>
                </c:pt>
                <c:pt idx="11138">
                  <c:v>0</c:v>
                </c:pt>
                <c:pt idx="11139">
                  <c:v>0</c:v>
                </c:pt>
                <c:pt idx="11140">
                  <c:v>0</c:v>
                </c:pt>
                <c:pt idx="11141">
                  <c:v>0</c:v>
                </c:pt>
                <c:pt idx="11142">
                  <c:v>0</c:v>
                </c:pt>
                <c:pt idx="11143">
                  <c:v>0</c:v>
                </c:pt>
                <c:pt idx="11144">
                  <c:v>0</c:v>
                </c:pt>
                <c:pt idx="11145">
                  <c:v>0</c:v>
                </c:pt>
                <c:pt idx="11146">
                  <c:v>0</c:v>
                </c:pt>
                <c:pt idx="11147">
                  <c:v>0</c:v>
                </c:pt>
                <c:pt idx="11148">
                  <c:v>0</c:v>
                </c:pt>
                <c:pt idx="11149">
                  <c:v>0</c:v>
                </c:pt>
                <c:pt idx="11150">
                  <c:v>0</c:v>
                </c:pt>
                <c:pt idx="11151">
                  <c:v>0</c:v>
                </c:pt>
                <c:pt idx="11152">
                  <c:v>0</c:v>
                </c:pt>
                <c:pt idx="11153">
                  <c:v>0</c:v>
                </c:pt>
                <c:pt idx="11154">
                  <c:v>0</c:v>
                </c:pt>
                <c:pt idx="11155">
                  <c:v>0</c:v>
                </c:pt>
                <c:pt idx="11156">
                  <c:v>0.17510312499507563</c:v>
                </c:pt>
                <c:pt idx="11157">
                  <c:v>0.31350090277555864</c:v>
                </c:pt>
                <c:pt idx="11158">
                  <c:v>0</c:v>
                </c:pt>
                <c:pt idx="11159">
                  <c:v>0</c:v>
                </c:pt>
                <c:pt idx="11160">
                  <c:v>0</c:v>
                </c:pt>
                <c:pt idx="11161">
                  <c:v>7.0392557870945893E-2</c:v>
                </c:pt>
                <c:pt idx="11162">
                  <c:v>0</c:v>
                </c:pt>
                <c:pt idx="11163">
                  <c:v>0</c:v>
                </c:pt>
                <c:pt idx="11164">
                  <c:v>0</c:v>
                </c:pt>
                <c:pt idx="11165">
                  <c:v>0</c:v>
                </c:pt>
                <c:pt idx="11166">
                  <c:v>0</c:v>
                </c:pt>
                <c:pt idx="11167">
                  <c:v>7.7378506946843117E-2</c:v>
                </c:pt>
                <c:pt idx="11168">
                  <c:v>0</c:v>
                </c:pt>
                <c:pt idx="11169">
                  <c:v>7.6766157406382263E-2</c:v>
                </c:pt>
                <c:pt idx="11170">
                  <c:v>8.975417823967291E-2</c:v>
                </c:pt>
                <c:pt idx="11171">
                  <c:v>8.3842604166420642E-2</c:v>
                </c:pt>
                <c:pt idx="11172">
                  <c:v>0</c:v>
                </c:pt>
                <c:pt idx="11173">
                  <c:v>7.9815451390459202E-2</c:v>
                </c:pt>
                <c:pt idx="11174">
                  <c:v>8.4054479164478835E-2</c:v>
                </c:pt>
                <c:pt idx="11175">
                  <c:v>8.2781030090700369E-2</c:v>
                </c:pt>
                <c:pt idx="11176">
                  <c:v>0.10212787037016824</c:v>
                </c:pt>
                <c:pt idx="11177">
                  <c:v>0</c:v>
                </c:pt>
                <c:pt idx="11178">
                  <c:v>8.9741724543273449E-2</c:v>
                </c:pt>
                <c:pt idx="11179">
                  <c:v>8.6302430558134802E-2</c:v>
                </c:pt>
                <c:pt idx="11180">
                  <c:v>8.4084490736131556E-2</c:v>
                </c:pt>
                <c:pt idx="11181">
                  <c:v>0</c:v>
                </c:pt>
                <c:pt idx="11182">
                  <c:v>0</c:v>
                </c:pt>
                <c:pt idx="11183">
                  <c:v>0</c:v>
                </c:pt>
                <c:pt idx="11184">
                  <c:v>8.7613541669270489E-2</c:v>
                </c:pt>
                <c:pt idx="11185">
                  <c:v>9.0422592591494322E-2</c:v>
                </c:pt>
                <c:pt idx="11186">
                  <c:v>0</c:v>
                </c:pt>
                <c:pt idx="11187">
                  <c:v>0</c:v>
                </c:pt>
                <c:pt idx="11188">
                  <c:v>8.6262708333379123E-2</c:v>
                </c:pt>
                <c:pt idx="11189">
                  <c:v>0.11324109953420702</c:v>
                </c:pt>
                <c:pt idx="11190">
                  <c:v>0.11869023148756241</c:v>
                </c:pt>
                <c:pt idx="11191">
                  <c:v>0</c:v>
                </c:pt>
                <c:pt idx="11192">
                  <c:v>8.5681539349025115E-2</c:v>
                </c:pt>
                <c:pt idx="11193">
                  <c:v>0</c:v>
                </c:pt>
                <c:pt idx="11194">
                  <c:v>0.25491336805862375</c:v>
                </c:pt>
                <c:pt idx="11195">
                  <c:v>0</c:v>
                </c:pt>
                <c:pt idx="11196">
                  <c:v>8.5241724540537689E-2</c:v>
                </c:pt>
                <c:pt idx="11197">
                  <c:v>0</c:v>
                </c:pt>
                <c:pt idx="11198">
                  <c:v>0.17891168981441297</c:v>
                </c:pt>
                <c:pt idx="11199">
                  <c:v>8.3815960642823484E-2</c:v>
                </c:pt>
                <c:pt idx="11200">
                  <c:v>0.19114194444409804</c:v>
                </c:pt>
                <c:pt idx="11201">
                  <c:v>0.26333376156981103</c:v>
                </c:pt>
                <c:pt idx="11202">
                  <c:v>0.11636997685127426</c:v>
                </c:pt>
                <c:pt idx="11203">
                  <c:v>0</c:v>
                </c:pt>
                <c:pt idx="11204">
                  <c:v>8.4017685185244773E-2</c:v>
                </c:pt>
                <c:pt idx="11205">
                  <c:v>7.7566851847223006E-2</c:v>
                </c:pt>
                <c:pt idx="11206">
                  <c:v>8.725871527713025E-2</c:v>
                </c:pt>
                <c:pt idx="11207">
                  <c:v>8.7151122686918825E-2</c:v>
                </c:pt>
                <c:pt idx="11208">
                  <c:v>9.2585983795288485E-2</c:v>
                </c:pt>
                <c:pt idx="11209">
                  <c:v>9.460909722110955E-2</c:v>
                </c:pt>
                <c:pt idx="11210">
                  <c:v>0</c:v>
                </c:pt>
                <c:pt idx="11211">
                  <c:v>8.7076261574111413E-2</c:v>
                </c:pt>
                <c:pt idx="11212">
                  <c:v>7.1063020834117197E-2</c:v>
                </c:pt>
                <c:pt idx="11213">
                  <c:v>8.3724444448307622E-2</c:v>
                </c:pt>
                <c:pt idx="11214">
                  <c:v>0</c:v>
                </c:pt>
                <c:pt idx="11215">
                  <c:v>8.9024837965553161E-2</c:v>
                </c:pt>
                <c:pt idx="11216">
                  <c:v>9.6116851847909857E-2</c:v>
                </c:pt>
                <c:pt idx="11217">
                  <c:v>7.7670405094977468E-2</c:v>
                </c:pt>
                <c:pt idx="11218">
                  <c:v>7.5221944447548594E-2</c:v>
                </c:pt>
                <c:pt idx="11219">
                  <c:v>0.19403803240129491</c:v>
                </c:pt>
                <c:pt idx="11220">
                  <c:v>0.20393501158105209</c:v>
                </c:pt>
                <c:pt idx="11221">
                  <c:v>0.14168843749939697</c:v>
                </c:pt>
                <c:pt idx="11222">
                  <c:v>0</c:v>
                </c:pt>
                <c:pt idx="11223">
                  <c:v>0.18341407407569932</c:v>
                </c:pt>
                <c:pt idx="11224">
                  <c:v>0</c:v>
                </c:pt>
                <c:pt idx="11225">
                  <c:v>0</c:v>
                </c:pt>
                <c:pt idx="11226">
                  <c:v>0</c:v>
                </c:pt>
                <c:pt idx="11227">
                  <c:v>7.5956215274345595E-2</c:v>
                </c:pt>
                <c:pt idx="11228">
                  <c:v>8.7848854171170387E-2</c:v>
                </c:pt>
                <c:pt idx="11229">
                  <c:v>7.5090532409376465E-2</c:v>
                </c:pt>
                <c:pt idx="11230">
                  <c:v>0</c:v>
                </c:pt>
                <c:pt idx="11231">
                  <c:v>0.20412943287374219</c:v>
                </c:pt>
                <c:pt idx="11232">
                  <c:v>0.14403841434977949</c:v>
                </c:pt>
                <c:pt idx="11233">
                  <c:v>0</c:v>
                </c:pt>
                <c:pt idx="11234">
                  <c:v>0.10968274305196246</c:v>
                </c:pt>
                <c:pt idx="11235">
                  <c:v>0.18290328703733394</c:v>
                </c:pt>
                <c:pt idx="11236">
                  <c:v>0.20252806712960592</c:v>
                </c:pt>
                <c:pt idx="11237">
                  <c:v>9.3995833340159152E-2</c:v>
                </c:pt>
                <c:pt idx="11238">
                  <c:v>9.8727569442417007E-2</c:v>
                </c:pt>
                <c:pt idx="11239">
                  <c:v>9.1944074069033377E-2</c:v>
                </c:pt>
                <c:pt idx="11240">
                  <c:v>9.3838877313828561E-2</c:v>
                </c:pt>
                <c:pt idx="11241">
                  <c:v>0.18736243055172963</c:v>
                </c:pt>
                <c:pt idx="11242">
                  <c:v>0.10541559027478797</c:v>
                </c:pt>
                <c:pt idx="11243">
                  <c:v>0</c:v>
                </c:pt>
                <c:pt idx="11244">
                  <c:v>2.1734945370408241</c:v>
                </c:pt>
                <c:pt idx="11245">
                  <c:v>0.10009407407778781</c:v>
                </c:pt>
                <c:pt idx="11246">
                  <c:v>0</c:v>
                </c:pt>
                <c:pt idx="11247">
                  <c:v>0.13000244212889811</c:v>
                </c:pt>
                <c:pt idx="11248">
                  <c:v>0</c:v>
                </c:pt>
                <c:pt idx="11249">
                  <c:v>0.69034237268351717</c:v>
                </c:pt>
                <c:pt idx="11250">
                  <c:v>0</c:v>
                </c:pt>
                <c:pt idx="11251">
                  <c:v>9.2631458333926275E-2</c:v>
                </c:pt>
                <c:pt idx="11252">
                  <c:v>0</c:v>
                </c:pt>
                <c:pt idx="11253">
                  <c:v>0</c:v>
                </c:pt>
                <c:pt idx="11254">
                  <c:v>0</c:v>
                </c:pt>
                <c:pt idx="11255">
                  <c:v>0.10649717592605157</c:v>
                </c:pt>
                <c:pt idx="11256">
                  <c:v>0.13781026619835757</c:v>
                </c:pt>
                <c:pt idx="11257">
                  <c:v>0</c:v>
                </c:pt>
                <c:pt idx="11258">
                  <c:v>9.2636076384223998E-2</c:v>
                </c:pt>
                <c:pt idx="11259">
                  <c:v>8.8338530091277789E-2</c:v>
                </c:pt>
                <c:pt idx="11260">
                  <c:v>0.1829046874991036</c:v>
                </c:pt>
                <c:pt idx="11261">
                  <c:v>0</c:v>
                </c:pt>
                <c:pt idx="11262">
                  <c:v>7.0784351846668869E-2</c:v>
                </c:pt>
                <c:pt idx="11263">
                  <c:v>0</c:v>
                </c:pt>
                <c:pt idx="11264">
                  <c:v>0.10154795138805639</c:v>
                </c:pt>
                <c:pt idx="11265">
                  <c:v>0</c:v>
                </c:pt>
                <c:pt idx="11266">
                  <c:v>9.2088124998554122E-2</c:v>
                </c:pt>
                <c:pt idx="11267">
                  <c:v>0</c:v>
                </c:pt>
                <c:pt idx="11268">
                  <c:v>7.4919976854289416E-2</c:v>
                </c:pt>
                <c:pt idx="11269">
                  <c:v>9.8904930549906567E-2</c:v>
                </c:pt>
                <c:pt idx="11270">
                  <c:v>0</c:v>
                </c:pt>
                <c:pt idx="11271">
                  <c:v>7.868008101650048E-2</c:v>
                </c:pt>
                <c:pt idx="11272">
                  <c:v>0.22914993055746891</c:v>
                </c:pt>
                <c:pt idx="11273">
                  <c:v>7.287957175867632E-2</c:v>
                </c:pt>
                <c:pt idx="11274">
                  <c:v>0.17599859953043051</c:v>
                </c:pt>
                <c:pt idx="11275">
                  <c:v>0</c:v>
                </c:pt>
                <c:pt idx="11276">
                  <c:v>0</c:v>
                </c:pt>
                <c:pt idx="11277">
                  <c:v>6.444663194270106E-2</c:v>
                </c:pt>
                <c:pt idx="11278">
                  <c:v>6.8788298609433696E-2</c:v>
                </c:pt>
                <c:pt idx="11279">
                  <c:v>8.8552349538076669E-2</c:v>
                </c:pt>
                <c:pt idx="11280">
                  <c:v>0</c:v>
                </c:pt>
                <c:pt idx="11281">
                  <c:v>9.0728611110534985E-2</c:v>
                </c:pt>
                <c:pt idx="11282">
                  <c:v>8.8111192126234528E-2</c:v>
                </c:pt>
                <c:pt idx="11283">
                  <c:v>0</c:v>
                </c:pt>
                <c:pt idx="11284">
                  <c:v>8.8310219907725696E-2</c:v>
                </c:pt>
                <c:pt idx="11285">
                  <c:v>8.5951018518244382E-2</c:v>
                </c:pt>
                <c:pt idx="11286">
                  <c:v>0</c:v>
                </c:pt>
                <c:pt idx="11287">
                  <c:v>0</c:v>
                </c:pt>
                <c:pt idx="11288">
                  <c:v>9.3200821764185093E-2</c:v>
                </c:pt>
                <c:pt idx="11289">
                  <c:v>0</c:v>
                </c:pt>
                <c:pt idx="11290">
                  <c:v>0.10021473380038515</c:v>
                </c:pt>
                <c:pt idx="11291">
                  <c:v>8.8326192133536097E-2</c:v>
                </c:pt>
                <c:pt idx="11292">
                  <c:v>8.5711111110867932E-2</c:v>
                </c:pt>
                <c:pt idx="11293">
                  <c:v>0</c:v>
                </c:pt>
                <c:pt idx="11294">
                  <c:v>0.10123694444337161</c:v>
                </c:pt>
                <c:pt idx="11295">
                  <c:v>0.13430092592170695</c:v>
                </c:pt>
                <c:pt idx="11296">
                  <c:v>7.751328703307081E-2</c:v>
                </c:pt>
                <c:pt idx="11297">
                  <c:v>0</c:v>
                </c:pt>
                <c:pt idx="11298">
                  <c:v>9.2507106484845281E-2</c:v>
                </c:pt>
                <c:pt idx="11299">
                  <c:v>8.3060011573252268E-2</c:v>
                </c:pt>
                <c:pt idx="11300">
                  <c:v>8.6231030087219551E-2</c:v>
                </c:pt>
                <c:pt idx="11301">
                  <c:v>7.7278159718844108E-2</c:v>
                </c:pt>
                <c:pt idx="11302">
                  <c:v>0</c:v>
                </c:pt>
                <c:pt idx="11303">
                  <c:v>7.1491284725198057E-2</c:v>
                </c:pt>
                <c:pt idx="11304">
                  <c:v>0</c:v>
                </c:pt>
                <c:pt idx="11305">
                  <c:v>0</c:v>
                </c:pt>
                <c:pt idx="11306">
                  <c:v>9.5344837965967599E-2</c:v>
                </c:pt>
                <c:pt idx="11307">
                  <c:v>0</c:v>
                </c:pt>
                <c:pt idx="11308">
                  <c:v>0</c:v>
                </c:pt>
                <c:pt idx="11309">
                  <c:v>0.10744322917162208</c:v>
                </c:pt>
                <c:pt idx="11310">
                  <c:v>8.8897256944619585E-2</c:v>
                </c:pt>
                <c:pt idx="11311">
                  <c:v>0</c:v>
                </c:pt>
                <c:pt idx="11312">
                  <c:v>0</c:v>
                </c:pt>
                <c:pt idx="11313">
                  <c:v>0</c:v>
                </c:pt>
                <c:pt idx="11314">
                  <c:v>0</c:v>
                </c:pt>
                <c:pt idx="11315">
                  <c:v>0</c:v>
                </c:pt>
                <c:pt idx="11316">
                  <c:v>0</c:v>
                </c:pt>
                <c:pt idx="11317">
                  <c:v>0.11924249999719905</c:v>
                </c:pt>
                <c:pt idx="11318">
                  <c:v>0</c:v>
                </c:pt>
                <c:pt idx="11319">
                  <c:v>0.12904902777518146</c:v>
                </c:pt>
                <c:pt idx="11320">
                  <c:v>0</c:v>
                </c:pt>
                <c:pt idx="11321">
                  <c:v>0</c:v>
                </c:pt>
                <c:pt idx="11322">
                  <c:v>0</c:v>
                </c:pt>
                <c:pt idx="11323">
                  <c:v>0</c:v>
                </c:pt>
                <c:pt idx="11324">
                  <c:v>0</c:v>
                </c:pt>
                <c:pt idx="11325">
                  <c:v>0.20763396990514593</c:v>
                </c:pt>
                <c:pt idx="11326">
                  <c:v>9.1622789354005363E-2</c:v>
                </c:pt>
                <c:pt idx="11327">
                  <c:v>0.20662751157942694</c:v>
                </c:pt>
                <c:pt idx="11328">
                  <c:v>9.1720810189144686E-2</c:v>
                </c:pt>
                <c:pt idx="11329">
                  <c:v>0.11014543981582392</c:v>
                </c:pt>
                <c:pt idx="11330">
                  <c:v>0.15104921296733664</c:v>
                </c:pt>
                <c:pt idx="11331">
                  <c:v>0.1011616898176726</c:v>
                </c:pt>
                <c:pt idx="11332">
                  <c:v>0.10632712962978985</c:v>
                </c:pt>
                <c:pt idx="11333">
                  <c:v>0.1067949421267258</c:v>
                </c:pt>
                <c:pt idx="11334">
                  <c:v>0.11064898147742497</c:v>
                </c:pt>
                <c:pt idx="11335">
                  <c:v>0</c:v>
                </c:pt>
                <c:pt idx="11336">
                  <c:v>0.13879281250410713</c:v>
                </c:pt>
                <c:pt idx="11337">
                  <c:v>4.0259588310218533</c:v>
                </c:pt>
                <c:pt idx="11338">
                  <c:v>8.6225138882582542E-2</c:v>
                </c:pt>
                <c:pt idx="11339">
                  <c:v>8.3967986116476823E-2</c:v>
                </c:pt>
                <c:pt idx="11340">
                  <c:v>8.2609097218664829E-2</c:v>
                </c:pt>
                <c:pt idx="11341">
                  <c:v>8.7415196758229285E-2</c:v>
                </c:pt>
                <c:pt idx="11342">
                  <c:v>0</c:v>
                </c:pt>
                <c:pt idx="11343">
                  <c:v>8.0824884258618113E-2</c:v>
                </c:pt>
                <c:pt idx="11344">
                  <c:v>9.5739722222788259E-2</c:v>
                </c:pt>
                <c:pt idx="11345">
                  <c:v>0</c:v>
                </c:pt>
                <c:pt idx="11346">
                  <c:v>0.10067012731451541</c:v>
                </c:pt>
                <c:pt idx="11347">
                  <c:v>0</c:v>
                </c:pt>
                <c:pt idx="11348">
                  <c:v>0.19923912036756519</c:v>
                </c:pt>
                <c:pt idx="11349">
                  <c:v>0.18407067129737698</c:v>
                </c:pt>
                <c:pt idx="11350">
                  <c:v>8.0196261573291849E-2</c:v>
                </c:pt>
                <c:pt idx="11351">
                  <c:v>7.4340509258036036E-2</c:v>
                </c:pt>
                <c:pt idx="11352">
                  <c:v>6.6740462963934988E-2</c:v>
                </c:pt>
                <c:pt idx="11353">
                  <c:v>7.4947199071175419E-2</c:v>
                </c:pt>
                <c:pt idx="11354">
                  <c:v>9.4613865738210734E-2</c:v>
                </c:pt>
                <c:pt idx="11355">
                  <c:v>7.3746990739891771E-2</c:v>
                </c:pt>
                <c:pt idx="11356">
                  <c:v>9.9762812504195608E-2</c:v>
                </c:pt>
                <c:pt idx="11357">
                  <c:v>0</c:v>
                </c:pt>
                <c:pt idx="11358">
                  <c:v>7.0889490736590233E-2</c:v>
                </c:pt>
                <c:pt idx="11359">
                  <c:v>0.20085297453624662</c:v>
                </c:pt>
                <c:pt idx="11360">
                  <c:v>0.19266146990412381</c:v>
                </c:pt>
                <c:pt idx="11361">
                  <c:v>9.186574073828524E-2</c:v>
                </c:pt>
                <c:pt idx="11362">
                  <c:v>0.13320280092739267</c:v>
                </c:pt>
                <c:pt idx="11363">
                  <c:v>0.14821158564882353</c:v>
                </c:pt>
                <c:pt idx="11364">
                  <c:v>0.14274042823672062</c:v>
                </c:pt>
                <c:pt idx="11365">
                  <c:v>0</c:v>
                </c:pt>
                <c:pt idx="11366">
                  <c:v>9.5190428241039626E-2</c:v>
                </c:pt>
                <c:pt idx="11367">
                  <c:v>0</c:v>
                </c:pt>
                <c:pt idx="11368">
                  <c:v>8.7127534716273658E-2</c:v>
                </c:pt>
                <c:pt idx="11369">
                  <c:v>0</c:v>
                </c:pt>
                <c:pt idx="11370">
                  <c:v>9.2284259262669366E-2</c:v>
                </c:pt>
                <c:pt idx="11371">
                  <c:v>9.2156435188371688E-2</c:v>
                </c:pt>
                <c:pt idx="11372">
                  <c:v>0</c:v>
                </c:pt>
                <c:pt idx="11373">
                  <c:v>0</c:v>
                </c:pt>
                <c:pt idx="11374">
                  <c:v>0.10634145833319053</c:v>
                </c:pt>
                <c:pt idx="11375">
                  <c:v>0</c:v>
                </c:pt>
                <c:pt idx="11376">
                  <c:v>0.10135056712897494</c:v>
                </c:pt>
                <c:pt idx="11377">
                  <c:v>9.2673043982358649E-2</c:v>
                </c:pt>
                <c:pt idx="11378">
                  <c:v>0.10622561342461267</c:v>
                </c:pt>
                <c:pt idx="11379">
                  <c:v>9.1378935190732591E-2</c:v>
                </c:pt>
                <c:pt idx="11380">
                  <c:v>9.6184618050756399E-2</c:v>
                </c:pt>
                <c:pt idx="11381">
                  <c:v>9.0753472220967524E-2</c:v>
                </c:pt>
                <c:pt idx="11382">
                  <c:v>0</c:v>
                </c:pt>
                <c:pt idx="11383">
                  <c:v>0</c:v>
                </c:pt>
                <c:pt idx="11384">
                  <c:v>8.6968703704769723E-2</c:v>
                </c:pt>
                <c:pt idx="11385">
                  <c:v>8.2572002313099802E-2</c:v>
                </c:pt>
                <c:pt idx="11386">
                  <c:v>9.7182696765230503E-2</c:v>
                </c:pt>
                <c:pt idx="11387">
                  <c:v>8.7814745369541924E-2</c:v>
                </c:pt>
                <c:pt idx="11388">
                  <c:v>8.0347997682110872E-2</c:v>
                </c:pt>
                <c:pt idx="11389">
                  <c:v>9.1238668981532101E-2</c:v>
                </c:pt>
                <c:pt idx="11390">
                  <c:v>0.10228056713094702</c:v>
                </c:pt>
                <c:pt idx="11391">
                  <c:v>8.6502766207559034E-2</c:v>
                </c:pt>
                <c:pt idx="11392">
                  <c:v>0</c:v>
                </c:pt>
                <c:pt idx="11393">
                  <c:v>8.128649305581348E-2</c:v>
                </c:pt>
                <c:pt idx="11394">
                  <c:v>8.5216840278008021E-2</c:v>
                </c:pt>
                <c:pt idx="11395">
                  <c:v>0</c:v>
                </c:pt>
                <c:pt idx="11396">
                  <c:v>7.9005127314303536E-2</c:v>
                </c:pt>
                <c:pt idx="11397">
                  <c:v>7.4508784717181697E-2</c:v>
                </c:pt>
                <c:pt idx="11398">
                  <c:v>9.3997118055995088E-2</c:v>
                </c:pt>
                <c:pt idx="11399">
                  <c:v>8.9096851857902948E-2</c:v>
                </c:pt>
                <c:pt idx="11400">
                  <c:v>8.5954837966710329E-2</c:v>
                </c:pt>
                <c:pt idx="11401">
                  <c:v>7.9380694442079403E-2</c:v>
                </c:pt>
                <c:pt idx="11402">
                  <c:v>9.7729583336331416E-2</c:v>
                </c:pt>
                <c:pt idx="11403">
                  <c:v>7.6834768515254837E-2</c:v>
                </c:pt>
                <c:pt idx="11404">
                  <c:v>7.7405023148457985E-2</c:v>
                </c:pt>
                <c:pt idx="11405">
                  <c:v>0.20711534722795477</c:v>
                </c:pt>
                <c:pt idx="11406">
                  <c:v>0.20465268518455559</c:v>
                </c:pt>
                <c:pt idx="11407">
                  <c:v>8.1326516199624166E-2</c:v>
                </c:pt>
                <c:pt idx="11408">
                  <c:v>0</c:v>
                </c:pt>
                <c:pt idx="11409">
                  <c:v>0</c:v>
                </c:pt>
                <c:pt idx="11410">
                  <c:v>0</c:v>
                </c:pt>
                <c:pt idx="11411">
                  <c:v>0.2170609374952619</c:v>
                </c:pt>
                <c:pt idx="11412">
                  <c:v>9.3528784716909286E-2</c:v>
                </c:pt>
                <c:pt idx="11413">
                  <c:v>0</c:v>
                </c:pt>
                <c:pt idx="11414">
                  <c:v>0.10596765046648216</c:v>
                </c:pt>
                <c:pt idx="11415">
                  <c:v>0.8711889351834543</c:v>
                </c:pt>
                <c:pt idx="11416">
                  <c:v>0.14414754629979143</c:v>
                </c:pt>
                <c:pt idx="11417">
                  <c:v>8.9064965279249009E-2</c:v>
                </c:pt>
                <c:pt idx="11418">
                  <c:v>9.6403101852047257E-2</c:v>
                </c:pt>
                <c:pt idx="11419">
                  <c:v>0</c:v>
                </c:pt>
                <c:pt idx="11420">
                  <c:v>9.8318761578411795E-2</c:v>
                </c:pt>
                <c:pt idx="11421">
                  <c:v>0.2059926967631327</c:v>
                </c:pt>
                <c:pt idx="11422">
                  <c:v>9.4546817126683891E-2</c:v>
                </c:pt>
                <c:pt idx="11423">
                  <c:v>0.10601418981241295</c:v>
                </c:pt>
                <c:pt idx="11424">
                  <c:v>0</c:v>
                </c:pt>
                <c:pt idx="11425">
                  <c:v>0.13262059028056683</c:v>
                </c:pt>
                <c:pt idx="11426">
                  <c:v>0.12864968750363914</c:v>
                </c:pt>
                <c:pt idx="11427">
                  <c:v>0.12487666666856967</c:v>
                </c:pt>
                <c:pt idx="11428">
                  <c:v>0</c:v>
                </c:pt>
                <c:pt idx="11429">
                  <c:v>0.22707931713375729</c:v>
                </c:pt>
                <c:pt idx="11430">
                  <c:v>0.1771401504665846</c:v>
                </c:pt>
                <c:pt idx="11431">
                  <c:v>8.7714525463525206E-2</c:v>
                </c:pt>
                <c:pt idx="11432">
                  <c:v>0.1685100231479737</c:v>
                </c:pt>
                <c:pt idx="11433">
                  <c:v>0</c:v>
                </c:pt>
                <c:pt idx="11434">
                  <c:v>0.13845098379533738</c:v>
                </c:pt>
                <c:pt idx="11435">
                  <c:v>0.16314311343012378</c:v>
                </c:pt>
                <c:pt idx="11436">
                  <c:v>0.17013812499499181</c:v>
                </c:pt>
                <c:pt idx="11437">
                  <c:v>0.16604275463032536</c:v>
                </c:pt>
                <c:pt idx="11438">
                  <c:v>0</c:v>
                </c:pt>
                <c:pt idx="11439">
                  <c:v>0</c:v>
                </c:pt>
                <c:pt idx="11440">
                  <c:v>8.7000532410456799E-2</c:v>
                </c:pt>
                <c:pt idx="11441">
                  <c:v>7.6857812498928979E-2</c:v>
                </c:pt>
                <c:pt idx="11442">
                  <c:v>0.10284466435405193</c:v>
                </c:pt>
                <c:pt idx="11443">
                  <c:v>9.5585729170124978E-2</c:v>
                </c:pt>
                <c:pt idx="11444">
                  <c:v>0</c:v>
                </c:pt>
                <c:pt idx="11445">
                  <c:v>0.10575497685204027</c:v>
                </c:pt>
                <c:pt idx="11446">
                  <c:v>0</c:v>
                </c:pt>
                <c:pt idx="11447">
                  <c:v>0</c:v>
                </c:pt>
                <c:pt idx="11448">
                  <c:v>8.3820439809642266E-2</c:v>
                </c:pt>
                <c:pt idx="11449">
                  <c:v>7.8146018517145421E-2</c:v>
                </c:pt>
                <c:pt idx="11450">
                  <c:v>9.3463657402026001E-2</c:v>
                </c:pt>
                <c:pt idx="11451">
                  <c:v>9.1212141203868669E-2</c:v>
                </c:pt>
                <c:pt idx="11452">
                  <c:v>7.7069293984095566E-2</c:v>
                </c:pt>
                <c:pt idx="11453">
                  <c:v>0.35978428240923677</c:v>
                </c:pt>
                <c:pt idx="11454">
                  <c:v>0.18764666666538687</c:v>
                </c:pt>
                <c:pt idx="11455">
                  <c:v>0.20455055555794388</c:v>
                </c:pt>
                <c:pt idx="11456">
                  <c:v>0</c:v>
                </c:pt>
                <c:pt idx="11457">
                  <c:v>0</c:v>
                </c:pt>
                <c:pt idx="11458">
                  <c:v>8.7742986113880761E-2</c:v>
                </c:pt>
                <c:pt idx="11459">
                  <c:v>9.4741307868389413E-2</c:v>
                </c:pt>
                <c:pt idx="11460">
                  <c:v>0.22156785879633389</c:v>
                </c:pt>
                <c:pt idx="11461">
                  <c:v>0.1193064930557739</c:v>
                </c:pt>
                <c:pt idx="11462">
                  <c:v>0.1571197569501237</c:v>
                </c:pt>
                <c:pt idx="11463">
                  <c:v>8.9572743054304738E-2</c:v>
                </c:pt>
                <c:pt idx="11464">
                  <c:v>7.332646990835201E-2</c:v>
                </c:pt>
                <c:pt idx="11465">
                  <c:v>9.2851319444889668E-2</c:v>
                </c:pt>
                <c:pt idx="11466">
                  <c:v>8.4594895830377936E-2</c:v>
                </c:pt>
                <c:pt idx="11467">
                  <c:v>0.10579200231586583</c:v>
                </c:pt>
                <c:pt idx="11468">
                  <c:v>9.3460381947807036E-2</c:v>
                </c:pt>
                <c:pt idx="11469">
                  <c:v>9.2293842586514074E-2</c:v>
                </c:pt>
                <c:pt idx="11470">
                  <c:v>0.20187570602138294</c:v>
                </c:pt>
                <c:pt idx="11471">
                  <c:v>9.9850231483287644E-2</c:v>
                </c:pt>
                <c:pt idx="11472">
                  <c:v>9.2607187500107102E-2</c:v>
                </c:pt>
                <c:pt idx="11473">
                  <c:v>8.7618784717051312E-2</c:v>
                </c:pt>
                <c:pt idx="11474">
                  <c:v>0.18397496527177282</c:v>
                </c:pt>
                <c:pt idx="11475">
                  <c:v>0.27537206018314464</c:v>
                </c:pt>
                <c:pt idx="11476">
                  <c:v>0</c:v>
                </c:pt>
                <c:pt idx="11477">
                  <c:v>0</c:v>
                </c:pt>
                <c:pt idx="11478">
                  <c:v>9.7541724542679731E-2</c:v>
                </c:pt>
                <c:pt idx="11479">
                  <c:v>0.11960232639103197</c:v>
                </c:pt>
                <c:pt idx="11480">
                  <c:v>0.20914893518784083</c:v>
                </c:pt>
                <c:pt idx="11481">
                  <c:v>0.25415172454086132</c:v>
                </c:pt>
                <c:pt idx="11482">
                  <c:v>0.16131297453830484</c:v>
                </c:pt>
                <c:pt idx="11483">
                  <c:v>0.1522570833330974</c:v>
                </c:pt>
                <c:pt idx="11484">
                  <c:v>0.13275876157422317</c:v>
                </c:pt>
                <c:pt idx="11485">
                  <c:v>0</c:v>
                </c:pt>
                <c:pt idx="11486">
                  <c:v>0</c:v>
                </c:pt>
                <c:pt idx="11487">
                  <c:v>0</c:v>
                </c:pt>
                <c:pt idx="11488">
                  <c:v>0.11178506944270339</c:v>
                </c:pt>
                <c:pt idx="11489">
                  <c:v>0</c:v>
                </c:pt>
                <c:pt idx="11490">
                  <c:v>0</c:v>
                </c:pt>
                <c:pt idx="11491">
                  <c:v>0</c:v>
                </c:pt>
                <c:pt idx="11492">
                  <c:v>0</c:v>
                </c:pt>
                <c:pt idx="11493">
                  <c:v>0</c:v>
                </c:pt>
                <c:pt idx="11494">
                  <c:v>0.15110656250180909</c:v>
                </c:pt>
                <c:pt idx="11495">
                  <c:v>0.16047740740759764</c:v>
                </c:pt>
                <c:pt idx="11496">
                  <c:v>0.15367752315069083</c:v>
                </c:pt>
                <c:pt idx="11497">
                  <c:v>0</c:v>
                </c:pt>
                <c:pt idx="11498">
                  <c:v>0</c:v>
                </c:pt>
                <c:pt idx="11499">
                  <c:v>0.1421853587962687</c:v>
                </c:pt>
                <c:pt idx="11500">
                  <c:v>0.12016769675392425</c:v>
                </c:pt>
                <c:pt idx="11501">
                  <c:v>0.12733462962933118</c:v>
                </c:pt>
                <c:pt idx="11502">
                  <c:v>0</c:v>
                </c:pt>
                <c:pt idx="11503">
                  <c:v>0.61443733795749722</c:v>
                </c:pt>
                <c:pt idx="11504">
                  <c:v>0</c:v>
                </c:pt>
                <c:pt idx="11505">
                  <c:v>0.22709187500004191</c:v>
                </c:pt>
                <c:pt idx="11506">
                  <c:v>0</c:v>
                </c:pt>
                <c:pt idx="11507">
                  <c:v>0.21845133102033287</c:v>
                </c:pt>
                <c:pt idx="11508">
                  <c:v>0</c:v>
                </c:pt>
                <c:pt idx="11509">
                  <c:v>0.19939931712724501</c:v>
                </c:pt>
                <c:pt idx="11510">
                  <c:v>0</c:v>
                </c:pt>
                <c:pt idx="11511">
                  <c:v>0</c:v>
                </c:pt>
                <c:pt idx="11512">
                  <c:v>0.47977509258635109</c:v>
                </c:pt>
                <c:pt idx="11513">
                  <c:v>0.50531548610888422</c:v>
                </c:pt>
                <c:pt idx="11514">
                  <c:v>0.28753255787160015</c:v>
                </c:pt>
                <c:pt idx="11515">
                  <c:v>0.18180969906825339</c:v>
                </c:pt>
                <c:pt idx="11516">
                  <c:v>0</c:v>
                </c:pt>
                <c:pt idx="11517">
                  <c:v>0</c:v>
                </c:pt>
                <c:pt idx="11518">
                  <c:v>0</c:v>
                </c:pt>
                <c:pt idx="11519">
                  <c:v>0</c:v>
                </c:pt>
                <c:pt idx="11520">
                  <c:v>8.3975497684150469E-2</c:v>
                </c:pt>
                <c:pt idx="11521">
                  <c:v>0</c:v>
                </c:pt>
                <c:pt idx="11522">
                  <c:v>7.1424895832024049E-2</c:v>
                </c:pt>
                <c:pt idx="11523">
                  <c:v>8.1177106483664829E-2</c:v>
                </c:pt>
                <c:pt idx="11524">
                  <c:v>9.082546296849614E-2</c:v>
                </c:pt>
                <c:pt idx="11525">
                  <c:v>8.5296701385232154E-2</c:v>
                </c:pt>
                <c:pt idx="11526">
                  <c:v>0</c:v>
                </c:pt>
                <c:pt idx="11527">
                  <c:v>0</c:v>
                </c:pt>
                <c:pt idx="11528">
                  <c:v>8.4003969910554588E-2</c:v>
                </c:pt>
                <c:pt idx="11529">
                  <c:v>7.8402245373581536E-2</c:v>
                </c:pt>
                <c:pt idx="11530">
                  <c:v>0</c:v>
                </c:pt>
                <c:pt idx="11531">
                  <c:v>7.4362777777423616E-2</c:v>
                </c:pt>
                <c:pt idx="11532">
                  <c:v>8.0721331018139608E-2</c:v>
                </c:pt>
                <c:pt idx="11533">
                  <c:v>0</c:v>
                </c:pt>
                <c:pt idx="11534">
                  <c:v>0</c:v>
                </c:pt>
                <c:pt idx="11535">
                  <c:v>0</c:v>
                </c:pt>
                <c:pt idx="11536">
                  <c:v>0</c:v>
                </c:pt>
                <c:pt idx="11537">
                  <c:v>0</c:v>
                </c:pt>
                <c:pt idx="11538">
                  <c:v>0</c:v>
                </c:pt>
                <c:pt idx="11539">
                  <c:v>0</c:v>
                </c:pt>
                <c:pt idx="11540">
                  <c:v>0</c:v>
                </c:pt>
                <c:pt idx="11541">
                  <c:v>0</c:v>
                </c:pt>
                <c:pt idx="11542">
                  <c:v>0</c:v>
                </c:pt>
                <c:pt idx="11543">
                  <c:v>8.1294016206811648E-2</c:v>
                </c:pt>
                <c:pt idx="11544">
                  <c:v>0</c:v>
                </c:pt>
                <c:pt idx="11545">
                  <c:v>9.3728425927110948E-2</c:v>
                </c:pt>
                <c:pt idx="11546">
                  <c:v>0</c:v>
                </c:pt>
                <c:pt idx="11547">
                  <c:v>0</c:v>
                </c:pt>
                <c:pt idx="11548">
                  <c:v>0</c:v>
                </c:pt>
                <c:pt idx="11549">
                  <c:v>0.11672137731511611</c:v>
                </c:pt>
                <c:pt idx="11550">
                  <c:v>0.10292067129921634</c:v>
                </c:pt>
                <c:pt idx="11551">
                  <c:v>0.12016336805390893</c:v>
                </c:pt>
                <c:pt idx="11552">
                  <c:v>0</c:v>
                </c:pt>
                <c:pt idx="11553">
                  <c:v>0</c:v>
                </c:pt>
                <c:pt idx="11554">
                  <c:v>9.288581019063713E-2</c:v>
                </c:pt>
                <c:pt idx="11555">
                  <c:v>0</c:v>
                </c:pt>
                <c:pt idx="11556">
                  <c:v>0</c:v>
                </c:pt>
                <c:pt idx="11557">
                  <c:v>0</c:v>
                </c:pt>
                <c:pt idx="11558">
                  <c:v>0</c:v>
                </c:pt>
                <c:pt idx="11559">
                  <c:v>0</c:v>
                </c:pt>
                <c:pt idx="11560">
                  <c:v>0</c:v>
                </c:pt>
                <c:pt idx="11561">
                  <c:v>0</c:v>
                </c:pt>
                <c:pt idx="11562">
                  <c:v>0</c:v>
                </c:pt>
                <c:pt idx="11563">
                  <c:v>0</c:v>
                </c:pt>
                <c:pt idx="11564">
                  <c:v>0</c:v>
                </c:pt>
                <c:pt idx="11565">
                  <c:v>0.10163582176028285</c:v>
                </c:pt>
                <c:pt idx="11566">
                  <c:v>9.484987268660916E-2</c:v>
                </c:pt>
                <c:pt idx="11567">
                  <c:v>0</c:v>
                </c:pt>
                <c:pt idx="11568">
                  <c:v>0</c:v>
                </c:pt>
                <c:pt idx="11569">
                  <c:v>0</c:v>
                </c:pt>
                <c:pt idx="11570">
                  <c:v>0</c:v>
                </c:pt>
                <c:pt idx="11571">
                  <c:v>0</c:v>
                </c:pt>
                <c:pt idx="11572">
                  <c:v>0</c:v>
                </c:pt>
                <c:pt idx="11573">
                  <c:v>0.10933622685115552</c:v>
                </c:pt>
                <c:pt idx="11574">
                  <c:v>0</c:v>
                </c:pt>
                <c:pt idx="11575">
                  <c:v>0</c:v>
                </c:pt>
                <c:pt idx="11576">
                  <c:v>0</c:v>
                </c:pt>
                <c:pt idx="11577">
                  <c:v>0</c:v>
                </c:pt>
                <c:pt idx="11578">
                  <c:v>0</c:v>
                </c:pt>
                <c:pt idx="11579">
                  <c:v>0</c:v>
                </c:pt>
                <c:pt idx="11580">
                  <c:v>0</c:v>
                </c:pt>
                <c:pt idx="11581">
                  <c:v>0</c:v>
                </c:pt>
                <c:pt idx="11582">
                  <c:v>0</c:v>
                </c:pt>
                <c:pt idx="11583">
                  <c:v>0</c:v>
                </c:pt>
                <c:pt idx="11584">
                  <c:v>0</c:v>
                </c:pt>
                <c:pt idx="11585">
                  <c:v>0</c:v>
                </c:pt>
                <c:pt idx="11586">
                  <c:v>0</c:v>
                </c:pt>
                <c:pt idx="11587">
                  <c:v>1.1562434837978799</c:v>
                </c:pt>
                <c:pt idx="11588">
                  <c:v>0</c:v>
                </c:pt>
                <c:pt idx="11589">
                  <c:v>0</c:v>
                </c:pt>
                <c:pt idx="11590">
                  <c:v>0</c:v>
                </c:pt>
                <c:pt idx="11591">
                  <c:v>0</c:v>
                </c:pt>
                <c:pt idx="11592">
                  <c:v>0</c:v>
                </c:pt>
                <c:pt idx="11593">
                  <c:v>0</c:v>
                </c:pt>
                <c:pt idx="11594">
                  <c:v>0</c:v>
                </c:pt>
                <c:pt idx="11595">
                  <c:v>0.67900935185025446</c:v>
                </c:pt>
                <c:pt idx="11596">
                  <c:v>0</c:v>
                </c:pt>
                <c:pt idx="11597">
                  <c:v>0</c:v>
                </c:pt>
                <c:pt idx="11598">
                  <c:v>0</c:v>
                </c:pt>
                <c:pt idx="11599">
                  <c:v>0</c:v>
                </c:pt>
                <c:pt idx="11600">
                  <c:v>0.6766173842624994</c:v>
                </c:pt>
                <c:pt idx="11601">
                  <c:v>0</c:v>
                </c:pt>
                <c:pt idx="11602">
                  <c:v>0</c:v>
                </c:pt>
                <c:pt idx="11603">
                  <c:v>0</c:v>
                </c:pt>
                <c:pt idx="11604">
                  <c:v>0</c:v>
                </c:pt>
                <c:pt idx="11605">
                  <c:v>0</c:v>
                </c:pt>
                <c:pt idx="11606">
                  <c:v>0</c:v>
                </c:pt>
                <c:pt idx="11607">
                  <c:v>0</c:v>
                </c:pt>
                <c:pt idx="11608">
                  <c:v>7.3929467595007736E-2</c:v>
                </c:pt>
                <c:pt idx="11609">
                  <c:v>7.3603101853223052E-2</c:v>
                </c:pt>
                <c:pt idx="11610">
                  <c:v>8.9779131943942048E-2</c:v>
                </c:pt>
                <c:pt idx="11611">
                  <c:v>8.1961932868580334E-2</c:v>
                </c:pt>
                <c:pt idx="11612">
                  <c:v>0</c:v>
                </c:pt>
                <c:pt idx="11613">
                  <c:v>0</c:v>
                </c:pt>
                <c:pt idx="11614">
                  <c:v>0</c:v>
                </c:pt>
                <c:pt idx="11615">
                  <c:v>0</c:v>
                </c:pt>
                <c:pt idx="11616">
                  <c:v>0</c:v>
                </c:pt>
                <c:pt idx="11617">
                  <c:v>0</c:v>
                </c:pt>
                <c:pt idx="11618">
                  <c:v>0</c:v>
                </c:pt>
                <c:pt idx="11619">
                  <c:v>0</c:v>
                </c:pt>
                <c:pt idx="11620">
                  <c:v>0</c:v>
                </c:pt>
                <c:pt idx="11621">
                  <c:v>0</c:v>
                </c:pt>
                <c:pt idx="11622">
                  <c:v>0</c:v>
                </c:pt>
                <c:pt idx="11623">
                  <c:v>0</c:v>
                </c:pt>
                <c:pt idx="11624">
                  <c:v>0</c:v>
                </c:pt>
                <c:pt idx="11625">
                  <c:v>0</c:v>
                </c:pt>
                <c:pt idx="11626">
                  <c:v>0</c:v>
                </c:pt>
                <c:pt idx="11627">
                  <c:v>0</c:v>
                </c:pt>
                <c:pt idx="11628">
                  <c:v>0</c:v>
                </c:pt>
                <c:pt idx="11629">
                  <c:v>0</c:v>
                </c:pt>
                <c:pt idx="11630">
                  <c:v>0</c:v>
                </c:pt>
                <c:pt idx="11631">
                  <c:v>0</c:v>
                </c:pt>
                <c:pt idx="11632">
                  <c:v>0</c:v>
                </c:pt>
                <c:pt idx="11633">
                  <c:v>0</c:v>
                </c:pt>
                <c:pt idx="11634">
                  <c:v>0</c:v>
                </c:pt>
                <c:pt idx="11635">
                  <c:v>0</c:v>
                </c:pt>
                <c:pt idx="11636">
                  <c:v>0</c:v>
                </c:pt>
                <c:pt idx="11637">
                  <c:v>0</c:v>
                </c:pt>
                <c:pt idx="11638">
                  <c:v>0</c:v>
                </c:pt>
                <c:pt idx="11639">
                  <c:v>0</c:v>
                </c:pt>
                <c:pt idx="11640">
                  <c:v>0</c:v>
                </c:pt>
                <c:pt idx="11641">
                  <c:v>0</c:v>
                </c:pt>
                <c:pt idx="11642">
                  <c:v>0</c:v>
                </c:pt>
                <c:pt idx="11643">
                  <c:v>0</c:v>
                </c:pt>
                <c:pt idx="11644">
                  <c:v>0</c:v>
                </c:pt>
                <c:pt idx="11645">
                  <c:v>0</c:v>
                </c:pt>
                <c:pt idx="11646">
                  <c:v>0</c:v>
                </c:pt>
                <c:pt idx="11647">
                  <c:v>0</c:v>
                </c:pt>
                <c:pt idx="11648">
                  <c:v>0</c:v>
                </c:pt>
                <c:pt idx="11649">
                  <c:v>0</c:v>
                </c:pt>
                <c:pt idx="11650">
                  <c:v>0</c:v>
                </c:pt>
                <c:pt idx="11651">
                  <c:v>0</c:v>
                </c:pt>
                <c:pt idx="11652">
                  <c:v>0</c:v>
                </c:pt>
                <c:pt idx="11653">
                  <c:v>0</c:v>
                </c:pt>
                <c:pt idx="11654">
                  <c:v>0</c:v>
                </c:pt>
                <c:pt idx="11655">
                  <c:v>0</c:v>
                </c:pt>
                <c:pt idx="11656">
                  <c:v>0</c:v>
                </c:pt>
                <c:pt idx="11657">
                  <c:v>0</c:v>
                </c:pt>
                <c:pt idx="11658">
                  <c:v>0</c:v>
                </c:pt>
                <c:pt idx="11659">
                  <c:v>0</c:v>
                </c:pt>
                <c:pt idx="11660">
                  <c:v>0</c:v>
                </c:pt>
                <c:pt idx="11661">
                  <c:v>0.56266513888840564</c:v>
                </c:pt>
                <c:pt idx="11662">
                  <c:v>0</c:v>
                </c:pt>
                <c:pt idx="11663">
                  <c:v>0</c:v>
                </c:pt>
                <c:pt idx="11664">
                  <c:v>0</c:v>
                </c:pt>
                <c:pt idx="11665">
                  <c:v>0</c:v>
                </c:pt>
                <c:pt idx="11666">
                  <c:v>0</c:v>
                </c:pt>
                <c:pt idx="11667">
                  <c:v>0</c:v>
                </c:pt>
                <c:pt idx="11668">
                  <c:v>0</c:v>
                </c:pt>
                <c:pt idx="11669">
                  <c:v>0</c:v>
                </c:pt>
                <c:pt idx="11670">
                  <c:v>8.3333356480579823E-2</c:v>
                </c:pt>
                <c:pt idx="11671">
                  <c:v>0.42882726852258202</c:v>
                </c:pt>
                <c:pt idx="11672">
                  <c:v>8.6051701386168133E-2</c:v>
                </c:pt>
                <c:pt idx="11673">
                  <c:v>0.103460717597045</c:v>
                </c:pt>
                <c:pt idx="11674">
                  <c:v>0</c:v>
                </c:pt>
                <c:pt idx="11675">
                  <c:v>0</c:v>
                </c:pt>
                <c:pt idx="11676">
                  <c:v>0</c:v>
                </c:pt>
                <c:pt idx="11677">
                  <c:v>0</c:v>
                </c:pt>
                <c:pt idx="11678">
                  <c:v>0.26943495370505843</c:v>
                </c:pt>
                <c:pt idx="11679">
                  <c:v>0</c:v>
                </c:pt>
                <c:pt idx="11680">
                  <c:v>0</c:v>
                </c:pt>
                <c:pt idx="11681">
                  <c:v>0</c:v>
                </c:pt>
                <c:pt idx="11682">
                  <c:v>0</c:v>
                </c:pt>
                <c:pt idx="11683">
                  <c:v>0</c:v>
                </c:pt>
                <c:pt idx="11684">
                  <c:v>0</c:v>
                </c:pt>
                <c:pt idx="11685">
                  <c:v>0</c:v>
                </c:pt>
                <c:pt idx="11686">
                  <c:v>0</c:v>
                </c:pt>
                <c:pt idx="11687">
                  <c:v>0</c:v>
                </c:pt>
                <c:pt idx="11688">
                  <c:v>0.28022738425352145</c:v>
                </c:pt>
                <c:pt idx="11689">
                  <c:v>0</c:v>
                </c:pt>
                <c:pt idx="11690">
                  <c:v>0</c:v>
                </c:pt>
                <c:pt idx="11691">
                  <c:v>0.13619025462685386</c:v>
                </c:pt>
                <c:pt idx="11692">
                  <c:v>0</c:v>
                </c:pt>
                <c:pt idx="11693">
                  <c:v>0</c:v>
                </c:pt>
                <c:pt idx="11694">
                  <c:v>0</c:v>
                </c:pt>
                <c:pt idx="11695">
                  <c:v>0</c:v>
                </c:pt>
                <c:pt idx="11696">
                  <c:v>0</c:v>
                </c:pt>
                <c:pt idx="11697">
                  <c:v>0</c:v>
                </c:pt>
                <c:pt idx="11698">
                  <c:v>0</c:v>
                </c:pt>
                <c:pt idx="11699">
                  <c:v>0</c:v>
                </c:pt>
                <c:pt idx="11700">
                  <c:v>0</c:v>
                </c:pt>
                <c:pt idx="11701">
                  <c:v>0</c:v>
                </c:pt>
                <c:pt idx="11702">
                  <c:v>0</c:v>
                </c:pt>
                <c:pt idx="11703">
                  <c:v>0</c:v>
                </c:pt>
                <c:pt idx="11704">
                  <c:v>0</c:v>
                </c:pt>
                <c:pt idx="11705">
                  <c:v>0</c:v>
                </c:pt>
                <c:pt idx="11706">
                  <c:v>0</c:v>
                </c:pt>
                <c:pt idx="11707">
                  <c:v>0</c:v>
                </c:pt>
                <c:pt idx="11708">
                  <c:v>0</c:v>
                </c:pt>
                <c:pt idx="11709">
                  <c:v>0</c:v>
                </c:pt>
                <c:pt idx="11710">
                  <c:v>0</c:v>
                </c:pt>
                <c:pt idx="11711">
                  <c:v>0</c:v>
                </c:pt>
                <c:pt idx="11712">
                  <c:v>0</c:v>
                </c:pt>
                <c:pt idx="11713">
                  <c:v>0</c:v>
                </c:pt>
                <c:pt idx="11714">
                  <c:v>0</c:v>
                </c:pt>
                <c:pt idx="11715">
                  <c:v>0</c:v>
                </c:pt>
                <c:pt idx="11716">
                  <c:v>0</c:v>
                </c:pt>
                <c:pt idx="11717">
                  <c:v>0</c:v>
                </c:pt>
                <c:pt idx="11718">
                  <c:v>0</c:v>
                </c:pt>
                <c:pt idx="11719">
                  <c:v>0</c:v>
                </c:pt>
                <c:pt idx="11720">
                  <c:v>0</c:v>
                </c:pt>
                <c:pt idx="11721">
                  <c:v>0</c:v>
                </c:pt>
                <c:pt idx="11722">
                  <c:v>0</c:v>
                </c:pt>
                <c:pt idx="11723">
                  <c:v>0</c:v>
                </c:pt>
                <c:pt idx="11724">
                  <c:v>0</c:v>
                </c:pt>
                <c:pt idx="11725">
                  <c:v>0</c:v>
                </c:pt>
                <c:pt idx="11726">
                  <c:v>0</c:v>
                </c:pt>
                <c:pt idx="11727">
                  <c:v>0</c:v>
                </c:pt>
                <c:pt idx="11728">
                  <c:v>0</c:v>
                </c:pt>
                <c:pt idx="11729">
                  <c:v>0</c:v>
                </c:pt>
                <c:pt idx="11730">
                  <c:v>0</c:v>
                </c:pt>
                <c:pt idx="11731">
                  <c:v>0</c:v>
                </c:pt>
                <c:pt idx="11732">
                  <c:v>0</c:v>
                </c:pt>
                <c:pt idx="11733">
                  <c:v>0</c:v>
                </c:pt>
                <c:pt idx="11734">
                  <c:v>0</c:v>
                </c:pt>
                <c:pt idx="11735">
                  <c:v>0</c:v>
                </c:pt>
                <c:pt idx="11736">
                  <c:v>0</c:v>
                </c:pt>
                <c:pt idx="11737">
                  <c:v>0</c:v>
                </c:pt>
                <c:pt idx="11738">
                  <c:v>0</c:v>
                </c:pt>
                <c:pt idx="11739">
                  <c:v>0</c:v>
                </c:pt>
                <c:pt idx="11740">
                  <c:v>0</c:v>
                </c:pt>
                <c:pt idx="11741">
                  <c:v>0</c:v>
                </c:pt>
                <c:pt idx="11742">
                  <c:v>0</c:v>
                </c:pt>
                <c:pt idx="11743">
                  <c:v>0</c:v>
                </c:pt>
                <c:pt idx="11744">
                  <c:v>0</c:v>
                </c:pt>
                <c:pt idx="11745">
                  <c:v>0</c:v>
                </c:pt>
                <c:pt idx="11746">
                  <c:v>0</c:v>
                </c:pt>
                <c:pt idx="11747">
                  <c:v>0</c:v>
                </c:pt>
                <c:pt idx="11748">
                  <c:v>0</c:v>
                </c:pt>
                <c:pt idx="11749">
                  <c:v>0</c:v>
                </c:pt>
                <c:pt idx="11750">
                  <c:v>0</c:v>
                </c:pt>
                <c:pt idx="11751">
                  <c:v>0</c:v>
                </c:pt>
                <c:pt idx="11752">
                  <c:v>0</c:v>
                </c:pt>
                <c:pt idx="11753">
                  <c:v>0</c:v>
                </c:pt>
                <c:pt idx="11754">
                  <c:v>0</c:v>
                </c:pt>
                <c:pt idx="11755">
                  <c:v>0</c:v>
                </c:pt>
                <c:pt idx="11756">
                  <c:v>0</c:v>
                </c:pt>
                <c:pt idx="11757">
                  <c:v>0</c:v>
                </c:pt>
                <c:pt idx="11758">
                  <c:v>0</c:v>
                </c:pt>
                <c:pt idx="11759">
                  <c:v>0</c:v>
                </c:pt>
                <c:pt idx="11760">
                  <c:v>0</c:v>
                </c:pt>
                <c:pt idx="11761">
                  <c:v>0</c:v>
                </c:pt>
                <c:pt idx="11762">
                  <c:v>8.8937175925821066E-2</c:v>
                </c:pt>
                <c:pt idx="11763">
                  <c:v>0</c:v>
                </c:pt>
                <c:pt idx="11764">
                  <c:v>0</c:v>
                </c:pt>
                <c:pt idx="11765">
                  <c:v>0</c:v>
                </c:pt>
                <c:pt idx="11766">
                  <c:v>0</c:v>
                </c:pt>
                <c:pt idx="11767">
                  <c:v>0</c:v>
                </c:pt>
                <c:pt idx="11768">
                  <c:v>0</c:v>
                </c:pt>
                <c:pt idx="11769">
                  <c:v>0</c:v>
                </c:pt>
                <c:pt idx="11770">
                  <c:v>0</c:v>
                </c:pt>
                <c:pt idx="11771">
                  <c:v>0</c:v>
                </c:pt>
                <c:pt idx="11772">
                  <c:v>0</c:v>
                </c:pt>
                <c:pt idx="11773">
                  <c:v>0</c:v>
                </c:pt>
                <c:pt idx="11774">
                  <c:v>0.14723305555526167</c:v>
                </c:pt>
                <c:pt idx="11775">
                  <c:v>0.12898755787318805</c:v>
                </c:pt>
                <c:pt idx="11776">
                  <c:v>0</c:v>
                </c:pt>
                <c:pt idx="11777">
                  <c:v>0</c:v>
                </c:pt>
                <c:pt idx="11778">
                  <c:v>0</c:v>
                </c:pt>
                <c:pt idx="11779">
                  <c:v>0</c:v>
                </c:pt>
                <c:pt idx="11780">
                  <c:v>0</c:v>
                </c:pt>
                <c:pt idx="11781">
                  <c:v>0</c:v>
                </c:pt>
                <c:pt idx="11782">
                  <c:v>0.16042225694400258</c:v>
                </c:pt>
                <c:pt idx="11783">
                  <c:v>0.1262656828694162</c:v>
                </c:pt>
                <c:pt idx="11784">
                  <c:v>0</c:v>
                </c:pt>
                <c:pt idx="11785">
                  <c:v>0</c:v>
                </c:pt>
                <c:pt idx="11786">
                  <c:v>0</c:v>
                </c:pt>
                <c:pt idx="11787">
                  <c:v>0</c:v>
                </c:pt>
                <c:pt idx="11788">
                  <c:v>0</c:v>
                </c:pt>
                <c:pt idx="11789">
                  <c:v>0.25708321759157116</c:v>
                </c:pt>
                <c:pt idx="11790">
                  <c:v>0.21456224536814261</c:v>
                </c:pt>
                <c:pt idx="11791">
                  <c:v>0.18631978009216255</c:v>
                </c:pt>
                <c:pt idx="11792">
                  <c:v>0</c:v>
                </c:pt>
                <c:pt idx="11793">
                  <c:v>0.18099854166939622</c:v>
                </c:pt>
                <c:pt idx="11794">
                  <c:v>0.13629637731355615</c:v>
                </c:pt>
                <c:pt idx="11795">
                  <c:v>0</c:v>
                </c:pt>
                <c:pt idx="11796">
                  <c:v>7.9956979170674458E-2</c:v>
                </c:pt>
                <c:pt idx="11797">
                  <c:v>0</c:v>
                </c:pt>
                <c:pt idx="11798">
                  <c:v>0</c:v>
                </c:pt>
                <c:pt idx="11799">
                  <c:v>0</c:v>
                </c:pt>
                <c:pt idx="11800">
                  <c:v>0</c:v>
                </c:pt>
                <c:pt idx="11801">
                  <c:v>0</c:v>
                </c:pt>
                <c:pt idx="11802">
                  <c:v>0</c:v>
                </c:pt>
                <c:pt idx="11803">
                  <c:v>0</c:v>
                </c:pt>
                <c:pt idx="11804">
                  <c:v>0</c:v>
                </c:pt>
                <c:pt idx="11805">
                  <c:v>0</c:v>
                </c:pt>
                <c:pt idx="11806">
                  <c:v>0</c:v>
                </c:pt>
                <c:pt idx="11807">
                  <c:v>0.16705822916992474</c:v>
                </c:pt>
                <c:pt idx="11808">
                  <c:v>0</c:v>
                </c:pt>
                <c:pt idx="11809">
                  <c:v>0</c:v>
                </c:pt>
                <c:pt idx="11810">
                  <c:v>0</c:v>
                </c:pt>
                <c:pt idx="11811">
                  <c:v>0</c:v>
                </c:pt>
                <c:pt idx="11812">
                  <c:v>0</c:v>
                </c:pt>
                <c:pt idx="11813">
                  <c:v>0</c:v>
                </c:pt>
                <c:pt idx="11814">
                  <c:v>0</c:v>
                </c:pt>
                <c:pt idx="11815">
                  <c:v>0.33002146991202608</c:v>
                </c:pt>
                <c:pt idx="11816">
                  <c:v>0</c:v>
                </c:pt>
                <c:pt idx="11817">
                  <c:v>0</c:v>
                </c:pt>
                <c:pt idx="11818">
                  <c:v>0.10720975694130175</c:v>
                </c:pt>
                <c:pt idx="11819">
                  <c:v>0</c:v>
                </c:pt>
                <c:pt idx="11820">
                  <c:v>0.11369555555575062</c:v>
                </c:pt>
                <c:pt idx="11821">
                  <c:v>0.12522719907428836</c:v>
                </c:pt>
                <c:pt idx="11822">
                  <c:v>0</c:v>
                </c:pt>
                <c:pt idx="11823">
                  <c:v>0</c:v>
                </c:pt>
                <c:pt idx="11824">
                  <c:v>0</c:v>
                </c:pt>
                <c:pt idx="11825">
                  <c:v>0</c:v>
                </c:pt>
                <c:pt idx="11826">
                  <c:v>0.12097556712978985</c:v>
                </c:pt>
                <c:pt idx="11827">
                  <c:v>0.124737523146905</c:v>
                </c:pt>
                <c:pt idx="11828">
                  <c:v>0</c:v>
                </c:pt>
                <c:pt idx="11829">
                  <c:v>0</c:v>
                </c:pt>
                <c:pt idx="11830">
                  <c:v>0</c:v>
                </c:pt>
                <c:pt idx="11831">
                  <c:v>0</c:v>
                </c:pt>
                <c:pt idx="11832">
                  <c:v>0</c:v>
                </c:pt>
                <c:pt idx="11833">
                  <c:v>0</c:v>
                </c:pt>
                <c:pt idx="11834">
                  <c:v>0</c:v>
                </c:pt>
                <c:pt idx="11835">
                  <c:v>8.1772650461061858E-2</c:v>
                </c:pt>
                <c:pt idx="11836">
                  <c:v>8.6002488424128387E-2</c:v>
                </c:pt>
                <c:pt idx="11837">
                  <c:v>0</c:v>
                </c:pt>
                <c:pt idx="11838">
                  <c:v>0</c:v>
                </c:pt>
                <c:pt idx="11839">
                  <c:v>11.416977418979513</c:v>
                </c:pt>
                <c:pt idx="11840">
                  <c:v>0</c:v>
                </c:pt>
                <c:pt idx="11841">
                  <c:v>0</c:v>
                </c:pt>
                <c:pt idx="11842">
                  <c:v>0</c:v>
                </c:pt>
                <c:pt idx="11843">
                  <c:v>0</c:v>
                </c:pt>
                <c:pt idx="11844">
                  <c:v>0</c:v>
                </c:pt>
                <c:pt idx="11845">
                  <c:v>0</c:v>
                </c:pt>
                <c:pt idx="11846">
                  <c:v>0</c:v>
                </c:pt>
                <c:pt idx="11847">
                  <c:v>0</c:v>
                </c:pt>
                <c:pt idx="11848">
                  <c:v>0</c:v>
                </c:pt>
                <c:pt idx="11849">
                  <c:v>0</c:v>
                </c:pt>
                <c:pt idx="11850">
                  <c:v>0</c:v>
                </c:pt>
                <c:pt idx="11851">
                  <c:v>0</c:v>
                </c:pt>
                <c:pt idx="11852">
                  <c:v>0</c:v>
                </c:pt>
                <c:pt idx="11853">
                  <c:v>0</c:v>
                </c:pt>
                <c:pt idx="11854">
                  <c:v>0</c:v>
                </c:pt>
                <c:pt idx="11855">
                  <c:v>0</c:v>
                </c:pt>
                <c:pt idx="11856">
                  <c:v>0</c:v>
                </c:pt>
                <c:pt idx="11857">
                  <c:v>0</c:v>
                </c:pt>
                <c:pt idx="11858">
                  <c:v>0</c:v>
                </c:pt>
                <c:pt idx="11859">
                  <c:v>0</c:v>
                </c:pt>
                <c:pt idx="11860">
                  <c:v>0</c:v>
                </c:pt>
                <c:pt idx="11861">
                  <c:v>0</c:v>
                </c:pt>
                <c:pt idx="11862">
                  <c:v>0</c:v>
                </c:pt>
                <c:pt idx="11863">
                  <c:v>0</c:v>
                </c:pt>
                <c:pt idx="11864">
                  <c:v>0</c:v>
                </c:pt>
                <c:pt idx="11865">
                  <c:v>0</c:v>
                </c:pt>
                <c:pt idx="11866">
                  <c:v>0</c:v>
                </c:pt>
                <c:pt idx="11867">
                  <c:v>0</c:v>
                </c:pt>
                <c:pt idx="11868">
                  <c:v>0</c:v>
                </c:pt>
                <c:pt idx="11869">
                  <c:v>0</c:v>
                </c:pt>
                <c:pt idx="11870">
                  <c:v>0.57946208333305549</c:v>
                </c:pt>
                <c:pt idx="11871">
                  <c:v>0.54033229166816454</c:v>
                </c:pt>
                <c:pt idx="11872">
                  <c:v>0.56233195601816988</c:v>
                </c:pt>
                <c:pt idx="11873">
                  <c:v>0</c:v>
                </c:pt>
                <c:pt idx="11874">
                  <c:v>0.10731196759297745</c:v>
                </c:pt>
                <c:pt idx="11875">
                  <c:v>0.10803715277143056</c:v>
                </c:pt>
                <c:pt idx="11876">
                  <c:v>0.24294802083750255</c:v>
                </c:pt>
                <c:pt idx="11877">
                  <c:v>0.11372281249350635</c:v>
                </c:pt>
                <c:pt idx="11878">
                  <c:v>0.13051321759121493</c:v>
                </c:pt>
                <c:pt idx="11879">
                  <c:v>0</c:v>
                </c:pt>
                <c:pt idx="11880">
                  <c:v>0</c:v>
                </c:pt>
                <c:pt idx="11881">
                  <c:v>0.21691498842847068</c:v>
                </c:pt>
                <c:pt idx="11882">
                  <c:v>0</c:v>
                </c:pt>
                <c:pt idx="11883">
                  <c:v>0.13929650462523568</c:v>
                </c:pt>
                <c:pt idx="11884">
                  <c:v>0.13064373842644272</c:v>
                </c:pt>
                <c:pt idx="11885">
                  <c:v>0</c:v>
                </c:pt>
                <c:pt idx="11886">
                  <c:v>0.14893928240780951</c:v>
                </c:pt>
                <c:pt idx="11887">
                  <c:v>0</c:v>
                </c:pt>
                <c:pt idx="11888">
                  <c:v>0</c:v>
                </c:pt>
                <c:pt idx="11889">
                  <c:v>0</c:v>
                </c:pt>
                <c:pt idx="11890">
                  <c:v>0.14211105324648088</c:v>
                </c:pt>
                <c:pt idx="11891">
                  <c:v>0.18380339120631106</c:v>
                </c:pt>
                <c:pt idx="11892">
                  <c:v>0.12478679398191161</c:v>
                </c:pt>
                <c:pt idx="11893">
                  <c:v>0</c:v>
                </c:pt>
                <c:pt idx="11894">
                  <c:v>0</c:v>
                </c:pt>
                <c:pt idx="11895">
                  <c:v>0</c:v>
                </c:pt>
                <c:pt idx="11896">
                  <c:v>0.21210747685108799</c:v>
                </c:pt>
                <c:pt idx="11897">
                  <c:v>0</c:v>
                </c:pt>
                <c:pt idx="11898">
                  <c:v>0.23001651620870689</c:v>
                </c:pt>
                <c:pt idx="11899">
                  <c:v>0</c:v>
                </c:pt>
                <c:pt idx="11900">
                  <c:v>0.11388430555962259</c:v>
                </c:pt>
                <c:pt idx="11901">
                  <c:v>0</c:v>
                </c:pt>
                <c:pt idx="11902">
                  <c:v>0</c:v>
                </c:pt>
                <c:pt idx="11903">
                  <c:v>0</c:v>
                </c:pt>
                <c:pt idx="11904">
                  <c:v>0.11411376157775521</c:v>
                </c:pt>
                <c:pt idx="11905">
                  <c:v>0</c:v>
                </c:pt>
                <c:pt idx="11906">
                  <c:v>0</c:v>
                </c:pt>
                <c:pt idx="11907">
                  <c:v>0</c:v>
                </c:pt>
                <c:pt idx="11908">
                  <c:v>0.40966843749629334</c:v>
                </c:pt>
                <c:pt idx="11909">
                  <c:v>0</c:v>
                </c:pt>
                <c:pt idx="11910">
                  <c:v>0</c:v>
                </c:pt>
                <c:pt idx="11911">
                  <c:v>0</c:v>
                </c:pt>
                <c:pt idx="11912">
                  <c:v>0</c:v>
                </c:pt>
                <c:pt idx="11913">
                  <c:v>0.14035428240458714</c:v>
                </c:pt>
                <c:pt idx="11914">
                  <c:v>0</c:v>
                </c:pt>
                <c:pt idx="11915">
                  <c:v>0</c:v>
                </c:pt>
                <c:pt idx="11916">
                  <c:v>0</c:v>
                </c:pt>
                <c:pt idx="11917">
                  <c:v>0</c:v>
                </c:pt>
                <c:pt idx="11918">
                  <c:v>0</c:v>
                </c:pt>
                <c:pt idx="11919">
                  <c:v>0</c:v>
                </c:pt>
                <c:pt idx="11920">
                  <c:v>0</c:v>
                </c:pt>
                <c:pt idx="11921">
                  <c:v>0</c:v>
                </c:pt>
                <c:pt idx="11922">
                  <c:v>0</c:v>
                </c:pt>
                <c:pt idx="11923">
                  <c:v>0</c:v>
                </c:pt>
                <c:pt idx="11924">
                  <c:v>0</c:v>
                </c:pt>
                <c:pt idx="11925">
                  <c:v>0</c:v>
                </c:pt>
                <c:pt idx="11926">
                  <c:v>0</c:v>
                </c:pt>
                <c:pt idx="11927">
                  <c:v>0</c:v>
                </c:pt>
                <c:pt idx="11928">
                  <c:v>0.12001906249497551</c:v>
                </c:pt>
                <c:pt idx="11929">
                  <c:v>0</c:v>
                </c:pt>
                <c:pt idx="11930">
                  <c:v>8.6091747689351905E-2</c:v>
                </c:pt>
                <c:pt idx="11931">
                  <c:v>0</c:v>
                </c:pt>
                <c:pt idx="11932">
                  <c:v>0</c:v>
                </c:pt>
                <c:pt idx="11933">
                  <c:v>0.14724768518499332</c:v>
                </c:pt>
                <c:pt idx="11934">
                  <c:v>0</c:v>
                </c:pt>
                <c:pt idx="11935">
                  <c:v>0</c:v>
                </c:pt>
                <c:pt idx="11936">
                  <c:v>0</c:v>
                </c:pt>
                <c:pt idx="11937">
                  <c:v>0</c:v>
                </c:pt>
                <c:pt idx="11938">
                  <c:v>0.7938046527779079</c:v>
                </c:pt>
                <c:pt idx="11939">
                  <c:v>0</c:v>
                </c:pt>
                <c:pt idx="11940">
                  <c:v>0</c:v>
                </c:pt>
                <c:pt idx="11941">
                  <c:v>0.27866401620121906</c:v>
                </c:pt>
                <c:pt idx="11942">
                  <c:v>0.29342997685307637</c:v>
                </c:pt>
                <c:pt idx="11943">
                  <c:v>0</c:v>
                </c:pt>
                <c:pt idx="11944">
                  <c:v>0</c:v>
                </c:pt>
                <c:pt idx="11945">
                  <c:v>0</c:v>
                </c:pt>
                <c:pt idx="11946">
                  <c:v>2.6358656828670064</c:v>
                </c:pt>
                <c:pt idx="11947">
                  <c:v>0</c:v>
                </c:pt>
                <c:pt idx="11948">
                  <c:v>0</c:v>
                </c:pt>
                <c:pt idx="11949">
                  <c:v>0</c:v>
                </c:pt>
                <c:pt idx="11950">
                  <c:v>2.6291076967536355</c:v>
                </c:pt>
                <c:pt idx="11951">
                  <c:v>0</c:v>
                </c:pt>
                <c:pt idx="11952">
                  <c:v>0</c:v>
                </c:pt>
                <c:pt idx="11953">
                  <c:v>0</c:v>
                </c:pt>
                <c:pt idx="11954">
                  <c:v>0.21466440972290002</c:v>
                </c:pt>
                <c:pt idx="11955">
                  <c:v>0.20530929398228182</c:v>
                </c:pt>
                <c:pt idx="11956">
                  <c:v>0.1093476851892774</c:v>
                </c:pt>
                <c:pt idx="11957">
                  <c:v>8.6209178240096662E-2</c:v>
                </c:pt>
                <c:pt idx="11958">
                  <c:v>0</c:v>
                </c:pt>
                <c:pt idx="11959">
                  <c:v>0</c:v>
                </c:pt>
                <c:pt idx="11960">
                  <c:v>0</c:v>
                </c:pt>
                <c:pt idx="11961">
                  <c:v>0.1370665624999674</c:v>
                </c:pt>
                <c:pt idx="11962">
                  <c:v>0</c:v>
                </c:pt>
                <c:pt idx="11963">
                  <c:v>0</c:v>
                </c:pt>
                <c:pt idx="11964">
                  <c:v>0</c:v>
                </c:pt>
                <c:pt idx="11965">
                  <c:v>0</c:v>
                </c:pt>
                <c:pt idx="11966">
                  <c:v>0</c:v>
                </c:pt>
                <c:pt idx="11967">
                  <c:v>0</c:v>
                </c:pt>
                <c:pt idx="11968">
                  <c:v>0.18155802083492745</c:v>
                </c:pt>
                <c:pt idx="11969">
                  <c:v>0</c:v>
                </c:pt>
                <c:pt idx="11970">
                  <c:v>0.62026898148178589</c:v>
                </c:pt>
                <c:pt idx="11971">
                  <c:v>0.2928898842583294</c:v>
                </c:pt>
                <c:pt idx="11972">
                  <c:v>0</c:v>
                </c:pt>
                <c:pt idx="11973">
                  <c:v>0.3603777777752839</c:v>
                </c:pt>
                <c:pt idx="11974">
                  <c:v>0</c:v>
                </c:pt>
                <c:pt idx="11975">
                  <c:v>0.40348116898530861</c:v>
                </c:pt>
                <c:pt idx="11976">
                  <c:v>0</c:v>
                </c:pt>
                <c:pt idx="11977">
                  <c:v>0</c:v>
                </c:pt>
                <c:pt idx="11978">
                  <c:v>0</c:v>
                </c:pt>
                <c:pt idx="11979">
                  <c:v>0</c:v>
                </c:pt>
                <c:pt idx="11980">
                  <c:v>0</c:v>
                </c:pt>
                <c:pt idx="11981">
                  <c:v>0</c:v>
                </c:pt>
                <c:pt idx="11982">
                  <c:v>0.32291826388245681</c:v>
                </c:pt>
                <c:pt idx="11983">
                  <c:v>0</c:v>
                </c:pt>
                <c:pt idx="11984">
                  <c:v>0</c:v>
                </c:pt>
                <c:pt idx="11985">
                  <c:v>0</c:v>
                </c:pt>
                <c:pt idx="11986">
                  <c:v>0.55766050925740274</c:v>
                </c:pt>
                <c:pt idx="11987">
                  <c:v>0.53257929398387205</c:v>
                </c:pt>
                <c:pt idx="11988">
                  <c:v>0.37198689814977115</c:v>
                </c:pt>
                <c:pt idx="11989">
                  <c:v>0</c:v>
                </c:pt>
                <c:pt idx="11990">
                  <c:v>0</c:v>
                </c:pt>
                <c:pt idx="11991">
                  <c:v>0</c:v>
                </c:pt>
                <c:pt idx="11992">
                  <c:v>0.50023936342768138</c:v>
                </c:pt>
                <c:pt idx="11993">
                  <c:v>0</c:v>
                </c:pt>
                <c:pt idx="11994">
                  <c:v>0.40727432870335178</c:v>
                </c:pt>
                <c:pt idx="11995">
                  <c:v>0</c:v>
                </c:pt>
                <c:pt idx="11996">
                  <c:v>0</c:v>
                </c:pt>
                <c:pt idx="11997">
                  <c:v>0.49101370370044606</c:v>
                </c:pt>
                <c:pt idx="11998">
                  <c:v>0</c:v>
                </c:pt>
                <c:pt idx="11999">
                  <c:v>0</c:v>
                </c:pt>
                <c:pt idx="12000">
                  <c:v>0.49911045139015187</c:v>
                </c:pt>
                <c:pt idx="12001">
                  <c:v>0.44186167824227596</c:v>
                </c:pt>
                <c:pt idx="12002">
                  <c:v>0</c:v>
                </c:pt>
                <c:pt idx="12003">
                  <c:v>0</c:v>
                </c:pt>
                <c:pt idx="12004">
                  <c:v>0</c:v>
                </c:pt>
                <c:pt idx="12005">
                  <c:v>0</c:v>
                </c:pt>
                <c:pt idx="12006">
                  <c:v>0.15356166666606441</c:v>
                </c:pt>
                <c:pt idx="12007">
                  <c:v>0</c:v>
                </c:pt>
                <c:pt idx="12008">
                  <c:v>0</c:v>
                </c:pt>
                <c:pt idx="12009">
                  <c:v>0.15516107639268739</c:v>
                </c:pt>
                <c:pt idx="12010">
                  <c:v>0</c:v>
                </c:pt>
                <c:pt idx="12011">
                  <c:v>0</c:v>
                </c:pt>
                <c:pt idx="12012">
                  <c:v>0</c:v>
                </c:pt>
                <c:pt idx="12013">
                  <c:v>0</c:v>
                </c:pt>
                <c:pt idx="12014">
                  <c:v>0</c:v>
                </c:pt>
                <c:pt idx="12015">
                  <c:v>0</c:v>
                </c:pt>
                <c:pt idx="12016">
                  <c:v>0</c:v>
                </c:pt>
                <c:pt idx="12017">
                  <c:v>0</c:v>
                </c:pt>
                <c:pt idx="12018">
                  <c:v>0</c:v>
                </c:pt>
                <c:pt idx="12019">
                  <c:v>0</c:v>
                </c:pt>
                <c:pt idx="12020">
                  <c:v>0</c:v>
                </c:pt>
                <c:pt idx="12021">
                  <c:v>0</c:v>
                </c:pt>
                <c:pt idx="12022">
                  <c:v>0</c:v>
                </c:pt>
                <c:pt idx="12023">
                  <c:v>0</c:v>
                </c:pt>
                <c:pt idx="12024">
                  <c:v>0</c:v>
                </c:pt>
                <c:pt idx="12025">
                  <c:v>0.10645456018391997</c:v>
                </c:pt>
                <c:pt idx="12026">
                  <c:v>0.10062789352377877</c:v>
                </c:pt>
                <c:pt idx="12027">
                  <c:v>0</c:v>
                </c:pt>
                <c:pt idx="12028">
                  <c:v>0</c:v>
                </c:pt>
                <c:pt idx="12029">
                  <c:v>0</c:v>
                </c:pt>
                <c:pt idx="12030">
                  <c:v>0</c:v>
                </c:pt>
                <c:pt idx="12031">
                  <c:v>8.6799907410750166E-2</c:v>
                </c:pt>
                <c:pt idx="12032">
                  <c:v>0.1361967013872345</c:v>
                </c:pt>
                <c:pt idx="12033">
                  <c:v>0</c:v>
                </c:pt>
                <c:pt idx="12034">
                  <c:v>0.19302217592485249</c:v>
                </c:pt>
                <c:pt idx="12035">
                  <c:v>8.0833668980631046E-2</c:v>
                </c:pt>
                <c:pt idx="12036">
                  <c:v>0</c:v>
                </c:pt>
                <c:pt idx="12037">
                  <c:v>0.14282696758891689</c:v>
                </c:pt>
                <c:pt idx="12038">
                  <c:v>0</c:v>
                </c:pt>
                <c:pt idx="12039">
                  <c:v>0</c:v>
                </c:pt>
                <c:pt idx="12040">
                  <c:v>0</c:v>
                </c:pt>
                <c:pt idx="12041">
                  <c:v>0</c:v>
                </c:pt>
                <c:pt idx="12042">
                  <c:v>0.24197324074339122</c:v>
                </c:pt>
                <c:pt idx="12043">
                  <c:v>0.1387423726846464</c:v>
                </c:pt>
                <c:pt idx="12044">
                  <c:v>0.14953550925565651</c:v>
                </c:pt>
                <c:pt idx="12045">
                  <c:v>0.18738461806060513</c:v>
                </c:pt>
                <c:pt idx="12046">
                  <c:v>0</c:v>
                </c:pt>
                <c:pt idx="12047">
                  <c:v>0</c:v>
                </c:pt>
                <c:pt idx="12048">
                  <c:v>0.27794545139477123</c:v>
                </c:pt>
                <c:pt idx="12049">
                  <c:v>0</c:v>
                </c:pt>
                <c:pt idx="12050">
                  <c:v>0</c:v>
                </c:pt>
                <c:pt idx="12051">
                  <c:v>0</c:v>
                </c:pt>
                <c:pt idx="12052">
                  <c:v>0</c:v>
                </c:pt>
                <c:pt idx="12053">
                  <c:v>0</c:v>
                </c:pt>
                <c:pt idx="12054">
                  <c:v>0</c:v>
                </c:pt>
                <c:pt idx="12055">
                  <c:v>0.11429871527798241</c:v>
                </c:pt>
                <c:pt idx="12056">
                  <c:v>9.2134305559739005E-2</c:v>
                </c:pt>
                <c:pt idx="12057">
                  <c:v>0</c:v>
                </c:pt>
                <c:pt idx="12058">
                  <c:v>0</c:v>
                </c:pt>
                <c:pt idx="12059">
                  <c:v>0</c:v>
                </c:pt>
                <c:pt idx="12060">
                  <c:v>0.14515214120183373</c:v>
                </c:pt>
                <c:pt idx="12061">
                  <c:v>0.13344342592608882</c:v>
                </c:pt>
                <c:pt idx="12062">
                  <c:v>0.21803174768865574</c:v>
                </c:pt>
                <c:pt idx="12063">
                  <c:v>0</c:v>
                </c:pt>
                <c:pt idx="12064">
                  <c:v>0</c:v>
                </c:pt>
                <c:pt idx="12065">
                  <c:v>0.11144287037313916</c:v>
                </c:pt>
                <c:pt idx="12066">
                  <c:v>0</c:v>
                </c:pt>
                <c:pt idx="12067">
                  <c:v>0</c:v>
                </c:pt>
                <c:pt idx="12068">
                  <c:v>0</c:v>
                </c:pt>
                <c:pt idx="12069">
                  <c:v>0</c:v>
                </c:pt>
                <c:pt idx="12070">
                  <c:v>8.434444444719702E-2</c:v>
                </c:pt>
                <c:pt idx="12071">
                  <c:v>0.43296702546649612</c:v>
                </c:pt>
                <c:pt idx="12072">
                  <c:v>0.68185682870534947</c:v>
                </c:pt>
                <c:pt idx="12073">
                  <c:v>0.33100163194467314</c:v>
                </c:pt>
                <c:pt idx="12074">
                  <c:v>0</c:v>
                </c:pt>
                <c:pt idx="12075">
                  <c:v>0</c:v>
                </c:pt>
                <c:pt idx="12076">
                  <c:v>0</c:v>
                </c:pt>
                <c:pt idx="12077">
                  <c:v>0.30481369212793652</c:v>
                </c:pt>
                <c:pt idx="12078">
                  <c:v>0</c:v>
                </c:pt>
                <c:pt idx="12079">
                  <c:v>0</c:v>
                </c:pt>
                <c:pt idx="12080">
                  <c:v>0</c:v>
                </c:pt>
                <c:pt idx="12081">
                  <c:v>0</c:v>
                </c:pt>
                <c:pt idx="12082">
                  <c:v>0</c:v>
                </c:pt>
                <c:pt idx="12083">
                  <c:v>0</c:v>
                </c:pt>
                <c:pt idx="12084">
                  <c:v>0</c:v>
                </c:pt>
                <c:pt idx="12085">
                  <c:v>0</c:v>
                </c:pt>
                <c:pt idx="12086">
                  <c:v>0</c:v>
                </c:pt>
                <c:pt idx="12087">
                  <c:v>0</c:v>
                </c:pt>
                <c:pt idx="12088">
                  <c:v>0</c:v>
                </c:pt>
                <c:pt idx="12089">
                  <c:v>0</c:v>
                </c:pt>
                <c:pt idx="12090">
                  <c:v>0.31561798611073755</c:v>
                </c:pt>
                <c:pt idx="12091">
                  <c:v>0.35487140046461718</c:v>
                </c:pt>
                <c:pt idx="12092">
                  <c:v>0</c:v>
                </c:pt>
                <c:pt idx="12093">
                  <c:v>0</c:v>
                </c:pt>
                <c:pt idx="12094">
                  <c:v>0</c:v>
                </c:pt>
                <c:pt idx="12095">
                  <c:v>0</c:v>
                </c:pt>
                <c:pt idx="12096">
                  <c:v>0</c:v>
                </c:pt>
                <c:pt idx="12097">
                  <c:v>0</c:v>
                </c:pt>
                <c:pt idx="12098">
                  <c:v>0</c:v>
                </c:pt>
                <c:pt idx="12099">
                  <c:v>0</c:v>
                </c:pt>
                <c:pt idx="12100">
                  <c:v>0</c:v>
                </c:pt>
                <c:pt idx="12101">
                  <c:v>0</c:v>
                </c:pt>
                <c:pt idx="12102">
                  <c:v>0</c:v>
                </c:pt>
                <c:pt idx="12103">
                  <c:v>0</c:v>
                </c:pt>
                <c:pt idx="12104">
                  <c:v>0</c:v>
                </c:pt>
                <c:pt idx="12105">
                  <c:v>0</c:v>
                </c:pt>
                <c:pt idx="12106">
                  <c:v>0.56112811342609348</c:v>
                </c:pt>
                <c:pt idx="12107">
                  <c:v>0.55981773148232605</c:v>
                </c:pt>
                <c:pt idx="12108">
                  <c:v>0</c:v>
                </c:pt>
                <c:pt idx="12109">
                  <c:v>0</c:v>
                </c:pt>
                <c:pt idx="12110">
                  <c:v>0</c:v>
                </c:pt>
                <c:pt idx="12111">
                  <c:v>0.27551928240427515</c:v>
                </c:pt>
                <c:pt idx="12112">
                  <c:v>0.31051266203576233</c:v>
                </c:pt>
                <c:pt idx="12113">
                  <c:v>0</c:v>
                </c:pt>
                <c:pt idx="12114">
                  <c:v>0.2684567824107944</c:v>
                </c:pt>
                <c:pt idx="12115">
                  <c:v>0</c:v>
                </c:pt>
                <c:pt idx="12116">
                  <c:v>0</c:v>
                </c:pt>
                <c:pt idx="12117">
                  <c:v>0</c:v>
                </c:pt>
                <c:pt idx="12118">
                  <c:v>0.30718512731255032</c:v>
                </c:pt>
                <c:pt idx="12119">
                  <c:v>0</c:v>
                </c:pt>
                <c:pt idx="12120">
                  <c:v>0</c:v>
                </c:pt>
                <c:pt idx="12121">
                  <c:v>0</c:v>
                </c:pt>
                <c:pt idx="12122">
                  <c:v>0</c:v>
                </c:pt>
                <c:pt idx="12123">
                  <c:v>0</c:v>
                </c:pt>
                <c:pt idx="12124">
                  <c:v>0.55156826388702029</c:v>
                </c:pt>
                <c:pt idx="12125">
                  <c:v>0</c:v>
                </c:pt>
                <c:pt idx="12126">
                  <c:v>0</c:v>
                </c:pt>
                <c:pt idx="12127">
                  <c:v>0</c:v>
                </c:pt>
                <c:pt idx="12128">
                  <c:v>0</c:v>
                </c:pt>
                <c:pt idx="12129">
                  <c:v>0</c:v>
                </c:pt>
                <c:pt idx="12130">
                  <c:v>0</c:v>
                </c:pt>
                <c:pt idx="12131">
                  <c:v>0</c:v>
                </c:pt>
                <c:pt idx="12132">
                  <c:v>0.79256096064636949</c:v>
                </c:pt>
                <c:pt idx="12133">
                  <c:v>0</c:v>
                </c:pt>
                <c:pt idx="12134">
                  <c:v>0.8716099652738194</c:v>
                </c:pt>
                <c:pt idx="12135">
                  <c:v>0.75276633101748303</c:v>
                </c:pt>
                <c:pt idx="12136">
                  <c:v>0</c:v>
                </c:pt>
                <c:pt idx="12137">
                  <c:v>0.77252843750466127</c:v>
                </c:pt>
                <c:pt idx="12138">
                  <c:v>0</c:v>
                </c:pt>
                <c:pt idx="12139">
                  <c:v>0.11494996527471812</c:v>
                </c:pt>
                <c:pt idx="12140">
                  <c:v>0</c:v>
                </c:pt>
                <c:pt idx="12141">
                  <c:v>0</c:v>
                </c:pt>
                <c:pt idx="12142">
                  <c:v>8.4040393514442258E-2</c:v>
                </c:pt>
                <c:pt idx="12143">
                  <c:v>0</c:v>
                </c:pt>
                <c:pt idx="12144">
                  <c:v>0</c:v>
                </c:pt>
                <c:pt idx="12145">
                  <c:v>0</c:v>
                </c:pt>
                <c:pt idx="12146">
                  <c:v>0.1235363541636616</c:v>
                </c:pt>
                <c:pt idx="12147">
                  <c:v>0</c:v>
                </c:pt>
                <c:pt idx="12148">
                  <c:v>0</c:v>
                </c:pt>
                <c:pt idx="12149">
                  <c:v>0</c:v>
                </c:pt>
                <c:pt idx="12150">
                  <c:v>0</c:v>
                </c:pt>
                <c:pt idx="12151">
                  <c:v>0</c:v>
                </c:pt>
                <c:pt idx="12152">
                  <c:v>0</c:v>
                </c:pt>
                <c:pt idx="12153">
                  <c:v>0</c:v>
                </c:pt>
                <c:pt idx="12154">
                  <c:v>0</c:v>
                </c:pt>
                <c:pt idx="12155">
                  <c:v>0</c:v>
                </c:pt>
                <c:pt idx="12156">
                  <c:v>0</c:v>
                </c:pt>
                <c:pt idx="12157">
                  <c:v>0</c:v>
                </c:pt>
                <c:pt idx="12158">
                  <c:v>9.4229895839816891E-2</c:v>
                </c:pt>
                <c:pt idx="12159">
                  <c:v>0</c:v>
                </c:pt>
                <c:pt idx="12160">
                  <c:v>0</c:v>
                </c:pt>
                <c:pt idx="12161">
                  <c:v>0.10453253472223878</c:v>
                </c:pt>
                <c:pt idx="12162">
                  <c:v>0</c:v>
                </c:pt>
                <c:pt idx="12163">
                  <c:v>0.13995280092785833</c:v>
                </c:pt>
                <c:pt idx="12164">
                  <c:v>0.18370486110507045</c:v>
                </c:pt>
                <c:pt idx="12165">
                  <c:v>0.18117325232014991</c:v>
                </c:pt>
                <c:pt idx="12166">
                  <c:v>0</c:v>
                </c:pt>
                <c:pt idx="12167">
                  <c:v>0.47616828703758074</c:v>
                </c:pt>
                <c:pt idx="12168">
                  <c:v>0.56520692129561212</c:v>
                </c:pt>
                <c:pt idx="12169">
                  <c:v>0</c:v>
                </c:pt>
                <c:pt idx="12170">
                  <c:v>0</c:v>
                </c:pt>
                <c:pt idx="12171">
                  <c:v>0</c:v>
                </c:pt>
                <c:pt idx="12172">
                  <c:v>0</c:v>
                </c:pt>
                <c:pt idx="12173">
                  <c:v>0.52829707175988005</c:v>
                </c:pt>
                <c:pt idx="12174">
                  <c:v>0</c:v>
                </c:pt>
                <c:pt idx="12175">
                  <c:v>0.53531555555673549</c:v>
                </c:pt>
                <c:pt idx="12176">
                  <c:v>0.8538195254659513</c:v>
                </c:pt>
                <c:pt idx="12177">
                  <c:v>0</c:v>
                </c:pt>
                <c:pt idx="12178">
                  <c:v>0</c:v>
                </c:pt>
                <c:pt idx="12179">
                  <c:v>0</c:v>
                </c:pt>
                <c:pt idx="12180">
                  <c:v>0</c:v>
                </c:pt>
                <c:pt idx="12181">
                  <c:v>0</c:v>
                </c:pt>
                <c:pt idx="12182">
                  <c:v>0</c:v>
                </c:pt>
                <c:pt idx="12183">
                  <c:v>0</c:v>
                </c:pt>
                <c:pt idx="12184">
                  <c:v>0</c:v>
                </c:pt>
                <c:pt idx="12185">
                  <c:v>0</c:v>
                </c:pt>
                <c:pt idx="12186">
                  <c:v>0</c:v>
                </c:pt>
                <c:pt idx="12187">
                  <c:v>2.0032976388902171</c:v>
                </c:pt>
                <c:pt idx="12188">
                  <c:v>0</c:v>
                </c:pt>
                <c:pt idx="12189">
                  <c:v>0</c:v>
                </c:pt>
                <c:pt idx="12190">
                  <c:v>0</c:v>
                </c:pt>
                <c:pt idx="12191">
                  <c:v>0</c:v>
                </c:pt>
                <c:pt idx="12192">
                  <c:v>0</c:v>
                </c:pt>
                <c:pt idx="12193">
                  <c:v>0</c:v>
                </c:pt>
                <c:pt idx="12194">
                  <c:v>0</c:v>
                </c:pt>
                <c:pt idx="12195">
                  <c:v>0</c:v>
                </c:pt>
                <c:pt idx="12196">
                  <c:v>0</c:v>
                </c:pt>
                <c:pt idx="12197">
                  <c:v>0</c:v>
                </c:pt>
                <c:pt idx="12198">
                  <c:v>0</c:v>
                </c:pt>
                <c:pt idx="12199">
                  <c:v>0</c:v>
                </c:pt>
                <c:pt idx="12200">
                  <c:v>0</c:v>
                </c:pt>
                <c:pt idx="12201">
                  <c:v>0</c:v>
                </c:pt>
                <c:pt idx="12202">
                  <c:v>0</c:v>
                </c:pt>
                <c:pt idx="12203">
                  <c:v>0.80282158564659767</c:v>
                </c:pt>
                <c:pt idx="12204">
                  <c:v>0</c:v>
                </c:pt>
                <c:pt idx="12205">
                  <c:v>0</c:v>
                </c:pt>
                <c:pt idx="12206">
                  <c:v>0.50615072916843928</c:v>
                </c:pt>
                <c:pt idx="12207">
                  <c:v>0</c:v>
                </c:pt>
                <c:pt idx="12208">
                  <c:v>0</c:v>
                </c:pt>
                <c:pt idx="12209">
                  <c:v>0</c:v>
                </c:pt>
                <c:pt idx="12210">
                  <c:v>0</c:v>
                </c:pt>
                <c:pt idx="12211">
                  <c:v>0.24577677083289018</c:v>
                </c:pt>
                <c:pt idx="12212">
                  <c:v>0</c:v>
                </c:pt>
                <c:pt idx="12213">
                  <c:v>0.24289305555430474</c:v>
                </c:pt>
                <c:pt idx="12214">
                  <c:v>0</c:v>
                </c:pt>
                <c:pt idx="12215">
                  <c:v>0</c:v>
                </c:pt>
                <c:pt idx="12216">
                  <c:v>0</c:v>
                </c:pt>
                <c:pt idx="12217">
                  <c:v>0.24302399305452127</c:v>
                </c:pt>
                <c:pt idx="12218">
                  <c:v>0.31422181712696329</c:v>
                </c:pt>
                <c:pt idx="12219">
                  <c:v>0</c:v>
                </c:pt>
                <c:pt idx="12220">
                  <c:v>0</c:v>
                </c:pt>
                <c:pt idx="12221">
                  <c:v>0.14443260416737758</c:v>
                </c:pt>
                <c:pt idx="12222">
                  <c:v>0.14340119213011349</c:v>
                </c:pt>
                <c:pt idx="12223">
                  <c:v>0.14779246527905343</c:v>
                </c:pt>
                <c:pt idx="12224">
                  <c:v>0.12899853009002982</c:v>
                </c:pt>
                <c:pt idx="12225">
                  <c:v>0.10680124999635154</c:v>
                </c:pt>
                <c:pt idx="12226">
                  <c:v>0.59644445602316409</c:v>
                </c:pt>
                <c:pt idx="12227">
                  <c:v>0</c:v>
                </c:pt>
                <c:pt idx="12228">
                  <c:v>8.7940821758820675E-2</c:v>
                </c:pt>
                <c:pt idx="12229">
                  <c:v>0</c:v>
                </c:pt>
                <c:pt idx="12230">
                  <c:v>0.10015888889029156</c:v>
                </c:pt>
                <c:pt idx="12231">
                  <c:v>9.2004027777875308E-2</c:v>
                </c:pt>
                <c:pt idx="12232">
                  <c:v>0.49139824074518401</c:v>
                </c:pt>
                <c:pt idx="12233">
                  <c:v>0.49249618055182509</c:v>
                </c:pt>
                <c:pt idx="12234">
                  <c:v>0</c:v>
                </c:pt>
                <c:pt idx="12235">
                  <c:v>0</c:v>
                </c:pt>
                <c:pt idx="12236">
                  <c:v>0</c:v>
                </c:pt>
                <c:pt idx="12237">
                  <c:v>0.4858670138855814</c:v>
                </c:pt>
                <c:pt idx="12238">
                  <c:v>0</c:v>
                </c:pt>
                <c:pt idx="12239">
                  <c:v>0</c:v>
                </c:pt>
                <c:pt idx="12240">
                  <c:v>0</c:v>
                </c:pt>
                <c:pt idx="12241">
                  <c:v>0</c:v>
                </c:pt>
                <c:pt idx="12242">
                  <c:v>0</c:v>
                </c:pt>
                <c:pt idx="12243">
                  <c:v>0</c:v>
                </c:pt>
                <c:pt idx="12244">
                  <c:v>0</c:v>
                </c:pt>
                <c:pt idx="12245">
                  <c:v>8.703917824459495E-2</c:v>
                </c:pt>
                <c:pt idx="12246">
                  <c:v>0.21047693287255242</c:v>
                </c:pt>
                <c:pt idx="12247">
                  <c:v>0.10351071759214392</c:v>
                </c:pt>
                <c:pt idx="12248">
                  <c:v>0.21541690971935168</c:v>
                </c:pt>
                <c:pt idx="12249">
                  <c:v>0</c:v>
                </c:pt>
                <c:pt idx="12250">
                  <c:v>0.4012194907409139</c:v>
                </c:pt>
                <c:pt idx="12251">
                  <c:v>9.0078587963944301E-2</c:v>
                </c:pt>
                <c:pt idx="12252">
                  <c:v>0.12524805555585772</c:v>
                </c:pt>
                <c:pt idx="12253">
                  <c:v>0.12171310184930917</c:v>
                </c:pt>
                <c:pt idx="12254">
                  <c:v>0</c:v>
                </c:pt>
                <c:pt idx="12255">
                  <c:v>0.16271281249646563</c:v>
                </c:pt>
                <c:pt idx="12256">
                  <c:v>0</c:v>
                </c:pt>
                <c:pt idx="12257">
                  <c:v>0</c:v>
                </c:pt>
                <c:pt idx="12258">
                  <c:v>9.2297488423355389E-2</c:v>
                </c:pt>
                <c:pt idx="12259">
                  <c:v>0.1089475115732057</c:v>
                </c:pt>
                <c:pt idx="12260">
                  <c:v>0.2231691666675033</c:v>
                </c:pt>
                <c:pt idx="12261">
                  <c:v>0.2179222337945248</c:v>
                </c:pt>
                <c:pt idx="12262">
                  <c:v>0</c:v>
                </c:pt>
                <c:pt idx="12263">
                  <c:v>0.34981533564132405</c:v>
                </c:pt>
                <c:pt idx="12264">
                  <c:v>0</c:v>
                </c:pt>
                <c:pt idx="12265">
                  <c:v>0</c:v>
                </c:pt>
                <c:pt idx="12266">
                  <c:v>0</c:v>
                </c:pt>
                <c:pt idx="12267">
                  <c:v>0</c:v>
                </c:pt>
                <c:pt idx="12268">
                  <c:v>0.11186449074011762</c:v>
                </c:pt>
                <c:pt idx="12269">
                  <c:v>9.7238969901809469E-2</c:v>
                </c:pt>
                <c:pt idx="12270">
                  <c:v>0</c:v>
                </c:pt>
                <c:pt idx="12271">
                  <c:v>0</c:v>
                </c:pt>
                <c:pt idx="12272">
                  <c:v>0.10072015046171146</c:v>
                </c:pt>
                <c:pt idx="12273">
                  <c:v>0</c:v>
                </c:pt>
                <c:pt idx="12274">
                  <c:v>0</c:v>
                </c:pt>
                <c:pt idx="12275">
                  <c:v>0.10514333333412651</c:v>
                </c:pt>
                <c:pt idx="12276">
                  <c:v>0</c:v>
                </c:pt>
                <c:pt idx="12277">
                  <c:v>0</c:v>
                </c:pt>
                <c:pt idx="12278">
                  <c:v>0</c:v>
                </c:pt>
                <c:pt idx="12279">
                  <c:v>0</c:v>
                </c:pt>
                <c:pt idx="12280">
                  <c:v>0</c:v>
                </c:pt>
                <c:pt idx="12281">
                  <c:v>8.9968726853840053E-2</c:v>
                </c:pt>
                <c:pt idx="12282">
                  <c:v>0</c:v>
                </c:pt>
                <c:pt idx="12283">
                  <c:v>0</c:v>
                </c:pt>
                <c:pt idx="12284">
                  <c:v>9.6607557868992444E-2</c:v>
                </c:pt>
                <c:pt idx="12285">
                  <c:v>0</c:v>
                </c:pt>
                <c:pt idx="12286">
                  <c:v>0</c:v>
                </c:pt>
                <c:pt idx="12287">
                  <c:v>0</c:v>
                </c:pt>
                <c:pt idx="12288">
                  <c:v>0.11615670138417045</c:v>
                </c:pt>
                <c:pt idx="12289">
                  <c:v>0.25387910880090203</c:v>
                </c:pt>
                <c:pt idx="12290">
                  <c:v>0.18312995370069984</c:v>
                </c:pt>
                <c:pt idx="12291">
                  <c:v>0.20139938657666789</c:v>
                </c:pt>
                <c:pt idx="12292">
                  <c:v>0</c:v>
                </c:pt>
                <c:pt idx="12293">
                  <c:v>0.10510380787309259</c:v>
                </c:pt>
                <c:pt idx="12294">
                  <c:v>0</c:v>
                </c:pt>
                <c:pt idx="12295">
                  <c:v>0.20697851852310123</c:v>
                </c:pt>
                <c:pt idx="12296">
                  <c:v>0.23626879629591713</c:v>
                </c:pt>
                <c:pt idx="12297">
                  <c:v>0.28712004629778676</c:v>
                </c:pt>
                <c:pt idx="12298">
                  <c:v>1.2609299768519122</c:v>
                </c:pt>
                <c:pt idx="12299">
                  <c:v>0</c:v>
                </c:pt>
                <c:pt idx="12300">
                  <c:v>0.15458991898049135</c:v>
                </c:pt>
                <c:pt idx="12301">
                  <c:v>0.23754620370891644</c:v>
                </c:pt>
                <c:pt idx="12302">
                  <c:v>0.18858273147634463</c:v>
                </c:pt>
                <c:pt idx="12303">
                  <c:v>0.18478278935072012</c:v>
                </c:pt>
                <c:pt idx="12304">
                  <c:v>0.14970788194477791</c:v>
                </c:pt>
                <c:pt idx="12305">
                  <c:v>0</c:v>
                </c:pt>
                <c:pt idx="12306">
                  <c:v>0.11108894675271586</c:v>
                </c:pt>
                <c:pt idx="12307">
                  <c:v>0.21041467592294794</c:v>
                </c:pt>
                <c:pt idx="12308">
                  <c:v>0.49898329861025559</c:v>
                </c:pt>
                <c:pt idx="12309">
                  <c:v>0.20673952546349028</c:v>
                </c:pt>
                <c:pt idx="12310">
                  <c:v>0</c:v>
                </c:pt>
                <c:pt idx="12311">
                  <c:v>0</c:v>
                </c:pt>
                <c:pt idx="12312">
                  <c:v>0.12261521990149049</c:v>
                </c:pt>
                <c:pt idx="12313">
                  <c:v>0.11930173611472128</c:v>
                </c:pt>
                <c:pt idx="12314">
                  <c:v>8.7162199073645752E-2</c:v>
                </c:pt>
                <c:pt idx="12315">
                  <c:v>0.14486048611433944</c:v>
                </c:pt>
                <c:pt idx="12316">
                  <c:v>0.13335324074432719</c:v>
                </c:pt>
                <c:pt idx="12317">
                  <c:v>0</c:v>
                </c:pt>
                <c:pt idx="12318">
                  <c:v>0</c:v>
                </c:pt>
                <c:pt idx="12319">
                  <c:v>0</c:v>
                </c:pt>
                <c:pt idx="12320">
                  <c:v>0</c:v>
                </c:pt>
                <c:pt idx="12321">
                  <c:v>0</c:v>
                </c:pt>
                <c:pt idx="12322">
                  <c:v>0</c:v>
                </c:pt>
                <c:pt idx="12323">
                  <c:v>0</c:v>
                </c:pt>
                <c:pt idx="12324">
                  <c:v>0</c:v>
                </c:pt>
                <c:pt idx="12325">
                  <c:v>9.4786261572153307E-2</c:v>
                </c:pt>
                <c:pt idx="12326">
                  <c:v>9.5592627316364087E-2</c:v>
                </c:pt>
                <c:pt idx="12327">
                  <c:v>0.10084706018824363</c:v>
                </c:pt>
                <c:pt idx="12328">
                  <c:v>0</c:v>
                </c:pt>
                <c:pt idx="12329">
                  <c:v>0</c:v>
                </c:pt>
                <c:pt idx="12330">
                  <c:v>0</c:v>
                </c:pt>
                <c:pt idx="12331">
                  <c:v>0</c:v>
                </c:pt>
                <c:pt idx="12332">
                  <c:v>0</c:v>
                </c:pt>
                <c:pt idx="12333">
                  <c:v>0</c:v>
                </c:pt>
                <c:pt idx="12334">
                  <c:v>0</c:v>
                </c:pt>
                <c:pt idx="12335">
                  <c:v>0</c:v>
                </c:pt>
                <c:pt idx="12336">
                  <c:v>7.6546168980712537E-2</c:v>
                </c:pt>
                <c:pt idx="12337">
                  <c:v>8.7028958332666662E-2</c:v>
                </c:pt>
                <c:pt idx="12338">
                  <c:v>8.5423333337530494E-2</c:v>
                </c:pt>
                <c:pt idx="12339">
                  <c:v>0</c:v>
                </c:pt>
                <c:pt idx="12340">
                  <c:v>9.1135069444135297E-2</c:v>
                </c:pt>
                <c:pt idx="12341">
                  <c:v>9.7332187498977873E-2</c:v>
                </c:pt>
                <c:pt idx="12342">
                  <c:v>0</c:v>
                </c:pt>
                <c:pt idx="12343">
                  <c:v>0</c:v>
                </c:pt>
                <c:pt idx="12344">
                  <c:v>0</c:v>
                </c:pt>
                <c:pt idx="12345">
                  <c:v>0</c:v>
                </c:pt>
                <c:pt idx="12346">
                  <c:v>0</c:v>
                </c:pt>
                <c:pt idx="12347">
                  <c:v>0</c:v>
                </c:pt>
                <c:pt idx="12348">
                  <c:v>0</c:v>
                </c:pt>
                <c:pt idx="12349">
                  <c:v>8.3366793987806886E-2</c:v>
                </c:pt>
                <c:pt idx="12350">
                  <c:v>0</c:v>
                </c:pt>
                <c:pt idx="12351">
                  <c:v>0</c:v>
                </c:pt>
                <c:pt idx="12352">
                  <c:v>0</c:v>
                </c:pt>
                <c:pt idx="12353">
                  <c:v>9.6269606481655501E-2</c:v>
                </c:pt>
                <c:pt idx="12354">
                  <c:v>8.3614143521117512E-2</c:v>
                </c:pt>
                <c:pt idx="12355">
                  <c:v>0</c:v>
                </c:pt>
                <c:pt idx="12356">
                  <c:v>0.10150567129312549</c:v>
                </c:pt>
                <c:pt idx="12357">
                  <c:v>0</c:v>
                </c:pt>
                <c:pt idx="12358">
                  <c:v>0</c:v>
                </c:pt>
                <c:pt idx="12359">
                  <c:v>0</c:v>
                </c:pt>
                <c:pt idx="12360">
                  <c:v>0</c:v>
                </c:pt>
                <c:pt idx="12361">
                  <c:v>0</c:v>
                </c:pt>
                <c:pt idx="12362">
                  <c:v>0</c:v>
                </c:pt>
                <c:pt idx="12363">
                  <c:v>9.9970370371011086E-2</c:v>
                </c:pt>
                <c:pt idx="12364">
                  <c:v>0.17489400463091442</c:v>
                </c:pt>
                <c:pt idx="12365">
                  <c:v>0</c:v>
                </c:pt>
                <c:pt idx="12366">
                  <c:v>0</c:v>
                </c:pt>
                <c:pt idx="12367">
                  <c:v>0</c:v>
                </c:pt>
                <c:pt idx="12368">
                  <c:v>0</c:v>
                </c:pt>
                <c:pt idx="12369">
                  <c:v>0</c:v>
                </c:pt>
                <c:pt idx="12370">
                  <c:v>0</c:v>
                </c:pt>
                <c:pt idx="12371">
                  <c:v>0</c:v>
                </c:pt>
                <c:pt idx="12372">
                  <c:v>0</c:v>
                </c:pt>
                <c:pt idx="12373">
                  <c:v>0</c:v>
                </c:pt>
                <c:pt idx="12374">
                  <c:v>0</c:v>
                </c:pt>
                <c:pt idx="12375">
                  <c:v>0</c:v>
                </c:pt>
                <c:pt idx="12376">
                  <c:v>0</c:v>
                </c:pt>
                <c:pt idx="12377">
                  <c:v>0</c:v>
                </c:pt>
                <c:pt idx="12378">
                  <c:v>0</c:v>
                </c:pt>
                <c:pt idx="12379">
                  <c:v>0</c:v>
                </c:pt>
                <c:pt idx="12380">
                  <c:v>0</c:v>
                </c:pt>
                <c:pt idx="12381">
                  <c:v>0</c:v>
                </c:pt>
                <c:pt idx="12382">
                  <c:v>0</c:v>
                </c:pt>
                <c:pt idx="12383">
                  <c:v>0</c:v>
                </c:pt>
                <c:pt idx="12384">
                  <c:v>0</c:v>
                </c:pt>
                <c:pt idx="12385">
                  <c:v>0</c:v>
                </c:pt>
                <c:pt idx="12386">
                  <c:v>0</c:v>
                </c:pt>
                <c:pt idx="12387">
                  <c:v>0</c:v>
                </c:pt>
                <c:pt idx="12388">
                  <c:v>0</c:v>
                </c:pt>
                <c:pt idx="12389">
                  <c:v>0</c:v>
                </c:pt>
                <c:pt idx="12390">
                  <c:v>0</c:v>
                </c:pt>
                <c:pt idx="12391">
                  <c:v>0</c:v>
                </c:pt>
                <c:pt idx="12392">
                  <c:v>0</c:v>
                </c:pt>
                <c:pt idx="12393">
                  <c:v>0.1520125347233261</c:v>
                </c:pt>
                <c:pt idx="12394">
                  <c:v>0</c:v>
                </c:pt>
                <c:pt idx="12395">
                  <c:v>0</c:v>
                </c:pt>
                <c:pt idx="12396">
                  <c:v>0</c:v>
                </c:pt>
                <c:pt idx="12397">
                  <c:v>0</c:v>
                </c:pt>
                <c:pt idx="12398">
                  <c:v>0</c:v>
                </c:pt>
                <c:pt idx="12399">
                  <c:v>0</c:v>
                </c:pt>
                <c:pt idx="12400">
                  <c:v>0</c:v>
                </c:pt>
                <c:pt idx="12401">
                  <c:v>0</c:v>
                </c:pt>
                <c:pt idx="12402">
                  <c:v>0</c:v>
                </c:pt>
                <c:pt idx="12403">
                  <c:v>0</c:v>
                </c:pt>
                <c:pt idx="12404">
                  <c:v>0</c:v>
                </c:pt>
                <c:pt idx="12405">
                  <c:v>0.62985519675567048</c:v>
                </c:pt>
                <c:pt idx="12406">
                  <c:v>0</c:v>
                </c:pt>
                <c:pt idx="12407">
                  <c:v>0</c:v>
                </c:pt>
                <c:pt idx="12408">
                  <c:v>0</c:v>
                </c:pt>
                <c:pt idx="12409">
                  <c:v>0</c:v>
                </c:pt>
                <c:pt idx="12410">
                  <c:v>0.16282648148626322</c:v>
                </c:pt>
                <c:pt idx="12411">
                  <c:v>0.1262038425920764</c:v>
                </c:pt>
                <c:pt idx="12412">
                  <c:v>0.14411708333500428</c:v>
                </c:pt>
                <c:pt idx="12413">
                  <c:v>0</c:v>
                </c:pt>
                <c:pt idx="12414">
                  <c:v>0.17571276620583376</c:v>
                </c:pt>
                <c:pt idx="12415">
                  <c:v>0</c:v>
                </c:pt>
                <c:pt idx="12416">
                  <c:v>0.86520967592514353</c:v>
                </c:pt>
                <c:pt idx="12417">
                  <c:v>0</c:v>
                </c:pt>
                <c:pt idx="12418">
                  <c:v>0.15670928241161164</c:v>
                </c:pt>
                <c:pt idx="12419">
                  <c:v>0.11253896990092471</c:v>
                </c:pt>
                <c:pt idx="12420">
                  <c:v>0</c:v>
                </c:pt>
                <c:pt idx="12421">
                  <c:v>0.13772038195020286</c:v>
                </c:pt>
                <c:pt idx="12422">
                  <c:v>0</c:v>
                </c:pt>
                <c:pt idx="12423">
                  <c:v>0.18500568286981434</c:v>
                </c:pt>
                <c:pt idx="12424">
                  <c:v>0</c:v>
                </c:pt>
                <c:pt idx="12425">
                  <c:v>0.1707781481454731</c:v>
                </c:pt>
                <c:pt idx="12426">
                  <c:v>0.12780300925805932</c:v>
                </c:pt>
                <c:pt idx="12427">
                  <c:v>0.15627954860974569</c:v>
                </c:pt>
                <c:pt idx="12428">
                  <c:v>0</c:v>
                </c:pt>
                <c:pt idx="12429">
                  <c:v>0.12325548611261183</c:v>
                </c:pt>
                <c:pt idx="12430">
                  <c:v>0.13587620370526565</c:v>
                </c:pt>
                <c:pt idx="12431">
                  <c:v>0</c:v>
                </c:pt>
                <c:pt idx="12432">
                  <c:v>0</c:v>
                </c:pt>
                <c:pt idx="12433">
                  <c:v>0</c:v>
                </c:pt>
                <c:pt idx="12434">
                  <c:v>0.12300505786697613</c:v>
                </c:pt>
                <c:pt idx="12435">
                  <c:v>0</c:v>
                </c:pt>
                <c:pt idx="12436">
                  <c:v>0.16942603009374579</c:v>
                </c:pt>
                <c:pt idx="12437">
                  <c:v>0.40403402777155861</c:v>
                </c:pt>
                <c:pt idx="12438">
                  <c:v>0.51261953703942709</c:v>
                </c:pt>
                <c:pt idx="12439">
                  <c:v>0</c:v>
                </c:pt>
                <c:pt idx="12440">
                  <c:v>0</c:v>
                </c:pt>
                <c:pt idx="12441">
                  <c:v>0.52333084490237525</c:v>
                </c:pt>
                <c:pt idx="12442">
                  <c:v>0</c:v>
                </c:pt>
                <c:pt idx="12443">
                  <c:v>0</c:v>
                </c:pt>
                <c:pt idx="12444">
                  <c:v>0.18275891203666106</c:v>
                </c:pt>
                <c:pt idx="12445">
                  <c:v>2.0919156597228721</c:v>
                </c:pt>
                <c:pt idx="12446">
                  <c:v>0.1280546180496458</c:v>
                </c:pt>
                <c:pt idx="12447">
                  <c:v>0.12824935185199138</c:v>
                </c:pt>
                <c:pt idx="12448">
                  <c:v>0.12668833333736984</c:v>
                </c:pt>
                <c:pt idx="12449">
                  <c:v>0.13478313657833496</c:v>
                </c:pt>
                <c:pt idx="12450">
                  <c:v>0.1320278703715303</c:v>
                </c:pt>
                <c:pt idx="12451">
                  <c:v>0.11613313657289837</c:v>
                </c:pt>
                <c:pt idx="12452">
                  <c:v>0.14892428241000744</c:v>
                </c:pt>
                <c:pt idx="12453">
                  <c:v>0</c:v>
                </c:pt>
                <c:pt idx="12454">
                  <c:v>0</c:v>
                </c:pt>
                <c:pt idx="12455">
                  <c:v>0</c:v>
                </c:pt>
                <c:pt idx="12456">
                  <c:v>0</c:v>
                </c:pt>
                <c:pt idx="12457">
                  <c:v>0</c:v>
                </c:pt>
                <c:pt idx="12458">
                  <c:v>0.17966302083368646</c:v>
                </c:pt>
                <c:pt idx="12459">
                  <c:v>0</c:v>
                </c:pt>
                <c:pt idx="12460">
                  <c:v>0</c:v>
                </c:pt>
                <c:pt idx="12461">
                  <c:v>0</c:v>
                </c:pt>
                <c:pt idx="12462">
                  <c:v>0.20103881943941815</c:v>
                </c:pt>
                <c:pt idx="12463">
                  <c:v>0</c:v>
                </c:pt>
                <c:pt idx="12464">
                  <c:v>0</c:v>
                </c:pt>
                <c:pt idx="12465">
                  <c:v>0</c:v>
                </c:pt>
                <c:pt idx="12466">
                  <c:v>0</c:v>
                </c:pt>
                <c:pt idx="12467">
                  <c:v>0.79296392360993195</c:v>
                </c:pt>
                <c:pt idx="12468">
                  <c:v>0.60487944444321329</c:v>
                </c:pt>
                <c:pt idx="12469">
                  <c:v>0</c:v>
                </c:pt>
                <c:pt idx="12470">
                  <c:v>0.13211063657217892</c:v>
                </c:pt>
                <c:pt idx="12471">
                  <c:v>0.11157325231761206</c:v>
                </c:pt>
                <c:pt idx="12472">
                  <c:v>0</c:v>
                </c:pt>
                <c:pt idx="12473">
                  <c:v>0.17915734953567153</c:v>
                </c:pt>
                <c:pt idx="12474">
                  <c:v>0</c:v>
                </c:pt>
                <c:pt idx="12475">
                  <c:v>0.20478802083380288</c:v>
                </c:pt>
                <c:pt idx="12476">
                  <c:v>0</c:v>
                </c:pt>
                <c:pt idx="12477">
                  <c:v>0</c:v>
                </c:pt>
                <c:pt idx="12478">
                  <c:v>0</c:v>
                </c:pt>
                <c:pt idx="12479">
                  <c:v>0</c:v>
                </c:pt>
                <c:pt idx="12480">
                  <c:v>0</c:v>
                </c:pt>
                <c:pt idx="12481">
                  <c:v>0.16003436342725763</c:v>
                </c:pt>
                <c:pt idx="12482">
                  <c:v>0</c:v>
                </c:pt>
                <c:pt idx="12483">
                  <c:v>0</c:v>
                </c:pt>
                <c:pt idx="12484">
                  <c:v>0</c:v>
                </c:pt>
                <c:pt idx="12485">
                  <c:v>0</c:v>
                </c:pt>
                <c:pt idx="12486">
                  <c:v>0</c:v>
                </c:pt>
                <c:pt idx="12487">
                  <c:v>0.19433817129174713</c:v>
                </c:pt>
                <c:pt idx="12488">
                  <c:v>0.16862480323470663</c:v>
                </c:pt>
                <c:pt idx="12489">
                  <c:v>0</c:v>
                </c:pt>
                <c:pt idx="12490">
                  <c:v>0</c:v>
                </c:pt>
                <c:pt idx="12491">
                  <c:v>0</c:v>
                </c:pt>
                <c:pt idx="12492">
                  <c:v>0</c:v>
                </c:pt>
                <c:pt idx="12493">
                  <c:v>0</c:v>
                </c:pt>
                <c:pt idx="12494">
                  <c:v>0</c:v>
                </c:pt>
                <c:pt idx="12495">
                  <c:v>0</c:v>
                </c:pt>
                <c:pt idx="12496">
                  <c:v>0</c:v>
                </c:pt>
                <c:pt idx="12497">
                  <c:v>0</c:v>
                </c:pt>
                <c:pt idx="12498">
                  <c:v>0</c:v>
                </c:pt>
                <c:pt idx="12499">
                  <c:v>0</c:v>
                </c:pt>
                <c:pt idx="12500">
                  <c:v>0</c:v>
                </c:pt>
                <c:pt idx="12501">
                  <c:v>0.12814358795731096</c:v>
                </c:pt>
                <c:pt idx="12502">
                  <c:v>0</c:v>
                </c:pt>
                <c:pt idx="12503">
                  <c:v>0</c:v>
                </c:pt>
                <c:pt idx="12504">
                  <c:v>0.15330254629225237</c:v>
                </c:pt>
                <c:pt idx="12505">
                  <c:v>3.1551192128972616E-2</c:v>
                </c:pt>
                <c:pt idx="12506">
                  <c:v>0</c:v>
                </c:pt>
                <c:pt idx="12507">
                  <c:v>0.14224083333101589</c:v>
                </c:pt>
                <c:pt idx="12508">
                  <c:v>0</c:v>
                </c:pt>
                <c:pt idx="12509">
                  <c:v>0</c:v>
                </c:pt>
                <c:pt idx="12510">
                  <c:v>2.6408738427562639E-2</c:v>
                </c:pt>
                <c:pt idx="12511">
                  <c:v>3.3519560180138797E-2</c:v>
                </c:pt>
                <c:pt idx="12512">
                  <c:v>0</c:v>
                </c:pt>
                <c:pt idx="12513">
                  <c:v>3.0255752310040407E-2</c:v>
                </c:pt>
                <c:pt idx="12514">
                  <c:v>0</c:v>
                </c:pt>
                <c:pt idx="12515">
                  <c:v>0</c:v>
                </c:pt>
                <c:pt idx="12516">
                  <c:v>0.6416364814795088</c:v>
                </c:pt>
                <c:pt idx="12517">
                  <c:v>0.66449251156882383</c:v>
                </c:pt>
                <c:pt idx="12518">
                  <c:v>2.2564027778571472E-2</c:v>
                </c:pt>
                <c:pt idx="12519">
                  <c:v>8.9586458343546838E-3</c:v>
                </c:pt>
                <c:pt idx="12520">
                  <c:v>0</c:v>
                </c:pt>
                <c:pt idx="12521">
                  <c:v>0</c:v>
                </c:pt>
                <c:pt idx="12522">
                  <c:v>0</c:v>
                </c:pt>
                <c:pt idx="12523">
                  <c:v>0</c:v>
                </c:pt>
                <c:pt idx="12524">
                  <c:v>0</c:v>
                </c:pt>
                <c:pt idx="12525">
                  <c:v>0</c:v>
                </c:pt>
                <c:pt idx="12526">
                  <c:v>0</c:v>
                </c:pt>
                <c:pt idx="12527">
                  <c:v>0.13207043980946764</c:v>
                </c:pt>
                <c:pt idx="12528">
                  <c:v>0.11391572916181758</c:v>
                </c:pt>
                <c:pt idx="12529">
                  <c:v>0</c:v>
                </c:pt>
                <c:pt idx="12530">
                  <c:v>1.0790025000023888</c:v>
                </c:pt>
                <c:pt idx="12531">
                  <c:v>0</c:v>
                </c:pt>
                <c:pt idx="12532">
                  <c:v>0</c:v>
                </c:pt>
                <c:pt idx="12533">
                  <c:v>0</c:v>
                </c:pt>
                <c:pt idx="12534">
                  <c:v>0</c:v>
                </c:pt>
                <c:pt idx="12535">
                  <c:v>0</c:v>
                </c:pt>
                <c:pt idx="12536">
                  <c:v>0</c:v>
                </c:pt>
                <c:pt idx="12537">
                  <c:v>0</c:v>
                </c:pt>
                <c:pt idx="12538">
                  <c:v>0.15676461805560393</c:v>
                </c:pt>
                <c:pt idx="12539">
                  <c:v>0</c:v>
                </c:pt>
                <c:pt idx="12540">
                  <c:v>0</c:v>
                </c:pt>
                <c:pt idx="12541">
                  <c:v>0.13746896990778623</c:v>
                </c:pt>
                <c:pt idx="12542">
                  <c:v>0</c:v>
                </c:pt>
                <c:pt idx="12543">
                  <c:v>0</c:v>
                </c:pt>
                <c:pt idx="12544">
                  <c:v>0.18794620370317716</c:v>
                </c:pt>
                <c:pt idx="12545">
                  <c:v>0</c:v>
                </c:pt>
                <c:pt idx="12546">
                  <c:v>0</c:v>
                </c:pt>
                <c:pt idx="12547">
                  <c:v>0.15598709490586771</c:v>
                </c:pt>
                <c:pt idx="12548">
                  <c:v>0</c:v>
                </c:pt>
                <c:pt idx="12549">
                  <c:v>0</c:v>
                </c:pt>
                <c:pt idx="12550">
                  <c:v>0</c:v>
                </c:pt>
                <c:pt idx="12551">
                  <c:v>0.14224842593102949</c:v>
                </c:pt>
                <c:pt idx="12552">
                  <c:v>0</c:v>
                </c:pt>
                <c:pt idx="12553">
                  <c:v>0.17527467592299217</c:v>
                </c:pt>
                <c:pt idx="12554">
                  <c:v>0</c:v>
                </c:pt>
                <c:pt idx="12555">
                  <c:v>0.14109686342999339</c:v>
                </c:pt>
                <c:pt idx="12556">
                  <c:v>0</c:v>
                </c:pt>
                <c:pt idx="12557">
                  <c:v>0.17936204860598082</c:v>
                </c:pt>
                <c:pt idx="12558">
                  <c:v>0</c:v>
                </c:pt>
                <c:pt idx="12559">
                  <c:v>0.4694386805567774</c:v>
                </c:pt>
                <c:pt idx="12560">
                  <c:v>0.17939407407538965</c:v>
                </c:pt>
                <c:pt idx="12561">
                  <c:v>0.18246474536863388</c:v>
                </c:pt>
                <c:pt idx="12562">
                  <c:v>0</c:v>
                </c:pt>
                <c:pt idx="12563">
                  <c:v>0.16656846064870479</c:v>
                </c:pt>
                <c:pt idx="12564">
                  <c:v>0.28606179398047971</c:v>
                </c:pt>
                <c:pt idx="12565">
                  <c:v>0.17988306713232305</c:v>
                </c:pt>
                <c:pt idx="12566">
                  <c:v>0.14336439814360347</c:v>
                </c:pt>
                <c:pt idx="12567">
                  <c:v>0</c:v>
                </c:pt>
                <c:pt idx="12568">
                  <c:v>0</c:v>
                </c:pt>
                <c:pt idx="12569">
                  <c:v>0</c:v>
                </c:pt>
                <c:pt idx="12570">
                  <c:v>0</c:v>
                </c:pt>
                <c:pt idx="12571">
                  <c:v>0.33657523147849133</c:v>
                </c:pt>
                <c:pt idx="12572">
                  <c:v>0</c:v>
                </c:pt>
                <c:pt idx="12573">
                  <c:v>0.13219104166637408</c:v>
                </c:pt>
                <c:pt idx="12574">
                  <c:v>0</c:v>
                </c:pt>
                <c:pt idx="12575">
                  <c:v>0.14283447917114245</c:v>
                </c:pt>
                <c:pt idx="12576">
                  <c:v>0.13687118055531755</c:v>
                </c:pt>
                <c:pt idx="12577">
                  <c:v>0.18526386574376374</c:v>
                </c:pt>
                <c:pt idx="12578">
                  <c:v>0.1284800462963176</c:v>
                </c:pt>
                <c:pt idx="12579">
                  <c:v>0</c:v>
                </c:pt>
                <c:pt idx="12580">
                  <c:v>0.13302671296696644</c:v>
                </c:pt>
                <c:pt idx="12581">
                  <c:v>0.18131843749870313</c:v>
                </c:pt>
                <c:pt idx="12582">
                  <c:v>0.18070177083427552</c:v>
                </c:pt>
                <c:pt idx="12583">
                  <c:v>0</c:v>
                </c:pt>
                <c:pt idx="12584">
                  <c:v>0.19323103009082843</c:v>
                </c:pt>
                <c:pt idx="12585">
                  <c:v>0.15622533565328922</c:v>
                </c:pt>
                <c:pt idx="12586">
                  <c:v>0.96840868055733154</c:v>
                </c:pt>
                <c:pt idx="12587">
                  <c:v>0</c:v>
                </c:pt>
                <c:pt idx="12588">
                  <c:v>0</c:v>
                </c:pt>
                <c:pt idx="12589">
                  <c:v>0</c:v>
                </c:pt>
                <c:pt idx="12590">
                  <c:v>0</c:v>
                </c:pt>
                <c:pt idx="12591">
                  <c:v>0</c:v>
                </c:pt>
                <c:pt idx="12592">
                  <c:v>0</c:v>
                </c:pt>
                <c:pt idx="12593">
                  <c:v>0</c:v>
                </c:pt>
                <c:pt idx="12594">
                  <c:v>0</c:v>
                </c:pt>
                <c:pt idx="12595">
                  <c:v>0</c:v>
                </c:pt>
                <c:pt idx="12596">
                  <c:v>0.150512685184367</c:v>
                </c:pt>
                <c:pt idx="12597">
                  <c:v>0</c:v>
                </c:pt>
                <c:pt idx="12598">
                  <c:v>0</c:v>
                </c:pt>
                <c:pt idx="12599">
                  <c:v>0</c:v>
                </c:pt>
                <c:pt idx="12600">
                  <c:v>0</c:v>
                </c:pt>
                <c:pt idx="12601">
                  <c:v>0.17359078703157138</c:v>
                </c:pt>
                <c:pt idx="12602">
                  <c:v>0</c:v>
                </c:pt>
                <c:pt idx="12603">
                  <c:v>0</c:v>
                </c:pt>
                <c:pt idx="12604">
                  <c:v>0.11990768518444384</c:v>
                </c:pt>
                <c:pt idx="12605">
                  <c:v>0.15911572916957084</c:v>
                </c:pt>
                <c:pt idx="12606">
                  <c:v>0</c:v>
                </c:pt>
                <c:pt idx="12607">
                  <c:v>0</c:v>
                </c:pt>
                <c:pt idx="12608">
                  <c:v>0.17678368055203464</c:v>
                </c:pt>
                <c:pt idx="12609">
                  <c:v>0.16068481481488561</c:v>
                </c:pt>
                <c:pt idx="12610">
                  <c:v>0.16077653935644776</c:v>
                </c:pt>
                <c:pt idx="12611">
                  <c:v>0.16610657407727558</c:v>
                </c:pt>
                <c:pt idx="12612">
                  <c:v>0</c:v>
                </c:pt>
                <c:pt idx="12613">
                  <c:v>0.51721365741104819</c:v>
                </c:pt>
                <c:pt idx="12614">
                  <c:v>0</c:v>
                </c:pt>
                <c:pt idx="12615">
                  <c:v>0.15462466434837552</c:v>
                </c:pt>
                <c:pt idx="12616">
                  <c:v>0.12733934028074145</c:v>
                </c:pt>
                <c:pt idx="12617">
                  <c:v>0.15223403934942326</c:v>
                </c:pt>
                <c:pt idx="12618">
                  <c:v>0</c:v>
                </c:pt>
                <c:pt idx="12619">
                  <c:v>0.13978315972053679</c:v>
                </c:pt>
                <c:pt idx="12620">
                  <c:v>0</c:v>
                </c:pt>
                <c:pt idx="12621">
                  <c:v>0.15287543981685303</c:v>
                </c:pt>
                <c:pt idx="12622">
                  <c:v>0.14742883102007909</c:v>
                </c:pt>
                <c:pt idx="12623">
                  <c:v>0</c:v>
                </c:pt>
                <c:pt idx="12624">
                  <c:v>0</c:v>
                </c:pt>
                <c:pt idx="12625">
                  <c:v>0</c:v>
                </c:pt>
                <c:pt idx="12626">
                  <c:v>0.14859876157424878</c:v>
                </c:pt>
                <c:pt idx="12627">
                  <c:v>0</c:v>
                </c:pt>
                <c:pt idx="12628">
                  <c:v>0.11407170139136724</c:v>
                </c:pt>
                <c:pt idx="12629">
                  <c:v>0.15934059027495096</c:v>
                </c:pt>
                <c:pt idx="12630">
                  <c:v>0.17363915509486105</c:v>
                </c:pt>
                <c:pt idx="12631">
                  <c:v>0</c:v>
                </c:pt>
                <c:pt idx="12632">
                  <c:v>0.32040697916818317</c:v>
                </c:pt>
                <c:pt idx="12633">
                  <c:v>0.20610376157128485</c:v>
                </c:pt>
                <c:pt idx="12634">
                  <c:v>0</c:v>
                </c:pt>
                <c:pt idx="12635">
                  <c:v>0</c:v>
                </c:pt>
                <c:pt idx="12636">
                  <c:v>0.24565245370467892</c:v>
                </c:pt>
                <c:pt idx="12637">
                  <c:v>0</c:v>
                </c:pt>
                <c:pt idx="12638">
                  <c:v>0</c:v>
                </c:pt>
                <c:pt idx="12639">
                  <c:v>0</c:v>
                </c:pt>
                <c:pt idx="12640">
                  <c:v>0</c:v>
                </c:pt>
                <c:pt idx="12641">
                  <c:v>0</c:v>
                </c:pt>
                <c:pt idx="12642">
                  <c:v>0.96419015045830747</c:v>
                </c:pt>
                <c:pt idx="12643">
                  <c:v>0</c:v>
                </c:pt>
                <c:pt idx="12644">
                  <c:v>0.15138293981726747</c:v>
                </c:pt>
                <c:pt idx="12645">
                  <c:v>0.17395373842737172</c:v>
                </c:pt>
                <c:pt idx="12646">
                  <c:v>0.15745119213534053</c:v>
                </c:pt>
                <c:pt idx="12647">
                  <c:v>0.15997814814909361</c:v>
                </c:pt>
                <c:pt idx="12648">
                  <c:v>0</c:v>
                </c:pt>
                <c:pt idx="12649">
                  <c:v>2.2043809953684104</c:v>
                </c:pt>
                <c:pt idx="12650">
                  <c:v>0.13241615740844281</c:v>
                </c:pt>
                <c:pt idx="12651">
                  <c:v>0</c:v>
                </c:pt>
                <c:pt idx="12652">
                  <c:v>0</c:v>
                </c:pt>
                <c:pt idx="12653">
                  <c:v>0</c:v>
                </c:pt>
                <c:pt idx="12654">
                  <c:v>0</c:v>
                </c:pt>
                <c:pt idx="12655">
                  <c:v>0</c:v>
                </c:pt>
                <c:pt idx="12656">
                  <c:v>0</c:v>
                </c:pt>
                <c:pt idx="12657">
                  <c:v>0</c:v>
                </c:pt>
                <c:pt idx="12658">
                  <c:v>0</c:v>
                </c:pt>
                <c:pt idx="12659">
                  <c:v>0</c:v>
                </c:pt>
                <c:pt idx="12660">
                  <c:v>0</c:v>
                </c:pt>
                <c:pt idx="12661">
                  <c:v>0.15819706018373836</c:v>
                </c:pt>
                <c:pt idx="12662">
                  <c:v>0.12977798611245817</c:v>
                </c:pt>
                <c:pt idx="12663">
                  <c:v>0.15093679397978121</c:v>
                </c:pt>
                <c:pt idx="12664">
                  <c:v>0.14550753472576616</c:v>
                </c:pt>
                <c:pt idx="12665">
                  <c:v>0.16007481481938157</c:v>
                </c:pt>
                <c:pt idx="12666">
                  <c:v>0.14879984953586245</c:v>
                </c:pt>
                <c:pt idx="12667">
                  <c:v>0.14078151620196877</c:v>
                </c:pt>
                <c:pt idx="12668">
                  <c:v>0.15630723379581468</c:v>
                </c:pt>
                <c:pt idx="12669">
                  <c:v>0</c:v>
                </c:pt>
                <c:pt idx="12670">
                  <c:v>0</c:v>
                </c:pt>
                <c:pt idx="12671">
                  <c:v>0</c:v>
                </c:pt>
                <c:pt idx="12672">
                  <c:v>0.19238922453223495</c:v>
                </c:pt>
                <c:pt idx="12673">
                  <c:v>0</c:v>
                </c:pt>
                <c:pt idx="12674">
                  <c:v>0</c:v>
                </c:pt>
                <c:pt idx="12675">
                  <c:v>0.18354446759622078</c:v>
                </c:pt>
                <c:pt idx="12676">
                  <c:v>0</c:v>
                </c:pt>
                <c:pt idx="12677">
                  <c:v>0</c:v>
                </c:pt>
                <c:pt idx="12678">
                  <c:v>0</c:v>
                </c:pt>
                <c:pt idx="12679">
                  <c:v>0.28121258101600688</c:v>
                </c:pt>
                <c:pt idx="12680">
                  <c:v>0.28037229166511679</c:v>
                </c:pt>
                <c:pt idx="12681">
                  <c:v>0</c:v>
                </c:pt>
                <c:pt idx="12682">
                  <c:v>0</c:v>
                </c:pt>
                <c:pt idx="12683">
                  <c:v>0</c:v>
                </c:pt>
                <c:pt idx="12684">
                  <c:v>0</c:v>
                </c:pt>
                <c:pt idx="12685">
                  <c:v>0</c:v>
                </c:pt>
                <c:pt idx="12686">
                  <c:v>0</c:v>
                </c:pt>
                <c:pt idx="12687">
                  <c:v>0</c:v>
                </c:pt>
                <c:pt idx="12688">
                  <c:v>0.12196837962983409</c:v>
                </c:pt>
                <c:pt idx="12689">
                  <c:v>0.15090770833194256</c:v>
                </c:pt>
                <c:pt idx="12690">
                  <c:v>1.1571904745360371</c:v>
                </c:pt>
                <c:pt idx="12691">
                  <c:v>1.1269875925936503</c:v>
                </c:pt>
                <c:pt idx="12692">
                  <c:v>0.15089535879087634</c:v>
                </c:pt>
                <c:pt idx="12693">
                  <c:v>0</c:v>
                </c:pt>
                <c:pt idx="12694">
                  <c:v>0.15994782407506136</c:v>
                </c:pt>
                <c:pt idx="12695">
                  <c:v>0</c:v>
                </c:pt>
                <c:pt idx="12696">
                  <c:v>0</c:v>
                </c:pt>
                <c:pt idx="12697">
                  <c:v>0</c:v>
                </c:pt>
                <c:pt idx="12698">
                  <c:v>0</c:v>
                </c:pt>
                <c:pt idx="12699">
                  <c:v>0</c:v>
                </c:pt>
                <c:pt idx="12700">
                  <c:v>0</c:v>
                </c:pt>
                <c:pt idx="12701">
                  <c:v>0</c:v>
                </c:pt>
                <c:pt idx="12702">
                  <c:v>0</c:v>
                </c:pt>
                <c:pt idx="12703">
                  <c:v>0</c:v>
                </c:pt>
                <c:pt idx="12704">
                  <c:v>0</c:v>
                </c:pt>
                <c:pt idx="12705">
                  <c:v>0.16072449073544703</c:v>
                </c:pt>
                <c:pt idx="12706">
                  <c:v>0.13120340277237119</c:v>
                </c:pt>
                <c:pt idx="12707">
                  <c:v>0</c:v>
                </c:pt>
                <c:pt idx="12708">
                  <c:v>1.0951465162070235</c:v>
                </c:pt>
                <c:pt idx="12709">
                  <c:v>0</c:v>
                </c:pt>
                <c:pt idx="12710">
                  <c:v>0</c:v>
                </c:pt>
                <c:pt idx="12711">
                  <c:v>0.16737156250019325</c:v>
                </c:pt>
                <c:pt idx="12712">
                  <c:v>0.17924953703186475</c:v>
                </c:pt>
                <c:pt idx="12713">
                  <c:v>0.16366452546208166</c:v>
                </c:pt>
                <c:pt idx="12714">
                  <c:v>0</c:v>
                </c:pt>
                <c:pt idx="12715">
                  <c:v>0</c:v>
                </c:pt>
                <c:pt idx="12716">
                  <c:v>0</c:v>
                </c:pt>
                <c:pt idx="12717">
                  <c:v>0</c:v>
                </c:pt>
                <c:pt idx="12718">
                  <c:v>0</c:v>
                </c:pt>
                <c:pt idx="12719">
                  <c:v>0.13629391203721752</c:v>
                </c:pt>
                <c:pt idx="12720">
                  <c:v>0</c:v>
                </c:pt>
                <c:pt idx="12721">
                  <c:v>0</c:v>
                </c:pt>
                <c:pt idx="12722">
                  <c:v>0</c:v>
                </c:pt>
                <c:pt idx="12723">
                  <c:v>0.17515128472587094</c:v>
                </c:pt>
                <c:pt idx="12724">
                  <c:v>0.14483839120657649</c:v>
                </c:pt>
                <c:pt idx="12725">
                  <c:v>0</c:v>
                </c:pt>
                <c:pt idx="12726">
                  <c:v>0.2784708796243649</c:v>
                </c:pt>
                <c:pt idx="12727">
                  <c:v>0</c:v>
                </c:pt>
                <c:pt idx="12728">
                  <c:v>0</c:v>
                </c:pt>
                <c:pt idx="12729">
                  <c:v>0</c:v>
                </c:pt>
                <c:pt idx="12730">
                  <c:v>0</c:v>
                </c:pt>
                <c:pt idx="12731">
                  <c:v>0</c:v>
                </c:pt>
                <c:pt idx="12732">
                  <c:v>0</c:v>
                </c:pt>
                <c:pt idx="12733">
                  <c:v>0.87179241897683823</c:v>
                </c:pt>
                <c:pt idx="12734">
                  <c:v>0</c:v>
                </c:pt>
                <c:pt idx="12735">
                  <c:v>0</c:v>
                </c:pt>
                <c:pt idx="12736">
                  <c:v>0</c:v>
                </c:pt>
                <c:pt idx="12737">
                  <c:v>0</c:v>
                </c:pt>
                <c:pt idx="12738">
                  <c:v>0</c:v>
                </c:pt>
                <c:pt idx="12739">
                  <c:v>0</c:v>
                </c:pt>
                <c:pt idx="12740">
                  <c:v>0</c:v>
                </c:pt>
                <c:pt idx="12741">
                  <c:v>0</c:v>
                </c:pt>
                <c:pt idx="12742">
                  <c:v>0</c:v>
                </c:pt>
                <c:pt idx="12743">
                  <c:v>0</c:v>
                </c:pt>
                <c:pt idx="12744">
                  <c:v>0</c:v>
                </c:pt>
                <c:pt idx="12745">
                  <c:v>0</c:v>
                </c:pt>
                <c:pt idx="12746">
                  <c:v>0</c:v>
                </c:pt>
                <c:pt idx="12747">
                  <c:v>0</c:v>
                </c:pt>
                <c:pt idx="12748">
                  <c:v>0</c:v>
                </c:pt>
                <c:pt idx="12749">
                  <c:v>0</c:v>
                </c:pt>
                <c:pt idx="12750">
                  <c:v>0</c:v>
                </c:pt>
                <c:pt idx="12751">
                  <c:v>1.2943406712947763</c:v>
                </c:pt>
                <c:pt idx="12752">
                  <c:v>0</c:v>
                </c:pt>
                <c:pt idx="12753">
                  <c:v>0</c:v>
                </c:pt>
                <c:pt idx="12754">
                  <c:v>0</c:v>
                </c:pt>
                <c:pt idx="12755">
                  <c:v>0</c:v>
                </c:pt>
                <c:pt idx="12756">
                  <c:v>0</c:v>
                </c:pt>
                <c:pt idx="12757">
                  <c:v>0</c:v>
                </c:pt>
                <c:pt idx="12758">
                  <c:v>0.15874854166759178</c:v>
                </c:pt>
                <c:pt idx="12759">
                  <c:v>0</c:v>
                </c:pt>
                <c:pt idx="12760">
                  <c:v>0</c:v>
                </c:pt>
                <c:pt idx="12761">
                  <c:v>0</c:v>
                </c:pt>
                <c:pt idx="12762">
                  <c:v>0</c:v>
                </c:pt>
                <c:pt idx="12763">
                  <c:v>0</c:v>
                </c:pt>
                <c:pt idx="12764">
                  <c:v>0</c:v>
                </c:pt>
                <c:pt idx="12765">
                  <c:v>0</c:v>
                </c:pt>
                <c:pt idx="12766">
                  <c:v>0</c:v>
                </c:pt>
                <c:pt idx="12767">
                  <c:v>0</c:v>
                </c:pt>
                <c:pt idx="12768">
                  <c:v>0</c:v>
                </c:pt>
                <c:pt idx="12769">
                  <c:v>0</c:v>
                </c:pt>
                <c:pt idx="12770">
                  <c:v>0</c:v>
                </c:pt>
                <c:pt idx="12771">
                  <c:v>0</c:v>
                </c:pt>
                <c:pt idx="12772">
                  <c:v>0</c:v>
                </c:pt>
                <c:pt idx="12773">
                  <c:v>0</c:v>
                </c:pt>
                <c:pt idx="12774">
                  <c:v>0</c:v>
                </c:pt>
                <c:pt idx="12775">
                  <c:v>0</c:v>
                </c:pt>
                <c:pt idx="12776">
                  <c:v>0</c:v>
                </c:pt>
                <c:pt idx="12777">
                  <c:v>0</c:v>
                </c:pt>
                <c:pt idx="12778">
                  <c:v>0</c:v>
                </c:pt>
                <c:pt idx="12779">
                  <c:v>0</c:v>
                </c:pt>
                <c:pt idx="12780">
                  <c:v>0.18344063657423249</c:v>
                </c:pt>
                <c:pt idx="12781">
                  <c:v>0.17438209490501322</c:v>
                </c:pt>
                <c:pt idx="12782">
                  <c:v>0.28640130787243834</c:v>
                </c:pt>
                <c:pt idx="12783">
                  <c:v>0.58613378472364275</c:v>
                </c:pt>
                <c:pt idx="12784">
                  <c:v>0</c:v>
                </c:pt>
                <c:pt idx="12785">
                  <c:v>0</c:v>
                </c:pt>
                <c:pt idx="12786">
                  <c:v>0</c:v>
                </c:pt>
                <c:pt idx="12787">
                  <c:v>0</c:v>
                </c:pt>
                <c:pt idx="12788">
                  <c:v>0</c:v>
                </c:pt>
                <c:pt idx="12789">
                  <c:v>0</c:v>
                </c:pt>
                <c:pt idx="12790">
                  <c:v>0.31560875000286615</c:v>
                </c:pt>
                <c:pt idx="12791">
                  <c:v>0</c:v>
                </c:pt>
                <c:pt idx="12792">
                  <c:v>0</c:v>
                </c:pt>
                <c:pt idx="12793">
                  <c:v>0</c:v>
                </c:pt>
                <c:pt idx="12794">
                  <c:v>0</c:v>
                </c:pt>
                <c:pt idx="12795">
                  <c:v>0</c:v>
                </c:pt>
                <c:pt idx="12796">
                  <c:v>0</c:v>
                </c:pt>
                <c:pt idx="12797">
                  <c:v>0</c:v>
                </c:pt>
                <c:pt idx="12798">
                  <c:v>0.29744741898321081</c:v>
                </c:pt>
                <c:pt idx="12799">
                  <c:v>0</c:v>
                </c:pt>
                <c:pt idx="12800">
                  <c:v>0</c:v>
                </c:pt>
                <c:pt idx="12801">
                  <c:v>0</c:v>
                </c:pt>
                <c:pt idx="12802">
                  <c:v>0.13656356481806142</c:v>
                </c:pt>
                <c:pt idx="12803">
                  <c:v>0</c:v>
                </c:pt>
                <c:pt idx="12804">
                  <c:v>0</c:v>
                </c:pt>
                <c:pt idx="12805">
                  <c:v>0</c:v>
                </c:pt>
                <c:pt idx="12806">
                  <c:v>0</c:v>
                </c:pt>
                <c:pt idx="12807">
                  <c:v>0</c:v>
                </c:pt>
                <c:pt idx="12808">
                  <c:v>0</c:v>
                </c:pt>
                <c:pt idx="12809">
                  <c:v>0</c:v>
                </c:pt>
                <c:pt idx="12810">
                  <c:v>0</c:v>
                </c:pt>
                <c:pt idx="12811">
                  <c:v>0</c:v>
                </c:pt>
                <c:pt idx="12812">
                  <c:v>0</c:v>
                </c:pt>
                <c:pt idx="12813">
                  <c:v>0.18222983796295011</c:v>
                </c:pt>
                <c:pt idx="12814">
                  <c:v>0</c:v>
                </c:pt>
                <c:pt idx="12815">
                  <c:v>0</c:v>
                </c:pt>
                <c:pt idx="12816">
                  <c:v>0</c:v>
                </c:pt>
                <c:pt idx="12817">
                  <c:v>0.16055910880095325</c:v>
                </c:pt>
                <c:pt idx="12818">
                  <c:v>0.18030289351736428</c:v>
                </c:pt>
                <c:pt idx="12819">
                  <c:v>0</c:v>
                </c:pt>
                <c:pt idx="12820">
                  <c:v>0</c:v>
                </c:pt>
                <c:pt idx="12821">
                  <c:v>0</c:v>
                </c:pt>
                <c:pt idx="12822">
                  <c:v>0</c:v>
                </c:pt>
                <c:pt idx="12823">
                  <c:v>0</c:v>
                </c:pt>
                <c:pt idx="12824">
                  <c:v>0</c:v>
                </c:pt>
                <c:pt idx="12825">
                  <c:v>0.1821813773130998</c:v>
                </c:pt>
                <c:pt idx="12826">
                  <c:v>0.16109224537649425</c:v>
                </c:pt>
                <c:pt idx="12827">
                  <c:v>0.12333628472697455</c:v>
                </c:pt>
                <c:pt idx="12828">
                  <c:v>0.14630614583438728</c:v>
                </c:pt>
                <c:pt idx="12829">
                  <c:v>0</c:v>
                </c:pt>
                <c:pt idx="12830">
                  <c:v>0</c:v>
                </c:pt>
                <c:pt idx="12831">
                  <c:v>0</c:v>
                </c:pt>
                <c:pt idx="12832">
                  <c:v>0.24090938657900551</c:v>
                </c:pt>
                <c:pt idx="12833">
                  <c:v>0</c:v>
                </c:pt>
                <c:pt idx="12834">
                  <c:v>0</c:v>
                </c:pt>
                <c:pt idx="12835">
                  <c:v>0</c:v>
                </c:pt>
                <c:pt idx="12836">
                  <c:v>0</c:v>
                </c:pt>
                <c:pt idx="12837">
                  <c:v>0</c:v>
                </c:pt>
                <c:pt idx="12838">
                  <c:v>0.16709431712661171</c:v>
                </c:pt>
                <c:pt idx="12839">
                  <c:v>0.18215331019018777</c:v>
                </c:pt>
                <c:pt idx="12840">
                  <c:v>0</c:v>
                </c:pt>
                <c:pt idx="12841">
                  <c:v>0</c:v>
                </c:pt>
                <c:pt idx="12842">
                  <c:v>0</c:v>
                </c:pt>
                <c:pt idx="12843">
                  <c:v>0</c:v>
                </c:pt>
                <c:pt idx="12844">
                  <c:v>0</c:v>
                </c:pt>
                <c:pt idx="12845">
                  <c:v>0</c:v>
                </c:pt>
                <c:pt idx="12846">
                  <c:v>0</c:v>
                </c:pt>
                <c:pt idx="12847">
                  <c:v>0</c:v>
                </c:pt>
                <c:pt idx="12848">
                  <c:v>0</c:v>
                </c:pt>
                <c:pt idx="12849">
                  <c:v>0.14771922453655861</c:v>
                </c:pt>
                <c:pt idx="12850">
                  <c:v>0.15679107639152789</c:v>
                </c:pt>
                <c:pt idx="12851">
                  <c:v>0.15401630786800524</c:v>
                </c:pt>
                <c:pt idx="12852">
                  <c:v>0.14935940971918171</c:v>
                </c:pt>
                <c:pt idx="12853">
                  <c:v>0.14820048610999947</c:v>
                </c:pt>
                <c:pt idx="12854">
                  <c:v>0.14752093749848427</c:v>
                </c:pt>
                <c:pt idx="12855">
                  <c:v>0.15317557870002929</c:v>
                </c:pt>
                <c:pt idx="12856">
                  <c:v>0.14481700232136063</c:v>
                </c:pt>
                <c:pt idx="12857">
                  <c:v>0.14287246527237585</c:v>
                </c:pt>
                <c:pt idx="12858">
                  <c:v>0</c:v>
                </c:pt>
                <c:pt idx="12859">
                  <c:v>0</c:v>
                </c:pt>
                <c:pt idx="12860">
                  <c:v>0.18166011574066943</c:v>
                </c:pt>
                <c:pt idx="12861">
                  <c:v>0.18216888888855465</c:v>
                </c:pt>
                <c:pt idx="12862">
                  <c:v>0.14189315972180339</c:v>
                </c:pt>
                <c:pt idx="12863">
                  <c:v>0</c:v>
                </c:pt>
                <c:pt idx="12864">
                  <c:v>0.16675167823996162</c:v>
                </c:pt>
                <c:pt idx="12865">
                  <c:v>0.16023064814362442</c:v>
                </c:pt>
                <c:pt idx="12866">
                  <c:v>0.14779026620090008</c:v>
                </c:pt>
                <c:pt idx="12867">
                  <c:v>0.14398836805048632</c:v>
                </c:pt>
                <c:pt idx="12868">
                  <c:v>0</c:v>
                </c:pt>
                <c:pt idx="12869">
                  <c:v>0.17833818287181202</c:v>
                </c:pt>
                <c:pt idx="12870">
                  <c:v>0.18892362268525176</c:v>
                </c:pt>
                <c:pt idx="12871">
                  <c:v>0.1507041435179417</c:v>
                </c:pt>
                <c:pt idx="12872">
                  <c:v>0.17948018518654862</c:v>
                </c:pt>
                <c:pt idx="12873">
                  <c:v>0.15962207175471121</c:v>
                </c:pt>
                <c:pt idx="12874">
                  <c:v>0</c:v>
                </c:pt>
                <c:pt idx="12875">
                  <c:v>0.12926521990448236</c:v>
                </c:pt>
                <c:pt idx="12876">
                  <c:v>0.15286229166667908</c:v>
                </c:pt>
                <c:pt idx="12877">
                  <c:v>0.17240094907901948</c:v>
                </c:pt>
                <c:pt idx="12878">
                  <c:v>0.19123681713244878</c:v>
                </c:pt>
                <c:pt idx="12879">
                  <c:v>0.18198593749548309</c:v>
                </c:pt>
                <c:pt idx="12880">
                  <c:v>0.14963640046335058</c:v>
                </c:pt>
                <c:pt idx="12881">
                  <c:v>0.15805700231430819</c:v>
                </c:pt>
                <c:pt idx="12882">
                  <c:v>0.18412953703227686</c:v>
                </c:pt>
                <c:pt idx="12883">
                  <c:v>0.1567903240720625</c:v>
                </c:pt>
                <c:pt idx="12884">
                  <c:v>0.13906520833552349</c:v>
                </c:pt>
                <c:pt idx="12885">
                  <c:v>0.14828685185057111</c:v>
                </c:pt>
                <c:pt idx="12886">
                  <c:v>0.15944499999750406</c:v>
                </c:pt>
                <c:pt idx="12887">
                  <c:v>0.18118717592733447</c:v>
                </c:pt>
                <c:pt idx="12888">
                  <c:v>0.14701245370088145</c:v>
                </c:pt>
                <c:pt idx="12889">
                  <c:v>0</c:v>
                </c:pt>
                <c:pt idx="12890">
                  <c:v>0</c:v>
                </c:pt>
                <c:pt idx="12891">
                  <c:v>0.14468653935182374</c:v>
                </c:pt>
                <c:pt idx="12892">
                  <c:v>0</c:v>
                </c:pt>
                <c:pt idx="12893">
                  <c:v>0.160380567132961</c:v>
                </c:pt>
                <c:pt idx="12894">
                  <c:v>0.20176907407585531</c:v>
                </c:pt>
                <c:pt idx="12895">
                  <c:v>0.18125891203817446</c:v>
                </c:pt>
                <c:pt idx="12896">
                  <c:v>0</c:v>
                </c:pt>
                <c:pt idx="12897">
                  <c:v>0.15996351851936197</c:v>
                </c:pt>
                <c:pt idx="12898">
                  <c:v>0.15248337962839287</c:v>
                </c:pt>
                <c:pt idx="12899">
                  <c:v>0.26646990740118781</c:v>
                </c:pt>
                <c:pt idx="12900">
                  <c:v>0.15830368055321742</c:v>
                </c:pt>
                <c:pt idx="12901">
                  <c:v>0</c:v>
                </c:pt>
                <c:pt idx="12902">
                  <c:v>0</c:v>
                </c:pt>
                <c:pt idx="12903">
                  <c:v>0.17196883101860294</c:v>
                </c:pt>
                <c:pt idx="12904">
                  <c:v>0</c:v>
                </c:pt>
                <c:pt idx="12905">
                  <c:v>0</c:v>
                </c:pt>
                <c:pt idx="12906">
                  <c:v>0.13866677083569812</c:v>
                </c:pt>
                <c:pt idx="12907">
                  <c:v>0.15816851851559477</c:v>
                </c:pt>
                <c:pt idx="12908">
                  <c:v>0</c:v>
                </c:pt>
                <c:pt idx="12909">
                  <c:v>0</c:v>
                </c:pt>
                <c:pt idx="12910">
                  <c:v>0</c:v>
                </c:pt>
                <c:pt idx="12911">
                  <c:v>0.14848760417226003</c:v>
                </c:pt>
                <c:pt idx="12912">
                  <c:v>0</c:v>
                </c:pt>
                <c:pt idx="12913">
                  <c:v>0.14690961805172265</c:v>
                </c:pt>
                <c:pt idx="12914">
                  <c:v>0</c:v>
                </c:pt>
                <c:pt idx="12915">
                  <c:v>0</c:v>
                </c:pt>
                <c:pt idx="12916">
                  <c:v>0.11504081018210854</c:v>
                </c:pt>
                <c:pt idx="12917">
                  <c:v>0.13717679397814209</c:v>
                </c:pt>
                <c:pt idx="12918">
                  <c:v>0</c:v>
                </c:pt>
                <c:pt idx="12919">
                  <c:v>0.12337078704149462</c:v>
                </c:pt>
                <c:pt idx="12920">
                  <c:v>0.18408858796465211</c:v>
                </c:pt>
                <c:pt idx="12921">
                  <c:v>0.18461723379732575</c:v>
                </c:pt>
                <c:pt idx="12922">
                  <c:v>0</c:v>
                </c:pt>
                <c:pt idx="12923">
                  <c:v>0.17644810185447568</c:v>
                </c:pt>
                <c:pt idx="12924">
                  <c:v>0</c:v>
                </c:pt>
                <c:pt idx="12925">
                  <c:v>0</c:v>
                </c:pt>
                <c:pt idx="12926">
                  <c:v>0.14002944444655441</c:v>
                </c:pt>
                <c:pt idx="12927">
                  <c:v>0.15673945601884043</c:v>
                </c:pt>
                <c:pt idx="12928">
                  <c:v>1.8282126504636835</c:v>
                </c:pt>
                <c:pt idx="12929">
                  <c:v>0.14673940971988486</c:v>
                </c:pt>
                <c:pt idx="12930">
                  <c:v>0.14034146990888985</c:v>
                </c:pt>
                <c:pt idx="12931">
                  <c:v>0.16103922453476116</c:v>
                </c:pt>
                <c:pt idx="12932">
                  <c:v>0</c:v>
                </c:pt>
                <c:pt idx="12933">
                  <c:v>0</c:v>
                </c:pt>
                <c:pt idx="12934">
                  <c:v>0</c:v>
                </c:pt>
                <c:pt idx="12935">
                  <c:v>0</c:v>
                </c:pt>
                <c:pt idx="12936">
                  <c:v>0</c:v>
                </c:pt>
                <c:pt idx="12937">
                  <c:v>0</c:v>
                </c:pt>
                <c:pt idx="12938">
                  <c:v>0</c:v>
                </c:pt>
                <c:pt idx="12939">
                  <c:v>0</c:v>
                </c:pt>
                <c:pt idx="12940">
                  <c:v>0</c:v>
                </c:pt>
                <c:pt idx="12941">
                  <c:v>0.12580422453174833</c:v>
                </c:pt>
                <c:pt idx="12942">
                  <c:v>0</c:v>
                </c:pt>
                <c:pt idx="12943">
                  <c:v>0</c:v>
                </c:pt>
                <c:pt idx="12944">
                  <c:v>0</c:v>
                </c:pt>
                <c:pt idx="12945">
                  <c:v>0.13123873842414469</c:v>
                </c:pt>
                <c:pt idx="12946">
                  <c:v>0</c:v>
                </c:pt>
                <c:pt idx="12947">
                  <c:v>0.14824574074009433</c:v>
                </c:pt>
                <c:pt idx="12948">
                  <c:v>0</c:v>
                </c:pt>
                <c:pt idx="12949">
                  <c:v>0</c:v>
                </c:pt>
                <c:pt idx="12950">
                  <c:v>0.15755311342945788</c:v>
                </c:pt>
                <c:pt idx="12951">
                  <c:v>0</c:v>
                </c:pt>
                <c:pt idx="12952">
                  <c:v>0</c:v>
                </c:pt>
                <c:pt idx="12953">
                  <c:v>0.15095369212940568</c:v>
                </c:pt>
                <c:pt idx="12954">
                  <c:v>0</c:v>
                </c:pt>
                <c:pt idx="12955">
                  <c:v>0</c:v>
                </c:pt>
                <c:pt idx="12956">
                  <c:v>0</c:v>
                </c:pt>
                <c:pt idx="12957">
                  <c:v>0</c:v>
                </c:pt>
                <c:pt idx="12958">
                  <c:v>0.16157619212754071</c:v>
                </c:pt>
                <c:pt idx="12959">
                  <c:v>0.17790776620677207</c:v>
                </c:pt>
                <c:pt idx="12960">
                  <c:v>0</c:v>
                </c:pt>
                <c:pt idx="12961">
                  <c:v>0.13594923610799015</c:v>
                </c:pt>
                <c:pt idx="12962">
                  <c:v>0.17995427083951654</c:v>
                </c:pt>
                <c:pt idx="12963">
                  <c:v>0</c:v>
                </c:pt>
                <c:pt idx="12964">
                  <c:v>0.17488819445134141</c:v>
                </c:pt>
                <c:pt idx="12965">
                  <c:v>0</c:v>
                </c:pt>
                <c:pt idx="12966">
                  <c:v>0.18190053240687121</c:v>
                </c:pt>
                <c:pt idx="12967">
                  <c:v>0.14598222222412005</c:v>
                </c:pt>
                <c:pt idx="12968">
                  <c:v>0</c:v>
                </c:pt>
                <c:pt idx="12969">
                  <c:v>0.16391945601935731</c:v>
                </c:pt>
                <c:pt idx="12970">
                  <c:v>0.14600120370596414</c:v>
                </c:pt>
                <c:pt idx="12971">
                  <c:v>0</c:v>
                </c:pt>
                <c:pt idx="12972">
                  <c:v>0</c:v>
                </c:pt>
                <c:pt idx="12973">
                  <c:v>0</c:v>
                </c:pt>
                <c:pt idx="12974">
                  <c:v>0</c:v>
                </c:pt>
                <c:pt idx="12975">
                  <c:v>0</c:v>
                </c:pt>
                <c:pt idx="12976">
                  <c:v>0</c:v>
                </c:pt>
                <c:pt idx="12977">
                  <c:v>0</c:v>
                </c:pt>
                <c:pt idx="12978">
                  <c:v>0.19503100694419118</c:v>
                </c:pt>
                <c:pt idx="12979">
                  <c:v>0</c:v>
                </c:pt>
                <c:pt idx="12980">
                  <c:v>0.16828219907620223</c:v>
                </c:pt>
                <c:pt idx="12981">
                  <c:v>0.13676171296538087</c:v>
                </c:pt>
                <c:pt idx="12982">
                  <c:v>0</c:v>
                </c:pt>
                <c:pt idx="12983">
                  <c:v>0.14517721065203659</c:v>
                </c:pt>
                <c:pt idx="12984">
                  <c:v>0.14096465277543757</c:v>
                </c:pt>
                <c:pt idx="12985">
                  <c:v>0.14950466435402632</c:v>
                </c:pt>
                <c:pt idx="12986">
                  <c:v>0</c:v>
                </c:pt>
                <c:pt idx="12987">
                  <c:v>0.15704231481504394</c:v>
                </c:pt>
                <c:pt idx="12988">
                  <c:v>0.16836546295962762</c:v>
                </c:pt>
                <c:pt idx="12989">
                  <c:v>0.15880620370444376</c:v>
                </c:pt>
                <c:pt idx="12990">
                  <c:v>0</c:v>
                </c:pt>
                <c:pt idx="12991">
                  <c:v>0.14854119212395744</c:v>
                </c:pt>
                <c:pt idx="12992">
                  <c:v>0.16865275463351281</c:v>
                </c:pt>
                <c:pt idx="12993">
                  <c:v>0.12304515045980224</c:v>
                </c:pt>
                <c:pt idx="12994">
                  <c:v>0.14281986111018341</c:v>
                </c:pt>
                <c:pt idx="12995">
                  <c:v>0.14994060185563285</c:v>
                </c:pt>
                <c:pt idx="12996">
                  <c:v>0</c:v>
                </c:pt>
                <c:pt idx="12997">
                  <c:v>0</c:v>
                </c:pt>
                <c:pt idx="12998">
                  <c:v>0</c:v>
                </c:pt>
                <c:pt idx="12999">
                  <c:v>0</c:v>
                </c:pt>
                <c:pt idx="13000">
                  <c:v>0.13111855323950294</c:v>
                </c:pt>
                <c:pt idx="13001">
                  <c:v>0.12002748842496658</c:v>
                </c:pt>
                <c:pt idx="13002">
                  <c:v>0</c:v>
                </c:pt>
                <c:pt idx="13003">
                  <c:v>0</c:v>
                </c:pt>
                <c:pt idx="13004">
                  <c:v>0.15247024305426748</c:v>
                </c:pt>
                <c:pt idx="13005">
                  <c:v>0</c:v>
                </c:pt>
                <c:pt idx="13006">
                  <c:v>0.15157597221696051</c:v>
                </c:pt>
                <c:pt idx="13007">
                  <c:v>0.17081050926208263</c:v>
                </c:pt>
                <c:pt idx="13008">
                  <c:v>0.17854365740640787</c:v>
                </c:pt>
                <c:pt idx="13009">
                  <c:v>0.14997481481987052</c:v>
                </c:pt>
                <c:pt idx="13010">
                  <c:v>0.12772042824508389</c:v>
                </c:pt>
                <c:pt idx="13011">
                  <c:v>0</c:v>
                </c:pt>
                <c:pt idx="13012">
                  <c:v>0.14535922453796957</c:v>
                </c:pt>
                <c:pt idx="13013">
                  <c:v>0</c:v>
                </c:pt>
                <c:pt idx="13014">
                  <c:v>0</c:v>
                </c:pt>
                <c:pt idx="13015">
                  <c:v>0.15273957176395925</c:v>
                </c:pt>
                <c:pt idx="13016">
                  <c:v>0</c:v>
                </c:pt>
                <c:pt idx="13017">
                  <c:v>0</c:v>
                </c:pt>
                <c:pt idx="13018">
                  <c:v>0</c:v>
                </c:pt>
                <c:pt idx="13019">
                  <c:v>0.18262788194988389</c:v>
                </c:pt>
                <c:pt idx="13020">
                  <c:v>0</c:v>
                </c:pt>
                <c:pt idx="13021">
                  <c:v>0</c:v>
                </c:pt>
                <c:pt idx="13022">
                  <c:v>0.17800195601739688</c:v>
                </c:pt>
                <c:pt idx="13023">
                  <c:v>0.17953260416106787</c:v>
                </c:pt>
                <c:pt idx="13024">
                  <c:v>0</c:v>
                </c:pt>
                <c:pt idx="13025">
                  <c:v>0</c:v>
                </c:pt>
                <c:pt idx="13026">
                  <c:v>0</c:v>
                </c:pt>
                <c:pt idx="13027">
                  <c:v>0</c:v>
                </c:pt>
                <c:pt idx="13028">
                  <c:v>0</c:v>
                </c:pt>
                <c:pt idx="13029">
                  <c:v>0</c:v>
                </c:pt>
                <c:pt idx="13030">
                  <c:v>0.17161172453779727</c:v>
                </c:pt>
                <c:pt idx="13031">
                  <c:v>0</c:v>
                </c:pt>
                <c:pt idx="13032">
                  <c:v>0</c:v>
                </c:pt>
                <c:pt idx="13033">
                  <c:v>0</c:v>
                </c:pt>
                <c:pt idx="13034">
                  <c:v>0</c:v>
                </c:pt>
                <c:pt idx="13035">
                  <c:v>0</c:v>
                </c:pt>
                <c:pt idx="13036">
                  <c:v>0.21717578703828622</c:v>
                </c:pt>
                <c:pt idx="13037">
                  <c:v>0</c:v>
                </c:pt>
                <c:pt idx="13038">
                  <c:v>0.25650306712486781</c:v>
                </c:pt>
                <c:pt idx="13039">
                  <c:v>0</c:v>
                </c:pt>
                <c:pt idx="13040">
                  <c:v>0</c:v>
                </c:pt>
                <c:pt idx="13041">
                  <c:v>0</c:v>
                </c:pt>
                <c:pt idx="13042">
                  <c:v>0</c:v>
                </c:pt>
                <c:pt idx="13043">
                  <c:v>0</c:v>
                </c:pt>
                <c:pt idx="13044">
                  <c:v>0</c:v>
                </c:pt>
                <c:pt idx="13045">
                  <c:v>0</c:v>
                </c:pt>
                <c:pt idx="13046">
                  <c:v>0.18534042823739583</c:v>
                </c:pt>
                <c:pt idx="13047">
                  <c:v>0</c:v>
                </c:pt>
                <c:pt idx="13048">
                  <c:v>0</c:v>
                </c:pt>
                <c:pt idx="13049">
                  <c:v>0</c:v>
                </c:pt>
                <c:pt idx="13050">
                  <c:v>0</c:v>
                </c:pt>
                <c:pt idx="13051">
                  <c:v>0</c:v>
                </c:pt>
                <c:pt idx="13052">
                  <c:v>0</c:v>
                </c:pt>
                <c:pt idx="13053">
                  <c:v>0</c:v>
                </c:pt>
                <c:pt idx="13054">
                  <c:v>0</c:v>
                </c:pt>
                <c:pt idx="13055">
                  <c:v>0</c:v>
                </c:pt>
                <c:pt idx="13056">
                  <c:v>0.1839589120427263</c:v>
                </c:pt>
                <c:pt idx="13057">
                  <c:v>0</c:v>
                </c:pt>
                <c:pt idx="13058">
                  <c:v>0.16277685185195878</c:v>
                </c:pt>
                <c:pt idx="13059">
                  <c:v>0</c:v>
                </c:pt>
                <c:pt idx="13060">
                  <c:v>0</c:v>
                </c:pt>
                <c:pt idx="13061">
                  <c:v>0.17572942130209412</c:v>
                </c:pt>
                <c:pt idx="13062">
                  <c:v>0</c:v>
                </c:pt>
                <c:pt idx="13063">
                  <c:v>0.12244931713212281</c:v>
                </c:pt>
                <c:pt idx="13064">
                  <c:v>0.14458188657590654</c:v>
                </c:pt>
                <c:pt idx="13065">
                  <c:v>0</c:v>
                </c:pt>
                <c:pt idx="13066">
                  <c:v>0</c:v>
                </c:pt>
                <c:pt idx="13067">
                  <c:v>0.18096359953779029</c:v>
                </c:pt>
                <c:pt idx="13068">
                  <c:v>0.20777196758717764</c:v>
                </c:pt>
                <c:pt idx="13069">
                  <c:v>0.14818366897816304</c:v>
                </c:pt>
                <c:pt idx="13070">
                  <c:v>0</c:v>
                </c:pt>
                <c:pt idx="13071">
                  <c:v>0.15570339120313292</c:v>
                </c:pt>
                <c:pt idx="13072">
                  <c:v>0</c:v>
                </c:pt>
                <c:pt idx="13073">
                  <c:v>0.1912148379633436</c:v>
                </c:pt>
                <c:pt idx="13074">
                  <c:v>0.16070081018551718</c:v>
                </c:pt>
                <c:pt idx="13075">
                  <c:v>0</c:v>
                </c:pt>
                <c:pt idx="13076">
                  <c:v>0.14086106481408933</c:v>
                </c:pt>
                <c:pt idx="13077">
                  <c:v>0.16076224537391681</c:v>
                </c:pt>
                <c:pt idx="13078">
                  <c:v>0.12393148148112232</c:v>
                </c:pt>
                <c:pt idx="13079">
                  <c:v>0</c:v>
                </c:pt>
                <c:pt idx="13080">
                  <c:v>0.15003217592311557</c:v>
                </c:pt>
                <c:pt idx="13081">
                  <c:v>0</c:v>
                </c:pt>
                <c:pt idx="13082">
                  <c:v>0</c:v>
                </c:pt>
                <c:pt idx="13083">
                  <c:v>0</c:v>
                </c:pt>
                <c:pt idx="13084">
                  <c:v>0</c:v>
                </c:pt>
                <c:pt idx="13085">
                  <c:v>0</c:v>
                </c:pt>
                <c:pt idx="13086">
                  <c:v>0</c:v>
                </c:pt>
                <c:pt idx="13087">
                  <c:v>0</c:v>
                </c:pt>
                <c:pt idx="13088">
                  <c:v>0.16120750000118278</c:v>
                </c:pt>
                <c:pt idx="13089">
                  <c:v>0.15182537036889698</c:v>
                </c:pt>
                <c:pt idx="13090">
                  <c:v>0.15162724536639871</c:v>
                </c:pt>
                <c:pt idx="13091">
                  <c:v>0.13915886573522585</c:v>
                </c:pt>
                <c:pt idx="13092">
                  <c:v>0.13313274305983214</c:v>
                </c:pt>
                <c:pt idx="13093">
                  <c:v>0.12125465277495096</c:v>
                </c:pt>
                <c:pt idx="13094">
                  <c:v>0</c:v>
                </c:pt>
                <c:pt idx="13095">
                  <c:v>0</c:v>
                </c:pt>
                <c:pt idx="13096">
                  <c:v>0</c:v>
                </c:pt>
                <c:pt idx="13097">
                  <c:v>0</c:v>
                </c:pt>
                <c:pt idx="13098">
                  <c:v>0.15111300925491378</c:v>
                </c:pt>
                <c:pt idx="13099">
                  <c:v>0</c:v>
                </c:pt>
                <c:pt idx="13100">
                  <c:v>0.15334180555510102</c:v>
                </c:pt>
                <c:pt idx="13101">
                  <c:v>0.15948444444074994</c:v>
                </c:pt>
                <c:pt idx="13102">
                  <c:v>0</c:v>
                </c:pt>
                <c:pt idx="13103">
                  <c:v>0.15668622685188893</c:v>
                </c:pt>
                <c:pt idx="13104">
                  <c:v>0</c:v>
                </c:pt>
                <c:pt idx="13105">
                  <c:v>0</c:v>
                </c:pt>
                <c:pt idx="13106">
                  <c:v>0</c:v>
                </c:pt>
                <c:pt idx="13107">
                  <c:v>0</c:v>
                </c:pt>
                <c:pt idx="13108">
                  <c:v>0</c:v>
                </c:pt>
                <c:pt idx="13109">
                  <c:v>0</c:v>
                </c:pt>
                <c:pt idx="13110">
                  <c:v>0.15075960647664033</c:v>
                </c:pt>
                <c:pt idx="13111">
                  <c:v>0.15047931712615537</c:v>
                </c:pt>
                <c:pt idx="13112">
                  <c:v>0</c:v>
                </c:pt>
                <c:pt idx="13113">
                  <c:v>0.19107186342444038</c:v>
                </c:pt>
                <c:pt idx="13114">
                  <c:v>0</c:v>
                </c:pt>
                <c:pt idx="13115">
                  <c:v>0</c:v>
                </c:pt>
                <c:pt idx="13116">
                  <c:v>0.14757850694877561</c:v>
                </c:pt>
                <c:pt idx="13117">
                  <c:v>0.16689037036849186</c:v>
                </c:pt>
                <c:pt idx="13118">
                  <c:v>0.14444157406978775</c:v>
                </c:pt>
                <c:pt idx="13119">
                  <c:v>0</c:v>
                </c:pt>
                <c:pt idx="13120">
                  <c:v>0.15860836805950385</c:v>
                </c:pt>
                <c:pt idx="13121">
                  <c:v>0.13788248842320172</c:v>
                </c:pt>
                <c:pt idx="13122">
                  <c:v>0.14951829861092847</c:v>
                </c:pt>
                <c:pt idx="13123">
                  <c:v>0</c:v>
                </c:pt>
                <c:pt idx="13124">
                  <c:v>0</c:v>
                </c:pt>
                <c:pt idx="13125">
                  <c:v>0</c:v>
                </c:pt>
                <c:pt idx="13126">
                  <c:v>1.8946777314777137</c:v>
                </c:pt>
                <c:pt idx="13127">
                  <c:v>0.16124787036824273</c:v>
                </c:pt>
                <c:pt idx="13128">
                  <c:v>0</c:v>
                </c:pt>
                <c:pt idx="13129">
                  <c:v>0.16482651620754041</c:v>
                </c:pt>
                <c:pt idx="13130">
                  <c:v>0.1552032638937817</c:v>
                </c:pt>
                <c:pt idx="13131">
                  <c:v>0</c:v>
                </c:pt>
                <c:pt idx="13132">
                  <c:v>0.15097827546560438</c:v>
                </c:pt>
                <c:pt idx="13133">
                  <c:v>0.16016340277565178</c:v>
                </c:pt>
                <c:pt idx="13134">
                  <c:v>0.17958746527438052</c:v>
                </c:pt>
                <c:pt idx="13135">
                  <c:v>0</c:v>
                </c:pt>
                <c:pt idx="13136">
                  <c:v>0</c:v>
                </c:pt>
                <c:pt idx="13137">
                  <c:v>0</c:v>
                </c:pt>
                <c:pt idx="13138">
                  <c:v>0</c:v>
                </c:pt>
                <c:pt idx="13139">
                  <c:v>0</c:v>
                </c:pt>
                <c:pt idx="13140">
                  <c:v>0.16145084490563022</c:v>
                </c:pt>
                <c:pt idx="13141">
                  <c:v>0</c:v>
                </c:pt>
                <c:pt idx="13142">
                  <c:v>0</c:v>
                </c:pt>
                <c:pt idx="13143">
                  <c:v>0</c:v>
                </c:pt>
                <c:pt idx="13144">
                  <c:v>0.19670959490758833</c:v>
                </c:pt>
                <c:pt idx="13145">
                  <c:v>0</c:v>
                </c:pt>
                <c:pt idx="13146">
                  <c:v>0</c:v>
                </c:pt>
                <c:pt idx="13147">
                  <c:v>0</c:v>
                </c:pt>
                <c:pt idx="13148">
                  <c:v>0</c:v>
                </c:pt>
                <c:pt idx="13149">
                  <c:v>0</c:v>
                </c:pt>
                <c:pt idx="13150">
                  <c:v>0</c:v>
                </c:pt>
                <c:pt idx="13151">
                  <c:v>0</c:v>
                </c:pt>
                <c:pt idx="13152">
                  <c:v>0</c:v>
                </c:pt>
                <c:pt idx="13153">
                  <c:v>0</c:v>
                </c:pt>
                <c:pt idx="13154">
                  <c:v>0</c:v>
                </c:pt>
                <c:pt idx="13155">
                  <c:v>0</c:v>
                </c:pt>
                <c:pt idx="13156">
                  <c:v>0</c:v>
                </c:pt>
                <c:pt idx="13157">
                  <c:v>0</c:v>
                </c:pt>
                <c:pt idx="13158">
                  <c:v>0</c:v>
                </c:pt>
                <c:pt idx="13159">
                  <c:v>0</c:v>
                </c:pt>
                <c:pt idx="13160">
                  <c:v>0</c:v>
                </c:pt>
                <c:pt idx="13161">
                  <c:v>0.1921217129638535</c:v>
                </c:pt>
                <c:pt idx="13162">
                  <c:v>0</c:v>
                </c:pt>
                <c:pt idx="13163">
                  <c:v>0</c:v>
                </c:pt>
                <c:pt idx="13164">
                  <c:v>0</c:v>
                </c:pt>
                <c:pt idx="13165">
                  <c:v>0.18275619213090977</c:v>
                </c:pt>
                <c:pt idx="13166">
                  <c:v>0.18331693287473172</c:v>
                </c:pt>
                <c:pt idx="13167">
                  <c:v>0</c:v>
                </c:pt>
                <c:pt idx="13168">
                  <c:v>0</c:v>
                </c:pt>
                <c:pt idx="13169">
                  <c:v>0</c:v>
                </c:pt>
                <c:pt idx="13170">
                  <c:v>0</c:v>
                </c:pt>
                <c:pt idx="13171">
                  <c:v>0</c:v>
                </c:pt>
                <c:pt idx="13172">
                  <c:v>0</c:v>
                </c:pt>
                <c:pt idx="13173">
                  <c:v>0</c:v>
                </c:pt>
                <c:pt idx="13174">
                  <c:v>0</c:v>
                </c:pt>
                <c:pt idx="13175">
                  <c:v>0</c:v>
                </c:pt>
                <c:pt idx="13176">
                  <c:v>0</c:v>
                </c:pt>
                <c:pt idx="13177">
                  <c:v>0</c:v>
                </c:pt>
                <c:pt idx="13178">
                  <c:v>0</c:v>
                </c:pt>
                <c:pt idx="13179">
                  <c:v>0</c:v>
                </c:pt>
                <c:pt idx="13180">
                  <c:v>0</c:v>
                </c:pt>
                <c:pt idx="13181">
                  <c:v>0</c:v>
                </c:pt>
                <c:pt idx="13182">
                  <c:v>0.20520326388941612</c:v>
                </c:pt>
                <c:pt idx="13183">
                  <c:v>0</c:v>
                </c:pt>
                <c:pt idx="13184">
                  <c:v>0</c:v>
                </c:pt>
                <c:pt idx="13185">
                  <c:v>0</c:v>
                </c:pt>
                <c:pt idx="13186">
                  <c:v>0.17534101851924788</c:v>
                </c:pt>
                <c:pt idx="13187">
                  <c:v>0.15745496527961222</c:v>
                </c:pt>
                <c:pt idx="13188">
                  <c:v>0.13331211805780185</c:v>
                </c:pt>
                <c:pt idx="13189">
                  <c:v>0</c:v>
                </c:pt>
                <c:pt idx="13190">
                  <c:v>0</c:v>
                </c:pt>
                <c:pt idx="13191">
                  <c:v>0</c:v>
                </c:pt>
                <c:pt idx="13192">
                  <c:v>0</c:v>
                </c:pt>
                <c:pt idx="13193">
                  <c:v>0.18091500000446104</c:v>
                </c:pt>
                <c:pt idx="13194">
                  <c:v>0</c:v>
                </c:pt>
                <c:pt idx="13195">
                  <c:v>0</c:v>
                </c:pt>
                <c:pt idx="13196">
                  <c:v>0</c:v>
                </c:pt>
                <c:pt idx="13197">
                  <c:v>0</c:v>
                </c:pt>
                <c:pt idx="13198">
                  <c:v>0</c:v>
                </c:pt>
                <c:pt idx="13199">
                  <c:v>0</c:v>
                </c:pt>
                <c:pt idx="13200">
                  <c:v>0</c:v>
                </c:pt>
                <c:pt idx="13201">
                  <c:v>0</c:v>
                </c:pt>
                <c:pt idx="13202">
                  <c:v>0</c:v>
                </c:pt>
                <c:pt idx="13203">
                  <c:v>0</c:v>
                </c:pt>
                <c:pt idx="13204">
                  <c:v>0</c:v>
                </c:pt>
                <c:pt idx="13205">
                  <c:v>0</c:v>
                </c:pt>
                <c:pt idx="13206">
                  <c:v>0</c:v>
                </c:pt>
                <c:pt idx="13207">
                  <c:v>0</c:v>
                </c:pt>
                <c:pt idx="13208">
                  <c:v>0</c:v>
                </c:pt>
                <c:pt idx="13209">
                  <c:v>0</c:v>
                </c:pt>
                <c:pt idx="13210">
                  <c:v>0</c:v>
                </c:pt>
                <c:pt idx="13211">
                  <c:v>0</c:v>
                </c:pt>
                <c:pt idx="13212">
                  <c:v>0</c:v>
                </c:pt>
                <c:pt idx="13213">
                  <c:v>0</c:v>
                </c:pt>
                <c:pt idx="13214">
                  <c:v>0.18684254629624775</c:v>
                </c:pt>
                <c:pt idx="13215">
                  <c:v>0.18257531249400927</c:v>
                </c:pt>
                <c:pt idx="13216">
                  <c:v>0</c:v>
                </c:pt>
                <c:pt idx="13217">
                  <c:v>0</c:v>
                </c:pt>
                <c:pt idx="13218">
                  <c:v>0</c:v>
                </c:pt>
                <c:pt idx="13219">
                  <c:v>0</c:v>
                </c:pt>
                <c:pt idx="13220">
                  <c:v>0</c:v>
                </c:pt>
                <c:pt idx="13221">
                  <c:v>0</c:v>
                </c:pt>
                <c:pt idx="13222">
                  <c:v>0</c:v>
                </c:pt>
                <c:pt idx="13223">
                  <c:v>0</c:v>
                </c:pt>
                <c:pt idx="13224">
                  <c:v>0</c:v>
                </c:pt>
                <c:pt idx="13225">
                  <c:v>0.15621980324067408</c:v>
                </c:pt>
                <c:pt idx="13226">
                  <c:v>0</c:v>
                </c:pt>
                <c:pt idx="13227">
                  <c:v>0</c:v>
                </c:pt>
                <c:pt idx="13228">
                  <c:v>0</c:v>
                </c:pt>
                <c:pt idx="13229">
                  <c:v>0</c:v>
                </c:pt>
                <c:pt idx="13230">
                  <c:v>0</c:v>
                </c:pt>
                <c:pt idx="13231">
                  <c:v>0</c:v>
                </c:pt>
                <c:pt idx="13232">
                  <c:v>0</c:v>
                </c:pt>
                <c:pt idx="13233">
                  <c:v>0.17883287036966067</c:v>
                </c:pt>
                <c:pt idx="13234">
                  <c:v>0</c:v>
                </c:pt>
                <c:pt idx="13235">
                  <c:v>0</c:v>
                </c:pt>
                <c:pt idx="13236">
                  <c:v>0.18541623842611443</c:v>
                </c:pt>
                <c:pt idx="13237">
                  <c:v>1.9389926620351616</c:v>
                </c:pt>
                <c:pt idx="13238">
                  <c:v>0</c:v>
                </c:pt>
                <c:pt idx="13239">
                  <c:v>0.17304442130262032</c:v>
                </c:pt>
                <c:pt idx="13240">
                  <c:v>0</c:v>
                </c:pt>
                <c:pt idx="13241">
                  <c:v>1.0618716550961835</c:v>
                </c:pt>
                <c:pt idx="13242">
                  <c:v>0.98317096064420184</c:v>
                </c:pt>
                <c:pt idx="13243">
                  <c:v>0.97273072916141246</c:v>
                </c:pt>
                <c:pt idx="13244">
                  <c:v>0.21274994213308673</c:v>
                </c:pt>
                <c:pt idx="13245">
                  <c:v>0</c:v>
                </c:pt>
                <c:pt idx="13246">
                  <c:v>0.16905251157004386</c:v>
                </c:pt>
                <c:pt idx="13247">
                  <c:v>0.13708153935294831</c:v>
                </c:pt>
                <c:pt idx="13248">
                  <c:v>0.12851792824221775</c:v>
                </c:pt>
                <c:pt idx="13249">
                  <c:v>0.17392223379283678</c:v>
                </c:pt>
                <c:pt idx="13250">
                  <c:v>0.8746154050968471</c:v>
                </c:pt>
                <c:pt idx="13251">
                  <c:v>0.17921189814660465</c:v>
                </c:pt>
                <c:pt idx="13252">
                  <c:v>0</c:v>
                </c:pt>
                <c:pt idx="13253">
                  <c:v>0.15215223380073439</c:v>
                </c:pt>
                <c:pt idx="13254">
                  <c:v>0</c:v>
                </c:pt>
                <c:pt idx="13255">
                  <c:v>0</c:v>
                </c:pt>
                <c:pt idx="13256">
                  <c:v>0</c:v>
                </c:pt>
                <c:pt idx="13257">
                  <c:v>0</c:v>
                </c:pt>
                <c:pt idx="13258">
                  <c:v>0.42525509258848615</c:v>
                </c:pt>
                <c:pt idx="13259">
                  <c:v>0.14903837963356636</c:v>
                </c:pt>
                <c:pt idx="13260">
                  <c:v>0</c:v>
                </c:pt>
                <c:pt idx="13261">
                  <c:v>0</c:v>
                </c:pt>
                <c:pt idx="13262">
                  <c:v>0</c:v>
                </c:pt>
                <c:pt idx="13263">
                  <c:v>0</c:v>
                </c:pt>
                <c:pt idx="13264">
                  <c:v>0</c:v>
                </c:pt>
                <c:pt idx="13265">
                  <c:v>0</c:v>
                </c:pt>
                <c:pt idx="13266">
                  <c:v>0.15200518518395256</c:v>
                </c:pt>
                <c:pt idx="13267">
                  <c:v>0</c:v>
                </c:pt>
                <c:pt idx="13268">
                  <c:v>0</c:v>
                </c:pt>
                <c:pt idx="13269">
                  <c:v>0.1518194444506662</c:v>
                </c:pt>
                <c:pt idx="13270">
                  <c:v>0</c:v>
                </c:pt>
                <c:pt idx="13271">
                  <c:v>0.15196099536842667</c:v>
                </c:pt>
                <c:pt idx="13272">
                  <c:v>0</c:v>
                </c:pt>
                <c:pt idx="13273">
                  <c:v>0</c:v>
                </c:pt>
                <c:pt idx="13274">
                  <c:v>0.14338483796746004</c:v>
                </c:pt>
                <c:pt idx="13275">
                  <c:v>0.15927468749578111</c:v>
                </c:pt>
                <c:pt idx="13276">
                  <c:v>0</c:v>
                </c:pt>
                <c:pt idx="13277">
                  <c:v>0</c:v>
                </c:pt>
                <c:pt idx="13278">
                  <c:v>0</c:v>
                </c:pt>
                <c:pt idx="13279">
                  <c:v>0.15412649305653758</c:v>
                </c:pt>
                <c:pt idx="13280">
                  <c:v>0</c:v>
                </c:pt>
                <c:pt idx="13281">
                  <c:v>0.15268876157642808</c:v>
                </c:pt>
                <c:pt idx="13282">
                  <c:v>0</c:v>
                </c:pt>
                <c:pt idx="13283">
                  <c:v>0</c:v>
                </c:pt>
                <c:pt idx="13284">
                  <c:v>0</c:v>
                </c:pt>
                <c:pt idx="13285">
                  <c:v>0.17128859953663778</c:v>
                </c:pt>
                <c:pt idx="13286">
                  <c:v>0</c:v>
                </c:pt>
                <c:pt idx="13287">
                  <c:v>0</c:v>
                </c:pt>
                <c:pt idx="13288">
                  <c:v>0</c:v>
                </c:pt>
                <c:pt idx="13289">
                  <c:v>0.14774798611324513</c:v>
                </c:pt>
                <c:pt idx="13290">
                  <c:v>0.18433450231532333</c:v>
                </c:pt>
                <c:pt idx="13291">
                  <c:v>0.15285883101751097</c:v>
                </c:pt>
                <c:pt idx="13292">
                  <c:v>0.13358318286918802</c:v>
                </c:pt>
                <c:pt idx="13293">
                  <c:v>0</c:v>
                </c:pt>
                <c:pt idx="13294">
                  <c:v>0.15931055555120111</c:v>
                </c:pt>
                <c:pt idx="13295">
                  <c:v>0</c:v>
                </c:pt>
                <c:pt idx="13296">
                  <c:v>0.87539165509224404</c:v>
                </c:pt>
                <c:pt idx="13297">
                  <c:v>0</c:v>
                </c:pt>
                <c:pt idx="13298">
                  <c:v>0</c:v>
                </c:pt>
                <c:pt idx="13299">
                  <c:v>0</c:v>
                </c:pt>
                <c:pt idx="13300">
                  <c:v>0</c:v>
                </c:pt>
                <c:pt idx="13301">
                  <c:v>0.21892153935186798</c:v>
                </c:pt>
                <c:pt idx="13302">
                  <c:v>0</c:v>
                </c:pt>
                <c:pt idx="13303">
                  <c:v>0.16332496527320473</c:v>
                </c:pt>
                <c:pt idx="13304">
                  <c:v>0.14717979166744044</c:v>
                </c:pt>
                <c:pt idx="13305">
                  <c:v>0.72120567129604751</c:v>
                </c:pt>
                <c:pt idx="13306">
                  <c:v>0.13245424768683733</c:v>
                </c:pt>
                <c:pt idx="13307">
                  <c:v>0</c:v>
                </c:pt>
                <c:pt idx="13308">
                  <c:v>0.15533605324162636</c:v>
                </c:pt>
                <c:pt idx="13309">
                  <c:v>0.15454394675907679</c:v>
                </c:pt>
                <c:pt idx="13310">
                  <c:v>0</c:v>
                </c:pt>
                <c:pt idx="13311">
                  <c:v>0</c:v>
                </c:pt>
                <c:pt idx="13312">
                  <c:v>0.15452792824362405</c:v>
                </c:pt>
                <c:pt idx="13313">
                  <c:v>0</c:v>
                </c:pt>
                <c:pt idx="13314">
                  <c:v>0.14570771990838693</c:v>
                </c:pt>
                <c:pt idx="13315">
                  <c:v>0</c:v>
                </c:pt>
                <c:pt idx="13316">
                  <c:v>0</c:v>
                </c:pt>
                <c:pt idx="13317">
                  <c:v>0</c:v>
                </c:pt>
                <c:pt idx="13318">
                  <c:v>0</c:v>
                </c:pt>
                <c:pt idx="13319">
                  <c:v>0.1773325694448431</c:v>
                </c:pt>
                <c:pt idx="13320">
                  <c:v>0</c:v>
                </c:pt>
                <c:pt idx="13321">
                  <c:v>0.17154783564910758</c:v>
                </c:pt>
                <c:pt idx="13322">
                  <c:v>0</c:v>
                </c:pt>
                <c:pt idx="13323">
                  <c:v>0</c:v>
                </c:pt>
                <c:pt idx="13324">
                  <c:v>0.17796493055357132</c:v>
                </c:pt>
                <c:pt idx="13325">
                  <c:v>0</c:v>
                </c:pt>
                <c:pt idx="13326">
                  <c:v>0</c:v>
                </c:pt>
                <c:pt idx="13327">
                  <c:v>0</c:v>
                </c:pt>
                <c:pt idx="13328">
                  <c:v>0.15049122685741168</c:v>
                </c:pt>
                <c:pt idx="13329">
                  <c:v>0</c:v>
                </c:pt>
                <c:pt idx="13330">
                  <c:v>0.18853456018405268</c:v>
                </c:pt>
                <c:pt idx="13331">
                  <c:v>0.15904379629500909</c:v>
                </c:pt>
                <c:pt idx="13332">
                  <c:v>0.18404983796062879</c:v>
                </c:pt>
                <c:pt idx="13333">
                  <c:v>0.1623705208330648</c:v>
                </c:pt>
                <c:pt idx="13334">
                  <c:v>0</c:v>
                </c:pt>
                <c:pt idx="13335">
                  <c:v>0.1576025925896829</c:v>
                </c:pt>
                <c:pt idx="13336">
                  <c:v>0</c:v>
                </c:pt>
                <c:pt idx="13337">
                  <c:v>0.15365740740526235</c:v>
                </c:pt>
                <c:pt idx="13338">
                  <c:v>0.15648887732095318</c:v>
                </c:pt>
                <c:pt idx="13339">
                  <c:v>0.56140429397783009</c:v>
                </c:pt>
                <c:pt idx="13340">
                  <c:v>0</c:v>
                </c:pt>
                <c:pt idx="13341">
                  <c:v>0</c:v>
                </c:pt>
                <c:pt idx="13342">
                  <c:v>0.18257040509342914</c:v>
                </c:pt>
                <c:pt idx="13343">
                  <c:v>0</c:v>
                </c:pt>
                <c:pt idx="13344">
                  <c:v>0</c:v>
                </c:pt>
                <c:pt idx="13345">
                  <c:v>0.1597029282420408</c:v>
                </c:pt>
                <c:pt idx="13346">
                  <c:v>0.16091115740709938</c:v>
                </c:pt>
                <c:pt idx="13347">
                  <c:v>0</c:v>
                </c:pt>
                <c:pt idx="13348">
                  <c:v>0</c:v>
                </c:pt>
                <c:pt idx="13349">
                  <c:v>0.14333732638624497</c:v>
                </c:pt>
                <c:pt idx="13350">
                  <c:v>0</c:v>
                </c:pt>
                <c:pt idx="13351">
                  <c:v>0</c:v>
                </c:pt>
                <c:pt idx="13352">
                  <c:v>0.13671120370418066</c:v>
                </c:pt>
                <c:pt idx="13353">
                  <c:v>0</c:v>
                </c:pt>
                <c:pt idx="13354">
                  <c:v>0</c:v>
                </c:pt>
                <c:pt idx="13355">
                  <c:v>0.18004848379496252</c:v>
                </c:pt>
                <c:pt idx="13356">
                  <c:v>0</c:v>
                </c:pt>
                <c:pt idx="13357">
                  <c:v>0.15613017360738013</c:v>
                </c:pt>
                <c:pt idx="13358">
                  <c:v>0</c:v>
                </c:pt>
                <c:pt idx="13359">
                  <c:v>0.16026077546121087</c:v>
                </c:pt>
                <c:pt idx="13360">
                  <c:v>0</c:v>
                </c:pt>
                <c:pt idx="13361">
                  <c:v>0.15730239583353978</c:v>
                </c:pt>
                <c:pt idx="13362">
                  <c:v>0.15026047453284264</c:v>
                </c:pt>
                <c:pt idx="13363">
                  <c:v>0</c:v>
                </c:pt>
                <c:pt idx="13364">
                  <c:v>0</c:v>
                </c:pt>
                <c:pt idx="13365">
                  <c:v>0</c:v>
                </c:pt>
                <c:pt idx="13366">
                  <c:v>0</c:v>
                </c:pt>
                <c:pt idx="13367">
                  <c:v>0</c:v>
                </c:pt>
                <c:pt idx="13368">
                  <c:v>0</c:v>
                </c:pt>
                <c:pt idx="13369">
                  <c:v>0</c:v>
                </c:pt>
                <c:pt idx="13370">
                  <c:v>0</c:v>
                </c:pt>
                <c:pt idx="13371">
                  <c:v>0</c:v>
                </c:pt>
                <c:pt idx="13372">
                  <c:v>0</c:v>
                </c:pt>
                <c:pt idx="13373">
                  <c:v>0</c:v>
                </c:pt>
                <c:pt idx="13374">
                  <c:v>0</c:v>
                </c:pt>
                <c:pt idx="13375">
                  <c:v>0</c:v>
                </c:pt>
                <c:pt idx="13376">
                  <c:v>0</c:v>
                </c:pt>
                <c:pt idx="13377">
                  <c:v>0</c:v>
                </c:pt>
                <c:pt idx="13378">
                  <c:v>0</c:v>
                </c:pt>
                <c:pt idx="13379">
                  <c:v>0.10324850694451015</c:v>
                </c:pt>
                <c:pt idx="13380">
                  <c:v>0</c:v>
                </c:pt>
                <c:pt idx="13381">
                  <c:v>0</c:v>
                </c:pt>
                <c:pt idx="13382">
                  <c:v>0</c:v>
                </c:pt>
                <c:pt idx="13383">
                  <c:v>0</c:v>
                </c:pt>
                <c:pt idx="13384">
                  <c:v>0</c:v>
                </c:pt>
                <c:pt idx="13385">
                  <c:v>0</c:v>
                </c:pt>
                <c:pt idx="13386">
                  <c:v>0</c:v>
                </c:pt>
                <c:pt idx="13387">
                  <c:v>0</c:v>
                </c:pt>
                <c:pt idx="13388">
                  <c:v>0</c:v>
                </c:pt>
                <c:pt idx="13389">
                  <c:v>0</c:v>
                </c:pt>
                <c:pt idx="13390">
                  <c:v>0.18032369213324273</c:v>
                </c:pt>
                <c:pt idx="13391">
                  <c:v>0</c:v>
                </c:pt>
                <c:pt idx="13392">
                  <c:v>0</c:v>
                </c:pt>
                <c:pt idx="13393">
                  <c:v>0</c:v>
                </c:pt>
                <c:pt idx="13394">
                  <c:v>0</c:v>
                </c:pt>
                <c:pt idx="13395">
                  <c:v>0</c:v>
                </c:pt>
                <c:pt idx="13396">
                  <c:v>0</c:v>
                </c:pt>
                <c:pt idx="13397">
                  <c:v>0</c:v>
                </c:pt>
                <c:pt idx="13398">
                  <c:v>0</c:v>
                </c:pt>
                <c:pt idx="13399">
                  <c:v>0</c:v>
                </c:pt>
                <c:pt idx="13400">
                  <c:v>0</c:v>
                </c:pt>
                <c:pt idx="13401">
                  <c:v>0</c:v>
                </c:pt>
                <c:pt idx="13402">
                  <c:v>0</c:v>
                </c:pt>
                <c:pt idx="13403">
                  <c:v>0</c:v>
                </c:pt>
                <c:pt idx="13404">
                  <c:v>0</c:v>
                </c:pt>
                <c:pt idx="13405">
                  <c:v>0.10295424768992234</c:v>
                </c:pt>
                <c:pt idx="13406">
                  <c:v>0.1104399999967427</c:v>
                </c:pt>
                <c:pt idx="13407">
                  <c:v>0.11004524305462837</c:v>
                </c:pt>
                <c:pt idx="13408">
                  <c:v>0</c:v>
                </c:pt>
                <c:pt idx="13409">
                  <c:v>0</c:v>
                </c:pt>
                <c:pt idx="13410">
                  <c:v>0</c:v>
                </c:pt>
                <c:pt idx="13411">
                  <c:v>0</c:v>
                </c:pt>
                <c:pt idx="13412">
                  <c:v>0</c:v>
                </c:pt>
                <c:pt idx="13413">
                  <c:v>0</c:v>
                </c:pt>
                <c:pt idx="13414">
                  <c:v>0.11042063657805556</c:v>
                </c:pt>
                <c:pt idx="13415">
                  <c:v>0</c:v>
                </c:pt>
                <c:pt idx="13416">
                  <c:v>0</c:v>
                </c:pt>
                <c:pt idx="13417">
                  <c:v>9.1459282404684927E-2</c:v>
                </c:pt>
                <c:pt idx="13418">
                  <c:v>0.10734696759755025</c:v>
                </c:pt>
                <c:pt idx="13419">
                  <c:v>0.27253355324501172</c:v>
                </c:pt>
                <c:pt idx="13420">
                  <c:v>0</c:v>
                </c:pt>
                <c:pt idx="13421">
                  <c:v>0.10971082175819902</c:v>
                </c:pt>
                <c:pt idx="13422">
                  <c:v>0</c:v>
                </c:pt>
                <c:pt idx="13423">
                  <c:v>0</c:v>
                </c:pt>
                <c:pt idx="13424">
                  <c:v>0</c:v>
                </c:pt>
                <c:pt idx="13425">
                  <c:v>0</c:v>
                </c:pt>
                <c:pt idx="13426">
                  <c:v>0</c:v>
                </c:pt>
                <c:pt idx="13427">
                  <c:v>0</c:v>
                </c:pt>
                <c:pt idx="13428">
                  <c:v>0</c:v>
                </c:pt>
                <c:pt idx="13429">
                  <c:v>0</c:v>
                </c:pt>
                <c:pt idx="13430">
                  <c:v>0</c:v>
                </c:pt>
                <c:pt idx="13431">
                  <c:v>0</c:v>
                </c:pt>
                <c:pt idx="13432">
                  <c:v>0</c:v>
                </c:pt>
                <c:pt idx="13433">
                  <c:v>0</c:v>
                </c:pt>
                <c:pt idx="13434">
                  <c:v>0</c:v>
                </c:pt>
                <c:pt idx="13435">
                  <c:v>0</c:v>
                </c:pt>
                <c:pt idx="13436">
                  <c:v>0.11587076388968853</c:v>
                </c:pt>
                <c:pt idx="13437">
                  <c:v>9.1544108792732004E-2</c:v>
                </c:pt>
                <c:pt idx="13438">
                  <c:v>0</c:v>
                </c:pt>
                <c:pt idx="13439">
                  <c:v>0</c:v>
                </c:pt>
                <c:pt idx="13440">
                  <c:v>0.10907394675450632</c:v>
                </c:pt>
                <c:pt idx="13441">
                  <c:v>0.10954174768994562</c:v>
                </c:pt>
                <c:pt idx="13442">
                  <c:v>9.7425960651889909E-2</c:v>
                </c:pt>
                <c:pt idx="13443">
                  <c:v>0</c:v>
                </c:pt>
                <c:pt idx="13444">
                  <c:v>0</c:v>
                </c:pt>
                <c:pt idx="13445">
                  <c:v>0</c:v>
                </c:pt>
                <c:pt idx="13446">
                  <c:v>9.5275509258499369E-2</c:v>
                </c:pt>
                <c:pt idx="13447">
                  <c:v>0</c:v>
                </c:pt>
                <c:pt idx="13448">
                  <c:v>0</c:v>
                </c:pt>
                <c:pt idx="13449">
                  <c:v>0</c:v>
                </c:pt>
                <c:pt idx="13450">
                  <c:v>0</c:v>
                </c:pt>
                <c:pt idx="13451">
                  <c:v>0</c:v>
                </c:pt>
                <c:pt idx="13452">
                  <c:v>0.33429973379679723</c:v>
                </c:pt>
                <c:pt idx="13453">
                  <c:v>0</c:v>
                </c:pt>
                <c:pt idx="13454">
                  <c:v>0.1064197222221992</c:v>
                </c:pt>
                <c:pt idx="13455">
                  <c:v>0.10529357638733927</c:v>
                </c:pt>
                <c:pt idx="13456">
                  <c:v>0</c:v>
                </c:pt>
                <c:pt idx="13457">
                  <c:v>0</c:v>
                </c:pt>
                <c:pt idx="13458">
                  <c:v>0.12108074074058095</c:v>
                </c:pt>
                <c:pt idx="13459">
                  <c:v>0</c:v>
                </c:pt>
                <c:pt idx="13460">
                  <c:v>0</c:v>
                </c:pt>
                <c:pt idx="13461">
                  <c:v>0.13091047453781357</c:v>
                </c:pt>
                <c:pt idx="13462">
                  <c:v>0.11288445601530839</c:v>
                </c:pt>
                <c:pt idx="13463">
                  <c:v>0</c:v>
                </c:pt>
                <c:pt idx="13464">
                  <c:v>0.12259931712469552</c:v>
                </c:pt>
                <c:pt idx="13465">
                  <c:v>0</c:v>
                </c:pt>
                <c:pt idx="13466">
                  <c:v>0</c:v>
                </c:pt>
                <c:pt idx="13467">
                  <c:v>0.12512155092554167</c:v>
                </c:pt>
                <c:pt idx="13468">
                  <c:v>0</c:v>
                </c:pt>
                <c:pt idx="13469">
                  <c:v>0.11750017361191567</c:v>
                </c:pt>
                <c:pt idx="13470">
                  <c:v>0</c:v>
                </c:pt>
                <c:pt idx="13471">
                  <c:v>0.16053888889291557</c:v>
                </c:pt>
                <c:pt idx="13472">
                  <c:v>0.1267186226832564</c:v>
                </c:pt>
                <c:pt idx="13473">
                  <c:v>0.10777328703261446</c:v>
                </c:pt>
                <c:pt idx="13474">
                  <c:v>0</c:v>
                </c:pt>
                <c:pt idx="13475">
                  <c:v>0.11026496527483687</c:v>
                </c:pt>
                <c:pt idx="13476">
                  <c:v>0</c:v>
                </c:pt>
                <c:pt idx="13477">
                  <c:v>0</c:v>
                </c:pt>
                <c:pt idx="13478">
                  <c:v>0</c:v>
                </c:pt>
                <c:pt idx="13479">
                  <c:v>0.10584361111250473</c:v>
                </c:pt>
                <c:pt idx="13480">
                  <c:v>9.654861110902857E-2</c:v>
                </c:pt>
                <c:pt idx="13481">
                  <c:v>9.8166932868480217E-2</c:v>
                </c:pt>
                <c:pt idx="13482">
                  <c:v>0.10934569444361841</c:v>
                </c:pt>
                <c:pt idx="13483">
                  <c:v>0</c:v>
                </c:pt>
                <c:pt idx="13484">
                  <c:v>0</c:v>
                </c:pt>
                <c:pt idx="13485">
                  <c:v>0.12100350694527151</c:v>
                </c:pt>
                <c:pt idx="13486">
                  <c:v>0.11021284721937263</c:v>
                </c:pt>
                <c:pt idx="13487">
                  <c:v>0</c:v>
                </c:pt>
                <c:pt idx="13488">
                  <c:v>9.5298784726765007E-2</c:v>
                </c:pt>
                <c:pt idx="13489">
                  <c:v>0.10944050925900228</c:v>
                </c:pt>
                <c:pt idx="13490">
                  <c:v>0</c:v>
                </c:pt>
                <c:pt idx="13491">
                  <c:v>0</c:v>
                </c:pt>
                <c:pt idx="13492">
                  <c:v>0</c:v>
                </c:pt>
                <c:pt idx="13493">
                  <c:v>0</c:v>
                </c:pt>
                <c:pt idx="13494">
                  <c:v>0.10868373842822621</c:v>
                </c:pt>
                <c:pt idx="13495">
                  <c:v>0</c:v>
                </c:pt>
                <c:pt idx="13496">
                  <c:v>0</c:v>
                </c:pt>
                <c:pt idx="13497">
                  <c:v>0</c:v>
                </c:pt>
                <c:pt idx="13498">
                  <c:v>0</c:v>
                </c:pt>
                <c:pt idx="13499">
                  <c:v>8.9186875004088506E-2</c:v>
                </c:pt>
                <c:pt idx="13500">
                  <c:v>0</c:v>
                </c:pt>
                <c:pt idx="13501">
                  <c:v>9.5429016204434447E-2</c:v>
                </c:pt>
                <c:pt idx="13502">
                  <c:v>0</c:v>
                </c:pt>
                <c:pt idx="13503">
                  <c:v>0.11780771990743233</c:v>
                </c:pt>
                <c:pt idx="13504">
                  <c:v>0.19461090277764015</c:v>
                </c:pt>
                <c:pt idx="13505">
                  <c:v>0.11184422454243759</c:v>
                </c:pt>
                <c:pt idx="13506">
                  <c:v>0.11027461805497296</c:v>
                </c:pt>
                <c:pt idx="13507">
                  <c:v>9.6436840278329328E-2</c:v>
                </c:pt>
                <c:pt idx="13508">
                  <c:v>0.10873417824041098</c:v>
                </c:pt>
                <c:pt idx="13509">
                  <c:v>0.17550833333370974</c:v>
                </c:pt>
                <c:pt idx="13510">
                  <c:v>8.4258761577075347E-2</c:v>
                </c:pt>
                <c:pt idx="13511">
                  <c:v>0</c:v>
                </c:pt>
                <c:pt idx="13512">
                  <c:v>0.10701694444287568</c:v>
                </c:pt>
                <c:pt idx="13513">
                  <c:v>0.18158434027282055</c:v>
                </c:pt>
                <c:pt idx="13514">
                  <c:v>0.18761047453881474</c:v>
                </c:pt>
                <c:pt idx="13515">
                  <c:v>0.10932429398235399</c:v>
                </c:pt>
                <c:pt idx="13516">
                  <c:v>0.10529059027612675</c:v>
                </c:pt>
                <c:pt idx="13517">
                  <c:v>0.11305035879195202</c:v>
                </c:pt>
                <c:pt idx="13518">
                  <c:v>0.10470958333462477</c:v>
                </c:pt>
                <c:pt idx="13519">
                  <c:v>0</c:v>
                </c:pt>
                <c:pt idx="13520">
                  <c:v>0</c:v>
                </c:pt>
                <c:pt idx="13521">
                  <c:v>0</c:v>
                </c:pt>
                <c:pt idx="13522">
                  <c:v>0</c:v>
                </c:pt>
                <c:pt idx="13523">
                  <c:v>9.7090509261761326E-2</c:v>
                </c:pt>
                <c:pt idx="13524">
                  <c:v>0</c:v>
                </c:pt>
                <c:pt idx="13525">
                  <c:v>0</c:v>
                </c:pt>
                <c:pt idx="13526">
                  <c:v>0</c:v>
                </c:pt>
                <c:pt idx="13527">
                  <c:v>0</c:v>
                </c:pt>
                <c:pt idx="13528">
                  <c:v>0</c:v>
                </c:pt>
                <c:pt idx="13529">
                  <c:v>0</c:v>
                </c:pt>
                <c:pt idx="13530">
                  <c:v>0</c:v>
                </c:pt>
                <c:pt idx="13531">
                  <c:v>0</c:v>
                </c:pt>
                <c:pt idx="13532">
                  <c:v>0</c:v>
                </c:pt>
                <c:pt idx="13533">
                  <c:v>0</c:v>
                </c:pt>
                <c:pt idx="13534">
                  <c:v>0</c:v>
                </c:pt>
                <c:pt idx="13535">
                  <c:v>0</c:v>
                </c:pt>
                <c:pt idx="13536">
                  <c:v>0</c:v>
                </c:pt>
                <c:pt idx="13537">
                  <c:v>0</c:v>
                </c:pt>
                <c:pt idx="13538">
                  <c:v>0</c:v>
                </c:pt>
                <c:pt idx="13539">
                  <c:v>0</c:v>
                </c:pt>
                <c:pt idx="13540">
                  <c:v>0</c:v>
                </c:pt>
                <c:pt idx="13541">
                  <c:v>0</c:v>
                </c:pt>
                <c:pt idx="13542">
                  <c:v>0</c:v>
                </c:pt>
                <c:pt idx="13543">
                  <c:v>0</c:v>
                </c:pt>
                <c:pt idx="13544">
                  <c:v>0</c:v>
                </c:pt>
                <c:pt idx="13545">
                  <c:v>0</c:v>
                </c:pt>
                <c:pt idx="13546">
                  <c:v>0</c:v>
                </c:pt>
                <c:pt idx="13547">
                  <c:v>0</c:v>
                </c:pt>
                <c:pt idx="13548">
                  <c:v>0</c:v>
                </c:pt>
                <c:pt idx="13549">
                  <c:v>0</c:v>
                </c:pt>
                <c:pt idx="13550">
                  <c:v>0</c:v>
                </c:pt>
                <c:pt idx="13551">
                  <c:v>0</c:v>
                </c:pt>
                <c:pt idx="13552">
                  <c:v>0</c:v>
                </c:pt>
                <c:pt idx="13553">
                  <c:v>0</c:v>
                </c:pt>
                <c:pt idx="13554">
                  <c:v>0</c:v>
                </c:pt>
                <c:pt idx="13555">
                  <c:v>0</c:v>
                </c:pt>
                <c:pt idx="13556">
                  <c:v>0</c:v>
                </c:pt>
                <c:pt idx="13557">
                  <c:v>0</c:v>
                </c:pt>
                <c:pt idx="13558">
                  <c:v>0</c:v>
                </c:pt>
                <c:pt idx="13559">
                  <c:v>0</c:v>
                </c:pt>
                <c:pt idx="13560">
                  <c:v>0</c:v>
                </c:pt>
                <c:pt idx="13561">
                  <c:v>0</c:v>
                </c:pt>
                <c:pt idx="13562">
                  <c:v>0</c:v>
                </c:pt>
                <c:pt idx="13563">
                  <c:v>0</c:v>
                </c:pt>
                <c:pt idx="13564">
                  <c:v>0</c:v>
                </c:pt>
                <c:pt idx="13565">
                  <c:v>0</c:v>
                </c:pt>
                <c:pt idx="13566">
                  <c:v>0</c:v>
                </c:pt>
                <c:pt idx="13567">
                  <c:v>0</c:v>
                </c:pt>
                <c:pt idx="13568">
                  <c:v>1.1227064467602759</c:v>
                </c:pt>
                <c:pt idx="13569">
                  <c:v>0</c:v>
                </c:pt>
                <c:pt idx="13570">
                  <c:v>0</c:v>
                </c:pt>
                <c:pt idx="13571">
                  <c:v>0</c:v>
                </c:pt>
                <c:pt idx="13572">
                  <c:v>0</c:v>
                </c:pt>
                <c:pt idx="13573">
                  <c:v>0</c:v>
                </c:pt>
                <c:pt idx="13574">
                  <c:v>0</c:v>
                </c:pt>
                <c:pt idx="13575">
                  <c:v>0</c:v>
                </c:pt>
                <c:pt idx="13576">
                  <c:v>0</c:v>
                </c:pt>
                <c:pt idx="13577">
                  <c:v>0</c:v>
                </c:pt>
                <c:pt idx="13578">
                  <c:v>0</c:v>
                </c:pt>
                <c:pt idx="13579">
                  <c:v>0</c:v>
                </c:pt>
                <c:pt idx="13580">
                  <c:v>0</c:v>
                </c:pt>
                <c:pt idx="13581">
                  <c:v>0</c:v>
                </c:pt>
                <c:pt idx="13582">
                  <c:v>0</c:v>
                </c:pt>
                <c:pt idx="13583">
                  <c:v>0</c:v>
                </c:pt>
                <c:pt idx="13584">
                  <c:v>0</c:v>
                </c:pt>
                <c:pt idx="13585">
                  <c:v>0</c:v>
                </c:pt>
                <c:pt idx="13586">
                  <c:v>0</c:v>
                </c:pt>
                <c:pt idx="13587">
                  <c:v>0</c:v>
                </c:pt>
                <c:pt idx="13588">
                  <c:v>0</c:v>
                </c:pt>
                <c:pt idx="13589">
                  <c:v>0</c:v>
                </c:pt>
                <c:pt idx="13590">
                  <c:v>0</c:v>
                </c:pt>
                <c:pt idx="13591">
                  <c:v>0</c:v>
                </c:pt>
                <c:pt idx="13592">
                  <c:v>0</c:v>
                </c:pt>
                <c:pt idx="13593">
                  <c:v>0</c:v>
                </c:pt>
                <c:pt idx="13594">
                  <c:v>0</c:v>
                </c:pt>
                <c:pt idx="13595">
                  <c:v>0</c:v>
                </c:pt>
                <c:pt idx="13596">
                  <c:v>0</c:v>
                </c:pt>
                <c:pt idx="13597">
                  <c:v>0</c:v>
                </c:pt>
                <c:pt idx="13598">
                  <c:v>0</c:v>
                </c:pt>
                <c:pt idx="13599">
                  <c:v>0</c:v>
                </c:pt>
                <c:pt idx="13600">
                  <c:v>0</c:v>
                </c:pt>
                <c:pt idx="13601">
                  <c:v>0</c:v>
                </c:pt>
                <c:pt idx="13602">
                  <c:v>0</c:v>
                </c:pt>
                <c:pt idx="13603">
                  <c:v>0</c:v>
                </c:pt>
                <c:pt idx="13604">
                  <c:v>0</c:v>
                </c:pt>
                <c:pt idx="13605">
                  <c:v>0</c:v>
                </c:pt>
                <c:pt idx="13606">
                  <c:v>0</c:v>
                </c:pt>
                <c:pt idx="13607">
                  <c:v>0</c:v>
                </c:pt>
                <c:pt idx="13608">
                  <c:v>0</c:v>
                </c:pt>
                <c:pt idx="13609">
                  <c:v>0</c:v>
                </c:pt>
                <c:pt idx="13610">
                  <c:v>0</c:v>
                </c:pt>
                <c:pt idx="13611">
                  <c:v>0</c:v>
                </c:pt>
                <c:pt idx="13612">
                  <c:v>0</c:v>
                </c:pt>
                <c:pt idx="13613">
                  <c:v>0</c:v>
                </c:pt>
                <c:pt idx="13614">
                  <c:v>0</c:v>
                </c:pt>
                <c:pt idx="13615">
                  <c:v>0</c:v>
                </c:pt>
                <c:pt idx="13616">
                  <c:v>0</c:v>
                </c:pt>
                <c:pt idx="13617">
                  <c:v>0</c:v>
                </c:pt>
                <c:pt idx="13618">
                  <c:v>0</c:v>
                </c:pt>
                <c:pt idx="13619">
                  <c:v>0</c:v>
                </c:pt>
                <c:pt idx="13620">
                  <c:v>0</c:v>
                </c:pt>
                <c:pt idx="13621">
                  <c:v>0</c:v>
                </c:pt>
                <c:pt idx="13622">
                  <c:v>0</c:v>
                </c:pt>
                <c:pt idx="13623">
                  <c:v>0</c:v>
                </c:pt>
                <c:pt idx="13624">
                  <c:v>1.2112136574069154</c:v>
                </c:pt>
                <c:pt idx="13625">
                  <c:v>0</c:v>
                </c:pt>
                <c:pt idx="13626">
                  <c:v>0</c:v>
                </c:pt>
                <c:pt idx="13627">
                  <c:v>0</c:v>
                </c:pt>
                <c:pt idx="13628">
                  <c:v>0</c:v>
                </c:pt>
                <c:pt idx="13629">
                  <c:v>0</c:v>
                </c:pt>
                <c:pt idx="13630">
                  <c:v>0</c:v>
                </c:pt>
                <c:pt idx="13631">
                  <c:v>0</c:v>
                </c:pt>
                <c:pt idx="13632">
                  <c:v>0.10420965278171934</c:v>
                </c:pt>
                <c:pt idx="13633">
                  <c:v>0</c:v>
                </c:pt>
                <c:pt idx="13634">
                  <c:v>0</c:v>
                </c:pt>
                <c:pt idx="13635">
                  <c:v>0.11682961805490777</c:v>
                </c:pt>
                <c:pt idx="13636">
                  <c:v>0</c:v>
                </c:pt>
                <c:pt idx="13637">
                  <c:v>0.1208918634292786</c:v>
                </c:pt>
                <c:pt idx="13638">
                  <c:v>0</c:v>
                </c:pt>
                <c:pt idx="13639">
                  <c:v>0</c:v>
                </c:pt>
                <c:pt idx="13640">
                  <c:v>0</c:v>
                </c:pt>
                <c:pt idx="13641">
                  <c:v>0</c:v>
                </c:pt>
                <c:pt idx="13642">
                  <c:v>0</c:v>
                </c:pt>
                <c:pt idx="13643">
                  <c:v>0</c:v>
                </c:pt>
                <c:pt idx="13644">
                  <c:v>0</c:v>
                </c:pt>
                <c:pt idx="13645">
                  <c:v>0</c:v>
                </c:pt>
                <c:pt idx="13646">
                  <c:v>0.10659144676174037</c:v>
                </c:pt>
                <c:pt idx="13647">
                  <c:v>0</c:v>
                </c:pt>
                <c:pt idx="13648">
                  <c:v>0</c:v>
                </c:pt>
                <c:pt idx="13649">
                  <c:v>0</c:v>
                </c:pt>
                <c:pt idx="13650">
                  <c:v>0</c:v>
                </c:pt>
                <c:pt idx="13651">
                  <c:v>0</c:v>
                </c:pt>
                <c:pt idx="13652">
                  <c:v>0.12520146990573267</c:v>
                </c:pt>
                <c:pt idx="13653">
                  <c:v>0</c:v>
                </c:pt>
                <c:pt idx="13654">
                  <c:v>0</c:v>
                </c:pt>
                <c:pt idx="13655">
                  <c:v>0</c:v>
                </c:pt>
                <c:pt idx="13656">
                  <c:v>0</c:v>
                </c:pt>
                <c:pt idx="13657">
                  <c:v>0.32044856481661554</c:v>
                </c:pt>
                <c:pt idx="13658">
                  <c:v>0</c:v>
                </c:pt>
                <c:pt idx="13659">
                  <c:v>0</c:v>
                </c:pt>
                <c:pt idx="13660">
                  <c:v>0</c:v>
                </c:pt>
                <c:pt idx="13661">
                  <c:v>0.11244446759519633</c:v>
                </c:pt>
                <c:pt idx="13662">
                  <c:v>0</c:v>
                </c:pt>
                <c:pt idx="13663">
                  <c:v>0</c:v>
                </c:pt>
                <c:pt idx="13664">
                  <c:v>0</c:v>
                </c:pt>
                <c:pt idx="13665">
                  <c:v>0.12253644676093245</c:v>
                </c:pt>
                <c:pt idx="13666">
                  <c:v>0</c:v>
                </c:pt>
                <c:pt idx="13667">
                  <c:v>0.11748445601551794</c:v>
                </c:pt>
                <c:pt idx="13668">
                  <c:v>0</c:v>
                </c:pt>
                <c:pt idx="13669">
                  <c:v>0</c:v>
                </c:pt>
                <c:pt idx="13670">
                  <c:v>0</c:v>
                </c:pt>
                <c:pt idx="13671">
                  <c:v>0.17936550926242489</c:v>
                </c:pt>
                <c:pt idx="13672">
                  <c:v>0</c:v>
                </c:pt>
                <c:pt idx="13673">
                  <c:v>0</c:v>
                </c:pt>
                <c:pt idx="13674">
                  <c:v>0</c:v>
                </c:pt>
                <c:pt idx="13675">
                  <c:v>0.11002407407795545</c:v>
                </c:pt>
                <c:pt idx="13676">
                  <c:v>0.1144054629621678</c:v>
                </c:pt>
                <c:pt idx="13677">
                  <c:v>0.10537063657102408</c:v>
                </c:pt>
                <c:pt idx="13678">
                  <c:v>0</c:v>
                </c:pt>
                <c:pt idx="13679">
                  <c:v>0</c:v>
                </c:pt>
                <c:pt idx="13680">
                  <c:v>0</c:v>
                </c:pt>
                <c:pt idx="13681">
                  <c:v>0.10917413193965331</c:v>
                </c:pt>
                <c:pt idx="13682">
                  <c:v>0.11372175925498595</c:v>
                </c:pt>
                <c:pt idx="13683">
                  <c:v>0.11437133101571817</c:v>
                </c:pt>
                <c:pt idx="13684">
                  <c:v>0.11413403935148381</c:v>
                </c:pt>
                <c:pt idx="13685">
                  <c:v>0.11210984954232117</c:v>
                </c:pt>
                <c:pt idx="13686">
                  <c:v>0.12210298611171311</c:v>
                </c:pt>
                <c:pt idx="13687">
                  <c:v>0.1180841898167273</c:v>
                </c:pt>
                <c:pt idx="13688">
                  <c:v>0</c:v>
                </c:pt>
                <c:pt idx="13689">
                  <c:v>0</c:v>
                </c:pt>
                <c:pt idx="13690">
                  <c:v>0.11319728009402752</c:v>
                </c:pt>
                <c:pt idx="13691">
                  <c:v>0</c:v>
                </c:pt>
                <c:pt idx="13692">
                  <c:v>0.11723453703598352</c:v>
                </c:pt>
                <c:pt idx="13693">
                  <c:v>0</c:v>
                </c:pt>
                <c:pt idx="13694">
                  <c:v>0</c:v>
                </c:pt>
                <c:pt idx="13695">
                  <c:v>0</c:v>
                </c:pt>
                <c:pt idx="13696">
                  <c:v>0</c:v>
                </c:pt>
                <c:pt idx="13697">
                  <c:v>0.12905964120727731</c:v>
                </c:pt>
                <c:pt idx="13698">
                  <c:v>0.1179628009267617</c:v>
                </c:pt>
                <c:pt idx="13699">
                  <c:v>0</c:v>
                </c:pt>
                <c:pt idx="13700">
                  <c:v>0</c:v>
                </c:pt>
                <c:pt idx="13701">
                  <c:v>0.12157883102190681</c:v>
                </c:pt>
                <c:pt idx="13702">
                  <c:v>0</c:v>
                </c:pt>
                <c:pt idx="13703">
                  <c:v>0</c:v>
                </c:pt>
                <c:pt idx="13704">
                  <c:v>0</c:v>
                </c:pt>
                <c:pt idx="13705">
                  <c:v>0</c:v>
                </c:pt>
                <c:pt idx="13706">
                  <c:v>0</c:v>
                </c:pt>
                <c:pt idx="13707">
                  <c:v>0</c:v>
                </c:pt>
                <c:pt idx="13708">
                  <c:v>0</c:v>
                </c:pt>
                <c:pt idx="13709">
                  <c:v>0</c:v>
                </c:pt>
                <c:pt idx="13710">
                  <c:v>0</c:v>
                </c:pt>
                <c:pt idx="13711">
                  <c:v>0</c:v>
                </c:pt>
                <c:pt idx="13712">
                  <c:v>0</c:v>
                </c:pt>
                <c:pt idx="13713">
                  <c:v>0</c:v>
                </c:pt>
                <c:pt idx="13714">
                  <c:v>0</c:v>
                </c:pt>
                <c:pt idx="13715">
                  <c:v>0</c:v>
                </c:pt>
                <c:pt idx="13716">
                  <c:v>0.113736678235</c:v>
                </c:pt>
                <c:pt idx="13717">
                  <c:v>0</c:v>
                </c:pt>
                <c:pt idx="13718">
                  <c:v>0</c:v>
                </c:pt>
                <c:pt idx="13719">
                  <c:v>0.11558675926062278</c:v>
                </c:pt>
                <c:pt idx="13720">
                  <c:v>0</c:v>
                </c:pt>
                <c:pt idx="13721">
                  <c:v>0</c:v>
                </c:pt>
                <c:pt idx="13722">
                  <c:v>0</c:v>
                </c:pt>
                <c:pt idx="13723">
                  <c:v>0.11277545138727874</c:v>
                </c:pt>
                <c:pt idx="13724">
                  <c:v>9.6148194446868729E-2</c:v>
                </c:pt>
                <c:pt idx="13725">
                  <c:v>0</c:v>
                </c:pt>
                <c:pt idx="13726">
                  <c:v>0</c:v>
                </c:pt>
                <c:pt idx="13727">
                  <c:v>0</c:v>
                </c:pt>
                <c:pt idx="13728">
                  <c:v>0</c:v>
                </c:pt>
                <c:pt idx="13729">
                  <c:v>2.903552731484524</c:v>
                </c:pt>
                <c:pt idx="13730">
                  <c:v>0.11407784722541692</c:v>
                </c:pt>
                <c:pt idx="13731">
                  <c:v>0</c:v>
                </c:pt>
                <c:pt idx="13732">
                  <c:v>0</c:v>
                </c:pt>
                <c:pt idx="13733">
                  <c:v>0</c:v>
                </c:pt>
                <c:pt idx="13734">
                  <c:v>0</c:v>
                </c:pt>
                <c:pt idx="13735">
                  <c:v>0</c:v>
                </c:pt>
                <c:pt idx="13736">
                  <c:v>0.11135222222219454</c:v>
                </c:pt>
                <c:pt idx="13737">
                  <c:v>0.12692458333185641</c:v>
                </c:pt>
                <c:pt idx="13738">
                  <c:v>0.11821057870838558</c:v>
                </c:pt>
                <c:pt idx="13739">
                  <c:v>0.11904813657747582</c:v>
                </c:pt>
                <c:pt idx="13740">
                  <c:v>0.12208081018616213</c:v>
                </c:pt>
                <c:pt idx="13741">
                  <c:v>0.11888211805489846</c:v>
                </c:pt>
                <c:pt idx="13742">
                  <c:v>0</c:v>
                </c:pt>
                <c:pt idx="13743">
                  <c:v>0</c:v>
                </c:pt>
                <c:pt idx="13744">
                  <c:v>0</c:v>
                </c:pt>
                <c:pt idx="13745">
                  <c:v>0</c:v>
                </c:pt>
                <c:pt idx="13746">
                  <c:v>0</c:v>
                </c:pt>
                <c:pt idx="13747">
                  <c:v>0.12007773148798151</c:v>
                </c:pt>
                <c:pt idx="13748">
                  <c:v>0.12744640046003042</c:v>
                </c:pt>
                <c:pt idx="13749">
                  <c:v>0</c:v>
                </c:pt>
                <c:pt idx="13750">
                  <c:v>0</c:v>
                </c:pt>
                <c:pt idx="13751">
                  <c:v>0</c:v>
                </c:pt>
                <c:pt idx="13752">
                  <c:v>0</c:v>
                </c:pt>
                <c:pt idx="13753">
                  <c:v>0</c:v>
                </c:pt>
                <c:pt idx="13754">
                  <c:v>0</c:v>
                </c:pt>
                <c:pt idx="13755">
                  <c:v>3.3356756712964852</c:v>
                </c:pt>
                <c:pt idx="13756">
                  <c:v>0</c:v>
                </c:pt>
                <c:pt idx="13757">
                  <c:v>0</c:v>
                </c:pt>
                <c:pt idx="13758">
                  <c:v>0</c:v>
                </c:pt>
                <c:pt idx="13759">
                  <c:v>0</c:v>
                </c:pt>
                <c:pt idx="13760">
                  <c:v>0</c:v>
                </c:pt>
                <c:pt idx="13761">
                  <c:v>0</c:v>
                </c:pt>
                <c:pt idx="13762">
                  <c:v>0</c:v>
                </c:pt>
                <c:pt idx="13763">
                  <c:v>0</c:v>
                </c:pt>
                <c:pt idx="13764">
                  <c:v>0</c:v>
                </c:pt>
                <c:pt idx="13765">
                  <c:v>0</c:v>
                </c:pt>
                <c:pt idx="13766">
                  <c:v>0</c:v>
                </c:pt>
                <c:pt idx="13767">
                  <c:v>0</c:v>
                </c:pt>
                <c:pt idx="13768">
                  <c:v>0</c:v>
                </c:pt>
                <c:pt idx="13769">
                  <c:v>0</c:v>
                </c:pt>
                <c:pt idx="13770">
                  <c:v>0</c:v>
                </c:pt>
                <c:pt idx="13771">
                  <c:v>0</c:v>
                </c:pt>
                <c:pt idx="13772">
                  <c:v>0</c:v>
                </c:pt>
                <c:pt idx="13773">
                  <c:v>0</c:v>
                </c:pt>
                <c:pt idx="13774">
                  <c:v>0</c:v>
                </c:pt>
                <c:pt idx="13775">
                  <c:v>0</c:v>
                </c:pt>
                <c:pt idx="13776">
                  <c:v>0</c:v>
                </c:pt>
                <c:pt idx="13777">
                  <c:v>0</c:v>
                </c:pt>
                <c:pt idx="13778">
                  <c:v>0</c:v>
                </c:pt>
                <c:pt idx="13779">
                  <c:v>0</c:v>
                </c:pt>
                <c:pt idx="13780">
                  <c:v>0</c:v>
                </c:pt>
                <c:pt idx="13781">
                  <c:v>0</c:v>
                </c:pt>
                <c:pt idx="13782">
                  <c:v>0</c:v>
                </c:pt>
                <c:pt idx="13783">
                  <c:v>0</c:v>
                </c:pt>
                <c:pt idx="13784">
                  <c:v>0</c:v>
                </c:pt>
                <c:pt idx="13785">
                  <c:v>0</c:v>
                </c:pt>
                <c:pt idx="13786">
                  <c:v>0</c:v>
                </c:pt>
                <c:pt idx="13787">
                  <c:v>0</c:v>
                </c:pt>
                <c:pt idx="13788">
                  <c:v>0</c:v>
                </c:pt>
                <c:pt idx="13789">
                  <c:v>0</c:v>
                </c:pt>
                <c:pt idx="13790">
                  <c:v>0</c:v>
                </c:pt>
                <c:pt idx="13791">
                  <c:v>0</c:v>
                </c:pt>
                <c:pt idx="13792">
                  <c:v>0</c:v>
                </c:pt>
                <c:pt idx="13793">
                  <c:v>0</c:v>
                </c:pt>
                <c:pt idx="13794">
                  <c:v>0</c:v>
                </c:pt>
                <c:pt idx="13795">
                  <c:v>0</c:v>
                </c:pt>
                <c:pt idx="13796">
                  <c:v>0</c:v>
                </c:pt>
                <c:pt idx="13797">
                  <c:v>0</c:v>
                </c:pt>
                <c:pt idx="13798">
                  <c:v>0</c:v>
                </c:pt>
                <c:pt idx="13799">
                  <c:v>0</c:v>
                </c:pt>
                <c:pt idx="13800">
                  <c:v>0</c:v>
                </c:pt>
                <c:pt idx="13801">
                  <c:v>0</c:v>
                </c:pt>
                <c:pt idx="13802">
                  <c:v>0</c:v>
                </c:pt>
                <c:pt idx="13803">
                  <c:v>0</c:v>
                </c:pt>
                <c:pt idx="13804">
                  <c:v>0</c:v>
                </c:pt>
                <c:pt idx="13805">
                  <c:v>0</c:v>
                </c:pt>
                <c:pt idx="13806">
                  <c:v>0</c:v>
                </c:pt>
                <c:pt idx="13807">
                  <c:v>0</c:v>
                </c:pt>
                <c:pt idx="13808">
                  <c:v>0</c:v>
                </c:pt>
                <c:pt idx="13809">
                  <c:v>0</c:v>
                </c:pt>
                <c:pt idx="13810">
                  <c:v>0</c:v>
                </c:pt>
                <c:pt idx="13811">
                  <c:v>0</c:v>
                </c:pt>
                <c:pt idx="13812">
                  <c:v>0</c:v>
                </c:pt>
                <c:pt idx="13813">
                  <c:v>0</c:v>
                </c:pt>
                <c:pt idx="13814">
                  <c:v>0</c:v>
                </c:pt>
                <c:pt idx="13815">
                  <c:v>0</c:v>
                </c:pt>
                <c:pt idx="13816">
                  <c:v>0</c:v>
                </c:pt>
                <c:pt idx="13817">
                  <c:v>0</c:v>
                </c:pt>
                <c:pt idx="13818">
                  <c:v>0</c:v>
                </c:pt>
                <c:pt idx="13819">
                  <c:v>0</c:v>
                </c:pt>
                <c:pt idx="13820">
                  <c:v>0</c:v>
                </c:pt>
                <c:pt idx="13821">
                  <c:v>0</c:v>
                </c:pt>
                <c:pt idx="13822">
                  <c:v>0</c:v>
                </c:pt>
                <c:pt idx="13823">
                  <c:v>0</c:v>
                </c:pt>
                <c:pt idx="13824">
                  <c:v>0</c:v>
                </c:pt>
                <c:pt idx="13825">
                  <c:v>0</c:v>
                </c:pt>
                <c:pt idx="13826">
                  <c:v>0</c:v>
                </c:pt>
                <c:pt idx="13827">
                  <c:v>0</c:v>
                </c:pt>
                <c:pt idx="13828">
                  <c:v>0</c:v>
                </c:pt>
                <c:pt idx="13829">
                  <c:v>0</c:v>
                </c:pt>
                <c:pt idx="13830">
                  <c:v>0</c:v>
                </c:pt>
                <c:pt idx="13831">
                  <c:v>2.1189712037012214</c:v>
                </c:pt>
                <c:pt idx="13832">
                  <c:v>0</c:v>
                </c:pt>
                <c:pt idx="13833">
                  <c:v>0</c:v>
                </c:pt>
                <c:pt idx="13834">
                  <c:v>1.9943312615723698</c:v>
                </c:pt>
                <c:pt idx="13835">
                  <c:v>0</c:v>
                </c:pt>
                <c:pt idx="13836">
                  <c:v>0</c:v>
                </c:pt>
                <c:pt idx="13837">
                  <c:v>0</c:v>
                </c:pt>
                <c:pt idx="13838">
                  <c:v>0</c:v>
                </c:pt>
                <c:pt idx="13839">
                  <c:v>0</c:v>
                </c:pt>
                <c:pt idx="13840">
                  <c:v>0</c:v>
                </c:pt>
                <c:pt idx="13841">
                  <c:v>0.1166559837947716</c:v>
                </c:pt>
                <c:pt idx="13842">
                  <c:v>0</c:v>
                </c:pt>
                <c:pt idx="13843">
                  <c:v>0</c:v>
                </c:pt>
                <c:pt idx="13844">
                  <c:v>0</c:v>
                </c:pt>
                <c:pt idx="13845">
                  <c:v>0</c:v>
                </c:pt>
                <c:pt idx="13846">
                  <c:v>0</c:v>
                </c:pt>
                <c:pt idx="13847">
                  <c:v>0</c:v>
                </c:pt>
                <c:pt idx="13848">
                  <c:v>0</c:v>
                </c:pt>
                <c:pt idx="13849">
                  <c:v>0</c:v>
                </c:pt>
                <c:pt idx="13850">
                  <c:v>0</c:v>
                </c:pt>
                <c:pt idx="13851">
                  <c:v>0</c:v>
                </c:pt>
                <c:pt idx="13852">
                  <c:v>0</c:v>
                </c:pt>
                <c:pt idx="13853">
                  <c:v>0</c:v>
                </c:pt>
                <c:pt idx="13854">
                  <c:v>0</c:v>
                </c:pt>
                <c:pt idx="13855">
                  <c:v>0</c:v>
                </c:pt>
                <c:pt idx="13856">
                  <c:v>0</c:v>
                </c:pt>
                <c:pt idx="13857">
                  <c:v>0</c:v>
                </c:pt>
                <c:pt idx="13858">
                  <c:v>0</c:v>
                </c:pt>
                <c:pt idx="13859">
                  <c:v>0</c:v>
                </c:pt>
                <c:pt idx="13860">
                  <c:v>0</c:v>
                </c:pt>
                <c:pt idx="13861">
                  <c:v>0</c:v>
                </c:pt>
                <c:pt idx="13862">
                  <c:v>0</c:v>
                </c:pt>
                <c:pt idx="13863">
                  <c:v>0.38572072916576872</c:v>
                </c:pt>
                <c:pt idx="13864">
                  <c:v>0.37375417823932366</c:v>
                </c:pt>
                <c:pt idx="13865">
                  <c:v>0</c:v>
                </c:pt>
                <c:pt idx="13866">
                  <c:v>0</c:v>
                </c:pt>
                <c:pt idx="13867">
                  <c:v>0</c:v>
                </c:pt>
                <c:pt idx="13868">
                  <c:v>0</c:v>
                </c:pt>
                <c:pt idx="13869">
                  <c:v>0.24467122685018694</c:v>
                </c:pt>
                <c:pt idx="13870">
                  <c:v>0</c:v>
                </c:pt>
                <c:pt idx="13871">
                  <c:v>0.16691546296351589</c:v>
                </c:pt>
                <c:pt idx="13872">
                  <c:v>0</c:v>
                </c:pt>
                <c:pt idx="13873">
                  <c:v>0.12841579860833008</c:v>
                </c:pt>
                <c:pt idx="13874">
                  <c:v>0</c:v>
                </c:pt>
                <c:pt idx="13875">
                  <c:v>0</c:v>
                </c:pt>
                <c:pt idx="13876">
                  <c:v>0</c:v>
                </c:pt>
                <c:pt idx="13877">
                  <c:v>0</c:v>
                </c:pt>
                <c:pt idx="13878">
                  <c:v>0</c:v>
                </c:pt>
                <c:pt idx="13879">
                  <c:v>0</c:v>
                </c:pt>
                <c:pt idx="13880">
                  <c:v>0.10929787036729977</c:v>
                </c:pt>
                <c:pt idx="13881">
                  <c:v>0.12089940972509794</c:v>
                </c:pt>
                <c:pt idx="13882">
                  <c:v>0.12182802083407296</c:v>
                </c:pt>
                <c:pt idx="13883">
                  <c:v>0</c:v>
                </c:pt>
                <c:pt idx="13884">
                  <c:v>0</c:v>
                </c:pt>
                <c:pt idx="13885">
                  <c:v>0</c:v>
                </c:pt>
                <c:pt idx="13886">
                  <c:v>0</c:v>
                </c:pt>
                <c:pt idx="13887">
                  <c:v>0</c:v>
                </c:pt>
                <c:pt idx="13888">
                  <c:v>0.11700332175678341</c:v>
                </c:pt>
                <c:pt idx="13889">
                  <c:v>0</c:v>
                </c:pt>
                <c:pt idx="13890">
                  <c:v>1.6647106481468654</c:v>
                </c:pt>
                <c:pt idx="13891">
                  <c:v>0</c:v>
                </c:pt>
                <c:pt idx="13892">
                  <c:v>0</c:v>
                </c:pt>
                <c:pt idx="13893">
                  <c:v>1.6558578472249792</c:v>
                </c:pt>
                <c:pt idx="13894">
                  <c:v>0</c:v>
                </c:pt>
                <c:pt idx="13895">
                  <c:v>0</c:v>
                </c:pt>
                <c:pt idx="13896">
                  <c:v>0</c:v>
                </c:pt>
                <c:pt idx="13897">
                  <c:v>0</c:v>
                </c:pt>
                <c:pt idx="13898">
                  <c:v>0</c:v>
                </c:pt>
                <c:pt idx="13899">
                  <c:v>0</c:v>
                </c:pt>
                <c:pt idx="13900">
                  <c:v>0.13201497685076902</c:v>
                </c:pt>
                <c:pt idx="13901">
                  <c:v>0</c:v>
                </c:pt>
                <c:pt idx="13902">
                  <c:v>0</c:v>
                </c:pt>
                <c:pt idx="13903">
                  <c:v>0</c:v>
                </c:pt>
                <c:pt idx="13904">
                  <c:v>0</c:v>
                </c:pt>
                <c:pt idx="13905">
                  <c:v>0</c:v>
                </c:pt>
                <c:pt idx="13906">
                  <c:v>0</c:v>
                </c:pt>
                <c:pt idx="13907">
                  <c:v>0</c:v>
                </c:pt>
                <c:pt idx="13908">
                  <c:v>0</c:v>
                </c:pt>
                <c:pt idx="13909">
                  <c:v>0</c:v>
                </c:pt>
                <c:pt idx="13910">
                  <c:v>0</c:v>
                </c:pt>
                <c:pt idx="13911">
                  <c:v>0</c:v>
                </c:pt>
                <c:pt idx="13912">
                  <c:v>0</c:v>
                </c:pt>
                <c:pt idx="13913">
                  <c:v>0</c:v>
                </c:pt>
                <c:pt idx="13914">
                  <c:v>0</c:v>
                </c:pt>
                <c:pt idx="13915">
                  <c:v>0</c:v>
                </c:pt>
                <c:pt idx="13916">
                  <c:v>0</c:v>
                </c:pt>
                <c:pt idx="13917">
                  <c:v>0</c:v>
                </c:pt>
                <c:pt idx="13918">
                  <c:v>0</c:v>
                </c:pt>
                <c:pt idx="13919">
                  <c:v>0</c:v>
                </c:pt>
                <c:pt idx="13920">
                  <c:v>0</c:v>
                </c:pt>
                <c:pt idx="13921">
                  <c:v>0</c:v>
                </c:pt>
                <c:pt idx="13922">
                  <c:v>0</c:v>
                </c:pt>
                <c:pt idx="13923">
                  <c:v>0</c:v>
                </c:pt>
                <c:pt idx="13924">
                  <c:v>0</c:v>
                </c:pt>
                <c:pt idx="13925">
                  <c:v>0</c:v>
                </c:pt>
                <c:pt idx="13926">
                  <c:v>0</c:v>
                </c:pt>
                <c:pt idx="13927">
                  <c:v>0</c:v>
                </c:pt>
                <c:pt idx="13928">
                  <c:v>0</c:v>
                </c:pt>
                <c:pt idx="13929">
                  <c:v>0</c:v>
                </c:pt>
                <c:pt idx="13930">
                  <c:v>0</c:v>
                </c:pt>
                <c:pt idx="13931">
                  <c:v>1.8509712847226183</c:v>
                </c:pt>
                <c:pt idx="13932">
                  <c:v>0.11738839120516786</c:v>
                </c:pt>
                <c:pt idx="13933">
                  <c:v>0.11280400463147089</c:v>
                </c:pt>
                <c:pt idx="13934">
                  <c:v>0.11643040509079583</c:v>
                </c:pt>
                <c:pt idx="13935">
                  <c:v>0</c:v>
                </c:pt>
                <c:pt idx="13936">
                  <c:v>0</c:v>
                </c:pt>
                <c:pt idx="13937">
                  <c:v>0</c:v>
                </c:pt>
                <c:pt idx="13938">
                  <c:v>0.36537800925725605</c:v>
                </c:pt>
                <c:pt idx="13939">
                  <c:v>0</c:v>
                </c:pt>
                <c:pt idx="13940">
                  <c:v>0</c:v>
                </c:pt>
                <c:pt idx="13941">
                  <c:v>0.1159144907433074</c:v>
                </c:pt>
                <c:pt idx="13942">
                  <c:v>0.10303584490611684</c:v>
                </c:pt>
                <c:pt idx="13943">
                  <c:v>0.11669141204038169</c:v>
                </c:pt>
                <c:pt idx="13944">
                  <c:v>0</c:v>
                </c:pt>
                <c:pt idx="13945">
                  <c:v>0</c:v>
                </c:pt>
                <c:pt idx="13946">
                  <c:v>0</c:v>
                </c:pt>
                <c:pt idx="13947">
                  <c:v>0</c:v>
                </c:pt>
                <c:pt idx="13948">
                  <c:v>0</c:v>
                </c:pt>
                <c:pt idx="13949">
                  <c:v>0</c:v>
                </c:pt>
                <c:pt idx="13950">
                  <c:v>0</c:v>
                </c:pt>
                <c:pt idx="13951">
                  <c:v>0</c:v>
                </c:pt>
                <c:pt idx="13952">
                  <c:v>0.33972046295821201</c:v>
                </c:pt>
                <c:pt idx="13953">
                  <c:v>0</c:v>
                </c:pt>
                <c:pt idx="13954">
                  <c:v>0</c:v>
                </c:pt>
                <c:pt idx="13955">
                  <c:v>0</c:v>
                </c:pt>
                <c:pt idx="13956">
                  <c:v>0</c:v>
                </c:pt>
                <c:pt idx="13957">
                  <c:v>0</c:v>
                </c:pt>
                <c:pt idx="13958">
                  <c:v>0</c:v>
                </c:pt>
                <c:pt idx="13959">
                  <c:v>0.11712693287699949</c:v>
                </c:pt>
                <c:pt idx="13960">
                  <c:v>0</c:v>
                </c:pt>
                <c:pt idx="13961">
                  <c:v>0</c:v>
                </c:pt>
                <c:pt idx="13962">
                  <c:v>0.11750803241011454</c:v>
                </c:pt>
                <c:pt idx="13963">
                  <c:v>0.13757945602264954</c:v>
                </c:pt>
                <c:pt idx="13964">
                  <c:v>0.77437568287132308</c:v>
                </c:pt>
                <c:pt idx="13965">
                  <c:v>0</c:v>
                </c:pt>
                <c:pt idx="13966">
                  <c:v>0</c:v>
                </c:pt>
                <c:pt idx="13967">
                  <c:v>0.18976177083095536</c:v>
                </c:pt>
                <c:pt idx="13968">
                  <c:v>0</c:v>
                </c:pt>
                <c:pt idx="13969">
                  <c:v>0.11632293981529074</c:v>
                </c:pt>
                <c:pt idx="13970">
                  <c:v>0</c:v>
                </c:pt>
                <c:pt idx="13971">
                  <c:v>0</c:v>
                </c:pt>
                <c:pt idx="13972">
                  <c:v>0.1163502199051436</c:v>
                </c:pt>
                <c:pt idx="13973">
                  <c:v>0.11148947916080942</c:v>
                </c:pt>
                <c:pt idx="13974">
                  <c:v>0</c:v>
                </c:pt>
                <c:pt idx="13975">
                  <c:v>0.12389290509599959</c:v>
                </c:pt>
                <c:pt idx="13976">
                  <c:v>0</c:v>
                </c:pt>
                <c:pt idx="13977">
                  <c:v>0.16541150463308441</c:v>
                </c:pt>
                <c:pt idx="13978">
                  <c:v>0.11105403935653158</c:v>
                </c:pt>
                <c:pt idx="13979">
                  <c:v>0.11562342592515051</c:v>
                </c:pt>
                <c:pt idx="13980">
                  <c:v>0.10412905093107838</c:v>
                </c:pt>
                <c:pt idx="13981">
                  <c:v>0.11414989583136048</c:v>
                </c:pt>
                <c:pt idx="13982">
                  <c:v>0</c:v>
                </c:pt>
                <c:pt idx="13983">
                  <c:v>0.95605487268039724</c:v>
                </c:pt>
                <c:pt idx="13984">
                  <c:v>0</c:v>
                </c:pt>
                <c:pt idx="13985">
                  <c:v>0.12514952546189306</c:v>
                </c:pt>
                <c:pt idx="13986">
                  <c:v>0</c:v>
                </c:pt>
                <c:pt idx="13987">
                  <c:v>0.11076753472298151</c:v>
                </c:pt>
                <c:pt idx="13988">
                  <c:v>0.11396527777833398</c:v>
                </c:pt>
                <c:pt idx="13989">
                  <c:v>0</c:v>
                </c:pt>
                <c:pt idx="13990">
                  <c:v>0</c:v>
                </c:pt>
                <c:pt idx="13991">
                  <c:v>0.11010946759051876</c:v>
                </c:pt>
                <c:pt idx="13992">
                  <c:v>0</c:v>
                </c:pt>
                <c:pt idx="13993">
                  <c:v>0</c:v>
                </c:pt>
                <c:pt idx="13994">
                  <c:v>0.11499818287120434</c:v>
                </c:pt>
                <c:pt idx="13995">
                  <c:v>0</c:v>
                </c:pt>
                <c:pt idx="13996">
                  <c:v>0.11866800926509313</c:v>
                </c:pt>
                <c:pt idx="13997">
                  <c:v>0</c:v>
                </c:pt>
                <c:pt idx="13998">
                  <c:v>0</c:v>
                </c:pt>
                <c:pt idx="13999">
                  <c:v>0.10240001157217193</c:v>
                </c:pt>
                <c:pt idx="14000">
                  <c:v>0.51449432870140299</c:v>
                </c:pt>
                <c:pt idx="14001">
                  <c:v>0.1288084838015493</c:v>
                </c:pt>
                <c:pt idx="14002">
                  <c:v>0</c:v>
                </c:pt>
                <c:pt idx="14003">
                  <c:v>0</c:v>
                </c:pt>
                <c:pt idx="14004">
                  <c:v>0</c:v>
                </c:pt>
                <c:pt idx="14005">
                  <c:v>0</c:v>
                </c:pt>
                <c:pt idx="14006">
                  <c:v>0</c:v>
                </c:pt>
                <c:pt idx="14007">
                  <c:v>0</c:v>
                </c:pt>
                <c:pt idx="14008">
                  <c:v>0.11619863425585208</c:v>
                </c:pt>
                <c:pt idx="14009">
                  <c:v>0.23511071759276092</c:v>
                </c:pt>
                <c:pt idx="14010">
                  <c:v>0</c:v>
                </c:pt>
                <c:pt idx="14011">
                  <c:v>0.11582995370554272</c:v>
                </c:pt>
                <c:pt idx="14012">
                  <c:v>0</c:v>
                </c:pt>
                <c:pt idx="14013">
                  <c:v>0</c:v>
                </c:pt>
                <c:pt idx="14014">
                  <c:v>0.11317454861273291</c:v>
                </c:pt>
                <c:pt idx="14015">
                  <c:v>0</c:v>
                </c:pt>
                <c:pt idx="14016">
                  <c:v>0.13182465277350275</c:v>
                </c:pt>
                <c:pt idx="14017">
                  <c:v>0</c:v>
                </c:pt>
                <c:pt idx="14018">
                  <c:v>0.11706953703833278</c:v>
                </c:pt>
                <c:pt idx="14019">
                  <c:v>0.10592810185335111</c:v>
                </c:pt>
                <c:pt idx="14020">
                  <c:v>8.4926840274420101E-2</c:v>
                </c:pt>
                <c:pt idx="14021">
                  <c:v>9.108737268979894E-2</c:v>
                </c:pt>
                <c:pt idx="14022">
                  <c:v>0</c:v>
                </c:pt>
                <c:pt idx="14023">
                  <c:v>0.11654311342863366</c:v>
                </c:pt>
                <c:pt idx="14024">
                  <c:v>0.10043545138614718</c:v>
                </c:pt>
                <c:pt idx="14025">
                  <c:v>0</c:v>
                </c:pt>
                <c:pt idx="14026">
                  <c:v>0.74630887731473194</c:v>
                </c:pt>
                <c:pt idx="14027">
                  <c:v>0</c:v>
                </c:pt>
                <c:pt idx="14028">
                  <c:v>0.78757680555281695</c:v>
                </c:pt>
                <c:pt idx="14029">
                  <c:v>0.1116347569404752</c:v>
                </c:pt>
                <c:pt idx="14030">
                  <c:v>0.11557974537572591</c:v>
                </c:pt>
                <c:pt idx="14031">
                  <c:v>0</c:v>
                </c:pt>
                <c:pt idx="14032">
                  <c:v>0</c:v>
                </c:pt>
                <c:pt idx="14033">
                  <c:v>0</c:v>
                </c:pt>
                <c:pt idx="14034">
                  <c:v>8.8881493051303551E-2</c:v>
                </c:pt>
                <c:pt idx="14035">
                  <c:v>0</c:v>
                </c:pt>
                <c:pt idx="14036">
                  <c:v>0.11587659722863464</c:v>
                </c:pt>
                <c:pt idx="14037">
                  <c:v>8.2679560182441492E-2</c:v>
                </c:pt>
                <c:pt idx="14038">
                  <c:v>0</c:v>
                </c:pt>
                <c:pt idx="14039">
                  <c:v>0.12062195601902204</c:v>
                </c:pt>
                <c:pt idx="14040">
                  <c:v>0.10409974537469679</c:v>
                </c:pt>
                <c:pt idx="14041">
                  <c:v>0.11693031249888008</c:v>
                </c:pt>
                <c:pt idx="14042">
                  <c:v>0</c:v>
                </c:pt>
                <c:pt idx="14043">
                  <c:v>0</c:v>
                </c:pt>
                <c:pt idx="14044">
                  <c:v>0</c:v>
                </c:pt>
                <c:pt idx="14045">
                  <c:v>0</c:v>
                </c:pt>
                <c:pt idx="14046">
                  <c:v>0.12021789352002088</c:v>
                </c:pt>
                <c:pt idx="14047">
                  <c:v>9.7595081017061602E-2</c:v>
                </c:pt>
                <c:pt idx="14048">
                  <c:v>0</c:v>
                </c:pt>
                <c:pt idx="14049">
                  <c:v>0</c:v>
                </c:pt>
                <c:pt idx="14050">
                  <c:v>0.11680869213159895</c:v>
                </c:pt>
                <c:pt idx="14051">
                  <c:v>0</c:v>
                </c:pt>
                <c:pt idx="14052">
                  <c:v>0</c:v>
                </c:pt>
                <c:pt idx="14053">
                  <c:v>0</c:v>
                </c:pt>
                <c:pt idx="14054">
                  <c:v>0</c:v>
                </c:pt>
                <c:pt idx="14055">
                  <c:v>0.11412255786854075</c:v>
                </c:pt>
                <c:pt idx="14056">
                  <c:v>0</c:v>
                </c:pt>
                <c:pt idx="14057">
                  <c:v>0.17239055555546656</c:v>
                </c:pt>
                <c:pt idx="14058">
                  <c:v>0</c:v>
                </c:pt>
                <c:pt idx="14059">
                  <c:v>0.11176962963509141</c:v>
                </c:pt>
                <c:pt idx="14060">
                  <c:v>0</c:v>
                </c:pt>
                <c:pt idx="14061">
                  <c:v>0</c:v>
                </c:pt>
                <c:pt idx="14062">
                  <c:v>0</c:v>
                </c:pt>
                <c:pt idx="14063">
                  <c:v>0</c:v>
                </c:pt>
                <c:pt idx="14064">
                  <c:v>0</c:v>
                </c:pt>
                <c:pt idx="14065">
                  <c:v>0</c:v>
                </c:pt>
                <c:pt idx="14066">
                  <c:v>0</c:v>
                </c:pt>
                <c:pt idx="14067">
                  <c:v>0</c:v>
                </c:pt>
                <c:pt idx="14068">
                  <c:v>0</c:v>
                </c:pt>
                <c:pt idx="14069">
                  <c:v>0</c:v>
                </c:pt>
                <c:pt idx="14070">
                  <c:v>0</c:v>
                </c:pt>
                <c:pt idx="14071">
                  <c:v>0</c:v>
                </c:pt>
                <c:pt idx="14072">
                  <c:v>0</c:v>
                </c:pt>
                <c:pt idx="14073">
                  <c:v>0</c:v>
                </c:pt>
                <c:pt idx="14074">
                  <c:v>0</c:v>
                </c:pt>
                <c:pt idx="14075">
                  <c:v>9.9708819441730157E-2</c:v>
                </c:pt>
                <c:pt idx="14076">
                  <c:v>0</c:v>
                </c:pt>
                <c:pt idx="14077">
                  <c:v>9.7031284720287658E-2</c:v>
                </c:pt>
                <c:pt idx="14078">
                  <c:v>0.1196442129657953</c:v>
                </c:pt>
                <c:pt idx="14079">
                  <c:v>0</c:v>
                </c:pt>
                <c:pt idx="14080">
                  <c:v>0</c:v>
                </c:pt>
                <c:pt idx="14081">
                  <c:v>0.11895090277539566</c:v>
                </c:pt>
                <c:pt idx="14082">
                  <c:v>0</c:v>
                </c:pt>
                <c:pt idx="14083">
                  <c:v>0</c:v>
                </c:pt>
                <c:pt idx="14084">
                  <c:v>0.8153450347163016</c:v>
                </c:pt>
                <c:pt idx="14085">
                  <c:v>0</c:v>
                </c:pt>
                <c:pt idx="14086">
                  <c:v>0.10784717593196547</c:v>
                </c:pt>
                <c:pt idx="14087">
                  <c:v>0</c:v>
                </c:pt>
                <c:pt idx="14088">
                  <c:v>0</c:v>
                </c:pt>
                <c:pt idx="14089">
                  <c:v>0</c:v>
                </c:pt>
                <c:pt idx="14090">
                  <c:v>0</c:v>
                </c:pt>
                <c:pt idx="14091">
                  <c:v>0</c:v>
                </c:pt>
                <c:pt idx="14092">
                  <c:v>0</c:v>
                </c:pt>
                <c:pt idx="14093">
                  <c:v>0</c:v>
                </c:pt>
                <c:pt idx="14094">
                  <c:v>0</c:v>
                </c:pt>
                <c:pt idx="14095">
                  <c:v>0</c:v>
                </c:pt>
                <c:pt idx="14096">
                  <c:v>0</c:v>
                </c:pt>
                <c:pt idx="14097">
                  <c:v>0</c:v>
                </c:pt>
                <c:pt idx="14098">
                  <c:v>0</c:v>
                </c:pt>
                <c:pt idx="14099">
                  <c:v>0.11068776620231802</c:v>
                </c:pt>
                <c:pt idx="14100">
                  <c:v>0</c:v>
                </c:pt>
                <c:pt idx="14101">
                  <c:v>0.10423601851653075</c:v>
                </c:pt>
                <c:pt idx="14102">
                  <c:v>0</c:v>
                </c:pt>
                <c:pt idx="14103">
                  <c:v>0</c:v>
                </c:pt>
                <c:pt idx="14104">
                  <c:v>0</c:v>
                </c:pt>
                <c:pt idx="14105">
                  <c:v>0</c:v>
                </c:pt>
                <c:pt idx="14106">
                  <c:v>0.11148403934930684</c:v>
                </c:pt>
                <c:pt idx="14107">
                  <c:v>0</c:v>
                </c:pt>
                <c:pt idx="14108">
                  <c:v>0.1192625462936121</c:v>
                </c:pt>
                <c:pt idx="14109">
                  <c:v>0</c:v>
                </c:pt>
                <c:pt idx="14110">
                  <c:v>0</c:v>
                </c:pt>
                <c:pt idx="14111">
                  <c:v>0.87976043981325347</c:v>
                </c:pt>
                <c:pt idx="14112">
                  <c:v>0.11693366897816304</c:v>
                </c:pt>
                <c:pt idx="14113">
                  <c:v>0.11762013888801448</c:v>
                </c:pt>
                <c:pt idx="14114">
                  <c:v>9.3135520830401219E-2</c:v>
                </c:pt>
                <c:pt idx="14115">
                  <c:v>0.11277672453434207</c:v>
                </c:pt>
                <c:pt idx="14116">
                  <c:v>0.11560313657537336</c:v>
                </c:pt>
                <c:pt idx="14117">
                  <c:v>0.11305289351730607</c:v>
                </c:pt>
                <c:pt idx="14118">
                  <c:v>0.12461315972177545</c:v>
                </c:pt>
                <c:pt idx="14119">
                  <c:v>0</c:v>
                </c:pt>
                <c:pt idx="14120">
                  <c:v>0</c:v>
                </c:pt>
                <c:pt idx="14121">
                  <c:v>0</c:v>
                </c:pt>
                <c:pt idx="14122">
                  <c:v>0.10468366897839587</c:v>
                </c:pt>
                <c:pt idx="14123">
                  <c:v>0</c:v>
                </c:pt>
                <c:pt idx="14124">
                  <c:v>0.11650148148328299</c:v>
                </c:pt>
                <c:pt idx="14125">
                  <c:v>0</c:v>
                </c:pt>
                <c:pt idx="14126">
                  <c:v>0.10559354166616686</c:v>
                </c:pt>
                <c:pt idx="14127">
                  <c:v>0</c:v>
                </c:pt>
                <c:pt idx="14128">
                  <c:v>0</c:v>
                </c:pt>
                <c:pt idx="14129">
                  <c:v>0</c:v>
                </c:pt>
                <c:pt idx="14130">
                  <c:v>0</c:v>
                </c:pt>
                <c:pt idx="14131">
                  <c:v>0</c:v>
                </c:pt>
                <c:pt idx="14132">
                  <c:v>0</c:v>
                </c:pt>
                <c:pt idx="14133">
                  <c:v>0.124269467589329</c:v>
                </c:pt>
                <c:pt idx="14134">
                  <c:v>0</c:v>
                </c:pt>
                <c:pt idx="14135">
                  <c:v>9.8841828701552004E-2</c:v>
                </c:pt>
                <c:pt idx="14136">
                  <c:v>9.7725625004386529E-2</c:v>
                </c:pt>
                <c:pt idx="14137">
                  <c:v>0.12097878472559387</c:v>
                </c:pt>
                <c:pt idx="14138">
                  <c:v>0</c:v>
                </c:pt>
                <c:pt idx="14139">
                  <c:v>0.1278694675929728</c:v>
                </c:pt>
                <c:pt idx="14140">
                  <c:v>0.12042631944495952</c:v>
                </c:pt>
                <c:pt idx="14141">
                  <c:v>0</c:v>
                </c:pt>
                <c:pt idx="14142">
                  <c:v>0</c:v>
                </c:pt>
                <c:pt idx="14143">
                  <c:v>0</c:v>
                </c:pt>
                <c:pt idx="14144">
                  <c:v>0</c:v>
                </c:pt>
                <c:pt idx="14145">
                  <c:v>0</c:v>
                </c:pt>
                <c:pt idx="14146">
                  <c:v>0</c:v>
                </c:pt>
                <c:pt idx="14147">
                  <c:v>0.11710304398729932</c:v>
                </c:pt>
                <c:pt idx="14148">
                  <c:v>0.11549773147999076</c:v>
                </c:pt>
                <c:pt idx="14149">
                  <c:v>8.2582592593098525E-2</c:v>
                </c:pt>
                <c:pt idx="14150">
                  <c:v>0</c:v>
                </c:pt>
                <c:pt idx="14151">
                  <c:v>0</c:v>
                </c:pt>
                <c:pt idx="14152">
                  <c:v>0</c:v>
                </c:pt>
                <c:pt idx="14153">
                  <c:v>0</c:v>
                </c:pt>
                <c:pt idx="14154">
                  <c:v>0.16934155092894798</c:v>
                </c:pt>
                <c:pt idx="14155">
                  <c:v>9.7670763883797918E-2</c:v>
                </c:pt>
                <c:pt idx="14156">
                  <c:v>0</c:v>
                </c:pt>
                <c:pt idx="14157">
                  <c:v>0</c:v>
                </c:pt>
                <c:pt idx="14158">
                  <c:v>0</c:v>
                </c:pt>
                <c:pt idx="14159">
                  <c:v>0</c:v>
                </c:pt>
                <c:pt idx="14160">
                  <c:v>0.91630401620204793</c:v>
                </c:pt>
                <c:pt idx="14161">
                  <c:v>0</c:v>
                </c:pt>
                <c:pt idx="14162">
                  <c:v>0</c:v>
                </c:pt>
                <c:pt idx="14163">
                  <c:v>0</c:v>
                </c:pt>
                <c:pt idx="14164">
                  <c:v>0</c:v>
                </c:pt>
                <c:pt idx="14165">
                  <c:v>0</c:v>
                </c:pt>
                <c:pt idx="14166">
                  <c:v>0</c:v>
                </c:pt>
                <c:pt idx="14167">
                  <c:v>0</c:v>
                </c:pt>
                <c:pt idx="14168">
                  <c:v>0</c:v>
                </c:pt>
                <c:pt idx="14169">
                  <c:v>0</c:v>
                </c:pt>
                <c:pt idx="14170">
                  <c:v>0</c:v>
                </c:pt>
                <c:pt idx="14171">
                  <c:v>0</c:v>
                </c:pt>
                <c:pt idx="14172">
                  <c:v>0</c:v>
                </c:pt>
                <c:pt idx="14173">
                  <c:v>0</c:v>
                </c:pt>
                <c:pt idx="14174">
                  <c:v>0</c:v>
                </c:pt>
                <c:pt idx="14175">
                  <c:v>0</c:v>
                </c:pt>
                <c:pt idx="14176">
                  <c:v>0</c:v>
                </c:pt>
                <c:pt idx="14177">
                  <c:v>0</c:v>
                </c:pt>
                <c:pt idx="14178">
                  <c:v>0</c:v>
                </c:pt>
                <c:pt idx="14179">
                  <c:v>0</c:v>
                </c:pt>
                <c:pt idx="14180">
                  <c:v>0</c:v>
                </c:pt>
                <c:pt idx="14181">
                  <c:v>0</c:v>
                </c:pt>
                <c:pt idx="14182">
                  <c:v>0</c:v>
                </c:pt>
                <c:pt idx="14183">
                  <c:v>0</c:v>
                </c:pt>
                <c:pt idx="14184">
                  <c:v>0</c:v>
                </c:pt>
                <c:pt idx="14185">
                  <c:v>0</c:v>
                </c:pt>
                <c:pt idx="14186">
                  <c:v>0</c:v>
                </c:pt>
                <c:pt idx="14187">
                  <c:v>0</c:v>
                </c:pt>
                <c:pt idx="14188">
                  <c:v>0</c:v>
                </c:pt>
                <c:pt idx="14189">
                  <c:v>0</c:v>
                </c:pt>
                <c:pt idx="14190">
                  <c:v>0</c:v>
                </c:pt>
                <c:pt idx="14191">
                  <c:v>0</c:v>
                </c:pt>
                <c:pt idx="14192">
                  <c:v>0</c:v>
                </c:pt>
                <c:pt idx="14193">
                  <c:v>0</c:v>
                </c:pt>
                <c:pt idx="14194">
                  <c:v>0</c:v>
                </c:pt>
                <c:pt idx="14195">
                  <c:v>0</c:v>
                </c:pt>
                <c:pt idx="14196">
                  <c:v>0</c:v>
                </c:pt>
                <c:pt idx="14197">
                  <c:v>0</c:v>
                </c:pt>
                <c:pt idx="14198">
                  <c:v>0</c:v>
                </c:pt>
                <c:pt idx="14199">
                  <c:v>0</c:v>
                </c:pt>
                <c:pt idx="14200">
                  <c:v>0</c:v>
                </c:pt>
                <c:pt idx="14201">
                  <c:v>0</c:v>
                </c:pt>
                <c:pt idx="14202">
                  <c:v>0</c:v>
                </c:pt>
                <c:pt idx="14203">
                  <c:v>0</c:v>
                </c:pt>
                <c:pt idx="14204">
                  <c:v>0</c:v>
                </c:pt>
                <c:pt idx="14205">
                  <c:v>0.17569298610760598</c:v>
                </c:pt>
                <c:pt idx="14206">
                  <c:v>0</c:v>
                </c:pt>
                <c:pt idx="14207">
                  <c:v>0</c:v>
                </c:pt>
                <c:pt idx="14208">
                  <c:v>0</c:v>
                </c:pt>
                <c:pt idx="14209">
                  <c:v>0</c:v>
                </c:pt>
                <c:pt idx="14210">
                  <c:v>0</c:v>
                </c:pt>
                <c:pt idx="14211">
                  <c:v>0</c:v>
                </c:pt>
                <c:pt idx="14212">
                  <c:v>0</c:v>
                </c:pt>
                <c:pt idx="14213">
                  <c:v>0</c:v>
                </c:pt>
                <c:pt idx="14214">
                  <c:v>0</c:v>
                </c:pt>
                <c:pt idx="14215">
                  <c:v>0</c:v>
                </c:pt>
                <c:pt idx="14216">
                  <c:v>0</c:v>
                </c:pt>
                <c:pt idx="14217">
                  <c:v>0</c:v>
                </c:pt>
                <c:pt idx="14218">
                  <c:v>0</c:v>
                </c:pt>
                <c:pt idx="14219">
                  <c:v>0</c:v>
                </c:pt>
                <c:pt idx="14220">
                  <c:v>0</c:v>
                </c:pt>
                <c:pt idx="14221">
                  <c:v>0</c:v>
                </c:pt>
                <c:pt idx="14222">
                  <c:v>0</c:v>
                </c:pt>
                <c:pt idx="14223">
                  <c:v>0</c:v>
                </c:pt>
                <c:pt idx="14224">
                  <c:v>0</c:v>
                </c:pt>
                <c:pt idx="14225">
                  <c:v>0</c:v>
                </c:pt>
                <c:pt idx="14226">
                  <c:v>0</c:v>
                </c:pt>
                <c:pt idx="14227">
                  <c:v>0</c:v>
                </c:pt>
                <c:pt idx="14228">
                  <c:v>0</c:v>
                </c:pt>
                <c:pt idx="14229">
                  <c:v>0</c:v>
                </c:pt>
                <c:pt idx="14230">
                  <c:v>0</c:v>
                </c:pt>
                <c:pt idx="14231">
                  <c:v>0</c:v>
                </c:pt>
                <c:pt idx="14232">
                  <c:v>0</c:v>
                </c:pt>
                <c:pt idx="14233">
                  <c:v>0</c:v>
                </c:pt>
                <c:pt idx="14234">
                  <c:v>0</c:v>
                </c:pt>
                <c:pt idx="14235">
                  <c:v>0</c:v>
                </c:pt>
                <c:pt idx="14236">
                  <c:v>0</c:v>
                </c:pt>
                <c:pt idx="14237">
                  <c:v>0</c:v>
                </c:pt>
                <c:pt idx="14238">
                  <c:v>0</c:v>
                </c:pt>
                <c:pt idx="14239">
                  <c:v>0</c:v>
                </c:pt>
                <c:pt idx="14240">
                  <c:v>0</c:v>
                </c:pt>
                <c:pt idx="14241">
                  <c:v>0</c:v>
                </c:pt>
                <c:pt idx="14242">
                  <c:v>0</c:v>
                </c:pt>
                <c:pt idx="14243">
                  <c:v>0</c:v>
                </c:pt>
                <c:pt idx="14244">
                  <c:v>0</c:v>
                </c:pt>
                <c:pt idx="14245">
                  <c:v>0</c:v>
                </c:pt>
                <c:pt idx="14246">
                  <c:v>0</c:v>
                </c:pt>
                <c:pt idx="14247">
                  <c:v>0</c:v>
                </c:pt>
                <c:pt idx="14248">
                  <c:v>0</c:v>
                </c:pt>
                <c:pt idx="14249">
                  <c:v>0</c:v>
                </c:pt>
                <c:pt idx="14250">
                  <c:v>0</c:v>
                </c:pt>
                <c:pt idx="14251">
                  <c:v>0</c:v>
                </c:pt>
                <c:pt idx="14252">
                  <c:v>0</c:v>
                </c:pt>
                <c:pt idx="14253">
                  <c:v>0</c:v>
                </c:pt>
                <c:pt idx="14254">
                  <c:v>0</c:v>
                </c:pt>
                <c:pt idx="14255">
                  <c:v>0</c:v>
                </c:pt>
                <c:pt idx="14256">
                  <c:v>0</c:v>
                </c:pt>
                <c:pt idx="14257">
                  <c:v>0</c:v>
                </c:pt>
                <c:pt idx="14258">
                  <c:v>0</c:v>
                </c:pt>
                <c:pt idx="14259">
                  <c:v>0</c:v>
                </c:pt>
                <c:pt idx="14260">
                  <c:v>0</c:v>
                </c:pt>
                <c:pt idx="14261">
                  <c:v>0</c:v>
                </c:pt>
                <c:pt idx="14262">
                  <c:v>0</c:v>
                </c:pt>
                <c:pt idx="14263">
                  <c:v>0</c:v>
                </c:pt>
                <c:pt idx="14264">
                  <c:v>0</c:v>
                </c:pt>
                <c:pt idx="14265">
                  <c:v>0</c:v>
                </c:pt>
                <c:pt idx="14266">
                  <c:v>0</c:v>
                </c:pt>
                <c:pt idx="14267">
                  <c:v>0</c:v>
                </c:pt>
                <c:pt idx="14268">
                  <c:v>0</c:v>
                </c:pt>
                <c:pt idx="14269">
                  <c:v>0</c:v>
                </c:pt>
                <c:pt idx="14270">
                  <c:v>0</c:v>
                </c:pt>
                <c:pt idx="14271">
                  <c:v>0</c:v>
                </c:pt>
                <c:pt idx="14272">
                  <c:v>0</c:v>
                </c:pt>
                <c:pt idx="14273">
                  <c:v>0</c:v>
                </c:pt>
                <c:pt idx="14274">
                  <c:v>0</c:v>
                </c:pt>
                <c:pt idx="14275">
                  <c:v>0</c:v>
                </c:pt>
                <c:pt idx="14276">
                  <c:v>0</c:v>
                </c:pt>
                <c:pt idx="14277">
                  <c:v>0</c:v>
                </c:pt>
                <c:pt idx="14278">
                  <c:v>0</c:v>
                </c:pt>
                <c:pt idx="14279">
                  <c:v>0</c:v>
                </c:pt>
                <c:pt idx="14280">
                  <c:v>0</c:v>
                </c:pt>
                <c:pt idx="14281">
                  <c:v>0</c:v>
                </c:pt>
                <c:pt idx="14282">
                  <c:v>0</c:v>
                </c:pt>
                <c:pt idx="14283">
                  <c:v>0</c:v>
                </c:pt>
                <c:pt idx="14284">
                  <c:v>0</c:v>
                </c:pt>
                <c:pt idx="14285">
                  <c:v>0</c:v>
                </c:pt>
                <c:pt idx="14286">
                  <c:v>0</c:v>
                </c:pt>
                <c:pt idx="14287">
                  <c:v>0</c:v>
                </c:pt>
                <c:pt idx="14288">
                  <c:v>0</c:v>
                </c:pt>
                <c:pt idx="14289">
                  <c:v>0</c:v>
                </c:pt>
                <c:pt idx="14290">
                  <c:v>0</c:v>
                </c:pt>
                <c:pt idx="14291">
                  <c:v>0</c:v>
                </c:pt>
                <c:pt idx="14292">
                  <c:v>0</c:v>
                </c:pt>
                <c:pt idx="14293">
                  <c:v>0</c:v>
                </c:pt>
                <c:pt idx="14294">
                  <c:v>0</c:v>
                </c:pt>
                <c:pt idx="14295">
                  <c:v>0</c:v>
                </c:pt>
                <c:pt idx="14296">
                  <c:v>0</c:v>
                </c:pt>
                <c:pt idx="14297">
                  <c:v>0</c:v>
                </c:pt>
                <c:pt idx="14298">
                  <c:v>0</c:v>
                </c:pt>
                <c:pt idx="14299">
                  <c:v>0</c:v>
                </c:pt>
                <c:pt idx="14300">
                  <c:v>0</c:v>
                </c:pt>
                <c:pt idx="14301">
                  <c:v>0</c:v>
                </c:pt>
                <c:pt idx="14302">
                  <c:v>0</c:v>
                </c:pt>
                <c:pt idx="14303">
                  <c:v>0</c:v>
                </c:pt>
                <c:pt idx="14304">
                  <c:v>0</c:v>
                </c:pt>
                <c:pt idx="14305">
                  <c:v>0</c:v>
                </c:pt>
                <c:pt idx="14306">
                  <c:v>0</c:v>
                </c:pt>
                <c:pt idx="14307">
                  <c:v>0</c:v>
                </c:pt>
                <c:pt idx="14308">
                  <c:v>0</c:v>
                </c:pt>
                <c:pt idx="14309">
                  <c:v>0</c:v>
                </c:pt>
                <c:pt idx="14310">
                  <c:v>0.185041041666409</c:v>
                </c:pt>
                <c:pt idx="14311">
                  <c:v>0</c:v>
                </c:pt>
                <c:pt idx="14312">
                  <c:v>0</c:v>
                </c:pt>
                <c:pt idx="14313">
                  <c:v>0</c:v>
                </c:pt>
                <c:pt idx="14314">
                  <c:v>0</c:v>
                </c:pt>
                <c:pt idx="14315">
                  <c:v>0</c:v>
                </c:pt>
                <c:pt idx="14316">
                  <c:v>0</c:v>
                </c:pt>
                <c:pt idx="14317">
                  <c:v>0</c:v>
                </c:pt>
                <c:pt idx="14318">
                  <c:v>0</c:v>
                </c:pt>
                <c:pt idx="14319">
                  <c:v>0</c:v>
                </c:pt>
                <c:pt idx="14320">
                  <c:v>0</c:v>
                </c:pt>
                <c:pt idx="14321">
                  <c:v>0</c:v>
                </c:pt>
                <c:pt idx="14322">
                  <c:v>0</c:v>
                </c:pt>
                <c:pt idx="14323">
                  <c:v>0</c:v>
                </c:pt>
                <c:pt idx="14324">
                  <c:v>0</c:v>
                </c:pt>
                <c:pt idx="14325">
                  <c:v>0</c:v>
                </c:pt>
                <c:pt idx="14326">
                  <c:v>0</c:v>
                </c:pt>
                <c:pt idx="14327">
                  <c:v>0</c:v>
                </c:pt>
                <c:pt idx="14328">
                  <c:v>0</c:v>
                </c:pt>
                <c:pt idx="14329">
                  <c:v>0.34385826388461282</c:v>
                </c:pt>
                <c:pt idx="14330">
                  <c:v>0</c:v>
                </c:pt>
                <c:pt idx="14331">
                  <c:v>0</c:v>
                </c:pt>
                <c:pt idx="14332">
                  <c:v>0</c:v>
                </c:pt>
                <c:pt idx="14333">
                  <c:v>0</c:v>
                </c:pt>
                <c:pt idx="14334">
                  <c:v>0</c:v>
                </c:pt>
                <c:pt idx="14335">
                  <c:v>0</c:v>
                </c:pt>
                <c:pt idx="14336">
                  <c:v>0.93840648148034234</c:v>
                </c:pt>
                <c:pt idx="14337">
                  <c:v>1.3215501041704556</c:v>
                </c:pt>
                <c:pt idx="14338">
                  <c:v>0</c:v>
                </c:pt>
                <c:pt idx="14339">
                  <c:v>0</c:v>
                </c:pt>
                <c:pt idx="14340">
                  <c:v>0</c:v>
                </c:pt>
                <c:pt idx="14341">
                  <c:v>0</c:v>
                </c:pt>
                <c:pt idx="14342">
                  <c:v>0</c:v>
                </c:pt>
                <c:pt idx="14343">
                  <c:v>0</c:v>
                </c:pt>
                <c:pt idx="14344">
                  <c:v>0</c:v>
                </c:pt>
                <c:pt idx="14345">
                  <c:v>0</c:v>
                </c:pt>
                <c:pt idx="14346">
                  <c:v>0</c:v>
                </c:pt>
                <c:pt idx="14347">
                  <c:v>0.11044297453918261</c:v>
                </c:pt>
                <c:pt idx="14348">
                  <c:v>0.11749819444230525</c:v>
                </c:pt>
                <c:pt idx="14349">
                  <c:v>0</c:v>
                </c:pt>
                <c:pt idx="14350">
                  <c:v>0</c:v>
                </c:pt>
                <c:pt idx="14351">
                  <c:v>0.10233201389200985</c:v>
                </c:pt>
                <c:pt idx="14352">
                  <c:v>0</c:v>
                </c:pt>
                <c:pt idx="14353">
                  <c:v>0.1059045601869002</c:v>
                </c:pt>
                <c:pt idx="14354">
                  <c:v>0.11117439814552199</c:v>
                </c:pt>
                <c:pt idx="14355">
                  <c:v>9.9227210645040032E-2</c:v>
                </c:pt>
                <c:pt idx="14356">
                  <c:v>0</c:v>
                </c:pt>
                <c:pt idx="14357">
                  <c:v>9.760180555167608E-2</c:v>
                </c:pt>
                <c:pt idx="14358">
                  <c:v>0.12430501157359686</c:v>
                </c:pt>
                <c:pt idx="14359">
                  <c:v>0</c:v>
                </c:pt>
                <c:pt idx="14360">
                  <c:v>0</c:v>
                </c:pt>
                <c:pt idx="14361">
                  <c:v>0</c:v>
                </c:pt>
                <c:pt idx="14362">
                  <c:v>0</c:v>
                </c:pt>
                <c:pt idx="14363">
                  <c:v>0.10420156249892898</c:v>
                </c:pt>
                <c:pt idx="14364">
                  <c:v>0.11774380787392147</c:v>
                </c:pt>
                <c:pt idx="14365">
                  <c:v>0.11147664352029096</c:v>
                </c:pt>
                <c:pt idx="14366">
                  <c:v>0.10698221065104008</c:v>
                </c:pt>
                <c:pt idx="14367">
                  <c:v>0</c:v>
                </c:pt>
                <c:pt idx="14368">
                  <c:v>0</c:v>
                </c:pt>
                <c:pt idx="14369">
                  <c:v>0</c:v>
                </c:pt>
                <c:pt idx="14370">
                  <c:v>0</c:v>
                </c:pt>
                <c:pt idx="14371">
                  <c:v>0</c:v>
                </c:pt>
                <c:pt idx="14372">
                  <c:v>0.11677034722379176</c:v>
                </c:pt>
                <c:pt idx="14373">
                  <c:v>0</c:v>
                </c:pt>
                <c:pt idx="14374">
                  <c:v>0</c:v>
                </c:pt>
                <c:pt idx="14375">
                  <c:v>0</c:v>
                </c:pt>
                <c:pt idx="14376">
                  <c:v>0</c:v>
                </c:pt>
                <c:pt idx="14377">
                  <c:v>0</c:v>
                </c:pt>
                <c:pt idx="14378">
                  <c:v>0</c:v>
                </c:pt>
                <c:pt idx="14379">
                  <c:v>0</c:v>
                </c:pt>
                <c:pt idx="14380">
                  <c:v>0</c:v>
                </c:pt>
                <c:pt idx="14381">
                  <c:v>0.10094259258767124</c:v>
                </c:pt>
                <c:pt idx="14382">
                  <c:v>0</c:v>
                </c:pt>
                <c:pt idx="14383">
                  <c:v>0</c:v>
                </c:pt>
                <c:pt idx="14384">
                  <c:v>0</c:v>
                </c:pt>
                <c:pt idx="14385">
                  <c:v>9.3408645836461801E-2</c:v>
                </c:pt>
                <c:pt idx="14386">
                  <c:v>0.11889160879945848</c:v>
                </c:pt>
                <c:pt idx="14387">
                  <c:v>0</c:v>
                </c:pt>
                <c:pt idx="14388">
                  <c:v>0.11530736111308215</c:v>
                </c:pt>
                <c:pt idx="14389">
                  <c:v>0.11256185184902279</c:v>
                </c:pt>
                <c:pt idx="14390">
                  <c:v>0</c:v>
                </c:pt>
                <c:pt idx="14391">
                  <c:v>9.944756944605615E-2</c:v>
                </c:pt>
                <c:pt idx="14392">
                  <c:v>9.1068391207954846E-2</c:v>
                </c:pt>
                <c:pt idx="14393">
                  <c:v>0.12396209491271293</c:v>
                </c:pt>
                <c:pt idx="14394">
                  <c:v>9.7457604169903789E-2</c:v>
                </c:pt>
                <c:pt idx="14395">
                  <c:v>0</c:v>
                </c:pt>
                <c:pt idx="14396">
                  <c:v>0</c:v>
                </c:pt>
                <c:pt idx="14397">
                  <c:v>0</c:v>
                </c:pt>
                <c:pt idx="14398">
                  <c:v>0</c:v>
                </c:pt>
                <c:pt idx="14399">
                  <c:v>0</c:v>
                </c:pt>
                <c:pt idx="14400">
                  <c:v>0</c:v>
                </c:pt>
                <c:pt idx="14401">
                  <c:v>0</c:v>
                </c:pt>
                <c:pt idx="14402">
                  <c:v>0</c:v>
                </c:pt>
                <c:pt idx="14403">
                  <c:v>0</c:v>
                </c:pt>
                <c:pt idx="14404">
                  <c:v>0</c:v>
                </c:pt>
                <c:pt idx="14405">
                  <c:v>0</c:v>
                </c:pt>
                <c:pt idx="14406">
                  <c:v>0</c:v>
                </c:pt>
                <c:pt idx="14407">
                  <c:v>0</c:v>
                </c:pt>
                <c:pt idx="14408">
                  <c:v>0</c:v>
                </c:pt>
                <c:pt idx="14409">
                  <c:v>0</c:v>
                </c:pt>
                <c:pt idx="14410">
                  <c:v>0</c:v>
                </c:pt>
                <c:pt idx="14411">
                  <c:v>0</c:v>
                </c:pt>
                <c:pt idx="14412">
                  <c:v>0</c:v>
                </c:pt>
                <c:pt idx="14413">
                  <c:v>0</c:v>
                </c:pt>
                <c:pt idx="14414">
                  <c:v>0</c:v>
                </c:pt>
                <c:pt idx="14415">
                  <c:v>0</c:v>
                </c:pt>
                <c:pt idx="14416">
                  <c:v>0</c:v>
                </c:pt>
                <c:pt idx="14417">
                  <c:v>0</c:v>
                </c:pt>
                <c:pt idx="14418">
                  <c:v>0</c:v>
                </c:pt>
                <c:pt idx="14419">
                  <c:v>0</c:v>
                </c:pt>
                <c:pt idx="14420">
                  <c:v>0.5998002083360916</c:v>
                </c:pt>
                <c:pt idx="14421">
                  <c:v>0</c:v>
                </c:pt>
                <c:pt idx="14422">
                  <c:v>0</c:v>
                </c:pt>
                <c:pt idx="14423">
                  <c:v>0</c:v>
                </c:pt>
                <c:pt idx="14424">
                  <c:v>0</c:v>
                </c:pt>
                <c:pt idx="14425">
                  <c:v>0</c:v>
                </c:pt>
                <c:pt idx="14426">
                  <c:v>0</c:v>
                </c:pt>
                <c:pt idx="14427">
                  <c:v>0</c:v>
                </c:pt>
                <c:pt idx="14428">
                  <c:v>0</c:v>
                </c:pt>
                <c:pt idx="14429">
                  <c:v>0</c:v>
                </c:pt>
                <c:pt idx="14430">
                  <c:v>0</c:v>
                </c:pt>
                <c:pt idx="14431">
                  <c:v>0</c:v>
                </c:pt>
                <c:pt idx="14432">
                  <c:v>8.5046851854713168E-2</c:v>
                </c:pt>
                <c:pt idx="14433">
                  <c:v>0</c:v>
                </c:pt>
                <c:pt idx="14434">
                  <c:v>0</c:v>
                </c:pt>
                <c:pt idx="14435">
                  <c:v>0</c:v>
                </c:pt>
                <c:pt idx="14436">
                  <c:v>0.10274283565377118</c:v>
                </c:pt>
                <c:pt idx="14437">
                  <c:v>0</c:v>
                </c:pt>
                <c:pt idx="14438">
                  <c:v>0</c:v>
                </c:pt>
                <c:pt idx="14439">
                  <c:v>0</c:v>
                </c:pt>
                <c:pt idx="14440">
                  <c:v>0</c:v>
                </c:pt>
                <c:pt idx="14441">
                  <c:v>0</c:v>
                </c:pt>
                <c:pt idx="14442">
                  <c:v>0</c:v>
                </c:pt>
                <c:pt idx="14443">
                  <c:v>0</c:v>
                </c:pt>
                <c:pt idx="14444">
                  <c:v>0</c:v>
                </c:pt>
                <c:pt idx="14445">
                  <c:v>0</c:v>
                </c:pt>
                <c:pt idx="14446">
                  <c:v>0</c:v>
                </c:pt>
                <c:pt idx="14447">
                  <c:v>0</c:v>
                </c:pt>
                <c:pt idx="14448">
                  <c:v>0</c:v>
                </c:pt>
                <c:pt idx="14449">
                  <c:v>0.10462151619867655</c:v>
                </c:pt>
                <c:pt idx="14450">
                  <c:v>0</c:v>
                </c:pt>
                <c:pt idx="14451">
                  <c:v>0</c:v>
                </c:pt>
                <c:pt idx="14452">
                  <c:v>0</c:v>
                </c:pt>
                <c:pt idx="14453">
                  <c:v>0</c:v>
                </c:pt>
                <c:pt idx="14454">
                  <c:v>0</c:v>
                </c:pt>
                <c:pt idx="14455">
                  <c:v>0</c:v>
                </c:pt>
                <c:pt idx="14456">
                  <c:v>0</c:v>
                </c:pt>
                <c:pt idx="14457">
                  <c:v>0</c:v>
                </c:pt>
                <c:pt idx="14458">
                  <c:v>9.6504386572632939E-2</c:v>
                </c:pt>
                <c:pt idx="14459">
                  <c:v>0</c:v>
                </c:pt>
                <c:pt idx="14460">
                  <c:v>8.2750046291039325E-2</c:v>
                </c:pt>
                <c:pt idx="14461">
                  <c:v>0.11329916666727513</c:v>
                </c:pt>
                <c:pt idx="14462">
                  <c:v>8.4993391203170177E-2</c:v>
                </c:pt>
                <c:pt idx="14463">
                  <c:v>0.11373775463289348</c:v>
                </c:pt>
                <c:pt idx="14464">
                  <c:v>0.11531856481451541</c:v>
                </c:pt>
                <c:pt idx="14465">
                  <c:v>0</c:v>
                </c:pt>
                <c:pt idx="14466">
                  <c:v>0.11865908564504934</c:v>
                </c:pt>
                <c:pt idx="14467">
                  <c:v>0</c:v>
                </c:pt>
                <c:pt idx="14468">
                  <c:v>8.6947858791972976E-2</c:v>
                </c:pt>
                <c:pt idx="14469">
                  <c:v>0.11808065972581971</c:v>
                </c:pt>
                <c:pt idx="14470">
                  <c:v>9.3022037035552785E-2</c:v>
                </c:pt>
                <c:pt idx="14471">
                  <c:v>9.1697743060649373E-2</c:v>
                </c:pt>
                <c:pt idx="14472">
                  <c:v>0.11307222222239943</c:v>
                </c:pt>
                <c:pt idx="14473">
                  <c:v>9.8494097226648591E-2</c:v>
                </c:pt>
                <c:pt idx="14474">
                  <c:v>0.11366284721589182</c:v>
                </c:pt>
                <c:pt idx="14475">
                  <c:v>0</c:v>
                </c:pt>
                <c:pt idx="14476">
                  <c:v>0</c:v>
                </c:pt>
                <c:pt idx="14477">
                  <c:v>0</c:v>
                </c:pt>
                <c:pt idx="14478">
                  <c:v>0</c:v>
                </c:pt>
                <c:pt idx="14479">
                  <c:v>9.5487337959639262E-2</c:v>
                </c:pt>
                <c:pt idx="14480">
                  <c:v>0</c:v>
                </c:pt>
                <c:pt idx="14481">
                  <c:v>0.10071116898325272</c:v>
                </c:pt>
                <c:pt idx="14482">
                  <c:v>0</c:v>
                </c:pt>
                <c:pt idx="14483">
                  <c:v>0</c:v>
                </c:pt>
                <c:pt idx="14484">
                  <c:v>0.11404500000207918</c:v>
                </c:pt>
                <c:pt idx="14485">
                  <c:v>9.8616979164944496E-2</c:v>
                </c:pt>
                <c:pt idx="14486">
                  <c:v>0</c:v>
                </c:pt>
                <c:pt idx="14487">
                  <c:v>0</c:v>
                </c:pt>
                <c:pt idx="14488">
                  <c:v>9.8806099536886904E-2</c:v>
                </c:pt>
                <c:pt idx="14489">
                  <c:v>0.11927791666676058</c:v>
                </c:pt>
                <c:pt idx="14490">
                  <c:v>0</c:v>
                </c:pt>
                <c:pt idx="14491">
                  <c:v>0</c:v>
                </c:pt>
                <c:pt idx="14492">
                  <c:v>0</c:v>
                </c:pt>
                <c:pt idx="14493">
                  <c:v>9.034034721844364E-2</c:v>
                </c:pt>
                <c:pt idx="14494">
                  <c:v>8.5852361109573394E-2</c:v>
                </c:pt>
                <c:pt idx="14495">
                  <c:v>9.9784479163645301E-2</c:v>
                </c:pt>
                <c:pt idx="14496">
                  <c:v>0</c:v>
                </c:pt>
                <c:pt idx="14497">
                  <c:v>8.2780243057641201E-2</c:v>
                </c:pt>
                <c:pt idx="14498">
                  <c:v>0.1155844328677631</c:v>
                </c:pt>
                <c:pt idx="14499">
                  <c:v>0.1202644444492762</c:v>
                </c:pt>
                <c:pt idx="14500">
                  <c:v>0.12432541666203178</c:v>
                </c:pt>
                <c:pt idx="14501">
                  <c:v>0</c:v>
                </c:pt>
                <c:pt idx="14502">
                  <c:v>0</c:v>
                </c:pt>
                <c:pt idx="14503">
                  <c:v>0</c:v>
                </c:pt>
                <c:pt idx="14504">
                  <c:v>0</c:v>
                </c:pt>
                <c:pt idx="14505">
                  <c:v>0</c:v>
                </c:pt>
                <c:pt idx="14506">
                  <c:v>0</c:v>
                </c:pt>
                <c:pt idx="14507">
                  <c:v>0.76163307870592689</c:v>
                </c:pt>
                <c:pt idx="14508">
                  <c:v>0</c:v>
                </c:pt>
                <c:pt idx="14509">
                  <c:v>0</c:v>
                </c:pt>
                <c:pt idx="14510">
                  <c:v>0</c:v>
                </c:pt>
                <c:pt idx="14511">
                  <c:v>0</c:v>
                </c:pt>
                <c:pt idx="14512">
                  <c:v>0</c:v>
                </c:pt>
                <c:pt idx="14513">
                  <c:v>0</c:v>
                </c:pt>
                <c:pt idx="14514">
                  <c:v>0</c:v>
                </c:pt>
                <c:pt idx="14515">
                  <c:v>0</c:v>
                </c:pt>
                <c:pt idx="14516">
                  <c:v>0</c:v>
                </c:pt>
                <c:pt idx="14517">
                  <c:v>0</c:v>
                </c:pt>
                <c:pt idx="14518">
                  <c:v>0</c:v>
                </c:pt>
                <c:pt idx="14519">
                  <c:v>9.767832175566582E-2</c:v>
                </c:pt>
                <c:pt idx="14520">
                  <c:v>0.18436434028262738</c:v>
                </c:pt>
                <c:pt idx="14521">
                  <c:v>0</c:v>
                </c:pt>
                <c:pt idx="14522">
                  <c:v>0</c:v>
                </c:pt>
                <c:pt idx="14523">
                  <c:v>0</c:v>
                </c:pt>
                <c:pt idx="14524">
                  <c:v>0</c:v>
                </c:pt>
                <c:pt idx="14525">
                  <c:v>0</c:v>
                </c:pt>
                <c:pt idx="14526">
                  <c:v>0.20094420138775604</c:v>
                </c:pt>
                <c:pt idx="14527">
                  <c:v>0.18935221064748475</c:v>
                </c:pt>
                <c:pt idx="14528">
                  <c:v>0.16386184027942363</c:v>
                </c:pt>
                <c:pt idx="14529">
                  <c:v>0.31017803240683861</c:v>
                </c:pt>
                <c:pt idx="14530">
                  <c:v>0</c:v>
                </c:pt>
                <c:pt idx="14531">
                  <c:v>0.29231621528015239</c:v>
                </c:pt>
                <c:pt idx="14532">
                  <c:v>0</c:v>
                </c:pt>
                <c:pt idx="14533">
                  <c:v>0.17821241897763684</c:v>
                </c:pt>
                <c:pt idx="14534">
                  <c:v>0.10056531250302214</c:v>
                </c:pt>
                <c:pt idx="14535">
                  <c:v>0</c:v>
                </c:pt>
                <c:pt idx="14536">
                  <c:v>0.12146563657006482</c:v>
                </c:pt>
                <c:pt idx="14537">
                  <c:v>0.10475677083013579</c:v>
                </c:pt>
                <c:pt idx="14538">
                  <c:v>9.3631296294915956E-2</c:v>
                </c:pt>
                <c:pt idx="14539">
                  <c:v>9.6084513883397449E-2</c:v>
                </c:pt>
                <c:pt idx="14540">
                  <c:v>0</c:v>
                </c:pt>
                <c:pt idx="14541">
                  <c:v>0</c:v>
                </c:pt>
                <c:pt idx="14542">
                  <c:v>0</c:v>
                </c:pt>
                <c:pt idx="14543">
                  <c:v>0</c:v>
                </c:pt>
                <c:pt idx="14544">
                  <c:v>9.7557881948887371E-2</c:v>
                </c:pt>
                <c:pt idx="14545">
                  <c:v>0</c:v>
                </c:pt>
                <c:pt idx="14546">
                  <c:v>0</c:v>
                </c:pt>
                <c:pt idx="14547">
                  <c:v>0</c:v>
                </c:pt>
                <c:pt idx="14548">
                  <c:v>0</c:v>
                </c:pt>
                <c:pt idx="14549">
                  <c:v>9.8735613428289071E-2</c:v>
                </c:pt>
                <c:pt idx="14550">
                  <c:v>0</c:v>
                </c:pt>
                <c:pt idx="14551">
                  <c:v>0.14324898148333887</c:v>
                </c:pt>
                <c:pt idx="14552">
                  <c:v>9.9801342592400033E-2</c:v>
                </c:pt>
                <c:pt idx="14553">
                  <c:v>9.3124108796473593E-2</c:v>
                </c:pt>
                <c:pt idx="14554">
                  <c:v>0.11360197916656034</c:v>
                </c:pt>
                <c:pt idx="14555">
                  <c:v>0.11469648148340639</c:v>
                </c:pt>
                <c:pt idx="14556">
                  <c:v>0</c:v>
                </c:pt>
                <c:pt idx="14557">
                  <c:v>0.10770137731742579</c:v>
                </c:pt>
                <c:pt idx="14558">
                  <c:v>0.11555686342035187</c:v>
                </c:pt>
                <c:pt idx="14559">
                  <c:v>0.11266078703920357</c:v>
                </c:pt>
                <c:pt idx="14560">
                  <c:v>0</c:v>
                </c:pt>
                <c:pt idx="14561">
                  <c:v>9.9287523145903833E-2</c:v>
                </c:pt>
                <c:pt idx="14562">
                  <c:v>0.113743796297058</c:v>
                </c:pt>
                <c:pt idx="14563">
                  <c:v>0.16923731481074356</c:v>
                </c:pt>
                <c:pt idx="14564">
                  <c:v>0</c:v>
                </c:pt>
                <c:pt idx="14565">
                  <c:v>0</c:v>
                </c:pt>
                <c:pt idx="14566">
                  <c:v>0</c:v>
                </c:pt>
                <c:pt idx="14567">
                  <c:v>0</c:v>
                </c:pt>
                <c:pt idx="14568">
                  <c:v>0</c:v>
                </c:pt>
                <c:pt idx="14569">
                  <c:v>0</c:v>
                </c:pt>
                <c:pt idx="14570">
                  <c:v>0.19084311342157889</c:v>
                </c:pt>
                <c:pt idx="14571">
                  <c:v>0</c:v>
                </c:pt>
                <c:pt idx="14572">
                  <c:v>0.22276313657494029</c:v>
                </c:pt>
                <c:pt idx="14573">
                  <c:v>0</c:v>
                </c:pt>
                <c:pt idx="14574">
                  <c:v>0</c:v>
                </c:pt>
                <c:pt idx="14575">
                  <c:v>0</c:v>
                </c:pt>
                <c:pt idx="14576">
                  <c:v>0</c:v>
                </c:pt>
                <c:pt idx="14577">
                  <c:v>0</c:v>
                </c:pt>
                <c:pt idx="14578">
                  <c:v>0</c:v>
                </c:pt>
                <c:pt idx="14579">
                  <c:v>0</c:v>
                </c:pt>
                <c:pt idx="14580">
                  <c:v>0</c:v>
                </c:pt>
                <c:pt idx="14581">
                  <c:v>0</c:v>
                </c:pt>
                <c:pt idx="14582">
                  <c:v>0</c:v>
                </c:pt>
                <c:pt idx="14583">
                  <c:v>0</c:v>
                </c:pt>
                <c:pt idx="14584">
                  <c:v>0</c:v>
                </c:pt>
                <c:pt idx="14585">
                  <c:v>0.19437020833720453</c:v>
                </c:pt>
                <c:pt idx="14586">
                  <c:v>0</c:v>
                </c:pt>
                <c:pt idx="14587">
                  <c:v>0</c:v>
                </c:pt>
                <c:pt idx="14588">
                  <c:v>0</c:v>
                </c:pt>
                <c:pt idx="14589">
                  <c:v>0</c:v>
                </c:pt>
                <c:pt idx="14590">
                  <c:v>0</c:v>
                </c:pt>
                <c:pt idx="14591">
                  <c:v>0</c:v>
                </c:pt>
                <c:pt idx="14592">
                  <c:v>0</c:v>
                </c:pt>
                <c:pt idx="14593">
                  <c:v>0</c:v>
                </c:pt>
                <c:pt idx="14594">
                  <c:v>0</c:v>
                </c:pt>
                <c:pt idx="14595">
                  <c:v>0</c:v>
                </c:pt>
                <c:pt idx="14596">
                  <c:v>0</c:v>
                </c:pt>
                <c:pt idx="14597">
                  <c:v>0</c:v>
                </c:pt>
                <c:pt idx="14598">
                  <c:v>0</c:v>
                </c:pt>
                <c:pt idx="14599">
                  <c:v>0</c:v>
                </c:pt>
                <c:pt idx="14600">
                  <c:v>0</c:v>
                </c:pt>
                <c:pt idx="14601">
                  <c:v>0</c:v>
                </c:pt>
                <c:pt idx="14602">
                  <c:v>0</c:v>
                </c:pt>
                <c:pt idx="14603">
                  <c:v>0</c:v>
                </c:pt>
                <c:pt idx="14604">
                  <c:v>0</c:v>
                </c:pt>
                <c:pt idx="14605">
                  <c:v>2.0712050462898333</c:v>
                </c:pt>
                <c:pt idx="14606">
                  <c:v>0</c:v>
                </c:pt>
                <c:pt idx="14607">
                  <c:v>0</c:v>
                </c:pt>
                <c:pt idx="14608">
                  <c:v>0</c:v>
                </c:pt>
                <c:pt idx="14609">
                  <c:v>0</c:v>
                </c:pt>
                <c:pt idx="14610">
                  <c:v>0</c:v>
                </c:pt>
                <c:pt idx="14611">
                  <c:v>0</c:v>
                </c:pt>
                <c:pt idx="14612">
                  <c:v>0</c:v>
                </c:pt>
                <c:pt idx="14613">
                  <c:v>0</c:v>
                </c:pt>
                <c:pt idx="14614">
                  <c:v>0</c:v>
                </c:pt>
                <c:pt idx="14615">
                  <c:v>0</c:v>
                </c:pt>
                <c:pt idx="14616">
                  <c:v>0</c:v>
                </c:pt>
                <c:pt idx="14617">
                  <c:v>0</c:v>
                </c:pt>
                <c:pt idx="14618">
                  <c:v>0</c:v>
                </c:pt>
                <c:pt idx="14619">
                  <c:v>0.12531042823684402</c:v>
                </c:pt>
                <c:pt idx="14620">
                  <c:v>0</c:v>
                </c:pt>
                <c:pt idx="14621">
                  <c:v>0</c:v>
                </c:pt>
                <c:pt idx="14622">
                  <c:v>0</c:v>
                </c:pt>
                <c:pt idx="14623">
                  <c:v>0</c:v>
                </c:pt>
                <c:pt idx="14624">
                  <c:v>0</c:v>
                </c:pt>
                <c:pt idx="14625">
                  <c:v>0.12494358796539018</c:v>
                </c:pt>
                <c:pt idx="14626">
                  <c:v>0</c:v>
                </c:pt>
                <c:pt idx="14627">
                  <c:v>0</c:v>
                </c:pt>
                <c:pt idx="14628">
                  <c:v>0</c:v>
                </c:pt>
                <c:pt idx="14629">
                  <c:v>0</c:v>
                </c:pt>
                <c:pt idx="14630">
                  <c:v>0</c:v>
                </c:pt>
                <c:pt idx="14631">
                  <c:v>0.34793892360903556</c:v>
                </c:pt>
                <c:pt idx="14632">
                  <c:v>0.31703460647986503</c:v>
                </c:pt>
                <c:pt idx="14633">
                  <c:v>0.12069914352468913</c:v>
                </c:pt>
                <c:pt idx="14634">
                  <c:v>0</c:v>
                </c:pt>
                <c:pt idx="14635">
                  <c:v>0</c:v>
                </c:pt>
                <c:pt idx="14636">
                  <c:v>0</c:v>
                </c:pt>
                <c:pt idx="14637">
                  <c:v>9.2762638894782867E-2</c:v>
                </c:pt>
                <c:pt idx="14638">
                  <c:v>0.10445824074122356</c:v>
                </c:pt>
                <c:pt idx="14639">
                  <c:v>0</c:v>
                </c:pt>
                <c:pt idx="14640">
                  <c:v>0.10164599536801688</c:v>
                </c:pt>
                <c:pt idx="14641">
                  <c:v>0</c:v>
                </c:pt>
                <c:pt idx="14642">
                  <c:v>0</c:v>
                </c:pt>
                <c:pt idx="14643">
                  <c:v>0.11008708333247341</c:v>
                </c:pt>
                <c:pt idx="14644">
                  <c:v>0.11869049768574769</c:v>
                </c:pt>
                <c:pt idx="14645">
                  <c:v>0.11962679398129694</c:v>
                </c:pt>
                <c:pt idx="14646">
                  <c:v>0.1330308333344874</c:v>
                </c:pt>
                <c:pt idx="14647">
                  <c:v>0</c:v>
                </c:pt>
                <c:pt idx="14648">
                  <c:v>0</c:v>
                </c:pt>
                <c:pt idx="14649">
                  <c:v>0.13111968750308733</c:v>
                </c:pt>
                <c:pt idx="14650">
                  <c:v>0.12131774305453291</c:v>
                </c:pt>
                <c:pt idx="14651">
                  <c:v>0</c:v>
                </c:pt>
                <c:pt idx="14652">
                  <c:v>0</c:v>
                </c:pt>
                <c:pt idx="14653">
                  <c:v>0.52261688657745253</c:v>
                </c:pt>
                <c:pt idx="14654">
                  <c:v>0</c:v>
                </c:pt>
                <c:pt idx="14655">
                  <c:v>0</c:v>
                </c:pt>
                <c:pt idx="14656">
                  <c:v>0</c:v>
                </c:pt>
                <c:pt idx="14657">
                  <c:v>0</c:v>
                </c:pt>
                <c:pt idx="14658">
                  <c:v>0</c:v>
                </c:pt>
                <c:pt idx="14659">
                  <c:v>0</c:v>
                </c:pt>
                <c:pt idx="14660">
                  <c:v>0</c:v>
                </c:pt>
                <c:pt idx="14661">
                  <c:v>0</c:v>
                </c:pt>
                <c:pt idx="14662">
                  <c:v>0</c:v>
                </c:pt>
                <c:pt idx="14663">
                  <c:v>0</c:v>
                </c:pt>
                <c:pt idx="14664">
                  <c:v>0</c:v>
                </c:pt>
                <c:pt idx="14665">
                  <c:v>0</c:v>
                </c:pt>
                <c:pt idx="14666">
                  <c:v>0</c:v>
                </c:pt>
                <c:pt idx="14667">
                  <c:v>0</c:v>
                </c:pt>
                <c:pt idx="14668">
                  <c:v>0</c:v>
                </c:pt>
                <c:pt idx="14669">
                  <c:v>0</c:v>
                </c:pt>
                <c:pt idx="14670">
                  <c:v>0</c:v>
                </c:pt>
                <c:pt idx="14671">
                  <c:v>0.62123038194113178</c:v>
                </c:pt>
                <c:pt idx="14672">
                  <c:v>0.1014558912065695</c:v>
                </c:pt>
                <c:pt idx="14673">
                  <c:v>0</c:v>
                </c:pt>
                <c:pt idx="14674">
                  <c:v>0</c:v>
                </c:pt>
                <c:pt idx="14675">
                  <c:v>0</c:v>
                </c:pt>
                <c:pt idx="14676">
                  <c:v>0</c:v>
                </c:pt>
                <c:pt idx="14677">
                  <c:v>0</c:v>
                </c:pt>
                <c:pt idx="14678">
                  <c:v>0</c:v>
                </c:pt>
                <c:pt idx="14679">
                  <c:v>0</c:v>
                </c:pt>
                <c:pt idx="14680">
                  <c:v>9.4404444440442603E-2</c:v>
                </c:pt>
                <c:pt idx="14681">
                  <c:v>0.11489847222401295</c:v>
                </c:pt>
                <c:pt idx="14682">
                  <c:v>0</c:v>
                </c:pt>
                <c:pt idx="14683">
                  <c:v>0</c:v>
                </c:pt>
                <c:pt idx="14684">
                  <c:v>0</c:v>
                </c:pt>
                <c:pt idx="14685">
                  <c:v>0.10045057870593155</c:v>
                </c:pt>
                <c:pt idx="14686">
                  <c:v>9.5406712956901174E-2</c:v>
                </c:pt>
                <c:pt idx="14687">
                  <c:v>0.102642083336832</c:v>
                </c:pt>
                <c:pt idx="14688">
                  <c:v>0.11587951389083173</c:v>
                </c:pt>
                <c:pt idx="14689">
                  <c:v>0</c:v>
                </c:pt>
                <c:pt idx="14690">
                  <c:v>0</c:v>
                </c:pt>
                <c:pt idx="14691">
                  <c:v>0</c:v>
                </c:pt>
                <c:pt idx="14692">
                  <c:v>0.11737811342027271</c:v>
                </c:pt>
                <c:pt idx="14693">
                  <c:v>0.11550622685172129</c:v>
                </c:pt>
                <c:pt idx="14694">
                  <c:v>0.10999310185434297</c:v>
                </c:pt>
                <c:pt idx="14695">
                  <c:v>9.9621006949746516E-2</c:v>
                </c:pt>
                <c:pt idx="14696">
                  <c:v>0.14777273147774395</c:v>
                </c:pt>
                <c:pt idx="14697">
                  <c:v>0</c:v>
                </c:pt>
                <c:pt idx="14698">
                  <c:v>0.12912749999668449</c:v>
                </c:pt>
                <c:pt idx="14699">
                  <c:v>0</c:v>
                </c:pt>
                <c:pt idx="14700">
                  <c:v>0.10570178240595851</c:v>
                </c:pt>
                <c:pt idx="14701">
                  <c:v>9.9745046296447981E-2</c:v>
                </c:pt>
                <c:pt idx="14702">
                  <c:v>0</c:v>
                </c:pt>
                <c:pt idx="14703">
                  <c:v>0.11494984953606036</c:v>
                </c:pt>
                <c:pt idx="14704">
                  <c:v>0.12037590277759591</c:v>
                </c:pt>
                <c:pt idx="14705">
                  <c:v>9.9714837961073499E-2</c:v>
                </c:pt>
                <c:pt idx="14706">
                  <c:v>0.11957331018493278</c:v>
                </c:pt>
                <c:pt idx="14707">
                  <c:v>0.11781071758741746</c:v>
                </c:pt>
                <c:pt idx="14708">
                  <c:v>0.11159517360647442</c:v>
                </c:pt>
                <c:pt idx="14709">
                  <c:v>0</c:v>
                </c:pt>
                <c:pt idx="14710">
                  <c:v>0.10034451389219612</c:v>
                </c:pt>
                <c:pt idx="14711">
                  <c:v>0.11246327546541579</c:v>
                </c:pt>
                <c:pt idx="14712">
                  <c:v>0</c:v>
                </c:pt>
                <c:pt idx="14713">
                  <c:v>9.8952962958719581E-2</c:v>
                </c:pt>
                <c:pt idx="14714">
                  <c:v>0</c:v>
                </c:pt>
                <c:pt idx="14715">
                  <c:v>0</c:v>
                </c:pt>
                <c:pt idx="14716">
                  <c:v>0.1184427546322695</c:v>
                </c:pt>
                <c:pt idx="14717">
                  <c:v>0</c:v>
                </c:pt>
                <c:pt idx="14718">
                  <c:v>8.5121643518505152E-2</c:v>
                </c:pt>
                <c:pt idx="14719">
                  <c:v>0.11914929397607921</c:v>
                </c:pt>
                <c:pt idx="14720">
                  <c:v>9.7505335645109881E-2</c:v>
                </c:pt>
                <c:pt idx="14721">
                  <c:v>0</c:v>
                </c:pt>
                <c:pt idx="14722">
                  <c:v>0</c:v>
                </c:pt>
                <c:pt idx="14723">
                  <c:v>0.14781289351230953</c:v>
                </c:pt>
                <c:pt idx="14724">
                  <c:v>0</c:v>
                </c:pt>
                <c:pt idx="14725">
                  <c:v>0</c:v>
                </c:pt>
                <c:pt idx="14726">
                  <c:v>0.16347501156997168</c:v>
                </c:pt>
                <c:pt idx="14727">
                  <c:v>0</c:v>
                </c:pt>
                <c:pt idx="14728">
                  <c:v>9.9200717588246334E-2</c:v>
                </c:pt>
                <c:pt idx="14729">
                  <c:v>0.12514949074102333</c:v>
                </c:pt>
                <c:pt idx="14730">
                  <c:v>0</c:v>
                </c:pt>
                <c:pt idx="14731">
                  <c:v>0</c:v>
                </c:pt>
                <c:pt idx="14732">
                  <c:v>0</c:v>
                </c:pt>
                <c:pt idx="14733">
                  <c:v>0.16966836804931518</c:v>
                </c:pt>
                <c:pt idx="14734">
                  <c:v>9.0887847218255047E-2</c:v>
                </c:pt>
                <c:pt idx="14735">
                  <c:v>0.10118468749715248</c:v>
                </c:pt>
                <c:pt idx="14736">
                  <c:v>0</c:v>
                </c:pt>
                <c:pt idx="14737">
                  <c:v>0</c:v>
                </c:pt>
                <c:pt idx="14738">
                  <c:v>0.11335585648339475</c:v>
                </c:pt>
                <c:pt idx="14739">
                  <c:v>0</c:v>
                </c:pt>
                <c:pt idx="14740">
                  <c:v>0</c:v>
                </c:pt>
                <c:pt idx="14741">
                  <c:v>0</c:v>
                </c:pt>
                <c:pt idx="14742">
                  <c:v>0</c:v>
                </c:pt>
                <c:pt idx="14743">
                  <c:v>0</c:v>
                </c:pt>
                <c:pt idx="14744">
                  <c:v>0</c:v>
                </c:pt>
                <c:pt idx="14745">
                  <c:v>0.17059611111471895</c:v>
                </c:pt>
                <c:pt idx="14746">
                  <c:v>0.10090493055758998</c:v>
                </c:pt>
                <c:pt idx="14747">
                  <c:v>0</c:v>
                </c:pt>
                <c:pt idx="14748">
                  <c:v>0</c:v>
                </c:pt>
                <c:pt idx="14749">
                  <c:v>1.0630998611159157</c:v>
                </c:pt>
                <c:pt idx="14750">
                  <c:v>0.12167388889065478</c:v>
                </c:pt>
                <c:pt idx="14751">
                  <c:v>0</c:v>
                </c:pt>
                <c:pt idx="14752">
                  <c:v>0</c:v>
                </c:pt>
                <c:pt idx="14753">
                  <c:v>0</c:v>
                </c:pt>
                <c:pt idx="14754">
                  <c:v>0</c:v>
                </c:pt>
                <c:pt idx="14755">
                  <c:v>0</c:v>
                </c:pt>
                <c:pt idx="14756">
                  <c:v>0</c:v>
                </c:pt>
                <c:pt idx="14757">
                  <c:v>0</c:v>
                </c:pt>
                <c:pt idx="14758">
                  <c:v>0</c:v>
                </c:pt>
                <c:pt idx="14759">
                  <c:v>0</c:v>
                </c:pt>
                <c:pt idx="14760">
                  <c:v>0</c:v>
                </c:pt>
                <c:pt idx="14761">
                  <c:v>0</c:v>
                </c:pt>
                <c:pt idx="14762">
                  <c:v>0</c:v>
                </c:pt>
                <c:pt idx="14763">
                  <c:v>0</c:v>
                </c:pt>
                <c:pt idx="14764">
                  <c:v>0.20002362268860452</c:v>
                </c:pt>
                <c:pt idx="14765">
                  <c:v>0</c:v>
                </c:pt>
                <c:pt idx="14766">
                  <c:v>0.10764292824751465</c:v>
                </c:pt>
                <c:pt idx="14767">
                  <c:v>9.8138993052998558E-2</c:v>
                </c:pt>
                <c:pt idx="14768">
                  <c:v>0</c:v>
                </c:pt>
                <c:pt idx="14769">
                  <c:v>0.1005512615738553</c:v>
                </c:pt>
                <c:pt idx="14770">
                  <c:v>9.5135752308124211E-2</c:v>
                </c:pt>
                <c:pt idx="14771">
                  <c:v>9.7283680552209262E-2</c:v>
                </c:pt>
                <c:pt idx="14772">
                  <c:v>0.10091548610944301</c:v>
                </c:pt>
                <c:pt idx="14773">
                  <c:v>0</c:v>
                </c:pt>
                <c:pt idx="14774">
                  <c:v>0</c:v>
                </c:pt>
                <c:pt idx="14775">
                  <c:v>0.11362651619856479</c:v>
                </c:pt>
                <c:pt idx="14776">
                  <c:v>9.5776168978773057E-2</c:v>
                </c:pt>
                <c:pt idx="14777">
                  <c:v>9.2609803243249189E-2</c:v>
                </c:pt>
                <c:pt idx="14778">
                  <c:v>0.12174452546605607</c:v>
                </c:pt>
                <c:pt idx="14779">
                  <c:v>0.10720559027686249</c:v>
                </c:pt>
                <c:pt idx="14780">
                  <c:v>0</c:v>
                </c:pt>
                <c:pt idx="14781">
                  <c:v>0</c:v>
                </c:pt>
                <c:pt idx="14782">
                  <c:v>0.11632736110914266</c:v>
                </c:pt>
                <c:pt idx="14783">
                  <c:v>0</c:v>
                </c:pt>
                <c:pt idx="14784">
                  <c:v>0</c:v>
                </c:pt>
                <c:pt idx="14785">
                  <c:v>0</c:v>
                </c:pt>
                <c:pt idx="14786">
                  <c:v>0</c:v>
                </c:pt>
                <c:pt idx="14787">
                  <c:v>0</c:v>
                </c:pt>
                <c:pt idx="14788">
                  <c:v>0</c:v>
                </c:pt>
                <c:pt idx="14789">
                  <c:v>0</c:v>
                </c:pt>
                <c:pt idx="14790">
                  <c:v>0</c:v>
                </c:pt>
                <c:pt idx="14791">
                  <c:v>0</c:v>
                </c:pt>
                <c:pt idx="14792">
                  <c:v>0</c:v>
                </c:pt>
                <c:pt idx="14793">
                  <c:v>0</c:v>
                </c:pt>
                <c:pt idx="14794">
                  <c:v>0</c:v>
                </c:pt>
                <c:pt idx="14795">
                  <c:v>0.89892994213005295</c:v>
                </c:pt>
                <c:pt idx="14796">
                  <c:v>0</c:v>
                </c:pt>
                <c:pt idx="14797">
                  <c:v>0</c:v>
                </c:pt>
                <c:pt idx="14798">
                  <c:v>0</c:v>
                </c:pt>
                <c:pt idx="14799">
                  <c:v>0</c:v>
                </c:pt>
                <c:pt idx="14800">
                  <c:v>0</c:v>
                </c:pt>
                <c:pt idx="14801">
                  <c:v>0</c:v>
                </c:pt>
                <c:pt idx="14802">
                  <c:v>0</c:v>
                </c:pt>
                <c:pt idx="14803">
                  <c:v>0</c:v>
                </c:pt>
                <c:pt idx="14804">
                  <c:v>0</c:v>
                </c:pt>
                <c:pt idx="14805">
                  <c:v>0</c:v>
                </c:pt>
                <c:pt idx="14806">
                  <c:v>0</c:v>
                </c:pt>
                <c:pt idx="14807">
                  <c:v>0</c:v>
                </c:pt>
                <c:pt idx="14808">
                  <c:v>0</c:v>
                </c:pt>
                <c:pt idx="14809">
                  <c:v>0</c:v>
                </c:pt>
                <c:pt idx="14810">
                  <c:v>0</c:v>
                </c:pt>
                <c:pt idx="14811">
                  <c:v>0</c:v>
                </c:pt>
                <c:pt idx="14812">
                  <c:v>0</c:v>
                </c:pt>
                <c:pt idx="14813">
                  <c:v>0</c:v>
                </c:pt>
                <c:pt idx="14814">
                  <c:v>0</c:v>
                </c:pt>
                <c:pt idx="14815">
                  <c:v>0</c:v>
                </c:pt>
                <c:pt idx="14816">
                  <c:v>0</c:v>
                </c:pt>
                <c:pt idx="14817">
                  <c:v>0</c:v>
                </c:pt>
                <c:pt idx="14818">
                  <c:v>2.3379393981449539</c:v>
                </c:pt>
                <c:pt idx="14819">
                  <c:v>0</c:v>
                </c:pt>
                <c:pt idx="14820">
                  <c:v>0</c:v>
                </c:pt>
                <c:pt idx="14821">
                  <c:v>0</c:v>
                </c:pt>
                <c:pt idx="14822">
                  <c:v>0</c:v>
                </c:pt>
                <c:pt idx="14823">
                  <c:v>0</c:v>
                </c:pt>
                <c:pt idx="14824">
                  <c:v>0</c:v>
                </c:pt>
                <c:pt idx="14825">
                  <c:v>0</c:v>
                </c:pt>
                <c:pt idx="14826">
                  <c:v>0</c:v>
                </c:pt>
                <c:pt idx="14827">
                  <c:v>0</c:v>
                </c:pt>
                <c:pt idx="14828">
                  <c:v>0</c:v>
                </c:pt>
                <c:pt idx="14829">
                  <c:v>0</c:v>
                </c:pt>
                <c:pt idx="14830">
                  <c:v>0</c:v>
                </c:pt>
                <c:pt idx="14831">
                  <c:v>0</c:v>
                </c:pt>
                <c:pt idx="14832">
                  <c:v>0</c:v>
                </c:pt>
                <c:pt idx="14833">
                  <c:v>0</c:v>
                </c:pt>
                <c:pt idx="14834">
                  <c:v>0</c:v>
                </c:pt>
                <c:pt idx="14835">
                  <c:v>0</c:v>
                </c:pt>
                <c:pt idx="14836">
                  <c:v>9.9554895830806345E-2</c:v>
                </c:pt>
                <c:pt idx="14837">
                  <c:v>0</c:v>
                </c:pt>
                <c:pt idx="14838">
                  <c:v>9.7001099537010305E-2</c:v>
                </c:pt>
                <c:pt idx="14839">
                  <c:v>0</c:v>
                </c:pt>
                <c:pt idx="14840">
                  <c:v>0</c:v>
                </c:pt>
                <c:pt idx="14841">
                  <c:v>0</c:v>
                </c:pt>
                <c:pt idx="14842">
                  <c:v>0</c:v>
                </c:pt>
                <c:pt idx="14843">
                  <c:v>0</c:v>
                </c:pt>
                <c:pt idx="14844">
                  <c:v>0</c:v>
                </c:pt>
                <c:pt idx="14845">
                  <c:v>0.272156701386848</c:v>
                </c:pt>
                <c:pt idx="14846">
                  <c:v>0.11695765046169981</c:v>
                </c:pt>
                <c:pt idx="14847">
                  <c:v>0</c:v>
                </c:pt>
                <c:pt idx="14848">
                  <c:v>0.11942317129432922</c:v>
                </c:pt>
                <c:pt idx="14849">
                  <c:v>0.11062686342484085</c:v>
                </c:pt>
                <c:pt idx="14850">
                  <c:v>0</c:v>
                </c:pt>
                <c:pt idx="14851">
                  <c:v>0.10104254629550269</c:v>
                </c:pt>
                <c:pt idx="14852">
                  <c:v>0</c:v>
                </c:pt>
                <c:pt idx="14853">
                  <c:v>0</c:v>
                </c:pt>
                <c:pt idx="14854">
                  <c:v>0</c:v>
                </c:pt>
                <c:pt idx="14855">
                  <c:v>0</c:v>
                </c:pt>
                <c:pt idx="14856">
                  <c:v>0.10058417823893251</c:v>
                </c:pt>
                <c:pt idx="14857">
                  <c:v>0</c:v>
                </c:pt>
                <c:pt idx="14858">
                  <c:v>0</c:v>
                </c:pt>
                <c:pt idx="14859">
                  <c:v>0</c:v>
                </c:pt>
                <c:pt idx="14860">
                  <c:v>0.1325682407405111</c:v>
                </c:pt>
                <c:pt idx="14861">
                  <c:v>0.11561996527598239</c:v>
                </c:pt>
                <c:pt idx="14862">
                  <c:v>0.10582079861342208</c:v>
                </c:pt>
                <c:pt idx="14863">
                  <c:v>0</c:v>
                </c:pt>
                <c:pt idx="14864">
                  <c:v>0</c:v>
                </c:pt>
                <c:pt idx="14865">
                  <c:v>0.10774958333058748</c:v>
                </c:pt>
                <c:pt idx="14866">
                  <c:v>0</c:v>
                </c:pt>
                <c:pt idx="14867">
                  <c:v>0</c:v>
                </c:pt>
                <c:pt idx="14868">
                  <c:v>0</c:v>
                </c:pt>
                <c:pt idx="14869">
                  <c:v>0</c:v>
                </c:pt>
                <c:pt idx="14870">
                  <c:v>0.10330986111512175</c:v>
                </c:pt>
                <c:pt idx="14871">
                  <c:v>0</c:v>
                </c:pt>
                <c:pt idx="14872">
                  <c:v>0.11670377315022051</c:v>
                </c:pt>
                <c:pt idx="14873">
                  <c:v>8.5726226854603738E-2</c:v>
                </c:pt>
                <c:pt idx="14874">
                  <c:v>0.11496283565065823</c:v>
                </c:pt>
                <c:pt idx="14875">
                  <c:v>0.11839299768325873</c:v>
                </c:pt>
                <c:pt idx="14876">
                  <c:v>0</c:v>
                </c:pt>
                <c:pt idx="14877">
                  <c:v>0.95862250000209315</c:v>
                </c:pt>
                <c:pt idx="14878">
                  <c:v>0</c:v>
                </c:pt>
                <c:pt idx="14879">
                  <c:v>0</c:v>
                </c:pt>
                <c:pt idx="14880">
                  <c:v>0</c:v>
                </c:pt>
                <c:pt idx="14881">
                  <c:v>0.40227978009352228</c:v>
                </c:pt>
                <c:pt idx="14882">
                  <c:v>0</c:v>
                </c:pt>
                <c:pt idx="14883">
                  <c:v>0</c:v>
                </c:pt>
                <c:pt idx="14884">
                  <c:v>0</c:v>
                </c:pt>
                <c:pt idx="14885">
                  <c:v>0</c:v>
                </c:pt>
                <c:pt idx="14886">
                  <c:v>0</c:v>
                </c:pt>
                <c:pt idx="14887">
                  <c:v>0</c:v>
                </c:pt>
                <c:pt idx="14888">
                  <c:v>0</c:v>
                </c:pt>
                <c:pt idx="14889">
                  <c:v>0</c:v>
                </c:pt>
                <c:pt idx="14890">
                  <c:v>0.83819326388766058</c:v>
                </c:pt>
                <c:pt idx="14891">
                  <c:v>0</c:v>
                </c:pt>
                <c:pt idx="14892">
                  <c:v>0</c:v>
                </c:pt>
                <c:pt idx="14893">
                  <c:v>0</c:v>
                </c:pt>
                <c:pt idx="14894">
                  <c:v>0</c:v>
                </c:pt>
                <c:pt idx="14895">
                  <c:v>0</c:v>
                </c:pt>
                <c:pt idx="14896">
                  <c:v>0</c:v>
                </c:pt>
                <c:pt idx="14897">
                  <c:v>0</c:v>
                </c:pt>
                <c:pt idx="14898">
                  <c:v>0</c:v>
                </c:pt>
                <c:pt idx="14899">
                  <c:v>0</c:v>
                </c:pt>
                <c:pt idx="14900">
                  <c:v>0</c:v>
                </c:pt>
                <c:pt idx="14901">
                  <c:v>0</c:v>
                </c:pt>
                <c:pt idx="14902">
                  <c:v>0</c:v>
                </c:pt>
                <c:pt idx="14903">
                  <c:v>0</c:v>
                </c:pt>
                <c:pt idx="14904">
                  <c:v>0</c:v>
                </c:pt>
                <c:pt idx="14905">
                  <c:v>0</c:v>
                </c:pt>
                <c:pt idx="14906">
                  <c:v>0</c:v>
                </c:pt>
                <c:pt idx="14907">
                  <c:v>0.18268490740592824</c:v>
                </c:pt>
                <c:pt idx="14908">
                  <c:v>0</c:v>
                </c:pt>
                <c:pt idx="14909">
                  <c:v>0</c:v>
                </c:pt>
                <c:pt idx="14910">
                  <c:v>0</c:v>
                </c:pt>
                <c:pt idx="14911">
                  <c:v>0</c:v>
                </c:pt>
                <c:pt idx="14912">
                  <c:v>0</c:v>
                </c:pt>
                <c:pt idx="14913">
                  <c:v>0</c:v>
                </c:pt>
                <c:pt idx="14914">
                  <c:v>0</c:v>
                </c:pt>
                <c:pt idx="14915">
                  <c:v>0</c:v>
                </c:pt>
                <c:pt idx="14916">
                  <c:v>0</c:v>
                </c:pt>
                <c:pt idx="14917">
                  <c:v>0</c:v>
                </c:pt>
                <c:pt idx="14918">
                  <c:v>0</c:v>
                </c:pt>
                <c:pt idx="14919">
                  <c:v>0</c:v>
                </c:pt>
                <c:pt idx="14920">
                  <c:v>0</c:v>
                </c:pt>
                <c:pt idx="14921">
                  <c:v>0</c:v>
                </c:pt>
                <c:pt idx="14922">
                  <c:v>0</c:v>
                </c:pt>
                <c:pt idx="14923">
                  <c:v>0</c:v>
                </c:pt>
                <c:pt idx="14924">
                  <c:v>0</c:v>
                </c:pt>
                <c:pt idx="14925">
                  <c:v>0</c:v>
                </c:pt>
                <c:pt idx="14926">
                  <c:v>0</c:v>
                </c:pt>
                <c:pt idx="14927">
                  <c:v>0</c:v>
                </c:pt>
                <c:pt idx="14928">
                  <c:v>0</c:v>
                </c:pt>
                <c:pt idx="14929">
                  <c:v>0</c:v>
                </c:pt>
                <c:pt idx="14930">
                  <c:v>0</c:v>
                </c:pt>
                <c:pt idx="14931">
                  <c:v>0</c:v>
                </c:pt>
                <c:pt idx="14932">
                  <c:v>0</c:v>
                </c:pt>
                <c:pt idx="14933">
                  <c:v>9.4852592592360452E-2</c:v>
                </c:pt>
                <c:pt idx="14934">
                  <c:v>0.10402893518039491</c:v>
                </c:pt>
                <c:pt idx="14935">
                  <c:v>0</c:v>
                </c:pt>
                <c:pt idx="14936">
                  <c:v>0</c:v>
                </c:pt>
                <c:pt idx="14937">
                  <c:v>9.2959444446023554E-2</c:v>
                </c:pt>
                <c:pt idx="14938">
                  <c:v>0.16093063657172024</c:v>
                </c:pt>
                <c:pt idx="14939">
                  <c:v>8.7199386573047377E-2</c:v>
                </c:pt>
                <c:pt idx="14940">
                  <c:v>9.8500358792080078E-2</c:v>
                </c:pt>
                <c:pt idx="14941">
                  <c:v>0</c:v>
                </c:pt>
                <c:pt idx="14942">
                  <c:v>0</c:v>
                </c:pt>
                <c:pt idx="14943">
                  <c:v>0</c:v>
                </c:pt>
                <c:pt idx="14944">
                  <c:v>0</c:v>
                </c:pt>
                <c:pt idx="14945">
                  <c:v>0</c:v>
                </c:pt>
                <c:pt idx="14946">
                  <c:v>0.11087069444329245</c:v>
                </c:pt>
                <c:pt idx="14947">
                  <c:v>0.17665199073962867</c:v>
                </c:pt>
                <c:pt idx="14948">
                  <c:v>0</c:v>
                </c:pt>
                <c:pt idx="14949">
                  <c:v>0</c:v>
                </c:pt>
                <c:pt idx="14950">
                  <c:v>0</c:v>
                </c:pt>
                <c:pt idx="14951">
                  <c:v>0.29504519676265772</c:v>
                </c:pt>
                <c:pt idx="14952">
                  <c:v>0</c:v>
                </c:pt>
                <c:pt idx="14953">
                  <c:v>0</c:v>
                </c:pt>
                <c:pt idx="14954">
                  <c:v>0</c:v>
                </c:pt>
                <c:pt idx="14955">
                  <c:v>0.17154574074083939</c:v>
                </c:pt>
                <c:pt idx="14956">
                  <c:v>0</c:v>
                </c:pt>
                <c:pt idx="14957">
                  <c:v>0.14546423610590864</c:v>
                </c:pt>
                <c:pt idx="14958">
                  <c:v>0</c:v>
                </c:pt>
                <c:pt idx="14959">
                  <c:v>0</c:v>
                </c:pt>
                <c:pt idx="14960">
                  <c:v>0</c:v>
                </c:pt>
                <c:pt idx="14961">
                  <c:v>0</c:v>
                </c:pt>
                <c:pt idx="14962">
                  <c:v>0</c:v>
                </c:pt>
                <c:pt idx="14963">
                  <c:v>0.11530650463100756</c:v>
                </c:pt>
                <c:pt idx="14964">
                  <c:v>0.12325623842480127</c:v>
                </c:pt>
                <c:pt idx="14965">
                  <c:v>0.11041085648321314</c:v>
                </c:pt>
                <c:pt idx="14966">
                  <c:v>0</c:v>
                </c:pt>
                <c:pt idx="14967">
                  <c:v>0.11880408564320533</c:v>
                </c:pt>
                <c:pt idx="14968">
                  <c:v>0.25614296295680106</c:v>
                </c:pt>
                <c:pt idx="14969">
                  <c:v>0</c:v>
                </c:pt>
                <c:pt idx="14970">
                  <c:v>0</c:v>
                </c:pt>
                <c:pt idx="14971">
                  <c:v>0</c:v>
                </c:pt>
                <c:pt idx="14972">
                  <c:v>0</c:v>
                </c:pt>
                <c:pt idx="14973">
                  <c:v>0.11024379629816394</c:v>
                </c:pt>
                <c:pt idx="14974">
                  <c:v>9.892663194477791E-2</c:v>
                </c:pt>
                <c:pt idx="14975">
                  <c:v>0.11709156250435626</c:v>
                </c:pt>
                <c:pt idx="14976">
                  <c:v>0</c:v>
                </c:pt>
                <c:pt idx="14977">
                  <c:v>0</c:v>
                </c:pt>
                <c:pt idx="14978">
                  <c:v>0</c:v>
                </c:pt>
                <c:pt idx="14979">
                  <c:v>0</c:v>
                </c:pt>
                <c:pt idx="14980">
                  <c:v>0</c:v>
                </c:pt>
                <c:pt idx="14981">
                  <c:v>0</c:v>
                </c:pt>
                <c:pt idx="14982">
                  <c:v>0</c:v>
                </c:pt>
                <c:pt idx="14983">
                  <c:v>0</c:v>
                </c:pt>
                <c:pt idx="14984">
                  <c:v>0</c:v>
                </c:pt>
                <c:pt idx="14985">
                  <c:v>9.6425381947483402E-2</c:v>
                </c:pt>
                <c:pt idx="14986">
                  <c:v>8.7547129631275311E-2</c:v>
                </c:pt>
                <c:pt idx="14987">
                  <c:v>0</c:v>
                </c:pt>
                <c:pt idx="14988">
                  <c:v>9.6291863424994517E-2</c:v>
                </c:pt>
                <c:pt idx="14989">
                  <c:v>0.11569666666764533</c:v>
                </c:pt>
                <c:pt idx="14990">
                  <c:v>0</c:v>
                </c:pt>
                <c:pt idx="14991">
                  <c:v>0.16131895832950249</c:v>
                </c:pt>
                <c:pt idx="14992">
                  <c:v>0</c:v>
                </c:pt>
                <c:pt idx="14993">
                  <c:v>0</c:v>
                </c:pt>
                <c:pt idx="14994">
                  <c:v>0</c:v>
                </c:pt>
                <c:pt idx="14995">
                  <c:v>0</c:v>
                </c:pt>
                <c:pt idx="14996">
                  <c:v>0.11741543981770519</c:v>
                </c:pt>
                <c:pt idx="14997">
                  <c:v>0.10231744212796912</c:v>
                </c:pt>
                <c:pt idx="14998">
                  <c:v>0</c:v>
                </c:pt>
                <c:pt idx="14999">
                  <c:v>9.149613426416181E-2</c:v>
                </c:pt>
                <c:pt idx="15000">
                  <c:v>0</c:v>
                </c:pt>
                <c:pt idx="15001">
                  <c:v>0</c:v>
                </c:pt>
                <c:pt idx="15002">
                  <c:v>0</c:v>
                </c:pt>
                <c:pt idx="15003">
                  <c:v>0</c:v>
                </c:pt>
                <c:pt idx="15004">
                  <c:v>0</c:v>
                </c:pt>
                <c:pt idx="15005">
                  <c:v>0</c:v>
                </c:pt>
                <c:pt idx="15006">
                  <c:v>0</c:v>
                </c:pt>
                <c:pt idx="15007">
                  <c:v>9.9125775464926846E-2</c:v>
                </c:pt>
                <c:pt idx="15008">
                  <c:v>0</c:v>
                </c:pt>
                <c:pt idx="15009">
                  <c:v>0</c:v>
                </c:pt>
                <c:pt idx="15010">
                  <c:v>0</c:v>
                </c:pt>
                <c:pt idx="15011">
                  <c:v>0</c:v>
                </c:pt>
                <c:pt idx="15012">
                  <c:v>0</c:v>
                </c:pt>
                <c:pt idx="15013">
                  <c:v>0</c:v>
                </c:pt>
                <c:pt idx="15014">
                  <c:v>0.1576610763950157</c:v>
                </c:pt>
                <c:pt idx="15015">
                  <c:v>0</c:v>
                </c:pt>
                <c:pt idx="15016">
                  <c:v>0.15734256945142988</c:v>
                </c:pt>
                <c:pt idx="15017">
                  <c:v>0</c:v>
                </c:pt>
                <c:pt idx="15018">
                  <c:v>0</c:v>
                </c:pt>
                <c:pt idx="15019">
                  <c:v>0</c:v>
                </c:pt>
                <c:pt idx="15020">
                  <c:v>0</c:v>
                </c:pt>
                <c:pt idx="15021">
                  <c:v>0</c:v>
                </c:pt>
                <c:pt idx="15022">
                  <c:v>0</c:v>
                </c:pt>
                <c:pt idx="15023">
                  <c:v>0.23894383102015126</c:v>
                </c:pt>
                <c:pt idx="15024">
                  <c:v>0</c:v>
                </c:pt>
                <c:pt idx="15025">
                  <c:v>0</c:v>
                </c:pt>
                <c:pt idx="15026">
                  <c:v>0</c:v>
                </c:pt>
                <c:pt idx="15027">
                  <c:v>0</c:v>
                </c:pt>
                <c:pt idx="15028">
                  <c:v>0</c:v>
                </c:pt>
                <c:pt idx="15029">
                  <c:v>0</c:v>
                </c:pt>
                <c:pt idx="15030">
                  <c:v>0.11753685185249196</c:v>
                </c:pt>
                <c:pt idx="15031">
                  <c:v>0</c:v>
                </c:pt>
                <c:pt idx="15032">
                  <c:v>0</c:v>
                </c:pt>
                <c:pt idx="15033">
                  <c:v>0.20881526620360091</c:v>
                </c:pt>
                <c:pt idx="15034">
                  <c:v>9.8002129627275281E-2</c:v>
                </c:pt>
                <c:pt idx="15035">
                  <c:v>9.4753402780042961E-2</c:v>
                </c:pt>
                <c:pt idx="15036">
                  <c:v>0</c:v>
                </c:pt>
                <c:pt idx="15037">
                  <c:v>0.12269451388419839</c:v>
                </c:pt>
                <c:pt idx="15038">
                  <c:v>0</c:v>
                </c:pt>
                <c:pt idx="15039">
                  <c:v>0</c:v>
                </c:pt>
                <c:pt idx="15040">
                  <c:v>0</c:v>
                </c:pt>
                <c:pt idx="15041">
                  <c:v>0.10294631944270805</c:v>
                </c:pt>
                <c:pt idx="15042">
                  <c:v>0</c:v>
                </c:pt>
                <c:pt idx="15043">
                  <c:v>0</c:v>
                </c:pt>
                <c:pt idx="15044">
                  <c:v>0</c:v>
                </c:pt>
                <c:pt idx="15045">
                  <c:v>0</c:v>
                </c:pt>
                <c:pt idx="15046">
                  <c:v>0.15615520833671326</c:v>
                </c:pt>
                <c:pt idx="15047">
                  <c:v>9.3960324076761026E-2</c:v>
                </c:pt>
                <c:pt idx="15048">
                  <c:v>0</c:v>
                </c:pt>
                <c:pt idx="15049">
                  <c:v>0.11507293981412658</c:v>
                </c:pt>
                <c:pt idx="15050">
                  <c:v>0.16600032407586696</c:v>
                </c:pt>
                <c:pt idx="15051">
                  <c:v>0.15362534722225973</c:v>
                </c:pt>
                <c:pt idx="15052">
                  <c:v>0.10278165509225801</c:v>
                </c:pt>
                <c:pt idx="15053">
                  <c:v>0</c:v>
                </c:pt>
                <c:pt idx="15054">
                  <c:v>0</c:v>
                </c:pt>
                <c:pt idx="15055">
                  <c:v>0.15351179398567183</c:v>
                </c:pt>
                <c:pt idx="15056">
                  <c:v>0</c:v>
                </c:pt>
                <c:pt idx="15057">
                  <c:v>9.6508263894065749E-2</c:v>
                </c:pt>
                <c:pt idx="15058">
                  <c:v>0.13278185184753966</c:v>
                </c:pt>
                <c:pt idx="15059">
                  <c:v>0</c:v>
                </c:pt>
                <c:pt idx="15060">
                  <c:v>0.11784739583526971</c:v>
                </c:pt>
                <c:pt idx="15061">
                  <c:v>0.11649525463144528</c:v>
                </c:pt>
                <c:pt idx="15062">
                  <c:v>0.21910098379885312</c:v>
                </c:pt>
                <c:pt idx="15063">
                  <c:v>0</c:v>
                </c:pt>
                <c:pt idx="15064">
                  <c:v>0</c:v>
                </c:pt>
                <c:pt idx="15065">
                  <c:v>0</c:v>
                </c:pt>
                <c:pt idx="15066">
                  <c:v>0</c:v>
                </c:pt>
                <c:pt idx="15067">
                  <c:v>0</c:v>
                </c:pt>
                <c:pt idx="15068">
                  <c:v>0</c:v>
                </c:pt>
                <c:pt idx="15069">
                  <c:v>0</c:v>
                </c:pt>
                <c:pt idx="15070">
                  <c:v>0</c:v>
                </c:pt>
                <c:pt idx="15071">
                  <c:v>0</c:v>
                </c:pt>
                <c:pt idx="15072">
                  <c:v>0</c:v>
                </c:pt>
                <c:pt idx="15073">
                  <c:v>0</c:v>
                </c:pt>
                <c:pt idx="15074">
                  <c:v>0</c:v>
                </c:pt>
                <c:pt idx="15075">
                  <c:v>0</c:v>
                </c:pt>
                <c:pt idx="15076">
                  <c:v>0</c:v>
                </c:pt>
                <c:pt idx="15077">
                  <c:v>0</c:v>
                </c:pt>
                <c:pt idx="15078">
                  <c:v>0</c:v>
                </c:pt>
                <c:pt idx="15079">
                  <c:v>0</c:v>
                </c:pt>
                <c:pt idx="15080">
                  <c:v>0</c:v>
                </c:pt>
                <c:pt idx="15081">
                  <c:v>0</c:v>
                </c:pt>
                <c:pt idx="15082">
                  <c:v>0</c:v>
                </c:pt>
                <c:pt idx="15083">
                  <c:v>0</c:v>
                </c:pt>
                <c:pt idx="15084">
                  <c:v>0</c:v>
                </c:pt>
                <c:pt idx="15085">
                  <c:v>0</c:v>
                </c:pt>
                <c:pt idx="15086">
                  <c:v>0</c:v>
                </c:pt>
                <c:pt idx="15087">
                  <c:v>0</c:v>
                </c:pt>
                <c:pt idx="15088">
                  <c:v>0.16814156249893131</c:v>
                </c:pt>
                <c:pt idx="15089">
                  <c:v>0.32442380786960712</c:v>
                </c:pt>
                <c:pt idx="15090">
                  <c:v>0</c:v>
                </c:pt>
                <c:pt idx="15091">
                  <c:v>0</c:v>
                </c:pt>
                <c:pt idx="15092">
                  <c:v>0</c:v>
                </c:pt>
                <c:pt idx="15093">
                  <c:v>0</c:v>
                </c:pt>
                <c:pt idx="15094">
                  <c:v>0</c:v>
                </c:pt>
                <c:pt idx="15095">
                  <c:v>0</c:v>
                </c:pt>
                <c:pt idx="15096">
                  <c:v>0</c:v>
                </c:pt>
                <c:pt idx="15097">
                  <c:v>0</c:v>
                </c:pt>
                <c:pt idx="15098">
                  <c:v>0</c:v>
                </c:pt>
                <c:pt idx="15099">
                  <c:v>0</c:v>
                </c:pt>
                <c:pt idx="15100">
                  <c:v>0</c:v>
                </c:pt>
                <c:pt idx="15101">
                  <c:v>0</c:v>
                </c:pt>
                <c:pt idx="15102">
                  <c:v>0</c:v>
                </c:pt>
                <c:pt idx="15103">
                  <c:v>0</c:v>
                </c:pt>
                <c:pt idx="15104">
                  <c:v>0</c:v>
                </c:pt>
                <c:pt idx="15105">
                  <c:v>0</c:v>
                </c:pt>
                <c:pt idx="15106">
                  <c:v>0</c:v>
                </c:pt>
                <c:pt idx="15107">
                  <c:v>0</c:v>
                </c:pt>
                <c:pt idx="15108">
                  <c:v>0</c:v>
                </c:pt>
                <c:pt idx="15109">
                  <c:v>0</c:v>
                </c:pt>
                <c:pt idx="15110">
                  <c:v>0</c:v>
                </c:pt>
                <c:pt idx="15111">
                  <c:v>0</c:v>
                </c:pt>
                <c:pt idx="15112">
                  <c:v>0</c:v>
                </c:pt>
                <c:pt idx="15113">
                  <c:v>0</c:v>
                </c:pt>
                <c:pt idx="15114">
                  <c:v>0</c:v>
                </c:pt>
                <c:pt idx="15115">
                  <c:v>0</c:v>
                </c:pt>
                <c:pt idx="15116">
                  <c:v>0</c:v>
                </c:pt>
                <c:pt idx="15117">
                  <c:v>0</c:v>
                </c:pt>
                <c:pt idx="15118">
                  <c:v>0</c:v>
                </c:pt>
                <c:pt idx="15119">
                  <c:v>0</c:v>
                </c:pt>
                <c:pt idx="15120">
                  <c:v>0</c:v>
                </c:pt>
                <c:pt idx="15121">
                  <c:v>0</c:v>
                </c:pt>
                <c:pt idx="15122">
                  <c:v>0</c:v>
                </c:pt>
                <c:pt idx="15123">
                  <c:v>0</c:v>
                </c:pt>
                <c:pt idx="15124">
                  <c:v>0</c:v>
                </c:pt>
                <c:pt idx="15125">
                  <c:v>0</c:v>
                </c:pt>
                <c:pt idx="15126">
                  <c:v>0</c:v>
                </c:pt>
                <c:pt idx="15127">
                  <c:v>0</c:v>
                </c:pt>
                <c:pt idx="15128">
                  <c:v>0</c:v>
                </c:pt>
                <c:pt idx="15129">
                  <c:v>0.10356773148669163</c:v>
                </c:pt>
                <c:pt idx="15130">
                  <c:v>0</c:v>
                </c:pt>
                <c:pt idx="15131">
                  <c:v>0</c:v>
                </c:pt>
                <c:pt idx="15132">
                  <c:v>0</c:v>
                </c:pt>
                <c:pt idx="15133">
                  <c:v>0</c:v>
                </c:pt>
                <c:pt idx="15134">
                  <c:v>0</c:v>
                </c:pt>
                <c:pt idx="15135">
                  <c:v>0</c:v>
                </c:pt>
                <c:pt idx="15136">
                  <c:v>0</c:v>
                </c:pt>
                <c:pt idx="15137">
                  <c:v>0</c:v>
                </c:pt>
                <c:pt idx="15138">
                  <c:v>0</c:v>
                </c:pt>
                <c:pt idx="15139">
                  <c:v>0</c:v>
                </c:pt>
                <c:pt idx="15140">
                  <c:v>0</c:v>
                </c:pt>
                <c:pt idx="15141">
                  <c:v>0</c:v>
                </c:pt>
                <c:pt idx="15142">
                  <c:v>0</c:v>
                </c:pt>
                <c:pt idx="15143">
                  <c:v>0</c:v>
                </c:pt>
                <c:pt idx="15144">
                  <c:v>0</c:v>
                </c:pt>
                <c:pt idx="15145">
                  <c:v>9.7552418978011701E-2</c:v>
                </c:pt>
                <c:pt idx="15146">
                  <c:v>0</c:v>
                </c:pt>
                <c:pt idx="15147">
                  <c:v>0</c:v>
                </c:pt>
                <c:pt idx="15148">
                  <c:v>0</c:v>
                </c:pt>
                <c:pt idx="15149">
                  <c:v>0</c:v>
                </c:pt>
                <c:pt idx="15150">
                  <c:v>0</c:v>
                </c:pt>
                <c:pt idx="15151">
                  <c:v>0</c:v>
                </c:pt>
                <c:pt idx="15152">
                  <c:v>0</c:v>
                </c:pt>
                <c:pt idx="15153">
                  <c:v>0</c:v>
                </c:pt>
                <c:pt idx="15154">
                  <c:v>0</c:v>
                </c:pt>
                <c:pt idx="15155">
                  <c:v>0</c:v>
                </c:pt>
                <c:pt idx="15156">
                  <c:v>0</c:v>
                </c:pt>
                <c:pt idx="15157">
                  <c:v>0</c:v>
                </c:pt>
                <c:pt idx="15158">
                  <c:v>0</c:v>
                </c:pt>
                <c:pt idx="15159">
                  <c:v>0</c:v>
                </c:pt>
                <c:pt idx="15160">
                  <c:v>0</c:v>
                </c:pt>
                <c:pt idx="15161">
                  <c:v>0</c:v>
                </c:pt>
                <c:pt idx="15162">
                  <c:v>0</c:v>
                </c:pt>
                <c:pt idx="15163">
                  <c:v>0</c:v>
                </c:pt>
                <c:pt idx="15164">
                  <c:v>0</c:v>
                </c:pt>
                <c:pt idx="15165">
                  <c:v>0</c:v>
                </c:pt>
                <c:pt idx="15166">
                  <c:v>0</c:v>
                </c:pt>
                <c:pt idx="15167">
                  <c:v>0</c:v>
                </c:pt>
                <c:pt idx="15168">
                  <c:v>0</c:v>
                </c:pt>
                <c:pt idx="15169">
                  <c:v>0</c:v>
                </c:pt>
                <c:pt idx="15170">
                  <c:v>0</c:v>
                </c:pt>
                <c:pt idx="15171">
                  <c:v>0</c:v>
                </c:pt>
                <c:pt idx="15172">
                  <c:v>0</c:v>
                </c:pt>
                <c:pt idx="15173">
                  <c:v>0</c:v>
                </c:pt>
                <c:pt idx="15174">
                  <c:v>0</c:v>
                </c:pt>
                <c:pt idx="15175">
                  <c:v>0</c:v>
                </c:pt>
                <c:pt idx="15176">
                  <c:v>0</c:v>
                </c:pt>
                <c:pt idx="15177">
                  <c:v>0.11074468749575317</c:v>
                </c:pt>
                <c:pt idx="15178">
                  <c:v>0.12095844907162245</c:v>
                </c:pt>
                <c:pt idx="15179">
                  <c:v>0.1142396296345396</c:v>
                </c:pt>
                <c:pt idx="15180">
                  <c:v>0</c:v>
                </c:pt>
                <c:pt idx="15181">
                  <c:v>0.11413357638957677</c:v>
                </c:pt>
                <c:pt idx="15182">
                  <c:v>0</c:v>
                </c:pt>
                <c:pt idx="15183">
                  <c:v>9.1016006947029382E-2</c:v>
                </c:pt>
                <c:pt idx="15184">
                  <c:v>0</c:v>
                </c:pt>
                <c:pt idx="15185">
                  <c:v>0.11858731481333962</c:v>
                </c:pt>
                <c:pt idx="15186">
                  <c:v>0</c:v>
                </c:pt>
                <c:pt idx="15187">
                  <c:v>0</c:v>
                </c:pt>
                <c:pt idx="15188">
                  <c:v>0</c:v>
                </c:pt>
                <c:pt idx="15189">
                  <c:v>0.11923496527742827</c:v>
                </c:pt>
                <c:pt idx="15190">
                  <c:v>0</c:v>
                </c:pt>
                <c:pt idx="15191">
                  <c:v>0</c:v>
                </c:pt>
                <c:pt idx="15192">
                  <c:v>0</c:v>
                </c:pt>
                <c:pt idx="15193">
                  <c:v>0</c:v>
                </c:pt>
                <c:pt idx="15194">
                  <c:v>0.11846527777379379</c:v>
                </c:pt>
                <c:pt idx="15195">
                  <c:v>0</c:v>
                </c:pt>
                <c:pt idx="15196">
                  <c:v>0.11631075231707655</c:v>
                </c:pt>
                <c:pt idx="15197">
                  <c:v>0.11461405092268251</c:v>
                </c:pt>
                <c:pt idx="15198">
                  <c:v>0.13573239583638497</c:v>
                </c:pt>
                <c:pt idx="15199">
                  <c:v>0</c:v>
                </c:pt>
                <c:pt idx="15200">
                  <c:v>4.81332359953376</c:v>
                </c:pt>
                <c:pt idx="15201">
                  <c:v>0</c:v>
                </c:pt>
                <c:pt idx="15202">
                  <c:v>0</c:v>
                </c:pt>
                <c:pt idx="15203">
                  <c:v>0</c:v>
                </c:pt>
                <c:pt idx="15204">
                  <c:v>0</c:v>
                </c:pt>
                <c:pt idx="15205">
                  <c:v>0</c:v>
                </c:pt>
                <c:pt idx="15206">
                  <c:v>0</c:v>
                </c:pt>
                <c:pt idx="15207">
                  <c:v>0</c:v>
                </c:pt>
                <c:pt idx="15208">
                  <c:v>9.7191643522819504E-2</c:v>
                </c:pt>
                <c:pt idx="15209">
                  <c:v>0.11622549768799217</c:v>
                </c:pt>
                <c:pt idx="15210">
                  <c:v>0.11352696759422543</c:v>
                </c:pt>
                <c:pt idx="15211">
                  <c:v>0</c:v>
                </c:pt>
                <c:pt idx="15212">
                  <c:v>0</c:v>
                </c:pt>
                <c:pt idx="15213">
                  <c:v>8.7639583340205718E-2</c:v>
                </c:pt>
                <c:pt idx="15214">
                  <c:v>0.11785775462340098</c:v>
                </c:pt>
                <c:pt idx="15215">
                  <c:v>0</c:v>
                </c:pt>
                <c:pt idx="15216">
                  <c:v>0</c:v>
                </c:pt>
                <c:pt idx="15217">
                  <c:v>0</c:v>
                </c:pt>
                <c:pt idx="15218">
                  <c:v>0.10148975694755791</c:v>
                </c:pt>
                <c:pt idx="15219">
                  <c:v>9.9765856488374993E-2</c:v>
                </c:pt>
                <c:pt idx="15220">
                  <c:v>0</c:v>
                </c:pt>
                <c:pt idx="15221">
                  <c:v>0</c:v>
                </c:pt>
                <c:pt idx="15222">
                  <c:v>0</c:v>
                </c:pt>
                <c:pt idx="15223">
                  <c:v>0</c:v>
                </c:pt>
                <c:pt idx="15224">
                  <c:v>0.14467113425780553</c:v>
                </c:pt>
                <c:pt idx="15225">
                  <c:v>0</c:v>
                </c:pt>
                <c:pt idx="15226">
                  <c:v>0</c:v>
                </c:pt>
                <c:pt idx="15227">
                  <c:v>0</c:v>
                </c:pt>
                <c:pt idx="15228">
                  <c:v>0</c:v>
                </c:pt>
                <c:pt idx="15229">
                  <c:v>0</c:v>
                </c:pt>
                <c:pt idx="15230">
                  <c:v>0.11465920139016816</c:v>
                </c:pt>
                <c:pt idx="15231">
                  <c:v>0.11798883102164837</c:v>
                </c:pt>
                <c:pt idx="15232">
                  <c:v>0.12186152777576353</c:v>
                </c:pt>
                <c:pt idx="15233">
                  <c:v>0.12029105324472766</c:v>
                </c:pt>
                <c:pt idx="15234">
                  <c:v>0.10020636573608499</c:v>
                </c:pt>
                <c:pt idx="15235">
                  <c:v>8.7405671292799525E-2</c:v>
                </c:pt>
                <c:pt idx="15236">
                  <c:v>0</c:v>
                </c:pt>
                <c:pt idx="15237">
                  <c:v>0.11871303240332054</c:v>
                </c:pt>
                <c:pt idx="15238">
                  <c:v>0</c:v>
                </c:pt>
                <c:pt idx="15239">
                  <c:v>0</c:v>
                </c:pt>
                <c:pt idx="15240">
                  <c:v>0</c:v>
                </c:pt>
                <c:pt idx="15241">
                  <c:v>0.10041700231522555</c:v>
                </c:pt>
                <c:pt idx="15242">
                  <c:v>0.12416221065359423</c:v>
                </c:pt>
                <c:pt idx="15243">
                  <c:v>0</c:v>
                </c:pt>
                <c:pt idx="15244">
                  <c:v>0.1213901967566926</c:v>
                </c:pt>
                <c:pt idx="15245">
                  <c:v>0</c:v>
                </c:pt>
                <c:pt idx="15246">
                  <c:v>0</c:v>
                </c:pt>
                <c:pt idx="15247">
                  <c:v>0</c:v>
                </c:pt>
                <c:pt idx="15248">
                  <c:v>0</c:v>
                </c:pt>
                <c:pt idx="15249">
                  <c:v>0.10694115741353016</c:v>
                </c:pt>
                <c:pt idx="15250">
                  <c:v>9.7478599534952082E-2</c:v>
                </c:pt>
                <c:pt idx="15251">
                  <c:v>0.16932569444179535</c:v>
                </c:pt>
                <c:pt idx="15252">
                  <c:v>0.10370696758764097</c:v>
                </c:pt>
                <c:pt idx="15253">
                  <c:v>0</c:v>
                </c:pt>
                <c:pt idx="15254">
                  <c:v>0.11118513889232418</c:v>
                </c:pt>
                <c:pt idx="15255">
                  <c:v>9.9289548612432554E-2</c:v>
                </c:pt>
                <c:pt idx="15256">
                  <c:v>0</c:v>
                </c:pt>
                <c:pt idx="15257">
                  <c:v>0</c:v>
                </c:pt>
                <c:pt idx="15258">
                  <c:v>0</c:v>
                </c:pt>
                <c:pt idx="15259">
                  <c:v>0</c:v>
                </c:pt>
                <c:pt idx="15260">
                  <c:v>0.1354392013818142</c:v>
                </c:pt>
                <c:pt idx="15261">
                  <c:v>0</c:v>
                </c:pt>
                <c:pt idx="15262">
                  <c:v>0</c:v>
                </c:pt>
                <c:pt idx="15263">
                  <c:v>0</c:v>
                </c:pt>
                <c:pt idx="15264">
                  <c:v>9.390899305435596E-2</c:v>
                </c:pt>
                <c:pt idx="15265">
                  <c:v>0</c:v>
                </c:pt>
                <c:pt idx="15266">
                  <c:v>0</c:v>
                </c:pt>
                <c:pt idx="15267">
                  <c:v>0</c:v>
                </c:pt>
                <c:pt idx="15268">
                  <c:v>1.9421341435227077</c:v>
                </c:pt>
                <c:pt idx="15269">
                  <c:v>0.10612493055668892</c:v>
                </c:pt>
                <c:pt idx="15270">
                  <c:v>0</c:v>
                </c:pt>
                <c:pt idx="15271">
                  <c:v>0.11708021990489215</c:v>
                </c:pt>
                <c:pt idx="15272">
                  <c:v>0</c:v>
                </c:pt>
                <c:pt idx="15273">
                  <c:v>0</c:v>
                </c:pt>
                <c:pt idx="15274">
                  <c:v>0.18915041666332399</c:v>
                </c:pt>
                <c:pt idx="15275">
                  <c:v>0</c:v>
                </c:pt>
                <c:pt idx="15276">
                  <c:v>9.7735277777246665E-2</c:v>
                </c:pt>
                <c:pt idx="15277">
                  <c:v>0</c:v>
                </c:pt>
                <c:pt idx="15278">
                  <c:v>0.1063326736111776</c:v>
                </c:pt>
                <c:pt idx="15279">
                  <c:v>0.11581324073631549</c:v>
                </c:pt>
                <c:pt idx="15280">
                  <c:v>9.2673865736287553E-2</c:v>
                </c:pt>
                <c:pt idx="15281">
                  <c:v>8.3444583331583999E-2</c:v>
                </c:pt>
                <c:pt idx="15282">
                  <c:v>0</c:v>
                </c:pt>
                <c:pt idx="15283">
                  <c:v>0</c:v>
                </c:pt>
                <c:pt idx="15284">
                  <c:v>9.8249409726122394E-2</c:v>
                </c:pt>
                <c:pt idx="15285">
                  <c:v>0.11919623843277805</c:v>
                </c:pt>
                <c:pt idx="15286">
                  <c:v>0</c:v>
                </c:pt>
                <c:pt idx="15287">
                  <c:v>0</c:v>
                </c:pt>
                <c:pt idx="15288">
                  <c:v>0</c:v>
                </c:pt>
                <c:pt idx="15289">
                  <c:v>0</c:v>
                </c:pt>
                <c:pt idx="15290">
                  <c:v>0</c:v>
                </c:pt>
                <c:pt idx="15291">
                  <c:v>0.13730099536769558</c:v>
                </c:pt>
                <c:pt idx="15292">
                  <c:v>0.11835564814828103</c:v>
                </c:pt>
                <c:pt idx="15293">
                  <c:v>0</c:v>
                </c:pt>
                <c:pt idx="15294">
                  <c:v>0</c:v>
                </c:pt>
                <c:pt idx="15295">
                  <c:v>0.11938299769099103</c:v>
                </c:pt>
                <c:pt idx="15296">
                  <c:v>0.11678267361276085</c:v>
                </c:pt>
                <c:pt idx="15297">
                  <c:v>0.1016061111149611</c:v>
                </c:pt>
                <c:pt idx="15298">
                  <c:v>0</c:v>
                </c:pt>
                <c:pt idx="15299">
                  <c:v>0</c:v>
                </c:pt>
                <c:pt idx="15300">
                  <c:v>0</c:v>
                </c:pt>
                <c:pt idx="15301">
                  <c:v>0</c:v>
                </c:pt>
                <c:pt idx="15302">
                  <c:v>0</c:v>
                </c:pt>
                <c:pt idx="15303">
                  <c:v>0.11487517361092614</c:v>
                </c:pt>
                <c:pt idx="15304">
                  <c:v>0</c:v>
                </c:pt>
                <c:pt idx="15305">
                  <c:v>0</c:v>
                </c:pt>
                <c:pt idx="15306">
                  <c:v>0</c:v>
                </c:pt>
                <c:pt idx="15307">
                  <c:v>0.12324104167055339</c:v>
                </c:pt>
                <c:pt idx="15308">
                  <c:v>0</c:v>
                </c:pt>
                <c:pt idx="15309">
                  <c:v>0.10266422453423729</c:v>
                </c:pt>
                <c:pt idx="15310">
                  <c:v>0</c:v>
                </c:pt>
                <c:pt idx="15311">
                  <c:v>0.1201962962950347</c:v>
                </c:pt>
                <c:pt idx="15312">
                  <c:v>0</c:v>
                </c:pt>
                <c:pt idx="15313">
                  <c:v>0.11518188657646533</c:v>
                </c:pt>
                <c:pt idx="15314">
                  <c:v>0</c:v>
                </c:pt>
                <c:pt idx="15315">
                  <c:v>0.11692204861174105</c:v>
                </c:pt>
                <c:pt idx="15316">
                  <c:v>0</c:v>
                </c:pt>
                <c:pt idx="15317">
                  <c:v>0</c:v>
                </c:pt>
                <c:pt idx="15318">
                  <c:v>0.10473348380037351</c:v>
                </c:pt>
                <c:pt idx="15319">
                  <c:v>0</c:v>
                </c:pt>
                <c:pt idx="15320">
                  <c:v>0</c:v>
                </c:pt>
                <c:pt idx="15321">
                  <c:v>0</c:v>
                </c:pt>
                <c:pt idx="15322">
                  <c:v>0.18460159722599201</c:v>
                </c:pt>
                <c:pt idx="15323">
                  <c:v>0.10048598379216855</c:v>
                </c:pt>
                <c:pt idx="15324">
                  <c:v>0.11138606481836177</c:v>
                </c:pt>
                <c:pt idx="15325">
                  <c:v>9.7453124995809048E-2</c:v>
                </c:pt>
                <c:pt idx="15326">
                  <c:v>0</c:v>
                </c:pt>
                <c:pt idx="15327">
                  <c:v>0</c:v>
                </c:pt>
                <c:pt idx="15328">
                  <c:v>0</c:v>
                </c:pt>
                <c:pt idx="15329">
                  <c:v>0</c:v>
                </c:pt>
                <c:pt idx="15330">
                  <c:v>0</c:v>
                </c:pt>
                <c:pt idx="15331">
                  <c:v>9.9284351847018115E-2</c:v>
                </c:pt>
                <c:pt idx="15332">
                  <c:v>0</c:v>
                </c:pt>
                <c:pt idx="15333">
                  <c:v>0</c:v>
                </c:pt>
                <c:pt idx="15334">
                  <c:v>0</c:v>
                </c:pt>
                <c:pt idx="15335">
                  <c:v>0.10000909722293727</c:v>
                </c:pt>
                <c:pt idx="15336">
                  <c:v>0.10555069443944376</c:v>
                </c:pt>
                <c:pt idx="15337">
                  <c:v>0.11619413194421213</c:v>
                </c:pt>
                <c:pt idx="15338">
                  <c:v>9.2963495371805038E-2</c:v>
                </c:pt>
                <c:pt idx="15339">
                  <c:v>9.636427083023591E-2</c:v>
                </c:pt>
                <c:pt idx="15340">
                  <c:v>0</c:v>
                </c:pt>
                <c:pt idx="15341">
                  <c:v>0.10035388889082242</c:v>
                </c:pt>
                <c:pt idx="15342">
                  <c:v>0.1070270486161462</c:v>
                </c:pt>
                <c:pt idx="15343">
                  <c:v>0.97129018518899102</c:v>
                </c:pt>
                <c:pt idx="15344">
                  <c:v>0.11424408564926125</c:v>
                </c:pt>
                <c:pt idx="15345">
                  <c:v>0</c:v>
                </c:pt>
                <c:pt idx="15346">
                  <c:v>0</c:v>
                </c:pt>
                <c:pt idx="15347">
                  <c:v>0</c:v>
                </c:pt>
                <c:pt idx="15348">
                  <c:v>0</c:v>
                </c:pt>
                <c:pt idx="15349">
                  <c:v>0</c:v>
                </c:pt>
                <c:pt idx="15350">
                  <c:v>0</c:v>
                </c:pt>
                <c:pt idx="15351">
                  <c:v>0</c:v>
                </c:pt>
                <c:pt idx="15352">
                  <c:v>0</c:v>
                </c:pt>
                <c:pt idx="15353">
                  <c:v>0</c:v>
                </c:pt>
                <c:pt idx="15354">
                  <c:v>0</c:v>
                </c:pt>
                <c:pt idx="15355">
                  <c:v>0</c:v>
                </c:pt>
                <c:pt idx="15356">
                  <c:v>0</c:v>
                </c:pt>
                <c:pt idx="15357">
                  <c:v>0</c:v>
                </c:pt>
                <c:pt idx="15358">
                  <c:v>0</c:v>
                </c:pt>
                <c:pt idx="15359">
                  <c:v>0</c:v>
                </c:pt>
                <c:pt idx="15360">
                  <c:v>0</c:v>
                </c:pt>
                <c:pt idx="15361">
                  <c:v>0</c:v>
                </c:pt>
                <c:pt idx="15362">
                  <c:v>0</c:v>
                </c:pt>
                <c:pt idx="15363">
                  <c:v>0</c:v>
                </c:pt>
                <c:pt idx="15364">
                  <c:v>0</c:v>
                </c:pt>
                <c:pt idx="15365">
                  <c:v>0</c:v>
                </c:pt>
                <c:pt idx="15366">
                  <c:v>0</c:v>
                </c:pt>
                <c:pt idx="15367">
                  <c:v>0</c:v>
                </c:pt>
                <c:pt idx="15368">
                  <c:v>0</c:v>
                </c:pt>
                <c:pt idx="15369">
                  <c:v>0</c:v>
                </c:pt>
                <c:pt idx="15370">
                  <c:v>0</c:v>
                </c:pt>
                <c:pt idx="15371">
                  <c:v>0</c:v>
                </c:pt>
                <c:pt idx="15372">
                  <c:v>0</c:v>
                </c:pt>
                <c:pt idx="15373">
                  <c:v>0</c:v>
                </c:pt>
                <c:pt idx="15374">
                  <c:v>0</c:v>
                </c:pt>
                <c:pt idx="15375">
                  <c:v>0</c:v>
                </c:pt>
                <c:pt idx="15376">
                  <c:v>0</c:v>
                </c:pt>
                <c:pt idx="15377">
                  <c:v>0</c:v>
                </c:pt>
                <c:pt idx="15378">
                  <c:v>0</c:v>
                </c:pt>
                <c:pt idx="15379">
                  <c:v>0</c:v>
                </c:pt>
                <c:pt idx="15380">
                  <c:v>0</c:v>
                </c:pt>
                <c:pt idx="15381">
                  <c:v>0</c:v>
                </c:pt>
                <c:pt idx="15382">
                  <c:v>0</c:v>
                </c:pt>
                <c:pt idx="15383">
                  <c:v>0</c:v>
                </c:pt>
                <c:pt idx="15384">
                  <c:v>0</c:v>
                </c:pt>
                <c:pt idx="15385">
                  <c:v>0</c:v>
                </c:pt>
                <c:pt idx="15386">
                  <c:v>0</c:v>
                </c:pt>
                <c:pt idx="15387">
                  <c:v>0</c:v>
                </c:pt>
                <c:pt idx="15388">
                  <c:v>0</c:v>
                </c:pt>
                <c:pt idx="15389">
                  <c:v>0</c:v>
                </c:pt>
                <c:pt idx="15390">
                  <c:v>0</c:v>
                </c:pt>
                <c:pt idx="15391">
                  <c:v>0</c:v>
                </c:pt>
                <c:pt idx="15392">
                  <c:v>0</c:v>
                </c:pt>
                <c:pt idx="15393">
                  <c:v>0</c:v>
                </c:pt>
                <c:pt idx="15394">
                  <c:v>0</c:v>
                </c:pt>
                <c:pt idx="15395">
                  <c:v>0</c:v>
                </c:pt>
                <c:pt idx="15396">
                  <c:v>0</c:v>
                </c:pt>
                <c:pt idx="15397">
                  <c:v>0</c:v>
                </c:pt>
                <c:pt idx="15398">
                  <c:v>0</c:v>
                </c:pt>
                <c:pt idx="15399">
                  <c:v>0</c:v>
                </c:pt>
                <c:pt idx="15400">
                  <c:v>0</c:v>
                </c:pt>
                <c:pt idx="15401">
                  <c:v>0</c:v>
                </c:pt>
                <c:pt idx="15402">
                  <c:v>0</c:v>
                </c:pt>
                <c:pt idx="15403">
                  <c:v>0</c:v>
                </c:pt>
                <c:pt idx="15404">
                  <c:v>0</c:v>
                </c:pt>
                <c:pt idx="15405">
                  <c:v>0</c:v>
                </c:pt>
                <c:pt idx="15406">
                  <c:v>0</c:v>
                </c:pt>
                <c:pt idx="15407">
                  <c:v>0</c:v>
                </c:pt>
                <c:pt idx="15408">
                  <c:v>0</c:v>
                </c:pt>
                <c:pt idx="15409">
                  <c:v>0</c:v>
                </c:pt>
                <c:pt idx="15410">
                  <c:v>0</c:v>
                </c:pt>
                <c:pt idx="15411">
                  <c:v>0</c:v>
                </c:pt>
                <c:pt idx="15412">
                  <c:v>0</c:v>
                </c:pt>
                <c:pt idx="15413">
                  <c:v>0</c:v>
                </c:pt>
                <c:pt idx="15414">
                  <c:v>0</c:v>
                </c:pt>
                <c:pt idx="15415">
                  <c:v>0</c:v>
                </c:pt>
                <c:pt idx="15416">
                  <c:v>0</c:v>
                </c:pt>
                <c:pt idx="15417">
                  <c:v>0</c:v>
                </c:pt>
                <c:pt idx="15418">
                  <c:v>0</c:v>
                </c:pt>
                <c:pt idx="15419">
                  <c:v>0</c:v>
                </c:pt>
                <c:pt idx="15420">
                  <c:v>0</c:v>
                </c:pt>
                <c:pt idx="15421">
                  <c:v>0</c:v>
                </c:pt>
                <c:pt idx="15422">
                  <c:v>0</c:v>
                </c:pt>
                <c:pt idx="15423">
                  <c:v>0</c:v>
                </c:pt>
                <c:pt idx="15424">
                  <c:v>0</c:v>
                </c:pt>
                <c:pt idx="15425">
                  <c:v>0</c:v>
                </c:pt>
                <c:pt idx="15426">
                  <c:v>0</c:v>
                </c:pt>
                <c:pt idx="15427">
                  <c:v>0</c:v>
                </c:pt>
                <c:pt idx="15428">
                  <c:v>0</c:v>
                </c:pt>
                <c:pt idx="15429">
                  <c:v>0</c:v>
                </c:pt>
                <c:pt idx="15430">
                  <c:v>0</c:v>
                </c:pt>
                <c:pt idx="15431">
                  <c:v>0</c:v>
                </c:pt>
                <c:pt idx="15432">
                  <c:v>0</c:v>
                </c:pt>
                <c:pt idx="15433">
                  <c:v>0</c:v>
                </c:pt>
                <c:pt idx="15434">
                  <c:v>0</c:v>
                </c:pt>
                <c:pt idx="15435">
                  <c:v>0</c:v>
                </c:pt>
                <c:pt idx="15436">
                  <c:v>0</c:v>
                </c:pt>
                <c:pt idx="15437">
                  <c:v>0</c:v>
                </c:pt>
                <c:pt idx="15438">
                  <c:v>0</c:v>
                </c:pt>
                <c:pt idx="15439">
                  <c:v>0</c:v>
                </c:pt>
                <c:pt idx="15440">
                  <c:v>0</c:v>
                </c:pt>
                <c:pt idx="15441">
                  <c:v>0</c:v>
                </c:pt>
                <c:pt idx="15442">
                  <c:v>0</c:v>
                </c:pt>
                <c:pt idx="15443">
                  <c:v>0</c:v>
                </c:pt>
                <c:pt idx="15444">
                  <c:v>0</c:v>
                </c:pt>
                <c:pt idx="15445">
                  <c:v>0</c:v>
                </c:pt>
                <c:pt idx="15446">
                  <c:v>0</c:v>
                </c:pt>
                <c:pt idx="15447">
                  <c:v>0</c:v>
                </c:pt>
                <c:pt idx="15448">
                  <c:v>0</c:v>
                </c:pt>
                <c:pt idx="15449">
                  <c:v>0</c:v>
                </c:pt>
                <c:pt idx="15450">
                  <c:v>0</c:v>
                </c:pt>
                <c:pt idx="15451">
                  <c:v>0.10388557870464865</c:v>
                </c:pt>
                <c:pt idx="15452">
                  <c:v>0</c:v>
                </c:pt>
                <c:pt idx="15453">
                  <c:v>0</c:v>
                </c:pt>
                <c:pt idx="15454">
                  <c:v>0</c:v>
                </c:pt>
                <c:pt idx="15455">
                  <c:v>0</c:v>
                </c:pt>
                <c:pt idx="15456">
                  <c:v>0</c:v>
                </c:pt>
                <c:pt idx="15457">
                  <c:v>0</c:v>
                </c:pt>
                <c:pt idx="15458">
                  <c:v>0</c:v>
                </c:pt>
                <c:pt idx="15459">
                  <c:v>0</c:v>
                </c:pt>
                <c:pt idx="15460">
                  <c:v>0</c:v>
                </c:pt>
                <c:pt idx="15461">
                  <c:v>0</c:v>
                </c:pt>
                <c:pt idx="15462">
                  <c:v>0</c:v>
                </c:pt>
                <c:pt idx="15463">
                  <c:v>0</c:v>
                </c:pt>
                <c:pt idx="15464">
                  <c:v>0</c:v>
                </c:pt>
                <c:pt idx="15465">
                  <c:v>0</c:v>
                </c:pt>
                <c:pt idx="15466">
                  <c:v>0</c:v>
                </c:pt>
                <c:pt idx="15467">
                  <c:v>0</c:v>
                </c:pt>
                <c:pt idx="15468">
                  <c:v>0</c:v>
                </c:pt>
                <c:pt idx="15469">
                  <c:v>0</c:v>
                </c:pt>
                <c:pt idx="15470">
                  <c:v>0</c:v>
                </c:pt>
                <c:pt idx="15471">
                  <c:v>0</c:v>
                </c:pt>
                <c:pt idx="15472">
                  <c:v>0</c:v>
                </c:pt>
                <c:pt idx="15473">
                  <c:v>0</c:v>
                </c:pt>
                <c:pt idx="15474">
                  <c:v>0</c:v>
                </c:pt>
                <c:pt idx="15475">
                  <c:v>0</c:v>
                </c:pt>
                <c:pt idx="15476">
                  <c:v>0</c:v>
                </c:pt>
                <c:pt idx="15477">
                  <c:v>0</c:v>
                </c:pt>
                <c:pt idx="15478">
                  <c:v>2.9781885532429442</c:v>
                </c:pt>
                <c:pt idx="15479">
                  <c:v>0</c:v>
                </c:pt>
                <c:pt idx="15480">
                  <c:v>0</c:v>
                </c:pt>
                <c:pt idx="15481">
                  <c:v>0</c:v>
                </c:pt>
                <c:pt idx="15482">
                  <c:v>0</c:v>
                </c:pt>
                <c:pt idx="15483">
                  <c:v>0</c:v>
                </c:pt>
                <c:pt idx="15484">
                  <c:v>0</c:v>
                </c:pt>
                <c:pt idx="15485">
                  <c:v>0</c:v>
                </c:pt>
                <c:pt idx="15486">
                  <c:v>0</c:v>
                </c:pt>
                <c:pt idx="15487">
                  <c:v>0</c:v>
                </c:pt>
                <c:pt idx="15488">
                  <c:v>0</c:v>
                </c:pt>
                <c:pt idx="15489">
                  <c:v>0</c:v>
                </c:pt>
                <c:pt idx="15490">
                  <c:v>0</c:v>
                </c:pt>
                <c:pt idx="15491">
                  <c:v>0</c:v>
                </c:pt>
                <c:pt idx="15492">
                  <c:v>0</c:v>
                </c:pt>
                <c:pt idx="15493">
                  <c:v>0</c:v>
                </c:pt>
                <c:pt idx="15494">
                  <c:v>0</c:v>
                </c:pt>
                <c:pt idx="15495">
                  <c:v>0</c:v>
                </c:pt>
                <c:pt idx="15496">
                  <c:v>0</c:v>
                </c:pt>
                <c:pt idx="15497">
                  <c:v>0</c:v>
                </c:pt>
                <c:pt idx="15498">
                  <c:v>0</c:v>
                </c:pt>
                <c:pt idx="15499">
                  <c:v>0</c:v>
                </c:pt>
                <c:pt idx="15500">
                  <c:v>0</c:v>
                </c:pt>
                <c:pt idx="15501">
                  <c:v>0</c:v>
                </c:pt>
                <c:pt idx="15502">
                  <c:v>0</c:v>
                </c:pt>
                <c:pt idx="15503">
                  <c:v>0</c:v>
                </c:pt>
                <c:pt idx="15504">
                  <c:v>0</c:v>
                </c:pt>
                <c:pt idx="15505">
                  <c:v>0</c:v>
                </c:pt>
                <c:pt idx="15506">
                  <c:v>0</c:v>
                </c:pt>
                <c:pt idx="15507">
                  <c:v>0</c:v>
                </c:pt>
                <c:pt idx="15508">
                  <c:v>0</c:v>
                </c:pt>
                <c:pt idx="15509">
                  <c:v>0</c:v>
                </c:pt>
                <c:pt idx="15510">
                  <c:v>0</c:v>
                </c:pt>
                <c:pt idx="15511">
                  <c:v>0</c:v>
                </c:pt>
                <c:pt idx="15512">
                  <c:v>0</c:v>
                </c:pt>
                <c:pt idx="15513">
                  <c:v>0</c:v>
                </c:pt>
                <c:pt idx="15514">
                  <c:v>0</c:v>
                </c:pt>
                <c:pt idx="15515">
                  <c:v>0</c:v>
                </c:pt>
                <c:pt idx="15516">
                  <c:v>0</c:v>
                </c:pt>
                <c:pt idx="15517">
                  <c:v>0</c:v>
                </c:pt>
                <c:pt idx="15518">
                  <c:v>0</c:v>
                </c:pt>
                <c:pt idx="15519">
                  <c:v>0</c:v>
                </c:pt>
                <c:pt idx="15520">
                  <c:v>0</c:v>
                </c:pt>
                <c:pt idx="15521">
                  <c:v>0</c:v>
                </c:pt>
                <c:pt idx="15522">
                  <c:v>0</c:v>
                </c:pt>
                <c:pt idx="15523">
                  <c:v>0</c:v>
                </c:pt>
                <c:pt idx="15524">
                  <c:v>0</c:v>
                </c:pt>
                <c:pt idx="15525">
                  <c:v>0</c:v>
                </c:pt>
                <c:pt idx="15526">
                  <c:v>0</c:v>
                </c:pt>
                <c:pt idx="15527">
                  <c:v>0</c:v>
                </c:pt>
                <c:pt idx="15528">
                  <c:v>0</c:v>
                </c:pt>
                <c:pt idx="15529">
                  <c:v>0</c:v>
                </c:pt>
                <c:pt idx="15530">
                  <c:v>0</c:v>
                </c:pt>
                <c:pt idx="15531">
                  <c:v>0</c:v>
                </c:pt>
                <c:pt idx="15532">
                  <c:v>0</c:v>
                </c:pt>
                <c:pt idx="15533">
                  <c:v>0</c:v>
                </c:pt>
                <c:pt idx="15534">
                  <c:v>0</c:v>
                </c:pt>
                <c:pt idx="15535">
                  <c:v>0</c:v>
                </c:pt>
                <c:pt idx="15536">
                  <c:v>0</c:v>
                </c:pt>
                <c:pt idx="15537">
                  <c:v>0</c:v>
                </c:pt>
                <c:pt idx="15538">
                  <c:v>0</c:v>
                </c:pt>
                <c:pt idx="15539">
                  <c:v>0.11657004629523726</c:v>
                </c:pt>
                <c:pt idx="15540">
                  <c:v>0.12521509259386221</c:v>
                </c:pt>
                <c:pt idx="15541">
                  <c:v>0</c:v>
                </c:pt>
                <c:pt idx="15542">
                  <c:v>0</c:v>
                </c:pt>
                <c:pt idx="15543">
                  <c:v>0</c:v>
                </c:pt>
                <c:pt idx="15544">
                  <c:v>0</c:v>
                </c:pt>
                <c:pt idx="15545">
                  <c:v>0</c:v>
                </c:pt>
                <c:pt idx="15546">
                  <c:v>0.4147750000047381</c:v>
                </c:pt>
                <c:pt idx="15547">
                  <c:v>0</c:v>
                </c:pt>
                <c:pt idx="15548">
                  <c:v>0</c:v>
                </c:pt>
                <c:pt idx="15549">
                  <c:v>0.11274687500554137</c:v>
                </c:pt>
                <c:pt idx="15550">
                  <c:v>2.8183736574064824</c:v>
                </c:pt>
                <c:pt idx="15551">
                  <c:v>0.10460042824706761</c:v>
                </c:pt>
                <c:pt idx="15552">
                  <c:v>0.12134678240545327</c:v>
                </c:pt>
                <c:pt idx="15553">
                  <c:v>0.12131372684962116</c:v>
                </c:pt>
                <c:pt idx="15554">
                  <c:v>0</c:v>
                </c:pt>
                <c:pt idx="15555">
                  <c:v>0</c:v>
                </c:pt>
                <c:pt idx="15556">
                  <c:v>0.10429811343055917</c:v>
                </c:pt>
                <c:pt idx="15557">
                  <c:v>9.7743796301074326E-2</c:v>
                </c:pt>
                <c:pt idx="15558">
                  <c:v>0</c:v>
                </c:pt>
                <c:pt idx="15559">
                  <c:v>9.7272777777106967E-2</c:v>
                </c:pt>
                <c:pt idx="15560">
                  <c:v>0.12602604166750098</c:v>
                </c:pt>
                <c:pt idx="15561">
                  <c:v>9.4860601857362781E-2</c:v>
                </c:pt>
                <c:pt idx="15562">
                  <c:v>0</c:v>
                </c:pt>
                <c:pt idx="15563">
                  <c:v>0</c:v>
                </c:pt>
                <c:pt idx="15564">
                  <c:v>9.8056400463974569E-2</c:v>
                </c:pt>
                <c:pt idx="15565">
                  <c:v>0</c:v>
                </c:pt>
                <c:pt idx="15566">
                  <c:v>0.10022225694410736</c:v>
                </c:pt>
                <c:pt idx="15567">
                  <c:v>0.10715082175738644</c:v>
                </c:pt>
                <c:pt idx="15568">
                  <c:v>0</c:v>
                </c:pt>
                <c:pt idx="15569">
                  <c:v>0.11952848379587522</c:v>
                </c:pt>
                <c:pt idx="15570">
                  <c:v>0</c:v>
                </c:pt>
                <c:pt idx="15571">
                  <c:v>9.9969328701263294E-2</c:v>
                </c:pt>
                <c:pt idx="15572">
                  <c:v>1.0483676388903405</c:v>
                </c:pt>
                <c:pt idx="15573">
                  <c:v>0.11411346064414829</c:v>
                </c:pt>
                <c:pt idx="15574">
                  <c:v>0.12462196759588551</c:v>
                </c:pt>
                <c:pt idx="15575">
                  <c:v>0.11550751156755723</c:v>
                </c:pt>
                <c:pt idx="15576">
                  <c:v>8.9907557870901655E-2</c:v>
                </c:pt>
                <c:pt idx="15577">
                  <c:v>0</c:v>
                </c:pt>
                <c:pt idx="15578">
                  <c:v>0</c:v>
                </c:pt>
                <c:pt idx="15579">
                  <c:v>0</c:v>
                </c:pt>
                <c:pt idx="15580">
                  <c:v>0.13323574073729105</c:v>
                </c:pt>
                <c:pt idx="15581">
                  <c:v>0.1111544097220758</c:v>
                </c:pt>
                <c:pt idx="15582">
                  <c:v>0</c:v>
                </c:pt>
                <c:pt idx="15583">
                  <c:v>0.12330589120392688</c:v>
                </c:pt>
                <c:pt idx="15584">
                  <c:v>0</c:v>
                </c:pt>
                <c:pt idx="15585">
                  <c:v>9.2685104173142463E-2</c:v>
                </c:pt>
                <c:pt idx="15586">
                  <c:v>0.10181994213053258</c:v>
                </c:pt>
                <c:pt idx="15587">
                  <c:v>0</c:v>
                </c:pt>
                <c:pt idx="15588">
                  <c:v>0</c:v>
                </c:pt>
                <c:pt idx="15589">
                  <c:v>0</c:v>
                </c:pt>
                <c:pt idx="15590">
                  <c:v>0.13014613425912103</c:v>
                </c:pt>
                <c:pt idx="15591">
                  <c:v>0</c:v>
                </c:pt>
                <c:pt idx="15592">
                  <c:v>0.12478699073835742</c:v>
                </c:pt>
                <c:pt idx="15593">
                  <c:v>0</c:v>
                </c:pt>
                <c:pt idx="15594">
                  <c:v>0</c:v>
                </c:pt>
                <c:pt idx="15595">
                  <c:v>0.11885020833142335</c:v>
                </c:pt>
                <c:pt idx="15596">
                  <c:v>0</c:v>
                </c:pt>
                <c:pt idx="15597">
                  <c:v>4.247633807870443</c:v>
                </c:pt>
                <c:pt idx="15598">
                  <c:v>0</c:v>
                </c:pt>
                <c:pt idx="15599">
                  <c:v>0</c:v>
                </c:pt>
                <c:pt idx="15600">
                  <c:v>0</c:v>
                </c:pt>
                <c:pt idx="15601">
                  <c:v>0</c:v>
                </c:pt>
                <c:pt idx="15602">
                  <c:v>0.24983709491061745</c:v>
                </c:pt>
                <c:pt idx="15603">
                  <c:v>0</c:v>
                </c:pt>
                <c:pt idx="15604">
                  <c:v>0.2431033217580989</c:v>
                </c:pt>
                <c:pt idx="15605">
                  <c:v>0</c:v>
                </c:pt>
                <c:pt idx="15606">
                  <c:v>0</c:v>
                </c:pt>
                <c:pt idx="15607">
                  <c:v>0</c:v>
                </c:pt>
                <c:pt idx="15608">
                  <c:v>0.11616428240813548</c:v>
                </c:pt>
                <c:pt idx="15609">
                  <c:v>0</c:v>
                </c:pt>
                <c:pt idx="15610">
                  <c:v>0</c:v>
                </c:pt>
                <c:pt idx="15611">
                  <c:v>0</c:v>
                </c:pt>
                <c:pt idx="15612">
                  <c:v>0</c:v>
                </c:pt>
                <c:pt idx="15613">
                  <c:v>0</c:v>
                </c:pt>
                <c:pt idx="15614">
                  <c:v>0</c:v>
                </c:pt>
                <c:pt idx="15615">
                  <c:v>0</c:v>
                </c:pt>
                <c:pt idx="15616">
                  <c:v>0</c:v>
                </c:pt>
                <c:pt idx="15617">
                  <c:v>0</c:v>
                </c:pt>
                <c:pt idx="15618">
                  <c:v>0</c:v>
                </c:pt>
                <c:pt idx="15619">
                  <c:v>0.90171622685011243</c:v>
                </c:pt>
                <c:pt idx="15620">
                  <c:v>0</c:v>
                </c:pt>
                <c:pt idx="15621">
                  <c:v>0.12412280093121808</c:v>
                </c:pt>
                <c:pt idx="15622">
                  <c:v>0</c:v>
                </c:pt>
                <c:pt idx="15623">
                  <c:v>0</c:v>
                </c:pt>
                <c:pt idx="15624">
                  <c:v>0.10103072916535893</c:v>
                </c:pt>
                <c:pt idx="15625">
                  <c:v>0.12178633102303138</c:v>
                </c:pt>
                <c:pt idx="15626">
                  <c:v>0.11790326389018446</c:v>
                </c:pt>
                <c:pt idx="15627">
                  <c:v>0</c:v>
                </c:pt>
                <c:pt idx="15628">
                  <c:v>0.10151496527396375</c:v>
                </c:pt>
                <c:pt idx="15629">
                  <c:v>0.13324598379404051</c:v>
                </c:pt>
                <c:pt idx="15630">
                  <c:v>0.12495868055702886</c:v>
                </c:pt>
                <c:pt idx="15631">
                  <c:v>0.10647712962963851</c:v>
                </c:pt>
                <c:pt idx="15632">
                  <c:v>0</c:v>
                </c:pt>
                <c:pt idx="15633">
                  <c:v>0</c:v>
                </c:pt>
                <c:pt idx="15634">
                  <c:v>0</c:v>
                </c:pt>
                <c:pt idx="15635">
                  <c:v>0</c:v>
                </c:pt>
                <c:pt idx="15636">
                  <c:v>0</c:v>
                </c:pt>
                <c:pt idx="15637">
                  <c:v>0</c:v>
                </c:pt>
                <c:pt idx="15638">
                  <c:v>0</c:v>
                </c:pt>
                <c:pt idx="15639">
                  <c:v>0</c:v>
                </c:pt>
                <c:pt idx="15640">
                  <c:v>0</c:v>
                </c:pt>
                <c:pt idx="15641">
                  <c:v>0</c:v>
                </c:pt>
                <c:pt idx="15642">
                  <c:v>0.12159425926074618</c:v>
                </c:pt>
                <c:pt idx="15643">
                  <c:v>0</c:v>
                </c:pt>
                <c:pt idx="15644">
                  <c:v>0</c:v>
                </c:pt>
                <c:pt idx="15645">
                  <c:v>0</c:v>
                </c:pt>
                <c:pt idx="15646">
                  <c:v>0.14443821759050479</c:v>
                </c:pt>
                <c:pt idx="15647">
                  <c:v>0</c:v>
                </c:pt>
                <c:pt idx="15648">
                  <c:v>0</c:v>
                </c:pt>
                <c:pt idx="15649">
                  <c:v>0</c:v>
                </c:pt>
                <c:pt idx="15650">
                  <c:v>0.11330502315104241</c:v>
                </c:pt>
                <c:pt idx="15651">
                  <c:v>0</c:v>
                </c:pt>
                <c:pt idx="15652">
                  <c:v>0</c:v>
                </c:pt>
                <c:pt idx="15653">
                  <c:v>0</c:v>
                </c:pt>
                <c:pt idx="15654">
                  <c:v>0</c:v>
                </c:pt>
                <c:pt idx="15655">
                  <c:v>0.20004428240645211</c:v>
                </c:pt>
                <c:pt idx="15656">
                  <c:v>0</c:v>
                </c:pt>
                <c:pt idx="15657">
                  <c:v>0.10141402777662734</c:v>
                </c:pt>
                <c:pt idx="15658">
                  <c:v>0</c:v>
                </c:pt>
                <c:pt idx="15659">
                  <c:v>0.11905858795944368</c:v>
                </c:pt>
                <c:pt idx="15660">
                  <c:v>0</c:v>
                </c:pt>
                <c:pt idx="15661">
                  <c:v>0.12990741898101987</c:v>
                </c:pt>
                <c:pt idx="15662">
                  <c:v>0.11609238426171942</c:v>
                </c:pt>
                <c:pt idx="15663">
                  <c:v>0.12441086805483792</c:v>
                </c:pt>
                <c:pt idx="15664">
                  <c:v>0</c:v>
                </c:pt>
                <c:pt idx="15665">
                  <c:v>0.22996097222494427</c:v>
                </c:pt>
                <c:pt idx="15666">
                  <c:v>0</c:v>
                </c:pt>
                <c:pt idx="15667">
                  <c:v>0.10087528935400769</c:v>
                </c:pt>
                <c:pt idx="15668">
                  <c:v>0.12548945601884043</c:v>
                </c:pt>
                <c:pt idx="15669">
                  <c:v>0.11040124999999534</c:v>
                </c:pt>
                <c:pt idx="15670">
                  <c:v>0.10175776620599208</c:v>
                </c:pt>
                <c:pt idx="15671">
                  <c:v>0</c:v>
                </c:pt>
                <c:pt idx="15672">
                  <c:v>0</c:v>
                </c:pt>
                <c:pt idx="15673">
                  <c:v>0</c:v>
                </c:pt>
                <c:pt idx="15674">
                  <c:v>0</c:v>
                </c:pt>
                <c:pt idx="15675">
                  <c:v>0</c:v>
                </c:pt>
                <c:pt idx="15676">
                  <c:v>0</c:v>
                </c:pt>
                <c:pt idx="15677">
                  <c:v>0</c:v>
                </c:pt>
                <c:pt idx="15678">
                  <c:v>0.12499818286596565</c:v>
                </c:pt>
                <c:pt idx="15679">
                  <c:v>0</c:v>
                </c:pt>
                <c:pt idx="15680">
                  <c:v>9.9568229161377531E-2</c:v>
                </c:pt>
                <c:pt idx="15681">
                  <c:v>0</c:v>
                </c:pt>
                <c:pt idx="15682">
                  <c:v>0.11564238425489748</c:v>
                </c:pt>
                <c:pt idx="15683">
                  <c:v>0</c:v>
                </c:pt>
                <c:pt idx="15684">
                  <c:v>0.1000113310146844</c:v>
                </c:pt>
                <c:pt idx="15685">
                  <c:v>9.8861053236760199E-2</c:v>
                </c:pt>
                <c:pt idx="15686">
                  <c:v>8.9737604168476537E-2</c:v>
                </c:pt>
                <c:pt idx="15687">
                  <c:v>0</c:v>
                </c:pt>
                <c:pt idx="15688">
                  <c:v>0</c:v>
                </c:pt>
                <c:pt idx="15689">
                  <c:v>0.10870677082857583</c:v>
                </c:pt>
                <c:pt idx="15690">
                  <c:v>0.12503297453804407</c:v>
                </c:pt>
                <c:pt idx="15691">
                  <c:v>0</c:v>
                </c:pt>
                <c:pt idx="15692">
                  <c:v>0.10586145833804039</c:v>
                </c:pt>
                <c:pt idx="15693">
                  <c:v>0</c:v>
                </c:pt>
                <c:pt idx="15694">
                  <c:v>0</c:v>
                </c:pt>
                <c:pt idx="15695">
                  <c:v>0</c:v>
                </c:pt>
                <c:pt idx="15696">
                  <c:v>0.13365994212654186</c:v>
                </c:pt>
                <c:pt idx="15697">
                  <c:v>6.3828245486074593</c:v>
                </c:pt>
                <c:pt idx="15698">
                  <c:v>0.10229418981180061</c:v>
                </c:pt>
                <c:pt idx="15699">
                  <c:v>0.12198015046305954</c:v>
                </c:pt>
                <c:pt idx="15700">
                  <c:v>0</c:v>
                </c:pt>
                <c:pt idx="15701">
                  <c:v>0.13255622685392154</c:v>
                </c:pt>
                <c:pt idx="15702">
                  <c:v>0</c:v>
                </c:pt>
                <c:pt idx="15703">
                  <c:v>0</c:v>
                </c:pt>
                <c:pt idx="15704">
                  <c:v>0</c:v>
                </c:pt>
                <c:pt idx="15705">
                  <c:v>0</c:v>
                </c:pt>
                <c:pt idx="15706">
                  <c:v>0.12295984953379957</c:v>
                </c:pt>
                <c:pt idx="15707">
                  <c:v>0.66014793980866671</c:v>
                </c:pt>
                <c:pt idx="15708">
                  <c:v>0</c:v>
                </c:pt>
                <c:pt idx="15709">
                  <c:v>0</c:v>
                </c:pt>
                <c:pt idx="15710">
                  <c:v>0</c:v>
                </c:pt>
                <c:pt idx="15711">
                  <c:v>0.12606393518217374</c:v>
                </c:pt>
                <c:pt idx="15712">
                  <c:v>0</c:v>
                </c:pt>
                <c:pt idx="15713">
                  <c:v>0.11044449073961005</c:v>
                </c:pt>
                <c:pt idx="15714">
                  <c:v>0</c:v>
                </c:pt>
                <c:pt idx="15715">
                  <c:v>0.12989805555844214</c:v>
                </c:pt>
                <c:pt idx="15716">
                  <c:v>0</c:v>
                </c:pt>
                <c:pt idx="15717">
                  <c:v>0</c:v>
                </c:pt>
                <c:pt idx="15718">
                  <c:v>0</c:v>
                </c:pt>
                <c:pt idx="15719">
                  <c:v>0</c:v>
                </c:pt>
                <c:pt idx="15720">
                  <c:v>0.57996302083483897</c:v>
                </c:pt>
                <c:pt idx="15721">
                  <c:v>0</c:v>
                </c:pt>
                <c:pt idx="15722">
                  <c:v>0.12339185185555834</c:v>
                </c:pt>
                <c:pt idx="15723">
                  <c:v>0</c:v>
                </c:pt>
                <c:pt idx="15724">
                  <c:v>0.1065428356450866</c:v>
                </c:pt>
                <c:pt idx="15725">
                  <c:v>0.12239987268549157</c:v>
                </c:pt>
                <c:pt idx="15726">
                  <c:v>0.11707623842812609</c:v>
                </c:pt>
                <c:pt idx="15727">
                  <c:v>0</c:v>
                </c:pt>
                <c:pt idx="15728">
                  <c:v>0</c:v>
                </c:pt>
                <c:pt idx="15729">
                  <c:v>0</c:v>
                </c:pt>
                <c:pt idx="15730">
                  <c:v>0</c:v>
                </c:pt>
                <c:pt idx="15731">
                  <c:v>0.10389681712695165</c:v>
                </c:pt>
                <c:pt idx="15732">
                  <c:v>0.10815415509568993</c:v>
                </c:pt>
                <c:pt idx="15733">
                  <c:v>0</c:v>
                </c:pt>
                <c:pt idx="15734">
                  <c:v>0.12325386574229924</c:v>
                </c:pt>
                <c:pt idx="15735">
                  <c:v>0</c:v>
                </c:pt>
                <c:pt idx="15736">
                  <c:v>0</c:v>
                </c:pt>
                <c:pt idx="15737">
                  <c:v>0</c:v>
                </c:pt>
                <c:pt idx="15738">
                  <c:v>0.13518016203306615</c:v>
                </c:pt>
                <c:pt idx="15739">
                  <c:v>0</c:v>
                </c:pt>
                <c:pt idx="15740">
                  <c:v>0</c:v>
                </c:pt>
                <c:pt idx="15741">
                  <c:v>0</c:v>
                </c:pt>
                <c:pt idx="15742">
                  <c:v>0</c:v>
                </c:pt>
                <c:pt idx="15743">
                  <c:v>0</c:v>
                </c:pt>
                <c:pt idx="15744">
                  <c:v>0</c:v>
                </c:pt>
                <c:pt idx="15745">
                  <c:v>0</c:v>
                </c:pt>
                <c:pt idx="15746">
                  <c:v>0</c:v>
                </c:pt>
                <c:pt idx="15747">
                  <c:v>0</c:v>
                </c:pt>
                <c:pt idx="15748">
                  <c:v>0</c:v>
                </c:pt>
                <c:pt idx="15749">
                  <c:v>0</c:v>
                </c:pt>
                <c:pt idx="15750">
                  <c:v>0</c:v>
                </c:pt>
                <c:pt idx="15751">
                  <c:v>0</c:v>
                </c:pt>
                <c:pt idx="15752">
                  <c:v>0</c:v>
                </c:pt>
                <c:pt idx="15753">
                  <c:v>0</c:v>
                </c:pt>
                <c:pt idx="15754">
                  <c:v>0</c:v>
                </c:pt>
                <c:pt idx="15755">
                  <c:v>0</c:v>
                </c:pt>
                <c:pt idx="15756">
                  <c:v>0.12514482638653135</c:v>
                </c:pt>
                <c:pt idx="15757">
                  <c:v>0</c:v>
                </c:pt>
                <c:pt idx="15758">
                  <c:v>9.9368680559564382E-2</c:v>
                </c:pt>
                <c:pt idx="15759">
                  <c:v>0.10125980324664852</c:v>
                </c:pt>
                <c:pt idx="15760">
                  <c:v>0</c:v>
                </c:pt>
                <c:pt idx="15761">
                  <c:v>0.1334835300949635</c:v>
                </c:pt>
                <c:pt idx="15762">
                  <c:v>0.12634528934722766</c:v>
                </c:pt>
                <c:pt idx="15763">
                  <c:v>0.10026996527449228</c:v>
                </c:pt>
                <c:pt idx="15764">
                  <c:v>0</c:v>
                </c:pt>
                <c:pt idx="15765">
                  <c:v>0.12330592593207257</c:v>
                </c:pt>
                <c:pt idx="15766">
                  <c:v>0.12658993055083556</c:v>
                </c:pt>
                <c:pt idx="15767">
                  <c:v>0</c:v>
                </c:pt>
                <c:pt idx="15768">
                  <c:v>0.12678622685052687</c:v>
                </c:pt>
                <c:pt idx="15769">
                  <c:v>0</c:v>
                </c:pt>
                <c:pt idx="15770">
                  <c:v>0</c:v>
                </c:pt>
                <c:pt idx="15771">
                  <c:v>0</c:v>
                </c:pt>
                <c:pt idx="15772">
                  <c:v>0.12837997684982838</c:v>
                </c:pt>
                <c:pt idx="15773">
                  <c:v>0</c:v>
                </c:pt>
                <c:pt idx="15774">
                  <c:v>0.10019557869964046</c:v>
                </c:pt>
                <c:pt idx="15775">
                  <c:v>0</c:v>
                </c:pt>
                <c:pt idx="15776">
                  <c:v>0.13545328703912674</c:v>
                </c:pt>
                <c:pt idx="15777">
                  <c:v>9.8635578702669591E-2</c:v>
                </c:pt>
                <c:pt idx="15778">
                  <c:v>0.12122824073594529</c:v>
                </c:pt>
                <c:pt idx="15779">
                  <c:v>0.10826380787329981</c:v>
                </c:pt>
                <c:pt idx="15780">
                  <c:v>0</c:v>
                </c:pt>
                <c:pt idx="15781">
                  <c:v>0.12549748842866393</c:v>
                </c:pt>
                <c:pt idx="15782">
                  <c:v>0</c:v>
                </c:pt>
                <c:pt idx="15783">
                  <c:v>0</c:v>
                </c:pt>
                <c:pt idx="15784">
                  <c:v>0</c:v>
                </c:pt>
                <c:pt idx="15785">
                  <c:v>0</c:v>
                </c:pt>
                <c:pt idx="15786">
                  <c:v>0.12043871527566807</c:v>
                </c:pt>
                <c:pt idx="15787">
                  <c:v>0</c:v>
                </c:pt>
                <c:pt idx="15788">
                  <c:v>0</c:v>
                </c:pt>
                <c:pt idx="15789">
                  <c:v>0.13681780092883855</c:v>
                </c:pt>
                <c:pt idx="15790">
                  <c:v>0</c:v>
                </c:pt>
                <c:pt idx="15791">
                  <c:v>0.1216075694464962</c:v>
                </c:pt>
                <c:pt idx="15792">
                  <c:v>0</c:v>
                </c:pt>
                <c:pt idx="15793">
                  <c:v>0.13067341435089475</c:v>
                </c:pt>
                <c:pt idx="15794">
                  <c:v>0.12549157407920575</c:v>
                </c:pt>
                <c:pt idx="15795">
                  <c:v>0</c:v>
                </c:pt>
                <c:pt idx="15796">
                  <c:v>0</c:v>
                </c:pt>
                <c:pt idx="15797">
                  <c:v>0</c:v>
                </c:pt>
                <c:pt idx="15798">
                  <c:v>0</c:v>
                </c:pt>
                <c:pt idx="15799">
                  <c:v>0</c:v>
                </c:pt>
                <c:pt idx="15800">
                  <c:v>0</c:v>
                </c:pt>
                <c:pt idx="15801">
                  <c:v>0.10045447916490957</c:v>
                </c:pt>
                <c:pt idx="15802">
                  <c:v>0</c:v>
                </c:pt>
                <c:pt idx="15803">
                  <c:v>0.12433623841934605</c:v>
                </c:pt>
                <c:pt idx="15804">
                  <c:v>0</c:v>
                </c:pt>
                <c:pt idx="15805">
                  <c:v>0</c:v>
                </c:pt>
                <c:pt idx="15806">
                  <c:v>0</c:v>
                </c:pt>
                <c:pt idx="15807">
                  <c:v>0.11162398148007924</c:v>
                </c:pt>
                <c:pt idx="15808">
                  <c:v>0</c:v>
                </c:pt>
                <c:pt idx="15809">
                  <c:v>0</c:v>
                </c:pt>
                <c:pt idx="15810">
                  <c:v>0</c:v>
                </c:pt>
                <c:pt idx="15811">
                  <c:v>0.13003209490852896</c:v>
                </c:pt>
                <c:pt idx="15812">
                  <c:v>0</c:v>
                </c:pt>
                <c:pt idx="15813">
                  <c:v>0</c:v>
                </c:pt>
                <c:pt idx="15814">
                  <c:v>0</c:v>
                </c:pt>
                <c:pt idx="15815">
                  <c:v>0</c:v>
                </c:pt>
                <c:pt idx="15816">
                  <c:v>0</c:v>
                </c:pt>
                <c:pt idx="15817">
                  <c:v>0</c:v>
                </c:pt>
                <c:pt idx="15818">
                  <c:v>0.12295115741289919</c:v>
                </c:pt>
                <c:pt idx="15819">
                  <c:v>0</c:v>
                </c:pt>
                <c:pt idx="15820">
                  <c:v>0</c:v>
                </c:pt>
                <c:pt idx="15821">
                  <c:v>0.11945739583461545</c:v>
                </c:pt>
                <c:pt idx="15822">
                  <c:v>0.12963087962998543</c:v>
                </c:pt>
                <c:pt idx="15823">
                  <c:v>0.127607175927551</c:v>
                </c:pt>
                <c:pt idx="15824">
                  <c:v>0</c:v>
                </c:pt>
                <c:pt idx="15825">
                  <c:v>0</c:v>
                </c:pt>
                <c:pt idx="15826">
                  <c:v>0</c:v>
                </c:pt>
                <c:pt idx="15827">
                  <c:v>0.10726401620195247</c:v>
                </c:pt>
                <c:pt idx="15828">
                  <c:v>0</c:v>
                </c:pt>
                <c:pt idx="15829">
                  <c:v>0</c:v>
                </c:pt>
                <c:pt idx="15830">
                  <c:v>0</c:v>
                </c:pt>
                <c:pt idx="15831">
                  <c:v>0.10822050926071825</c:v>
                </c:pt>
                <c:pt idx="15832">
                  <c:v>0</c:v>
                </c:pt>
                <c:pt idx="15833">
                  <c:v>0</c:v>
                </c:pt>
                <c:pt idx="15834">
                  <c:v>0</c:v>
                </c:pt>
                <c:pt idx="15835">
                  <c:v>0</c:v>
                </c:pt>
                <c:pt idx="15836">
                  <c:v>0.12257484953443054</c:v>
                </c:pt>
                <c:pt idx="15837">
                  <c:v>0.1067611226826557</c:v>
                </c:pt>
                <c:pt idx="15838">
                  <c:v>0</c:v>
                </c:pt>
                <c:pt idx="15839">
                  <c:v>0.10596922453260049</c:v>
                </c:pt>
                <c:pt idx="15840">
                  <c:v>0</c:v>
                </c:pt>
                <c:pt idx="15841">
                  <c:v>0</c:v>
                </c:pt>
                <c:pt idx="15842">
                  <c:v>0</c:v>
                </c:pt>
                <c:pt idx="15843">
                  <c:v>0</c:v>
                </c:pt>
                <c:pt idx="15844">
                  <c:v>0</c:v>
                </c:pt>
                <c:pt idx="15845">
                  <c:v>0</c:v>
                </c:pt>
                <c:pt idx="15846">
                  <c:v>0.10694618056004401</c:v>
                </c:pt>
                <c:pt idx="15847">
                  <c:v>0</c:v>
                </c:pt>
                <c:pt idx="15848">
                  <c:v>0.12634576389245922</c:v>
                </c:pt>
                <c:pt idx="15849">
                  <c:v>9.7359745370340534E-2</c:v>
                </c:pt>
                <c:pt idx="15850">
                  <c:v>0</c:v>
                </c:pt>
                <c:pt idx="15851">
                  <c:v>0</c:v>
                </c:pt>
                <c:pt idx="15852">
                  <c:v>0</c:v>
                </c:pt>
                <c:pt idx="15853">
                  <c:v>0</c:v>
                </c:pt>
                <c:pt idx="15854">
                  <c:v>0</c:v>
                </c:pt>
                <c:pt idx="15855">
                  <c:v>0</c:v>
                </c:pt>
                <c:pt idx="15856">
                  <c:v>0</c:v>
                </c:pt>
                <c:pt idx="15857">
                  <c:v>0</c:v>
                </c:pt>
                <c:pt idx="15858">
                  <c:v>0</c:v>
                </c:pt>
                <c:pt idx="15859">
                  <c:v>0</c:v>
                </c:pt>
                <c:pt idx="15860">
                  <c:v>0</c:v>
                </c:pt>
                <c:pt idx="15861">
                  <c:v>0</c:v>
                </c:pt>
                <c:pt idx="15862">
                  <c:v>0</c:v>
                </c:pt>
                <c:pt idx="15863">
                  <c:v>0</c:v>
                </c:pt>
                <c:pt idx="15864">
                  <c:v>0</c:v>
                </c:pt>
                <c:pt idx="15865">
                  <c:v>0</c:v>
                </c:pt>
                <c:pt idx="15866">
                  <c:v>0</c:v>
                </c:pt>
                <c:pt idx="15867">
                  <c:v>0</c:v>
                </c:pt>
                <c:pt idx="15868">
                  <c:v>0.13107649305311497</c:v>
                </c:pt>
                <c:pt idx="15869">
                  <c:v>0</c:v>
                </c:pt>
                <c:pt idx="15870">
                  <c:v>0.1302746180590475</c:v>
                </c:pt>
                <c:pt idx="15871">
                  <c:v>3.2527188773165108</c:v>
                </c:pt>
                <c:pt idx="15872">
                  <c:v>0.11521200231800321</c:v>
                </c:pt>
                <c:pt idx="15873">
                  <c:v>0</c:v>
                </c:pt>
                <c:pt idx="15874">
                  <c:v>0</c:v>
                </c:pt>
                <c:pt idx="15875">
                  <c:v>0.11504087963112397</c:v>
                </c:pt>
                <c:pt idx="15876">
                  <c:v>0</c:v>
                </c:pt>
                <c:pt idx="15877">
                  <c:v>0</c:v>
                </c:pt>
                <c:pt idx="15878">
                  <c:v>0</c:v>
                </c:pt>
                <c:pt idx="15879">
                  <c:v>0</c:v>
                </c:pt>
                <c:pt idx="15880">
                  <c:v>0</c:v>
                </c:pt>
                <c:pt idx="15881">
                  <c:v>0</c:v>
                </c:pt>
                <c:pt idx="15882">
                  <c:v>0</c:v>
                </c:pt>
                <c:pt idx="15883">
                  <c:v>3.0689214467565762</c:v>
                </c:pt>
                <c:pt idx="15884">
                  <c:v>0</c:v>
                </c:pt>
                <c:pt idx="15885">
                  <c:v>0</c:v>
                </c:pt>
                <c:pt idx="15886">
                  <c:v>1.5863545370375505</c:v>
                </c:pt>
                <c:pt idx="15887">
                  <c:v>0</c:v>
                </c:pt>
                <c:pt idx="15888">
                  <c:v>0</c:v>
                </c:pt>
                <c:pt idx="15889">
                  <c:v>0</c:v>
                </c:pt>
                <c:pt idx="15890">
                  <c:v>0</c:v>
                </c:pt>
                <c:pt idx="15891">
                  <c:v>0</c:v>
                </c:pt>
                <c:pt idx="15892">
                  <c:v>0</c:v>
                </c:pt>
                <c:pt idx="15893">
                  <c:v>2.5314427662015078</c:v>
                </c:pt>
                <c:pt idx="15894">
                  <c:v>0</c:v>
                </c:pt>
                <c:pt idx="15895">
                  <c:v>0</c:v>
                </c:pt>
                <c:pt idx="15896">
                  <c:v>0</c:v>
                </c:pt>
                <c:pt idx="15897">
                  <c:v>0</c:v>
                </c:pt>
                <c:pt idx="15898">
                  <c:v>0</c:v>
                </c:pt>
                <c:pt idx="15899">
                  <c:v>0</c:v>
                </c:pt>
                <c:pt idx="15900">
                  <c:v>0</c:v>
                </c:pt>
                <c:pt idx="15901">
                  <c:v>0</c:v>
                </c:pt>
                <c:pt idx="15902">
                  <c:v>0</c:v>
                </c:pt>
                <c:pt idx="15903">
                  <c:v>0</c:v>
                </c:pt>
                <c:pt idx="15904">
                  <c:v>0</c:v>
                </c:pt>
                <c:pt idx="15905">
                  <c:v>0</c:v>
                </c:pt>
                <c:pt idx="15906">
                  <c:v>0</c:v>
                </c:pt>
                <c:pt idx="15907">
                  <c:v>0.85710886573360767</c:v>
                </c:pt>
                <c:pt idx="15908">
                  <c:v>2.0613276273143128</c:v>
                </c:pt>
                <c:pt idx="15909">
                  <c:v>0</c:v>
                </c:pt>
                <c:pt idx="15910">
                  <c:v>0</c:v>
                </c:pt>
                <c:pt idx="15911">
                  <c:v>0</c:v>
                </c:pt>
                <c:pt idx="15912">
                  <c:v>0</c:v>
                </c:pt>
                <c:pt idx="15913">
                  <c:v>0.22059194443863817</c:v>
                </c:pt>
                <c:pt idx="15914">
                  <c:v>0</c:v>
                </c:pt>
                <c:pt idx="15915">
                  <c:v>3.7056225115738926</c:v>
                </c:pt>
                <c:pt idx="15916">
                  <c:v>0.1263506713003153</c:v>
                </c:pt>
                <c:pt idx="15917">
                  <c:v>0</c:v>
                </c:pt>
                <c:pt idx="15918">
                  <c:v>0</c:v>
                </c:pt>
                <c:pt idx="15919">
                  <c:v>0.10116055555408821</c:v>
                </c:pt>
                <c:pt idx="15920">
                  <c:v>0</c:v>
                </c:pt>
                <c:pt idx="15921">
                  <c:v>0</c:v>
                </c:pt>
                <c:pt idx="15922">
                  <c:v>0</c:v>
                </c:pt>
                <c:pt idx="15923">
                  <c:v>0</c:v>
                </c:pt>
                <c:pt idx="15924">
                  <c:v>0</c:v>
                </c:pt>
                <c:pt idx="15925">
                  <c:v>0</c:v>
                </c:pt>
                <c:pt idx="15926">
                  <c:v>0</c:v>
                </c:pt>
                <c:pt idx="15927">
                  <c:v>0</c:v>
                </c:pt>
                <c:pt idx="15928">
                  <c:v>0.12648202545824461</c:v>
                </c:pt>
                <c:pt idx="15929">
                  <c:v>0</c:v>
                </c:pt>
                <c:pt idx="15930">
                  <c:v>0.12377892361109843</c:v>
                </c:pt>
                <c:pt idx="15931">
                  <c:v>0</c:v>
                </c:pt>
                <c:pt idx="15932">
                  <c:v>0.15129800925933523</c:v>
                </c:pt>
                <c:pt idx="15933">
                  <c:v>0.13160724537010537</c:v>
                </c:pt>
                <c:pt idx="15934">
                  <c:v>0.10085658564639743</c:v>
                </c:pt>
                <c:pt idx="15935">
                  <c:v>0</c:v>
                </c:pt>
                <c:pt idx="15936">
                  <c:v>0</c:v>
                </c:pt>
                <c:pt idx="15937">
                  <c:v>0</c:v>
                </c:pt>
                <c:pt idx="15938">
                  <c:v>0</c:v>
                </c:pt>
                <c:pt idx="15939">
                  <c:v>0</c:v>
                </c:pt>
                <c:pt idx="15940">
                  <c:v>0</c:v>
                </c:pt>
                <c:pt idx="15941">
                  <c:v>0</c:v>
                </c:pt>
                <c:pt idx="15942">
                  <c:v>0</c:v>
                </c:pt>
                <c:pt idx="15943">
                  <c:v>0</c:v>
                </c:pt>
                <c:pt idx="15944">
                  <c:v>0</c:v>
                </c:pt>
                <c:pt idx="15945">
                  <c:v>9.8424768511904404E-2</c:v>
                </c:pt>
                <c:pt idx="15946">
                  <c:v>0</c:v>
                </c:pt>
                <c:pt idx="15947">
                  <c:v>0</c:v>
                </c:pt>
                <c:pt idx="15948">
                  <c:v>0</c:v>
                </c:pt>
                <c:pt idx="15949">
                  <c:v>0.10639427082787734</c:v>
                </c:pt>
                <c:pt idx="15950">
                  <c:v>0.10423797454132</c:v>
                </c:pt>
                <c:pt idx="15951">
                  <c:v>0.12256981481186813</c:v>
                </c:pt>
                <c:pt idx="15952">
                  <c:v>0.12016562500502914</c:v>
                </c:pt>
                <c:pt idx="15953">
                  <c:v>0</c:v>
                </c:pt>
                <c:pt idx="15954">
                  <c:v>0.10070553240802838</c:v>
                </c:pt>
                <c:pt idx="15955">
                  <c:v>0.13671310185600305</c:v>
                </c:pt>
                <c:pt idx="15956">
                  <c:v>0</c:v>
                </c:pt>
                <c:pt idx="15957">
                  <c:v>0.10478693286859198</c:v>
                </c:pt>
                <c:pt idx="15958">
                  <c:v>0.10304142360837432</c:v>
                </c:pt>
                <c:pt idx="15959">
                  <c:v>0</c:v>
                </c:pt>
                <c:pt idx="15960">
                  <c:v>0</c:v>
                </c:pt>
                <c:pt idx="15961">
                  <c:v>0</c:v>
                </c:pt>
                <c:pt idx="15962">
                  <c:v>0</c:v>
                </c:pt>
                <c:pt idx="15963">
                  <c:v>0</c:v>
                </c:pt>
                <c:pt idx="15964">
                  <c:v>0</c:v>
                </c:pt>
                <c:pt idx="15965">
                  <c:v>0</c:v>
                </c:pt>
                <c:pt idx="15966">
                  <c:v>0</c:v>
                </c:pt>
                <c:pt idx="15967">
                  <c:v>0</c:v>
                </c:pt>
                <c:pt idx="15968">
                  <c:v>0</c:v>
                </c:pt>
                <c:pt idx="15969">
                  <c:v>0</c:v>
                </c:pt>
                <c:pt idx="15970">
                  <c:v>0</c:v>
                </c:pt>
                <c:pt idx="15971">
                  <c:v>0</c:v>
                </c:pt>
                <c:pt idx="15972">
                  <c:v>0</c:v>
                </c:pt>
                <c:pt idx="15973">
                  <c:v>0</c:v>
                </c:pt>
                <c:pt idx="15974">
                  <c:v>0</c:v>
                </c:pt>
                <c:pt idx="15975">
                  <c:v>0</c:v>
                </c:pt>
                <c:pt idx="15976">
                  <c:v>0</c:v>
                </c:pt>
                <c:pt idx="15977">
                  <c:v>0</c:v>
                </c:pt>
                <c:pt idx="15978">
                  <c:v>0</c:v>
                </c:pt>
                <c:pt idx="15979">
                  <c:v>0</c:v>
                </c:pt>
                <c:pt idx="15980">
                  <c:v>0</c:v>
                </c:pt>
                <c:pt idx="15981">
                  <c:v>0</c:v>
                </c:pt>
                <c:pt idx="15982">
                  <c:v>0</c:v>
                </c:pt>
                <c:pt idx="15983">
                  <c:v>0</c:v>
                </c:pt>
                <c:pt idx="15984">
                  <c:v>0</c:v>
                </c:pt>
                <c:pt idx="15985">
                  <c:v>0</c:v>
                </c:pt>
                <c:pt idx="15986">
                  <c:v>0</c:v>
                </c:pt>
                <c:pt idx="15987">
                  <c:v>0</c:v>
                </c:pt>
                <c:pt idx="15988">
                  <c:v>0</c:v>
                </c:pt>
                <c:pt idx="15989">
                  <c:v>0</c:v>
                </c:pt>
                <c:pt idx="15990">
                  <c:v>0</c:v>
                </c:pt>
                <c:pt idx="15991">
                  <c:v>0</c:v>
                </c:pt>
                <c:pt idx="15992">
                  <c:v>0</c:v>
                </c:pt>
                <c:pt idx="15993">
                  <c:v>0</c:v>
                </c:pt>
                <c:pt idx="15994">
                  <c:v>0</c:v>
                </c:pt>
                <c:pt idx="15995">
                  <c:v>0</c:v>
                </c:pt>
                <c:pt idx="15996">
                  <c:v>0</c:v>
                </c:pt>
                <c:pt idx="15997">
                  <c:v>0</c:v>
                </c:pt>
                <c:pt idx="15998">
                  <c:v>0</c:v>
                </c:pt>
                <c:pt idx="15999">
                  <c:v>0</c:v>
                </c:pt>
                <c:pt idx="16000">
                  <c:v>0</c:v>
                </c:pt>
                <c:pt idx="16001">
                  <c:v>0</c:v>
                </c:pt>
                <c:pt idx="16002">
                  <c:v>0</c:v>
                </c:pt>
                <c:pt idx="16003">
                  <c:v>0</c:v>
                </c:pt>
                <c:pt idx="16004">
                  <c:v>0</c:v>
                </c:pt>
                <c:pt idx="16005">
                  <c:v>0</c:v>
                </c:pt>
                <c:pt idx="16006">
                  <c:v>0</c:v>
                </c:pt>
                <c:pt idx="16007">
                  <c:v>0</c:v>
                </c:pt>
                <c:pt idx="16008">
                  <c:v>0</c:v>
                </c:pt>
                <c:pt idx="16009">
                  <c:v>0</c:v>
                </c:pt>
                <c:pt idx="16010">
                  <c:v>0</c:v>
                </c:pt>
                <c:pt idx="16011">
                  <c:v>0</c:v>
                </c:pt>
                <c:pt idx="16012">
                  <c:v>0</c:v>
                </c:pt>
                <c:pt idx="16013">
                  <c:v>0</c:v>
                </c:pt>
                <c:pt idx="16014">
                  <c:v>0</c:v>
                </c:pt>
                <c:pt idx="16015">
                  <c:v>0</c:v>
                </c:pt>
                <c:pt idx="16016">
                  <c:v>0</c:v>
                </c:pt>
                <c:pt idx="16017">
                  <c:v>0</c:v>
                </c:pt>
                <c:pt idx="16018">
                  <c:v>0</c:v>
                </c:pt>
                <c:pt idx="16019">
                  <c:v>0</c:v>
                </c:pt>
                <c:pt idx="16020">
                  <c:v>0</c:v>
                </c:pt>
                <c:pt idx="16021">
                  <c:v>0</c:v>
                </c:pt>
                <c:pt idx="16022">
                  <c:v>0</c:v>
                </c:pt>
                <c:pt idx="16023">
                  <c:v>0</c:v>
                </c:pt>
                <c:pt idx="16024">
                  <c:v>0</c:v>
                </c:pt>
                <c:pt idx="16025">
                  <c:v>0</c:v>
                </c:pt>
                <c:pt idx="16026">
                  <c:v>0</c:v>
                </c:pt>
                <c:pt idx="16027">
                  <c:v>0</c:v>
                </c:pt>
                <c:pt idx="16028">
                  <c:v>0</c:v>
                </c:pt>
                <c:pt idx="16029">
                  <c:v>0</c:v>
                </c:pt>
                <c:pt idx="16030">
                  <c:v>0</c:v>
                </c:pt>
                <c:pt idx="16031">
                  <c:v>0</c:v>
                </c:pt>
                <c:pt idx="16032">
                  <c:v>0</c:v>
                </c:pt>
                <c:pt idx="16033">
                  <c:v>0</c:v>
                </c:pt>
                <c:pt idx="16034">
                  <c:v>0</c:v>
                </c:pt>
                <c:pt idx="16035">
                  <c:v>0</c:v>
                </c:pt>
                <c:pt idx="16036">
                  <c:v>0</c:v>
                </c:pt>
                <c:pt idx="16037">
                  <c:v>0</c:v>
                </c:pt>
                <c:pt idx="16038">
                  <c:v>0</c:v>
                </c:pt>
                <c:pt idx="16039">
                  <c:v>0</c:v>
                </c:pt>
                <c:pt idx="16040">
                  <c:v>0</c:v>
                </c:pt>
                <c:pt idx="16041">
                  <c:v>0</c:v>
                </c:pt>
                <c:pt idx="16042">
                  <c:v>0</c:v>
                </c:pt>
                <c:pt idx="16043">
                  <c:v>0</c:v>
                </c:pt>
                <c:pt idx="16044">
                  <c:v>0</c:v>
                </c:pt>
                <c:pt idx="16045">
                  <c:v>0</c:v>
                </c:pt>
                <c:pt idx="16046">
                  <c:v>0</c:v>
                </c:pt>
                <c:pt idx="16047">
                  <c:v>0</c:v>
                </c:pt>
                <c:pt idx="16048">
                  <c:v>0</c:v>
                </c:pt>
                <c:pt idx="16049">
                  <c:v>0</c:v>
                </c:pt>
                <c:pt idx="16050">
                  <c:v>0</c:v>
                </c:pt>
                <c:pt idx="16051">
                  <c:v>0</c:v>
                </c:pt>
                <c:pt idx="16052">
                  <c:v>0</c:v>
                </c:pt>
                <c:pt idx="16053">
                  <c:v>0</c:v>
                </c:pt>
                <c:pt idx="16054">
                  <c:v>0</c:v>
                </c:pt>
                <c:pt idx="16055">
                  <c:v>0</c:v>
                </c:pt>
                <c:pt idx="16056">
                  <c:v>0</c:v>
                </c:pt>
                <c:pt idx="16057">
                  <c:v>0</c:v>
                </c:pt>
                <c:pt idx="16058">
                  <c:v>0</c:v>
                </c:pt>
                <c:pt idx="16059">
                  <c:v>0</c:v>
                </c:pt>
                <c:pt idx="16060">
                  <c:v>0</c:v>
                </c:pt>
                <c:pt idx="16061">
                  <c:v>0</c:v>
                </c:pt>
                <c:pt idx="16062">
                  <c:v>0</c:v>
                </c:pt>
                <c:pt idx="16063">
                  <c:v>0</c:v>
                </c:pt>
                <c:pt idx="16064">
                  <c:v>0</c:v>
                </c:pt>
                <c:pt idx="16065">
                  <c:v>0</c:v>
                </c:pt>
                <c:pt idx="16066">
                  <c:v>0</c:v>
                </c:pt>
                <c:pt idx="16067">
                  <c:v>0</c:v>
                </c:pt>
                <c:pt idx="16068">
                  <c:v>0</c:v>
                </c:pt>
                <c:pt idx="16069">
                  <c:v>0</c:v>
                </c:pt>
                <c:pt idx="16070">
                  <c:v>0</c:v>
                </c:pt>
                <c:pt idx="16071">
                  <c:v>0</c:v>
                </c:pt>
                <c:pt idx="16072">
                  <c:v>0</c:v>
                </c:pt>
                <c:pt idx="16073">
                  <c:v>0</c:v>
                </c:pt>
                <c:pt idx="16074">
                  <c:v>0</c:v>
                </c:pt>
                <c:pt idx="16075">
                  <c:v>0</c:v>
                </c:pt>
                <c:pt idx="16076">
                  <c:v>0</c:v>
                </c:pt>
                <c:pt idx="16077">
                  <c:v>0</c:v>
                </c:pt>
                <c:pt idx="16078">
                  <c:v>0</c:v>
                </c:pt>
                <c:pt idx="16079">
                  <c:v>0</c:v>
                </c:pt>
                <c:pt idx="16080">
                  <c:v>0</c:v>
                </c:pt>
                <c:pt idx="16081">
                  <c:v>0</c:v>
                </c:pt>
                <c:pt idx="16082">
                  <c:v>0</c:v>
                </c:pt>
                <c:pt idx="16083">
                  <c:v>0</c:v>
                </c:pt>
                <c:pt idx="16084">
                  <c:v>0</c:v>
                </c:pt>
                <c:pt idx="16085">
                  <c:v>0</c:v>
                </c:pt>
                <c:pt idx="16086">
                  <c:v>0</c:v>
                </c:pt>
                <c:pt idx="16087">
                  <c:v>0</c:v>
                </c:pt>
                <c:pt idx="16088">
                  <c:v>0</c:v>
                </c:pt>
                <c:pt idx="16089">
                  <c:v>0</c:v>
                </c:pt>
                <c:pt idx="16090">
                  <c:v>0</c:v>
                </c:pt>
                <c:pt idx="16091">
                  <c:v>0</c:v>
                </c:pt>
                <c:pt idx="16092">
                  <c:v>0</c:v>
                </c:pt>
                <c:pt idx="16093">
                  <c:v>0</c:v>
                </c:pt>
                <c:pt idx="16094">
                  <c:v>0</c:v>
                </c:pt>
                <c:pt idx="16095">
                  <c:v>0</c:v>
                </c:pt>
                <c:pt idx="16096">
                  <c:v>0</c:v>
                </c:pt>
                <c:pt idx="16097">
                  <c:v>0</c:v>
                </c:pt>
                <c:pt idx="16098">
                  <c:v>0</c:v>
                </c:pt>
                <c:pt idx="16099">
                  <c:v>0</c:v>
                </c:pt>
                <c:pt idx="16100">
                  <c:v>0</c:v>
                </c:pt>
                <c:pt idx="16101">
                  <c:v>0</c:v>
                </c:pt>
                <c:pt idx="16102">
                  <c:v>0</c:v>
                </c:pt>
                <c:pt idx="16103">
                  <c:v>0</c:v>
                </c:pt>
                <c:pt idx="16104">
                  <c:v>0</c:v>
                </c:pt>
                <c:pt idx="16105">
                  <c:v>0</c:v>
                </c:pt>
                <c:pt idx="16106">
                  <c:v>0</c:v>
                </c:pt>
                <c:pt idx="16107">
                  <c:v>0</c:v>
                </c:pt>
                <c:pt idx="16108">
                  <c:v>0</c:v>
                </c:pt>
                <c:pt idx="16109">
                  <c:v>0</c:v>
                </c:pt>
                <c:pt idx="16110">
                  <c:v>0</c:v>
                </c:pt>
                <c:pt idx="16111">
                  <c:v>0</c:v>
                </c:pt>
                <c:pt idx="16112">
                  <c:v>0</c:v>
                </c:pt>
                <c:pt idx="16113">
                  <c:v>0.19679238426033407</c:v>
                </c:pt>
                <c:pt idx="16114">
                  <c:v>0.21152079860621598</c:v>
                </c:pt>
                <c:pt idx="16115">
                  <c:v>0</c:v>
                </c:pt>
                <c:pt idx="16116">
                  <c:v>0.23730281250027474</c:v>
                </c:pt>
                <c:pt idx="16117">
                  <c:v>0</c:v>
                </c:pt>
                <c:pt idx="16118">
                  <c:v>0</c:v>
                </c:pt>
                <c:pt idx="16119">
                  <c:v>0</c:v>
                </c:pt>
                <c:pt idx="16120">
                  <c:v>0</c:v>
                </c:pt>
                <c:pt idx="16121">
                  <c:v>0</c:v>
                </c:pt>
                <c:pt idx="16122">
                  <c:v>0</c:v>
                </c:pt>
                <c:pt idx="16123">
                  <c:v>0</c:v>
                </c:pt>
                <c:pt idx="16124">
                  <c:v>0</c:v>
                </c:pt>
                <c:pt idx="16125">
                  <c:v>0</c:v>
                </c:pt>
                <c:pt idx="16126">
                  <c:v>0</c:v>
                </c:pt>
                <c:pt idx="16127">
                  <c:v>0</c:v>
                </c:pt>
                <c:pt idx="16128">
                  <c:v>0</c:v>
                </c:pt>
                <c:pt idx="16129">
                  <c:v>0</c:v>
                </c:pt>
                <c:pt idx="16130">
                  <c:v>0</c:v>
                </c:pt>
                <c:pt idx="16131">
                  <c:v>0</c:v>
                </c:pt>
                <c:pt idx="16132">
                  <c:v>0</c:v>
                </c:pt>
                <c:pt idx="16133">
                  <c:v>0</c:v>
                </c:pt>
                <c:pt idx="16134">
                  <c:v>0</c:v>
                </c:pt>
                <c:pt idx="16135">
                  <c:v>0</c:v>
                </c:pt>
                <c:pt idx="16136">
                  <c:v>0</c:v>
                </c:pt>
                <c:pt idx="16137">
                  <c:v>0.14731956018658821</c:v>
                </c:pt>
                <c:pt idx="16138">
                  <c:v>0</c:v>
                </c:pt>
                <c:pt idx="16139">
                  <c:v>0</c:v>
                </c:pt>
                <c:pt idx="16140">
                  <c:v>0</c:v>
                </c:pt>
                <c:pt idx="16141">
                  <c:v>0</c:v>
                </c:pt>
                <c:pt idx="16142">
                  <c:v>0</c:v>
                </c:pt>
                <c:pt idx="16143">
                  <c:v>0</c:v>
                </c:pt>
                <c:pt idx="16144">
                  <c:v>0</c:v>
                </c:pt>
                <c:pt idx="16145">
                  <c:v>0.14724337962979916</c:v>
                </c:pt>
                <c:pt idx="16146">
                  <c:v>0</c:v>
                </c:pt>
                <c:pt idx="16147">
                  <c:v>0</c:v>
                </c:pt>
                <c:pt idx="16148">
                  <c:v>0</c:v>
                </c:pt>
                <c:pt idx="16149">
                  <c:v>0</c:v>
                </c:pt>
                <c:pt idx="16150">
                  <c:v>0</c:v>
                </c:pt>
                <c:pt idx="16151">
                  <c:v>0</c:v>
                </c:pt>
                <c:pt idx="16152">
                  <c:v>0</c:v>
                </c:pt>
                <c:pt idx="16153">
                  <c:v>0.16204579860641388</c:v>
                </c:pt>
                <c:pt idx="16154">
                  <c:v>0</c:v>
                </c:pt>
                <c:pt idx="16155">
                  <c:v>0</c:v>
                </c:pt>
                <c:pt idx="16156">
                  <c:v>0</c:v>
                </c:pt>
                <c:pt idx="16157">
                  <c:v>0</c:v>
                </c:pt>
                <c:pt idx="16158">
                  <c:v>0.1415851041674614</c:v>
                </c:pt>
                <c:pt idx="16159">
                  <c:v>0.11854709490580717</c:v>
                </c:pt>
                <c:pt idx="16160">
                  <c:v>0.15105174768541474</c:v>
                </c:pt>
                <c:pt idx="16161">
                  <c:v>0</c:v>
                </c:pt>
                <c:pt idx="16162">
                  <c:v>0.13845813657098915</c:v>
                </c:pt>
                <c:pt idx="16163">
                  <c:v>0</c:v>
                </c:pt>
                <c:pt idx="16164">
                  <c:v>0</c:v>
                </c:pt>
                <c:pt idx="16165">
                  <c:v>0.13851135416916804</c:v>
                </c:pt>
                <c:pt idx="16166">
                  <c:v>0</c:v>
                </c:pt>
                <c:pt idx="16167">
                  <c:v>0.19745827546285</c:v>
                </c:pt>
                <c:pt idx="16168">
                  <c:v>0</c:v>
                </c:pt>
                <c:pt idx="16169">
                  <c:v>0</c:v>
                </c:pt>
                <c:pt idx="16170">
                  <c:v>0</c:v>
                </c:pt>
                <c:pt idx="16171">
                  <c:v>0</c:v>
                </c:pt>
                <c:pt idx="16172">
                  <c:v>0</c:v>
                </c:pt>
                <c:pt idx="16173">
                  <c:v>0</c:v>
                </c:pt>
                <c:pt idx="16174">
                  <c:v>0</c:v>
                </c:pt>
                <c:pt idx="16175">
                  <c:v>0</c:v>
                </c:pt>
                <c:pt idx="16176">
                  <c:v>0</c:v>
                </c:pt>
                <c:pt idx="16177">
                  <c:v>0.19738495370256715</c:v>
                </c:pt>
                <c:pt idx="16178">
                  <c:v>0.16274399305257248</c:v>
                </c:pt>
                <c:pt idx="16179">
                  <c:v>0.14711890046601184</c:v>
                </c:pt>
                <c:pt idx="16180">
                  <c:v>0</c:v>
                </c:pt>
                <c:pt idx="16181">
                  <c:v>0.16873739582661074</c:v>
                </c:pt>
                <c:pt idx="16182">
                  <c:v>0</c:v>
                </c:pt>
                <c:pt idx="16183">
                  <c:v>0.94572681712452322</c:v>
                </c:pt>
                <c:pt idx="16184">
                  <c:v>0</c:v>
                </c:pt>
                <c:pt idx="16185">
                  <c:v>0</c:v>
                </c:pt>
                <c:pt idx="16186">
                  <c:v>0</c:v>
                </c:pt>
                <c:pt idx="16187">
                  <c:v>0</c:v>
                </c:pt>
                <c:pt idx="16188">
                  <c:v>0.81387871527840616</c:v>
                </c:pt>
                <c:pt idx="16189">
                  <c:v>0</c:v>
                </c:pt>
                <c:pt idx="16190">
                  <c:v>0</c:v>
                </c:pt>
                <c:pt idx="16191">
                  <c:v>0.12178395833325339</c:v>
                </c:pt>
                <c:pt idx="16192">
                  <c:v>0</c:v>
                </c:pt>
                <c:pt idx="16193">
                  <c:v>0</c:v>
                </c:pt>
                <c:pt idx="16194">
                  <c:v>0</c:v>
                </c:pt>
                <c:pt idx="16195">
                  <c:v>0</c:v>
                </c:pt>
                <c:pt idx="16196">
                  <c:v>0</c:v>
                </c:pt>
                <c:pt idx="16197">
                  <c:v>0</c:v>
                </c:pt>
                <c:pt idx="16198">
                  <c:v>0.14304596064903308</c:v>
                </c:pt>
                <c:pt idx="16199">
                  <c:v>0</c:v>
                </c:pt>
                <c:pt idx="16200">
                  <c:v>0</c:v>
                </c:pt>
                <c:pt idx="16201">
                  <c:v>0</c:v>
                </c:pt>
                <c:pt idx="16202">
                  <c:v>0</c:v>
                </c:pt>
                <c:pt idx="16203">
                  <c:v>0</c:v>
                </c:pt>
                <c:pt idx="16204">
                  <c:v>0.1199603587956517</c:v>
                </c:pt>
                <c:pt idx="16205">
                  <c:v>0</c:v>
                </c:pt>
                <c:pt idx="16206">
                  <c:v>0</c:v>
                </c:pt>
                <c:pt idx="16207">
                  <c:v>0.14663545139046619</c:v>
                </c:pt>
                <c:pt idx="16208">
                  <c:v>0.1426644097227836</c:v>
                </c:pt>
                <c:pt idx="16209">
                  <c:v>0</c:v>
                </c:pt>
                <c:pt idx="16210">
                  <c:v>0</c:v>
                </c:pt>
                <c:pt idx="16211">
                  <c:v>0</c:v>
                </c:pt>
                <c:pt idx="16212">
                  <c:v>0</c:v>
                </c:pt>
                <c:pt idx="16213">
                  <c:v>0</c:v>
                </c:pt>
                <c:pt idx="16214">
                  <c:v>0</c:v>
                </c:pt>
                <c:pt idx="16215">
                  <c:v>0</c:v>
                </c:pt>
                <c:pt idx="16216">
                  <c:v>0</c:v>
                </c:pt>
                <c:pt idx="16217">
                  <c:v>0</c:v>
                </c:pt>
                <c:pt idx="16218">
                  <c:v>0</c:v>
                </c:pt>
                <c:pt idx="16219">
                  <c:v>0</c:v>
                </c:pt>
                <c:pt idx="16220">
                  <c:v>0</c:v>
                </c:pt>
                <c:pt idx="16221">
                  <c:v>0</c:v>
                </c:pt>
                <c:pt idx="16222">
                  <c:v>0</c:v>
                </c:pt>
                <c:pt idx="16223">
                  <c:v>0</c:v>
                </c:pt>
                <c:pt idx="16224">
                  <c:v>0</c:v>
                </c:pt>
                <c:pt idx="16225">
                  <c:v>0</c:v>
                </c:pt>
                <c:pt idx="16226">
                  <c:v>0</c:v>
                </c:pt>
                <c:pt idx="16227">
                  <c:v>0</c:v>
                </c:pt>
                <c:pt idx="16228">
                  <c:v>0</c:v>
                </c:pt>
                <c:pt idx="16229">
                  <c:v>0</c:v>
                </c:pt>
                <c:pt idx="16230">
                  <c:v>0</c:v>
                </c:pt>
                <c:pt idx="16231">
                  <c:v>0</c:v>
                </c:pt>
                <c:pt idx="16232">
                  <c:v>0</c:v>
                </c:pt>
                <c:pt idx="16233">
                  <c:v>0</c:v>
                </c:pt>
                <c:pt idx="16234">
                  <c:v>0</c:v>
                </c:pt>
                <c:pt idx="16235">
                  <c:v>0</c:v>
                </c:pt>
                <c:pt idx="16236">
                  <c:v>0</c:v>
                </c:pt>
                <c:pt idx="16237">
                  <c:v>0</c:v>
                </c:pt>
                <c:pt idx="16238">
                  <c:v>0</c:v>
                </c:pt>
                <c:pt idx="16239">
                  <c:v>0.12040186342346715</c:v>
                </c:pt>
                <c:pt idx="16240">
                  <c:v>0</c:v>
                </c:pt>
                <c:pt idx="16241">
                  <c:v>0</c:v>
                </c:pt>
                <c:pt idx="16242">
                  <c:v>0</c:v>
                </c:pt>
                <c:pt idx="16243">
                  <c:v>0</c:v>
                </c:pt>
                <c:pt idx="16244">
                  <c:v>0.15338524305843748</c:v>
                </c:pt>
                <c:pt idx="16245">
                  <c:v>0</c:v>
                </c:pt>
                <c:pt idx="16246">
                  <c:v>0</c:v>
                </c:pt>
                <c:pt idx="16247">
                  <c:v>0.14608260416571284</c:v>
                </c:pt>
                <c:pt idx="16248">
                  <c:v>0</c:v>
                </c:pt>
                <c:pt idx="16249">
                  <c:v>0.14252954861149192</c:v>
                </c:pt>
                <c:pt idx="16250">
                  <c:v>0</c:v>
                </c:pt>
                <c:pt idx="16251">
                  <c:v>0</c:v>
                </c:pt>
                <c:pt idx="16252">
                  <c:v>0</c:v>
                </c:pt>
                <c:pt idx="16253">
                  <c:v>0</c:v>
                </c:pt>
                <c:pt idx="16254">
                  <c:v>0</c:v>
                </c:pt>
                <c:pt idx="16255">
                  <c:v>0.12431556713272585</c:v>
                </c:pt>
                <c:pt idx="16256">
                  <c:v>0</c:v>
                </c:pt>
                <c:pt idx="16257">
                  <c:v>0</c:v>
                </c:pt>
                <c:pt idx="16258">
                  <c:v>0</c:v>
                </c:pt>
                <c:pt idx="16259">
                  <c:v>0</c:v>
                </c:pt>
                <c:pt idx="16260">
                  <c:v>0</c:v>
                </c:pt>
                <c:pt idx="16261">
                  <c:v>0</c:v>
                </c:pt>
                <c:pt idx="16262">
                  <c:v>0.14588462963001803</c:v>
                </c:pt>
                <c:pt idx="16263">
                  <c:v>0</c:v>
                </c:pt>
                <c:pt idx="16264">
                  <c:v>0</c:v>
                </c:pt>
                <c:pt idx="16265">
                  <c:v>0.14531141203769948</c:v>
                </c:pt>
                <c:pt idx="16266">
                  <c:v>0.15306032407534076</c:v>
                </c:pt>
                <c:pt idx="16267">
                  <c:v>0</c:v>
                </c:pt>
                <c:pt idx="16268">
                  <c:v>0</c:v>
                </c:pt>
                <c:pt idx="16269">
                  <c:v>0</c:v>
                </c:pt>
                <c:pt idx="16270">
                  <c:v>0</c:v>
                </c:pt>
                <c:pt idx="16271">
                  <c:v>0</c:v>
                </c:pt>
                <c:pt idx="16272">
                  <c:v>0</c:v>
                </c:pt>
                <c:pt idx="16273">
                  <c:v>0</c:v>
                </c:pt>
                <c:pt idx="16274">
                  <c:v>0</c:v>
                </c:pt>
                <c:pt idx="16275">
                  <c:v>0</c:v>
                </c:pt>
                <c:pt idx="16276">
                  <c:v>0</c:v>
                </c:pt>
                <c:pt idx="16277">
                  <c:v>0</c:v>
                </c:pt>
                <c:pt idx="16278">
                  <c:v>0</c:v>
                </c:pt>
                <c:pt idx="16279">
                  <c:v>0</c:v>
                </c:pt>
                <c:pt idx="16280">
                  <c:v>0</c:v>
                </c:pt>
                <c:pt idx="16281">
                  <c:v>0</c:v>
                </c:pt>
                <c:pt idx="16282">
                  <c:v>0</c:v>
                </c:pt>
                <c:pt idx="16283">
                  <c:v>0</c:v>
                </c:pt>
                <c:pt idx="16284">
                  <c:v>0</c:v>
                </c:pt>
                <c:pt idx="16285">
                  <c:v>0</c:v>
                </c:pt>
                <c:pt idx="16286">
                  <c:v>0</c:v>
                </c:pt>
                <c:pt idx="16287">
                  <c:v>0</c:v>
                </c:pt>
                <c:pt idx="16288">
                  <c:v>0</c:v>
                </c:pt>
                <c:pt idx="16289">
                  <c:v>0</c:v>
                </c:pt>
                <c:pt idx="16290">
                  <c:v>0</c:v>
                </c:pt>
                <c:pt idx="16291">
                  <c:v>0</c:v>
                </c:pt>
                <c:pt idx="16292">
                  <c:v>0</c:v>
                </c:pt>
                <c:pt idx="16293">
                  <c:v>0</c:v>
                </c:pt>
                <c:pt idx="16294">
                  <c:v>0</c:v>
                </c:pt>
                <c:pt idx="16295">
                  <c:v>0</c:v>
                </c:pt>
                <c:pt idx="16296">
                  <c:v>0</c:v>
                </c:pt>
                <c:pt idx="16297">
                  <c:v>0</c:v>
                </c:pt>
                <c:pt idx="16298">
                  <c:v>0</c:v>
                </c:pt>
                <c:pt idx="16299">
                  <c:v>0</c:v>
                </c:pt>
                <c:pt idx="16300">
                  <c:v>0</c:v>
                </c:pt>
                <c:pt idx="16301">
                  <c:v>0</c:v>
                </c:pt>
                <c:pt idx="16302">
                  <c:v>0</c:v>
                </c:pt>
                <c:pt idx="16303">
                  <c:v>0</c:v>
                </c:pt>
                <c:pt idx="16304">
                  <c:v>0</c:v>
                </c:pt>
                <c:pt idx="16305">
                  <c:v>0</c:v>
                </c:pt>
                <c:pt idx="16306">
                  <c:v>0</c:v>
                </c:pt>
                <c:pt idx="16307">
                  <c:v>0</c:v>
                </c:pt>
                <c:pt idx="16308">
                  <c:v>0</c:v>
                </c:pt>
                <c:pt idx="16309">
                  <c:v>0</c:v>
                </c:pt>
                <c:pt idx="16310">
                  <c:v>1.1234801388927735</c:v>
                </c:pt>
                <c:pt idx="16311">
                  <c:v>0</c:v>
                </c:pt>
                <c:pt idx="16312">
                  <c:v>0</c:v>
                </c:pt>
                <c:pt idx="16313">
                  <c:v>0</c:v>
                </c:pt>
                <c:pt idx="16314">
                  <c:v>0</c:v>
                </c:pt>
                <c:pt idx="16315">
                  <c:v>0</c:v>
                </c:pt>
                <c:pt idx="16316">
                  <c:v>0</c:v>
                </c:pt>
                <c:pt idx="16317">
                  <c:v>0</c:v>
                </c:pt>
                <c:pt idx="16318">
                  <c:v>0</c:v>
                </c:pt>
                <c:pt idx="16319">
                  <c:v>0</c:v>
                </c:pt>
                <c:pt idx="16320">
                  <c:v>0</c:v>
                </c:pt>
                <c:pt idx="16321">
                  <c:v>0</c:v>
                </c:pt>
                <c:pt idx="16322">
                  <c:v>0</c:v>
                </c:pt>
                <c:pt idx="16323">
                  <c:v>0</c:v>
                </c:pt>
                <c:pt idx="16324">
                  <c:v>0</c:v>
                </c:pt>
                <c:pt idx="16325">
                  <c:v>0</c:v>
                </c:pt>
                <c:pt idx="16326">
                  <c:v>0</c:v>
                </c:pt>
                <c:pt idx="16327">
                  <c:v>0</c:v>
                </c:pt>
                <c:pt idx="16328">
                  <c:v>0</c:v>
                </c:pt>
                <c:pt idx="16329">
                  <c:v>0.18160388888645684</c:v>
                </c:pt>
                <c:pt idx="16330">
                  <c:v>0</c:v>
                </c:pt>
                <c:pt idx="16331">
                  <c:v>0</c:v>
                </c:pt>
                <c:pt idx="16332">
                  <c:v>1.1796816666683299</c:v>
                </c:pt>
                <c:pt idx="16333">
                  <c:v>0</c:v>
                </c:pt>
                <c:pt idx="16334">
                  <c:v>0.15050649305339903</c:v>
                </c:pt>
                <c:pt idx="16335">
                  <c:v>0.13702166666189441</c:v>
                </c:pt>
                <c:pt idx="16336">
                  <c:v>0</c:v>
                </c:pt>
                <c:pt idx="16337">
                  <c:v>0.14816555555444211</c:v>
                </c:pt>
                <c:pt idx="16338">
                  <c:v>0.4673544560209848</c:v>
                </c:pt>
                <c:pt idx="16339">
                  <c:v>0</c:v>
                </c:pt>
                <c:pt idx="16340">
                  <c:v>0.21180203703261213</c:v>
                </c:pt>
                <c:pt idx="16341">
                  <c:v>0.6130808449088363</c:v>
                </c:pt>
                <c:pt idx="16342">
                  <c:v>0</c:v>
                </c:pt>
                <c:pt idx="16343">
                  <c:v>0.44468578703526873</c:v>
                </c:pt>
                <c:pt idx="16344">
                  <c:v>0</c:v>
                </c:pt>
                <c:pt idx="16345">
                  <c:v>0.15598695602238877</c:v>
                </c:pt>
                <c:pt idx="16346">
                  <c:v>0.37000000000261934</c:v>
                </c:pt>
                <c:pt idx="16347">
                  <c:v>0</c:v>
                </c:pt>
                <c:pt idx="16348">
                  <c:v>0</c:v>
                </c:pt>
                <c:pt idx="16349">
                  <c:v>0</c:v>
                </c:pt>
                <c:pt idx="16350">
                  <c:v>0</c:v>
                </c:pt>
                <c:pt idx="16351">
                  <c:v>0</c:v>
                </c:pt>
                <c:pt idx="16352">
                  <c:v>0</c:v>
                </c:pt>
                <c:pt idx="16353">
                  <c:v>0.15943090277869487</c:v>
                </c:pt>
                <c:pt idx="16354">
                  <c:v>0.14495856481516967</c:v>
                </c:pt>
                <c:pt idx="16355">
                  <c:v>0</c:v>
                </c:pt>
                <c:pt idx="16356">
                  <c:v>0</c:v>
                </c:pt>
                <c:pt idx="16357">
                  <c:v>0.13300878472364275</c:v>
                </c:pt>
                <c:pt idx="16358">
                  <c:v>0.20616260416136356</c:v>
                </c:pt>
                <c:pt idx="16359">
                  <c:v>0.14718442129378673</c:v>
                </c:pt>
                <c:pt idx="16360">
                  <c:v>0.11765053241106216</c:v>
                </c:pt>
                <c:pt idx="16361">
                  <c:v>0</c:v>
                </c:pt>
                <c:pt idx="16362">
                  <c:v>0</c:v>
                </c:pt>
                <c:pt idx="16363">
                  <c:v>0.14858123842714122</c:v>
                </c:pt>
                <c:pt idx="16364">
                  <c:v>0</c:v>
                </c:pt>
                <c:pt idx="16365">
                  <c:v>0</c:v>
                </c:pt>
                <c:pt idx="16366">
                  <c:v>0</c:v>
                </c:pt>
                <c:pt idx="16367">
                  <c:v>0</c:v>
                </c:pt>
                <c:pt idx="16368">
                  <c:v>0</c:v>
                </c:pt>
                <c:pt idx="16369">
                  <c:v>0</c:v>
                </c:pt>
                <c:pt idx="16370">
                  <c:v>0.16779619213048136</c:v>
                </c:pt>
                <c:pt idx="16371">
                  <c:v>0.16209828703722451</c:v>
                </c:pt>
                <c:pt idx="16372">
                  <c:v>0.14281657407991588</c:v>
                </c:pt>
                <c:pt idx="16373">
                  <c:v>0</c:v>
                </c:pt>
                <c:pt idx="16374">
                  <c:v>0.14737929397961125</c:v>
                </c:pt>
                <c:pt idx="16375">
                  <c:v>0</c:v>
                </c:pt>
                <c:pt idx="16376">
                  <c:v>0</c:v>
                </c:pt>
                <c:pt idx="16377">
                  <c:v>0</c:v>
                </c:pt>
                <c:pt idx="16378">
                  <c:v>0</c:v>
                </c:pt>
                <c:pt idx="16379">
                  <c:v>0</c:v>
                </c:pt>
                <c:pt idx="16380">
                  <c:v>0</c:v>
                </c:pt>
                <c:pt idx="16381">
                  <c:v>0.10383753471978707</c:v>
                </c:pt>
                <c:pt idx="16382">
                  <c:v>0</c:v>
                </c:pt>
                <c:pt idx="16383">
                  <c:v>0.15019166666752426</c:v>
                </c:pt>
                <c:pt idx="16384">
                  <c:v>0</c:v>
                </c:pt>
                <c:pt idx="16385">
                  <c:v>0.11820741898554843</c:v>
                </c:pt>
                <c:pt idx="16386">
                  <c:v>0.16330114583251998</c:v>
                </c:pt>
                <c:pt idx="16387">
                  <c:v>0.14107319444156019</c:v>
                </c:pt>
                <c:pt idx="16388">
                  <c:v>0.13580913194164168</c:v>
                </c:pt>
                <c:pt idx="16389">
                  <c:v>0</c:v>
                </c:pt>
                <c:pt idx="16390">
                  <c:v>0</c:v>
                </c:pt>
                <c:pt idx="16391">
                  <c:v>0</c:v>
                </c:pt>
                <c:pt idx="16392">
                  <c:v>0</c:v>
                </c:pt>
                <c:pt idx="16393">
                  <c:v>0.12845759258925682</c:v>
                </c:pt>
                <c:pt idx="16394">
                  <c:v>0</c:v>
                </c:pt>
                <c:pt idx="16395">
                  <c:v>0</c:v>
                </c:pt>
                <c:pt idx="16396">
                  <c:v>0.14070428240665933</c:v>
                </c:pt>
                <c:pt idx="16397">
                  <c:v>0</c:v>
                </c:pt>
                <c:pt idx="16398">
                  <c:v>0.1423075115744723</c:v>
                </c:pt>
                <c:pt idx="16399">
                  <c:v>0</c:v>
                </c:pt>
                <c:pt idx="16400">
                  <c:v>0</c:v>
                </c:pt>
                <c:pt idx="16401">
                  <c:v>0</c:v>
                </c:pt>
                <c:pt idx="16402">
                  <c:v>0</c:v>
                </c:pt>
                <c:pt idx="16403">
                  <c:v>0</c:v>
                </c:pt>
                <c:pt idx="16404">
                  <c:v>0</c:v>
                </c:pt>
                <c:pt idx="16405">
                  <c:v>0</c:v>
                </c:pt>
                <c:pt idx="16406">
                  <c:v>0</c:v>
                </c:pt>
                <c:pt idx="16407">
                  <c:v>0</c:v>
                </c:pt>
                <c:pt idx="16408">
                  <c:v>0</c:v>
                </c:pt>
                <c:pt idx="16409">
                  <c:v>0</c:v>
                </c:pt>
                <c:pt idx="16410">
                  <c:v>0</c:v>
                </c:pt>
                <c:pt idx="16411">
                  <c:v>0</c:v>
                </c:pt>
                <c:pt idx="16412">
                  <c:v>0</c:v>
                </c:pt>
                <c:pt idx="16413">
                  <c:v>0</c:v>
                </c:pt>
                <c:pt idx="16414">
                  <c:v>0.48867589120345656</c:v>
                </c:pt>
                <c:pt idx="16415">
                  <c:v>0</c:v>
                </c:pt>
                <c:pt idx="16416">
                  <c:v>0</c:v>
                </c:pt>
                <c:pt idx="16417">
                  <c:v>0</c:v>
                </c:pt>
                <c:pt idx="16418">
                  <c:v>0</c:v>
                </c:pt>
                <c:pt idx="16419">
                  <c:v>0</c:v>
                </c:pt>
                <c:pt idx="16420">
                  <c:v>0</c:v>
                </c:pt>
                <c:pt idx="16421">
                  <c:v>0</c:v>
                </c:pt>
                <c:pt idx="16422">
                  <c:v>0</c:v>
                </c:pt>
                <c:pt idx="16423">
                  <c:v>0</c:v>
                </c:pt>
                <c:pt idx="16424">
                  <c:v>0</c:v>
                </c:pt>
                <c:pt idx="16425">
                  <c:v>0</c:v>
                </c:pt>
                <c:pt idx="16426">
                  <c:v>0</c:v>
                </c:pt>
                <c:pt idx="16427">
                  <c:v>0</c:v>
                </c:pt>
                <c:pt idx="16428">
                  <c:v>0</c:v>
                </c:pt>
                <c:pt idx="16429">
                  <c:v>0</c:v>
                </c:pt>
                <c:pt idx="16430">
                  <c:v>0</c:v>
                </c:pt>
                <c:pt idx="16431">
                  <c:v>0</c:v>
                </c:pt>
                <c:pt idx="16432">
                  <c:v>0</c:v>
                </c:pt>
                <c:pt idx="16433">
                  <c:v>0</c:v>
                </c:pt>
                <c:pt idx="16434">
                  <c:v>0</c:v>
                </c:pt>
                <c:pt idx="16435">
                  <c:v>0</c:v>
                </c:pt>
                <c:pt idx="16436">
                  <c:v>0</c:v>
                </c:pt>
                <c:pt idx="16437">
                  <c:v>0</c:v>
                </c:pt>
                <c:pt idx="16438">
                  <c:v>0</c:v>
                </c:pt>
                <c:pt idx="16439">
                  <c:v>0</c:v>
                </c:pt>
                <c:pt idx="16440">
                  <c:v>0</c:v>
                </c:pt>
                <c:pt idx="16441">
                  <c:v>0</c:v>
                </c:pt>
                <c:pt idx="16442">
                  <c:v>0.12599868055986008</c:v>
                </c:pt>
                <c:pt idx="16443">
                  <c:v>0</c:v>
                </c:pt>
                <c:pt idx="16444">
                  <c:v>0</c:v>
                </c:pt>
                <c:pt idx="16445">
                  <c:v>0.15071287036698777</c:v>
                </c:pt>
                <c:pt idx="16446">
                  <c:v>0</c:v>
                </c:pt>
                <c:pt idx="16447">
                  <c:v>0</c:v>
                </c:pt>
                <c:pt idx="16448">
                  <c:v>0</c:v>
                </c:pt>
                <c:pt idx="16449">
                  <c:v>0</c:v>
                </c:pt>
                <c:pt idx="16450">
                  <c:v>0</c:v>
                </c:pt>
                <c:pt idx="16451">
                  <c:v>0</c:v>
                </c:pt>
                <c:pt idx="16452">
                  <c:v>0</c:v>
                </c:pt>
                <c:pt idx="16453">
                  <c:v>0</c:v>
                </c:pt>
                <c:pt idx="16454">
                  <c:v>0</c:v>
                </c:pt>
                <c:pt idx="16455">
                  <c:v>0</c:v>
                </c:pt>
                <c:pt idx="16456">
                  <c:v>13.183555057868944</c:v>
                </c:pt>
                <c:pt idx="16457">
                  <c:v>0</c:v>
                </c:pt>
                <c:pt idx="16458">
                  <c:v>0</c:v>
                </c:pt>
                <c:pt idx="16459">
                  <c:v>0</c:v>
                </c:pt>
                <c:pt idx="16460">
                  <c:v>0.14891572916531004</c:v>
                </c:pt>
                <c:pt idx="16461">
                  <c:v>0</c:v>
                </c:pt>
                <c:pt idx="16462">
                  <c:v>0</c:v>
                </c:pt>
                <c:pt idx="16463">
                  <c:v>0</c:v>
                </c:pt>
                <c:pt idx="16464">
                  <c:v>0</c:v>
                </c:pt>
                <c:pt idx="16465">
                  <c:v>0</c:v>
                </c:pt>
                <c:pt idx="16466">
                  <c:v>0</c:v>
                </c:pt>
                <c:pt idx="16467">
                  <c:v>0</c:v>
                </c:pt>
                <c:pt idx="16468">
                  <c:v>0</c:v>
                </c:pt>
                <c:pt idx="16469">
                  <c:v>0</c:v>
                </c:pt>
                <c:pt idx="16470">
                  <c:v>0</c:v>
                </c:pt>
                <c:pt idx="16471">
                  <c:v>0</c:v>
                </c:pt>
                <c:pt idx="16472">
                  <c:v>0</c:v>
                </c:pt>
                <c:pt idx="16473">
                  <c:v>0</c:v>
                </c:pt>
                <c:pt idx="16474">
                  <c:v>0</c:v>
                </c:pt>
                <c:pt idx="16475">
                  <c:v>0</c:v>
                </c:pt>
                <c:pt idx="16476">
                  <c:v>0</c:v>
                </c:pt>
                <c:pt idx="16477">
                  <c:v>0</c:v>
                </c:pt>
                <c:pt idx="16478">
                  <c:v>0</c:v>
                </c:pt>
                <c:pt idx="16479">
                  <c:v>0</c:v>
                </c:pt>
                <c:pt idx="16480">
                  <c:v>0</c:v>
                </c:pt>
                <c:pt idx="16481">
                  <c:v>0</c:v>
                </c:pt>
                <c:pt idx="16482">
                  <c:v>0</c:v>
                </c:pt>
                <c:pt idx="16483">
                  <c:v>0</c:v>
                </c:pt>
                <c:pt idx="16484">
                  <c:v>0</c:v>
                </c:pt>
                <c:pt idx="16485">
                  <c:v>0</c:v>
                </c:pt>
                <c:pt idx="16486">
                  <c:v>0</c:v>
                </c:pt>
                <c:pt idx="16487">
                  <c:v>0</c:v>
                </c:pt>
                <c:pt idx="16488">
                  <c:v>0</c:v>
                </c:pt>
                <c:pt idx="16489">
                  <c:v>0</c:v>
                </c:pt>
                <c:pt idx="16490">
                  <c:v>0</c:v>
                </c:pt>
                <c:pt idx="16491">
                  <c:v>0</c:v>
                </c:pt>
                <c:pt idx="16492">
                  <c:v>0</c:v>
                </c:pt>
                <c:pt idx="16493">
                  <c:v>0</c:v>
                </c:pt>
                <c:pt idx="16494">
                  <c:v>0</c:v>
                </c:pt>
                <c:pt idx="16495">
                  <c:v>0</c:v>
                </c:pt>
                <c:pt idx="16496">
                  <c:v>0</c:v>
                </c:pt>
                <c:pt idx="16497">
                  <c:v>0</c:v>
                </c:pt>
                <c:pt idx="16498">
                  <c:v>0</c:v>
                </c:pt>
                <c:pt idx="16499">
                  <c:v>0</c:v>
                </c:pt>
                <c:pt idx="16500">
                  <c:v>0</c:v>
                </c:pt>
                <c:pt idx="16501">
                  <c:v>0</c:v>
                </c:pt>
                <c:pt idx="16502">
                  <c:v>0</c:v>
                </c:pt>
                <c:pt idx="16503">
                  <c:v>0</c:v>
                </c:pt>
                <c:pt idx="16504">
                  <c:v>0</c:v>
                </c:pt>
                <c:pt idx="16505">
                  <c:v>0</c:v>
                </c:pt>
                <c:pt idx="16506">
                  <c:v>0</c:v>
                </c:pt>
                <c:pt idx="16507">
                  <c:v>0</c:v>
                </c:pt>
                <c:pt idx="16508">
                  <c:v>0</c:v>
                </c:pt>
                <c:pt idx="16509">
                  <c:v>0</c:v>
                </c:pt>
                <c:pt idx="16510">
                  <c:v>0</c:v>
                </c:pt>
                <c:pt idx="16511">
                  <c:v>0</c:v>
                </c:pt>
                <c:pt idx="16512">
                  <c:v>0</c:v>
                </c:pt>
                <c:pt idx="16513">
                  <c:v>0</c:v>
                </c:pt>
                <c:pt idx="16514">
                  <c:v>0</c:v>
                </c:pt>
                <c:pt idx="16515">
                  <c:v>0</c:v>
                </c:pt>
                <c:pt idx="16516">
                  <c:v>0</c:v>
                </c:pt>
                <c:pt idx="16517">
                  <c:v>0</c:v>
                </c:pt>
                <c:pt idx="16518">
                  <c:v>0</c:v>
                </c:pt>
                <c:pt idx="16519">
                  <c:v>0</c:v>
                </c:pt>
                <c:pt idx="16520">
                  <c:v>0</c:v>
                </c:pt>
                <c:pt idx="16521">
                  <c:v>0</c:v>
                </c:pt>
                <c:pt idx="16522">
                  <c:v>0</c:v>
                </c:pt>
                <c:pt idx="16523">
                  <c:v>0</c:v>
                </c:pt>
                <c:pt idx="16524">
                  <c:v>0</c:v>
                </c:pt>
                <c:pt idx="16525">
                  <c:v>0</c:v>
                </c:pt>
                <c:pt idx="16526">
                  <c:v>0</c:v>
                </c:pt>
                <c:pt idx="16527">
                  <c:v>0</c:v>
                </c:pt>
                <c:pt idx="16528">
                  <c:v>0</c:v>
                </c:pt>
                <c:pt idx="16529">
                  <c:v>0</c:v>
                </c:pt>
                <c:pt idx="16530">
                  <c:v>0</c:v>
                </c:pt>
                <c:pt idx="16531">
                  <c:v>0</c:v>
                </c:pt>
                <c:pt idx="16532">
                  <c:v>0</c:v>
                </c:pt>
                <c:pt idx="16533">
                  <c:v>0</c:v>
                </c:pt>
                <c:pt idx="16534">
                  <c:v>0</c:v>
                </c:pt>
                <c:pt idx="16535">
                  <c:v>0</c:v>
                </c:pt>
                <c:pt idx="16536">
                  <c:v>0.14026439814188052</c:v>
                </c:pt>
                <c:pt idx="16537">
                  <c:v>0.1139863425923977</c:v>
                </c:pt>
                <c:pt idx="16538">
                  <c:v>0.11040174768277211</c:v>
                </c:pt>
                <c:pt idx="16539">
                  <c:v>0.11198341435374459</c:v>
                </c:pt>
                <c:pt idx="16540">
                  <c:v>0</c:v>
                </c:pt>
                <c:pt idx="16541">
                  <c:v>0</c:v>
                </c:pt>
                <c:pt idx="16542">
                  <c:v>0</c:v>
                </c:pt>
                <c:pt idx="16543">
                  <c:v>3.8901064814126585E-2</c:v>
                </c:pt>
                <c:pt idx="16544">
                  <c:v>0</c:v>
                </c:pt>
                <c:pt idx="16545">
                  <c:v>0</c:v>
                </c:pt>
                <c:pt idx="16546">
                  <c:v>0</c:v>
                </c:pt>
                <c:pt idx="16547">
                  <c:v>0</c:v>
                </c:pt>
                <c:pt idx="16548">
                  <c:v>0</c:v>
                </c:pt>
                <c:pt idx="16549">
                  <c:v>0</c:v>
                </c:pt>
                <c:pt idx="16550">
                  <c:v>0</c:v>
                </c:pt>
                <c:pt idx="16551">
                  <c:v>0</c:v>
                </c:pt>
                <c:pt idx="16552">
                  <c:v>0</c:v>
                </c:pt>
                <c:pt idx="16553">
                  <c:v>0</c:v>
                </c:pt>
                <c:pt idx="16554">
                  <c:v>0</c:v>
                </c:pt>
                <c:pt idx="16555">
                  <c:v>0</c:v>
                </c:pt>
                <c:pt idx="16556">
                  <c:v>0</c:v>
                </c:pt>
                <c:pt idx="16557">
                  <c:v>0</c:v>
                </c:pt>
                <c:pt idx="16558">
                  <c:v>0</c:v>
                </c:pt>
                <c:pt idx="16559">
                  <c:v>0</c:v>
                </c:pt>
                <c:pt idx="16560">
                  <c:v>0</c:v>
                </c:pt>
                <c:pt idx="16561">
                  <c:v>0.79968515045766253</c:v>
                </c:pt>
                <c:pt idx="16562">
                  <c:v>0</c:v>
                </c:pt>
                <c:pt idx="16563">
                  <c:v>0</c:v>
                </c:pt>
                <c:pt idx="16564">
                  <c:v>0</c:v>
                </c:pt>
                <c:pt idx="16565">
                  <c:v>0</c:v>
                </c:pt>
                <c:pt idx="16566">
                  <c:v>0</c:v>
                </c:pt>
                <c:pt idx="16567">
                  <c:v>0</c:v>
                </c:pt>
                <c:pt idx="16568">
                  <c:v>0</c:v>
                </c:pt>
                <c:pt idx="16569">
                  <c:v>0</c:v>
                </c:pt>
                <c:pt idx="16570">
                  <c:v>0</c:v>
                </c:pt>
                <c:pt idx="16571">
                  <c:v>0</c:v>
                </c:pt>
                <c:pt idx="16572">
                  <c:v>0.10271498842485016</c:v>
                </c:pt>
                <c:pt idx="16573">
                  <c:v>0</c:v>
                </c:pt>
                <c:pt idx="16574">
                  <c:v>0</c:v>
                </c:pt>
                <c:pt idx="16575">
                  <c:v>0</c:v>
                </c:pt>
                <c:pt idx="16576">
                  <c:v>0.11281063657224877</c:v>
                </c:pt>
                <c:pt idx="16577">
                  <c:v>0</c:v>
                </c:pt>
                <c:pt idx="16578">
                  <c:v>0</c:v>
                </c:pt>
                <c:pt idx="16579">
                  <c:v>0</c:v>
                </c:pt>
                <c:pt idx="16580">
                  <c:v>0</c:v>
                </c:pt>
                <c:pt idx="16581">
                  <c:v>0</c:v>
                </c:pt>
                <c:pt idx="16582">
                  <c:v>0</c:v>
                </c:pt>
                <c:pt idx="16583">
                  <c:v>0</c:v>
                </c:pt>
                <c:pt idx="16584">
                  <c:v>0</c:v>
                </c:pt>
                <c:pt idx="16585">
                  <c:v>0</c:v>
                </c:pt>
                <c:pt idx="16586">
                  <c:v>0</c:v>
                </c:pt>
                <c:pt idx="16587">
                  <c:v>0</c:v>
                </c:pt>
                <c:pt idx="16588">
                  <c:v>0</c:v>
                </c:pt>
                <c:pt idx="16589">
                  <c:v>0</c:v>
                </c:pt>
                <c:pt idx="16590">
                  <c:v>0</c:v>
                </c:pt>
                <c:pt idx="16591">
                  <c:v>0</c:v>
                </c:pt>
                <c:pt idx="16592">
                  <c:v>0.13279174768831581</c:v>
                </c:pt>
                <c:pt idx="16593">
                  <c:v>0.11128113426093478</c:v>
                </c:pt>
                <c:pt idx="16594">
                  <c:v>0.1039423495385563</c:v>
                </c:pt>
                <c:pt idx="16595">
                  <c:v>0</c:v>
                </c:pt>
                <c:pt idx="16596">
                  <c:v>0</c:v>
                </c:pt>
                <c:pt idx="16597">
                  <c:v>4.6053599537117407E-2</c:v>
                </c:pt>
                <c:pt idx="16598">
                  <c:v>0.10724641203705687</c:v>
                </c:pt>
                <c:pt idx="16599">
                  <c:v>4.1460277774604037E-2</c:v>
                </c:pt>
                <c:pt idx="16600">
                  <c:v>0.10196313657797873</c:v>
                </c:pt>
                <c:pt idx="16601">
                  <c:v>0</c:v>
                </c:pt>
                <c:pt idx="16602">
                  <c:v>0</c:v>
                </c:pt>
                <c:pt idx="16603">
                  <c:v>0</c:v>
                </c:pt>
                <c:pt idx="16604">
                  <c:v>0</c:v>
                </c:pt>
                <c:pt idx="16605">
                  <c:v>0</c:v>
                </c:pt>
                <c:pt idx="16606">
                  <c:v>0</c:v>
                </c:pt>
                <c:pt idx="16607">
                  <c:v>0</c:v>
                </c:pt>
                <c:pt idx="16608">
                  <c:v>0.93298909722216194</c:v>
                </c:pt>
                <c:pt idx="16609">
                  <c:v>0</c:v>
                </c:pt>
                <c:pt idx="16610">
                  <c:v>0</c:v>
                </c:pt>
                <c:pt idx="16611">
                  <c:v>0</c:v>
                </c:pt>
                <c:pt idx="16612">
                  <c:v>0</c:v>
                </c:pt>
                <c:pt idx="16613">
                  <c:v>0</c:v>
                </c:pt>
                <c:pt idx="16614">
                  <c:v>0</c:v>
                </c:pt>
                <c:pt idx="16615">
                  <c:v>0</c:v>
                </c:pt>
                <c:pt idx="16616">
                  <c:v>0</c:v>
                </c:pt>
                <c:pt idx="16617">
                  <c:v>0</c:v>
                </c:pt>
                <c:pt idx="16618">
                  <c:v>0</c:v>
                </c:pt>
                <c:pt idx="16619">
                  <c:v>0</c:v>
                </c:pt>
                <c:pt idx="16620">
                  <c:v>0</c:v>
                </c:pt>
                <c:pt idx="16621">
                  <c:v>0</c:v>
                </c:pt>
                <c:pt idx="16622">
                  <c:v>0</c:v>
                </c:pt>
                <c:pt idx="16623">
                  <c:v>0</c:v>
                </c:pt>
                <c:pt idx="16624">
                  <c:v>0</c:v>
                </c:pt>
                <c:pt idx="16625">
                  <c:v>9.027054398029577E-2</c:v>
                </c:pt>
                <c:pt idx="16626">
                  <c:v>0</c:v>
                </c:pt>
                <c:pt idx="16627">
                  <c:v>0.82699393518123543</c:v>
                </c:pt>
                <c:pt idx="16628">
                  <c:v>0</c:v>
                </c:pt>
                <c:pt idx="16629">
                  <c:v>0</c:v>
                </c:pt>
                <c:pt idx="16630">
                  <c:v>0</c:v>
                </c:pt>
                <c:pt idx="16631">
                  <c:v>0.12020988426229451</c:v>
                </c:pt>
                <c:pt idx="16632">
                  <c:v>0</c:v>
                </c:pt>
                <c:pt idx="16633">
                  <c:v>0</c:v>
                </c:pt>
                <c:pt idx="16634">
                  <c:v>0</c:v>
                </c:pt>
                <c:pt idx="16635">
                  <c:v>0.81235662037215661</c:v>
                </c:pt>
                <c:pt idx="16636">
                  <c:v>0</c:v>
                </c:pt>
                <c:pt idx="16637">
                  <c:v>0</c:v>
                </c:pt>
                <c:pt idx="16638">
                  <c:v>0</c:v>
                </c:pt>
                <c:pt idx="16639">
                  <c:v>0.1138836921309121</c:v>
                </c:pt>
                <c:pt idx="16640">
                  <c:v>9.9385127308778465E-2</c:v>
                </c:pt>
                <c:pt idx="16641">
                  <c:v>9.5702534723386634E-2</c:v>
                </c:pt>
                <c:pt idx="16642">
                  <c:v>0.11021317129780073</c:v>
                </c:pt>
                <c:pt idx="16643">
                  <c:v>0</c:v>
                </c:pt>
                <c:pt idx="16644">
                  <c:v>9.0331238425278571E-2</c:v>
                </c:pt>
                <c:pt idx="16645">
                  <c:v>0</c:v>
                </c:pt>
                <c:pt idx="16646">
                  <c:v>0</c:v>
                </c:pt>
                <c:pt idx="16647">
                  <c:v>0</c:v>
                </c:pt>
                <c:pt idx="16648">
                  <c:v>0</c:v>
                </c:pt>
                <c:pt idx="16649">
                  <c:v>0</c:v>
                </c:pt>
                <c:pt idx="16650">
                  <c:v>0</c:v>
                </c:pt>
                <c:pt idx="16651">
                  <c:v>0</c:v>
                </c:pt>
                <c:pt idx="16652">
                  <c:v>0</c:v>
                </c:pt>
                <c:pt idx="16653">
                  <c:v>0</c:v>
                </c:pt>
                <c:pt idx="16654">
                  <c:v>9.0551689820131287E-2</c:v>
                </c:pt>
                <c:pt idx="16655">
                  <c:v>0.10108105323888594</c:v>
                </c:pt>
                <c:pt idx="16656">
                  <c:v>0.10881023148249369</c:v>
                </c:pt>
                <c:pt idx="16657">
                  <c:v>0</c:v>
                </c:pt>
                <c:pt idx="16658">
                  <c:v>0.10082796296046581</c:v>
                </c:pt>
                <c:pt idx="16659">
                  <c:v>0</c:v>
                </c:pt>
                <c:pt idx="16660">
                  <c:v>0</c:v>
                </c:pt>
                <c:pt idx="16661">
                  <c:v>0</c:v>
                </c:pt>
                <c:pt idx="16662">
                  <c:v>0</c:v>
                </c:pt>
                <c:pt idx="16663">
                  <c:v>0</c:v>
                </c:pt>
                <c:pt idx="16664">
                  <c:v>0</c:v>
                </c:pt>
                <c:pt idx="16665">
                  <c:v>0</c:v>
                </c:pt>
                <c:pt idx="16666">
                  <c:v>0</c:v>
                </c:pt>
                <c:pt idx="16667">
                  <c:v>0</c:v>
                </c:pt>
                <c:pt idx="16668">
                  <c:v>0</c:v>
                </c:pt>
                <c:pt idx="16669">
                  <c:v>9.3179872681503184E-2</c:v>
                </c:pt>
                <c:pt idx="16670">
                  <c:v>0</c:v>
                </c:pt>
                <c:pt idx="16671">
                  <c:v>0</c:v>
                </c:pt>
                <c:pt idx="16672">
                  <c:v>0</c:v>
                </c:pt>
                <c:pt idx="16673">
                  <c:v>0</c:v>
                </c:pt>
                <c:pt idx="16674">
                  <c:v>0</c:v>
                </c:pt>
                <c:pt idx="16675">
                  <c:v>0</c:v>
                </c:pt>
                <c:pt idx="16676">
                  <c:v>0</c:v>
                </c:pt>
                <c:pt idx="16677">
                  <c:v>9.7271238424582407E-2</c:v>
                </c:pt>
                <c:pt idx="16678">
                  <c:v>0</c:v>
                </c:pt>
                <c:pt idx="16679">
                  <c:v>0</c:v>
                </c:pt>
                <c:pt idx="16680">
                  <c:v>0</c:v>
                </c:pt>
                <c:pt idx="16681">
                  <c:v>0</c:v>
                </c:pt>
                <c:pt idx="16682">
                  <c:v>0.11098481481167255</c:v>
                </c:pt>
                <c:pt idx="16683">
                  <c:v>0</c:v>
                </c:pt>
                <c:pt idx="16684">
                  <c:v>0</c:v>
                </c:pt>
                <c:pt idx="16685">
                  <c:v>0.14798108796094311</c:v>
                </c:pt>
                <c:pt idx="16686">
                  <c:v>0.10831425926153315</c:v>
                </c:pt>
                <c:pt idx="16687">
                  <c:v>0</c:v>
                </c:pt>
                <c:pt idx="16688">
                  <c:v>9.7620266205922235E-2</c:v>
                </c:pt>
                <c:pt idx="16689">
                  <c:v>0</c:v>
                </c:pt>
                <c:pt idx="16690">
                  <c:v>0</c:v>
                </c:pt>
                <c:pt idx="16691">
                  <c:v>0</c:v>
                </c:pt>
                <c:pt idx="16692">
                  <c:v>0</c:v>
                </c:pt>
                <c:pt idx="16693">
                  <c:v>0</c:v>
                </c:pt>
                <c:pt idx="16694">
                  <c:v>0</c:v>
                </c:pt>
                <c:pt idx="16695">
                  <c:v>0.10797690971958218</c:v>
                </c:pt>
                <c:pt idx="16696">
                  <c:v>0.11203646990907146</c:v>
                </c:pt>
                <c:pt idx="16697">
                  <c:v>0</c:v>
                </c:pt>
                <c:pt idx="16698">
                  <c:v>0</c:v>
                </c:pt>
                <c:pt idx="16699">
                  <c:v>0</c:v>
                </c:pt>
                <c:pt idx="16700">
                  <c:v>0</c:v>
                </c:pt>
                <c:pt idx="16701">
                  <c:v>0</c:v>
                </c:pt>
                <c:pt idx="16702">
                  <c:v>0</c:v>
                </c:pt>
                <c:pt idx="16703">
                  <c:v>9.6034837966726627E-2</c:v>
                </c:pt>
                <c:pt idx="16704">
                  <c:v>0.10889780092838919</c:v>
                </c:pt>
                <c:pt idx="16705">
                  <c:v>0</c:v>
                </c:pt>
                <c:pt idx="16706">
                  <c:v>9.0257233794545755E-2</c:v>
                </c:pt>
                <c:pt idx="16707">
                  <c:v>0</c:v>
                </c:pt>
                <c:pt idx="16708">
                  <c:v>0</c:v>
                </c:pt>
                <c:pt idx="16709">
                  <c:v>9.0876412039506249E-2</c:v>
                </c:pt>
                <c:pt idx="16710">
                  <c:v>0.12293934028275544</c:v>
                </c:pt>
                <c:pt idx="16711">
                  <c:v>0.13727362268400611</c:v>
                </c:pt>
                <c:pt idx="16712">
                  <c:v>0</c:v>
                </c:pt>
                <c:pt idx="16713">
                  <c:v>0.10473512731550727</c:v>
                </c:pt>
                <c:pt idx="16714">
                  <c:v>0.11758159722376149</c:v>
                </c:pt>
                <c:pt idx="16715">
                  <c:v>0</c:v>
                </c:pt>
                <c:pt idx="16716">
                  <c:v>9.7539201386098284E-2</c:v>
                </c:pt>
                <c:pt idx="16717">
                  <c:v>0.12210322916507721</c:v>
                </c:pt>
                <c:pt idx="16718">
                  <c:v>0</c:v>
                </c:pt>
                <c:pt idx="16719">
                  <c:v>0.10674953703710344</c:v>
                </c:pt>
                <c:pt idx="16720">
                  <c:v>0.17733152777509531</c:v>
                </c:pt>
                <c:pt idx="16721">
                  <c:v>0.11739060185209382</c:v>
                </c:pt>
                <c:pt idx="16722">
                  <c:v>0.11434989583358401</c:v>
                </c:pt>
                <c:pt idx="16723">
                  <c:v>0</c:v>
                </c:pt>
                <c:pt idx="16724">
                  <c:v>0</c:v>
                </c:pt>
                <c:pt idx="16725">
                  <c:v>0</c:v>
                </c:pt>
                <c:pt idx="16726">
                  <c:v>0</c:v>
                </c:pt>
                <c:pt idx="16727">
                  <c:v>0</c:v>
                </c:pt>
                <c:pt idx="16728">
                  <c:v>0.10860666666121688</c:v>
                </c:pt>
                <c:pt idx="16729">
                  <c:v>0</c:v>
                </c:pt>
                <c:pt idx="16730">
                  <c:v>0</c:v>
                </c:pt>
                <c:pt idx="16731">
                  <c:v>0</c:v>
                </c:pt>
                <c:pt idx="16732">
                  <c:v>0</c:v>
                </c:pt>
                <c:pt idx="16733">
                  <c:v>0</c:v>
                </c:pt>
                <c:pt idx="16734">
                  <c:v>0</c:v>
                </c:pt>
                <c:pt idx="16735">
                  <c:v>0</c:v>
                </c:pt>
                <c:pt idx="16736">
                  <c:v>0</c:v>
                </c:pt>
                <c:pt idx="16737">
                  <c:v>0</c:v>
                </c:pt>
                <c:pt idx="16738">
                  <c:v>0</c:v>
                </c:pt>
                <c:pt idx="16739">
                  <c:v>0.10995398148224922</c:v>
                </c:pt>
                <c:pt idx="16740">
                  <c:v>0</c:v>
                </c:pt>
                <c:pt idx="16741">
                  <c:v>0.18578081018495141</c:v>
                </c:pt>
                <c:pt idx="16742">
                  <c:v>0</c:v>
                </c:pt>
                <c:pt idx="16743">
                  <c:v>0</c:v>
                </c:pt>
                <c:pt idx="16744">
                  <c:v>0.12107032407220686</c:v>
                </c:pt>
                <c:pt idx="16745">
                  <c:v>0.11396707175299525</c:v>
                </c:pt>
                <c:pt idx="16746">
                  <c:v>0.11755709491262678</c:v>
                </c:pt>
                <c:pt idx="16747">
                  <c:v>0.18085366897867061</c:v>
                </c:pt>
                <c:pt idx="16748">
                  <c:v>0</c:v>
                </c:pt>
                <c:pt idx="16749">
                  <c:v>0.59907140046561835</c:v>
                </c:pt>
                <c:pt idx="16750">
                  <c:v>0.13014298611233244</c:v>
                </c:pt>
                <c:pt idx="16751">
                  <c:v>0.17986747685063165</c:v>
                </c:pt>
                <c:pt idx="16752">
                  <c:v>0.11804302083328366</c:v>
                </c:pt>
                <c:pt idx="16753">
                  <c:v>0</c:v>
                </c:pt>
                <c:pt idx="16754">
                  <c:v>0.38767046295834007</c:v>
                </c:pt>
                <c:pt idx="16755">
                  <c:v>0</c:v>
                </c:pt>
                <c:pt idx="16756">
                  <c:v>0</c:v>
                </c:pt>
                <c:pt idx="16757">
                  <c:v>0</c:v>
                </c:pt>
                <c:pt idx="16758">
                  <c:v>0</c:v>
                </c:pt>
                <c:pt idx="16759">
                  <c:v>0</c:v>
                </c:pt>
                <c:pt idx="16760">
                  <c:v>9.8353993053024169E-2</c:v>
                </c:pt>
                <c:pt idx="16761">
                  <c:v>0</c:v>
                </c:pt>
                <c:pt idx="16762">
                  <c:v>0</c:v>
                </c:pt>
                <c:pt idx="16763">
                  <c:v>0</c:v>
                </c:pt>
                <c:pt idx="16764">
                  <c:v>0.18326160879223607</c:v>
                </c:pt>
                <c:pt idx="16765">
                  <c:v>0</c:v>
                </c:pt>
                <c:pt idx="16766">
                  <c:v>0</c:v>
                </c:pt>
                <c:pt idx="16767">
                  <c:v>0.15880266203748761</c:v>
                </c:pt>
                <c:pt idx="16768">
                  <c:v>0</c:v>
                </c:pt>
                <c:pt idx="16769">
                  <c:v>0.16442950231430586</c:v>
                </c:pt>
                <c:pt idx="16770">
                  <c:v>0.16857457176229218</c:v>
                </c:pt>
                <c:pt idx="16771">
                  <c:v>0</c:v>
                </c:pt>
                <c:pt idx="16772">
                  <c:v>0</c:v>
                </c:pt>
                <c:pt idx="16773">
                  <c:v>0</c:v>
                </c:pt>
                <c:pt idx="16774">
                  <c:v>0</c:v>
                </c:pt>
                <c:pt idx="16775">
                  <c:v>0</c:v>
                </c:pt>
                <c:pt idx="16776">
                  <c:v>0</c:v>
                </c:pt>
                <c:pt idx="16777">
                  <c:v>0</c:v>
                </c:pt>
                <c:pt idx="16778">
                  <c:v>0</c:v>
                </c:pt>
                <c:pt idx="16779">
                  <c:v>0</c:v>
                </c:pt>
                <c:pt idx="16780">
                  <c:v>0</c:v>
                </c:pt>
                <c:pt idx="16781">
                  <c:v>0.16797981481795432</c:v>
                </c:pt>
                <c:pt idx="16782">
                  <c:v>0</c:v>
                </c:pt>
                <c:pt idx="16783">
                  <c:v>0</c:v>
                </c:pt>
                <c:pt idx="16784">
                  <c:v>0</c:v>
                </c:pt>
                <c:pt idx="16785">
                  <c:v>0</c:v>
                </c:pt>
                <c:pt idx="16786">
                  <c:v>0</c:v>
                </c:pt>
                <c:pt idx="16787">
                  <c:v>0</c:v>
                </c:pt>
                <c:pt idx="16788">
                  <c:v>0</c:v>
                </c:pt>
                <c:pt idx="16789">
                  <c:v>0</c:v>
                </c:pt>
                <c:pt idx="16790">
                  <c:v>0</c:v>
                </c:pt>
                <c:pt idx="16791">
                  <c:v>0</c:v>
                </c:pt>
                <c:pt idx="16792">
                  <c:v>0</c:v>
                </c:pt>
                <c:pt idx="16793">
                  <c:v>0</c:v>
                </c:pt>
                <c:pt idx="16794">
                  <c:v>0</c:v>
                </c:pt>
                <c:pt idx="16795">
                  <c:v>0</c:v>
                </c:pt>
                <c:pt idx="16796">
                  <c:v>0</c:v>
                </c:pt>
                <c:pt idx="16797">
                  <c:v>9.983381944039138E-2</c:v>
                </c:pt>
                <c:pt idx="16798">
                  <c:v>0.11445626157365041</c:v>
                </c:pt>
                <c:pt idx="16799">
                  <c:v>0.10602310184913222</c:v>
                </c:pt>
                <c:pt idx="16800">
                  <c:v>0</c:v>
                </c:pt>
                <c:pt idx="16801">
                  <c:v>0</c:v>
                </c:pt>
                <c:pt idx="16802">
                  <c:v>0.11184026620321674</c:v>
                </c:pt>
                <c:pt idx="16803">
                  <c:v>0</c:v>
                </c:pt>
                <c:pt idx="16804">
                  <c:v>1.1771684143532184</c:v>
                </c:pt>
                <c:pt idx="16805">
                  <c:v>0.19096435185201699</c:v>
                </c:pt>
                <c:pt idx="16806">
                  <c:v>0</c:v>
                </c:pt>
                <c:pt idx="16807">
                  <c:v>0</c:v>
                </c:pt>
                <c:pt idx="16808">
                  <c:v>0.17675813657115214</c:v>
                </c:pt>
                <c:pt idx="16809">
                  <c:v>0.1030086921309703</c:v>
                </c:pt>
                <c:pt idx="16810">
                  <c:v>0</c:v>
                </c:pt>
                <c:pt idx="16811">
                  <c:v>0</c:v>
                </c:pt>
                <c:pt idx="16812">
                  <c:v>0.16045636573835509</c:v>
                </c:pt>
                <c:pt idx="16813">
                  <c:v>0.19353467592736706</c:v>
                </c:pt>
                <c:pt idx="16814">
                  <c:v>0</c:v>
                </c:pt>
                <c:pt idx="16815">
                  <c:v>0</c:v>
                </c:pt>
                <c:pt idx="16816">
                  <c:v>0</c:v>
                </c:pt>
                <c:pt idx="16817">
                  <c:v>0</c:v>
                </c:pt>
                <c:pt idx="16818">
                  <c:v>0.12489978009398328</c:v>
                </c:pt>
                <c:pt idx="16819">
                  <c:v>0</c:v>
                </c:pt>
                <c:pt idx="16820">
                  <c:v>0</c:v>
                </c:pt>
                <c:pt idx="16821">
                  <c:v>0</c:v>
                </c:pt>
                <c:pt idx="16822">
                  <c:v>0</c:v>
                </c:pt>
                <c:pt idx="16823">
                  <c:v>0</c:v>
                </c:pt>
                <c:pt idx="16824">
                  <c:v>0</c:v>
                </c:pt>
                <c:pt idx="16825">
                  <c:v>0</c:v>
                </c:pt>
                <c:pt idx="16826">
                  <c:v>0</c:v>
                </c:pt>
                <c:pt idx="16827">
                  <c:v>0</c:v>
                </c:pt>
                <c:pt idx="16828">
                  <c:v>0</c:v>
                </c:pt>
                <c:pt idx="16829">
                  <c:v>0.1224536111112684</c:v>
                </c:pt>
                <c:pt idx="16830">
                  <c:v>0</c:v>
                </c:pt>
                <c:pt idx="16831">
                  <c:v>0.11518597221584059</c:v>
                </c:pt>
                <c:pt idx="16832">
                  <c:v>0.16973312500340398</c:v>
                </c:pt>
                <c:pt idx="16833">
                  <c:v>0</c:v>
                </c:pt>
                <c:pt idx="16834">
                  <c:v>0</c:v>
                </c:pt>
                <c:pt idx="16835">
                  <c:v>0</c:v>
                </c:pt>
                <c:pt idx="16836">
                  <c:v>0.10041681712755235</c:v>
                </c:pt>
                <c:pt idx="16837">
                  <c:v>0</c:v>
                </c:pt>
                <c:pt idx="16838">
                  <c:v>9.1797037035576068E-2</c:v>
                </c:pt>
                <c:pt idx="16839">
                  <c:v>0</c:v>
                </c:pt>
                <c:pt idx="16840">
                  <c:v>0</c:v>
                </c:pt>
                <c:pt idx="16841">
                  <c:v>0.11292482638964429</c:v>
                </c:pt>
                <c:pt idx="16842">
                  <c:v>0</c:v>
                </c:pt>
                <c:pt idx="16843">
                  <c:v>0</c:v>
                </c:pt>
                <c:pt idx="16844">
                  <c:v>0</c:v>
                </c:pt>
                <c:pt idx="16845">
                  <c:v>0</c:v>
                </c:pt>
                <c:pt idx="16846">
                  <c:v>0</c:v>
                </c:pt>
                <c:pt idx="16847">
                  <c:v>0</c:v>
                </c:pt>
                <c:pt idx="16848">
                  <c:v>0</c:v>
                </c:pt>
                <c:pt idx="16849">
                  <c:v>0</c:v>
                </c:pt>
                <c:pt idx="16850">
                  <c:v>0.11211868055397645</c:v>
                </c:pt>
                <c:pt idx="16851">
                  <c:v>0</c:v>
                </c:pt>
                <c:pt idx="16852">
                  <c:v>0</c:v>
                </c:pt>
                <c:pt idx="16853">
                  <c:v>9.4191400465206243E-2</c:v>
                </c:pt>
                <c:pt idx="16854">
                  <c:v>0</c:v>
                </c:pt>
                <c:pt idx="16855">
                  <c:v>0</c:v>
                </c:pt>
                <c:pt idx="16856">
                  <c:v>0</c:v>
                </c:pt>
                <c:pt idx="16857">
                  <c:v>0</c:v>
                </c:pt>
                <c:pt idx="16858">
                  <c:v>0</c:v>
                </c:pt>
                <c:pt idx="16859">
                  <c:v>2.1540059143517283</c:v>
                </c:pt>
                <c:pt idx="16860">
                  <c:v>0</c:v>
                </c:pt>
                <c:pt idx="16861">
                  <c:v>0</c:v>
                </c:pt>
                <c:pt idx="16862">
                  <c:v>0</c:v>
                </c:pt>
                <c:pt idx="16863">
                  <c:v>0</c:v>
                </c:pt>
                <c:pt idx="16864">
                  <c:v>0</c:v>
                </c:pt>
                <c:pt idx="16865">
                  <c:v>0</c:v>
                </c:pt>
                <c:pt idx="16866">
                  <c:v>0.10578543981682742</c:v>
                </c:pt>
                <c:pt idx="16867">
                  <c:v>0.1106208796336432</c:v>
                </c:pt>
                <c:pt idx="16868">
                  <c:v>0</c:v>
                </c:pt>
                <c:pt idx="16869">
                  <c:v>0</c:v>
                </c:pt>
                <c:pt idx="16870">
                  <c:v>0</c:v>
                </c:pt>
                <c:pt idx="16871">
                  <c:v>0.10045107638870832</c:v>
                </c:pt>
                <c:pt idx="16872">
                  <c:v>0.10344678240653593</c:v>
                </c:pt>
                <c:pt idx="16873">
                  <c:v>0.11688880786823574</c:v>
                </c:pt>
                <c:pt idx="16874">
                  <c:v>0</c:v>
                </c:pt>
                <c:pt idx="16875">
                  <c:v>0.1068384606478503</c:v>
                </c:pt>
                <c:pt idx="16876">
                  <c:v>9.8528958333190531E-2</c:v>
                </c:pt>
                <c:pt idx="16877">
                  <c:v>9.9633831021492369E-2</c:v>
                </c:pt>
                <c:pt idx="16878">
                  <c:v>0.10694274305569706</c:v>
                </c:pt>
                <c:pt idx="16879">
                  <c:v>0.11423763888888061</c:v>
                </c:pt>
                <c:pt idx="16880">
                  <c:v>0.11404350694647292</c:v>
                </c:pt>
                <c:pt idx="16881">
                  <c:v>0.10010484953818377</c:v>
                </c:pt>
                <c:pt idx="16882">
                  <c:v>0</c:v>
                </c:pt>
                <c:pt idx="16883">
                  <c:v>9.32718634212506E-2</c:v>
                </c:pt>
                <c:pt idx="16884">
                  <c:v>0</c:v>
                </c:pt>
                <c:pt idx="16885">
                  <c:v>0</c:v>
                </c:pt>
                <c:pt idx="16886">
                  <c:v>0</c:v>
                </c:pt>
                <c:pt idx="16887">
                  <c:v>0</c:v>
                </c:pt>
                <c:pt idx="16888">
                  <c:v>0</c:v>
                </c:pt>
                <c:pt idx="16889">
                  <c:v>0</c:v>
                </c:pt>
                <c:pt idx="16890">
                  <c:v>0</c:v>
                </c:pt>
                <c:pt idx="16891">
                  <c:v>0</c:v>
                </c:pt>
                <c:pt idx="16892">
                  <c:v>0.90427347221702803</c:v>
                </c:pt>
                <c:pt idx="16893">
                  <c:v>0</c:v>
                </c:pt>
                <c:pt idx="16894">
                  <c:v>0</c:v>
                </c:pt>
                <c:pt idx="16895">
                  <c:v>0</c:v>
                </c:pt>
                <c:pt idx="16896">
                  <c:v>0</c:v>
                </c:pt>
                <c:pt idx="16897">
                  <c:v>0</c:v>
                </c:pt>
                <c:pt idx="16898">
                  <c:v>0</c:v>
                </c:pt>
                <c:pt idx="16899">
                  <c:v>0</c:v>
                </c:pt>
                <c:pt idx="16900">
                  <c:v>0</c:v>
                </c:pt>
                <c:pt idx="16901">
                  <c:v>0</c:v>
                </c:pt>
                <c:pt idx="16902">
                  <c:v>0</c:v>
                </c:pt>
                <c:pt idx="16903">
                  <c:v>0</c:v>
                </c:pt>
                <c:pt idx="16904">
                  <c:v>0</c:v>
                </c:pt>
                <c:pt idx="16905">
                  <c:v>0</c:v>
                </c:pt>
                <c:pt idx="16906">
                  <c:v>0</c:v>
                </c:pt>
                <c:pt idx="16907">
                  <c:v>0.11204028935026145</c:v>
                </c:pt>
                <c:pt idx="16908">
                  <c:v>0</c:v>
                </c:pt>
                <c:pt idx="16909">
                  <c:v>0.11634503472305369</c:v>
                </c:pt>
                <c:pt idx="16910">
                  <c:v>8.4068611111433711E-2</c:v>
                </c:pt>
                <c:pt idx="16911">
                  <c:v>0.10041285879560746</c:v>
                </c:pt>
                <c:pt idx="16912">
                  <c:v>0.10821902777388459</c:v>
                </c:pt>
                <c:pt idx="16913">
                  <c:v>0.11155533565033693</c:v>
                </c:pt>
                <c:pt idx="16914">
                  <c:v>0.11794085648580221</c:v>
                </c:pt>
                <c:pt idx="16915">
                  <c:v>0</c:v>
                </c:pt>
                <c:pt idx="16916">
                  <c:v>0</c:v>
                </c:pt>
                <c:pt idx="16917">
                  <c:v>0</c:v>
                </c:pt>
                <c:pt idx="16918">
                  <c:v>0</c:v>
                </c:pt>
                <c:pt idx="16919">
                  <c:v>0.10102596064825775</c:v>
                </c:pt>
                <c:pt idx="16920">
                  <c:v>0</c:v>
                </c:pt>
                <c:pt idx="16921">
                  <c:v>0</c:v>
                </c:pt>
                <c:pt idx="16922">
                  <c:v>0</c:v>
                </c:pt>
                <c:pt idx="16923">
                  <c:v>0</c:v>
                </c:pt>
                <c:pt idx="16924">
                  <c:v>0</c:v>
                </c:pt>
                <c:pt idx="16925">
                  <c:v>0</c:v>
                </c:pt>
                <c:pt idx="16926">
                  <c:v>0.39693450231425231</c:v>
                </c:pt>
                <c:pt idx="16927">
                  <c:v>0</c:v>
                </c:pt>
                <c:pt idx="16928">
                  <c:v>0</c:v>
                </c:pt>
                <c:pt idx="16929">
                  <c:v>9.8113229163573124E-2</c:v>
                </c:pt>
                <c:pt idx="16930">
                  <c:v>0.12098495370446471</c:v>
                </c:pt>
                <c:pt idx="16931">
                  <c:v>9.5162337958754506E-2</c:v>
                </c:pt>
                <c:pt idx="16932">
                  <c:v>9.4298159718164243E-2</c:v>
                </c:pt>
                <c:pt idx="16933">
                  <c:v>0</c:v>
                </c:pt>
                <c:pt idx="16934">
                  <c:v>0.10055309027666226</c:v>
                </c:pt>
                <c:pt idx="16935">
                  <c:v>0.16668026620027376</c:v>
                </c:pt>
                <c:pt idx="16936">
                  <c:v>0</c:v>
                </c:pt>
                <c:pt idx="16937">
                  <c:v>0</c:v>
                </c:pt>
                <c:pt idx="16938">
                  <c:v>0</c:v>
                </c:pt>
                <c:pt idx="16939">
                  <c:v>0</c:v>
                </c:pt>
                <c:pt idx="16940">
                  <c:v>0</c:v>
                </c:pt>
                <c:pt idx="16941">
                  <c:v>0.10456531250383705</c:v>
                </c:pt>
                <c:pt idx="16942">
                  <c:v>0</c:v>
                </c:pt>
                <c:pt idx="16943">
                  <c:v>0</c:v>
                </c:pt>
                <c:pt idx="16944">
                  <c:v>9.8744409719074611E-2</c:v>
                </c:pt>
                <c:pt idx="16945">
                  <c:v>0</c:v>
                </c:pt>
                <c:pt idx="16946">
                  <c:v>0</c:v>
                </c:pt>
                <c:pt idx="16947">
                  <c:v>0</c:v>
                </c:pt>
                <c:pt idx="16948">
                  <c:v>0</c:v>
                </c:pt>
                <c:pt idx="16949">
                  <c:v>0</c:v>
                </c:pt>
                <c:pt idx="16950">
                  <c:v>0</c:v>
                </c:pt>
                <c:pt idx="16951">
                  <c:v>0</c:v>
                </c:pt>
                <c:pt idx="16952">
                  <c:v>0</c:v>
                </c:pt>
                <c:pt idx="16953">
                  <c:v>0</c:v>
                </c:pt>
                <c:pt idx="16954">
                  <c:v>0</c:v>
                </c:pt>
                <c:pt idx="16955">
                  <c:v>0</c:v>
                </c:pt>
                <c:pt idx="16956">
                  <c:v>0</c:v>
                </c:pt>
                <c:pt idx="16957">
                  <c:v>0</c:v>
                </c:pt>
                <c:pt idx="16958">
                  <c:v>0</c:v>
                </c:pt>
                <c:pt idx="16959">
                  <c:v>0</c:v>
                </c:pt>
                <c:pt idx="16960">
                  <c:v>0</c:v>
                </c:pt>
                <c:pt idx="16961">
                  <c:v>0</c:v>
                </c:pt>
                <c:pt idx="16962">
                  <c:v>0</c:v>
                </c:pt>
                <c:pt idx="16963">
                  <c:v>0</c:v>
                </c:pt>
                <c:pt idx="16964">
                  <c:v>0</c:v>
                </c:pt>
                <c:pt idx="16965">
                  <c:v>0</c:v>
                </c:pt>
                <c:pt idx="16966">
                  <c:v>0.17043121527240146</c:v>
                </c:pt>
                <c:pt idx="16967">
                  <c:v>0</c:v>
                </c:pt>
                <c:pt idx="16968">
                  <c:v>0</c:v>
                </c:pt>
                <c:pt idx="16969">
                  <c:v>0</c:v>
                </c:pt>
                <c:pt idx="16970">
                  <c:v>2.9962978124967776</c:v>
                </c:pt>
                <c:pt idx="16971">
                  <c:v>1.6228349768498447</c:v>
                </c:pt>
                <c:pt idx="16972">
                  <c:v>0</c:v>
                </c:pt>
                <c:pt idx="16973">
                  <c:v>0</c:v>
                </c:pt>
                <c:pt idx="16974">
                  <c:v>0</c:v>
                </c:pt>
                <c:pt idx="16975">
                  <c:v>0</c:v>
                </c:pt>
                <c:pt idx="16976">
                  <c:v>0</c:v>
                </c:pt>
                <c:pt idx="16977">
                  <c:v>0</c:v>
                </c:pt>
                <c:pt idx="16978">
                  <c:v>0</c:v>
                </c:pt>
                <c:pt idx="16979">
                  <c:v>0</c:v>
                </c:pt>
                <c:pt idx="16980">
                  <c:v>0</c:v>
                </c:pt>
                <c:pt idx="16981">
                  <c:v>0</c:v>
                </c:pt>
                <c:pt idx="16982">
                  <c:v>0</c:v>
                </c:pt>
                <c:pt idx="16983">
                  <c:v>0</c:v>
                </c:pt>
                <c:pt idx="16984">
                  <c:v>0</c:v>
                </c:pt>
                <c:pt idx="16985">
                  <c:v>0</c:v>
                </c:pt>
                <c:pt idx="16986">
                  <c:v>0</c:v>
                </c:pt>
                <c:pt idx="16987">
                  <c:v>0</c:v>
                </c:pt>
                <c:pt idx="16988">
                  <c:v>0</c:v>
                </c:pt>
                <c:pt idx="16989">
                  <c:v>0</c:v>
                </c:pt>
                <c:pt idx="16990">
                  <c:v>0.17437021990917856</c:v>
                </c:pt>
                <c:pt idx="16991">
                  <c:v>0</c:v>
                </c:pt>
                <c:pt idx="16992">
                  <c:v>0</c:v>
                </c:pt>
                <c:pt idx="16993">
                  <c:v>0</c:v>
                </c:pt>
                <c:pt idx="16994">
                  <c:v>0</c:v>
                </c:pt>
                <c:pt idx="16995">
                  <c:v>0</c:v>
                </c:pt>
                <c:pt idx="16996">
                  <c:v>0</c:v>
                </c:pt>
                <c:pt idx="16997">
                  <c:v>9.5359560182259884E-2</c:v>
                </c:pt>
                <c:pt idx="16998">
                  <c:v>9.2389004632423166E-2</c:v>
                </c:pt>
                <c:pt idx="16999">
                  <c:v>0</c:v>
                </c:pt>
                <c:pt idx="17000">
                  <c:v>0</c:v>
                </c:pt>
                <c:pt idx="17001">
                  <c:v>0</c:v>
                </c:pt>
                <c:pt idx="17002">
                  <c:v>1.0396650231414242</c:v>
                </c:pt>
                <c:pt idx="17003">
                  <c:v>0</c:v>
                </c:pt>
                <c:pt idx="17004">
                  <c:v>8.6989155097398907E-2</c:v>
                </c:pt>
                <c:pt idx="17005">
                  <c:v>0</c:v>
                </c:pt>
                <c:pt idx="17006">
                  <c:v>0</c:v>
                </c:pt>
                <c:pt idx="17007">
                  <c:v>0</c:v>
                </c:pt>
                <c:pt idx="17008">
                  <c:v>0</c:v>
                </c:pt>
                <c:pt idx="17009">
                  <c:v>0</c:v>
                </c:pt>
                <c:pt idx="17010">
                  <c:v>0</c:v>
                </c:pt>
                <c:pt idx="17011">
                  <c:v>0</c:v>
                </c:pt>
                <c:pt idx="17012">
                  <c:v>0</c:v>
                </c:pt>
                <c:pt idx="17013">
                  <c:v>0.1008716666692635</c:v>
                </c:pt>
                <c:pt idx="17014">
                  <c:v>0</c:v>
                </c:pt>
                <c:pt idx="17015">
                  <c:v>0.10722474537033122</c:v>
                </c:pt>
                <c:pt idx="17016">
                  <c:v>0</c:v>
                </c:pt>
                <c:pt idx="17017">
                  <c:v>0.10661105324106757</c:v>
                </c:pt>
                <c:pt idx="17018">
                  <c:v>0</c:v>
                </c:pt>
                <c:pt idx="17019">
                  <c:v>0</c:v>
                </c:pt>
                <c:pt idx="17020">
                  <c:v>0</c:v>
                </c:pt>
                <c:pt idx="17021">
                  <c:v>0</c:v>
                </c:pt>
                <c:pt idx="17022">
                  <c:v>0</c:v>
                </c:pt>
                <c:pt idx="17023">
                  <c:v>0</c:v>
                </c:pt>
                <c:pt idx="17024">
                  <c:v>0</c:v>
                </c:pt>
                <c:pt idx="17025">
                  <c:v>0</c:v>
                </c:pt>
                <c:pt idx="17026">
                  <c:v>0</c:v>
                </c:pt>
                <c:pt idx="17027">
                  <c:v>0</c:v>
                </c:pt>
                <c:pt idx="17028">
                  <c:v>0</c:v>
                </c:pt>
                <c:pt idx="17029">
                  <c:v>0</c:v>
                </c:pt>
                <c:pt idx="17030">
                  <c:v>0</c:v>
                </c:pt>
                <c:pt idx="17031">
                  <c:v>0</c:v>
                </c:pt>
                <c:pt idx="17032">
                  <c:v>0</c:v>
                </c:pt>
                <c:pt idx="17033">
                  <c:v>0</c:v>
                </c:pt>
                <c:pt idx="17034">
                  <c:v>1.8067858333306503</c:v>
                </c:pt>
                <c:pt idx="17035">
                  <c:v>0.17421033564460231</c:v>
                </c:pt>
                <c:pt idx="17036">
                  <c:v>0</c:v>
                </c:pt>
                <c:pt idx="17037">
                  <c:v>0</c:v>
                </c:pt>
                <c:pt idx="17038">
                  <c:v>0.14448306713165948</c:v>
                </c:pt>
                <c:pt idx="17039">
                  <c:v>0</c:v>
                </c:pt>
                <c:pt idx="17040">
                  <c:v>0</c:v>
                </c:pt>
                <c:pt idx="17041">
                  <c:v>0</c:v>
                </c:pt>
                <c:pt idx="17042">
                  <c:v>0</c:v>
                </c:pt>
                <c:pt idx="17043">
                  <c:v>0</c:v>
                </c:pt>
                <c:pt idx="17044">
                  <c:v>0</c:v>
                </c:pt>
                <c:pt idx="17045">
                  <c:v>0</c:v>
                </c:pt>
                <c:pt idx="17046">
                  <c:v>0</c:v>
                </c:pt>
                <c:pt idx="17047">
                  <c:v>0</c:v>
                </c:pt>
                <c:pt idx="17048">
                  <c:v>0</c:v>
                </c:pt>
                <c:pt idx="17049">
                  <c:v>0</c:v>
                </c:pt>
                <c:pt idx="17050">
                  <c:v>0</c:v>
                </c:pt>
                <c:pt idx="17051">
                  <c:v>0.10151028935069917</c:v>
                </c:pt>
                <c:pt idx="17052">
                  <c:v>0</c:v>
                </c:pt>
                <c:pt idx="17053">
                  <c:v>0</c:v>
                </c:pt>
                <c:pt idx="17054">
                  <c:v>0</c:v>
                </c:pt>
                <c:pt idx="17055">
                  <c:v>0.1015264814850525</c:v>
                </c:pt>
                <c:pt idx="17056">
                  <c:v>0.12952104166470235</c:v>
                </c:pt>
                <c:pt idx="17057">
                  <c:v>0</c:v>
                </c:pt>
                <c:pt idx="17058">
                  <c:v>0</c:v>
                </c:pt>
                <c:pt idx="17059">
                  <c:v>0</c:v>
                </c:pt>
                <c:pt idx="17060">
                  <c:v>0</c:v>
                </c:pt>
                <c:pt idx="17061">
                  <c:v>0</c:v>
                </c:pt>
                <c:pt idx="17062">
                  <c:v>0.11546534722583601</c:v>
                </c:pt>
                <c:pt idx="17063">
                  <c:v>0</c:v>
                </c:pt>
                <c:pt idx="17064">
                  <c:v>0</c:v>
                </c:pt>
                <c:pt idx="17065">
                  <c:v>0.13399696759006474</c:v>
                </c:pt>
                <c:pt idx="17066">
                  <c:v>0.12618556712550344</c:v>
                </c:pt>
                <c:pt idx="17067">
                  <c:v>0.95648048611474223</c:v>
                </c:pt>
                <c:pt idx="17068">
                  <c:v>0</c:v>
                </c:pt>
                <c:pt idx="17069">
                  <c:v>0.12643550926441094</c:v>
                </c:pt>
                <c:pt idx="17070">
                  <c:v>0.10670939814735902</c:v>
                </c:pt>
                <c:pt idx="17071">
                  <c:v>0.1108732291686465</c:v>
                </c:pt>
                <c:pt idx="17072">
                  <c:v>0.2257500810228521</c:v>
                </c:pt>
                <c:pt idx="17073">
                  <c:v>0</c:v>
                </c:pt>
                <c:pt idx="17074">
                  <c:v>0.11004043981665745</c:v>
                </c:pt>
                <c:pt idx="17075">
                  <c:v>0</c:v>
                </c:pt>
                <c:pt idx="17076">
                  <c:v>0</c:v>
                </c:pt>
                <c:pt idx="17077">
                  <c:v>0.10783130786876427</c:v>
                </c:pt>
                <c:pt idx="17078">
                  <c:v>0.11591263888840331</c:v>
                </c:pt>
                <c:pt idx="17079">
                  <c:v>0.11786412037326954</c:v>
                </c:pt>
                <c:pt idx="17080">
                  <c:v>1.0433166435177554</c:v>
                </c:pt>
                <c:pt idx="17081">
                  <c:v>9.7483344907232095E-2</c:v>
                </c:pt>
                <c:pt idx="17082">
                  <c:v>9.8441921298217494E-2</c:v>
                </c:pt>
                <c:pt idx="17083">
                  <c:v>0</c:v>
                </c:pt>
                <c:pt idx="17084">
                  <c:v>0</c:v>
                </c:pt>
                <c:pt idx="17085">
                  <c:v>0</c:v>
                </c:pt>
                <c:pt idx="17086">
                  <c:v>0</c:v>
                </c:pt>
                <c:pt idx="17087">
                  <c:v>0.12455693286756286</c:v>
                </c:pt>
                <c:pt idx="17088">
                  <c:v>0</c:v>
                </c:pt>
                <c:pt idx="17089">
                  <c:v>0.12019592592696426</c:v>
                </c:pt>
                <c:pt idx="17090">
                  <c:v>0</c:v>
                </c:pt>
                <c:pt idx="17091">
                  <c:v>0</c:v>
                </c:pt>
                <c:pt idx="17092">
                  <c:v>0</c:v>
                </c:pt>
                <c:pt idx="17093">
                  <c:v>0.10818503471818985</c:v>
                </c:pt>
                <c:pt idx="17094">
                  <c:v>0</c:v>
                </c:pt>
                <c:pt idx="17095">
                  <c:v>0</c:v>
                </c:pt>
                <c:pt idx="17096">
                  <c:v>0.12285254629387055</c:v>
                </c:pt>
                <c:pt idx="17097">
                  <c:v>0</c:v>
                </c:pt>
                <c:pt idx="17098">
                  <c:v>0</c:v>
                </c:pt>
                <c:pt idx="17099">
                  <c:v>0.10896093750488944</c:v>
                </c:pt>
                <c:pt idx="17100">
                  <c:v>0</c:v>
                </c:pt>
                <c:pt idx="17101">
                  <c:v>0.12059209490689682</c:v>
                </c:pt>
                <c:pt idx="17102">
                  <c:v>0</c:v>
                </c:pt>
                <c:pt idx="17103">
                  <c:v>0</c:v>
                </c:pt>
                <c:pt idx="17104">
                  <c:v>0</c:v>
                </c:pt>
                <c:pt idx="17105">
                  <c:v>0</c:v>
                </c:pt>
                <c:pt idx="17106">
                  <c:v>2.30821295138594</c:v>
                </c:pt>
                <c:pt idx="17107">
                  <c:v>0</c:v>
                </c:pt>
                <c:pt idx="17108">
                  <c:v>0</c:v>
                </c:pt>
                <c:pt idx="17109">
                  <c:v>0</c:v>
                </c:pt>
                <c:pt idx="17110">
                  <c:v>0</c:v>
                </c:pt>
                <c:pt idx="17111">
                  <c:v>0</c:v>
                </c:pt>
                <c:pt idx="17112">
                  <c:v>0</c:v>
                </c:pt>
                <c:pt idx="17113">
                  <c:v>0</c:v>
                </c:pt>
                <c:pt idx="17114">
                  <c:v>0</c:v>
                </c:pt>
                <c:pt idx="17115">
                  <c:v>0</c:v>
                </c:pt>
                <c:pt idx="17116">
                  <c:v>0</c:v>
                </c:pt>
                <c:pt idx="17117">
                  <c:v>0</c:v>
                </c:pt>
                <c:pt idx="17118">
                  <c:v>0</c:v>
                </c:pt>
                <c:pt idx="17119">
                  <c:v>0</c:v>
                </c:pt>
                <c:pt idx="17120">
                  <c:v>0</c:v>
                </c:pt>
                <c:pt idx="17121">
                  <c:v>0</c:v>
                </c:pt>
                <c:pt idx="17122">
                  <c:v>0</c:v>
                </c:pt>
                <c:pt idx="17123">
                  <c:v>0</c:v>
                </c:pt>
                <c:pt idx="17124">
                  <c:v>0</c:v>
                </c:pt>
                <c:pt idx="17125">
                  <c:v>0</c:v>
                </c:pt>
                <c:pt idx="17126">
                  <c:v>0.48734875000081956</c:v>
                </c:pt>
                <c:pt idx="17127">
                  <c:v>0</c:v>
                </c:pt>
                <c:pt idx="17128">
                  <c:v>0.76869890046509681</c:v>
                </c:pt>
                <c:pt idx="17129">
                  <c:v>0.1013525347225368</c:v>
                </c:pt>
                <c:pt idx="17130">
                  <c:v>0</c:v>
                </c:pt>
                <c:pt idx="17131">
                  <c:v>0</c:v>
                </c:pt>
                <c:pt idx="17132">
                  <c:v>0.10185531249589985</c:v>
                </c:pt>
                <c:pt idx="17133">
                  <c:v>0.12721400463487953</c:v>
                </c:pt>
                <c:pt idx="17134">
                  <c:v>0</c:v>
                </c:pt>
                <c:pt idx="17135">
                  <c:v>15.249208310182439</c:v>
                </c:pt>
                <c:pt idx="17136">
                  <c:v>0.12345572916819947</c:v>
                </c:pt>
                <c:pt idx="17137">
                  <c:v>0</c:v>
                </c:pt>
                <c:pt idx="17138">
                  <c:v>0.11920186343195383</c:v>
                </c:pt>
                <c:pt idx="17139">
                  <c:v>0.11488101851864485</c:v>
                </c:pt>
                <c:pt idx="17140">
                  <c:v>0</c:v>
                </c:pt>
                <c:pt idx="17141">
                  <c:v>0</c:v>
                </c:pt>
                <c:pt idx="17142">
                  <c:v>0</c:v>
                </c:pt>
                <c:pt idx="17143">
                  <c:v>0</c:v>
                </c:pt>
                <c:pt idx="17144">
                  <c:v>0</c:v>
                </c:pt>
                <c:pt idx="17145">
                  <c:v>0</c:v>
                </c:pt>
                <c:pt idx="17146">
                  <c:v>0</c:v>
                </c:pt>
                <c:pt idx="17147">
                  <c:v>0</c:v>
                </c:pt>
                <c:pt idx="17148">
                  <c:v>0</c:v>
                </c:pt>
                <c:pt idx="17149">
                  <c:v>0</c:v>
                </c:pt>
                <c:pt idx="17150">
                  <c:v>0</c:v>
                </c:pt>
                <c:pt idx="17151">
                  <c:v>0</c:v>
                </c:pt>
                <c:pt idx="17152">
                  <c:v>0</c:v>
                </c:pt>
                <c:pt idx="17153">
                  <c:v>0</c:v>
                </c:pt>
                <c:pt idx="17154">
                  <c:v>0</c:v>
                </c:pt>
                <c:pt idx="17155">
                  <c:v>0</c:v>
                </c:pt>
                <c:pt idx="17156">
                  <c:v>0</c:v>
                </c:pt>
                <c:pt idx="17157">
                  <c:v>0</c:v>
                </c:pt>
                <c:pt idx="17158">
                  <c:v>0</c:v>
                </c:pt>
                <c:pt idx="17159">
                  <c:v>0</c:v>
                </c:pt>
                <c:pt idx="17160">
                  <c:v>0</c:v>
                </c:pt>
                <c:pt idx="17161">
                  <c:v>0</c:v>
                </c:pt>
                <c:pt idx="17162">
                  <c:v>0</c:v>
                </c:pt>
                <c:pt idx="17163">
                  <c:v>0</c:v>
                </c:pt>
                <c:pt idx="17164">
                  <c:v>0</c:v>
                </c:pt>
                <c:pt idx="17165">
                  <c:v>0</c:v>
                </c:pt>
                <c:pt idx="17166">
                  <c:v>0</c:v>
                </c:pt>
                <c:pt idx="17167">
                  <c:v>0</c:v>
                </c:pt>
                <c:pt idx="17168">
                  <c:v>0.15373810184973991</c:v>
                </c:pt>
                <c:pt idx="17169">
                  <c:v>0</c:v>
                </c:pt>
                <c:pt idx="17170">
                  <c:v>0</c:v>
                </c:pt>
                <c:pt idx="17171">
                  <c:v>0</c:v>
                </c:pt>
                <c:pt idx="17172">
                  <c:v>0</c:v>
                </c:pt>
                <c:pt idx="17173">
                  <c:v>0</c:v>
                </c:pt>
                <c:pt idx="17174">
                  <c:v>0.17912561342382105</c:v>
                </c:pt>
                <c:pt idx="17175">
                  <c:v>0</c:v>
                </c:pt>
                <c:pt idx="17176">
                  <c:v>0</c:v>
                </c:pt>
                <c:pt idx="17177">
                  <c:v>0</c:v>
                </c:pt>
                <c:pt idx="17178">
                  <c:v>0</c:v>
                </c:pt>
                <c:pt idx="17179">
                  <c:v>0</c:v>
                </c:pt>
                <c:pt idx="17180">
                  <c:v>0</c:v>
                </c:pt>
                <c:pt idx="17181">
                  <c:v>0</c:v>
                </c:pt>
                <c:pt idx="17182">
                  <c:v>0</c:v>
                </c:pt>
                <c:pt idx="17183">
                  <c:v>0</c:v>
                </c:pt>
                <c:pt idx="17184">
                  <c:v>0</c:v>
                </c:pt>
                <c:pt idx="17185">
                  <c:v>0</c:v>
                </c:pt>
                <c:pt idx="17186">
                  <c:v>0</c:v>
                </c:pt>
                <c:pt idx="17187">
                  <c:v>0</c:v>
                </c:pt>
                <c:pt idx="17188">
                  <c:v>0</c:v>
                </c:pt>
                <c:pt idx="17189">
                  <c:v>0</c:v>
                </c:pt>
                <c:pt idx="17190">
                  <c:v>0</c:v>
                </c:pt>
                <c:pt idx="17191">
                  <c:v>0</c:v>
                </c:pt>
                <c:pt idx="17192">
                  <c:v>0</c:v>
                </c:pt>
                <c:pt idx="17193">
                  <c:v>0</c:v>
                </c:pt>
                <c:pt idx="17194">
                  <c:v>0</c:v>
                </c:pt>
                <c:pt idx="17195">
                  <c:v>0</c:v>
                </c:pt>
                <c:pt idx="17196">
                  <c:v>0</c:v>
                </c:pt>
                <c:pt idx="17197">
                  <c:v>0</c:v>
                </c:pt>
                <c:pt idx="17198">
                  <c:v>0</c:v>
                </c:pt>
                <c:pt idx="17199">
                  <c:v>0</c:v>
                </c:pt>
                <c:pt idx="17200">
                  <c:v>0</c:v>
                </c:pt>
                <c:pt idx="17201">
                  <c:v>0</c:v>
                </c:pt>
                <c:pt idx="17202">
                  <c:v>0</c:v>
                </c:pt>
                <c:pt idx="17203">
                  <c:v>0</c:v>
                </c:pt>
                <c:pt idx="17204">
                  <c:v>0</c:v>
                </c:pt>
                <c:pt idx="17205">
                  <c:v>0</c:v>
                </c:pt>
                <c:pt idx="17206">
                  <c:v>0</c:v>
                </c:pt>
                <c:pt idx="17207">
                  <c:v>0</c:v>
                </c:pt>
                <c:pt idx="17208">
                  <c:v>0</c:v>
                </c:pt>
                <c:pt idx="17209">
                  <c:v>0</c:v>
                </c:pt>
                <c:pt idx="17210">
                  <c:v>0</c:v>
                </c:pt>
                <c:pt idx="17211">
                  <c:v>0</c:v>
                </c:pt>
                <c:pt idx="17212">
                  <c:v>0</c:v>
                </c:pt>
                <c:pt idx="17213">
                  <c:v>0</c:v>
                </c:pt>
                <c:pt idx="17214">
                  <c:v>0</c:v>
                </c:pt>
                <c:pt idx="17215">
                  <c:v>0</c:v>
                </c:pt>
                <c:pt idx="17216">
                  <c:v>0</c:v>
                </c:pt>
                <c:pt idx="17217">
                  <c:v>0</c:v>
                </c:pt>
                <c:pt idx="17218">
                  <c:v>0</c:v>
                </c:pt>
                <c:pt idx="17219">
                  <c:v>0</c:v>
                </c:pt>
                <c:pt idx="17220">
                  <c:v>0</c:v>
                </c:pt>
                <c:pt idx="17221">
                  <c:v>0</c:v>
                </c:pt>
                <c:pt idx="17222">
                  <c:v>0</c:v>
                </c:pt>
                <c:pt idx="17223">
                  <c:v>0</c:v>
                </c:pt>
                <c:pt idx="17224">
                  <c:v>0</c:v>
                </c:pt>
                <c:pt idx="17225">
                  <c:v>0</c:v>
                </c:pt>
                <c:pt idx="17226">
                  <c:v>0</c:v>
                </c:pt>
                <c:pt idx="17227">
                  <c:v>0</c:v>
                </c:pt>
                <c:pt idx="17228">
                  <c:v>0</c:v>
                </c:pt>
                <c:pt idx="17229">
                  <c:v>0</c:v>
                </c:pt>
                <c:pt idx="17230">
                  <c:v>0</c:v>
                </c:pt>
                <c:pt idx="17231">
                  <c:v>0</c:v>
                </c:pt>
                <c:pt idx="17232">
                  <c:v>0</c:v>
                </c:pt>
                <c:pt idx="17233">
                  <c:v>0</c:v>
                </c:pt>
                <c:pt idx="17234">
                  <c:v>0</c:v>
                </c:pt>
                <c:pt idx="17235">
                  <c:v>0</c:v>
                </c:pt>
                <c:pt idx="17236">
                  <c:v>0</c:v>
                </c:pt>
                <c:pt idx="17237">
                  <c:v>0</c:v>
                </c:pt>
                <c:pt idx="17238">
                  <c:v>0</c:v>
                </c:pt>
                <c:pt idx="17239">
                  <c:v>0</c:v>
                </c:pt>
                <c:pt idx="17240">
                  <c:v>0</c:v>
                </c:pt>
                <c:pt idx="17241">
                  <c:v>0.17915538194938563</c:v>
                </c:pt>
                <c:pt idx="17242">
                  <c:v>0</c:v>
                </c:pt>
                <c:pt idx="17243">
                  <c:v>0</c:v>
                </c:pt>
                <c:pt idx="17244">
                  <c:v>0</c:v>
                </c:pt>
                <c:pt idx="17245">
                  <c:v>0</c:v>
                </c:pt>
                <c:pt idx="17246">
                  <c:v>0</c:v>
                </c:pt>
                <c:pt idx="17247">
                  <c:v>0</c:v>
                </c:pt>
                <c:pt idx="17248">
                  <c:v>0</c:v>
                </c:pt>
                <c:pt idx="17249">
                  <c:v>0</c:v>
                </c:pt>
                <c:pt idx="17250">
                  <c:v>0</c:v>
                </c:pt>
                <c:pt idx="17251">
                  <c:v>0</c:v>
                </c:pt>
                <c:pt idx="17252">
                  <c:v>0</c:v>
                </c:pt>
                <c:pt idx="17253">
                  <c:v>0</c:v>
                </c:pt>
                <c:pt idx="17254">
                  <c:v>0</c:v>
                </c:pt>
                <c:pt idx="17255">
                  <c:v>0</c:v>
                </c:pt>
                <c:pt idx="17256">
                  <c:v>0</c:v>
                </c:pt>
                <c:pt idx="17257">
                  <c:v>0</c:v>
                </c:pt>
                <c:pt idx="17258">
                  <c:v>0</c:v>
                </c:pt>
                <c:pt idx="17259">
                  <c:v>0</c:v>
                </c:pt>
                <c:pt idx="17260">
                  <c:v>0</c:v>
                </c:pt>
                <c:pt idx="17261">
                  <c:v>0</c:v>
                </c:pt>
                <c:pt idx="17262">
                  <c:v>0</c:v>
                </c:pt>
                <c:pt idx="17263">
                  <c:v>0</c:v>
                </c:pt>
                <c:pt idx="17264">
                  <c:v>0</c:v>
                </c:pt>
                <c:pt idx="17265">
                  <c:v>0</c:v>
                </c:pt>
                <c:pt idx="17266">
                  <c:v>0</c:v>
                </c:pt>
                <c:pt idx="17267">
                  <c:v>0</c:v>
                </c:pt>
                <c:pt idx="17268">
                  <c:v>0</c:v>
                </c:pt>
                <c:pt idx="17269">
                  <c:v>0</c:v>
                </c:pt>
                <c:pt idx="17270">
                  <c:v>0</c:v>
                </c:pt>
                <c:pt idx="17271">
                  <c:v>0</c:v>
                </c:pt>
                <c:pt idx="17272">
                  <c:v>0</c:v>
                </c:pt>
                <c:pt idx="17273">
                  <c:v>0</c:v>
                </c:pt>
                <c:pt idx="17274">
                  <c:v>0</c:v>
                </c:pt>
                <c:pt idx="17275">
                  <c:v>0</c:v>
                </c:pt>
                <c:pt idx="17276">
                  <c:v>0</c:v>
                </c:pt>
                <c:pt idx="17277">
                  <c:v>0</c:v>
                </c:pt>
                <c:pt idx="17278">
                  <c:v>0</c:v>
                </c:pt>
                <c:pt idx="17279">
                  <c:v>0</c:v>
                </c:pt>
                <c:pt idx="17280">
                  <c:v>0</c:v>
                </c:pt>
                <c:pt idx="17281">
                  <c:v>0</c:v>
                </c:pt>
                <c:pt idx="17282">
                  <c:v>0</c:v>
                </c:pt>
                <c:pt idx="17283">
                  <c:v>0</c:v>
                </c:pt>
                <c:pt idx="17284">
                  <c:v>0</c:v>
                </c:pt>
                <c:pt idx="17285">
                  <c:v>0</c:v>
                </c:pt>
                <c:pt idx="17286">
                  <c:v>0</c:v>
                </c:pt>
                <c:pt idx="17287">
                  <c:v>0</c:v>
                </c:pt>
                <c:pt idx="17288">
                  <c:v>0</c:v>
                </c:pt>
                <c:pt idx="17289">
                  <c:v>0</c:v>
                </c:pt>
                <c:pt idx="17290">
                  <c:v>0</c:v>
                </c:pt>
                <c:pt idx="17291">
                  <c:v>0</c:v>
                </c:pt>
                <c:pt idx="17292">
                  <c:v>0</c:v>
                </c:pt>
                <c:pt idx="17293">
                  <c:v>0</c:v>
                </c:pt>
                <c:pt idx="17294">
                  <c:v>0</c:v>
                </c:pt>
                <c:pt idx="17295">
                  <c:v>0</c:v>
                </c:pt>
                <c:pt idx="17296">
                  <c:v>0</c:v>
                </c:pt>
                <c:pt idx="17297">
                  <c:v>0</c:v>
                </c:pt>
                <c:pt idx="17298">
                  <c:v>0</c:v>
                </c:pt>
                <c:pt idx="17299">
                  <c:v>0</c:v>
                </c:pt>
                <c:pt idx="17300">
                  <c:v>0</c:v>
                </c:pt>
                <c:pt idx="17301">
                  <c:v>0</c:v>
                </c:pt>
                <c:pt idx="17302">
                  <c:v>0</c:v>
                </c:pt>
                <c:pt idx="17303">
                  <c:v>0</c:v>
                </c:pt>
                <c:pt idx="17304">
                  <c:v>0</c:v>
                </c:pt>
                <c:pt idx="17305">
                  <c:v>0</c:v>
                </c:pt>
                <c:pt idx="17306">
                  <c:v>0</c:v>
                </c:pt>
                <c:pt idx="17307">
                  <c:v>0</c:v>
                </c:pt>
                <c:pt idx="17308">
                  <c:v>0</c:v>
                </c:pt>
                <c:pt idx="17309">
                  <c:v>0</c:v>
                </c:pt>
                <c:pt idx="17310">
                  <c:v>0</c:v>
                </c:pt>
                <c:pt idx="17311">
                  <c:v>0</c:v>
                </c:pt>
                <c:pt idx="17312">
                  <c:v>0</c:v>
                </c:pt>
                <c:pt idx="17313">
                  <c:v>0</c:v>
                </c:pt>
                <c:pt idx="17314">
                  <c:v>0</c:v>
                </c:pt>
                <c:pt idx="17315">
                  <c:v>0</c:v>
                </c:pt>
                <c:pt idx="17316">
                  <c:v>0</c:v>
                </c:pt>
                <c:pt idx="17317">
                  <c:v>0</c:v>
                </c:pt>
                <c:pt idx="17318">
                  <c:v>0</c:v>
                </c:pt>
                <c:pt idx="17319">
                  <c:v>0</c:v>
                </c:pt>
                <c:pt idx="17320">
                  <c:v>0</c:v>
                </c:pt>
                <c:pt idx="17321">
                  <c:v>0</c:v>
                </c:pt>
                <c:pt idx="17322">
                  <c:v>0</c:v>
                </c:pt>
                <c:pt idx="17323">
                  <c:v>0</c:v>
                </c:pt>
                <c:pt idx="17324">
                  <c:v>0</c:v>
                </c:pt>
                <c:pt idx="17325">
                  <c:v>0</c:v>
                </c:pt>
                <c:pt idx="17326">
                  <c:v>0</c:v>
                </c:pt>
                <c:pt idx="17327">
                  <c:v>0</c:v>
                </c:pt>
                <c:pt idx="17328">
                  <c:v>0.10643137730949093</c:v>
                </c:pt>
                <c:pt idx="17329">
                  <c:v>0.1110476620378904</c:v>
                </c:pt>
                <c:pt idx="17330">
                  <c:v>0</c:v>
                </c:pt>
                <c:pt idx="17331">
                  <c:v>0.12281023147806991</c:v>
                </c:pt>
                <c:pt idx="17332">
                  <c:v>0</c:v>
                </c:pt>
                <c:pt idx="17333">
                  <c:v>0</c:v>
                </c:pt>
                <c:pt idx="17334">
                  <c:v>0</c:v>
                </c:pt>
                <c:pt idx="17335">
                  <c:v>0</c:v>
                </c:pt>
                <c:pt idx="17336">
                  <c:v>0</c:v>
                </c:pt>
                <c:pt idx="17337">
                  <c:v>0</c:v>
                </c:pt>
                <c:pt idx="17338">
                  <c:v>0</c:v>
                </c:pt>
                <c:pt idx="17339">
                  <c:v>0</c:v>
                </c:pt>
                <c:pt idx="17340">
                  <c:v>0.12554814814939164</c:v>
                </c:pt>
                <c:pt idx="17341">
                  <c:v>0</c:v>
                </c:pt>
                <c:pt idx="17342">
                  <c:v>0</c:v>
                </c:pt>
                <c:pt idx="17343">
                  <c:v>0</c:v>
                </c:pt>
                <c:pt idx="17344">
                  <c:v>0</c:v>
                </c:pt>
                <c:pt idx="17345">
                  <c:v>0</c:v>
                </c:pt>
                <c:pt idx="17346">
                  <c:v>9.9379548613796942E-2</c:v>
                </c:pt>
                <c:pt idx="17347">
                  <c:v>0.13261959490773734</c:v>
                </c:pt>
                <c:pt idx="17348">
                  <c:v>0.1646468171311426</c:v>
                </c:pt>
                <c:pt idx="17349">
                  <c:v>0</c:v>
                </c:pt>
                <c:pt idx="17350">
                  <c:v>0.16617954861430917</c:v>
                </c:pt>
                <c:pt idx="17351">
                  <c:v>0.11455337962979684</c:v>
                </c:pt>
                <c:pt idx="17352">
                  <c:v>0</c:v>
                </c:pt>
                <c:pt idx="17353">
                  <c:v>0</c:v>
                </c:pt>
                <c:pt idx="17354">
                  <c:v>0</c:v>
                </c:pt>
                <c:pt idx="17355">
                  <c:v>0</c:v>
                </c:pt>
                <c:pt idx="17356">
                  <c:v>0.16979084490594687</c:v>
                </c:pt>
                <c:pt idx="17357">
                  <c:v>0.16312621527322335</c:v>
                </c:pt>
                <c:pt idx="17358">
                  <c:v>0.22945348379289499</c:v>
                </c:pt>
                <c:pt idx="17359">
                  <c:v>0</c:v>
                </c:pt>
                <c:pt idx="17360">
                  <c:v>0</c:v>
                </c:pt>
                <c:pt idx="17361">
                  <c:v>0.11672024305880768</c:v>
                </c:pt>
                <c:pt idx="17362">
                  <c:v>0.10432252314785728</c:v>
                </c:pt>
                <c:pt idx="17363">
                  <c:v>1.400651793977886</c:v>
                </c:pt>
                <c:pt idx="17364">
                  <c:v>0.12067238426243421</c:v>
                </c:pt>
                <c:pt idx="17365">
                  <c:v>0</c:v>
                </c:pt>
                <c:pt idx="17366">
                  <c:v>0.14556543981598224</c:v>
                </c:pt>
                <c:pt idx="17367">
                  <c:v>0.13386877314769663</c:v>
                </c:pt>
                <c:pt idx="17368">
                  <c:v>0</c:v>
                </c:pt>
                <c:pt idx="17369">
                  <c:v>0</c:v>
                </c:pt>
                <c:pt idx="17370">
                  <c:v>0.14123157407448161</c:v>
                </c:pt>
                <c:pt idx="17371">
                  <c:v>0</c:v>
                </c:pt>
                <c:pt idx="17372">
                  <c:v>0</c:v>
                </c:pt>
                <c:pt idx="17373">
                  <c:v>0</c:v>
                </c:pt>
                <c:pt idx="17374">
                  <c:v>0</c:v>
                </c:pt>
                <c:pt idx="17375">
                  <c:v>0</c:v>
                </c:pt>
                <c:pt idx="17376">
                  <c:v>0</c:v>
                </c:pt>
                <c:pt idx="17377">
                  <c:v>0</c:v>
                </c:pt>
                <c:pt idx="17378">
                  <c:v>0</c:v>
                </c:pt>
                <c:pt idx="17379">
                  <c:v>0</c:v>
                </c:pt>
                <c:pt idx="17380">
                  <c:v>0</c:v>
                </c:pt>
                <c:pt idx="17381">
                  <c:v>0.20856048610585276</c:v>
                </c:pt>
                <c:pt idx="17382">
                  <c:v>0</c:v>
                </c:pt>
                <c:pt idx="17383">
                  <c:v>0</c:v>
                </c:pt>
                <c:pt idx="17384">
                  <c:v>0</c:v>
                </c:pt>
                <c:pt idx="17385">
                  <c:v>0.1110077199045918</c:v>
                </c:pt>
                <c:pt idx="17386">
                  <c:v>0.11744425926008262</c:v>
                </c:pt>
                <c:pt idx="17387">
                  <c:v>0</c:v>
                </c:pt>
                <c:pt idx="17388">
                  <c:v>0.16791488425951684</c:v>
                </c:pt>
                <c:pt idx="17389">
                  <c:v>0.16894703704019776</c:v>
                </c:pt>
                <c:pt idx="17390">
                  <c:v>0</c:v>
                </c:pt>
                <c:pt idx="17391">
                  <c:v>0.11376195601769723</c:v>
                </c:pt>
                <c:pt idx="17392">
                  <c:v>0.10831376157148043</c:v>
                </c:pt>
                <c:pt idx="17393">
                  <c:v>0</c:v>
                </c:pt>
                <c:pt idx="17394">
                  <c:v>0</c:v>
                </c:pt>
                <c:pt idx="17395">
                  <c:v>0</c:v>
                </c:pt>
                <c:pt idx="17396">
                  <c:v>0.17947348379675532</c:v>
                </c:pt>
                <c:pt idx="17397">
                  <c:v>1.2550752662064042</c:v>
                </c:pt>
                <c:pt idx="17398">
                  <c:v>0.10297942129545845</c:v>
                </c:pt>
                <c:pt idx="17399">
                  <c:v>0.1256103356499807</c:v>
                </c:pt>
                <c:pt idx="17400">
                  <c:v>0.10192123842716683</c:v>
                </c:pt>
                <c:pt idx="17401">
                  <c:v>0.11802975694445195</c:v>
                </c:pt>
                <c:pt idx="17402">
                  <c:v>0.11611670138518093</c:v>
                </c:pt>
                <c:pt idx="17403">
                  <c:v>0.10882112268154742</c:v>
                </c:pt>
                <c:pt idx="17404">
                  <c:v>0.11224050926102791</c:v>
                </c:pt>
                <c:pt idx="17405">
                  <c:v>0</c:v>
                </c:pt>
                <c:pt idx="17406">
                  <c:v>0</c:v>
                </c:pt>
                <c:pt idx="17407">
                  <c:v>0</c:v>
                </c:pt>
                <c:pt idx="17408">
                  <c:v>0</c:v>
                </c:pt>
                <c:pt idx="17409">
                  <c:v>0.17845745370868826</c:v>
                </c:pt>
                <c:pt idx="17410">
                  <c:v>0</c:v>
                </c:pt>
                <c:pt idx="17411">
                  <c:v>0</c:v>
                </c:pt>
                <c:pt idx="17412">
                  <c:v>15.412214039351966</c:v>
                </c:pt>
                <c:pt idx="17413">
                  <c:v>0</c:v>
                </c:pt>
                <c:pt idx="17414">
                  <c:v>0</c:v>
                </c:pt>
                <c:pt idx="17415">
                  <c:v>2.590604178243666</c:v>
                </c:pt>
                <c:pt idx="17416">
                  <c:v>0.16481850694253808</c:v>
                </c:pt>
                <c:pt idx="17417">
                  <c:v>0</c:v>
                </c:pt>
                <c:pt idx="17418">
                  <c:v>9.877321759267943E-2</c:v>
                </c:pt>
                <c:pt idx="17419">
                  <c:v>0.11933311342727393</c:v>
                </c:pt>
                <c:pt idx="17420">
                  <c:v>0.12243932869751006</c:v>
                </c:pt>
                <c:pt idx="17421">
                  <c:v>0.66579332175751915</c:v>
                </c:pt>
                <c:pt idx="17422">
                  <c:v>0</c:v>
                </c:pt>
                <c:pt idx="17423">
                  <c:v>0</c:v>
                </c:pt>
                <c:pt idx="17424">
                  <c:v>0</c:v>
                </c:pt>
                <c:pt idx="17425">
                  <c:v>0.11529142360814149</c:v>
                </c:pt>
                <c:pt idx="17426">
                  <c:v>0</c:v>
                </c:pt>
                <c:pt idx="17427">
                  <c:v>0</c:v>
                </c:pt>
                <c:pt idx="17428">
                  <c:v>0</c:v>
                </c:pt>
                <c:pt idx="17429">
                  <c:v>0.1043152662095963</c:v>
                </c:pt>
                <c:pt idx="17430">
                  <c:v>0</c:v>
                </c:pt>
                <c:pt idx="17431">
                  <c:v>0.12388130786712281</c:v>
                </c:pt>
                <c:pt idx="17432">
                  <c:v>0</c:v>
                </c:pt>
                <c:pt idx="17433">
                  <c:v>0</c:v>
                </c:pt>
                <c:pt idx="17434">
                  <c:v>0</c:v>
                </c:pt>
                <c:pt idx="17435">
                  <c:v>0</c:v>
                </c:pt>
                <c:pt idx="17436">
                  <c:v>0</c:v>
                </c:pt>
                <c:pt idx="17437">
                  <c:v>0</c:v>
                </c:pt>
                <c:pt idx="17438">
                  <c:v>0.12612364583037561</c:v>
                </c:pt>
                <c:pt idx="17439">
                  <c:v>0</c:v>
                </c:pt>
                <c:pt idx="17440">
                  <c:v>0</c:v>
                </c:pt>
                <c:pt idx="17441">
                  <c:v>0</c:v>
                </c:pt>
                <c:pt idx="17442">
                  <c:v>0.10693788194475928</c:v>
                </c:pt>
                <c:pt idx="17443">
                  <c:v>0</c:v>
                </c:pt>
                <c:pt idx="17444">
                  <c:v>0</c:v>
                </c:pt>
                <c:pt idx="17445">
                  <c:v>0.12561430555797415</c:v>
                </c:pt>
                <c:pt idx="17446">
                  <c:v>0</c:v>
                </c:pt>
                <c:pt idx="17447">
                  <c:v>0</c:v>
                </c:pt>
                <c:pt idx="17448">
                  <c:v>0</c:v>
                </c:pt>
                <c:pt idx="17449">
                  <c:v>0.11869996527821058</c:v>
                </c:pt>
                <c:pt idx="17450">
                  <c:v>0</c:v>
                </c:pt>
                <c:pt idx="17451">
                  <c:v>0</c:v>
                </c:pt>
                <c:pt idx="17452">
                  <c:v>0</c:v>
                </c:pt>
                <c:pt idx="17453">
                  <c:v>10.760546273144428</c:v>
                </c:pt>
                <c:pt idx="17454">
                  <c:v>0</c:v>
                </c:pt>
                <c:pt idx="17455">
                  <c:v>0</c:v>
                </c:pt>
                <c:pt idx="17456">
                  <c:v>0.11251358796289423</c:v>
                </c:pt>
                <c:pt idx="17457">
                  <c:v>0</c:v>
                </c:pt>
                <c:pt idx="17458">
                  <c:v>0</c:v>
                </c:pt>
                <c:pt idx="17459">
                  <c:v>0</c:v>
                </c:pt>
                <c:pt idx="17460">
                  <c:v>0.1216714236070402</c:v>
                </c:pt>
                <c:pt idx="17461">
                  <c:v>0</c:v>
                </c:pt>
                <c:pt idx="17462">
                  <c:v>0</c:v>
                </c:pt>
                <c:pt idx="17463">
                  <c:v>0</c:v>
                </c:pt>
                <c:pt idx="17464">
                  <c:v>0</c:v>
                </c:pt>
                <c:pt idx="17465">
                  <c:v>0.10153458332933951</c:v>
                </c:pt>
                <c:pt idx="17466">
                  <c:v>0</c:v>
                </c:pt>
                <c:pt idx="17467">
                  <c:v>0</c:v>
                </c:pt>
                <c:pt idx="17468">
                  <c:v>0</c:v>
                </c:pt>
                <c:pt idx="17469">
                  <c:v>0</c:v>
                </c:pt>
                <c:pt idx="17470">
                  <c:v>0</c:v>
                </c:pt>
                <c:pt idx="17471">
                  <c:v>9.7338078703614883E-2</c:v>
                </c:pt>
                <c:pt idx="17472">
                  <c:v>0</c:v>
                </c:pt>
                <c:pt idx="17473">
                  <c:v>9.6812777774175629E-2</c:v>
                </c:pt>
                <c:pt idx="17474">
                  <c:v>0</c:v>
                </c:pt>
                <c:pt idx="17475">
                  <c:v>0</c:v>
                </c:pt>
                <c:pt idx="17476">
                  <c:v>0</c:v>
                </c:pt>
                <c:pt idx="17477">
                  <c:v>0.11400221064832294</c:v>
                </c:pt>
                <c:pt idx="17478">
                  <c:v>0.11237243055802537</c:v>
                </c:pt>
                <c:pt idx="17479">
                  <c:v>0.11569311342464061</c:v>
                </c:pt>
                <c:pt idx="17480">
                  <c:v>9.3348865739244502E-2</c:v>
                </c:pt>
                <c:pt idx="17481">
                  <c:v>0.11894314814708196</c:v>
                </c:pt>
                <c:pt idx="17482">
                  <c:v>0.11847817130183103</c:v>
                </c:pt>
                <c:pt idx="17483">
                  <c:v>0.10792434027825948</c:v>
                </c:pt>
                <c:pt idx="17484">
                  <c:v>0.65761798610765254</c:v>
                </c:pt>
                <c:pt idx="17485">
                  <c:v>0</c:v>
                </c:pt>
                <c:pt idx="17486">
                  <c:v>0</c:v>
                </c:pt>
                <c:pt idx="17487">
                  <c:v>0.12001281249831663</c:v>
                </c:pt>
                <c:pt idx="17488">
                  <c:v>0.11550476851698477</c:v>
                </c:pt>
                <c:pt idx="17489">
                  <c:v>0</c:v>
                </c:pt>
                <c:pt idx="17490">
                  <c:v>0.1230028703721473</c:v>
                </c:pt>
                <c:pt idx="17491">
                  <c:v>0.11901230324292555</c:v>
                </c:pt>
                <c:pt idx="17492">
                  <c:v>0</c:v>
                </c:pt>
                <c:pt idx="17493">
                  <c:v>0.10320436342590256</c:v>
                </c:pt>
                <c:pt idx="17494">
                  <c:v>0</c:v>
                </c:pt>
                <c:pt idx="17495">
                  <c:v>0.11317331018653931</c:v>
                </c:pt>
                <c:pt idx="17496">
                  <c:v>9.5742476856685244E-2</c:v>
                </c:pt>
                <c:pt idx="17497">
                  <c:v>0.10659225694689667</c:v>
                </c:pt>
                <c:pt idx="17498">
                  <c:v>0.10645873842440778</c:v>
                </c:pt>
                <c:pt idx="17499">
                  <c:v>0.65901921296608634</c:v>
                </c:pt>
                <c:pt idx="17500">
                  <c:v>9.6414756946614943E-2</c:v>
                </c:pt>
                <c:pt idx="17501">
                  <c:v>9.5735682873055339E-2</c:v>
                </c:pt>
                <c:pt idx="17502">
                  <c:v>0</c:v>
                </c:pt>
                <c:pt idx="17503">
                  <c:v>0.11817701388645219</c:v>
                </c:pt>
                <c:pt idx="17504">
                  <c:v>0</c:v>
                </c:pt>
                <c:pt idx="17505">
                  <c:v>0.1037501273167436</c:v>
                </c:pt>
                <c:pt idx="17506">
                  <c:v>0</c:v>
                </c:pt>
                <c:pt idx="17507">
                  <c:v>0</c:v>
                </c:pt>
                <c:pt idx="17508">
                  <c:v>0.11230975694343215</c:v>
                </c:pt>
                <c:pt idx="17509">
                  <c:v>0.11446678241190966</c:v>
                </c:pt>
                <c:pt idx="17510">
                  <c:v>0</c:v>
                </c:pt>
                <c:pt idx="17511">
                  <c:v>0</c:v>
                </c:pt>
                <c:pt idx="17512">
                  <c:v>0</c:v>
                </c:pt>
                <c:pt idx="17513">
                  <c:v>0.10833636573806871</c:v>
                </c:pt>
                <c:pt idx="17514">
                  <c:v>0</c:v>
                </c:pt>
                <c:pt idx="17515">
                  <c:v>0</c:v>
                </c:pt>
                <c:pt idx="17516">
                  <c:v>0.10612471064814599</c:v>
                </c:pt>
                <c:pt idx="17517">
                  <c:v>0.1018686574025196</c:v>
                </c:pt>
                <c:pt idx="17518">
                  <c:v>0</c:v>
                </c:pt>
                <c:pt idx="17519">
                  <c:v>0.11305776620429242</c:v>
                </c:pt>
                <c:pt idx="17520">
                  <c:v>0.10906162037281319</c:v>
                </c:pt>
                <c:pt idx="17521">
                  <c:v>0.10392348379536998</c:v>
                </c:pt>
                <c:pt idx="17522">
                  <c:v>0.11888841434847564</c:v>
                </c:pt>
                <c:pt idx="17523">
                  <c:v>0.12210336805583211</c:v>
                </c:pt>
                <c:pt idx="17524">
                  <c:v>0.1302134027791908</c:v>
                </c:pt>
                <c:pt idx="17525">
                  <c:v>0</c:v>
                </c:pt>
                <c:pt idx="17526">
                  <c:v>0</c:v>
                </c:pt>
                <c:pt idx="17527">
                  <c:v>0</c:v>
                </c:pt>
                <c:pt idx="17528">
                  <c:v>0.49506841435504612</c:v>
                </c:pt>
                <c:pt idx="17529">
                  <c:v>0</c:v>
                </c:pt>
                <c:pt idx="17530">
                  <c:v>0</c:v>
                </c:pt>
                <c:pt idx="17531">
                  <c:v>0.10908503472455777</c:v>
                </c:pt>
                <c:pt idx="17532">
                  <c:v>0.11719809027999872</c:v>
                </c:pt>
                <c:pt idx="17533">
                  <c:v>0.1132380555573036</c:v>
                </c:pt>
                <c:pt idx="17534">
                  <c:v>0.1263239930558484</c:v>
                </c:pt>
                <c:pt idx="17535">
                  <c:v>0</c:v>
                </c:pt>
                <c:pt idx="17536">
                  <c:v>0</c:v>
                </c:pt>
                <c:pt idx="17537">
                  <c:v>0</c:v>
                </c:pt>
                <c:pt idx="17538">
                  <c:v>0</c:v>
                </c:pt>
                <c:pt idx="17539">
                  <c:v>0.11289292824221775</c:v>
                </c:pt>
                <c:pt idx="17540">
                  <c:v>0.10585296296630986</c:v>
                </c:pt>
                <c:pt idx="17541">
                  <c:v>0</c:v>
                </c:pt>
                <c:pt idx="17542">
                  <c:v>0.85291097222216194</c:v>
                </c:pt>
                <c:pt idx="17543">
                  <c:v>0</c:v>
                </c:pt>
                <c:pt idx="17544">
                  <c:v>0</c:v>
                </c:pt>
                <c:pt idx="17545">
                  <c:v>0</c:v>
                </c:pt>
                <c:pt idx="17546">
                  <c:v>0</c:v>
                </c:pt>
                <c:pt idx="17547">
                  <c:v>0</c:v>
                </c:pt>
                <c:pt idx="17548">
                  <c:v>0.12032241898850771</c:v>
                </c:pt>
                <c:pt idx="17549">
                  <c:v>0</c:v>
                </c:pt>
                <c:pt idx="17550">
                  <c:v>0.10790518519206671</c:v>
                </c:pt>
                <c:pt idx="17551">
                  <c:v>0</c:v>
                </c:pt>
                <c:pt idx="17552">
                  <c:v>0.21899798610684229</c:v>
                </c:pt>
                <c:pt idx="17553">
                  <c:v>0.88242657407681691</c:v>
                </c:pt>
                <c:pt idx="17554">
                  <c:v>0.72529667823982891</c:v>
                </c:pt>
                <c:pt idx="17555">
                  <c:v>0.17811137731769122</c:v>
                </c:pt>
                <c:pt idx="17556">
                  <c:v>0.11722451388777699</c:v>
                </c:pt>
                <c:pt idx="17557">
                  <c:v>0.13752740740892477</c:v>
                </c:pt>
                <c:pt idx="17558">
                  <c:v>0.1011260069499258</c:v>
                </c:pt>
                <c:pt idx="17559">
                  <c:v>0.11047487268660916</c:v>
                </c:pt>
                <c:pt idx="17560">
                  <c:v>0.11097642360982718</c:v>
                </c:pt>
                <c:pt idx="17561">
                  <c:v>0.16989104166714242</c:v>
                </c:pt>
                <c:pt idx="17562">
                  <c:v>9.787819444318302E-2</c:v>
                </c:pt>
                <c:pt idx="17563">
                  <c:v>0</c:v>
                </c:pt>
                <c:pt idx="17564">
                  <c:v>0.11908712962758727</c:v>
                </c:pt>
                <c:pt idx="17565">
                  <c:v>0.1016078472166555</c:v>
                </c:pt>
                <c:pt idx="17566">
                  <c:v>0</c:v>
                </c:pt>
                <c:pt idx="17567">
                  <c:v>0</c:v>
                </c:pt>
                <c:pt idx="17568">
                  <c:v>0</c:v>
                </c:pt>
                <c:pt idx="17569">
                  <c:v>0.11321126157417893</c:v>
                </c:pt>
                <c:pt idx="17570">
                  <c:v>0.12554922454000916</c:v>
                </c:pt>
                <c:pt idx="17571">
                  <c:v>0</c:v>
                </c:pt>
                <c:pt idx="17572">
                  <c:v>0</c:v>
                </c:pt>
                <c:pt idx="17573">
                  <c:v>0</c:v>
                </c:pt>
                <c:pt idx="17574">
                  <c:v>0</c:v>
                </c:pt>
                <c:pt idx="17575">
                  <c:v>0</c:v>
                </c:pt>
                <c:pt idx="17576">
                  <c:v>0</c:v>
                </c:pt>
                <c:pt idx="17577">
                  <c:v>0</c:v>
                </c:pt>
                <c:pt idx="17578">
                  <c:v>0</c:v>
                </c:pt>
                <c:pt idx="17579">
                  <c:v>0</c:v>
                </c:pt>
                <c:pt idx="17580">
                  <c:v>0</c:v>
                </c:pt>
                <c:pt idx="17581">
                  <c:v>0</c:v>
                </c:pt>
                <c:pt idx="17582">
                  <c:v>0.10004129629669478</c:v>
                </c:pt>
                <c:pt idx="17583">
                  <c:v>0.46618516204034677</c:v>
                </c:pt>
                <c:pt idx="17584">
                  <c:v>0.12076361111394363</c:v>
                </c:pt>
                <c:pt idx="17585">
                  <c:v>0</c:v>
                </c:pt>
                <c:pt idx="17586">
                  <c:v>0</c:v>
                </c:pt>
                <c:pt idx="17587">
                  <c:v>0.12414535880088806</c:v>
                </c:pt>
                <c:pt idx="17588">
                  <c:v>0.72528201388922753</c:v>
                </c:pt>
                <c:pt idx="17589">
                  <c:v>0.11920931712666061</c:v>
                </c:pt>
                <c:pt idx="17590">
                  <c:v>0.11401653935172362</c:v>
                </c:pt>
                <c:pt idx="17591">
                  <c:v>0</c:v>
                </c:pt>
                <c:pt idx="17592">
                  <c:v>0</c:v>
                </c:pt>
                <c:pt idx="17593">
                  <c:v>0</c:v>
                </c:pt>
                <c:pt idx="17594">
                  <c:v>0</c:v>
                </c:pt>
                <c:pt idx="17595">
                  <c:v>0</c:v>
                </c:pt>
                <c:pt idx="17596">
                  <c:v>0</c:v>
                </c:pt>
                <c:pt idx="17597">
                  <c:v>0</c:v>
                </c:pt>
                <c:pt idx="17598">
                  <c:v>0.12131124999723397</c:v>
                </c:pt>
                <c:pt idx="17599">
                  <c:v>0.11905731481238035</c:v>
                </c:pt>
                <c:pt idx="17600">
                  <c:v>0</c:v>
                </c:pt>
                <c:pt idx="17601">
                  <c:v>0.16877403935359325</c:v>
                </c:pt>
                <c:pt idx="17602">
                  <c:v>0.1303962037054589</c:v>
                </c:pt>
                <c:pt idx="17603">
                  <c:v>0.18780373842309928</c:v>
                </c:pt>
                <c:pt idx="17604">
                  <c:v>0.11895689814991783</c:v>
                </c:pt>
                <c:pt idx="17605">
                  <c:v>0.12305633102369029</c:v>
                </c:pt>
                <c:pt idx="17606">
                  <c:v>0.12694627315067919</c:v>
                </c:pt>
                <c:pt idx="17607">
                  <c:v>0</c:v>
                </c:pt>
                <c:pt idx="17608">
                  <c:v>0</c:v>
                </c:pt>
                <c:pt idx="17609">
                  <c:v>0</c:v>
                </c:pt>
                <c:pt idx="17610">
                  <c:v>0.95253534721996402</c:v>
                </c:pt>
                <c:pt idx="17611">
                  <c:v>0.10863847222208278</c:v>
                </c:pt>
                <c:pt idx="17612">
                  <c:v>2.5672332060130429</c:v>
                </c:pt>
                <c:pt idx="17613">
                  <c:v>0.12409806712821592</c:v>
                </c:pt>
                <c:pt idx="17614">
                  <c:v>0.13381887731520692</c:v>
                </c:pt>
                <c:pt idx="17615">
                  <c:v>0.10636902778060175</c:v>
                </c:pt>
                <c:pt idx="17616">
                  <c:v>1.7261397337933886</c:v>
                </c:pt>
                <c:pt idx="17617">
                  <c:v>0</c:v>
                </c:pt>
                <c:pt idx="17618">
                  <c:v>0</c:v>
                </c:pt>
                <c:pt idx="17619">
                  <c:v>0</c:v>
                </c:pt>
                <c:pt idx="17620">
                  <c:v>0.12613260416401317</c:v>
                </c:pt>
                <c:pt idx="17621">
                  <c:v>0</c:v>
                </c:pt>
                <c:pt idx="17622">
                  <c:v>0.10327699073968688</c:v>
                </c:pt>
                <c:pt idx="17623">
                  <c:v>0</c:v>
                </c:pt>
                <c:pt idx="17624">
                  <c:v>0</c:v>
                </c:pt>
                <c:pt idx="17625">
                  <c:v>0.10331296296499204</c:v>
                </c:pt>
                <c:pt idx="17626">
                  <c:v>0.11807707176194526</c:v>
                </c:pt>
                <c:pt idx="17627">
                  <c:v>0.12705055555125</c:v>
                </c:pt>
                <c:pt idx="17628">
                  <c:v>0</c:v>
                </c:pt>
                <c:pt idx="17629">
                  <c:v>0</c:v>
                </c:pt>
                <c:pt idx="17630">
                  <c:v>0</c:v>
                </c:pt>
                <c:pt idx="17631">
                  <c:v>0</c:v>
                </c:pt>
                <c:pt idx="17632">
                  <c:v>0</c:v>
                </c:pt>
                <c:pt idx="17633">
                  <c:v>0</c:v>
                </c:pt>
                <c:pt idx="17634">
                  <c:v>0.12510386574285803</c:v>
                </c:pt>
                <c:pt idx="17635">
                  <c:v>0</c:v>
                </c:pt>
                <c:pt idx="17636">
                  <c:v>0</c:v>
                </c:pt>
                <c:pt idx="17637">
                  <c:v>0</c:v>
                </c:pt>
                <c:pt idx="17638">
                  <c:v>0.1257495254612877</c:v>
                </c:pt>
                <c:pt idx="17639">
                  <c:v>0</c:v>
                </c:pt>
                <c:pt idx="17640">
                  <c:v>0</c:v>
                </c:pt>
                <c:pt idx="17641">
                  <c:v>0.10391554397938307</c:v>
                </c:pt>
                <c:pt idx="17642">
                  <c:v>0</c:v>
                </c:pt>
                <c:pt idx="17643">
                  <c:v>0</c:v>
                </c:pt>
                <c:pt idx="17644">
                  <c:v>0</c:v>
                </c:pt>
                <c:pt idx="17645">
                  <c:v>0</c:v>
                </c:pt>
                <c:pt idx="17646">
                  <c:v>0</c:v>
                </c:pt>
                <c:pt idx="17647">
                  <c:v>0.12507721064321231</c:v>
                </c:pt>
                <c:pt idx="17648">
                  <c:v>0</c:v>
                </c:pt>
                <c:pt idx="17649">
                  <c:v>0</c:v>
                </c:pt>
                <c:pt idx="17650">
                  <c:v>1.5405208796291845</c:v>
                </c:pt>
                <c:pt idx="17651">
                  <c:v>0</c:v>
                </c:pt>
                <c:pt idx="17652">
                  <c:v>0</c:v>
                </c:pt>
                <c:pt idx="17653">
                  <c:v>0</c:v>
                </c:pt>
                <c:pt idx="17654">
                  <c:v>0.11544410880014766</c:v>
                </c:pt>
                <c:pt idx="17655">
                  <c:v>0</c:v>
                </c:pt>
                <c:pt idx="17656">
                  <c:v>0.11159310185757931</c:v>
                </c:pt>
                <c:pt idx="17657">
                  <c:v>0</c:v>
                </c:pt>
                <c:pt idx="17658">
                  <c:v>0</c:v>
                </c:pt>
                <c:pt idx="17659">
                  <c:v>0.12730348380137002</c:v>
                </c:pt>
                <c:pt idx="17660">
                  <c:v>0</c:v>
                </c:pt>
                <c:pt idx="17661">
                  <c:v>0</c:v>
                </c:pt>
                <c:pt idx="17662">
                  <c:v>0.77851199074211763</c:v>
                </c:pt>
                <c:pt idx="17663">
                  <c:v>0.12860688657383434</c:v>
                </c:pt>
                <c:pt idx="17664">
                  <c:v>0.10830472222005483</c:v>
                </c:pt>
                <c:pt idx="17665">
                  <c:v>0</c:v>
                </c:pt>
                <c:pt idx="17666">
                  <c:v>0</c:v>
                </c:pt>
                <c:pt idx="17667">
                  <c:v>0.13531755786971189</c:v>
                </c:pt>
                <c:pt idx="17668">
                  <c:v>0.11328511573810829</c:v>
                </c:pt>
                <c:pt idx="17669">
                  <c:v>1.3333782407426042</c:v>
                </c:pt>
                <c:pt idx="17670">
                  <c:v>0.11196622684656177</c:v>
                </c:pt>
                <c:pt idx="17671">
                  <c:v>0.12076182870805496</c:v>
                </c:pt>
                <c:pt idx="17672">
                  <c:v>0</c:v>
                </c:pt>
                <c:pt idx="17673">
                  <c:v>0.10314675926201744</c:v>
                </c:pt>
                <c:pt idx="17674">
                  <c:v>0.113368206017185</c:v>
                </c:pt>
                <c:pt idx="17675">
                  <c:v>0</c:v>
                </c:pt>
                <c:pt idx="17676">
                  <c:v>0.11967769676266471</c:v>
                </c:pt>
                <c:pt idx="17677">
                  <c:v>0</c:v>
                </c:pt>
                <c:pt idx="17678">
                  <c:v>0.12348568287416128</c:v>
                </c:pt>
                <c:pt idx="17679">
                  <c:v>0.13203967593290145</c:v>
                </c:pt>
                <c:pt idx="17680">
                  <c:v>0.11474387731141178</c:v>
                </c:pt>
                <c:pt idx="17681">
                  <c:v>0.11191423611307982</c:v>
                </c:pt>
                <c:pt idx="17682">
                  <c:v>0</c:v>
                </c:pt>
                <c:pt idx="17683">
                  <c:v>0</c:v>
                </c:pt>
                <c:pt idx="17684">
                  <c:v>0</c:v>
                </c:pt>
                <c:pt idx="17685">
                  <c:v>0</c:v>
                </c:pt>
                <c:pt idx="17686">
                  <c:v>0.10796741897502216</c:v>
                </c:pt>
                <c:pt idx="17687">
                  <c:v>0</c:v>
                </c:pt>
                <c:pt idx="17688">
                  <c:v>0.12124542824312812</c:v>
                </c:pt>
                <c:pt idx="17689">
                  <c:v>0</c:v>
                </c:pt>
                <c:pt idx="17690">
                  <c:v>0.12431254629336763</c:v>
                </c:pt>
                <c:pt idx="17691">
                  <c:v>0</c:v>
                </c:pt>
                <c:pt idx="17692">
                  <c:v>0</c:v>
                </c:pt>
                <c:pt idx="17693">
                  <c:v>0</c:v>
                </c:pt>
                <c:pt idx="17694">
                  <c:v>0.10822202546114568</c:v>
                </c:pt>
                <c:pt idx="17695">
                  <c:v>0</c:v>
                </c:pt>
                <c:pt idx="17696">
                  <c:v>0.11629966435430106</c:v>
                </c:pt>
                <c:pt idx="17697">
                  <c:v>0.1016145833345945</c:v>
                </c:pt>
                <c:pt idx="17698">
                  <c:v>0</c:v>
                </c:pt>
                <c:pt idx="17699">
                  <c:v>0</c:v>
                </c:pt>
                <c:pt idx="17700">
                  <c:v>0</c:v>
                </c:pt>
                <c:pt idx="17701">
                  <c:v>0</c:v>
                </c:pt>
                <c:pt idx="17702">
                  <c:v>0</c:v>
                </c:pt>
                <c:pt idx="17703">
                  <c:v>0</c:v>
                </c:pt>
                <c:pt idx="17704">
                  <c:v>0</c:v>
                </c:pt>
                <c:pt idx="17705">
                  <c:v>0</c:v>
                </c:pt>
                <c:pt idx="17706">
                  <c:v>0</c:v>
                </c:pt>
                <c:pt idx="17707">
                  <c:v>0</c:v>
                </c:pt>
                <c:pt idx="17708">
                  <c:v>0</c:v>
                </c:pt>
                <c:pt idx="17709">
                  <c:v>0</c:v>
                </c:pt>
                <c:pt idx="17710">
                  <c:v>0</c:v>
                </c:pt>
                <c:pt idx="17711">
                  <c:v>0</c:v>
                </c:pt>
                <c:pt idx="17712">
                  <c:v>0</c:v>
                </c:pt>
                <c:pt idx="17713">
                  <c:v>0</c:v>
                </c:pt>
                <c:pt idx="17714">
                  <c:v>0</c:v>
                </c:pt>
                <c:pt idx="17715">
                  <c:v>0.91650597222178476</c:v>
                </c:pt>
                <c:pt idx="17716">
                  <c:v>0</c:v>
                </c:pt>
                <c:pt idx="17717">
                  <c:v>0</c:v>
                </c:pt>
                <c:pt idx="17718">
                  <c:v>0</c:v>
                </c:pt>
                <c:pt idx="17719">
                  <c:v>0</c:v>
                </c:pt>
                <c:pt idx="17720">
                  <c:v>0</c:v>
                </c:pt>
                <c:pt idx="17721">
                  <c:v>0</c:v>
                </c:pt>
                <c:pt idx="17722">
                  <c:v>0</c:v>
                </c:pt>
                <c:pt idx="17723">
                  <c:v>0</c:v>
                </c:pt>
                <c:pt idx="17724">
                  <c:v>0</c:v>
                </c:pt>
                <c:pt idx="17725">
                  <c:v>0</c:v>
                </c:pt>
                <c:pt idx="17726">
                  <c:v>0</c:v>
                </c:pt>
                <c:pt idx="17727">
                  <c:v>0</c:v>
                </c:pt>
                <c:pt idx="17728">
                  <c:v>0</c:v>
                </c:pt>
                <c:pt idx="17729">
                  <c:v>0</c:v>
                </c:pt>
                <c:pt idx="17730">
                  <c:v>0</c:v>
                </c:pt>
                <c:pt idx="17731">
                  <c:v>0</c:v>
                </c:pt>
                <c:pt idx="17732">
                  <c:v>0</c:v>
                </c:pt>
                <c:pt idx="17733">
                  <c:v>0</c:v>
                </c:pt>
                <c:pt idx="17734">
                  <c:v>0</c:v>
                </c:pt>
                <c:pt idx="17735">
                  <c:v>0.11198620370851131</c:v>
                </c:pt>
                <c:pt idx="17736">
                  <c:v>0</c:v>
                </c:pt>
                <c:pt idx="17737">
                  <c:v>0</c:v>
                </c:pt>
                <c:pt idx="17738">
                  <c:v>0</c:v>
                </c:pt>
                <c:pt idx="17739">
                  <c:v>0.10643092592363246</c:v>
                </c:pt>
                <c:pt idx="17740">
                  <c:v>0</c:v>
                </c:pt>
                <c:pt idx="17741">
                  <c:v>0</c:v>
                </c:pt>
                <c:pt idx="17742">
                  <c:v>0</c:v>
                </c:pt>
                <c:pt idx="17743">
                  <c:v>0</c:v>
                </c:pt>
                <c:pt idx="17744">
                  <c:v>0</c:v>
                </c:pt>
                <c:pt idx="17745">
                  <c:v>0</c:v>
                </c:pt>
                <c:pt idx="17746">
                  <c:v>0</c:v>
                </c:pt>
                <c:pt idx="17747">
                  <c:v>0</c:v>
                </c:pt>
                <c:pt idx="17748">
                  <c:v>0</c:v>
                </c:pt>
                <c:pt idx="17749">
                  <c:v>0.10970921296393499</c:v>
                </c:pt>
                <c:pt idx="17750">
                  <c:v>0</c:v>
                </c:pt>
                <c:pt idx="17751">
                  <c:v>0</c:v>
                </c:pt>
                <c:pt idx="17752">
                  <c:v>0.11999304398341337</c:v>
                </c:pt>
                <c:pt idx="17753">
                  <c:v>0</c:v>
                </c:pt>
                <c:pt idx="17754">
                  <c:v>0</c:v>
                </c:pt>
                <c:pt idx="17755">
                  <c:v>0</c:v>
                </c:pt>
                <c:pt idx="17756">
                  <c:v>0</c:v>
                </c:pt>
                <c:pt idx="17757">
                  <c:v>0.14084854166867444</c:v>
                </c:pt>
                <c:pt idx="17758">
                  <c:v>0.11999857638875255</c:v>
                </c:pt>
                <c:pt idx="17759">
                  <c:v>0</c:v>
                </c:pt>
                <c:pt idx="17760">
                  <c:v>0</c:v>
                </c:pt>
                <c:pt idx="17761">
                  <c:v>0</c:v>
                </c:pt>
                <c:pt idx="17762">
                  <c:v>2.0424567476875382</c:v>
                </c:pt>
                <c:pt idx="17763">
                  <c:v>0</c:v>
                </c:pt>
                <c:pt idx="17764">
                  <c:v>0.19038178240589332</c:v>
                </c:pt>
                <c:pt idx="17765">
                  <c:v>0</c:v>
                </c:pt>
                <c:pt idx="17766">
                  <c:v>0.12506717591895722</c:v>
                </c:pt>
                <c:pt idx="17767">
                  <c:v>0</c:v>
                </c:pt>
                <c:pt idx="17768">
                  <c:v>0</c:v>
                </c:pt>
                <c:pt idx="17769">
                  <c:v>0.1125310995412292</c:v>
                </c:pt>
                <c:pt idx="17770">
                  <c:v>0.12434793981810799</c:v>
                </c:pt>
                <c:pt idx="17771">
                  <c:v>0</c:v>
                </c:pt>
                <c:pt idx="17772">
                  <c:v>0</c:v>
                </c:pt>
                <c:pt idx="17773">
                  <c:v>0.70970875000057276</c:v>
                </c:pt>
                <c:pt idx="17774">
                  <c:v>0</c:v>
                </c:pt>
                <c:pt idx="17775">
                  <c:v>0</c:v>
                </c:pt>
                <c:pt idx="17776">
                  <c:v>0.12356876156991348</c:v>
                </c:pt>
                <c:pt idx="17777">
                  <c:v>0</c:v>
                </c:pt>
                <c:pt idx="17778">
                  <c:v>0</c:v>
                </c:pt>
                <c:pt idx="17779">
                  <c:v>0.12212793981598224</c:v>
                </c:pt>
                <c:pt idx="17780">
                  <c:v>0.12561687500419794</c:v>
                </c:pt>
                <c:pt idx="17781">
                  <c:v>0</c:v>
                </c:pt>
                <c:pt idx="17782">
                  <c:v>0.10187728009623243</c:v>
                </c:pt>
                <c:pt idx="17783">
                  <c:v>0.58121645833307412</c:v>
                </c:pt>
                <c:pt idx="17784">
                  <c:v>0</c:v>
                </c:pt>
                <c:pt idx="17785">
                  <c:v>0</c:v>
                </c:pt>
                <c:pt idx="17786">
                  <c:v>0.10784405092272209</c:v>
                </c:pt>
                <c:pt idx="17787">
                  <c:v>0.11017337963130558</c:v>
                </c:pt>
                <c:pt idx="17788">
                  <c:v>2.074177835653245</c:v>
                </c:pt>
                <c:pt idx="17789">
                  <c:v>0</c:v>
                </c:pt>
                <c:pt idx="17790">
                  <c:v>0.91017226851545274</c:v>
                </c:pt>
                <c:pt idx="17791">
                  <c:v>9.4087164354277775E-2</c:v>
                </c:pt>
                <c:pt idx="17792">
                  <c:v>0.1042051157419337</c:v>
                </c:pt>
                <c:pt idx="17793">
                  <c:v>0</c:v>
                </c:pt>
                <c:pt idx="17794">
                  <c:v>0</c:v>
                </c:pt>
                <c:pt idx="17795">
                  <c:v>0</c:v>
                </c:pt>
                <c:pt idx="17796">
                  <c:v>0</c:v>
                </c:pt>
                <c:pt idx="17797">
                  <c:v>0.71274241898208857</c:v>
                </c:pt>
                <c:pt idx="17798">
                  <c:v>0</c:v>
                </c:pt>
                <c:pt idx="17799">
                  <c:v>0.10868798611045349</c:v>
                </c:pt>
                <c:pt idx="17800">
                  <c:v>0</c:v>
                </c:pt>
                <c:pt idx="17801">
                  <c:v>0.11658140046347398</c:v>
                </c:pt>
                <c:pt idx="17802">
                  <c:v>0.12614844907511724</c:v>
                </c:pt>
                <c:pt idx="17803">
                  <c:v>0</c:v>
                </c:pt>
                <c:pt idx="17804">
                  <c:v>0.10892083332873881</c:v>
                </c:pt>
                <c:pt idx="17805">
                  <c:v>0.90856965277635027</c:v>
                </c:pt>
                <c:pt idx="17806">
                  <c:v>0.11221164351445623</c:v>
                </c:pt>
                <c:pt idx="17807">
                  <c:v>0.12086813657515449</c:v>
                </c:pt>
                <c:pt idx="17808">
                  <c:v>0</c:v>
                </c:pt>
                <c:pt idx="17809">
                  <c:v>0.10760454861156177</c:v>
                </c:pt>
                <c:pt idx="17810">
                  <c:v>0.12699387731117895</c:v>
                </c:pt>
                <c:pt idx="17811">
                  <c:v>0</c:v>
                </c:pt>
                <c:pt idx="17812">
                  <c:v>0.15702993055310799</c:v>
                </c:pt>
                <c:pt idx="17813">
                  <c:v>0.11624738426326076</c:v>
                </c:pt>
                <c:pt idx="17814">
                  <c:v>0</c:v>
                </c:pt>
                <c:pt idx="17815">
                  <c:v>0</c:v>
                </c:pt>
                <c:pt idx="17816">
                  <c:v>0</c:v>
                </c:pt>
                <c:pt idx="17817">
                  <c:v>0.12225809027586365</c:v>
                </c:pt>
                <c:pt idx="17818">
                  <c:v>0</c:v>
                </c:pt>
                <c:pt idx="17819">
                  <c:v>0</c:v>
                </c:pt>
                <c:pt idx="17820">
                  <c:v>0</c:v>
                </c:pt>
                <c:pt idx="17821">
                  <c:v>0</c:v>
                </c:pt>
                <c:pt idx="17822">
                  <c:v>0.12447834490740206</c:v>
                </c:pt>
                <c:pt idx="17823">
                  <c:v>0</c:v>
                </c:pt>
                <c:pt idx="17824">
                  <c:v>0</c:v>
                </c:pt>
                <c:pt idx="17825">
                  <c:v>0</c:v>
                </c:pt>
                <c:pt idx="17826">
                  <c:v>2.3096221064843121</c:v>
                </c:pt>
                <c:pt idx="17827">
                  <c:v>0</c:v>
                </c:pt>
                <c:pt idx="17828">
                  <c:v>0.1284162962983828</c:v>
                </c:pt>
                <c:pt idx="17829">
                  <c:v>0</c:v>
                </c:pt>
                <c:pt idx="17830">
                  <c:v>0</c:v>
                </c:pt>
                <c:pt idx="17831">
                  <c:v>0</c:v>
                </c:pt>
                <c:pt idx="17832">
                  <c:v>0.12678054397838423</c:v>
                </c:pt>
                <c:pt idx="17833">
                  <c:v>0.11647249999805354</c:v>
                </c:pt>
                <c:pt idx="17834">
                  <c:v>0.12855668981501367</c:v>
                </c:pt>
                <c:pt idx="17835">
                  <c:v>0.12256018518382916</c:v>
                </c:pt>
                <c:pt idx="17836">
                  <c:v>0.12953609953547129</c:v>
                </c:pt>
                <c:pt idx="17837">
                  <c:v>0</c:v>
                </c:pt>
                <c:pt idx="17838">
                  <c:v>0.11856436343077803</c:v>
                </c:pt>
                <c:pt idx="17839">
                  <c:v>0</c:v>
                </c:pt>
                <c:pt idx="17840">
                  <c:v>0.12416766203386942</c:v>
                </c:pt>
                <c:pt idx="17841">
                  <c:v>0.10508603009657236</c:v>
                </c:pt>
                <c:pt idx="17842">
                  <c:v>0</c:v>
                </c:pt>
                <c:pt idx="17843">
                  <c:v>0.11978396990889451</c:v>
                </c:pt>
                <c:pt idx="17844">
                  <c:v>0.12324594907113351</c:v>
                </c:pt>
                <c:pt idx="17845">
                  <c:v>0</c:v>
                </c:pt>
                <c:pt idx="17846">
                  <c:v>0.12704614583344664</c:v>
                </c:pt>
                <c:pt idx="17847">
                  <c:v>0</c:v>
                </c:pt>
                <c:pt idx="17848">
                  <c:v>0.12573633102147141</c:v>
                </c:pt>
                <c:pt idx="17849">
                  <c:v>0.11035506944608642</c:v>
                </c:pt>
                <c:pt idx="17850">
                  <c:v>0</c:v>
                </c:pt>
                <c:pt idx="17851">
                  <c:v>0.11206135416432517</c:v>
                </c:pt>
                <c:pt idx="17852">
                  <c:v>0</c:v>
                </c:pt>
                <c:pt idx="17853">
                  <c:v>0</c:v>
                </c:pt>
                <c:pt idx="17854">
                  <c:v>0.12172703703981824</c:v>
                </c:pt>
                <c:pt idx="17855">
                  <c:v>0.6298055208317237</c:v>
                </c:pt>
                <c:pt idx="17856">
                  <c:v>0</c:v>
                </c:pt>
                <c:pt idx="17857">
                  <c:v>0</c:v>
                </c:pt>
                <c:pt idx="17858">
                  <c:v>0</c:v>
                </c:pt>
                <c:pt idx="17859">
                  <c:v>0</c:v>
                </c:pt>
                <c:pt idx="17860">
                  <c:v>0</c:v>
                </c:pt>
                <c:pt idx="17861">
                  <c:v>0</c:v>
                </c:pt>
                <c:pt idx="17862">
                  <c:v>0</c:v>
                </c:pt>
                <c:pt idx="17863">
                  <c:v>0</c:v>
                </c:pt>
                <c:pt idx="17864">
                  <c:v>0</c:v>
                </c:pt>
                <c:pt idx="17865">
                  <c:v>0</c:v>
                </c:pt>
                <c:pt idx="17866">
                  <c:v>4.6295423495321302</c:v>
                </c:pt>
                <c:pt idx="17867">
                  <c:v>0</c:v>
                </c:pt>
                <c:pt idx="17868">
                  <c:v>0</c:v>
                </c:pt>
                <c:pt idx="17869">
                  <c:v>0</c:v>
                </c:pt>
                <c:pt idx="17870">
                  <c:v>0</c:v>
                </c:pt>
                <c:pt idx="17871">
                  <c:v>0</c:v>
                </c:pt>
                <c:pt idx="17872">
                  <c:v>0</c:v>
                </c:pt>
                <c:pt idx="17873">
                  <c:v>0</c:v>
                </c:pt>
                <c:pt idx="17874">
                  <c:v>3.5859343055562931</c:v>
                </c:pt>
                <c:pt idx="17875">
                  <c:v>3.5378559375021723</c:v>
                </c:pt>
                <c:pt idx="17876">
                  <c:v>0</c:v>
                </c:pt>
                <c:pt idx="17877">
                  <c:v>0</c:v>
                </c:pt>
                <c:pt idx="17878">
                  <c:v>0</c:v>
                </c:pt>
                <c:pt idx="17879">
                  <c:v>0</c:v>
                </c:pt>
                <c:pt idx="17880">
                  <c:v>0</c:v>
                </c:pt>
                <c:pt idx="17881">
                  <c:v>0</c:v>
                </c:pt>
                <c:pt idx="17882">
                  <c:v>0</c:v>
                </c:pt>
                <c:pt idx="17883">
                  <c:v>0.59610386574058793</c:v>
                </c:pt>
                <c:pt idx="17884">
                  <c:v>0</c:v>
                </c:pt>
                <c:pt idx="17885">
                  <c:v>0.13495437500387197</c:v>
                </c:pt>
                <c:pt idx="17886">
                  <c:v>0.10822156249923864</c:v>
                </c:pt>
                <c:pt idx="17887">
                  <c:v>0.11962366898660548</c:v>
                </c:pt>
                <c:pt idx="17888">
                  <c:v>0.10683819444238907</c:v>
                </c:pt>
                <c:pt idx="17889">
                  <c:v>9.9275995373318437E-2</c:v>
                </c:pt>
                <c:pt idx="17890">
                  <c:v>0</c:v>
                </c:pt>
                <c:pt idx="17891">
                  <c:v>0</c:v>
                </c:pt>
                <c:pt idx="17892">
                  <c:v>0.12088533564383397</c:v>
                </c:pt>
                <c:pt idx="17893">
                  <c:v>0.11921202546363929</c:v>
                </c:pt>
                <c:pt idx="17894">
                  <c:v>0.12386208333191462</c:v>
                </c:pt>
                <c:pt idx="17895">
                  <c:v>0.14678440972784301</c:v>
                </c:pt>
                <c:pt idx="17896">
                  <c:v>0.13559305555099854</c:v>
                </c:pt>
                <c:pt idx="17897">
                  <c:v>0</c:v>
                </c:pt>
                <c:pt idx="17898">
                  <c:v>0</c:v>
                </c:pt>
                <c:pt idx="17899">
                  <c:v>0.13063972222153097</c:v>
                </c:pt>
                <c:pt idx="17900">
                  <c:v>0.13467331018182449</c:v>
                </c:pt>
                <c:pt idx="17901">
                  <c:v>0.11917023148271255</c:v>
                </c:pt>
                <c:pt idx="17902">
                  <c:v>0.1719458796287654</c:v>
                </c:pt>
                <c:pt idx="17903">
                  <c:v>0</c:v>
                </c:pt>
                <c:pt idx="17904">
                  <c:v>0</c:v>
                </c:pt>
                <c:pt idx="17905">
                  <c:v>0.10779640046530403</c:v>
                </c:pt>
                <c:pt idx="17906">
                  <c:v>0</c:v>
                </c:pt>
                <c:pt idx="17907">
                  <c:v>0.10920222222193843</c:v>
                </c:pt>
                <c:pt idx="17908">
                  <c:v>0</c:v>
                </c:pt>
                <c:pt idx="17909">
                  <c:v>0</c:v>
                </c:pt>
                <c:pt idx="17910">
                  <c:v>0</c:v>
                </c:pt>
                <c:pt idx="17911">
                  <c:v>0</c:v>
                </c:pt>
                <c:pt idx="17912">
                  <c:v>0.11828105324093485</c:v>
                </c:pt>
                <c:pt idx="17913">
                  <c:v>0.12794793981447583</c:v>
                </c:pt>
                <c:pt idx="17914">
                  <c:v>0.11990961805713596</c:v>
                </c:pt>
                <c:pt idx="17915">
                  <c:v>0.12234395833365852</c:v>
                </c:pt>
                <c:pt idx="17916">
                  <c:v>0.10462417824601289</c:v>
                </c:pt>
                <c:pt idx="17917">
                  <c:v>0</c:v>
                </c:pt>
                <c:pt idx="17918">
                  <c:v>0</c:v>
                </c:pt>
                <c:pt idx="17919">
                  <c:v>0.1210582986168447</c:v>
                </c:pt>
                <c:pt idx="17920">
                  <c:v>0.10448368055949686</c:v>
                </c:pt>
                <c:pt idx="17921">
                  <c:v>0</c:v>
                </c:pt>
                <c:pt idx="17922">
                  <c:v>0</c:v>
                </c:pt>
                <c:pt idx="17923">
                  <c:v>0</c:v>
                </c:pt>
                <c:pt idx="17924">
                  <c:v>0</c:v>
                </c:pt>
                <c:pt idx="17925">
                  <c:v>0</c:v>
                </c:pt>
                <c:pt idx="17926">
                  <c:v>0</c:v>
                </c:pt>
                <c:pt idx="17927">
                  <c:v>4.8557604976886068</c:v>
                </c:pt>
                <c:pt idx="17928">
                  <c:v>0</c:v>
                </c:pt>
                <c:pt idx="17929">
                  <c:v>0</c:v>
                </c:pt>
                <c:pt idx="17930">
                  <c:v>0</c:v>
                </c:pt>
                <c:pt idx="17931">
                  <c:v>0</c:v>
                </c:pt>
                <c:pt idx="17932">
                  <c:v>0</c:v>
                </c:pt>
                <c:pt idx="17933">
                  <c:v>0.11287703703419538</c:v>
                </c:pt>
                <c:pt idx="17934">
                  <c:v>0</c:v>
                </c:pt>
                <c:pt idx="17935">
                  <c:v>0</c:v>
                </c:pt>
                <c:pt idx="17936">
                  <c:v>0</c:v>
                </c:pt>
                <c:pt idx="17937">
                  <c:v>0.1054159375053132</c:v>
                </c:pt>
                <c:pt idx="17938">
                  <c:v>0.10813062500528758</c:v>
                </c:pt>
                <c:pt idx="17939">
                  <c:v>0</c:v>
                </c:pt>
                <c:pt idx="17940">
                  <c:v>0</c:v>
                </c:pt>
                <c:pt idx="17941">
                  <c:v>0</c:v>
                </c:pt>
                <c:pt idx="17942">
                  <c:v>0.11234329861326842</c:v>
                </c:pt>
                <c:pt idx="17943">
                  <c:v>0</c:v>
                </c:pt>
                <c:pt idx="17944">
                  <c:v>0</c:v>
                </c:pt>
                <c:pt idx="17945">
                  <c:v>0</c:v>
                </c:pt>
                <c:pt idx="17946">
                  <c:v>0</c:v>
                </c:pt>
                <c:pt idx="17947">
                  <c:v>0.89011223379930016</c:v>
                </c:pt>
                <c:pt idx="17948">
                  <c:v>0</c:v>
                </c:pt>
                <c:pt idx="17949">
                  <c:v>0</c:v>
                </c:pt>
                <c:pt idx="17950">
                  <c:v>0</c:v>
                </c:pt>
                <c:pt idx="17951">
                  <c:v>0</c:v>
                </c:pt>
                <c:pt idx="17952">
                  <c:v>0</c:v>
                </c:pt>
                <c:pt idx="17953">
                  <c:v>1.8508683564796229</c:v>
                </c:pt>
                <c:pt idx="17954">
                  <c:v>0</c:v>
                </c:pt>
                <c:pt idx="17955">
                  <c:v>0</c:v>
                </c:pt>
                <c:pt idx="17956">
                  <c:v>0.11932530092599336</c:v>
                </c:pt>
                <c:pt idx="17957">
                  <c:v>0</c:v>
                </c:pt>
                <c:pt idx="17958">
                  <c:v>0.36248709490610054</c:v>
                </c:pt>
                <c:pt idx="17959">
                  <c:v>1.0658927199037862</c:v>
                </c:pt>
                <c:pt idx="17960">
                  <c:v>1.0828677893514396</c:v>
                </c:pt>
                <c:pt idx="17961">
                  <c:v>0.30313664351706393</c:v>
                </c:pt>
                <c:pt idx="17962">
                  <c:v>0</c:v>
                </c:pt>
                <c:pt idx="17963">
                  <c:v>0</c:v>
                </c:pt>
                <c:pt idx="17964">
                  <c:v>0</c:v>
                </c:pt>
                <c:pt idx="17965">
                  <c:v>0</c:v>
                </c:pt>
                <c:pt idx="17966">
                  <c:v>9.345575232146075E-2</c:v>
                </c:pt>
                <c:pt idx="17967">
                  <c:v>0</c:v>
                </c:pt>
                <c:pt idx="17968">
                  <c:v>0</c:v>
                </c:pt>
                <c:pt idx="17969">
                  <c:v>0</c:v>
                </c:pt>
                <c:pt idx="17970">
                  <c:v>0.1261683101838571</c:v>
                </c:pt>
                <c:pt idx="17971">
                  <c:v>0</c:v>
                </c:pt>
                <c:pt idx="17972">
                  <c:v>0.12819495370786171</c:v>
                </c:pt>
                <c:pt idx="17973">
                  <c:v>0</c:v>
                </c:pt>
                <c:pt idx="17974">
                  <c:v>0.11554966435505776</c:v>
                </c:pt>
                <c:pt idx="17975">
                  <c:v>0.11348907407227671</c:v>
                </c:pt>
                <c:pt idx="17976">
                  <c:v>0</c:v>
                </c:pt>
                <c:pt idx="17977">
                  <c:v>0.11045371527870884</c:v>
                </c:pt>
                <c:pt idx="17978">
                  <c:v>0.11579643518052762</c:v>
                </c:pt>
                <c:pt idx="17979">
                  <c:v>0</c:v>
                </c:pt>
                <c:pt idx="17980">
                  <c:v>0.11885032407735707</c:v>
                </c:pt>
                <c:pt idx="17981">
                  <c:v>0</c:v>
                </c:pt>
                <c:pt idx="17982">
                  <c:v>0.59089320601924555</c:v>
                </c:pt>
                <c:pt idx="17983">
                  <c:v>0.10765277778409654</c:v>
                </c:pt>
                <c:pt idx="17984">
                  <c:v>0.11022704860806698</c:v>
                </c:pt>
                <c:pt idx="17985">
                  <c:v>1.0295460995403118</c:v>
                </c:pt>
                <c:pt idx="17986">
                  <c:v>0.10474319443892455</c:v>
                </c:pt>
                <c:pt idx="17987">
                  <c:v>0.12110017360828351</c:v>
                </c:pt>
                <c:pt idx="17988">
                  <c:v>0</c:v>
                </c:pt>
                <c:pt idx="17989">
                  <c:v>0</c:v>
                </c:pt>
                <c:pt idx="17990">
                  <c:v>0.13845890045922715</c:v>
                </c:pt>
                <c:pt idx="17991">
                  <c:v>0</c:v>
                </c:pt>
                <c:pt idx="17992">
                  <c:v>0.10450501157902181</c:v>
                </c:pt>
                <c:pt idx="17993">
                  <c:v>0.12024854166520527</c:v>
                </c:pt>
                <c:pt idx="17994">
                  <c:v>0</c:v>
                </c:pt>
                <c:pt idx="17995">
                  <c:v>0</c:v>
                </c:pt>
                <c:pt idx="17996">
                  <c:v>0.11667158564523561</c:v>
                </c:pt>
                <c:pt idx="17997">
                  <c:v>0</c:v>
                </c:pt>
                <c:pt idx="17998">
                  <c:v>0.11939625000377418</c:v>
                </c:pt>
                <c:pt idx="17999">
                  <c:v>0</c:v>
                </c:pt>
                <c:pt idx="18000">
                  <c:v>0</c:v>
                </c:pt>
                <c:pt idx="18001">
                  <c:v>0</c:v>
                </c:pt>
                <c:pt idx="18002">
                  <c:v>3.3802620717615355</c:v>
                </c:pt>
                <c:pt idx="18003">
                  <c:v>0.18617497685045237</c:v>
                </c:pt>
                <c:pt idx="18004">
                  <c:v>9.7382627311162651E-2</c:v>
                </c:pt>
                <c:pt idx="18005">
                  <c:v>9.6266782406019047E-2</c:v>
                </c:pt>
                <c:pt idx="18006">
                  <c:v>0.11714839120395482</c:v>
                </c:pt>
                <c:pt idx="18007">
                  <c:v>0</c:v>
                </c:pt>
                <c:pt idx="18008">
                  <c:v>0.11946767361223465</c:v>
                </c:pt>
                <c:pt idx="18009">
                  <c:v>0</c:v>
                </c:pt>
                <c:pt idx="18010">
                  <c:v>0</c:v>
                </c:pt>
                <c:pt idx="18011">
                  <c:v>0</c:v>
                </c:pt>
                <c:pt idx="18012">
                  <c:v>0.12092621527699521</c:v>
                </c:pt>
                <c:pt idx="18013">
                  <c:v>0</c:v>
                </c:pt>
                <c:pt idx="18014">
                  <c:v>0.12334596065193182</c:v>
                </c:pt>
                <c:pt idx="18015">
                  <c:v>0</c:v>
                </c:pt>
                <c:pt idx="18016">
                  <c:v>0.10147990741097601</c:v>
                </c:pt>
                <c:pt idx="18017">
                  <c:v>0.11207785880105803</c:v>
                </c:pt>
                <c:pt idx="18018">
                  <c:v>0</c:v>
                </c:pt>
                <c:pt idx="18019">
                  <c:v>0</c:v>
                </c:pt>
                <c:pt idx="18020">
                  <c:v>0</c:v>
                </c:pt>
                <c:pt idx="18021">
                  <c:v>0</c:v>
                </c:pt>
                <c:pt idx="18022">
                  <c:v>0</c:v>
                </c:pt>
                <c:pt idx="18023">
                  <c:v>9.9798726856533904E-2</c:v>
                </c:pt>
                <c:pt idx="18024">
                  <c:v>0</c:v>
                </c:pt>
                <c:pt idx="18025">
                  <c:v>0</c:v>
                </c:pt>
                <c:pt idx="18026">
                  <c:v>0.17765033564501209</c:v>
                </c:pt>
                <c:pt idx="18027">
                  <c:v>0</c:v>
                </c:pt>
                <c:pt idx="18028">
                  <c:v>0</c:v>
                </c:pt>
                <c:pt idx="18029">
                  <c:v>0</c:v>
                </c:pt>
                <c:pt idx="18030">
                  <c:v>0</c:v>
                </c:pt>
                <c:pt idx="18031">
                  <c:v>0</c:v>
                </c:pt>
                <c:pt idx="18032">
                  <c:v>0</c:v>
                </c:pt>
                <c:pt idx="18033">
                  <c:v>0.17414579860633239</c:v>
                </c:pt>
                <c:pt idx="18034">
                  <c:v>0.12053733796346933</c:v>
                </c:pt>
                <c:pt idx="18035">
                  <c:v>0</c:v>
                </c:pt>
                <c:pt idx="18036">
                  <c:v>0.10405229166644858</c:v>
                </c:pt>
                <c:pt idx="18037">
                  <c:v>0.16776540508726612</c:v>
                </c:pt>
                <c:pt idx="18038">
                  <c:v>0</c:v>
                </c:pt>
                <c:pt idx="18039">
                  <c:v>0.11101949073781725</c:v>
                </c:pt>
                <c:pt idx="18040">
                  <c:v>0</c:v>
                </c:pt>
                <c:pt idx="18041">
                  <c:v>0</c:v>
                </c:pt>
                <c:pt idx="18042">
                  <c:v>0.10585335647920147</c:v>
                </c:pt>
                <c:pt idx="18043">
                  <c:v>0.12575392361031845</c:v>
                </c:pt>
                <c:pt idx="18044">
                  <c:v>0.17987607639224734</c:v>
                </c:pt>
                <c:pt idx="18045">
                  <c:v>0</c:v>
                </c:pt>
                <c:pt idx="18046">
                  <c:v>0</c:v>
                </c:pt>
                <c:pt idx="18047">
                  <c:v>0.19706743055576226</c:v>
                </c:pt>
                <c:pt idx="18048">
                  <c:v>0</c:v>
                </c:pt>
                <c:pt idx="18049">
                  <c:v>0</c:v>
                </c:pt>
                <c:pt idx="18050">
                  <c:v>0</c:v>
                </c:pt>
                <c:pt idx="18051">
                  <c:v>0</c:v>
                </c:pt>
                <c:pt idx="18052">
                  <c:v>0</c:v>
                </c:pt>
                <c:pt idx="18053">
                  <c:v>0</c:v>
                </c:pt>
                <c:pt idx="18054">
                  <c:v>0</c:v>
                </c:pt>
                <c:pt idx="18055">
                  <c:v>0</c:v>
                </c:pt>
                <c:pt idx="18056">
                  <c:v>0</c:v>
                </c:pt>
                <c:pt idx="18057">
                  <c:v>0</c:v>
                </c:pt>
                <c:pt idx="18058">
                  <c:v>0</c:v>
                </c:pt>
                <c:pt idx="18059">
                  <c:v>0</c:v>
                </c:pt>
                <c:pt idx="18060">
                  <c:v>0</c:v>
                </c:pt>
                <c:pt idx="18061">
                  <c:v>0</c:v>
                </c:pt>
                <c:pt idx="18062">
                  <c:v>0</c:v>
                </c:pt>
                <c:pt idx="18063">
                  <c:v>0</c:v>
                </c:pt>
                <c:pt idx="18064">
                  <c:v>0.17699488425569143</c:v>
                </c:pt>
                <c:pt idx="18065">
                  <c:v>0</c:v>
                </c:pt>
                <c:pt idx="18066">
                  <c:v>0</c:v>
                </c:pt>
                <c:pt idx="18067">
                  <c:v>0</c:v>
                </c:pt>
                <c:pt idx="18068">
                  <c:v>0</c:v>
                </c:pt>
                <c:pt idx="18069">
                  <c:v>0</c:v>
                </c:pt>
                <c:pt idx="18070">
                  <c:v>0</c:v>
                </c:pt>
                <c:pt idx="18071">
                  <c:v>0</c:v>
                </c:pt>
                <c:pt idx="18072">
                  <c:v>0</c:v>
                </c:pt>
                <c:pt idx="18073">
                  <c:v>0</c:v>
                </c:pt>
                <c:pt idx="18074">
                  <c:v>0.17846656250185333</c:v>
                </c:pt>
                <c:pt idx="18075">
                  <c:v>0</c:v>
                </c:pt>
                <c:pt idx="18076">
                  <c:v>0</c:v>
                </c:pt>
                <c:pt idx="18077">
                  <c:v>0</c:v>
                </c:pt>
                <c:pt idx="18078">
                  <c:v>0</c:v>
                </c:pt>
                <c:pt idx="18079">
                  <c:v>0.12003841434489004</c:v>
                </c:pt>
                <c:pt idx="18080">
                  <c:v>0</c:v>
                </c:pt>
                <c:pt idx="18081">
                  <c:v>0</c:v>
                </c:pt>
                <c:pt idx="18082">
                  <c:v>0</c:v>
                </c:pt>
                <c:pt idx="18083">
                  <c:v>0</c:v>
                </c:pt>
                <c:pt idx="18084">
                  <c:v>0</c:v>
                </c:pt>
                <c:pt idx="18085">
                  <c:v>0</c:v>
                </c:pt>
                <c:pt idx="18086">
                  <c:v>0</c:v>
                </c:pt>
                <c:pt idx="18087">
                  <c:v>0</c:v>
                </c:pt>
                <c:pt idx="18088">
                  <c:v>0</c:v>
                </c:pt>
                <c:pt idx="18089">
                  <c:v>0</c:v>
                </c:pt>
                <c:pt idx="18090">
                  <c:v>0</c:v>
                </c:pt>
                <c:pt idx="18091">
                  <c:v>0.10877319444989553</c:v>
                </c:pt>
                <c:pt idx="18092">
                  <c:v>0</c:v>
                </c:pt>
                <c:pt idx="18093">
                  <c:v>0.10050096065242542</c:v>
                </c:pt>
                <c:pt idx="18094">
                  <c:v>0</c:v>
                </c:pt>
                <c:pt idx="18095">
                  <c:v>0</c:v>
                </c:pt>
                <c:pt idx="18096">
                  <c:v>0.71977231481287163</c:v>
                </c:pt>
                <c:pt idx="18097">
                  <c:v>0</c:v>
                </c:pt>
                <c:pt idx="18098">
                  <c:v>0</c:v>
                </c:pt>
                <c:pt idx="18099">
                  <c:v>26.196238645832636</c:v>
                </c:pt>
                <c:pt idx="18100">
                  <c:v>0.19699254629813368</c:v>
                </c:pt>
                <c:pt idx="18101">
                  <c:v>0</c:v>
                </c:pt>
                <c:pt idx="18102">
                  <c:v>0</c:v>
                </c:pt>
                <c:pt idx="18103">
                  <c:v>0</c:v>
                </c:pt>
                <c:pt idx="18104">
                  <c:v>0</c:v>
                </c:pt>
                <c:pt idx="18105">
                  <c:v>0</c:v>
                </c:pt>
                <c:pt idx="18106">
                  <c:v>0</c:v>
                </c:pt>
                <c:pt idx="18107">
                  <c:v>0</c:v>
                </c:pt>
                <c:pt idx="18108">
                  <c:v>0</c:v>
                </c:pt>
                <c:pt idx="18109">
                  <c:v>0</c:v>
                </c:pt>
                <c:pt idx="18110">
                  <c:v>0</c:v>
                </c:pt>
                <c:pt idx="18111">
                  <c:v>0</c:v>
                </c:pt>
                <c:pt idx="18112">
                  <c:v>0.11626365740812616</c:v>
                </c:pt>
                <c:pt idx="18113">
                  <c:v>0</c:v>
                </c:pt>
                <c:pt idx="18114">
                  <c:v>0.11448491898045177</c:v>
                </c:pt>
                <c:pt idx="18115">
                  <c:v>0</c:v>
                </c:pt>
                <c:pt idx="18116">
                  <c:v>0.11386247685004491</c:v>
                </c:pt>
                <c:pt idx="18117">
                  <c:v>0.11195862268505152</c:v>
                </c:pt>
                <c:pt idx="18118">
                  <c:v>0</c:v>
                </c:pt>
                <c:pt idx="18119">
                  <c:v>0</c:v>
                </c:pt>
                <c:pt idx="18120">
                  <c:v>0.11160275463043945</c:v>
                </c:pt>
                <c:pt idx="18121">
                  <c:v>0</c:v>
                </c:pt>
                <c:pt idx="18122">
                  <c:v>0</c:v>
                </c:pt>
                <c:pt idx="18123">
                  <c:v>0</c:v>
                </c:pt>
                <c:pt idx="18124">
                  <c:v>0</c:v>
                </c:pt>
                <c:pt idx="18125">
                  <c:v>0</c:v>
                </c:pt>
                <c:pt idx="18126">
                  <c:v>0</c:v>
                </c:pt>
                <c:pt idx="18127">
                  <c:v>0.1185409490717575</c:v>
                </c:pt>
                <c:pt idx="18128">
                  <c:v>0.11945225694216788</c:v>
                </c:pt>
                <c:pt idx="18129">
                  <c:v>2.9142812615755247</c:v>
                </c:pt>
                <c:pt idx="18130">
                  <c:v>0.10246831018594094</c:v>
                </c:pt>
                <c:pt idx="18131">
                  <c:v>0</c:v>
                </c:pt>
                <c:pt idx="18132">
                  <c:v>0</c:v>
                </c:pt>
                <c:pt idx="18133">
                  <c:v>0</c:v>
                </c:pt>
                <c:pt idx="18134">
                  <c:v>3.6959470601868816</c:v>
                </c:pt>
                <c:pt idx="18135">
                  <c:v>0.11119771990342997</c:v>
                </c:pt>
                <c:pt idx="18136">
                  <c:v>0.10693002314656042</c:v>
                </c:pt>
                <c:pt idx="18137">
                  <c:v>0.10621699073817581</c:v>
                </c:pt>
                <c:pt idx="18138">
                  <c:v>9.7262141207465902E-2</c:v>
                </c:pt>
                <c:pt idx="18139">
                  <c:v>0</c:v>
                </c:pt>
                <c:pt idx="18140">
                  <c:v>0</c:v>
                </c:pt>
                <c:pt idx="18141">
                  <c:v>9.9464131948479917E-2</c:v>
                </c:pt>
                <c:pt idx="18142">
                  <c:v>0</c:v>
                </c:pt>
                <c:pt idx="18143">
                  <c:v>0.1054622916635708</c:v>
                </c:pt>
                <c:pt idx="18144">
                  <c:v>0</c:v>
                </c:pt>
                <c:pt idx="18145">
                  <c:v>0.18116336805542232</c:v>
                </c:pt>
                <c:pt idx="18146">
                  <c:v>0.11567149305483326</c:v>
                </c:pt>
                <c:pt idx="18147">
                  <c:v>0.10495024305419065</c:v>
                </c:pt>
                <c:pt idx="18148">
                  <c:v>0.10027386574074626</c:v>
                </c:pt>
                <c:pt idx="18149">
                  <c:v>0.11552353009028593</c:v>
                </c:pt>
                <c:pt idx="18150">
                  <c:v>0</c:v>
                </c:pt>
                <c:pt idx="18151">
                  <c:v>0.10307945602107793</c:v>
                </c:pt>
                <c:pt idx="18152">
                  <c:v>0</c:v>
                </c:pt>
                <c:pt idx="18153">
                  <c:v>0</c:v>
                </c:pt>
                <c:pt idx="18154">
                  <c:v>0.12392406250000931</c:v>
                </c:pt>
                <c:pt idx="18155">
                  <c:v>0.11644239583256422</c:v>
                </c:pt>
                <c:pt idx="18156">
                  <c:v>0.10435804398002801</c:v>
                </c:pt>
                <c:pt idx="18157">
                  <c:v>0.11550400462874677</c:v>
                </c:pt>
                <c:pt idx="18158">
                  <c:v>0</c:v>
                </c:pt>
                <c:pt idx="18159">
                  <c:v>0</c:v>
                </c:pt>
                <c:pt idx="18160">
                  <c:v>0</c:v>
                </c:pt>
                <c:pt idx="18161">
                  <c:v>0</c:v>
                </c:pt>
                <c:pt idx="18162">
                  <c:v>0</c:v>
                </c:pt>
                <c:pt idx="18163">
                  <c:v>0</c:v>
                </c:pt>
                <c:pt idx="18164">
                  <c:v>0.11147346065263264</c:v>
                </c:pt>
                <c:pt idx="18165">
                  <c:v>0</c:v>
                </c:pt>
                <c:pt idx="18166">
                  <c:v>0.1724319097265834</c:v>
                </c:pt>
                <c:pt idx="18167">
                  <c:v>0</c:v>
                </c:pt>
                <c:pt idx="18168">
                  <c:v>0.1252437268558424</c:v>
                </c:pt>
                <c:pt idx="18169">
                  <c:v>0.11620533565292135</c:v>
                </c:pt>
                <c:pt idx="18170">
                  <c:v>0</c:v>
                </c:pt>
                <c:pt idx="18171">
                  <c:v>0</c:v>
                </c:pt>
                <c:pt idx="18172">
                  <c:v>0.28874057870416436</c:v>
                </c:pt>
                <c:pt idx="18173">
                  <c:v>0</c:v>
                </c:pt>
                <c:pt idx="18174">
                  <c:v>0</c:v>
                </c:pt>
                <c:pt idx="18175">
                  <c:v>0</c:v>
                </c:pt>
                <c:pt idx="18176">
                  <c:v>0</c:v>
                </c:pt>
                <c:pt idx="18177">
                  <c:v>0</c:v>
                </c:pt>
                <c:pt idx="18178">
                  <c:v>0</c:v>
                </c:pt>
                <c:pt idx="18179">
                  <c:v>0</c:v>
                </c:pt>
                <c:pt idx="18180">
                  <c:v>0</c:v>
                </c:pt>
                <c:pt idx="18181">
                  <c:v>0</c:v>
                </c:pt>
                <c:pt idx="18182">
                  <c:v>0.8689231944445055</c:v>
                </c:pt>
                <c:pt idx="18183">
                  <c:v>0</c:v>
                </c:pt>
                <c:pt idx="18184">
                  <c:v>0</c:v>
                </c:pt>
                <c:pt idx="18185">
                  <c:v>0</c:v>
                </c:pt>
                <c:pt idx="18186">
                  <c:v>0</c:v>
                </c:pt>
                <c:pt idx="18187">
                  <c:v>0</c:v>
                </c:pt>
                <c:pt idx="18188">
                  <c:v>0</c:v>
                </c:pt>
                <c:pt idx="18189">
                  <c:v>0</c:v>
                </c:pt>
                <c:pt idx="18190">
                  <c:v>0</c:v>
                </c:pt>
                <c:pt idx="18191">
                  <c:v>0</c:v>
                </c:pt>
                <c:pt idx="18192">
                  <c:v>0</c:v>
                </c:pt>
                <c:pt idx="18193">
                  <c:v>0</c:v>
                </c:pt>
                <c:pt idx="18194">
                  <c:v>0</c:v>
                </c:pt>
                <c:pt idx="18195">
                  <c:v>0</c:v>
                </c:pt>
                <c:pt idx="18196">
                  <c:v>0</c:v>
                </c:pt>
                <c:pt idx="18197">
                  <c:v>0</c:v>
                </c:pt>
                <c:pt idx="18198">
                  <c:v>0</c:v>
                </c:pt>
                <c:pt idx="18199">
                  <c:v>0</c:v>
                </c:pt>
                <c:pt idx="18200">
                  <c:v>0</c:v>
                </c:pt>
                <c:pt idx="18201">
                  <c:v>0</c:v>
                </c:pt>
                <c:pt idx="18202">
                  <c:v>0</c:v>
                </c:pt>
                <c:pt idx="18203">
                  <c:v>0.62130979166249745</c:v>
                </c:pt>
                <c:pt idx="18204">
                  <c:v>0</c:v>
                </c:pt>
                <c:pt idx="18205">
                  <c:v>0</c:v>
                </c:pt>
                <c:pt idx="18206">
                  <c:v>0.11744494213053258</c:v>
                </c:pt>
                <c:pt idx="18207">
                  <c:v>0</c:v>
                </c:pt>
                <c:pt idx="18208">
                  <c:v>1.1045783333320287</c:v>
                </c:pt>
                <c:pt idx="18209">
                  <c:v>0.57536216435255483</c:v>
                </c:pt>
                <c:pt idx="18210">
                  <c:v>0</c:v>
                </c:pt>
                <c:pt idx="18211">
                  <c:v>0</c:v>
                </c:pt>
                <c:pt idx="18212">
                  <c:v>0</c:v>
                </c:pt>
                <c:pt idx="18213">
                  <c:v>0</c:v>
                </c:pt>
                <c:pt idx="18214">
                  <c:v>0.12129783564887475</c:v>
                </c:pt>
                <c:pt idx="18215">
                  <c:v>0</c:v>
                </c:pt>
                <c:pt idx="18216">
                  <c:v>0.1092967476870399</c:v>
                </c:pt>
                <c:pt idx="18217">
                  <c:v>0.20594673611049075</c:v>
                </c:pt>
                <c:pt idx="18218">
                  <c:v>0.11133238425827585</c:v>
                </c:pt>
                <c:pt idx="18219">
                  <c:v>0.10983435185335111</c:v>
                </c:pt>
                <c:pt idx="18220">
                  <c:v>0.94360259258974111</c:v>
                </c:pt>
                <c:pt idx="18221">
                  <c:v>1.5607444328707061</c:v>
                </c:pt>
                <c:pt idx="18222">
                  <c:v>0</c:v>
                </c:pt>
                <c:pt idx="18223">
                  <c:v>0</c:v>
                </c:pt>
                <c:pt idx="18224">
                  <c:v>0</c:v>
                </c:pt>
                <c:pt idx="18225">
                  <c:v>0</c:v>
                </c:pt>
                <c:pt idx="18226">
                  <c:v>0</c:v>
                </c:pt>
                <c:pt idx="18227">
                  <c:v>0</c:v>
                </c:pt>
                <c:pt idx="18228">
                  <c:v>0.10697109953616746</c:v>
                </c:pt>
                <c:pt idx="18229">
                  <c:v>0</c:v>
                </c:pt>
                <c:pt idx="18230">
                  <c:v>0.11948186342488043</c:v>
                </c:pt>
                <c:pt idx="18231">
                  <c:v>0.10519107639265712</c:v>
                </c:pt>
                <c:pt idx="18232">
                  <c:v>0.11774285879801027</c:v>
                </c:pt>
                <c:pt idx="18233">
                  <c:v>0.99573543981387047</c:v>
                </c:pt>
                <c:pt idx="18234">
                  <c:v>0</c:v>
                </c:pt>
                <c:pt idx="18235">
                  <c:v>0</c:v>
                </c:pt>
                <c:pt idx="18236">
                  <c:v>0.11875888889335329</c:v>
                </c:pt>
                <c:pt idx="18237">
                  <c:v>0</c:v>
                </c:pt>
                <c:pt idx="18238">
                  <c:v>0.12981497685541399</c:v>
                </c:pt>
                <c:pt idx="18239">
                  <c:v>0</c:v>
                </c:pt>
                <c:pt idx="18240">
                  <c:v>0.11488356481277151</c:v>
                </c:pt>
                <c:pt idx="18241">
                  <c:v>0.10979072916234145</c:v>
                </c:pt>
                <c:pt idx="18242">
                  <c:v>0.12539719907363178</c:v>
                </c:pt>
                <c:pt idx="18243">
                  <c:v>0.10807798611494945</c:v>
                </c:pt>
                <c:pt idx="18244">
                  <c:v>0</c:v>
                </c:pt>
                <c:pt idx="18245">
                  <c:v>0.11690577546687564</c:v>
                </c:pt>
                <c:pt idx="18246">
                  <c:v>0.11200168982031755</c:v>
                </c:pt>
                <c:pt idx="18247">
                  <c:v>0.10503563657402992</c:v>
                </c:pt>
                <c:pt idx="18248">
                  <c:v>0.11384215277939802</c:v>
                </c:pt>
                <c:pt idx="18249">
                  <c:v>0</c:v>
                </c:pt>
                <c:pt idx="18250">
                  <c:v>0</c:v>
                </c:pt>
                <c:pt idx="18251">
                  <c:v>0</c:v>
                </c:pt>
                <c:pt idx="18252">
                  <c:v>0.61897912036511116</c:v>
                </c:pt>
                <c:pt idx="18253">
                  <c:v>0</c:v>
                </c:pt>
                <c:pt idx="18254">
                  <c:v>0</c:v>
                </c:pt>
                <c:pt idx="18255">
                  <c:v>0</c:v>
                </c:pt>
                <c:pt idx="18256">
                  <c:v>0</c:v>
                </c:pt>
                <c:pt idx="18257">
                  <c:v>0</c:v>
                </c:pt>
                <c:pt idx="18258">
                  <c:v>0</c:v>
                </c:pt>
                <c:pt idx="18259">
                  <c:v>0</c:v>
                </c:pt>
                <c:pt idx="18260">
                  <c:v>0</c:v>
                </c:pt>
                <c:pt idx="18261">
                  <c:v>0</c:v>
                </c:pt>
                <c:pt idx="18262">
                  <c:v>0</c:v>
                </c:pt>
                <c:pt idx="18263">
                  <c:v>0</c:v>
                </c:pt>
                <c:pt idx="18264">
                  <c:v>0.95761920139193535</c:v>
                </c:pt>
                <c:pt idx="18265">
                  <c:v>0</c:v>
                </c:pt>
                <c:pt idx="18266">
                  <c:v>0</c:v>
                </c:pt>
                <c:pt idx="18267">
                  <c:v>0</c:v>
                </c:pt>
                <c:pt idx="18268">
                  <c:v>0</c:v>
                </c:pt>
                <c:pt idx="18269">
                  <c:v>0</c:v>
                </c:pt>
                <c:pt idx="18270">
                  <c:v>0</c:v>
                </c:pt>
                <c:pt idx="18271">
                  <c:v>0</c:v>
                </c:pt>
                <c:pt idx="18272">
                  <c:v>0</c:v>
                </c:pt>
                <c:pt idx="18273">
                  <c:v>0</c:v>
                </c:pt>
                <c:pt idx="18274">
                  <c:v>0</c:v>
                </c:pt>
                <c:pt idx="18275">
                  <c:v>0</c:v>
                </c:pt>
                <c:pt idx="18276">
                  <c:v>0</c:v>
                </c:pt>
                <c:pt idx="18277">
                  <c:v>0</c:v>
                </c:pt>
                <c:pt idx="18278">
                  <c:v>0</c:v>
                </c:pt>
                <c:pt idx="18279">
                  <c:v>0</c:v>
                </c:pt>
                <c:pt idx="18280">
                  <c:v>0</c:v>
                </c:pt>
                <c:pt idx="18281">
                  <c:v>0</c:v>
                </c:pt>
                <c:pt idx="18282">
                  <c:v>0</c:v>
                </c:pt>
                <c:pt idx="18283">
                  <c:v>0</c:v>
                </c:pt>
                <c:pt idx="18284">
                  <c:v>0</c:v>
                </c:pt>
                <c:pt idx="18285">
                  <c:v>0</c:v>
                </c:pt>
                <c:pt idx="18286">
                  <c:v>0</c:v>
                </c:pt>
                <c:pt idx="18287">
                  <c:v>0</c:v>
                </c:pt>
                <c:pt idx="18288">
                  <c:v>0</c:v>
                </c:pt>
                <c:pt idx="18289">
                  <c:v>0</c:v>
                </c:pt>
                <c:pt idx="18290">
                  <c:v>0</c:v>
                </c:pt>
                <c:pt idx="18291">
                  <c:v>0</c:v>
                </c:pt>
                <c:pt idx="18292">
                  <c:v>0</c:v>
                </c:pt>
                <c:pt idx="18293">
                  <c:v>0</c:v>
                </c:pt>
                <c:pt idx="18294">
                  <c:v>0</c:v>
                </c:pt>
                <c:pt idx="18295">
                  <c:v>0</c:v>
                </c:pt>
                <c:pt idx="18296">
                  <c:v>0</c:v>
                </c:pt>
                <c:pt idx="18297">
                  <c:v>0</c:v>
                </c:pt>
                <c:pt idx="18298">
                  <c:v>0</c:v>
                </c:pt>
                <c:pt idx="18299">
                  <c:v>0</c:v>
                </c:pt>
                <c:pt idx="18300">
                  <c:v>0</c:v>
                </c:pt>
                <c:pt idx="18301">
                  <c:v>0</c:v>
                </c:pt>
                <c:pt idx="18302">
                  <c:v>0</c:v>
                </c:pt>
                <c:pt idx="18303">
                  <c:v>0</c:v>
                </c:pt>
                <c:pt idx="18304">
                  <c:v>0</c:v>
                </c:pt>
                <c:pt idx="18305">
                  <c:v>0</c:v>
                </c:pt>
                <c:pt idx="18306">
                  <c:v>0</c:v>
                </c:pt>
                <c:pt idx="18307">
                  <c:v>0</c:v>
                </c:pt>
                <c:pt idx="18308">
                  <c:v>0</c:v>
                </c:pt>
                <c:pt idx="18309">
                  <c:v>0</c:v>
                </c:pt>
                <c:pt idx="18310">
                  <c:v>0</c:v>
                </c:pt>
                <c:pt idx="18311">
                  <c:v>0</c:v>
                </c:pt>
                <c:pt idx="18312">
                  <c:v>0</c:v>
                </c:pt>
                <c:pt idx="18313">
                  <c:v>0</c:v>
                </c:pt>
                <c:pt idx="18314">
                  <c:v>0</c:v>
                </c:pt>
                <c:pt idx="18315">
                  <c:v>0</c:v>
                </c:pt>
                <c:pt idx="18316">
                  <c:v>0</c:v>
                </c:pt>
                <c:pt idx="18317">
                  <c:v>0</c:v>
                </c:pt>
                <c:pt idx="18318">
                  <c:v>0</c:v>
                </c:pt>
                <c:pt idx="18319">
                  <c:v>0</c:v>
                </c:pt>
                <c:pt idx="18320">
                  <c:v>0</c:v>
                </c:pt>
                <c:pt idx="18321">
                  <c:v>0</c:v>
                </c:pt>
                <c:pt idx="18322">
                  <c:v>0</c:v>
                </c:pt>
                <c:pt idx="18323">
                  <c:v>0</c:v>
                </c:pt>
                <c:pt idx="18324">
                  <c:v>0</c:v>
                </c:pt>
                <c:pt idx="18325">
                  <c:v>0</c:v>
                </c:pt>
                <c:pt idx="18326">
                  <c:v>0</c:v>
                </c:pt>
                <c:pt idx="18327">
                  <c:v>0</c:v>
                </c:pt>
                <c:pt idx="18328">
                  <c:v>0</c:v>
                </c:pt>
                <c:pt idx="18329">
                  <c:v>0</c:v>
                </c:pt>
                <c:pt idx="18330">
                  <c:v>0</c:v>
                </c:pt>
                <c:pt idx="18331">
                  <c:v>0</c:v>
                </c:pt>
                <c:pt idx="18332">
                  <c:v>0.40634170138218906</c:v>
                </c:pt>
                <c:pt idx="18333">
                  <c:v>0</c:v>
                </c:pt>
                <c:pt idx="18334">
                  <c:v>0.66270626157347579</c:v>
                </c:pt>
                <c:pt idx="18335">
                  <c:v>0</c:v>
                </c:pt>
                <c:pt idx="18336">
                  <c:v>0.12524087963538477</c:v>
                </c:pt>
                <c:pt idx="18337">
                  <c:v>0</c:v>
                </c:pt>
                <c:pt idx="18338">
                  <c:v>0.10830760416865814</c:v>
                </c:pt>
                <c:pt idx="18339">
                  <c:v>0</c:v>
                </c:pt>
                <c:pt idx="18340">
                  <c:v>0</c:v>
                </c:pt>
                <c:pt idx="18341">
                  <c:v>0.66947437499766238</c:v>
                </c:pt>
                <c:pt idx="18342">
                  <c:v>0.11833931713044876</c:v>
                </c:pt>
                <c:pt idx="18343">
                  <c:v>0</c:v>
                </c:pt>
                <c:pt idx="18344">
                  <c:v>0.12373946759180399</c:v>
                </c:pt>
                <c:pt idx="18345">
                  <c:v>0</c:v>
                </c:pt>
                <c:pt idx="18346">
                  <c:v>0.11483505787327886</c:v>
                </c:pt>
                <c:pt idx="18347">
                  <c:v>0.11586998842540197</c:v>
                </c:pt>
                <c:pt idx="18348">
                  <c:v>0</c:v>
                </c:pt>
                <c:pt idx="18349">
                  <c:v>0.11547915508708684</c:v>
                </c:pt>
                <c:pt idx="18350">
                  <c:v>0</c:v>
                </c:pt>
                <c:pt idx="18351">
                  <c:v>0.11846489583695075</c:v>
                </c:pt>
                <c:pt idx="18352">
                  <c:v>0</c:v>
                </c:pt>
                <c:pt idx="18353">
                  <c:v>0</c:v>
                </c:pt>
                <c:pt idx="18354">
                  <c:v>0</c:v>
                </c:pt>
                <c:pt idx="18355">
                  <c:v>0</c:v>
                </c:pt>
                <c:pt idx="18356">
                  <c:v>0.12382709490339039</c:v>
                </c:pt>
                <c:pt idx="18357">
                  <c:v>0.12516192129987758</c:v>
                </c:pt>
                <c:pt idx="18358">
                  <c:v>0</c:v>
                </c:pt>
                <c:pt idx="18359">
                  <c:v>0</c:v>
                </c:pt>
                <c:pt idx="18360">
                  <c:v>0</c:v>
                </c:pt>
                <c:pt idx="18361">
                  <c:v>0.95055174768640427</c:v>
                </c:pt>
                <c:pt idx="18362">
                  <c:v>0</c:v>
                </c:pt>
                <c:pt idx="18363">
                  <c:v>9.6838703706453089E-2</c:v>
                </c:pt>
                <c:pt idx="18364">
                  <c:v>0.12157868055510335</c:v>
                </c:pt>
                <c:pt idx="18365">
                  <c:v>0</c:v>
                </c:pt>
                <c:pt idx="18366">
                  <c:v>0</c:v>
                </c:pt>
                <c:pt idx="18367">
                  <c:v>0.11423076388746267</c:v>
                </c:pt>
                <c:pt idx="18368">
                  <c:v>0</c:v>
                </c:pt>
                <c:pt idx="18369">
                  <c:v>0</c:v>
                </c:pt>
                <c:pt idx="18370">
                  <c:v>0</c:v>
                </c:pt>
                <c:pt idx="18371">
                  <c:v>0</c:v>
                </c:pt>
                <c:pt idx="18372">
                  <c:v>0</c:v>
                </c:pt>
                <c:pt idx="18373">
                  <c:v>0.11563327546900837</c:v>
                </c:pt>
                <c:pt idx="18374">
                  <c:v>0.11124635416490491</c:v>
                </c:pt>
                <c:pt idx="18375">
                  <c:v>0</c:v>
                </c:pt>
                <c:pt idx="18376">
                  <c:v>0.12487638889433583</c:v>
                </c:pt>
                <c:pt idx="18377">
                  <c:v>0.11581091435073176</c:v>
                </c:pt>
                <c:pt idx="18378">
                  <c:v>0</c:v>
                </c:pt>
                <c:pt idx="18379">
                  <c:v>0</c:v>
                </c:pt>
                <c:pt idx="18380">
                  <c:v>0</c:v>
                </c:pt>
                <c:pt idx="18381">
                  <c:v>0.11739168981148396</c:v>
                </c:pt>
                <c:pt idx="18382">
                  <c:v>0.1363173263889621</c:v>
                </c:pt>
                <c:pt idx="18383">
                  <c:v>0</c:v>
                </c:pt>
                <c:pt idx="18384">
                  <c:v>0.1144151273110765</c:v>
                </c:pt>
                <c:pt idx="18385">
                  <c:v>0</c:v>
                </c:pt>
                <c:pt idx="18386">
                  <c:v>0</c:v>
                </c:pt>
                <c:pt idx="18387">
                  <c:v>0.11824657407123595</c:v>
                </c:pt>
                <c:pt idx="18388">
                  <c:v>1.5449112615751801</c:v>
                </c:pt>
                <c:pt idx="18389">
                  <c:v>0.18026811342133442</c:v>
                </c:pt>
                <c:pt idx="18390">
                  <c:v>0</c:v>
                </c:pt>
                <c:pt idx="18391">
                  <c:v>0</c:v>
                </c:pt>
                <c:pt idx="18392">
                  <c:v>0</c:v>
                </c:pt>
                <c:pt idx="18393">
                  <c:v>3.0978116666665301</c:v>
                </c:pt>
                <c:pt idx="18394">
                  <c:v>0</c:v>
                </c:pt>
                <c:pt idx="18395">
                  <c:v>0</c:v>
                </c:pt>
                <c:pt idx="18396">
                  <c:v>0</c:v>
                </c:pt>
                <c:pt idx="18397">
                  <c:v>9.8650428240944166E-2</c:v>
                </c:pt>
                <c:pt idx="18398">
                  <c:v>0.11066291666793404</c:v>
                </c:pt>
                <c:pt idx="18399">
                  <c:v>0.10170229166396894</c:v>
                </c:pt>
                <c:pt idx="18400">
                  <c:v>9.9925902773975395E-2</c:v>
                </c:pt>
                <c:pt idx="18401">
                  <c:v>0.10689276620541932</c:v>
                </c:pt>
                <c:pt idx="18402">
                  <c:v>0</c:v>
                </c:pt>
                <c:pt idx="18403">
                  <c:v>0</c:v>
                </c:pt>
                <c:pt idx="18404">
                  <c:v>0</c:v>
                </c:pt>
                <c:pt idx="18405">
                  <c:v>0</c:v>
                </c:pt>
                <c:pt idx="18406">
                  <c:v>0</c:v>
                </c:pt>
                <c:pt idx="18407">
                  <c:v>0</c:v>
                </c:pt>
                <c:pt idx="18408">
                  <c:v>0</c:v>
                </c:pt>
                <c:pt idx="18409">
                  <c:v>0</c:v>
                </c:pt>
                <c:pt idx="18410">
                  <c:v>0</c:v>
                </c:pt>
                <c:pt idx="18411">
                  <c:v>0.1102474421277293</c:v>
                </c:pt>
                <c:pt idx="18412">
                  <c:v>0</c:v>
                </c:pt>
                <c:pt idx="18413">
                  <c:v>0.11296421295992332</c:v>
                </c:pt>
                <c:pt idx="18414">
                  <c:v>0.11776900463155471</c:v>
                </c:pt>
                <c:pt idx="18415">
                  <c:v>0</c:v>
                </c:pt>
                <c:pt idx="18416">
                  <c:v>0.12080531250103377</c:v>
                </c:pt>
                <c:pt idx="18417">
                  <c:v>0</c:v>
                </c:pt>
                <c:pt idx="18418">
                  <c:v>0.12276326389110181</c:v>
                </c:pt>
                <c:pt idx="18419">
                  <c:v>0.10516003472002922</c:v>
                </c:pt>
                <c:pt idx="18420">
                  <c:v>0.12704599537391914</c:v>
                </c:pt>
                <c:pt idx="18421">
                  <c:v>0.11644004629488336</c:v>
                </c:pt>
                <c:pt idx="18422">
                  <c:v>0.10906193286791677</c:v>
                </c:pt>
                <c:pt idx="18423">
                  <c:v>0.11728236111230217</c:v>
                </c:pt>
                <c:pt idx="18424">
                  <c:v>0</c:v>
                </c:pt>
                <c:pt idx="18425">
                  <c:v>0.12165093750081724</c:v>
                </c:pt>
                <c:pt idx="18426">
                  <c:v>0.12294612268306082</c:v>
                </c:pt>
                <c:pt idx="18427">
                  <c:v>0.12901150462857913</c:v>
                </c:pt>
                <c:pt idx="18428">
                  <c:v>0</c:v>
                </c:pt>
                <c:pt idx="18429">
                  <c:v>0.12066795138525777</c:v>
                </c:pt>
                <c:pt idx="18430">
                  <c:v>0</c:v>
                </c:pt>
                <c:pt idx="18431">
                  <c:v>0.11754442130040843</c:v>
                </c:pt>
                <c:pt idx="18432">
                  <c:v>0</c:v>
                </c:pt>
                <c:pt idx="18433">
                  <c:v>0.14708729166886769</c:v>
                </c:pt>
                <c:pt idx="18434">
                  <c:v>2.1870245486134081</c:v>
                </c:pt>
                <c:pt idx="18435">
                  <c:v>0</c:v>
                </c:pt>
                <c:pt idx="18436">
                  <c:v>0</c:v>
                </c:pt>
                <c:pt idx="18437">
                  <c:v>0</c:v>
                </c:pt>
                <c:pt idx="18438">
                  <c:v>0</c:v>
                </c:pt>
                <c:pt idx="18439">
                  <c:v>0</c:v>
                </c:pt>
                <c:pt idx="18440">
                  <c:v>0</c:v>
                </c:pt>
                <c:pt idx="18441">
                  <c:v>0.10390577546058921</c:v>
                </c:pt>
                <c:pt idx="18442">
                  <c:v>0.11764297453919426</c:v>
                </c:pt>
                <c:pt idx="18443">
                  <c:v>0.10607002314645797</c:v>
                </c:pt>
                <c:pt idx="18444">
                  <c:v>0.12621276620484423</c:v>
                </c:pt>
                <c:pt idx="18445">
                  <c:v>0.17936182870471384</c:v>
                </c:pt>
                <c:pt idx="18446">
                  <c:v>0.17227047454070998</c:v>
                </c:pt>
                <c:pt idx="18447">
                  <c:v>0.11060535879369127</c:v>
                </c:pt>
                <c:pt idx="18448">
                  <c:v>0</c:v>
                </c:pt>
                <c:pt idx="18449">
                  <c:v>0.11026850694906898</c:v>
                </c:pt>
                <c:pt idx="18450">
                  <c:v>0</c:v>
                </c:pt>
                <c:pt idx="18451">
                  <c:v>0.1257863078644732</c:v>
                </c:pt>
                <c:pt idx="18452">
                  <c:v>0.57638295138895046</c:v>
                </c:pt>
                <c:pt idx="18453">
                  <c:v>0.11403364583384246</c:v>
                </c:pt>
                <c:pt idx="18454">
                  <c:v>0.12043686342803994</c:v>
                </c:pt>
                <c:pt idx="18455">
                  <c:v>0</c:v>
                </c:pt>
                <c:pt idx="18456">
                  <c:v>0.11126153935038019</c:v>
                </c:pt>
                <c:pt idx="18457">
                  <c:v>0</c:v>
                </c:pt>
                <c:pt idx="18458">
                  <c:v>0</c:v>
                </c:pt>
                <c:pt idx="18459">
                  <c:v>0</c:v>
                </c:pt>
                <c:pt idx="18460">
                  <c:v>0</c:v>
                </c:pt>
                <c:pt idx="18461">
                  <c:v>0</c:v>
                </c:pt>
                <c:pt idx="18462">
                  <c:v>0</c:v>
                </c:pt>
                <c:pt idx="18463">
                  <c:v>0</c:v>
                </c:pt>
                <c:pt idx="18464">
                  <c:v>0</c:v>
                </c:pt>
                <c:pt idx="18465">
                  <c:v>0</c:v>
                </c:pt>
                <c:pt idx="18466">
                  <c:v>0.11275464120262768</c:v>
                </c:pt>
                <c:pt idx="18467">
                  <c:v>0</c:v>
                </c:pt>
                <c:pt idx="18468">
                  <c:v>0</c:v>
                </c:pt>
                <c:pt idx="18469">
                  <c:v>0</c:v>
                </c:pt>
                <c:pt idx="18470">
                  <c:v>0.11187980324757518</c:v>
                </c:pt>
                <c:pt idx="18471">
                  <c:v>0.1105428356459015</c:v>
                </c:pt>
                <c:pt idx="18472">
                  <c:v>0</c:v>
                </c:pt>
                <c:pt idx="18473">
                  <c:v>0</c:v>
                </c:pt>
                <c:pt idx="18474">
                  <c:v>0.1211626273143338</c:v>
                </c:pt>
                <c:pt idx="18475">
                  <c:v>0</c:v>
                </c:pt>
                <c:pt idx="18476">
                  <c:v>0.12425853009335697</c:v>
                </c:pt>
                <c:pt idx="18477">
                  <c:v>0</c:v>
                </c:pt>
                <c:pt idx="18478">
                  <c:v>0.12054600694682449</c:v>
                </c:pt>
                <c:pt idx="18479">
                  <c:v>0</c:v>
                </c:pt>
                <c:pt idx="18480">
                  <c:v>0</c:v>
                </c:pt>
                <c:pt idx="18481">
                  <c:v>0.10945840277418029</c:v>
                </c:pt>
                <c:pt idx="18482">
                  <c:v>18.064971122686984</c:v>
                </c:pt>
                <c:pt idx="18483">
                  <c:v>0.1979005439861794</c:v>
                </c:pt>
                <c:pt idx="18484">
                  <c:v>0</c:v>
                </c:pt>
                <c:pt idx="18485">
                  <c:v>0.11926818286883645</c:v>
                </c:pt>
                <c:pt idx="18486">
                  <c:v>0</c:v>
                </c:pt>
                <c:pt idx="18487">
                  <c:v>0</c:v>
                </c:pt>
                <c:pt idx="18488">
                  <c:v>0</c:v>
                </c:pt>
                <c:pt idx="18489">
                  <c:v>0</c:v>
                </c:pt>
                <c:pt idx="18490">
                  <c:v>0.17586459490848938</c:v>
                </c:pt>
                <c:pt idx="18491">
                  <c:v>0.12370357639156282</c:v>
                </c:pt>
                <c:pt idx="18492">
                  <c:v>0.11537395833147457</c:v>
                </c:pt>
                <c:pt idx="18493">
                  <c:v>0.10218027777591487</c:v>
                </c:pt>
                <c:pt idx="18494">
                  <c:v>0</c:v>
                </c:pt>
                <c:pt idx="18495">
                  <c:v>0.11421958333812654</c:v>
                </c:pt>
                <c:pt idx="18496">
                  <c:v>0</c:v>
                </c:pt>
                <c:pt idx="18497">
                  <c:v>0</c:v>
                </c:pt>
                <c:pt idx="18498">
                  <c:v>0</c:v>
                </c:pt>
                <c:pt idx="18499">
                  <c:v>0</c:v>
                </c:pt>
                <c:pt idx="18500">
                  <c:v>2.29677282407647</c:v>
                </c:pt>
                <c:pt idx="18501">
                  <c:v>0</c:v>
                </c:pt>
                <c:pt idx="18502">
                  <c:v>0.11334958332736278</c:v>
                </c:pt>
                <c:pt idx="18503">
                  <c:v>0.12636863425723277</c:v>
                </c:pt>
                <c:pt idx="18504">
                  <c:v>0.11623716435860842</c:v>
                </c:pt>
                <c:pt idx="18505">
                  <c:v>2.3211726273148088</c:v>
                </c:pt>
                <c:pt idx="18506">
                  <c:v>0</c:v>
                </c:pt>
                <c:pt idx="18507">
                  <c:v>0</c:v>
                </c:pt>
                <c:pt idx="18508">
                  <c:v>0</c:v>
                </c:pt>
                <c:pt idx="18509">
                  <c:v>0</c:v>
                </c:pt>
                <c:pt idx="18510">
                  <c:v>0.12625421296252171</c:v>
                </c:pt>
                <c:pt idx="18511">
                  <c:v>0.77106358796299901</c:v>
                </c:pt>
                <c:pt idx="18512">
                  <c:v>0.11660061342990957</c:v>
                </c:pt>
                <c:pt idx="18513">
                  <c:v>0</c:v>
                </c:pt>
                <c:pt idx="18514">
                  <c:v>0.11295587962376885</c:v>
                </c:pt>
                <c:pt idx="18515">
                  <c:v>0</c:v>
                </c:pt>
                <c:pt idx="18516">
                  <c:v>0</c:v>
                </c:pt>
                <c:pt idx="18517">
                  <c:v>0</c:v>
                </c:pt>
                <c:pt idx="18518">
                  <c:v>0</c:v>
                </c:pt>
                <c:pt idx="18519">
                  <c:v>0</c:v>
                </c:pt>
                <c:pt idx="18520">
                  <c:v>0.11951832175691379</c:v>
                </c:pt>
                <c:pt idx="18521">
                  <c:v>0</c:v>
                </c:pt>
                <c:pt idx="18522">
                  <c:v>0</c:v>
                </c:pt>
                <c:pt idx="18523">
                  <c:v>0</c:v>
                </c:pt>
                <c:pt idx="18524">
                  <c:v>0.11533682870503981</c:v>
                </c:pt>
                <c:pt idx="18525">
                  <c:v>0</c:v>
                </c:pt>
                <c:pt idx="18526">
                  <c:v>0</c:v>
                </c:pt>
                <c:pt idx="18527">
                  <c:v>0</c:v>
                </c:pt>
                <c:pt idx="18528">
                  <c:v>0.12404292824066943</c:v>
                </c:pt>
                <c:pt idx="18529">
                  <c:v>0</c:v>
                </c:pt>
                <c:pt idx="18530">
                  <c:v>0</c:v>
                </c:pt>
                <c:pt idx="18531">
                  <c:v>0</c:v>
                </c:pt>
                <c:pt idx="18532">
                  <c:v>0</c:v>
                </c:pt>
                <c:pt idx="18533">
                  <c:v>0.11919293981191004</c:v>
                </c:pt>
                <c:pt idx="18534">
                  <c:v>0.18286709491076181</c:v>
                </c:pt>
                <c:pt idx="18535">
                  <c:v>0</c:v>
                </c:pt>
                <c:pt idx="18536">
                  <c:v>0</c:v>
                </c:pt>
                <c:pt idx="18537">
                  <c:v>0</c:v>
                </c:pt>
                <c:pt idx="18538">
                  <c:v>0</c:v>
                </c:pt>
                <c:pt idx="18539">
                  <c:v>0</c:v>
                </c:pt>
                <c:pt idx="18540">
                  <c:v>0</c:v>
                </c:pt>
                <c:pt idx="18541">
                  <c:v>0.11253013888926944</c:v>
                </c:pt>
                <c:pt idx="18542">
                  <c:v>0.10769811342470348</c:v>
                </c:pt>
                <c:pt idx="18543">
                  <c:v>9.9516886570199858E-2</c:v>
                </c:pt>
                <c:pt idx="18544">
                  <c:v>0.1056626967547345</c:v>
                </c:pt>
                <c:pt idx="18545">
                  <c:v>0</c:v>
                </c:pt>
                <c:pt idx="18546">
                  <c:v>0</c:v>
                </c:pt>
                <c:pt idx="18547">
                  <c:v>0</c:v>
                </c:pt>
                <c:pt idx="18548">
                  <c:v>0.11938684027700219</c:v>
                </c:pt>
                <c:pt idx="18549">
                  <c:v>0</c:v>
                </c:pt>
                <c:pt idx="18550">
                  <c:v>0.12111999999615364</c:v>
                </c:pt>
                <c:pt idx="18551">
                  <c:v>0</c:v>
                </c:pt>
                <c:pt idx="18552">
                  <c:v>0.13989851852238644</c:v>
                </c:pt>
                <c:pt idx="18553">
                  <c:v>0</c:v>
                </c:pt>
                <c:pt idx="18554">
                  <c:v>0</c:v>
                </c:pt>
                <c:pt idx="18555">
                  <c:v>0</c:v>
                </c:pt>
                <c:pt idx="18556">
                  <c:v>0</c:v>
                </c:pt>
                <c:pt idx="18557">
                  <c:v>0</c:v>
                </c:pt>
                <c:pt idx="18558">
                  <c:v>0.11864400462945923</c:v>
                </c:pt>
                <c:pt idx="18559">
                  <c:v>1.5216554629587336</c:v>
                </c:pt>
                <c:pt idx="18560">
                  <c:v>0.11766262731543975</c:v>
                </c:pt>
                <c:pt idx="18561">
                  <c:v>0.1010039583343314</c:v>
                </c:pt>
                <c:pt idx="18562">
                  <c:v>0</c:v>
                </c:pt>
                <c:pt idx="18563">
                  <c:v>0</c:v>
                </c:pt>
                <c:pt idx="18564">
                  <c:v>0.12188303240691312</c:v>
                </c:pt>
                <c:pt idx="18565">
                  <c:v>0</c:v>
                </c:pt>
                <c:pt idx="18566">
                  <c:v>0</c:v>
                </c:pt>
                <c:pt idx="18567">
                  <c:v>0</c:v>
                </c:pt>
                <c:pt idx="18568">
                  <c:v>0</c:v>
                </c:pt>
                <c:pt idx="18569">
                  <c:v>0</c:v>
                </c:pt>
                <c:pt idx="18570">
                  <c:v>0</c:v>
                </c:pt>
                <c:pt idx="18571">
                  <c:v>0</c:v>
                </c:pt>
                <c:pt idx="18572">
                  <c:v>0</c:v>
                </c:pt>
                <c:pt idx="18573">
                  <c:v>0</c:v>
                </c:pt>
                <c:pt idx="18574">
                  <c:v>0</c:v>
                </c:pt>
                <c:pt idx="18575">
                  <c:v>0</c:v>
                </c:pt>
                <c:pt idx="18576">
                  <c:v>0</c:v>
                </c:pt>
                <c:pt idx="18577">
                  <c:v>0</c:v>
                </c:pt>
                <c:pt idx="18578">
                  <c:v>0</c:v>
                </c:pt>
                <c:pt idx="18579">
                  <c:v>9.9048368057992775E-2</c:v>
                </c:pt>
                <c:pt idx="18580">
                  <c:v>0</c:v>
                </c:pt>
                <c:pt idx="18581">
                  <c:v>0.1044501041615149</c:v>
                </c:pt>
                <c:pt idx="18582">
                  <c:v>0</c:v>
                </c:pt>
                <c:pt idx="18583">
                  <c:v>0</c:v>
                </c:pt>
                <c:pt idx="18584">
                  <c:v>0</c:v>
                </c:pt>
                <c:pt idx="18585">
                  <c:v>0.11193863425432937</c:v>
                </c:pt>
                <c:pt idx="18586">
                  <c:v>0.10553232638631016</c:v>
                </c:pt>
                <c:pt idx="18587">
                  <c:v>0.11357479167054407</c:v>
                </c:pt>
                <c:pt idx="18588">
                  <c:v>0.11746216435130918</c:v>
                </c:pt>
                <c:pt idx="18589">
                  <c:v>0</c:v>
                </c:pt>
                <c:pt idx="18590">
                  <c:v>0.62146679397847038</c:v>
                </c:pt>
                <c:pt idx="18591">
                  <c:v>0.11016479166573845</c:v>
                </c:pt>
                <c:pt idx="18592">
                  <c:v>0.11559940972801996</c:v>
                </c:pt>
                <c:pt idx="18593">
                  <c:v>0</c:v>
                </c:pt>
                <c:pt idx="18594">
                  <c:v>0</c:v>
                </c:pt>
                <c:pt idx="18595">
                  <c:v>0</c:v>
                </c:pt>
                <c:pt idx="18596">
                  <c:v>0</c:v>
                </c:pt>
                <c:pt idx="18597">
                  <c:v>0</c:v>
                </c:pt>
                <c:pt idx="18598">
                  <c:v>2.70508041667199</c:v>
                </c:pt>
                <c:pt idx="18599">
                  <c:v>2.4771121412049979</c:v>
                </c:pt>
                <c:pt idx="18600">
                  <c:v>0</c:v>
                </c:pt>
                <c:pt idx="18601">
                  <c:v>0</c:v>
                </c:pt>
                <c:pt idx="18602">
                  <c:v>0</c:v>
                </c:pt>
                <c:pt idx="18603">
                  <c:v>0</c:v>
                </c:pt>
                <c:pt idx="18604">
                  <c:v>0</c:v>
                </c:pt>
                <c:pt idx="18605">
                  <c:v>8.8101643515983596E-2</c:v>
                </c:pt>
                <c:pt idx="18606">
                  <c:v>0.10841802083450602</c:v>
                </c:pt>
                <c:pt idx="18607">
                  <c:v>0</c:v>
                </c:pt>
                <c:pt idx="18608">
                  <c:v>0.12450002314290032</c:v>
                </c:pt>
                <c:pt idx="18609">
                  <c:v>0.11583999999857042</c:v>
                </c:pt>
                <c:pt idx="18610">
                  <c:v>0.11765092592395376</c:v>
                </c:pt>
                <c:pt idx="18611">
                  <c:v>0</c:v>
                </c:pt>
                <c:pt idx="18612">
                  <c:v>0.11885530091967667</c:v>
                </c:pt>
                <c:pt idx="18613">
                  <c:v>0</c:v>
                </c:pt>
                <c:pt idx="18614">
                  <c:v>0.17498603009153157</c:v>
                </c:pt>
                <c:pt idx="18615">
                  <c:v>0</c:v>
                </c:pt>
                <c:pt idx="18616">
                  <c:v>0.16372607638913905</c:v>
                </c:pt>
                <c:pt idx="18617">
                  <c:v>0</c:v>
                </c:pt>
                <c:pt idx="18618">
                  <c:v>0</c:v>
                </c:pt>
                <c:pt idx="18619">
                  <c:v>10.204590462963097</c:v>
                </c:pt>
                <c:pt idx="18620">
                  <c:v>0.10866121527942596</c:v>
                </c:pt>
                <c:pt idx="18621">
                  <c:v>0</c:v>
                </c:pt>
                <c:pt idx="18622">
                  <c:v>0</c:v>
                </c:pt>
                <c:pt idx="18623">
                  <c:v>0</c:v>
                </c:pt>
                <c:pt idx="18624">
                  <c:v>0</c:v>
                </c:pt>
                <c:pt idx="18625">
                  <c:v>1.7669287615717622</c:v>
                </c:pt>
                <c:pt idx="18626">
                  <c:v>0</c:v>
                </c:pt>
                <c:pt idx="18627">
                  <c:v>0</c:v>
                </c:pt>
                <c:pt idx="18628">
                  <c:v>0</c:v>
                </c:pt>
                <c:pt idx="18629">
                  <c:v>0</c:v>
                </c:pt>
                <c:pt idx="18630">
                  <c:v>0</c:v>
                </c:pt>
                <c:pt idx="18631">
                  <c:v>0</c:v>
                </c:pt>
                <c:pt idx="18632">
                  <c:v>0</c:v>
                </c:pt>
                <c:pt idx="18633">
                  <c:v>0</c:v>
                </c:pt>
                <c:pt idx="18634">
                  <c:v>0</c:v>
                </c:pt>
                <c:pt idx="18635">
                  <c:v>0</c:v>
                </c:pt>
                <c:pt idx="18636">
                  <c:v>0.1851707523164805</c:v>
                </c:pt>
                <c:pt idx="18637">
                  <c:v>0</c:v>
                </c:pt>
                <c:pt idx="18638">
                  <c:v>0</c:v>
                </c:pt>
                <c:pt idx="18639">
                  <c:v>0</c:v>
                </c:pt>
                <c:pt idx="18640">
                  <c:v>0</c:v>
                </c:pt>
                <c:pt idx="18641">
                  <c:v>0</c:v>
                </c:pt>
                <c:pt idx="18642">
                  <c:v>0.11111653935222421</c:v>
                </c:pt>
                <c:pt idx="18643">
                  <c:v>0</c:v>
                </c:pt>
                <c:pt idx="18644">
                  <c:v>0</c:v>
                </c:pt>
                <c:pt idx="18645">
                  <c:v>0</c:v>
                </c:pt>
                <c:pt idx="18646">
                  <c:v>0</c:v>
                </c:pt>
                <c:pt idx="18647">
                  <c:v>0</c:v>
                </c:pt>
                <c:pt idx="18648">
                  <c:v>0.10367729166318895</c:v>
                </c:pt>
                <c:pt idx="18649">
                  <c:v>0.12209157407050952</c:v>
                </c:pt>
                <c:pt idx="18650">
                  <c:v>0.11296917824074626</c:v>
                </c:pt>
                <c:pt idx="18651">
                  <c:v>0</c:v>
                </c:pt>
                <c:pt idx="18652">
                  <c:v>0.11198383101873333</c:v>
                </c:pt>
                <c:pt idx="18653">
                  <c:v>0</c:v>
                </c:pt>
                <c:pt idx="18654">
                  <c:v>0</c:v>
                </c:pt>
                <c:pt idx="18655">
                  <c:v>0.11584952546400018</c:v>
                </c:pt>
                <c:pt idx="18656">
                  <c:v>0.11229930555418832</c:v>
                </c:pt>
                <c:pt idx="18657">
                  <c:v>9.8084618053690065E-2</c:v>
                </c:pt>
                <c:pt idx="18658">
                  <c:v>0.18834336805593921</c:v>
                </c:pt>
                <c:pt idx="18659">
                  <c:v>0.1158014814791386</c:v>
                </c:pt>
                <c:pt idx="18660">
                  <c:v>0.11614700231439201</c:v>
                </c:pt>
                <c:pt idx="18661">
                  <c:v>0.10825874999864027</c:v>
                </c:pt>
                <c:pt idx="18662">
                  <c:v>0</c:v>
                </c:pt>
                <c:pt idx="18663">
                  <c:v>0.11050015046203043</c:v>
                </c:pt>
                <c:pt idx="18664">
                  <c:v>0.10483863425906748</c:v>
                </c:pt>
                <c:pt idx="18665">
                  <c:v>0.1024877430536435</c:v>
                </c:pt>
                <c:pt idx="18666">
                  <c:v>0.10407171296537854</c:v>
                </c:pt>
                <c:pt idx="18667">
                  <c:v>0.11903922454075655</c:v>
                </c:pt>
                <c:pt idx="18668">
                  <c:v>0.1775247453697375</c:v>
                </c:pt>
                <c:pt idx="18669">
                  <c:v>0.18681454860779922</c:v>
                </c:pt>
                <c:pt idx="18670">
                  <c:v>0.10594627315003891</c:v>
                </c:pt>
                <c:pt idx="18671">
                  <c:v>0.10678699074196629</c:v>
                </c:pt>
                <c:pt idx="18672">
                  <c:v>0</c:v>
                </c:pt>
                <c:pt idx="18673">
                  <c:v>0.10283490740403067</c:v>
                </c:pt>
                <c:pt idx="18674">
                  <c:v>0.11876870370906545</c:v>
                </c:pt>
                <c:pt idx="18675">
                  <c:v>0.11396689814864658</c:v>
                </c:pt>
                <c:pt idx="18676">
                  <c:v>0</c:v>
                </c:pt>
                <c:pt idx="18677">
                  <c:v>0</c:v>
                </c:pt>
                <c:pt idx="18678">
                  <c:v>0</c:v>
                </c:pt>
                <c:pt idx="18679">
                  <c:v>0</c:v>
                </c:pt>
                <c:pt idx="18680">
                  <c:v>0</c:v>
                </c:pt>
                <c:pt idx="18681">
                  <c:v>0</c:v>
                </c:pt>
                <c:pt idx="18682">
                  <c:v>0.17912722221808508</c:v>
                </c:pt>
                <c:pt idx="18683">
                  <c:v>0.15877091435686452</c:v>
                </c:pt>
                <c:pt idx="18684">
                  <c:v>0</c:v>
                </c:pt>
                <c:pt idx="18685">
                  <c:v>0</c:v>
                </c:pt>
                <c:pt idx="18686">
                  <c:v>0</c:v>
                </c:pt>
                <c:pt idx="18687">
                  <c:v>0</c:v>
                </c:pt>
                <c:pt idx="18688">
                  <c:v>0</c:v>
                </c:pt>
                <c:pt idx="18689">
                  <c:v>0</c:v>
                </c:pt>
                <c:pt idx="18690">
                  <c:v>0.29216885416826699</c:v>
                </c:pt>
                <c:pt idx="18691">
                  <c:v>0</c:v>
                </c:pt>
                <c:pt idx="18692">
                  <c:v>0</c:v>
                </c:pt>
                <c:pt idx="18693">
                  <c:v>0.11944559028052026</c:v>
                </c:pt>
                <c:pt idx="18694">
                  <c:v>0</c:v>
                </c:pt>
                <c:pt idx="18695">
                  <c:v>0</c:v>
                </c:pt>
                <c:pt idx="18696">
                  <c:v>0</c:v>
                </c:pt>
                <c:pt idx="18697">
                  <c:v>9.4355983797868248E-2</c:v>
                </c:pt>
                <c:pt idx="18698">
                  <c:v>0.12579895833187038</c:v>
                </c:pt>
                <c:pt idx="18699">
                  <c:v>0.20508604166388977</c:v>
                </c:pt>
                <c:pt idx="18700">
                  <c:v>0</c:v>
                </c:pt>
                <c:pt idx="18701">
                  <c:v>0.20587040508689824</c:v>
                </c:pt>
                <c:pt idx="18702">
                  <c:v>0</c:v>
                </c:pt>
                <c:pt idx="18703">
                  <c:v>0.11026601852063322</c:v>
                </c:pt>
                <c:pt idx="18704">
                  <c:v>0</c:v>
                </c:pt>
                <c:pt idx="18705">
                  <c:v>0</c:v>
                </c:pt>
                <c:pt idx="18706">
                  <c:v>0</c:v>
                </c:pt>
                <c:pt idx="18707">
                  <c:v>0</c:v>
                </c:pt>
                <c:pt idx="18708">
                  <c:v>0</c:v>
                </c:pt>
                <c:pt idx="18709">
                  <c:v>0</c:v>
                </c:pt>
                <c:pt idx="18710">
                  <c:v>0</c:v>
                </c:pt>
                <c:pt idx="18711">
                  <c:v>0.10209186342399335</c:v>
                </c:pt>
                <c:pt idx="18712">
                  <c:v>1.4805232175931451</c:v>
                </c:pt>
                <c:pt idx="18713">
                  <c:v>0.11064616897783708</c:v>
                </c:pt>
                <c:pt idx="18714">
                  <c:v>0</c:v>
                </c:pt>
                <c:pt idx="18715">
                  <c:v>0</c:v>
                </c:pt>
                <c:pt idx="18716">
                  <c:v>0.11795105324563337</c:v>
                </c:pt>
                <c:pt idx="18717">
                  <c:v>0.12200539351761108</c:v>
                </c:pt>
                <c:pt idx="18718">
                  <c:v>0</c:v>
                </c:pt>
                <c:pt idx="18719">
                  <c:v>0</c:v>
                </c:pt>
                <c:pt idx="18720">
                  <c:v>0</c:v>
                </c:pt>
                <c:pt idx="18721">
                  <c:v>0</c:v>
                </c:pt>
                <c:pt idx="18722">
                  <c:v>0.11442678241292015</c:v>
                </c:pt>
                <c:pt idx="18723">
                  <c:v>0</c:v>
                </c:pt>
                <c:pt idx="18724">
                  <c:v>0</c:v>
                </c:pt>
                <c:pt idx="18725">
                  <c:v>0.11380335648573237</c:v>
                </c:pt>
                <c:pt idx="18726">
                  <c:v>0.11600918981275754</c:v>
                </c:pt>
                <c:pt idx="18727">
                  <c:v>0.11759597222408047</c:v>
                </c:pt>
                <c:pt idx="18728">
                  <c:v>9.7997407407092396E-2</c:v>
                </c:pt>
                <c:pt idx="18729">
                  <c:v>0</c:v>
                </c:pt>
                <c:pt idx="18730">
                  <c:v>0.11467192129930481</c:v>
                </c:pt>
                <c:pt idx="18731">
                  <c:v>0.12165261573682074</c:v>
                </c:pt>
                <c:pt idx="18732">
                  <c:v>9.8435555555624887E-2</c:v>
                </c:pt>
                <c:pt idx="18733">
                  <c:v>0</c:v>
                </c:pt>
                <c:pt idx="18734">
                  <c:v>0</c:v>
                </c:pt>
                <c:pt idx="18735">
                  <c:v>9.9971226853085682E-2</c:v>
                </c:pt>
                <c:pt idx="18736">
                  <c:v>0</c:v>
                </c:pt>
                <c:pt idx="18737">
                  <c:v>0</c:v>
                </c:pt>
                <c:pt idx="18738">
                  <c:v>0.11628171296615619</c:v>
                </c:pt>
                <c:pt idx="18739">
                  <c:v>0.10982910879101837</c:v>
                </c:pt>
                <c:pt idx="18740">
                  <c:v>0.10520998842548579</c:v>
                </c:pt>
                <c:pt idx="18741">
                  <c:v>0.10270069444231922</c:v>
                </c:pt>
                <c:pt idx="18742">
                  <c:v>0.11148300926288357</c:v>
                </c:pt>
                <c:pt idx="18743">
                  <c:v>0.12127091435104376</c:v>
                </c:pt>
                <c:pt idx="18744">
                  <c:v>0</c:v>
                </c:pt>
                <c:pt idx="18745">
                  <c:v>0.10875209490768611</c:v>
                </c:pt>
                <c:pt idx="18746">
                  <c:v>0</c:v>
                </c:pt>
                <c:pt idx="18747">
                  <c:v>0</c:v>
                </c:pt>
                <c:pt idx="18748">
                  <c:v>0</c:v>
                </c:pt>
                <c:pt idx="18749">
                  <c:v>0.10852366898325272</c:v>
                </c:pt>
                <c:pt idx="18750">
                  <c:v>0.1198127546304022</c:v>
                </c:pt>
                <c:pt idx="18751">
                  <c:v>0</c:v>
                </c:pt>
                <c:pt idx="18752">
                  <c:v>0.66067809027299518</c:v>
                </c:pt>
                <c:pt idx="18753">
                  <c:v>1.3258875578685547</c:v>
                </c:pt>
                <c:pt idx="18754">
                  <c:v>0</c:v>
                </c:pt>
                <c:pt idx="18755">
                  <c:v>0.11842531250294996</c:v>
                </c:pt>
                <c:pt idx="18756">
                  <c:v>0</c:v>
                </c:pt>
                <c:pt idx="18757">
                  <c:v>0.10627451388427289</c:v>
                </c:pt>
                <c:pt idx="18758">
                  <c:v>0</c:v>
                </c:pt>
                <c:pt idx="18759">
                  <c:v>0.11843795138702262</c:v>
                </c:pt>
                <c:pt idx="18760">
                  <c:v>0.11552916666551027</c:v>
                </c:pt>
                <c:pt idx="18761">
                  <c:v>0</c:v>
                </c:pt>
                <c:pt idx="18762">
                  <c:v>0</c:v>
                </c:pt>
                <c:pt idx="18763">
                  <c:v>0</c:v>
                </c:pt>
                <c:pt idx="18764">
                  <c:v>0</c:v>
                </c:pt>
                <c:pt idx="18765">
                  <c:v>0</c:v>
                </c:pt>
                <c:pt idx="18766">
                  <c:v>0</c:v>
                </c:pt>
                <c:pt idx="18767">
                  <c:v>1.7772672453720588</c:v>
                </c:pt>
                <c:pt idx="18768">
                  <c:v>0</c:v>
                </c:pt>
                <c:pt idx="18769">
                  <c:v>0</c:v>
                </c:pt>
                <c:pt idx="18770">
                  <c:v>0</c:v>
                </c:pt>
                <c:pt idx="18771">
                  <c:v>9.628643518226454E-2</c:v>
                </c:pt>
                <c:pt idx="18772">
                  <c:v>9.3603391200304031E-2</c:v>
                </c:pt>
                <c:pt idx="18773">
                  <c:v>0</c:v>
                </c:pt>
                <c:pt idx="18774">
                  <c:v>0.1073163078763173</c:v>
                </c:pt>
                <c:pt idx="18775">
                  <c:v>0</c:v>
                </c:pt>
                <c:pt idx="18776">
                  <c:v>0.10909060185076669</c:v>
                </c:pt>
                <c:pt idx="18777">
                  <c:v>9.7927592585620005E-2</c:v>
                </c:pt>
                <c:pt idx="18778">
                  <c:v>0.10658318286732538</c:v>
                </c:pt>
                <c:pt idx="18779">
                  <c:v>0</c:v>
                </c:pt>
                <c:pt idx="18780">
                  <c:v>0</c:v>
                </c:pt>
                <c:pt idx="18781">
                  <c:v>1.4981599305538111</c:v>
                </c:pt>
                <c:pt idx="18782">
                  <c:v>0</c:v>
                </c:pt>
                <c:pt idx="18783">
                  <c:v>0</c:v>
                </c:pt>
                <c:pt idx="18784">
                  <c:v>0</c:v>
                </c:pt>
                <c:pt idx="18785">
                  <c:v>8.9566863425716292E-2</c:v>
                </c:pt>
                <c:pt idx="18786">
                  <c:v>0</c:v>
                </c:pt>
                <c:pt idx="18787">
                  <c:v>0</c:v>
                </c:pt>
                <c:pt idx="18788">
                  <c:v>0.64551849537383532</c:v>
                </c:pt>
                <c:pt idx="18789">
                  <c:v>0</c:v>
                </c:pt>
                <c:pt idx="18790">
                  <c:v>0.10069041666429257</c:v>
                </c:pt>
                <c:pt idx="18791">
                  <c:v>0.10923099537467351</c:v>
                </c:pt>
                <c:pt idx="18792">
                  <c:v>0.11640627314773155</c:v>
                </c:pt>
                <c:pt idx="18793">
                  <c:v>0</c:v>
                </c:pt>
                <c:pt idx="18794">
                  <c:v>0.10243255787645467</c:v>
                </c:pt>
                <c:pt idx="18795">
                  <c:v>0</c:v>
                </c:pt>
                <c:pt idx="18796">
                  <c:v>0.10426957176241558</c:v>
                </c:pt>
                <c:pt idx="18797">
                  <c:v>0</c:v>
                </c:pt>
                <c:pt idx="18798">
                  <c:v>0</c:v>
                </c:pt>
                <c:pt idx="18799">
                  <c:v>0.10730564814730315</c:v>
                </c:pt>
                <c:pt idx="18800">
                  <c:v>26.948170856485376</c:v>
                </c:pt>
                <c:pt idx="18801">
                  <c:v>0.10168504629837116</c:v>
                </c:pt>
                <c:pt idx="18802">
                  <c:v>0</c:v>
                </c:pt>
                <c:pt idx="18803">
                  <c:v>0.11700946759083308</c:v>
                </c:pt>
                <c:pt idx="18804">
                  <c:v>0.12378432870900724</c:v>
                </c:pt>
                <c:pt idx="18805">
                  <c:v>0</c:v>
                </c:pt>
                <c:pt idx="18806">
                  <c:v>0</c:v>
                </c:pt>
                <c:pt idx="18807">
                  <c:v>0.17105150462884922</c:v>
                </c:pt>
                <c:pt idx="18808">
                  <c:v>0.42231556712795282</c:v>
                </c:pt>
                <c:pt idx="18809">
                  <c:v>0.50476962963148253</c:v>
                </c:pt>
                <c:pt idx="18810">
                  <c:v>0.11678282407228835</c:v>
                </c:pt>
                <c:pt idx="18811">
                  <c:v>0</c:v>
                </c:pt>
                <c:pt idx="18812">
                  <c:v>0</c:v>
                </c:pt>
                <c:pt idx="18813">
                  <c:v>0.10414783564920072</c:v>
                </c:pt>
                <c:pt idx="18814">
                  <c:v>0.17692825231642928</c:v>
                </c:pt>
                <c:pt idx="18815">
                  <c:v>0</c:v>
                </c:pt>
                <c:pt idx="18816">
                  <c:v>0.11236496527271811</c:v>
                </c:pt>
                <c:pt idx="18817">
                  <c:v>0</c:v>
                </c:pt>
                <c:pt idx="18818">
                  <c:v>0.12161937500059139</c:v>
                </c:pt>
                <c:pt idx="18819">
                  <c:v>0</c:v>
                </c:pt>
                <c:pt idx="18820">
                  <c:v>0</c:v>
                </c:pt>
                <c:pt idx="18821">
                  <c:v>0.18911774305161089</c:v>
                </c:pt>
                <c:pt idx="18822">
                  <c:v>0</c:v>
                </c:pt>
                <c:pt idx="18823">
                  <c:v>0</c:v>
                </c:pt>
                <c:pt idx="18824">
                  <c:v>0.12039811343129259</c:v>
                </c:pt>
                <c:pt idx="18825">
                  <c:v>0</c:v>
                </c:pt>
                <c:pt idx="18826">
                  <c:v>0</c:v>
                </c:pt>
                <c:pt idx="18827">
                  <c:v>0</c:v>
                </c:pt>
                <c:pt idx="18828">
                  <c:v>0.10985096064541722</c:v>
                </c:pt>
                <c:pt idx="18829">
                  <c:v>0</c:v>
                </c:pt>
                <c:pt idx="18830">
                  <c:v>0.11776739583001472</c:v>
                </c:pt>
                <c:pt idx="18831">
                  <c:v>0</c:v>
                </c:pt>
                <c:pt idx="18832">
                  <c:v>0</c:v>
                </c:pt>
                <c:pt idx="18833">
                  <c:v>0</c:v>
                </c:pt>
                <c:pt idx="18834">
                  <c:v>0</c:v>
                </c:pt>
                <c:pt idx="18835">
                  <c:v>0.3443168171288562</c:v>
                </c:pt>
                <c:pt idx="18836">
                  <c:v>0</c:v>
                </c:pt>
                <c:pt idx="18837">
                  <c:v>0</c:v>
                </c:pt>
                <c:pt idx="18838">
                  <c:v>0.1750330671275151</c:v>
                </c:pt>
                <c:pt idx="18839">
                  <c:v>0.1198742708293139</c:v>
                </c:pt>
                <c:pt idx="18840">
                  <c:v>0.11420005786931142</c:v>
                </c:pt>
                <c:pt idx="18841">
                  <c:v>0.18572664351813728</c:v>
                </c:pt>
                <c:pt idx="18842">
                  <c:v>0</c:v>
                </c:pt>
                <c:pt idx="18843">
                  <c:v>0</c:v>
                </c:pt>
                <c:pt idx="18844">
                  <c:v>0</c:v>
                </c:pt>
                <c:pt idx="18845">
                  <c:v>0</c:v>
                </c:pt>
                <c:pt idx="18846">
                  <c:v>0</c:v>
                </c:pt>
                <c:pt idx="18847">
                  <c:v>0.15151682870055083</c:v>
                </c:pt>
                <c:pt idx="18848">
                  <c:v>0</c:v>
                </c:pt>
                <c:pt idx="18849">
                  <c:v>0</c:v>
                </c:pt>
                <c:pt idx="18850">
                  <c:v>0</c:v>
                </c:pt>
                <c:pt idx="18851">
                  <c:v>0.17352562499581836</c:v>
                </c:pt>
                <c:pt idx="18852">
                  <c:v>0</c:v>
                </c:pt>
                <c:pt idx="18853">
                  <c:v>0.11380644675955409</c:v>
                </c:pt>
                <c:pt idx="18854">
                  <c:v>0</c:v>
                </c:pt>
                <c:pt idx="18855">
                  <c:v>0</c:v>
                </c:pt>
                <c:pt idx="18856">
                  <c:v>0.11211469906993443</c:v>
                </c:pt>
                <c:pt idx="18857">
                  <c:v>0.11703083333122777</c:v>
                </c:pt>
                <c:pt idx="18858">
                  <c:v>0</c:v>
                </c:pt>
                <c:pt idx="18859">
                  <c:v>0.1145555902767228</c:v>
                </c:pt>
                <c:pt idx="18860">
                  <c:v>0</c:v>
                </c:pt>
                <c:pt idx="18861">
                  <c:v>0</c:v>
                </c:pt>
                <c:pt idx="18862">
                  <c:v>0</c:v>
                </c:pt>
                <c:pt idx="18863">
                  <c:v>0</c:v>
                </c:pt>
                <c:pt idx="18864">
                  <c:v>0</c:v>
                </c:pt>
                <c:pt idx="18865">
                  <c:v>0</c:v>
                </c:pt>
                <c:pt idx="18866">
                  <c:v>3.0409241087909322</c:v>
                </c:pt>
                <c:pt idx="18867">
                  <c:v>0</c:v>
                </c:pt>
                <c:pt idx="18868">
                  <c:v>0.11120061342080589</c:v>
                </c:pt>
                <c:pt idx="18869">
                  <c:v>0</c:v>
                </c:pt>
                <c:pt idx="18870">
                  <c:v>0.14701373842399335</c:v>
                </c:pt>
                <c:pt idx="18871">
                  <c:v>0</c:v>
                </c:pt>
                <c:pt idx="18872">
                  <c:v>0</c:v>
                </c:pt>
                <c:pt idx="18873">
                  <c:v>0</c:v>
                </c:pt>
                <c:pt idx="18874">
                  <c:v>0</c:v>
                </c:pt>
                <c:pt idx="18875">
                  <c:v>0</c:v>
                </c:pt>
                <c:pt idx="18876">
                  <c:v>0</c:v>
                </c:pt>
                <c:pt idx="18877">
                  <c:v>0.12075153935438721</c:v>
                </c:pt>
                <c:pt idx="18878">
                  <c:v>0</c:v>
                </c:pt>
                <c:pt idx="18879">
                  <c:v>0</c:v>
                </c:pt>
                <c:pt idx="18880">
                  <c:v>0</c:v>
                </c:pt>
                <c:pt idx="18881">
                  <c:v>0</c:v>
                </c:pt>
                <c:pt idx="18882">
                  <c:v>0</c:v>
                </c:pt>
                <c:pt idx="18883">
                  <c:v>0</c:v>
                </c:pt>
                <c:pt idx="18884">
                  <c:v>0.16406609953992302</c:v>
                </c:pt>
                <c:pt idx="18885">
                  <c:v>0</c:v>
                </c:pt>
                <c:pt idx="18886">
                  <c:v>0</c:v>
                </c:pt>
                <c:pt idx="18887">
                  <c:v>0</c:v>
                </c:pt>
                <c:pt idx="18888">
                  <c:v>0</c:v>
                </c:pt>
                <c:pt idx="18889">
                  <c:v>0</c:v>
                </c:pt>
                <c:pt idx="18890">
                  <c:v>0</c:v>
                </c:pt>
                <c:pt idx="18891">
                  <c:v>0</c:v>
                </c:pt>
                <c:pt idx="18892">
                  <c:v>0</c:v>
                </c:pt>
                <c:pt idx="18893">
                  <c:v>0</c:v>
                </c:pt>
                <c:pt idx="18894">
                  <c:v>0</c:v>
                </c:pt>
                <c:pt idx="18895">
                  <c:v>0</c:v>
                </c:pt>
                <c:pt idx="18896">
                  <c:v>0</c:v>
                </c:pt>
                <c:pt idx="18897">
                  <c:v>0.12086326388816815</c:v>
                </c:pt>
                <c:pt idx="18898">
                  <c:v>0.11814751158090075</c:v>
                </c:pt>
                <c:pt idx="18899">
                  <c:v>0</c:v>
                </c:pt>
                <c:pt idx="18900">
                  <c:v>0</c:v>
                </c:pt>
                <c:pt idx="18901">
                  <c:v>0</c:v>
                </c:pt>
                <c:pt idx="18902">
                  <c:v>1.0788295486054267</c:v>
                </c:pt>
                <c:pt idx="18903">
                  <c:v>0</c:v>
                </c:pt>
                <c:pt idx="18904">
                  <c:v>0.1296397453697864</c:v>
                </c:pt>
                <c:pt idx="18905">
                  <c:v>0</c:v>
                </c:pt>
                <c:pt idx="18906">
                  <c:v>0.24075587963307044</c:v>
                </c:pt>
                <c:pt idx="18907">
                  <c:v>0</c:v>
                </c:pt>
                <c:pt idx="18908">
                  <c:v>0.11725768518954283</c:v>
                </c:pt>
                <c:pt idx="18909">
                  <c:v>0</c:v>
                </c:pt>
                <c:pt idx="18910">
                  <c:v>0</c:v>
                </c:pt>
                <c:pt idx="18911">
                  <c:v>0</c:v>
                </c:pt>
                <c:pt idx="18912">
                  <c:v>0.10870589120168006</c:v>
                </c:pt>
                <c:pt idx="18913">
                  <c:v>1.0108587268478004</c:v>
                </c:pt>
                <c:pt idx="18914">
                  <c:v>0</c:v>
                </c:pt>
                <c:pt idx="18915">
                  <c:v>0.39446527777909068</c:v>
                </c:pt>
                <c:pt idx="18916">
                  <c:v>0.11689449074037839</c:v>
                </c:pt>
                <c:pt idx="18917">
                  <c:v>0.94994643519021338</c:v>
                </c:pt>
                <c:pt idx="18918">
                  <c:v>0</c:v>
                </c:pt>
                <c:pt idx="18919">
                  <c:v>0</c:v>
                </c:pt>
                <c:pt idx="18920">
                  <c:v>0</c:v>
                </c:pt>
                <c:pt idx="18921">
                  <c:v>0.12124913194566034</c:v>
                </c:pt>
                <c:pt idx="18922">
                  <c:v>0</c:v>
                </c:pt>
                <c:pt idx="18923">
                  <c:v>0</c:v>
                </c:pt>
                <c:pt idx="18924">
                  <c:v>0.28448181712883525</c:v>
                </c:pt>
                <c:pt idx="18925">
                  <c:v>0.12119377314957092</c:v>
                </c:pt>
                <c:pt idx="18926">
                  <c:v>0</c:v>
                </c:pt>
                <c:pt idx="18927">
                  <c:v>0.18390625000029104</c:v>
                </c:pt>
                <c:pt idx="18928">
                  <c:v>0.10959394676319789</c:v>
                </c:pt>
                <c:pt idx="18929">
                  <c:v>0</c:v>
                </c:pt>
                <c:pt idx="18930">
                  <c:v>0</c:v>
                </c:pt>
                <c:pt idx="18931">
                  <c:v>0</c:v>
                </c:pt>
                <c:pt idx="18932">
                  <c:v>0</c:v>
                </c:pt>
                <c:pt idx="18933">
                  <c:v>0</c:v>
                </c:pt>
                <c:pt idx="18934">
                  <c:v>0</c:v>
                </c:pt>
                <c:pt idx="18935">
                  <c:v>0.20126607639394933</c:v>
                </c:pt>
                <c:pt idx="18936">
                  <c:v>0</c:v>
                </c:pt>
                <c:pt idx="18937">
                  <c:v>0</c:v>
                </c:pt>
                <c:pt idx="18938">
                  <c:v>0</c:v>
                </c:pt>
                <c:pt idx="18939">
                  <c:v>0</c:v>
                </c:pt>
                <c:pt idx="18940">
                  <c:v>0</c:v>
                </c:pt>
                <c:pt idx="18941">
                  <c:v>0</c:v>
                </c:pt>
                <c:pt idx="18942">
                  <c:v>0</c:v>
                </c:pt>
                <c:pt idx="18943">
                  <c:v>0.17132467592455214</c:v>
                </c:pt>
                <c:pt idx="18944">
                  <c:v>0</c:v>
                </c:pt>
                <c:pt idx="18945">
                  <c:v>0</c:v>
                </c:pt>
                <c:pt idx="18946">
                  <c:v>0</c:v>
                </c:pt>
                <c:pt idx="18947">
                  <c:v>0</c:v>
                </c:pt>
                <c:pt idx="18948">
                  <c:v>0.71085652777401265</c:v>
                </c:pt>
                <c:pt idx="18949">
                  <c:v>0</c:v>
                </c:pt>
                <c:pt idx="18950">
                  <c:v>0</c:v>
                </c:pt>
                <c:pt idx="18951">
                  <c:v>0</c:v>
                </c:pt>
                <c:pt idx="18952">
                  <c:v>0</c:v>
                </c:pt>
                <c:pt idx="18953">
                  <c:v>0</c:v>
                </c:pt>
                <c:pt idx="18954">
                  <c:v>0</c:v>
                </c:pt>
                <c:pt idx="18955">
                  <c:v>0.17199219907342922</c:v>
                </c:pt>
                <c:pt idx="18956">
                  <c:v>0.11525055555830477</c:v>
                </c:pt>
                <c:pt idx="18957">
                  <c:v>0.11091196759662125</c:v>
                </c:pt>
                <c:pt idx="18958">
                  <c:v>0.12336306712677469</c:v>
                </c:pt>
                <c:pt idx="18959">
                  <c:v>0.37226341434870847</c:v>
                </c:pt>
                <c:pt idx="18960">
                  <c:v>0.12439539351908024</c:v>
                </c:pt>
                <c:pt idx="18961">
                  <c:v>0</c:v>
                </c:pt>
                <c:pt idx="18962">
                  <c:v>0</c:v>
                </c:pt>
                <c:pt idx="18963">
                  <c:v>0</c:v>
                </c:pt>
                <c:pt idx="18964">
                  <c:v>0.12011634258669801</c:v>
                </c:pt>
                <c:pt idx="18965">
                  <c:v>0</c:v>
                </c:pt>
                <c:pt idx="18966">
                  <c:v>0</c:v>
                </c:pt>
                <c:pt idx="18967">
                  <c:v>0</c:v>
                </c:pt>
                <c:pt idx="18968">
                  <c:v>1.0625192129591596</c:v>
                </c:pt>
                <c:pt idx="18969">
                  <c:v>0.10996762731519993</c:v>
                </c:pt>
                <c:pt idx="18970">
                  <c:v>0.11560188658040715</c:v>
                </c:pt>
                <c:pt idx="18971">
                  <c:v>0</c:v>
                </c:pt>
                <c:pt idx="18972">
                  <c:v>0</c:v>
                </c:pt>
                <c:pt idx="18973">
                  <c:v>0</c:v>
                </c:pt>
                <c:pt idx="18974">
                  <c:v>0</c:v>
                </c:pt>
                <c:pt idx="18975">
                  <c:v>0</c:v>
                </c:pt>
                <c:pt idx="18976">
                  <c:v>0</c:v>
                </c:pt>
                <c:pt idx="18977">
                  <c:v>0</c:v>
                </c:pt>
                <c:pt idx="18978">
                  <c:v>0</c:v>
                </c:pt>
                <c:pt idx="18979">
                  <c:v>0</c:v>
                </c:pt>
                <c:pt idx="18980">
                  <c:v>0</c:v>
                </c:pt>
                <c:pt idx="18981">
                  <c:v>0</c:v>
                </c:pt>
                <c:pt idx="18982">
                  <c:v>0</c:v>
                </c:pt>
                <c:pt idx="18983">
                  <c:v>0.11926251158001833</c:v>
                </c:pt>
                <c:pt idx="18984">
                  <c:v>0.12332247685117181</c:v>
                </c:pt>
                <c:pt idx="18985">
                  <c:v>0.11716421296296176</c:v>
                </c:pt>
                <c:pt idx="18986">
                  <c:v>0.11328526620491175</c:v>
                </c:pt>
                <c:pt idx="18987">
                  <c:v>0</c:v>
                </c:pt>
                <c:pt idx="18988">
                  <c:v>0</c:v>
                </c:pt>
                <c:pt idx="18989">
                  <c:v>0</c:v>
                </c:pt>
                <c:pt idx="18990">
                  <c:v>0</c:v>
                </c:pt>
                <c:pt idx="18991">
                  <c:v>0</c:v>
                </c:pt>
                <c:pt idx="18992">
                  <c:v>0</c:v>
                </c:pt>
                <c:pt idx="18993">
                  <c:v>0</c:v>
                </c:pt>
                <c:pt idx="18994">
                  <c:v>0</c:v>
                </c:pt>
                <c:pt idx="18995">
                  <c:v>0</c:v>
                </c:pt>
                <c:pt idx="18996">
                  <c:v>0</c:v>
                </c:pt>
                <c:pt idx="18997">
                  <c:v>0</c:v>
                </c:pt>
                <c:pt idx="18998">
                  <c:v>0</c:v>
                </c:pt>
                <c:pt idx="18999">
                  <c:v>0</c:v>
                </c:pt>
                <c:pt idx="19000">
                  <c:v>0</c:v>
                </c:pt>
                <c:pt idx="19001">
                  <c:v>0</c:v>
                </c:pt>
                <c:pt idx="19002">
                  <c:v>0</c:v>
                </c:pt>
                <c:pt idx="19003">
                  <c:v>0</c:v>
                </c:pt>
                <c:pt idx="19004">
                  <c:v>0</c:v>
                </c:pt>
                <c:pt idx="19005">
                  <c:v>0</c:v>
                </c:pt>
                <c:pt idx="19006">
                  <c:v>0</c:v>
                </c:pt>
                <c:pt idx="19007">
                  <c:v>0</c:v>
                </c:pt>
                <c:pt idx="19008">
                  <c:v>0</c:v>
                </c:pt>
                <c:pt idx="19009">
                  <c:v>0</c:v>
                </c:pt>
                <c:pt idx="19010">
                  <c:v>0</c:v>
                </c:pt>
                <c:pt idx="19011">
                  <c:v>0</c:v>
                </c:pt>
                <c:pt idx="19012">
                  <c:v>0</c:v>
                </c:pt>
                <c:pt idx="19013">
                  <c:v>0</c:v>
                </c:pt>
                <c:pt idx="19014">
                  <c:v>0</c:v>
                </c:pt>
                <c:pt idx="19015">
                  <c:v>0</c:v>
                </c:pt>
                <c:pt idx="19016">
                  <c:v>0</c:v>
                </c:pt>
                <c:pt idx="19017">
                  <c:v>0</c:v>
                </c:pt>
                <c:pt idx="19018">
                  <c:v>0</c:v>
                </c:pt>
                <c:pt idx="19019">
                  <c:v>0</c:v>
                </c:pt>
                <c:pt idx="19020">
                  <c:v>0</c:v>
                </c:pt>
                <c:pt idx="19021">
                  <c:v>0</c:v>
                </c:pt>
                <c:pt idx="19022">
                  <c:v>0</c:v>
                </c:pt>
                <c:pt idx="19023">
                  <c:v>0</c:v>
                </c:pt>
                <c:pt idx="19024">
                  <c:v>0</c:v>
                </c:pt>
                <c:pt idx="19025">
                  <c:v>0</c:v>
                </c:pt>
                <c:pt idx="19026">
                  <c:v>0</c:v>
                </c:pt>
                <c:pt idx="19027">
                  <c:v>0</c:v>
                </c:pt>
                <c:pt idx="19028">
                  <c:v>0</c:v>
                </c:pt>
                <c:pt idx="19029">
                  <c:v>0</c:v>
                </c:pt>
                <c:pt idx="19030">
                  <c:v>0</c:v>
                </c:pt>
                <c:pt idx="19031">
                  <c:v>0</c:v>
                </c:pt>
                <c:pt idx="19032">
                  <c:v>0</c:v>
                </c:pt>
                <c:pt idx="19033">
                  <c:v>0</c:v>
                </c:pt>
                <c:pt idx="19034">
                  <c:v>0</c:v>
                </c:pt>
                <c:pt idx="19035">
                  <c:v>0</c:v>
                </c:pt>
                <c:pt idx="19036">
                  <c:v>0</c:v>
                </c:pt>
                <c:pt idx="19037">
                  <c:v>0</c:v>
                </c:pt>
                <c:pt idx="19038">
                  <c:v>0</c:v>
                </c:pt>
                <c:pt idx="19039">
                  <c:v>0</c:v>
                </c:pt>
                <c:pt idx="19040">
                  <c:v>0</c:v>
                </c:pt>
                <c:pt idx="19041">
                  <c:v>0</c:v>
                </c:pt>
                <c:pt idx="19042">
                  <c:v>0</c:v>
                </c:pt>
                <c:pt idx="19043">
                  <c:v>0</c:v>
                </c:pt>
                <c:pt idx="19044">
                  <c:v>0</c:v>
                </c:pt>
                <c:pt idx="19045">
                  <c:v>0</c:v>
                </c:pt>
                <c:pt idx="19046">
                  <c:v>0</c:v>
                </c:pt>
                <c:pt idx="19047">
                  <c:v>0</c:v>
                </c:pt>
                <c:pt idx="19048">
                  <c:v>0</c:v>
                </c:pt>
                <c:pt idx="19049">
                  <c:v>0</c:v>
                </c:pt>
                <c:pt idx="19050">
                  <c:v>0</c:v>
                </c:pt>
                <c:pt idx="19051">
                  <c:v>0</c:v>
                </c:pt>
                <c:pt idx="19052">
                  <c:v>0</c:v>
                </c:pt>
                <c:pt idx="19053">
                  <c:v>0</c:v>
                </c:pt>
                <c:pt idx="19054">
                  <c:v>0</c:v>
                </c:pt>
                <c:pt idx="19055">
                  <c:v>0</c:v>
                </c:pt>
                <c:pt idx="19056">
                  <c:v>0</c:v>
                </c:pt>
                <c:pt idx="19057">
                  <c:v>0</c:v>
                </c:pt>
                <c:pt idx="19058">
                  <c:v>0</c:v>
                </c:pt>
                <c:pt idx="19059">
                  <c:v>0</c:v>
                </c:pt>
                <c:pt idx="19060">
                  <c:v>0</c:v>
                </c:pt>
                <c:pt idx="19061">
                  <c:v>0.20018635416636243</c:v>
                </c:pt>
                <c:pt idx="19062">
                  <c:v>0</c:v>
                </c:pt>
                <c:pt idx="19063">
                  <c:v>0</c:v>
                </c:pt>
                <c:pt idx="19064">
                  <c:v>0</c:v>
                </c:pt>
                <c:pt idx="19065">
                  <c:v>0</c:v>
                </c:pt>
                <c:pt idx="19066">
                  <c:v>0</c:v>
                </c:pt>
                <c:pt idx="19067">
                  <c:v>0</c:v>
                </c:pt>
                <c:pt idx="19068">
                  <c:v>0</c:v>
                </c:pt>
                <c:pt idx="19069">
                  <c:v>0</c:v>
                </c:pt>
                <c:pt idx="19070">
                  <c:v>0</c:v>
                </c:pt>
                <c:pt idx="19071">
                  <c:v>0</c:v>
                </c:pt>
                <c:pt idx="19072">
                  <c:v>0</c:v>
                </c:pt>
                <c:pt idx="19073">
                  <c:v>0</c:v>
                </c:pt>
                <c:pt idx="19074">
                  <c:v>0</c:v>
                </c:pt>
                <c:pt idx="19075">
                  <c:v>0</c:v>
                </c:pt>
                <c:pt idx="19076">
                  <c:v>0</c:v>
                </c:pt>
                <c:pt idx="19077">
                  <c:v>0</c:v>
                </c:pt>
                <c:pt idx="19078">
                  <c:v>0</c:v>
                </c:pt>
                <c:pt idx="19079">
                  <c:v>0</c:v>
                </c:pt>
                <c:pt idx="19080">
                  <c:v>0</c:v>
                </c:pt>
                <c:pt idx="19081">
                  <c:v>0</c:v>
                </c:pt>
                <c:pt idx="19082">
                  <c:v>0</c:v>
                </c:pt>
                <c:pt idx="19083">
                  <c:v>0</c:v>
                </c:pt>
                <c:pt idx="19084">
                  <c:v>0</c:v>
                </c:pt>
                <c:pt idx="19085">
                  <c:v>0</c:v>
                </c:pt>
                <c:pt idx="19086">
                  <c:v>0</c:v>
                </c:pt>
                <c:pt idx="19087">
                  <c:v>0</c:v>
                </c:pt>
                <c:pt idx="19088">
                  <c:v>0</c:v>
                </c:pt>
                <c:pt idx="19089">
                  <c:v>0</c:v>
                </c:pt>
                <c:pt idx="19090">
                  <c:v>0</c:v>
                </c:pt>
                <c:pt idx="19091">
                  <c:v>0.18908401620137738</c:v>
                </c:pt>
                <c:pt idx="19092">
                  <c:v>0</c:v>
                </c:pt>
                <c:pt idx="19093">
                  <c:v>0</c:v>
                </c:pt>
                <c:pt idx="19094">
                  <c:v>0</c:v>
                </c:pt>
                <c:pt idx="19095">
                  <c:v>0</c:v>
                </c:pt>
                <c:pt idx="19096">
                  <c:v>0</c:v>
                </c:pt>
                <c:pt idx="19097">
                  <c:v>0</c:v>
                </c:pt>
                <c:pt idx="19098">
                  <c:v>0</c:v>
                </c:pt>
                <c:pt idx="19099">
                  <c:v>0</c:v>
                </c:pt>
                <c:pt idx="19100">
                  <c:v>0</c:v>
                </c:pt>
                <c:pt idx="19101">
                  <c:v>0</c:v>
                </c:pt>
                <c:pt idx="19102">
                  <c:v>0</c:v>
                </c:pt>
                <c:pt idx="19103">
                  <c:v>0</c:v>
                </c:pt>
                <c:pt idx="19104">
                  <c:v>0</c:v>
                </c:pt>
                <c:pt idx="19105">
                  <c:v>0</c:v>
                </c:pt>
                <c:pt idx="19106">
                  <c:v>0</c:v>
                </c:pt>
                <c:pt idx="19107">
                  <c:v>0.16990607638581423</c:v>
                </c:pt>
                <c:pt idx="19108">
                  <c:v>0</c:v>
                </c:pt>
                <c:pt idx="19109">
                  <c:v>0</c:v>
                </c:pt>
                <c:pt idx="19110">
                  <c:v>0</c:v>
                </c:pt>
                <c:pt idx="19111">
                  <c:v>0</c:v>
                </c:pt>
                <c:pt idx="19112">
                  <c:v>0</c:v>
                </c:pt>
                <c:pt idx="19113">
                  <c:v>0</c:v>
                </c:pt>
                <c:pt idx="19114">
                  <c:v>0</c:v>
                </c:pt>
                <c:pt idx="19115">
                  <c:v>0</c:v>
                </c:pt>
                <c:pt idx="19116">
                  <c:v>0</c:v>
                </c:pt>
                <c:pt idx="19117">
                  <c:v>0</c:v>
                </c:pt>
                <c:pt idx="19118">
                  <c:v>5.8771130324021215</c:v>
                </c:pt>
                <c:pt idx="19119">
                  <c:v>0</c:v>
                </c:pt>
                <c:pt idx="19120">
                  <c:v>0</c:v>
                </c:pt>
                <c:pt idx="19121">
                  <c:v>0</c:v>
                </c:pt>
                <c:pt idx="19122">
                  <c:v>0</c:v>
                </c:pt>
                <c:pt idx="19123">
                  <c:v>0</c:v>
                </c:pt>
                <c:pt idx="19124">
                  <c:v>0</c:v>
                </c:pt>
                <c:pt idx="19125">
                  <c:v>0</c:v>
                </c:pt>
                <c:pt idx="19126">
                  <c:v>0</c:v>
                </c:pt>
                <c:pt idx="19127">
                  <c:v>0</c:v>
                </c:pt>
                <c:pt idx="19128">
                  <c:v>0</c:v>
                </c:pt>
                <c:pt idx="19129">
                  <c:v>0</c:v>
                </c:pt>
                <c:pt idx="19130">
                  <c:v>0</c:v>
                </c:pt>
                <c:pt idx="19131">
                  <c:v>0</c:v>
                </c:pt>
                <c:pt idx="19132">
                  <c:v>0</c:v>
                </c:pt>
                <c:pt idx="19133">
                  <c:v>0.18025983795814682</c:v>
                </c:pt>
                <c:pt idx="19134">
                  <c:v>0</c:v>
                </c:pt>
                <c:pt idx="19135">
                  <c:v>0</c:v>
                </c:pt>
                <c:pt idx="19136">
                  <c:v>0</c:v>
                </c:pt>
                <c:pt idx="19137">
                  <c:v>0</c:v>
                </c:pt>
                <c:pt idx="19138">
                  <c:v>0</c:v>
                </c:pt>
                <c:pt idx="19139">
                  <c:v>0</c:v>
                </c:pt>
                <c:pt idx="19140">
                  <c:v>0</c:v>
                </c:pt>
                <c:pt idx="19141">
                  <c:v>0</c:v>
                </c:pt>
                <c:pt idx="19142">
                  <c:v>0</c:v>
                </c:pt>
                <c:pt idx="19143">
                  <c:v>0</c:v>
                </c:pt>
                <c:pt idx="19144">
                  <c:v>0</c:v>
                </c:pt>
                <c:pt idx="19145">
                  <c:v>0</c:v>
                </c:pt>
                <c:pt idx="19146">
                  <c:v>0.18121613426046679</c:v>
                </c:pt>
                <c:pt idx="19147">
                  <c:v>0</c:v>
                </c:pt>
                <c:pt idx="19148">
                  <c:v>0</c:v>
                </c:pt>
                <c:pt idx="19149">
                  <c:v>0</c:v>
                </c:pt>
                <c:pt idx="19150">
                  <c:v>0</c:v>
                </c:pt>
                <c:pt idx="19151">
                  <c:v>0</c:v>
                </c:pt>
                <c:pt idx="19152">
                  <c:v>0</c:v>
                </c:pt>
                <c:pt idx="19153">
                  <c:v>0</c:v>
                </c:pt>
                <c:pt idx="19154">
                  <c:v>0.17496577546262415</c:v>
                </c:pt>
                <c:pt idx="19155">
                  <c:v>0</c:v>
                </c:pt>
                <c:pt idx="19156">
                  <c:v>0</c:v>
                </c:pt>
                <c:pt idx="19157">
                  <c:v>0</c:v>
                </c:pt>
                <c:pt idx="19158">
                  <c:v>0</c:v>
                </c:pt>
                <c:pt idx="19159">
                  <c:v>0</c:v>
                </c:pt>
                <c:pt idx="19160">
                  <c:v>0</c:v>
                </c:pt>
                <c:pt idx="19161">
                  <c:v>0</c:v>
                </c:pt>
                <c:pt idx="19162">
                  <c:v>0</c:v>
                </c:pt>
                <c:pt idx="19163">
                  <c:v>0</c:v>
                </c:pt>
                <c:pt idx="19164">
                  <c:v>0</c:v>
                </c:pt>
                <c:pt idx="19165">
                  <c:v>0</c:v>
                </c:pt>
                <c:pt idx="19166">
                  <c:v>0</c:v>
                </c:pt>
                <c:pt idx="19167">
                  <c:v>0</c:v>
                </c:pt>
                <c:pt idx="19168">
                  <c:v>0</c:v>
                </c:pt>
                <c:pt idx="19169">
                  <c:v>0</c:v>
                </c:pt>
                <c:pt idx="19170">
                  <c:v>0</c:v>
                </c:pt>
                <c:pt idx="19171">
                  <c:v>0</c:v>
                </c:pt>
                <c:pt idx="19172">
                  <c:v>1.4129690509216744</c:v>
                </c:pt>
                <c:pt idx="19173">
                  <c:v>0</c:v>
                </c:pt>
                <c:pt idx="19174">
                  <c:v>0</c:v>
                </c:pt>
                <c:pt idx="19175">
                  <c:v>0</c:v>
                </c:pt>
                <c:pt idx="19176">
                  <c:v>0</c:v>
                </c:pt>
                <c:pt idx="19177">
                  <c:v>0</c:v>
                </c:pt>
                <c:pt idx="19178">
                  <c:v>0</c:v>
                </c:pt>
                <c:pt idx="19179">
                  <c:v>0</c:v>
                </c:pt>
                <c:pt idx="19180">
                  <c:v>0</c:v>
                </c:pt>
                <c:pt idx="19181">
                  <c:v>0</c:v>
                </c:pt>
                <c:pt idx="19182">
                  <c:v>0</c:v>
                </c:pt>
                <c:pt idx="19183">
                  <c:v>0</c:v>
                </c:pt>
                <c:pt idx="19184">
                  <c:v>0</c:v>
                </c:pt>
                <c:pt idx="19185">
                  <c:v>0</c:v>
                </c:pt>
                <c:pt idx="19186">
                  <c:v>0</c:v>
                </c:pt>
                <c:pt idx="19187">
                  <c:v>0</c:v>
                </c:pt>
                <c:pt idx="19188">
                  <c:v>0</c:v>
                </c:pt>
                <c:pt idx="19189">
                  <c:v>0</c:v>
                </c:pt>
                <c:pt idx="19190">
                  <c:v>0</c:v>
                </c:pt>
                <c:pt idx="19191">
                  <c:v>0</c:v>
                </c:pt>
                <c:pt idx="19192">
                  <c:v>0</c:v>
                </c:pt>
                <c:pt idx="19193">
                  <c:v>0</c:v>
                </c:pt>
                <c:pt idx="19194">
                  <c:v>0</c:v>
                </c:pt>
                <c:pt idx="19195">
                  <c:v>0</c:v>
                </c:pt>
                <c:pt idx="19196">
                  <c:v>0</c:v>
                </c:pt>
                <c:pt idx="19197">
                  <c:v>0</c:v>
                </c:pt>
                <c:pt idx="19198">
                  <c:v>0</c:v>
                </c:pt>
                <c:pt idx="19199">
                  <c:v>0</c:v>
                </c:pt>
                <c:pt idx="19200">
                  <c:v>0</c:v>
                </c:pt>
                <c:pt idx="19201">
                  <c:v>0</c:v>
                </c:pt>
                <c:pt idx="19202">
                  <c:v>0</c:v>
                </c:pt>
                <c:pt idx="19203">
                  <c:v>0</c:v>
                </c:pt>
                <c:pt idx="19204">
                  <c:v>0.14192741898295935</c:v>
                </c:pt>
                <c:pt idx="19205">
                  <c:v>0</c:v>
                </c:pt>
                <c:pt idx="19206">
                  <c:v>0</c:v>
                </c:pt>
                <c:pt idx="19207">
                  <c:v>0</c:v>
                </c:pt>
                <c:pt idx="19208">
                  <c:v>0</c:v>
                </c:pt>
                <c:pt idx="19209">
                  <c:v>0</c:v>
                </c:pt>
                <c:pt idx="19210">
                  <c:v>0</c:v>
                </c:pt>
                <c:pt idx="19211">
                  <c:v>0</c:v>
                </c:pt>
                <c:pt idx="19212">
                  <c:v>0</c:v>
                </c:pt>
                <c:pt idx="19213">
                  <c:v>0</c:v>
                </c:pt>
                <c:pt idx="19214">
                  <c:v>0</c:v>
                </c:pt>
                <c:pt idx="19215">
                  <c:v>0</c:v>
                </c:pt>
                <c:pt idx="19216">
                  <c:v>0</c:v>
                </c:pt>
                <c:pt idx="19217">
                  <c:v>0</c:v>
                </c:pt>
                <c:pt idx="19218">
                  <c:v>0</c:v>
                </c:pt>
                <c:pt idx="19219">
                  <c:v>0</c:v>
                </c:pt>
                <c:pt idx="19220">
                  <c:v>0</c:v>
                </c:pt>
                <c:pt idx="19221">
                  <c:v>0</c:v>
                </c:pt>
                <c:pt idx="19222">
                  <c:v>0.13186359954124782</c:v>
                </c:pt>
                <c:pt idx="19223">
                  <c:v>0</c:v>
                </c:pt>
                <c:pt idx="19224">
                  <c:v>0.12910258101328509</c:v>
                </c:pt>
                <c:pt idx="19225">
                  <c:v>0</c:v>
                </c:pt>
                <c:pt idx="19226">
                  <c:v>0</c:v>
                </c:pt>
                <c:pt idx="19227">
                  <c:v>0.11043320602038875</c:v>
                </c:pt>
                <c:pt idx="19228">
                  <c:v>0</c:v>
                </c:pt>
                <c:pt idx="19229">
                  <c:v>0</c:v>
                </c:pt>
                <c:pt idx="19230">
                  <c:v>0.17364322916546371</c:v>
                </c:pt>
                <c:pt idx="19231">
                  <c:v>0.34552530093060341</c:v>
                </c:pt>
                <c:pt idx="19232">
                  <c:v>0</c:v>
                </c:pt>
                <c:pt idx="19233">
                  <c:v>0</c:v>
                </c:pt>
                <c:pt idx="19234">
                  <c:v>0</c:v>
                </c:pt>
                <c:pt idx="19235">
                  <c:v>0</c:v>
                </c:pt>
                <c:pt idx="19236">
                  <c:v>0</c:v>
                </c:pt>
                <c:pt idx="19237">
                  <c:v>0</c:v>
                </c:pt>
                <c:pt idx="19238">
                  <c:v>0</c:v>
                </c:pt>
                <c:pt idx="19239">
                  <c:v>0</c:v>
                </c:pt>
                <c:pt idx="19240">
                  <c:v>0</c:v>
                </c:pt>
                <c:pt idx="19241">
                  <c:v>0</c:v>
                </c:pt>
                <c:pt idx="19242">
                  <c:v>0</c:v>
                </c:pt>
                <c:pt idx="19243">
                  <c:v>0</c:v>
                </c:pt>
                <c:pt idx="19244">
                  <c:v>0</c:v>
                </c:pt>
                <c:pt idx="19245">
                  <c:v>0</c:v>
                </c:pt>
                <c:pt idx="19246">
                  <c:v>0</c:v>
                </c:pt>
                <c:pt idx="19247">
                  <c:v>0</c:v>
                </c:pt>
                <c:pt idx="19248">
                  <c:v>0</c:v>
                </c:pt>
                <c:pt idx="19249">
                  <c:v>0.11267280092579313</c:v>
                </c:pt>
                <c:pt idx="19250">
                  <c:v>0.10591927083441988</c:v>
                </c:pt>
                <c:pt idx="19251">
                  <c:v>0.11831777777842944</c:v>
                </c:pt>
                <c:pt idx="19252">
                  <c:v>0.16679832175577758</c:v>
                </c:pt>
                <c:pt idx="19253">
                  <c:v>0</c:v>
                </c:pt>
                <c:pt idx="19254">
                  <c:v>0.11202148148004198</c:v>
                </c:pt>
                <c:pt idx="19255">
                  <c:v>0.11127136574214092</c:v>
                </c:pt>
                <c:pt idx="19256">
                  <c:v>0</c:v>
                </c:pt>
                <c:pt idx="19257">
                  <c:v>0.11471768518094905</c:v>
                </c:pt>
                <c:pt idx="19258">
                  <c:v>0.17141789352172054</c:v>
                </c:pt>
                <c:pt idx="19259">
                  <c:v>0</c:v>
                </c:pt>
                <c:pt idx="19260">
                  <c:v>0.10884099536633585</c:v>
                </c:pt>
                <c:pt idx="19261">
                  <c:v>0</c:v>
                </c:pt>
                <c:pt idx="19262">
                  <c:v>0.13420188657619292</c:v>
                </c:pt>
                <c:pt idx="19263">
                  <c:v>0</c:v>
                </c:pt>
                <c:pt idx="19264">
                  <c:v>0.17297846065048361</c:v>
                </c:pt>
                <c:pt idx="19265">
                  <c:v>0</c:v>
                </c:pt>
                <c:pt idx="19266">
                  <c:v>0.11433986110932892</c:v>
                </c:pt>
                <c:pt idx="19267">
                  <c:v>0</c:v>
                </c:pt>
                <c:pt idx="19268">
                  <c:v>0</c:v>
                </c:pt>
                <c:pt idx="19269">
                  <c:v>0.18057165509526385</c:v>
                </c:pt>
                <c:pt idx="19270">
                  <c:v>0</c:v>
                </c:pt>
                <c:pt idx="19271">
                  <c:v>0</c:v>
                </c:pt>
                <c:pt idx="19272">
                  <c:v>0</c:v>
                </c:pt>
                <c:pt idx="19273">
                  <c:v>0.12311624999711057</c:v>
                </c:pt>
                <c:pt idx="19274">
                  <c:v>0</c:v>
                </c:pt>
                <c:pt idx="19275">
                  <c:v>0</c:v>
                </c:pt>
                <c:pt idx="19276">
                  <c:v>0.11392814814462326</c:v>
                </c:pt>
                <c:pt idx="19277">
                  <c:v>0</c:v>
                </c:pt>
                <c:pt idx="19278">
                  <c:v>0</c:v>
                </c:pt>
                <c:pt idx="19279">
                  <c:v>0.10558399305591593</c:v>
                </c:pt>
                <c:pt idx="19280">
                  <c:v>0</c:v>
                </c:pt>
                <c:pt idx="19281">
                  <c:v>0</c:v>
                </c:pt>
                <c:pt idx="19282">
                  <c:v>0</c:v>
                </c:pt>
                <c:pt idx="19283">
                  <c:v>0</c:v>
                </c:pt>
                <c:pt idx="19284">
                  <c:v>0</c:v>
                </c:pt>
                <c:pt idx="19285">
                  <c:v>0.11655843749758787</c:v>
                </c:pt>
                <c:pt idx="19286">
                  <c:v>0</c:v>
                </c:pt>
                <c:pt idx="19287">
                  <c:v>0</c:v>
                </c:pt>
                <c:pt idx="19288">
                  <c:v>0</c:v>
                </c:pt>
                <c:pt idx="19289">
                  <c:v>0</c:v>
                </c:pt>
                <c:pt idx="19290">
                  <c:v>0</c:v>
                </c:pt>
                <c:pt idx="19291">
                  <c:v>0</c:v>
                </c:pt>
                <c:pt idx="19292">
                  <c:v>0</c:v>
                </c:pt>
                <c:pt idx="19293">
                  <c:v>0</c:v>
                </c:pt>
                <c:pt idx="19294">
                  <c:v>0</c:v>
                </c:pt>
                <c:pt idx="19295">
                  <c:v>0</c:v>
                </c:pt>
                <c:pt idx="19296">
                  <c:v>0</c:v>
                </c:pt>
                <c:pt idx="19297">
                  <c:v>0</c:v>
                </c:pt>
                <c:pt idx="19298">
                  <c:v>0.22019065971835516</c:v>
                </c:pt>
                <c:pt idx="19299">
                  <c:v>0</c:v>
                </c:pt>
                <c:pt idx="19300">
                  <c:v>0</c:v>
                </c:pt>
                <c:pt idx="19301">
                  <c:v>0</c:v>
                </c:pt>
                <c:pt idx="19302">
                  <c:v>0</c:v>
                </c:pt>
                <c:pt idx="19303">
                  <c:v>0</c:v>
                </c:pt>
                <c:pt idx="19304">
                  <c:v>0</c:v>
                </c:pt>
                <c:pt idx="19305">
                  <c:v>0</c:v>
                </c:pt>
                <c:pt idx="19306">
                  <c:v>0.1101677083352115</c:v>
                </c:pt>
                <c:pt idx="19307">
                  <c:v>0</c:v>
                </c:pt>
                <c:pt idx="19308">
                  <c:v>0</c:v>
                </c:pt>
                <c:pt idx="19309">
                  <c:v>0</c:v>
                </c:pt>
                <c:pt idx="19310">
                  <c:v>0</c:v>
                </c:pt>
                <c:pt idx="19311">
                  <c:v>0</c:v>
                </c:pt>
                <c:pt idx="19312">
                  <c:v>0</c:v>
                </c:pt>
                <c:pt idx="19313">
                  <c:v>0</c:v>
                </c:pt>
                <c:pt idx="19314">
                  <c:v>0</c:v>
                </c:pt>
                <c:pt idx="19315">
                  <c:v>0</c:v>
                </c:pt>
                <c:pt idx="19316">
                  <c:v>0</c:v>
                </c:pt>
                <c:pt idx="19317">
                  <c:v>0</c:v>
                </c:pt>
                <c:pt idx="19318">
                  <c:v>0.12155984953278676</c:v>
                </c:pt>
                <c:pt idx="19319">
                  <c:v>0</c:v>
                </c:pt>
                <c:pt idx="19320">
                  <c:v>0</c:v>
                </c:pt>
                <c:pt idx="19321">
                  <c:v>0.10959521991026122</c:v>
                </c:pt>
                <c:pt idx="19322">
                  <c:v>0</c:v>
                </c:pt>
                <c:pt idx="19323">
                  <c:v>0</c:v>
                </c:pt>
                <c:pt idx="19324">
                  <c:v>0.11855818287585862</c:v>
                </c:pt>
                <c:pt idx="19325">
                  <c:v>0</c:v>
                </c:pt>
                <c:pt idx="19326">
                  <c:v>0</c:v>
                </c:pt>
                <c:pt idx="19327">
                  <c:v>0</c:v>
                </c:pt>
                <c:pt idx="19328">
                  <c:v>0</c:v>
                </c:pt>
                <c:pt idx="19329">
                  <c:v>0</c:v>
                </c:pt>
                <c:pt idx="19330">
                  <c:v>0</c:v>
                </c:pt>
                <c:pt idx="19331">
                  <c:v>0</c:v>
                </c:pt>
                <c:pt idx="19332">
                  <c:v>0</c:v>
                </c:pt>
                <c:pt idx="19333">
                  <c:v>0</c:v>
                </c:pt>
                <c:pt idx="19334">
                  <c:v>0</c:v>
                </c:pt>
                <c:pt idx="19335">
                  <c:v>0</c:v>
                </c:pt>
                <c:pt idx="19336">
                  <c:v>0</c:v>
                </c:pt>
                <c:pt idx="19337">
                  <c:v>0.11766187499597436</c:v>
                </c:pt>
                <c:pt idx="19338">
                  <c:v>0</c:v>
                </c:pt>
                <c:pt idx="19339">
                  <c:v>0</c:v>
                </c:pt>
                <c:pt idx="19340">
                  <c:v>0</c:v>
                </c:pt>
                <c:pt idx="19341">
                  <c:v>0</c:v>
                </c:pt>
                <c:pt idx="19342">
                  <c:v>0</c:v>
                </c:pt>
                <c:pt idx="19343">
                  <c:v>0</c:v>
                </c:pt>
                <c:pt idx="19344">
                  <c:v>0</c:v>
                </c:pt>
                <c:pt idx="19345">
                  <c:v>0</c:v>
                </c:pt>
                <c:pt idx="19346">
                  <c:v>0</c:v>
                </c:pt>
                <c:pt idx="19347">
                  <c:v>0</c:v>
                </c:pt>
                <c:pt idx="19348">
                  <c:v>0</c:v>
                </c:pt>
                <c:pt idx="19349">
                  <c:v>0</c:v>
                </c:pt>
                <c:pt idx="19350">
                  <c:v>0</c:v>
                </c:pt>
                <c:pt idx="19351">
                  <c:v>0</c:v>
                </c:pt>
                <c:pt idx="19352">
                  <c:v>0</c:v>
                </c:pt>
                <c:pt idx="19353">
                  <c:v>0</c:v>
                </c:pt>
                <c:pt idx="19354">
                  <c:v>0</c:v>
                </c:pt>
                <c:pt idx="19355">
                  <c:v>0</c:v>
                </c:pt>
                <c:pt idx="19356">
                  <c:v>0</c:v>
                </c:pt>
                <c:pt idx="19357">
                  <c:v>0</c:v>
                </c:pt>
                <c:pt idx="19358">
                  <c:v>0</c:v>
                </c:pt>
                <c:pt idx="19359">
                  <c:v>0</c:v>
                </c:pt>
                <c:pt idx="19360">
                  <c:v>0</c:v>
                </c:pt>
                <c:pt idx="19361">
                  <c:v>0</c:v>
                </c:pt>
                <c:pt idx="19362">
                  <c:v>0</c:v>
                </c:pt>
                <c:pt idx="19363">
                  <c:v>0</c:v>
                </c:pt>
                <c:pt idx="19364">
                  <c:v>0</c:v>
                </c:pt>
                <c:pt idx="19365">
                  <c:v>0</c:v>
                </c:pt>
                <c:pt idx="19366">
                  <c:v>0</c:v>
                </c:pt>
                <c:pt idx="19367">
                  <c:v>0</c:v>
                </c:pt>
                <c:pt idx="19368">
                  <c:v>0</c:v>
                </c:pt>
                <c:pt idx="19369">
                  <c:v>0</c:v>
                </c:pt>
                <c:pt idx="19370">
                  <c:v>0</c:v>
                </c:pt>
                <c:pt idx="19371">
                  <c:v>0</c:v>
                </c:pt>
                <c:pt idx="19372">
                  <c:v>0</c:v>
                </c:pt>
                <c:pt idx="19373">
                  <c:v>0</c:v>
                </c:pt>
                <c:pt idx="19374">
                  <c:v>0</c:v>
                </c:pt>
                <c:pt idx="19375">
                  <c:v>0</c:v>
                </c:pt>
                <c:pt idx="19376">
                  <c:v>0</c:v>
                </c:pt>
                <c:pt idx="19377">
                  <c:v>0</c:v>
                </c:pt>
                <c:pt idx="19378">
                  <c:v>0</c:v>
                </c:pt>
                <c:pt idx="19379">
                  <c:v>0</c:v>
                </c:pt>
                <c:pt idx="19380">
                  <c:v>0</c:v>
                </c:pt>
                <c:pt idx="19381">
                  <c:v>0</c:v>
                </c:pt>
                <c:pt idx="19382">
                  <c:v>0</c:v>
                </c:pt>
                <c:pt idx="19383">
                  <c:v>0</c:v>
                </c:pt>
                <c:pt idx="19384">
                  <c:v>0</c:v>
                </c:pt>
                <c:pt idx="19385">
                  <c:v>0</c:v>
                </c:pt>
                <c:pt idx="19386">
                  <c:v>0</c:v>
                </c:pt>
                <c:pt idx="19387">
                  <c:v>0</c:v>
                </c:pt>
                <c:pt idx="19388">
                  <c:v>0</c:v>
                </c:pt>
                <c:pt idx="19389">
                  <c:v>0</c:v>
                </c:pt>
                <c:pt idx="19390">
                  <c:v>0</c:v>
                </c:pt>
                <c:pt idx="19391">
                  <c:v>0</c:v>
                </c:pt>
                <c:pt idx="19392">
                  <c:v>0</c:v>
                </c:pt>
                <c:pt idx="19393">
                  <c:v>0</c:v>
                </c:pt>
                <c:pt idx="19394">
                  <c:v>0</c:v>
                </c:pt>
                <c:pt idx="19395">
                  <c:v>0</c:v>
                </c:pt>
                <c:pt idx="19396">
                  <c:v>0</c:v>
                </c:pt>
                <c:pt idx="19397">
                  <c:v>0</c:v>
                </c:pt>
                <c:pt idx="19398">
                  <c:v>0</c:v>
                </c:pt>
                <c:pt idx="19399">
                  <c:v>0</c:v>
                </c:pt>
                <c:pt idx="19400">
                  <c:v>0</c:v>
                </c:pt>
                <c:pt idx="19401">
                  <c:v>0</c:v>
                </c:pt>
                <c:pt idx="19402">
                  <c:v>0</c:v>
                </c:pt>
                <c:pt idx="19403">
                  <c:v>0</c:v>
                </c:pt>
                <c:pt idx="19404">
                  <c:v>0</c:v>
                </c:pt>
                <c:pt idx="19405">
                  <c:v>0</c:v>
                </c:pt>
                <c:pt idx="19406">
                  <c:v>0</c:v>
                </c:pt>
                <c:pt idx="19407">
                  <c:v>0</c:v>
                </c:pt>
                <c:pt idx="19408">
                  <c:v>0</c:v>
                </c:pt>
                <c:pt idx="19409">
                  <c:v>0</c:v>
                </c:pt>
                <c:pt idx="19410">
                  <c:v>0</c:v>
                </c:pt>
                <c:pt idx="19411">
                  <c:v>0</c:v>
                </c:pt>
                <c:pt idx="19412">
                  <c:v>0</c:v>
                </c:pt>
                <c:pt idx="19413">
                  <c:v>2.7866412731455057</c:v>
                </c:pt>
                <c:pt idx="19414">
                  <c:v>0</c:v>
                </c:pt>
                <c:pt idx="19415">
                  <c:v>0</c:v>
                </c:pt>
                <c:pt idx="19416">
                  <c:v>0</c:v>
                </c:pt>
                <c:pt idx="19417">
                  <c:v>0</c:v>
                </c:pt>
                <c:pt idx="19418">
                  <c:v>0</c:v>
                </c:pt>
                <c:pt idx="19419">
                  <c:v>0</c:v>
                </c:pt>
                <c:pt idx="19420">
                  <c:v>0</c:v>
                </c:pt>
                <c:pt idx="19421">
                  <c:v>0</c:v>
                </c:pt>
                <c:pt idx="19422">
                  <c:v>0</c:v>
                </c:pt>
                <c:pt idx="19423">
                  <c:v>0</c:v>
                </c:pt>
                <c:pt idx="19424">
                  <c:v>0</c:v>
                </c:pt>
                <c:pt idx="19425">
                  <c:v>0</c:v>
                </c:pt>
                <c:pt idx="19426">
                  <c:v>0</c:v>
                </c:pt>
                <c:pt idx="19427">
                  <c:v>0</c:v>
                </c:pt>
                <c:pt idx="19428">
                  <c:v>0</c:v>
                </c:pt>
                <c:pt idx="19429">
                  <c:v>0</c:v>
                </c:pt>
                <c:pt idx="19430">
                  <c:v>0</c:v>
                </c:pt>
                <c:pt idx="19431">
                  <c:v>0</c:v>
                </c:pt>
                <c:pt idx="19432">
                  <c:v>0</c:v>
                </c:pt>
                <c:pt idx="19433">
                  <c:v>0</c:v>
                </c:pt>
                <c:pt idx="19434">
                  <c:v>0</c:v>
                </c:pt>
                <c:pt idx="19435">
                  <c:v>0</c:v>
                </c:pt>
                <c:pt idx="19436">
                  <c:v>0</c:v>
                </c:pt>
                <c:pt idx="19437">
                  <c:v>0</c:v>
                </c:pt>
                <c:pt idx="19438">
                  <c:v>0</c:v>
                </c:pt>
                <c:pt idx="19439">
                  <c:v>0</c:v>
                </c:pt>
                <c:pt idx="19440">
                  <c:v>0</c:v>
                </c:pt>
                <c:pt idx="19441">
                  <c:v>0</c:v>
                </c:pt>
                <c:pt idx="19442">
                  <c:v>0</c:v>
                </c:pt>
                <c:pt idx="19443">
                  <c:v>0</c:v>
                </c:pt>
                <c:pt idx="19444">
                  <c:v>0</c:v>
                </c:pt>
                <c:pt idx="19445">
                  <c:v>0</c:v>
                </c:pt>
                <c:pt idx="19446">
                  <c:v>0</c:v>
                </c:pt>
                <c:pt idx="19447">
                  <c:v>0</c:v>
                </c:pt>
                <c:pt idx="19448">
                  <c:v>0</c:v>
                </c:pt>
                <c:pt idx="19449">
                  <c:v>0</c:v>
                </c:pt>
                <c:pt idx="19450">
                  <c:v>0</c:v>
                </c:pt>
                <c:pt idx="19451">
                  <c:v>0</c:v>
                </c:pt>
                <c:pt idx="19452">
                  <c:v>0</c:v>
                </c:pt>
                <c:pt idx="19453">
                  <c:v>0</c:v>
                </c:pt>
                <c:pt idx="19454">
                  <c:v>0</c:v>
                </c:pt>
                <c:pt idx="19455">
                  <c:v>0</c:v>
                </c:pt>
                <c:pt idx="19456">
                  <c:v>0</c:v>
                </c:pt>
                <c:pt idx="19457">
                  <c:v>0</c:v>
                </c:pt>
                <c:pt idx="19458">
                  <c:v>0</c:v>
                </c:pt>
                <c:pt idx="19459">
                  <c:v>0</c:v>
                </c:pt>
                <c:pt idx="19460">
                  <c:v>0</c:v>
                </c:pt>
                <c:pt idx="19461">
                  <c:v>0</c:v>
                </c:pt>
                <c:pt idx="19462">
                  <c:v>0</c:v>
                </c:pt>
                <c:pt idx="19463">
                  <c:v>0</c:v>
                </c:pt>
                <c:pt idx="19464">
                  <c:v>0</c:v>
                </c:pt>
                <c:pt idx="19465">
                  <c:v>0</c:v>
                </c:pt>
                <c:pt idx="19466">
                  <c:v>0</c:v>
                </c:pt>
                <c:pt idx="19467">
                  <c:v>0</c:v>
                </c:pt>
                <c:pt idx="19468">
                  <c:v>0</c:v>
                </c:pt>
                <c:pt idx="19469">
                  <c:v>0</c:v>
                </c:pt>
                <c:pt idx="19470">
                  <c:v>0</c:v>
                </c:pt>
                <c:pt idx="19471">
                  <c:v>0</c:v>
                </c:pt>
                <c:pt idx="19472">
                  <c:v>0</c:v>
                </c:pt>
                <c:pt idx="19473">
                  <c:v>0</c:v>
                </c:pt>
                <c:pt idx="19474">
                  <c:v>0</c:v>
                </c:pt>
                <c:pt idx="19475">
                  <c:v>0</c:v>
                </c:pt>
                <c:pt idx="19476">
                  <c:v>0</c:v>
                </c:pt>
                <c:pt idx="19477">
                  <c:v>0</c:v>
                </c:pt>
                <c:pt idx="19478">
                  <c:v>0</c:v>
                </c:pt>
                <c:pt idx="19479">
                  <c:v>0</c:v>
                </c:pt>
                <c:pt idx="19480">
                  <c:v>0.12723246528184973</c:v>
                </c:pt>
                <c:pt idx="19481">
                  <c:v>0</c:v>
                </c:pt>
                <c:pt idx="19482">
                  <c:v>0</c:v>
                </c:pt>
                <c:pt idx="19483">
                  <c:v>0</c:v>
                </c:pt>
                <c:pt idx="19484">
                  <c:v>0</c:v>
                </c:pt>
                <c:pt idx="19485">
                  <c:v>0</c:v>
                </c:pt>
                <c:pt idx="19486">
                  <c:v>0</c:v>
                </c:pt>
                <c:pt idx="19487">
                  <c:v>0</c:v>
                </c:pt>
                <c:pt idx="19488">
                  <c:v>0</c:v>
                </c:pt>
                <c:pt idx="19489">
                  <c:v>0.12277971064759186</c:v>
                </c:pt>
                <c:pt idx="19490">
                  <c:v>0</c:v>
                </c:pt>
                <c:pt idx="19491">
                  <c:v>0</c:v>
                </c:pt>
                <c:pt idx="19492">
                  <c:v>0</c:v>
                </c:pt>
                <c:pt idx="19493">
                  <c:v>0</c:v>
                </c:pt>
                <c:pt idx="19494">
                  <c:v>0</c:v>
                </c:pt>
                <c:pt idx="19495">
                  <c:v>0</c:v>
                </c:pt>
                <c:pt idx="19496">
                  <c:v>0.9434469907428138</c:v>
                </c:pt>
                <c:pt idx="19497">
                  <c:v>0</c:v>
                </c:pt>
                <c:pt idx="19498">
                  <c:v>0</c:v>
                </c:pt>
                <c:pt idx="19499">
                  <c:v>0</c:v>
                </c:pt>
                <c:pt idx="19500">
                  <c:v>0</c:v>
                </c:pt>
                <c:pt idx="19501">
                  <c:v>0</c:v>
                </c:pt>
                <c:pt idx="19502">
                  <c:v>0</c:v>
                </c:pt>
                <c:pt idx="19503">
                  <c:v>0</c:v>
                </c:pt>
                <c:pt idx="19504">
                  <c:v>0</c:v>
                </c:pt>
                <c:pt idx="19505">
                  <c:v>0</c:v>
                </c:pt>
                <c:pt idx="19506">
                  <c:v>0</c:v>
                </c:pt>
                <c:pt idx="19507">
                  <c:v>0</c:v>
                </c:pt>
                <c:pt idx="19508">
                  <c:v>0</c:v>
                </c:pt>
                <c:pt idx="19509">
                  <c:v>0</c:v>
                </c:pt>
                <c:pt idx="19510">
                  <c:v>0</c:v>
                </c:pt>
                <c:pt idx="19511">
                  <c:v>0</c:v>
                </c:pt>
                <c:pt idx="19512">
                  <c:v>0</c:v>
                </c:pt>
                <c:pt idx="19513">
                  <c:v>0</c:v>
                </c:pt>
                <c:pt idx="19514">
                  <c:v>0</c:v>
                </c:pt>
                <c:pt idx="19515">
                  <c:v>0</c:v>
                </c:pt>
                <c:pt idx="19516">
                  <c:v>0</c:v>
                </c:pt>
                <c:pt idx="19517">
                  <c:v>0</c:v>
                </c:pt>
                <c:pt idx="19518">
                  <c:v>0</c:v>
                </c:pt>
                <c:pt idx="19519">
                  <c:v>0</c:v>
                </c:pt>
                <c:pt idx="19520">
                  <c:v>0</c:v>
                </c:pt>
                <c:pt idx="19521">
                  <c:v>0</c:v>
                </c:pt>
                <c:pt idx="19522">
                  <c:v>0</c:v>
                </c:pt>
                <c:pt idx="19523">
                  <c:v>0</c:v>
                </c:pt>
                <c:pt idx="19524">
                  <c:v>0</c:v>
                </c:pt>
                <c:pt idx="19525">
                  <c:v>0</c:v>
                </c:pt>
                <c:pt idx="19526">
                  <c:v>0</c:v>
                </c:pt>
                <c:pt idx="19527">
                  <c:v>0</c:v>
                </c:pt>
                <c:pt idx="19528">
                  <c:v>0</c:v>
                </c:pt>
                <c:pt idx="19529">
                  <c:v>0</c:v>
                </c:pt>
                <c:pt idx="19530">
                  <c:v>0</c:v>
                </c:pt>
                <c:pt idx="19531">
                  <c:v>0</c:v>
                </c:pt>
                <c:pt idx="19532">
                  <c:v>0</c:v>
                </c:pt>
                <c:pt idx="19533">
                  <c:v>0</c:v>
                </c:pt>
                <c:pt idx="19534">
                  <c:v>0</c:v>
                </c:pt>
                <c:pt idx="19535">
                  <c:v>0</c:v>
                </c:pt>
                <c:pt idx="19536">
                  <c:v>1.5836671180513804</c:v>
                </c:pt>
                <c:pt idx="19537">
                  <c:v>0</c:v>
                </c:pt>
                <c:pt idx="19538">
                  <c:v>0</c:v>
                </c:pt>
                <c:pt idx="19539">
                  <c:v>0</c:v>
                </c:pt>
                <c:pt idx="19540">
                  <c:v>0</c:v>
                </c:pt>
                <c:pt idx="19541">
                  <c:v>0</c:v>
                </c:pt>
                <c:pt idx="19542">
                  <c:v>0</c:v>
                </c:pt>
                <c:pt idx="19543">
                  <c:v>0</c:v>
                </c:pt>
                <c:pt idx="19544">
                  <c:v>0</c:v>
                </c:pt>
                <c:pt idx="19545">
                  <c:v>0</c:v>
                </c:pt>
                <c:pt idx="19546">
                  <c:v>0</c:v>
                </c:pt>
                <c:pt idx="19547">
                  <c:v>0.12282011573552154</c:v>
                </c:pt>
                <c:pt idx="19548">
                  <c:v>0</c:v>
                </c:pt>
                <c:pt idx="19549">
                  <c:v>0</c:v>
                </c:pt>
                <c:pt idx="19550">
                  <c:v>0</c:v>
                </c:pt>
                <c:pt idx="19551">
                  <c:v>0</c:v>
                </c:pt>
                <c:pt idx="19552">
                  <c:v>0</c:v>
                </c:pt>
                <c:pt idx="19553">
                  <c:v>0</c:v>
                </c:pt>
                <c:pt idx="19554">
                  <c:v>0</c:v>
                </c:pt>
                <c:pt idx="19555">
                  <c:v>0</c:v>
                </c:pt>
                <c:pt idx="19556">
                  <c:v>0</c:v>
                </c:pt>
                <c:pt idx="19557">
                  <c:v>0</c:v>
                </c:pt>
                <c:pt idx="19558">
                  <c:v>0</c:v>
                </c:pt>
                <c:pt idx="19559">
                  <c:v>0</c:v>
                </c:pt>
                <c:pt idx="19560">
                  <c:v>0</c:v>
                </c:pt>
                <c:pt idx="19561">
                  <c:v>0</c:v>
                </c:pt>
                <c:pt idx="19562">
                  <c:v>0</c:v>
                </c:pt>
                <c:pt idx="19563">
                  <c:v>0.28519763888471061</c:v>
                </c:pt>
                <c:pt idx="19564">
                  <c:v>0</c:v>
                </c:pt>
                <c:pt idx="19565">
                  <c:v>0</c:v>
                </c:pt>
                <c:pt idx="19566">
                  <c:v>0</c:v>
                </c:pt>
                <c:pt idx="19567">
                  <c:v>0</c:v>
                </c:pt>
                <c:pt idx="19568">
                  <c:v>0.74273394675401505</c:v>
                </c:pt>
                <c:pt idx="19569">
                  <c:v>0.16583645833452465</c:v>
                </c:pt>
                <c:pt idx="19570">
                  <c:v>0</c:v>
                </c:pt>
                <c:pt idx="19571">
                  <c:v>0</c:v>
                </c:pt>
                <c:pt idx="19572">
                  <c:v>0</c:v>
                </c:pt>
                <c:pt idx="19573">
                  <c:v>0</c:v>
                </c:pt>
                <c:pt idx="19574">
                  <c:v>0</c:v>
                </c:pt>
                <c:pt idx="19575">
                  <c:v>0</c:v>
                </c:pt>
                <c:pt idx="19576">
                  <c:v>0</c:v>
                </c:pt>
                <c:pt idx="19577">
                  <c:v>0.22383928240742534</c:v>
                </c:pt>
                <c:pt idx="19578">
                  <c:v>0</c:v>
                </c:pt>
                <c:pt idx="19579">
                  <c:v>0</c:v>
                </c:pt>
                <c:pt idx="19580">
                  <c:v>0</c:v>
                </c:pt>
                <c:pt idx="19581">
                  <c:v>0.22742046296480112</c:v>
                </c:pt>
                <c:pt idx="19582">
                  <c:v>0</c:v>
                </c:pt>
                <c:pt idx="19583">
                  <c:v>0</c:v>
                </c:pt>
                <c:pt idx="19584">
                  <c:v>0.56012202546116896</c:v>
                </c:pt>
                <c:pt idx="19585">
                  <c:v>0.49838114582962589</c:v>
                </c:pt>
                <c:pt idx="19586">
                  <c:v>0.50974545138888061</c:v>
                </c:pt>
                <c:pt idx="19587">
                  <c:v>0</c:v>
                </c:pt>
                <c:pt idx="19588">
                  <c:v>0</c:v>
                </c:pt>
                <c:pt idx="19589">
                  <c:v>0.49769009259762242</c:v>
                </c:pt>
                <c:pt idx="19590">
                  <c:v>0.44198001157201361</c:v>
                </c:pt>
                <c:pt idx="19591">
                  <c:v>0</c:v>
                </c:pt>
                <c:pt idx="19592">
                  <c:v>0</c:v>
                </c:pt>
                <c:pt idx="19593">
                  <c:v>0</c:v>
                </c:pt>
                <c:pt idx="19594">
                  <c:v>0.14680221064918442</c:v>
                </c:pt>
                <c:pt idx="19595">
                  <c:v>0</c:v>
                </c:pt>
                <c:pt idx="19596">
                  <c:v>0</c:v>
                </c:pt>
                <c:pt idx="19597">
                  <c:v>0</c:v>
                </c:pt>
                <c:pt idx="19598">
                  <c:v>0.14016716435435228</c:v>
                </c:pt>
                <c:pt idx="19599">
                  <c:v>0.14863151620374992</c:v>
                </c:pt>
                <c:pt idx="19600">
                  <c:v>0</c:v>
                </c:pt>
                <c:pt idx="19601">
                  <c:v>0.11549836805352243</c:v>
                </c:pt>
                <c:pt idx="19602">
                  <c:v>0</c:v>
                </c:pt>
                <c:pt idx="19603">
                  <c:v>0.16749944444745779</c:v>
                </c:pt>
                <c:pt idx="19604">
                  <c:v>0</c:v>
                </c:pt>
                <c:pt idx="19605">
                  <c:v>0</c:v>
                </c:pt>
                <c:pt idx="19606">
                  <c:v>0</c:v>
                </c:pt>
                <c:pt idx="19607">
                  <c:v>0.10448475694283843</c:v>
                </c:pt>
                <c:pt idx="19608">
                  <c:v>0.13747379629785428</c:v>
                </c:pt>
                <c:pt idx="19609">
                  <c:v>0.12397988425800577</c:v>
                </c:pt>
                <c:pt idx="19610">
                  <c:v>0.10684098378987983</c:v>
                </c:pt>
                <c:pt idx="19611">
                  <c:v>0.12393858795985579</c:v>
                </c:pt>
                <c:pt idx="19612">
                  <c:v>0.15204366897523869</c:v>
                </c:pt>
                <c:pt idx="19613">
                  <c:v>0</c:v>
                </c:pt>
                <c:pt idx="19614">
                  <c:v>0.11504321759275626</c:v>
                </c:pt>
                <c:pt idx="19615">
                  <c:v>0</c:v>
                </c:pt>
                <c:pt idx="19616">
                  <c:v>0.11566942129138624</c:v>
                </c:pt>
                <c:pt idx="19617">
                  <c:v>0.62360950231231982</c:v>
                </c:pt>
                <c:pt idx="19618">
                  <c:v>0.12790047453745501</c:v>
                </c:pt>
                <c:pt idx="19619">
                  <c:v>9.8452395832282491E-2</c:v>
                </c:pt>
                <c:pt idx="19620">
                  <c:v>0.10596923611592501</c:v>
                </c:pt>
                <c:pt idx="19621">
                  <c:v>0.68833468750381144</c:v>
                </c:pt>
                <c:pt idx="19622">
                  <c:v>0.11914383101975545</c:v>
                </c:pt>
                <c:pt idx="19623">
                  <c:v>0.12019075231364695</c:v>
                </c:pt>
                <c:pt idx="19624">
                  <c:v>0</c:v>
                </c:pt>
                <c:pt idx="19625">
                  <c:v>0.10162182870408287</c:v>
                </c:pt>
                <c:pt idx="19626">
                  <c:v>0.11061050925491145</c:v>
                </c:pt>
                <c:pt idx="19627">
                  <c:v>0.12744653935078532</c:v>
                </c:pt>
                <c:pt idx="19628">
                  <c:v>0.11967944444768364</c:v>
                </c:pt>
                <c:pt idx="19629">
                  <c:v>0</c:v>
                </c:pt>
                <c:pt idx="19630">
                  <c:v>0.12185652777407086</c:v>
                </c:pt>
                <c:pt idx="19631">
                  <c:v>0</c:v>
                </c:pt>
                <c:pt idx="19632">
                  <c:v>0</c:v>
                </c:pt>
                <c:pt idx="19633">
                  <c:v>0</c:v>
                </c:pt>
                <c:pt idx="19634">
                  <c:v>1.2988740625005448</c:v>
                </c:pt>
                <c:pt idx="19635">
                  <c:v>0.10930173610540805</c:v>
                </c:pt>
                <c:pt idx="19636">
                  <c:v>0.11107075231120689</c:v>
                </c:pt>
                <c:pt idx="19637">
                  <c:v>0.11391403934976552</c:v>
                </c:pt>
                <c:pt idx="19638">
                  <c:v>0.11947633101954125</c:v>
                </c:pt>
                <c:pt idx="19639">
                  <c:v>0</c:v>
                </c:pt>
                <c:pt idx="19640">
                  <c:v>0.12742681712552439</c:v>
                </c:pt>
                <c:pt idx="19641">
                  <c:v>0</c:v>
                </c:pt>
                <c:pt idx="19642">
                  <c:v>0.11922223379951902</c:v>
                </c:pt>
                <c:pt idx="19643">
                  <c:v>0.12006760416988982</c:v>
                </c:pt>
                <c:pt idx="19644">
                  <c:v>0.11871548611088656</c:v>
                </c:pt>
                <c:pt idx="19645">
                  <c:v>0.11260839120222954</c:v>
                </c:pt>
                <c:pt idx="19646">
                  <c:v>9.9939988424011972E-2</c:v>
                </c:pt>
                <c:pt idx="19647">
                  <c:v>0</c:v>
                </c:pt>
                <c:pt idx="19648">
                  <c:v>0.12520766203670064</c:v>
                </c:pt>
                <c:pt idx="19649">
                  <c:v>0</c:v>
                </c:pt>
                <c:pt idx="19650">
                  <c:v>0.11879741898155771</c:v>
                </c:pt>
                <c:pt idx="19651">
                  <c:v>0.10686879629065515</c:v>
                </c:pt>
                <c:pt idx="19652">
                  <c:v>0.1184087962974445</c:v>
                </c:pt>
                <c:pt idx="19653">
                  <c:v>0.11914613426051801</c:v>
                </c:pt>
                <c:pt idx="19654">
                  <c:v>0</c:v>
                </c:pt>
                <c:pt idx="19655">
                  <c:v>0</c:v>
                </c:pt>
                <c:pt idx="19656">
                  <c:v>0</c:v>
                </c:pt>
                <c:pt idx="19657">
                  <c:v>0</c:v>
                </c:pt>
                <c:pt idx="19658">
                  <c:v>0.12873736111214384</c:v>
                </c:pt>
                <c:pt idx="19659">
                  <c:v>0</c:v>
                </c:pt>
                <c:pt idx="19660">
                  <c:v>0.11427182870829711</c:v>
                </c:pt>
                <c:pt idx="19661">
                  <c:v>0.11901584490260575</c:v>
                </c:pt>
                <c:pt idx="19662">
                  <c:v>0.1172483333357377</c:v>
                </c:pt>
                <c:pt idx="19663">
                  <c:v>0</c:v>
                </c:pt>
                <c:pt idx="19664">
                  <c:v>0</c:v>
                </c:pt>
                <c:pt idx="19665">
                  <c:v>0</c:v>
                </c:pt>
                <c:pt idx="19666">
                  <c:v>0</c:v>
                </c:pt>
                <c:pt idx="19667">
                  <c:v>2.8126117013889598</c:v>
                </c:pt>
                <c:pt idx="19668">
                  <c:v>0</c:v>
                </c:pt>
                <c:pt idx="19669">
                  <c:v>0.1085203587936121</c:v>
                </c:pt>
                <c:pt idx="19670">
                  <c:v>0.1142491550926934</c:v>
                </c:pt>
                <c:pt idx="19671">
                  <c:v>0.10095553240535082</c:v>
                </c:pt>
                <c:pt idx="19672">
                  <c:v>0.10812261574028526</c:v>
                </c:pt>
                <c:pt idx="19673">
                  <c:v>0.10117815972625976</c:v>
                </c:pt>
                <c:pt idx="19674">
                  <c:v>0.11616842592775356</c:v>
                </c:pt>
                <c:pt idx="19675">
                  <c:v>0</c:v>
                </c:pt>
                <c:pt idx="19676">
                  <c:v>0</c:v>
                </c:pt>
                <c:pt idx="19677">
                  <c:v>0.1070302083317074</c:v>
                </c:pt>
                <c:pt idx="19678">
                  <c:v>0</c:v>
                </c:pt>
                <c:pt idx="19679">
                  <c:v>0.10229873842763482</c:v>
                </c:pt>
                <c:pt idx="19680">
                  <c:v>0</c:v>
                </c:pt>
                <c:pt idx="19681">
                  <c:v>0</c:v>
                </c:pt>
                <c:pt idx="19682">
                  <c:v>0</c:v>
                </c:pt>
                <c:pt idx="19683">
                  <c:v>0</c:v>
                </c:pt>
                <c:pt idx="19684">
                  <c:v>9.5000324072316289E-2</c:v>
                </c:pt>
                <c:pt idx="19685">
                  <c:v>0</c:v>
                </c:pt>
                <c:pt idx="19686">
                  <c:v>0</c:v>
                </c:pt>
                <c:pt idx="19687">
                  <c:v>0</c:v>
                </c:pt>
                <c:pt idx="19688">
                  <c:v>0</c:v>
                </c:pt>
                <c:pt idx="19689">
                  <c:v>0.11549039351666579</c:v>
                </c:pt>
                <c:pt idx="19690">
                  <c:v>0</c:v>
                </c:pt>
                <c:pt idx="19691">
                  <c:v>0</c:v>
                </c:pt>
                <c:pt idx="19692">
                  <c:v>0.11086754629650386</c:v>
                </c:pt>
                <c:pt idx="19693">
                  <c:v>0.12545885416329838</c:v>
                </c:pt>
                <c:pt idx="19694">
                  <c:v>0.12615934028144693</c:v>
                </c:pt>
                <c:pt idx="19695">
                  <c:v>0.12455716435215436</c:v>
                </c:pt>
                <c:pt idx="19696">
                  <c:v>0</c:v>
                </c:pt>
                <c:pt idx="19697">
                  <c:v>0</c:v>
                </c:pt>
                <c:pt idx="19698">
                  <c:v>0</c:v>
                </c:pt>
                <c:pt idx="19699">
                  <c:v>0</c:v>
                </c:pt>
                <c:pt idx="19700">
                  <c:v>0</c:v>
                </c:pt>
                <c:pt idx="19701">
                  <c:v>0</c:v>
                </c:pt>
                <c:pt idx="19702">
                  <c:v>0</c:v>
                </c:pt>
                <c:pt idx="19703">
                  <c:v>0</c:v>
                </c:pt>
                <c:pt idx="19704">
                  <c:v>0</c:v>
                </c:pt>
                <c:pt idx="19705">
                  <c:v>0</c:v>
                </c:pt>
                <c:pt idx="19706">
                  <c:v>0</c:v>
                </c:pt>
                <c:pt idx="19707">
                  <c:v>0</c:v>
                </c:pt>
                <c:pt idx="19708">
                  <c:v>0</c:v>
                </c:pt>
                <c:pt idx="19709">
                  <c:v>0</c:v>
                </c:pt>
                <c:pt idx="19710">
                  <c:v>0.11280218749743653</c:v>
                </c:pt>
                <c:pt idx="19711">
                  <c:v>0</c:v>
                </c:pt>
                <c:pt idx="19712">
                  <c:v>0</c:v>
                </c:pt>
                <c:pt idx="19713">
                  <c:v>0.10836677083716495</c:v>
                </c:pt>
                <c:pt idx="19714">
                  <c:v>0</c:v>
                </c:pt>
                <c:pt idx="19715">
                  <c:v>0</c:v>
                </c:pt>
                <c:pt idx="19716">
                  <c:v>0.12309488425671589</c:v>
                </c:pt>
                <c:pt idx="19717">
                  <c:v>0</c:v>
                </c:pt>
                <c:pt idx="19718">
                  <c:v>0</c:v>
                </c:pt>
                <c:pt idx="19719">
                  <c:v>0</c:v>
                </c:pt>
                <c:pt idx="19720">
                  <c:v>0</c:v>
                </c:pt>
                <c:pt idx="19721">
                  <c:v>0</c:v>
                </c:pt>
                <c:pt idx="19722">
                  <c:v>0</c:v>
                </c:pt>
                <c:pt idx="19723">
                  <c:v>0</c:v>
                </c:pt>
                <c:pt idx="19724">
                  <c:v>0</c:v>
                </c:pt>
                <c:pt idx="19725">
                  <c:v>0</c:v>
                </c:pt>
                <c:pt idx="19726">
                  <c:v>0</c:v>
                </c:pt>
                <c:pt idx="19727">
                  <c:v>0</c:v>
                </c:pt>
                <c:pt idx="19728">
                  <c:v>0</c:v>
                </c:pt>
                <c:pt idx="19729">
                  <c:v>0.11446042824536562</c:v>
                </c:pt>
                <c:pt idx="19730">
                  <c:v>0</c:v>
                </c:pt>
                <c:pt idx="19731">
                  <c:v>0.12390402777964482</c:v>
                </c:pt>
                <c:pt idx="19732">
                  <c:v>0</c:v>
                </c:pt>
                <c:pt idx="19733">
                  <c:v>0</c:v>
                </c:pt>
                <c:pt idx="19734">
                  <c:v>0</c:v>
                </c:pt>
                <c:pt idx="19735">
                  <c:v>0</c:v>
                </c:pt>
                <c:pt idx="19736">
                  <c:v>0</c:v>
                </c:pt>
                <c:pt idx="19737">
                  <c:v>0.15518479167076293</c:v>
                </c:pt>
                <c:pt idx="19738">
                  <c:v>0</c:v>
                </c:pt>
                <c:pt idx="19739">
                  <c:v>0</c:v>
                </c:pt>
                <c:pt idx="19740">
                  <c:v>0</c:v>
                </c:pt>
                <c:pt idx="19741">
                  <c:v>0</c:v>
                </c:pt>
                <c:pt idx="19742">
                  <c:v>0</c:v>
                </c:pt>
                <c:pt idx="19743">
                  <c:v>0</c:v>
                </c:pt>
                <c:pt idx="19744">
                  <c:v>0</c:v>
                </c:pt>
                <c:pt idx="19745">
                  <c:v>0</c:v>
                </c:pt>
                <c:pt idx="19746">
                  <c:v>0</c:v>
                </c:pt>
                <c:pt idx="19747">
                  <c:v>0</c:v>
                </c:pt>
                <c:pt idx="19748">
                  <c:v>0</c:v>
                </c:pt>
                <c:pt idx="19749">
                  <c:v>0.97058737268525874</c:v>
                </c:pt>
                <c:pt idx="19750">
                  <c:v>0</c:v>
                </c:pt>
                <c:pt idx="19751">
                  <c:v>0</c:v>
                </c:pt>
                <c:pt idx="19752">
                  <c:v>0</c:v>
                </c:pt>
                <c:pt idx="19753">
                  <c:v>0</c:v>
                </c:pt>
                <c:pt idx="19754">
                  <c:v>0.15506392361567123</c:v>
                </c:pt>
                <c:pt idx="19755">
                  <c:v>0</c:v>
                </c:pt>
                <c:pt idx="19756">
                  <c:v>0</c:v>
                </c:pt>
                <c:pt idx="19757">
                  <c:v>0</c:v>
                </c:pt>
                <c:pt idx="19758">
                  <c:v>0</c:v>
                </c:pt>
                <c:pt idx="19759">
                  <c:v>0</c:v>
                </c:pt>
                <c:pt idx="19760">
                  <c:v>0.12239451388450107</c:v>
                </c:pt>
                <c:pt idx="19761">
                  <c:v>0</c:v>
                </c:pt>
                <c:pt idx="19762">
                  <c:v>0</c:v>
                </c:pt>
                <c:pt idx="19763">
                  <c:v>0</c:v>
                </c:pt>
                <c:pt idx="19764">
                  <c:v>0.90662298610550351</c:v>
                </c:pt>
                <c:pt idx="19765">
                  <c:v>0</c:v>
                </c:pt>
                <c:pt idx="19766">
                  <c:v>0</c:v>
                </c:pt>
                <c:pt idx="19767">
                  <c:v>0</c:v>
                </c:pt>
                <c:pt idx="19768">
                  <c:v>0.1144067476852797</c:v>
                </c:pt>
                <c:pt idx="19769">
                  <c:v>0</c:v>
                </c:pt>
                <c:pt idx="19770">
                  <c:v>0</c:v>
                </c:pt>
                <c:pt idx="19771">
                  <c:v>0</c:v>
                </c:pt>
                <c:pt idx="19772">
                  <c:v>0.10312050925858784</c:v>
                </c:pt>
                <c:pt idx="19773">
                  <c:v>0.11102965277677868</c:v>
                </c:pt>
                <c:pt idx="19774">
                  <c:v>0.12137414352037013</c:v>
                </c:pt>
                <c:pt idx="19775">
                  <c:v>0.1253401620342629</c:v>
                </c:pt>
                <c:pt idx="19776">
                  <c:v>0.1188162500038743</c:v>
                </c:pt>
                <c:pt idx="19777">
                  <c:v>0.11312273148359964</c:v>
                </c:pt>
                <c:pt idx="19778">
                  <c:v>0</c:v>
                </c:pt>
                <c:pt idx="19779">
                  <c:v>0.12931162036693422</c:v>
                </c:pt>
                <c:pt idx="19780">
                  <c:v>0.12094297453586478</c:v>
                </c:pt>
                <c:pt idx="19781">
                  <c:v>0</c:v>
                </c:pt>
                <c:pt idx="19782">
                  <c:v>0</c:v>
                </c:pt>
                <c:pt idx="19783">
                  <c:v>0.1158614583328017</c:v>
                </c:pt>
                <c:pt idx="19784">
                  <c:v>0</c:v>
                </c:pt>
                <c:pt idx="19785">
                  <c:v>0</c:v>
                </c:pt>
                <c:pt idx="19786">
                  <c:v>0</c:v>
                </c:pt>
                <c:pt idx="19787">
                  <c:v>0</c:v>
                </c:pt>
                <c:pt idx="19788">
                  <c:v>0</c:v>
                </c:pt>
                <c:pt idx="19789">
                  <c:v>0</c:v>
                </c:pt>
                <c:pt idx="19790">
                  <c:v>0</c:v>
                </c:pt>
                <c:pt idx="19791">
                  <c:v>0</c:v>
                </c:pt>
                <c:pt idx="19792">
                  <c:v>0</c:v>
                </c:pt>
                <c:pt idx="19793">
                  <c:v>0</c:v>
                </c:pt>
                <c:pt idx="19794">
                  <c:v>0.11977413194108522</c:v>
                </c:pt>
                <c:pt idx="19795">
                  <c:v>0.13125478009169456</c:v>
                </c:pt>
                <c:pt idx="19796">
                  <c:v>0</c:v>
                </c:pt>
                <c:pt idx="19797">
                  <c:v>0</c:v>
                </c:pt>
                <c:pt idx="19798">
                  <c:v>0.11708687499776715</c:v>
                </c:pt>
                <c:pt idx="19799">
                  <c:v>0</c:v>
                </c:pt>
                <c:pt idx="19800">
                  <c:v>0.12235307870287215</c:v>
                </c:pt>
                <c:pt idx="19801">
                  <c:v>0</c:v>
                </c:pt>
                <c:pt idx="19802">
                  <c:v>0</c:v>
                </c:pt>
                <c:pt idx="19803">
                  <c:v>0</c:v>
                </c:pt>
                <c:pt idx="19804">
                  <c:v>0</c:v>
                </c:pt>
                <c:pt idx="19805">
                  <c:v>0</c:v>
                </c:pt>
                <c:pt idx="19806">
                  <c:v>0</c:v>
                </c:pt>
                <c:pt idx="19807">
                  <c:v>0</c:v>
                </c:pt>
                <c:pt idx="19808">
                  <c:v>0.11907092593173729</c:v>
                </c:pt>
                <c:pt idx="19809">
                  <c:v>0</c:v>
                </c:pt>
                <c:pt idx="19810">
                  <c:v>0</c:v>
                </c:pt>
                <c:pt idx="19811">
                  <c:v>0</c:v>
                </c:pt>
                <c:pt idx="19812">
                  <c:v>0</c:v>
                </c:pt>
                <c:pt idx="19813">
                  <c:v>0</c:v>
                </c:pt>
                <c:pt idx="19814">
                  <c:v>0</c:v>
                </c:pt>
                <c:pt idx="19815">
                  <c:v>0.11087893518561032</c:v>
                </c:pt>
                <c:pt idx="19816">
                  <c:v>0</c:v>
                </c:pt>
                <c:pt idx="19817">
                  <c:v>0.11805292824283242</c:v>
                </c:pt>
                <c:pt idx="19818">
                  <c:v>0</c:v>
                </c:pt>
                <c:pt idx="19819">
                  <c:v>0</c:v>
                </c:pt>
                <c:pt idx="19820">
                  <c:v>0</c:v>
                </c:pt>
                <c:pt idx="19821">
                  <c:v>0</c:v>
                </c:pt>
                <c:pt idx="19822">
                  <c:v>0.12195053241157439</c:v>
                </c:pt>
                <c:pt idx="19823">
                  <c:v>0</c:v>
                </c:pt>
                <c:pt idx="19824">
                  <c:v>0</c:v>
                </c:pt>
                <c:pt idx="19825">
                  <c:v>0.11909631944581633</c:v>
                </c:pt>
                <c:pt idx="19826">
                  <c:v>0.73574916666257195</c:v>
                </c:pt>
                <c:pt idx="19827">
                  <c:v>0</c:v>
                </c:pt>
                <c:pt idx="19828">
                  <c:v>0</c:v>
                </c:pt>
                <c:pt idx="19829">
                  <c:v>0</c:v>
                </c:pt>
                <c:pt idx="19830">
                  <c:v>0</c:v>
                </c:pt>
                <c:pt idx="19831">
                  <c:v>0</c:v>
                </c:pt>
                <c:pt idx="19832">
                  <c:v>0</c:v>
                </c:pt>
                <c:pt idx="19833">
                  <c:v>0</c:v>
                </c:pt>
                <c:pt idx="19834">
                  <c:v>0</c:v>
                </c:pt>
                <c:pt idx="19835">
                  <c:v>0</c:v>
                </c:pt>
                <c:pt idx="19836">
                  <c:v>2.1782022222178057</c:v>
                </c:pt>
                <c:pt idx="19837">
                  <c:v>0</c:v>
                </c:pt>
                <c:pt idx="19838">
                  <c:v>0</c:v>
                </c:pt>
                <c:pt idx="19839">
                  <c:v>0</c:v>
                </c:pt>
                <c:pt idx="19840">
                  <c:v>0</c:v>
                </c:pt>
                <c:pt idx="19841">
                  <c:v>0</c:v>
                </c:pt>
                <c:pt idx="19842">
                  <c:v>0</c:v>
                </c:pt>
                <c:pt idx="19843">
                  <c:v>0</c:v>
                </c:pt>
                <c:pt idx="19844">
                  <c:v>0</c:v>
                </c:pt>
                <c:pt idx="19845">
                  <c:v>0.10271187499893131</c:v>
                </c:pt>
                <c:pt idx="19846">
                  <c:v>0</c:v>
                </c:pt>
                <c:pt idx="19847">
                  <c:v>0</c:v>
                </c:pt>
                <c:pt idx="19848">
                  <c:v>0.15532996527326759</c:v>
                </c:pt>
                <c:pt idx="19849">
                  <c:v>0</c:v>
                </c:pt>
                <c:pt idx="19850">
                  <c:v>0</c:v>
                </c:pt>
                <c:pt idx="19851">
                  <c:v>0.3571771874994738</c:v>
                </c:pt>
                <c:pt idx="19852">
                  <c:v>0</c:v>
                </c:pt>
                <c:pt idx="19853">
                  <c:v>0</c:v>
                </c:pt>
                <c:pt idx="19854">
                  <c:v>0.13147935184679227</c:v>
                </c:pt>
                <c:pt idx="19855">
                  <c:v>0</c:v>
                </c:pt>
                <c:pt idx="19856">
                  <c:v>0</c:v>
                </c:pt>
                <c:pt idx="19857">
                  <c:v>0</c:v>
                </c:pt>
                <c:pt idx="19858">
                  <c:v>0.61005881944583962</c:v>
                </c:pt>
                <c:pt idx="19859">
                  <c:v>0</c:v>
                </c:pt>
                <c:pt idx="19860">
                  <c:v>0</c:v>
                </c:pt>
                <c:pt idx="19861">
                  <c:v>0</c:v>
                </c:pt>
                <c:pt idx="19862">
                  <c:v>0</c:v>
                </c:pt>
                <c:pt idx="19863">
                  <c:v>0</c:v>
                </c:pt>
                <c:pt idx="19864">
                  <c:v>0</c:v>
                </c:pt>
                <c:pt idx="19865">
                  <c:v>0.12460706018464407</c:v>
                </c:pt>
                <c:pt idx="19866">
                  <c:v>0</c:v>
                </c:pt>
                <c:pt idx="19867">
                  <c:v>0</c:v>
                </c:pt>
                <c:pt idx="19868">
                  <c:v>0.10840226851723855</c:v>
                </c:pt>
                <c:pt idx="19869">
                  <c:v>0.11795284722029464</c:v>
                </c:pt>
                <c:pt idx="19870">
                  <c:v>0</c:v>
                </c:pt>
                <c:pt idx="19871">
                  <c:v>0.10848328704014421</c:v>
                </c:pt>
                <c:pt idx="19872">
                  <c:v>0.11607396990439156</c:v>
                </c:pt>
                <c:pt idx="19873">
                  <c:v>0</c:v>
                </c:pt>
                <c:pt idx="19874">
                  <c:v>0</c:v>
                </c:pt>
                <c:pt idx="19875">
                  <c:v>0.1102352893576608</c:v>
                </c:pt>
                <c:pt idx="19876">
                  <c:v>0</c:v>
                </c:pt>
                <c:pt idx="19877">
                  <c:v>0.11907097222137963</c:v>
                </c:pt>
                <c:pt idx="19878">
                  <c:v>0.1255313773144735</c:v>
                </c:pt>
                <c:pt idx="19879">
                  <c:v>0</c:v>
                </c:pt>
                <c:pt idx="19880">
                  <c:v>0</c:v>
                </c:pt>
                <c:pt idx="19881">
                  <c:v>0</c:v>
                </c:pt>
                <c:pt idx="19882">
                  <c:v>0</c:v>
                </c:pt>
                <c:pt idx="19883">
                  <c:v>0</c:v>
                </c:pt>
                <c:pt idx="19884">
                  <c:v>0</c:v>
                </c:pt>
                <c:pt idx="19885">
                  <c:v>0</c:v>
                </c:pt>
                <c:pt idx="19886">
                  <c:v>0</c:v>
                </c:pt>
                <c:pt idx="19887">
                  <c:v>0</c:v>
                </c:pt>
                <c:pt idx="19888">
                  <c:v>0</c:v>
                </c:pt>
                <c:pt idx="19889">
                  <c:v>0.12335457176232012</c:v>
                </c:pt>
                <c:pt idx="19890">
                  <c:v>0</c:v>
                </c:pt>
                <c:pt idx="19891">
                  <c:v>0</c:v>
                </c:pt>
                <c:pt idx="19892">
                  <c:v>0</c:v>
                </c:pt>
                <c:pt idx="19893">
                  <c:v>0</c:v>
                </c:pt>
                <c:pt idx="19894">
                  <c:v>0</c:v>
                </c:pt>
                <c:pt idx="19895">
                  <c:v>0.12444732638687128</c:v>
                </c:pt>
                <c:pt idx="19896">
                  <c:v>0.12816545138775837</c:v>
                </c:pt>
                <c:pt idx="19897">
                  <c:v>0</c:v>
                </c:pt>
                <c:pt idx="19898">
                  <c:v>0</c:v>
                </c:pt>
                <c:pt idx="19899">
                  <c:v>0</c:v>
                </c:pt>
                <c:pt idx="19900">
                  <c:v>0</c:v>
                </c:pt>
                <c:pt idx="19901">
                  <c:v>2.3190071064818767</c:v>
                </c:pt>
                <c:pt idx="19902">
                  <c:v>0.12308523148385575</c:v>
                </c:pt>
                <c:pt idx="19903">
                  <c:v>0.1111027083316003</c:v>
                </c:pt>
                <c:pt idx="19904">
                  <c:v>0.11349346065253485</c:v>
                </c:pt>
                <c:pt idx="19905">
                  <c:v>0</c:v>
                </c:pt>
                <c:pt idx="19906">
                  <c:v>0</c:v>
                </c:pt>
                <c:pt idx="19907">
                  <c:v>9.7950949071673676E-2</c:v>
                </c:pt>
                <c:pt idx="19908">
                  <c:v>0</c:v>
                </c:pt>
                <c:pt idx="19909">
                  <c:v>0</c:v>
                </c:pt>
                <c:pt idx="19910">
                  <c:v>0</c:v>
                </c:pt>
                <c:pt idx="19911">
                  <c:v>0</c:v>
                </c:pt>
                <c:pt idx="19912">
                  <c:v>0</c:v>
                </c:pt>
                <c:pt idx="19913">
                  <c:v>9.3420324075850658E-2</c:v>
                </c:pt>
                <c:pt idx="19914">
                  <c:v>0.10373442129639443</c:v>
                </c:pt>
                <c:pt idx="19915">
                  <c:v>0</c:v>
                </c:pt>
                <c:pt idx="19916">
                  <c:v>0</c:v>
                </c:pt>
                <c:pt idx="19917">
                  <c:v>0</c:v>
                </c:pt>
                <c:pt idx="19918">
                  <c:v>0</c:v>
                </c:pt>
                <c:pt idx="19919">
                  <c:v>0.13629671296803281</c:v>
                </c:pt>
                <c:pt idx="19920">
                  <c:v>0</c:v>
                </c:pt>
                <c:pt idx="19921">
                  <c:v>0.10363556713127764</c:v>
                </c:pt>
                <c:pt idx="19922">
                  <c:v>0.11020969907258404</c:v>
                </c:pt>
                <c:pt idx="19923">
                  <c:v>0.10074078703473788</c:v>
                </c:pt>
                <c:pt idx="19924">
                  <c:v>0</c:v>
                </c:pt>
                <c:pt idx="19925">
                  <c:v>0</c:v>
                </c:pt>
                <c:pt idx="19926">
                  <c:v>0</c:v>
                </c:pt>
                <c:pt idx="19927">
                  <c:v>0</c:v>
                </c:pt>
                <c:pt idx="19928">
                  <c:v>0</c:v>
                </c:pt>
                <c:pt idx="19929">
                  <c:v>0</c:v>
                </c:pt>
                <c:pt idx="19930">
                  <c:v>0</c:v>
                </c:pt>
                <c:pt idx="19931">
                  <c:v>0</c:v>
                </c:pt>
                <c:pt idx="19932">
                  <c:v>0</c:v>
                </c:pt>
                <c:pt idx="19933">
                  <c:v>0.12528175926127005</c:v>
                </c:pt>
                <c:pt idx="19934">
                  <c:v>0</c:v>
                </c:pt>
                <c:pt idx="19935">
                  <c:v>0</c:v>
                </c:pt>
                <c:pt idx="19936">
                  <c:v>0</c:v>
                </c:pt>
                <c:pt idx="19937">
                  <c:v>0</c:v>
                </c:pt>
                <c:pt idx="19938">
                  <c:v>0</c:v>
                </c:pt>
                <c:pt idx="19939">
                  <c:v>9.991961805644678E-2</c:v>
                </c:pt>
                <c:pt idx="19940">
                  <c:v>0.12445495370775461</c:v>
                </c:pt>
                <c:pt idx="19941">
                  <c:v>0</c:v>
                </c:pt>
                <c:pt idx="19942">
                  <c:v>0</c:v>
                </c:pt>
                <c:pt idx="19943">
                  <c:v>0.11410216434887843</c:v>
                </c:pt>
                <c:pt idx="19944">
                  <c:v>0</c:v>
                </c:pt>
                <c:pt idx="19945">
                  <c:v>0.12953874999948312</c:v>
                </c:pt>
                <c:pt idx="19946">
                  <c:v>0</c:v>
                </c:pt>
                <c:pt idx="19947">
                  <c:v>0.79288159722636919</c:v>
                </c:pt>
                <c:pt idx="19948">
                  <c:v>0.12193329860747326</c:v>
                </c:pt>
                <c:pt idx="19949">
                  <c:v>0</c:v>
                </c:pt>
                <c:pt idx="19950">
                  <c:v>0.11605167824745877</c:v>
                </c:pt>
                <c:pt idx="19951">
                  <c:v>0</c:v>
                </c:pt>
                <c:pt idx="19952">
                  <c:v>1.516721331019653</c:v>
                </c:pt>
                <c:pt idx="19953">
                  <c:v>0</c:v>
                </c:pt>
                <c:pt idx="19954">
                  <c:v>0</c:v>
                </c:pt>
                <c:pt idx="19955">
                  <c:v>0</c:v>
                </c:pt>
                <c:pt idx="19956">
                  <c:v>0</c:v>
                </c:pt>
                <c:pt idx="19957">
                  <c:v>0</c:v>
                </c:pt>
                <c:pt idx="19958">
                  <c:v>0</c:v>
                </c:pt>
                <c:pt idx="19959">
                  <c:v>0</c:v>
                </c:pt>
                <c:pt idx="19960">
                  <c:v>0</c:v>
                </c:pt>
                <c:pt idx="19961">
                  <c:v>0</c:v>
                </c:pt>
                <c:pt idx="19962">
                  <c:v>0.85679376157349907</c:v>
                </c:pt>
                <c:pt idx="19963">
                  <c:v>0</c:v>
                </c:pt>
                <c:pt idx="19964">
                  <c:v>0</c:v>
                </c:pt>
                <c:pt idx="19965">
                  <c:v>0</c:v>
                </c:pt>
                <c:pt idx="19966">
                  <c:v>0</c:v>
                </c:pt>
                <c:pt idx="19967">
                  <c:v>0.87864241898205364</c:v>
                </c:pt>
                <c:pt idx="19968">
                  <c:v>0</c:v>
                </c:pt>
                <c:pt idx="19969">
                  <c:v>0</c:v>
                </c:pt>
                <c:pt idx="19970">
                  <c:v>0.85690736111428123</c:v>
                </c:pt>
                <c:pt idx="19971">
                  <c:v>0.76208497685729526</c:v>
                </c:pt>
                <c:pt idx="19972">
                  <c:v>0</c:v>
                </c:pt>
                <c:pt idx="19973">
                  <c:v>0</c:v>
                </c:pt>
                <c:pt idx="19974">
                  <c:v>0</c:v>
                </c:pt>
                <c:pt idx="19975">
                  <c:v>0</c:v>
                </c:pt>
                <c:pt idx="19976">
                  <c:v>0.12245748842542525</c:v>
                </c:pt>
                <c:pt idx="19977">
                  <c:v>0</c:v>
                </c:pt>
                <c:pt idx="19978">
                  <c:v>0</c:v>
                </c:pt>
                <c:pt idx="19979">
                  <c:v>0</c:v>
                </c:pt>
                <c:pt idx="19980">
                  <c:v>0.10488729166536359</c:v>
                </c:pt>
                <c:pt idx="19981">
                  <c:v>0.11013068287138594</c:v>
                </c:pt>
                <c:pt idx="19982">
                  <c:v>0</c:v>
                </c:pt>
                <c:pt idx="19983">
                  <c:v>0</c:v>
                </c:pt>
                <c:pt idx="19984">
                  <c:v>0</c:v>
                </c:pt>
                <c:pt idx="19985">
                  <c:v>0</c:v>
                </c:pt>
                <c:pt idx="19986">
                  <c:v>0</c:v>
                </c:pt>
                <c:pt idx="19987">
                  <c:v>0</c:v>
                </c:pt>
                <c:pt idx="19988">
                  <c:v>0</c:v>
                </c:pt>
                <c:pt idx="19989">
                  <c:v>0</c:v>
                </c:pt>
                <c:pt idx="19990">
                  <c:v>0.1110740625008475</c:v>
                </c:pt>
                <c:pt idx="19991">
                  <c:v>0</c:v>
                </c:pt>
                <c:pt idx="19992">
                  <c:v>0</c:v>
                </c:pt>
                <c:pt idx="19993">
                  <c:v>0</c:v>
                </c:pt>
                <c:pt idx="19994">
                  <c:v>0.1520565856480971</c:v>
                </c:pt>
                <c:pt idx="19995">
                  <c:v>0</c:v>
                </c:pt>
                <c:pt idx="19996">
                  <c:v>0</c:v>
                </c:pt>
                <c:pt idx="19997">
                  <c:v>0.12385858796187676</c:v>
                </c:pt>
                <c:pt idx="19998">
                  <c:v>0</c:v>
                </c:pt>
                <c:pt idx="19999">
                  <c:v>0</c:v>
                </c:pt>
                <c:pt idx="20000">
                  <c:v>0</c:v>
                </c:pt>
                <c:pt idx="20001">
                  <c:v>0</c:v>
                </c:pt>
                <c:pt idx="20002">
                  <c:v>0.12077401620626915</c:v>
                </c:pt>
                <c:pt idx="20003">
                  <c:v>0</c:v>
                </c:pt>
                <c:pt idx="20004">
                  <c:v>0</c:v>
                </c:pt>
                <c:pt idx="20005">
                  <c:v>0.11646523148374399</c:v>
                </c:pt>
                <c:pt idx="20006">
                  <c:v>0.11772971064783633</c:v>
                </c:pt>
                <c:pt idx="20007">
                  <c:v>0.25291136573650874</c:v>
                </c:pt>
                <c:pt idx="20008">
                  <c:v>0</c:v>
                </c:pt>
                <c:pt idx="20009">
                  <c:v>0.1061640740808798</c:v>
                </c:pt>
                <c:pt idx="20010">
                  <c:v>0.12811266203789273</c:v>
                </c:pt>
                <c:pt idx="20011">
                  <c:v>0.11444704861060018</c:v>
                </c:pt>
                <c:pt idx="20012">
                  <c:v>0</c:v>
                </c:pt>
                <c:pt idx="20013">
                  <c:v>0</c:v>
                </c:pt>
                <c:pt idx="20014">
                  <c:v>0</c:v>
                </c:pt>
                <c:pt idx="20015">
                  <c:v>0.12458548611175502</c:v>
                </c:pt>
                <c:pt idx="20016">
                  <c:v>0</c:v>
                </c:pt>
                <c:pt idx="20017">
                  <c:v>0</c:v>
                </c:pt>
                <c:pt idx="20018">
                  <c:v>0</c:v>
                </c:pt>
                <c:pt idx="20019">
                  <c:v>0</c:v>
                </c:pt>
                <c:pt idx="20020">
                  <c:v>0.12423325231793569</c:v>
                </c:pt>
                <c:pt idx="20021">
                  <c:v>0.11149111110717058</c:v>
                </c:pt>
                <c:pt idx="20022">
                  <c:v>0.16478556712536374</c:v>
                </c:pt>
                <c:pt idx="20023">
                  <c:v>0</c:v>
                </c:pt>
                <c:pt idx="20024">
                  <c:v>2.109637939815002</c:v>
                </c:pt>
                <c:pt idx="20025">
                  <c:v>1.3630395601867349</c:v>
                </c:pt>
                <c:pt idx="20026">
                  <c:v>0</c:v>
                </c:pt>
                <c:pt idx="20027">
                  <c:v>0</c:v>
                </c:pt>
                <c:pt idx="20028">
                  <c:v>0.11234556713316124</c:v>
                </c:pt>
                <c:pt idx="20029">
                  <c:v>0</c:v>
                </c:pt>
                <c:pt idx="20030">
                  <c:v>0.99803587963106111</c:v>
                </c:pt>
                <c:pt idx="20031">
                  <c:v>0</c:v>
                </c:pt>
                <c:pt idx="20032">
                  <c:v>0</c:v>
                </c:pt>
                <c:pt idx="20033">
                  <c:v>0.11379010416567326</c:v>
                </c:pt>
                <c:pt idx="20034">
                  <c:v>0.11755499999708263</c:v>
                </c:pt>
                <c:pt idx="20035">
                  <c:v>0.12439178240310866</c:v>
                </c:pt>
                <c:pt idx="20036">
                  <c:v>0.11515103009151062</c:v>
                </c:pt>
                <c:pt idx="20037">
                  <c:v>0</c:v>
                </c:pt>
                <c:pt idx="20038">
                  <c:v>0</c:v>
                </c:pt>
                <c:pt idx="20039">
                  <c:v>0</c:v>
                </c:pt>
                <c:pt idx="20040">
                  <c:v>0</c:v>
                </c:pt>
                <c:pt idx="20041">
                  <c:v>0</c:v>
                </c:pt>
                <c:pt idx="20042">
                  <c:v>0</c:v>
                </c:pt>
                <c:pt idx="20043">
                  <c:v>0</c:v>
                </c:pt>
                <c:pt idx="20044">
                  <c:v>0.31266976852202788</c:v>
                </c:pt>
                <c:pt idx="20045">
                  <c:v>0.12034165509248851</c:v>
                </c:pt>
                <c:pt idx="20046">
                  <c:v>0.11581876157288207</c:v>
                </c:pt>
                <c:pt idx="20047">
                  <c:v>0</c:v>
                </c:pt>
                <c:pt idx="20048">
                  <c:v>0.34090939814632293</c:v>
                </c:pt>
                <c:pt idx="20049">
                  <c:v>0.14211809027619893</c:v>
                </c:pt>
                <c:pt idx="20050">
                  <c:v>0</c:v>
                </c:pt>
                <c:pt idx="20051">
                  <c:v>0.15767457176116295</c:v>
                </c:pt>
                <c:pt idx="20052">
                  <c:v>0</c:v>
                </c:pt>
                <c:pt idx="20053">
                  <c:v>0</c:v>
                </c:pt>
                <c:pt idx="20054">
                  <c:v>0</c:v>
                </c:pt>
                <c:pt idx="20055">
                  <c:v>0</c:v>
                </c:pt>
                <c:pt idx="20056">
                  <c:v>0</c:v>
                </c:pt>
                <c:pt idx="20057">
                  <c:v>0</c:v>
                </c:pt>
                <c:pt idx="20058">
                  <c:v>0.13410493055562256</c:v>
                </c:pt>
                <c:pt idx="20059">
                  <c:v>0.11510574074054603</c:v>
                </c:pt>
                <c:pt idx="20060">
                  <c:v>0</c:v>
                </c:pt>
                <c:pt idx="20061">
                  <c:v>0.14024942129617557</c:v>
                </c:pt>
                <c:pt idx="20062">
                  <c:v>0</c:v>
                </c:pt>
                <c:pt idx="20063">
                  <c:v>0</c:v>
                </c:pt>
                <c:pt idx="20064">
                  <c:v>0.12110214120184537</c:v>
                </c:pt>
                <c:pt idx="20065">
                  <c:v>0</c:v>
                </c:pt>
                <c:pt idx="20066">
                  <c:v>0</c:v>
                </c:pt>
                <c:pt idx="20067">
                  <c:v>0</c:v>
                </c:pt>
                <c:pt idx="20068">
                  <c:v>0.11223181713285157</c:v>
                </c:pt>
                <c:pt idx="20069">
                  <c:v>0</c:v>
                </c:pt>
                <c:pt idx="20070">
                  <c:v>0</c:v>
                </c:pt>
                <c:pt idx="20071">
                  <c:v>0.13531106481241295</c:v>
                </c:pt>
                <c:pt idx="20072">
                  <c:v>0.10271552083577262</c:v>
                </c:pt>
                <c:pt idx="20073">
                  <c:v>0.10067641203931998</c:v>
                </c:pt>
                <c:pt idx="20074">
                  <c:v>0</c:v>
                </c:pt>
                <c:pt idx="20075">
                  <c:v>0</c:v>
                </c:pt>
                <c:pt idx="20076">
                  <c:v>0.11644928240275476</c:v>
                </c:pt>
                <c:pt idx="20077">
                  <c:v>0</c:v>
                </c:pt>
                <c:pt idx="20078">
                  <c:v>0</c:v>
                </c:pt>
                <c:pt idx="20079">
                  <c:v>0.10188840277260169</c:v>
                </c:pt>
                <c:pt idx="20080">
                  <c:v>0</c:v>
                </c:pt>
                <c:pt idx="20081">
                  <c:v>0</c:v>
                </c:pt>
                <c:pt idx="20082">
                  <c:v>0</c:v>
                </c:pt>
                <c:pt idx="20083">
                  <c:v>0</c:v>
                </c:pt>
                <c:pt idx="20084">
                  <c:v>0</c:v>
                </c:pt>
                <c:pt idx="20085">
                  <c:v>0</c:v>
                </c:pt>
                <c:pt idx="20086">
                  <c:v>0.11624327546451241</c:v>
                </c:pt>
                <c:pt idx="20087">
                  <c:v>0.6037362152710557</c:v>
                </c:pt>
                <c:pt idx="20088">
                  <c:v>0.1216980671233614</c:v>
                </c:pt>
                <c:pt idx="20089">
                  <c:v>0.14391040508780861</c:v>
                </c:pt>
                <c:pt idx="20090">
                  <c:v>0</c:v>
                </c:pt>
                <c:pt idx="20091">
                  <c:v>0</c:v>
                </c:pt>
                <c:pt idx="20092">
                  <c:v>0.13426065972453216</c:v>
                </c:pt>
                <c:pt idx="20093">
                  <c:v>0</c:v>
                </c:pt>
                <c:pt idx="20094">
                  <c:v>0</c:v>
                </c:pt>
                <c:pt idx="20095">
                  <c:v>0</c:v>
                </c:pt>
                <c:pt idx="20096">
                  <c:v>0</c:v>
                </c:pt>
                <c:pt idx="20097">
                  <c:v>0.12537211805465631</c:v>
                </c:pt>
                <c:pt idx="20098">
                  <c:v>0.12029633102065418</c:v>
                </c:pt>
                <c:pt idx="20099">
                  <c:v>0</c:v>
                </c:pt>
                <c:pt idx="20100">
                  <c:v>0</c:v>
                </c:pt>
                <c:pt idx="20101">
                  <c:v>0.11748710647952976</c:v>
                </c:pt>
                <c:pt idx="20102">
                  <c:v>0</c:v>
                </c:pt>
                <c:pt idx="20103">
                  <c:v>0.23470283564529382</c:v>
                </c:pt>
                <c:pt idx="20104">
                  <c:v>0</c:v>
                </c:pt>
                <c:pt idx="20105">
                  <c:v>0</c:v>
                </c:pt>
                <c:pt idx="20106">
                  <c:v>0</c:v>
                </c:pt>
                <c:pt idx="20107">
                  <c:v>0</c:v>
                </c:pt>
                <c:pt idx="20108">
                  <c:v>0</c:v>
                </c:pt>
                <c:pt idx="20109">
                  <c:v>0.15172130786959315</c:v>
                </c:pt>
                <c:pt idx="20110">
                  <c:v>0</c:v>
                </c:pt>
                <c:pt idx="20111">
                  <c:v>0.12055530092766276</c:v>
                </c:pt>
                <c:pt idx="20112">
                  <c:v>0</c:v>
                </c:pt>
                <c:pt idx="20113">
                  <c:v>0.12277315972460201</c:v>
                </c:pt>
                <c:pt idx="20114">
                  <c:v>0</c:v>
                </c:pt>
                <c:pt idx="20115">
                  <c:v>0</c:v>
                </c:pt>
                <c:pt idx="20116">
                  <c:v>0</c:v>
                </c:pt>
                <c:pt idx="20117">
                  <c:v>0.14456939815136138</c:v>
                </c:pt>
                <c:pt idx="20118">
                  <c:v>0</c:v>
                </c:pt>
                <c:pt idx="20119">
                  <c:v>0</c:v>
                </c:pt>
                <c:pt idx="20120">
                  <c:v>0</c:v>
                </c:pt>
                <c:pt idx="20121">
                  <c:v>0</c:v>
                </c:pt>
                <c:pt idx="20122">
                  <c:v>0</c:v>
                </c:pt>
                <c:pt idx="20123">
                  <c:v>0</c:v>
                </c:pt>
                <c:pt idx="20124">
                  <c:v>9.571499999583466E-2</c:v>
                </c:pt>
                <c:pt idx="20125">
                  <c:v>0</c:v>
                </c:pt>
                <c:pt idx="20126">
                  <c:v>0</c:v>
                </c:pt>
                <c:pt idx="20127">
                  <c:v>0.1339804282397381</c:v>
                </c:pt>
                <c:pt idx="20128">
                  <c:v>0</c:v>
                </c:pt>
                <c:pt idx="20129">
                  <c:v>0.11737513889238471</c:v>
                </c:pt>
                <c:pt idx="20130">
                  <c:v>0.10372552082844777</c:v>
                </c:pt>
                <c:pt idx="20131">
                  <c:v>0.1113535763870459</c:v>
                </c:pt>
                <c:pt idx="20132">
                  <c:v>0.12008822916686768</c:v>
                </c:pt>
                <c:pt idx="20133">
                  <c:v>9.8203576388186775E-2</c:v>
                </c:pt>
                <c:pt idx="20134">
                  <c:v>0</c:v>
                </c:pt>
                <c:pt idx="20135">
                  <c:v>0.1214512152801035</c:v>
                </c:pt>
                <c:pt idx="20136">
                  <c:v>0</c:v>
                </c:pt>
                <c:pt idx="20137">
                  <c:v>0</c:v>
                </c:pt>
                <c:pt idx="20138">
                  <c:v>0</c:v>
                </c:pt>
                <c:pt idx="20139">
                  <c:v>0</c:v>
                </c:pt>
                <c:pt idx="20140">
                  <c:v>0</c:v>
                </c:pt>
                <c:pt idx="20141">
                  <c:v>0</c:v>
                </c:pt>
                <c:pt idx="20142">
                  <c:v>0</c:v>
                </c:pt>
                <c:pt idx="20143">
                  <c:v>0</c:v>
                </c:pt>
                <c:pt idx="20144">
                  <c:v>0.10040497685258742</c:v>
                </c:pt>
                <c:pt idx="20145">
                  <c:v>0.11896177082962822</c:v>
                </c:pt>
                <c:pt idx="20146">
                  <c:v>0.11135181713325437</c:v>
                </c:pt>
                <c:pt idx="20147">
                  <c:v>0</c:v>
                </c:pt>
                <c:pt idx="20148">
                  <c:v>0</c:v>
                </c:pt>
                <c:pt idx="20149">
                  <c:v>0</c:v>
                </c:pt>
                <c:pt idx="20150">
                  <c:v>0</c:v>
                </c:pt>
                <c:pt idx="20151">
                  <c:v>0</c:v>
                </c:pt>
                <c:pt idx="20152">
                  <c:v>0</c:v>
                </c:pt>
                <c:pt idx="20153">
                  <c:v>0</c:v>
                </c:pt>
                <c:pt idx="20154">
                  <c:v>0</c:v>
                </c:pt>
                <c:pt idx="20155">
                  <c:v>0</c:v>
                </c:pt>
                <c:pt idx="20156">
                  <c:v>0</c:v>
                </c:pt>
                <c:pt idx="20157">
                  <c:v>0</c:v>
                </c:pt>
                <c:pt idx="20158">
                  <c:v>0</c:v>
                </c:pt>
                <c:pt idx="20159">
                  <c:v>0</c:v>
                </c:pt>
                <c:pt idx="20160">
                  <c:v>0</c:v>
                </c:pt>
                <c:pt idx="20161">
                  <c:v>0</c:v>
                </c:pt>
                <c:pt idx="20162">
                  <c:v>0</c:v>
                </c:pt>
                <c:pt idx="20163">
                  <c:v>0</c:v>
                </c:pt>
                <c:pt idx="20164">
                  <c:v>0</c:v>
                </c:pt>
                <c:pt idx="20165">
                  <c:v>0</c:v>
                </c:pt>
                <c:pt idx="20166">
                  <c:v>0</c:v>
                </c:pt>
                <c:pt idx="20167">
                  <c:v>0</c:v>
                </c:pt>
                <c:pt idx="20168">
                  <c:v>0</c:v>
                </c:pt>
                <c:pt idx="20169">
                  <c:v>0</c:v>
                </c:pt>
                <c:pt idx="20170">
                  <c:v>0</c:v>
                </c:pt>
                <c:pt idx="20171">
                  <c:v>0</c:v>
                </c:pt>
                <c:pt idx="20172">
                  <c:v>0</c:v>
                </c:pt>
                <c:pt idx="20173">
                  <c:v>0</c:v>
                </c:pt>
                <c:pt idx="20174">
                  <c:v>0</c:v>
                </c:pt>
                <c:pt idx="20175">
                  <c:v>0</c:v>
                </c:pt>
                <c:pt idx="20176">
                  <c:v>0</c:v>
                </c:pt>
                <c:pt idx="20177">
                  <c:v>0</c:v>
                </c:pt>
                <c:pt idx="20178">
                  <c:v>0</c:v>
                </c:pt>
                <c:pt idx="20179">
                  <c:v>0</c:v>
                </c:pt>
                <c:pt idx="20180">
                  <c:v>0</c:v>
                </c:pt>
                <c:pt idx="20181">
                  <c:v>0</c:v>
                </c:pt>
                <c:pt idx="20182">
                  <c:v>0</c:v>
                </c:pt>
                <c:pt idx="20183">
                  <c:v>0</c:v>
                </c:pt>
                <c:pt idx="20184">
                  <c:v>0</c:v>
                </c:pt>
                <c:pt idx="20185">
                  <c:v>0</c:v>
                </c:pt>
                <c:pt idx="20186">
                  <c:v>0</c:v>
                </c:pt>
                <c:pt idx="20187">
                  <c:v>0</c:v>
                </c:pt>
                <c:pt idx="20188">
                  <c:v>0</c:v>
                </c:pt>
                <c:pt idx="20189">
                  <c:v>0</c:v>
                </c:pt>
                <c:pt idx="20190">
                  <c:v>0</c:v>
                </c:pt>
                <c:pt idx="20191">
                  <c:v>0</c:v>
                </c:pt>
                <c:pt idx="20192">
                  <c:v>0</c:v>
                </c:pt>
                <c:pt idx="20193">
                  <c:v>0</c:v>
                </c:pt>
                <c:pt idx="20194">
                  <c:v>0</c:v>
                </c:pt>
                <c:pt idx="20195">
                  <c:v>0</c:v>
                </c:pt>
                <c:pt idx="20196">
                  <c:v>0</c:v>
                </c:pt>
                <c:pt idx="20197">
                  <c:v>0</c:v>
                </c:pt>
                <c:pt idx="20198">
                  <c:v>0</c:v>
                </c:pt>
                <c:pt idx="20199">
                  <c:v>0</c:v>
                </c:pt>
                <c:pt idx="20200">
                  <c:v>0</c:v>
                </c:pt>
                <c:pt idx="20201">
                  <c:v>0</c:v>
                </c:pt>
                <c:pt idx="20202">
                  <c:v>0</c:v>
                </c:pt>
                <c:pt idx="20203">
                  <c:v>0</c:v>
                </c:pt>
                <c:pt idx="20204">
                  <c:v>0</c:v>
                </c:pt>
                <c:pt idx="20205">
                  <c:v>0</c:v>
                </c:pt>
                <c:pt idx="20206">
                  <c:v>0</c:v>
                </c:pt>
                <c:pt idx="20207">
                  <c:v>0</c:v>
                </c:pt>
                <c:pt idx="20208">
                  <c:v>0</c:v>
                </c:pt>
                <c:pt idx="20209">
                  <c:v>0</c:v>
                </c:pt>
                <c:pt idx="20210">
                  <c:v>0</c:v>
                </c:pt>
                <c:pt idx="20211">
                  <c:v>0</c:v>
                </c:pt>
                <c:pt idx="20212">
                  <c:v>0</c:v>
                </c:pt>
                <c:pt idx="20213">
                  <c:v>0</c:v>
                </c:pt>
                <c:pt idx="20214">
                  <c:v>0</c:v>
                </c:pt>
                <c:pt idx="20215">
                  <c:v>0</c:v>
                </c:pt>
                <c:pt idx="20216">
                  <c:v>0</c:v>
                </c:pt>
                <c:pt idx="20217">
                  <c:v>0</c:v>
                </c:pt>
                <c:pt idx="20218">
                  <c:v>0</c:v>
                </c:pt>
                <c:pt idx="20219">
                  <c:v>0</c:v>
                </c:pt>
                <c:pt idx="20220">
                  <c:v>0</c:v>
                </c:pt>
                <c:pt idx="20221">
                  <c:v>0</c:v>
                </c:pt>
                <c:pt idx="20222">
                  <c:v>0</c:v>
                </c:pt>
                <c:pt idx="20223">
                  <c:v>0</c:v>
                </c:pt>
                <c:pt idx="20224">
                  <c:v>0</c:v>
                </c:pt>
                <c:pt idx="20225">
                  <c:v>0</c:v>
                </c:pt>
                <c:pt idx="20226">
                  <c:v>0</c:v>
                </c:pt>
                <c:pt idx="20227">
                  <c:v>0</c:v>
                </c:pt>
                <c:pt idx="20228">
                  <c:v>0</c:v>
                </c:pt>
                <c:pt idx="20229">
                  <c:v>0</c:v>
                </c:pt>
                <c:pt idx="20230">
                  <c:v>0</c:v>
                </c:pt>
                <c:pt idx="20231">
                  <c:v>0</c:v>
                </c:pt>
                <c:pt idx="20232">
                  <c:v>0</c:v>
                </c:pt>
                <c:pt idx="20233">
                  <c:v>0</c:v>
                </c:pt>
                <c:pt idx="20234">
                  <c:v>0</c:v>
                </c:pt>
                <c:pt idx="20235">
                  <c:v>0</c:v>
                </c:pt>
                <c:pt idx="20236">
                  <c:v>0</c:v>
                </c:pt>
                <c:pt idx="20237">
                  <c:v>0</c:v>
                </c:pt>
                <c:pt idx="20238">
                  <c:v>0</c:v>
                </c:pt>
                <c:pt idx="20239">
                  <c:v>0</c:v>
                </c:pt>
                <c:pt idx="20240">
                  <c:v>0</c:v>
                </c:pt>
                <c:pt idx="20241">
                  <c:v>0</c:v>
                </c:pt>
                <c:pt idx="20242">
                  <c:v>0</c:v>
                </c:pt>
                <c:pt idx="20243">
                  <c:v>0</c:v>
                </c:pt>
                <c:pt idx="20244">
                  <c:v>0</c:v>
                </c:pt>
                <c:pt idx="20245">
                  <c:v>0</c:v>
                </c:pt>
                <c:pt idx="20246">
                  <c:v>0</c:v>
                </c:pt>
                <c:pt idx="20247">
                  <c:v>0</c:v>
                </c:pt>
                <c:pt idx="20248">
                  <c:v>0</c:v>
                </c:pt>
                <c:pt idx="20249">
                  <c:v>0</c:v>
                </c:pt>
                <c:pt idx="20250">
                  <c:v>0</c:v>
                </c:pt>
                <c:pt idx="20251">
                  <c:v>0</c:v>
                </c:pt>
                <c:pt idx="20252">
                  <c:v>0</c:v>
                </c:pt>
                <c:pt idx="20253">
                  <c:v>0</c:v>
                </c:pt>
                <c:pt idx="20254">
                  <c:v>0</c:v>
                </c:pt>
                <c:pt idx="20255">
                  <c:v>0</c:v>
                </c:pt>
                <c:pt idx="20256">
                  <c:v>0</c:v>
                </c:pt>
                <c:pt idx="20257">
                  <c:v>0</c:v>
                </c:pt>
                <c:pt idx="20258">
                  <c:v>0</c:v>
                </c:pt>
                <c:pt idx="20259">
                  <c:v>0</c:v>
                </c:pt>
                <c:pt idx="20260">
                  <c:v>0</c:v>
                </c:pt>
                <c:pt idx="20261">
                  <c:v>0</c:v>
                </c:pt>
                <c:pt idx="20262">
                  <c:v>0</c:v>
                </c:pt>
                <c:pt idx="20263">
                  <c:v>0</c:v>
                </c:pt>
                <c:pt idx="20264">
                  <c:v>0</c:v>
                </c:pt>
                <c:pt idx="20265">
                  <c:v>0</c:v>
                </c:pt>
                <c:pt idx="20266">
                  <c:v>0</c:v>
                </c:pt>
                <c:pt idx="20267">
                  <c:v>0</c:v>
                </c:pt>
                <c:pt idx="20268">
                  <c:v>0</c:v>
                </c:pt>
                <c:pt idx="20269">
                  <c:v>0</c:v>
                </c:pt>
                <c:pt idx="20270">
                  <c:v>0</c:v>
                </c:pt>
                <c:pt idx="20271">
                  <c:v>0</c:v>
                </c:pt>
                <c:pt idx="20272">
                  <c:v>0</c:v>
                </c:pt>
                <c:pt idx="20273">
                  <c:v>0</c:v>
                </c:pt>
                <c:pt idx="20274">
                  <c:v>0</c:v>
                </c:pt>
                <c:pt idx="20275">
                  <c:v>0</c:v>
                </c:pt>
                <c:pt idx="20276">
                  <c:v>0</c:v>
                </c:pt>
                <c:pt idx="20277">
                  <c:v>0</c:v>
                </c:pt>
                <c:pt idx="20278">
                  <c:v>0</c:v>
                </c:pt>
                <c:pt idx="20279">
                  <c:v>0</c:v>
                </c:pt>
                <c:pt idx="20280">
                  <c:v>0</c:v>
                </c:pt>
                <c:pt idx="20281">
                  <c:v>0</c:v>
                </c:pt>
                <c:pt idx="20282">
                  <c:v>0</c:v>
                </c:pt>
                <c:pt idx="20283">
                  <c:v>0</c:v>
                </c:pt>
                <c:pt idx="20284">
                  <c:v>0</c:v>
                </c:pt>
                <c:pt idx="20285">
                  <c:v>0</c:v>
                </c:pt>
                <c:pt idx="20286">
                  <c:v>0</c:v>
                </c:pt>
                <c:pt idx="20287">
                  <c:v>0</c:v>
                </c:pt>
                <c:pt idx="20288">
                  <c:v>0</c:v>
                </c:pt>
                <c:pt idx="20289">
                  <c:v>0</c:v>
                </c:pt>
                <c:pt idx="20290">
                  <c:v>0</c:v>
                </c:pt>
                <c:pt idx="20291">
                  <c:v>0</c:v>
                </c:pt>
                <c:pt idx="20292">
                  <c:v>0</c:v>
                </c:pt>
                <c:pt idx="20293">
                  <c:v>0</c:v>
                </c:pt>
                <c:pt idx="20294">
                  <c:v>0</c:v>
                </c:pt>
                <c:pt idx="20295">
                  <c:v>0</c:v>
                </c:pt>
                <c:pt idx="20296">
                  <c:v>0</c:v>
                </c:pt>
                <c:pt idx="20297">
                  <c:v>0</c:v>
                </c:pt>
                <c:pt idx="20298">
                  <c:v>0</c:v>
                </c:pt>
                <c:pt idx="20299">
                  <c:v>0</c:v>
                </c:pt>
                <c:pt idx="20300">
                  <c:v>0</c:v>
                </c:pt>
                <c:pt idx="20301">
                  <c:v>0</c:v>
                </c:pt>
                <c:pt idx="20302">
                  <c:v>0</c:v>
                </c:pt>
                <c:pt idx="20303">
                  <c:v>0</c:v>
                </c:pt>
                <c:pt idx="20304">
                  <c:v>0</c:v>
                </c:pt>
                <c:pt idx="20305">
                  <c:v>0</c:v>
                </c:pt>
                <c:pt idx="20306">
                  <c:v>0</c:v>
                </c:pt>
                <c:pt idx="20307">
                  <c:v>0</c:v>
                </c:pt>
                <c:pt idx="20308">
                  <c:v>0</c:v>
                </c:pt>
                <c:pt idx="20309">
                  <c:v>0</c:v>
                </c:pt>
                <c:pt idx="20310">
                  <c:v>0</c:v>
                </c:pt>
                <c:pt idx="20311">
                  <c:v>0</c:v>
                </c:pt>
                <c:pt idx="20312">
                  <c:v>0</c:v>
                </c:pt>
                <c:pt idx="20313">
                  <c:v>0</c:v>
                </c:pt>
                <c:pt idx="20314">
                  <c:v>0</c:v>
                </c:pt>
                <c:pt idx="20315">
                  <c:v>0</c:v>
                </c:pt>
                <c:pt idx="20316">
                  <c:v>0</c:v>
                </c:pt>
                <c:pt idx="20317">
                  <c:v>0</c:v>
                </c:pt>
                <c:pt idx="20318">
                  <c:v>0</c:v>
                </c:pt>
                <c:pt idx="20319">
                  <c:v>0</c:v>
                </c:pt>
                <c:pt idx="20320">
                  <c:v>0</c:v>
                </c:pt>
                <c:pt idx="20321">
                  <c:v>0</c:v>
                </c:pt>
                <c:pt idx="20322">
                  <c:v>0</c:v>
                </c:pt>
                <c:pt idx="20323">
                  <c:v>0</c:v>
                </c:pt>
                <c:pt idx="20324">
                  <c:v>0</c:v>
                </c:pt>
                <c:pt idx="20325">
                  <c:v>0</c:v>
                </c:pt>
                <c:pt idx="20326">
                  <c:v>0</c:v>
                </c:pt>
                <c:pt idx="20327">
                  <c:v>0</c:v>
                </c:pt>
                <c:pt idx="20328">
                  <c:v>0</c:v>
                </c:pt>
                <c:pt idx="20329">
                  <c:v>0</c:v>
                </c:pt>
                <c:pt idx="20330">
                  <c:v>0</c:v>
                </c:pt>
                <c:pt idx="20331">
                  <c:v>0</c:v>
                </c:pt>
                <c:pt idx="20332">
                  <c:v>0</c:v>
                </c:pt>
                <c:pt idx="20333">
                  <c:v>0</c:v>
                </c:pt>
                <c:pt idx="20334">
                  <c:v>0</c:v>
                </c:pt>
                <c:pt idx="20335">
                  <c:v>0</c:v>
                </c:pt>
                <c:pt idx="20336">
                  <c:v>0</c:v>
                </c:pt>
                <c:pt idx="20337">
                  <c:v>0</c:v>
                </c:pt>
                <c:pt idx="20338">
                  <c:v>0</c:v>
                </c:pt>
                <c:pt idx="20339">
                  <c:v>0</c:v>
                </c:pt>
                <c:pt idx="20340">
                  <c:v>0</c:v>
                </c:pt>
                <c:pt idx="20341">
                  <c:v>0</c:v>
                </c:pt>
                <c:pt idx="20342">
                  <c:v>0</c:v>
                </c:pt>
                <c:pt idx="20343">
                  <c:v>0</c:v>
                </c:pt>
                <c:pt idx="20344">
                  <c:v>0</c:v>
                </c:pt>
                <c:pt idx="20345">
                  <c:v>0</c:v>
                </c:pt>
                <c:pt idx="20346">
                  <c:v>0</c:v>
                </c:pt>
                <c:pt idx="20347">
                  <c:v>0</c:v>
                </c:pt>
                <c:pt idx="20348">
                  <c:v>0</c:v>
                </c:pt>
                <c:pt idx="20349">
                  <c:v>0</c:v>
                </c:pt>
                <c:pt idx="20350">
                  <c:v>0</c:v>
                </c:pt>
                <c:pt idx="20351">
                  <c:v>0</c:v>
                </c:pt>
                <c:pt idx="20352">
                  <c:v>0</c:v>
                </c:pt>
                <c:pt idx="20353">
                  <c:v>0</c:v>
                </c:pt>
                <c:pt idx="20354">
                  <c:v>0</c:v>
                </c:pt>
                <c:pt idx="20355">
                  <c:v>0</c:v>
                </c:pt>
                <c:pt idx="20356">
                  <c:v>0</c:v>
                </c:pt>
                <c:pt idx="20357">
                  <c:v>0</c:v>
                </c:pt>
                <c:pt idx="20358">
                  <c:v>0</c:v>
                </c:pt>
                <c:pt idx="20359">
                  <c:v>0</c:v>
                </c:pt>
                <c:pt idx="20360">
                  <c:v>0</c:v>
                </c:pt>
                <c:pt idx="20361">
                  <c:v>0</c:v>
                </c:pt>
                <c:pt idx="20362">
                  <c:v>0</c:v>
                </c:pt>
                <c:pt idx="20363">
                  <c:v>0</c:v>
                </c:pt>
                <c:pt idx="20364">
                  <c:v>0</c:v>
                </c:pt>
                <c:pt idx="20365">
                  <c:v>0</c:v>
                </c:pt>
                <c:pt idx="20366">
                  <c:v>0</c:v>
                </c:pt>
                <c:pt idx="20367">
                  <c:v>0</c:v>
                </c:pt>
                <c:pt idx="20368">
                  <c:v>0</c:v>
                </c:pt>
                <c:pt idx="20369">
                  <c:v>0</c:v>
                </c:pt>
                <c:pt idx="20370">
                  <c:v>0</c:v>
                </c:pt>
                <c:pt idx="20371">
                  <c:v>0</c:v>
                </c:pt>
                <c:pt idx="20372">
                  <c:v>0</c:v>
                </c:pt>
                <c:pt idx="20373">
                  <c:v>0</c:v>
                </c:pt>
                <c:pt idx="20374">
                  <c:v>0</c:v>
                </c:pt>
                <c:pt idx="20375">
                  <c:v>0</c:v>
                </c:pt>
                <c:pt idx="20376">
                  <c:v>0</c:v>
                </c:pt>
                <c:pt idx="20377">
                  <c:v>0</c:v>
                </c:pt>
                <c:pt idx="20378">
                  <c:v>0</c:v>
                </c:pt>
                <c:pt idx="20379">
                  <c:v>0</c:v>
                </c:pt>
                <c:pt idx="20380">
                  <c:v>0</c:v>
                </c:pt>
                <c:pt idx="20381">
                  <c:v>0</c:v>
                </c:pt>
                <c:pt idx="20382">
                  <c:v>0</c:v>
                </c:pt>
                <c:pt idx="20383">
                  <c:v>0</c:v>
                </c:pt>
                <c:pt idx="20384">
                  <c:v>0</c:v>
                </c:pt>
                <c:pt idx="20385">
                  <c:v>0</c:v>
                </c:pt>
                <c:pt idx="20386">
                  <c:v>0</c:v>
                </c:pt>
                <c:pt idx="20387">
                  <c:v>0</c:v>
                </c:pt>
                <c:pt idx="20388">
                  <c:v>0</c:v>
                </c:pt>
                <c:pt idx="20389">
                  <c:v>0</c:v>
                </c:pt>
                <c:pt idx="20390">
                  <c:v>0</c:v>
                </c:pt>
                <c:pt idx="20391">
                  <c:v>0</c:v>
                </c:pt>
                <c:pt idx="20392">
                  <c:v>0</c:v>
                </c:pt>
                <c:pt idx="20393">
                  <c:v>0</c:v>
                </c:pt>
                <c:pt idx="20394">
                  <c:v>0</c:v>
                </c:pt>
                <c:pt idx="20395">
                  <c:v>0</c:v>
                </c:pt>
                <c:pt idx="20396">
                  <c:v>0</c:v>
                </c:pt>
                <c:pt idx="20397">
                  <c:v>0</c:v>
                </c:pt>
                <c:pt idx="20398">
                  <c:v>0</c:v>
                </c:pt>
                <c:pt idx="20399">
                  <c:v>0</c:v>
                </c:pt>
                <c:pt idx="20400">
                  <c:v>0</c:v>
                </c:pt>
                <c:pt idx="20401">
                  <c:v>0</c:v>
                </c:pt>
                <c:pt idx="20402">
                  <c:v>0</c:v>
                </c:pt>
                <c:pt idx="20403">
                  <c:v>0</c:v>
                </c:pt>
                <c:pt idx="20404">
                  <c:v>0</c:v>
                </c:pt>
                <c:pt idx="20405">
                  <c:v>0</c:v>
                </c:pt>
                <c:pt idx="20406">
                  <c:v>0</c:v>
                </c:pt>
                <c:pt idx="20407">
                  <c:v>0</c:v>
                </c:pt>
                <c:pt idx="20408">
                  <c:v>0</c:v>
                </c:pt>
                <c:pt idx="20409">
                  <c:v>0</c:v>
                </c:pt>
                <c:pt idx="20410">
                  <c:v>0</c:v>
                </c:pt>
                <c:pt idx="20411">
                  <c:v>0</c:v>
                </c:pt>
                <c:pt idx="20412">
                  <c:v>0</c:v>
                </c:pt>
                <c:pt idx="20413">
                  <c:v>0</c:v>
                </c:pt>
                <c:pt idx="20414">
                  <c:v>0</c:v>
                </c:pt>
                <c:pt idx="20415">
                  <c:v>0</c:v>
                </c:pt>
                <c:pt idx="20416">
                  <c:v>0</c:v>
                </c:pt>
                <c:pt idx="20417">
                  <c:v>0</c:v>
                </c:pt>
                <c:pt idx="20418">
                  <c:v>0.10714682870457182</c:v>
                </c:pt>
                <c:pt idx="20419">
                  <c:v>0</c:v>
                </c:pt>
                <c:pt idx="20420">
                  <c:v>0</c:v>
                </c:pt>
                <c:pt idx="20421">
                  <c:v>0</c:v>
                </c:pt>
                <c:pt idx="20422">
                  <c:v>0</c:v>
                </c:pt>
                <c:pt idx="20423">
                  <c:v>0</c:v>
                </c:pt>
                <c:pt idx="20424">
                  <c:v>0</c:v>
                </c:pt>
                <c:pt idx="20425">
                  <c:v>0</c:v>
                </c:pt>
                <c:pt idx="20426">
                  <c:v>0</c:v>
                </c:pt>
                <c:pt idx="20427">
                  <c:v>0</c:v>
                </c:pt>
                <c:pt idx="20428">
                  <c:v>0</c:v>
                </c:pt>
                <c:pt idx="20429">
                  <c:v>0</c:v>
                </c:pt>
                <c:pt idx="20430">
                  <c:v>0</c:v>
                </c:pt>
                <c:pt idx="20431">
                  <c:v>0</c:v>
                </c:pt>
                <c:pt idx="20432">
                  <c:v>0</c:v>
                </c:pt>
                <c:pt idx="20433">
                  <c:v>0</c:v>
                </c:pt>
                <c:pt idx="20434">
                  <c:v>0</c:v>
                </c:pt>
                <c:pt idx="20435">
                  <c:v>0</c:v>
                </c:pt>
                <c:pt idx="20436">
                  <c:v>0</c:v>
                </c:pt>
                <c:pt idx="20437">
                  <c:v>0</c:v>
                </c:pt>
                <c:pt idx="20438">
                  <c:v>0</c:v>
                </c:pt>
                <c:pt idx="20439">
                  <c:v>0</c:v>
                </c:pt>
                <c:pt idx="20440">
                  <c:v>0</c:v>
                </c:pt>
                <c:pt idx="20441">
                  <c:v>0</c:v>
                </c:pt>
                <c:pt idx="20442">
                  <c:v>0</c:v>
                </c:pt>
                <c:pt idx="20443">
                  <c:v>0</c:v>
                </c:pt>
                <c:pt idx="20444">
                  <c:v>0</c:v>
                </c:pt>
                <c:pt idx="20445">
                  <c:v>0</c:v>
                </c:pt>
                <c:pt idx="20446">
                  <c:v>0</c:v>
                </c:pt>
                <c:pt idx="20447">
                  <c:v>0</c:v>
                </c:pt>
                <c:pt idx="20448">
                  <c:v>0</c:v>
                </c:pt>
                <c:pt idx="20449">
                  <c:v>0</c:v>
                </c:pt>
                <c:pt idx="20450">
                  <c:v>0</c:v>
                </c:pt>
                <c:pt idx="20451">
                  <c:v>0</c:v>
                </c:pt>
                <c:pt idx="20452">
                  <c:v>0</c:v>
                </c:pt>
                <c:pt idx="20453">
                  <c:v>0</c:v>
                </c:pt>
                <c:pt idx="20454">
                  <c:v>0</c:v>
                </c:pt>
                <c:pt idx="20455">
                  <c:v>0</c:v>
                </c:pt>
                <c:pt idx="20456">
                  <c:v>0</c:v>
                </c:pt>
                <c:pt idx="20457">
                  <c:v>0</c:v>
                </c:pt>
                <c:pt idx="20458">
                  <c:v>0</c:v>
                </c:pt>
                <c:pt idx="20459">
                  <c:v>0</c:v>
                </c:pt>
                <c:pt idx="20460">
                  <c:v>0</c:v>
                </c:pt>
                <c:pt idx="20461">
                  <c:v>0</c:v>
                </c:pt>
                <c:pt idx="20462">
                  <c:v>0</c:v>
                </c:pt>
                <c:pt idx="20463">
                  <c:v>0</c:v>
                </c:pt>
                <c:pt idx="20464">
                  <c:v>0</c:v>
                </c:pt>
                <c:pt idx="20465">
                  <c:v>0</c:v>
                </c:pt>
                <c:pt idx="20466">
                  <c:v>0</c:v>
                </c:pt>
                <c:pt idx="20467">
                  <c:v>0</c:v>
                </c:pt>
                <c:pt idx="20468">
                  <c:v>0</c:v>
                </c:pt>
                <c:pt idx="20469">
                  <c:v>0</c:v>
                </c:pt>
                <c:pt idx="20470">
                  <c:v>0</c:v>
                </c:pt>
                <c:pt idx="20471">
                  <c:v>0</c:v>
                </c:pt>
                <c:pt idx="20472">
                  <c:v>0</c:v>
                </c:pt>
                <c:pt idx="20473">
                  <c:v>0</c:v>
                </c:pt>
                <c:pt idx="20474">
                  <c:v>0</c:v>
                </c:pt>
                <c:pt idx="20475">
                  <c:v>0</c:v>
                </c:pt>
                <c:pt idx="20476">
                  <c:v>0</c:v>
                </c:pt>
                <c:pt idx="20477">
                  <c:v>0</c:v>
                </c:pt>
                <c:pt idx="20478">
                  <c:v>0</c:v>
                </c:pt>
                <c:pt idx="20479">
                  <c:v>0</c:v>
                </c:pt>
                <c:pt idx="20480">
                  <c:v>0</c:v>
                </c:pt>
                <c:pt idx="20481">
                  <c:v>0.10619446758937556</c:v>
                </c:pt>
                <c:pt idx="20482">
                  <c:v>0</c:v>
                </c:pt>
                <c:pt idx="20483">
                  <c:v>0.15623803241032874</c:v>
                </c:pt>
                <c:pt idx="20484">
                  <c:v>0.11878028935461771</c:v>
                </c:pt>
                <c:pt idx="20485">
                  <c:v>0.11138541666878155</c:v>
                </c:pt>
                <c:pt idx="20486">
                  <c:v>0</c:v>
                </c:pt>
                <c:pt idx="20487">
                  <c:v>0.12262518518400611</c:v>
                </c:pt>
                <c:pt idx="20488">
                  <c:v>0.17921916666819016</c:v>
                </c:pt>
                <c:pt idx="20489">
                  <c:v>0.13330771990877111</c:v>
                </c:pt>
                <c:pt idx="20490">
                  <c:v>0</c:v>
                </c:pt>
                <c:pt idx="20491">
                  <c:v>0.12883315971703269</c:v>
                </c:pt>
                <c:pt idx="20492">
                  <c:v>0</c:v>
                </c:pt>
                <c:pt idx="20493">
                  <c:v>0.12280422453477513</c:v>
                </c:pt>
                <c:pt idx="20494">
                  <c:v>0.11592218749865424</c:v>
                </c:pt>
                <c:pt idx="20495">
                  <c:v>0.11224170139030321</c:v>
                </c:pt>
                <c:pt idx="20496">
                  <c:v>0.12324422453821171</c:v>
                </c:pt>
                <c:pt idx="20497">
                  <c:v>0</c:v>
                </c:pt>
                <c:pt idx="20498">
                  <c:v>0.11509087962622289</c:v>
                </c:pt>
                <c:pt idx="20499">
                  <c:v>0</c:v>
                </c:pt>
                <c:pt idx="20500">
                  <c:v>0</c:v>
                </c:pt>
                <c:pt idx="20501">
                  <c:v>0</c:v>
                </c:pt>
                <c:pt idx="20502">
                  <c:v>0</c:v>
                </c:pt>
                <c:pt idx="20503">
                  <c:v>0</c:v>
                </c:pt>
                <c:pt idx="20504">
                  <c:v>0</c:v>
                </c:pt>
                <c:pt idx="20505">
                  <c:v>0</c:v>
                </c:pt>
                <c:pt idx="20506">
                  <c:v>0.36488782407104736</c:v>
                </c:pt>
                <c:pt idx="20507">
                  <c:v>0.1276223379682051</c:v>
                </c:pt>
                <c:pt idx="20508">
                  <c:v>0</c:v>
                </c:pt>
                <c:pt idx="20509">
                  <c:v>0</c:v>
                </c:pt>
                <c:pt idx="20510">
                  <c:v>0</c:v>
                </c:pt>
                <c:pt idx="20511">
                  <c:v>0.12412034722365206</c:v>
                </c:pt>
                <c:pt idx="20512">
                  <c:v>0</c:v>
                </c:pt>
                <c:pt idx="20513">
                  <c:v>0</c:v>
                </c:pt>
                <c:pt idx="20514">
                  <c:v>0.11771498843154404</c:v>
                </c:pt>
                <c:pt idx="20515">
                  <c:v>0.12643496527743991</c:v>
                </c:pt>
                <c:pt idx="20516">
                  <c:v>0.12302569444727851</c:v>
                </c:pt>
                <c:pt idx="20517">
                  <c:v>0</c:v>
                </c:pt>
                <c:pt idx="20518">
                  <c:v>0</c:v>
                </c:pt>
                <c:pt idx="20519">
                  <c:v>0</c:v>
                </c:pt>
                <c:pt idx="20520">
                  <c:v>0</c:v>
                </c:pt>
                <c:pt idx="20521">
                  <c:v>0</c:v>
                </c:pt>
                <c:pt idx="20522">
                  <c:v>0</c:v>
                </c:pt>
                <c:pt idx="20523">
                  <c:v>0</c:v>
                </c:pt>
                <c:pt idx="20524">
                  <c:v>0</c:v>
                </c:pt>
                <c:pt idx="20525">
                  <c:v>0</c:v>
                </c:pt>
                <c:pt idx="20526">
                  <c:v>0</c:v>
                </c:pt>
                <c:pt idx="20527">
                  <c:v>0</c:v>
                </c:pt>
                <c:pt idx="20528">
                  <c:v>0</c:v>
                </c:pt>
                <c:pt idx="20529">
                  <c:v>0</c:v>
                </c:pt>
                <c:pt idx="20530">
                  <c:v>0</c:v>
                </c:pt>
                <c:pt idx="20531">
                  <c:v>0</c:v>
                </c:pt>
                <c:pt idx="20532">
                  <c:v>0</c:v>
                </c:pt>
                <c:pt idx="20533">
                  <c:v>0</c:v>
                </c:pt>
                <c:pt idx="20534">
                  <c:v>0</c:v>
                </c:pt>
                <c:pt idx="20535">
                  <c:v>0</c:v>
                </c:pt>
                <c:pt idx="20536">
                  <c:v>0</c:v>
                </c:pt>
                <c:pt idx="20537">
                  <c:v>0</c:v>
                </c:pt>
                <c:pt idx="20538">
                  <c:v>0</c:v>
                </c:pt>
                <c:pt idx="20539">
                  <c:v>0</c:v>
                </c:pt>
                <c:pt idx="20540">
                  <c:v>0</c:v>
                </c:pt>
                <c:pt idx="20541">
                  <c:v>0</c:v>
                </c:pt>
                <c:pt idx="20542">
                  <c:v>0</c:v>
                </c:pt>
                <c:pt idx="20543">
                  <c:v>0</c:v>
                </c:pt>
                <c:pt idx="20544">
                  <c:v>0</c:v>
                </c:pt>
                <c:pt idx="20545">
                  <c:v>0</c:v>
                </c:pt>
                <c:pt idx="20546">
                  <c:v>0</c:v>
                </c:pt>
                <c:pt idx="20547">
                  <c:v>0</c:v>
                </c:pt>
                <c:pt idx="20548">
                  <c:v>0</c:v>
                </c:pt>
                <c:pt idx="20549">
                  <c:v>0</c:v>
                </c:pt>
                <c:pt idx="20550">
                  <c:v>0</c:v>
                </c:pt>
                <c:pt idx="20551">
                  <c:v>0</c:v>
                </c:pt>
                <c:pt idx="20552">
                  <c:v>0</c:v>
                </c:pt>
                <c:pt idx="20553">
                  <c:v>0</c:v>
                </c:pt>
                <c:pt idx="20554">
                  <c:v>0</c:v>
                </c:pt>
                <c:pt idx="20555">
                  <c:v>0</c:v>
                </c:pt>
                <c:pt idx="20556">
                  <c:v>0</c:v>
                </c:pt>
                <c:pt idx="20557">
                  <c:v>0</c:v>
                </c:pt>
                <c:pt idx="20558">
                  <c:v>0</c:v>
                </c:pt>
                <c:pt idx="20559">
                  <c:v>0</c:v>
                </c:pt>
                <c:pt idx="20560">
                  <c:v>0</c:v>
                </c:pt>
                <c:pt idx="20561">
                  <c:v>0</c:v>
                </c:pt>
                <c:pt idx="20562">
                  <c:v>0.12271318286366295</c:v>
                </c:pt>
                <c:pt idx="20563">
                  <c:v>0.12104729166458128</c:v>
                </c:pt>
                <c:pt idx="20564">
                  <c:v>0</c:v>
                </c:pt>
                <c:pt idx="20565">
                  <c:v>0</c:v>
                </c:pt>
                <c:pt idx="20566">
                  <c:v>0.11084902778384276</c:v>
                </c:pt>
                <c:pt idx="20567">
                  <c:v>0</c:v>
                </c:pt>
                <c:pt idx="20568">
                  <c:v>0</c:v>
                </c:pt>
                <c:pt idx="20569">
                  <c:v>0.10755362268537283</c:v>
                </c:pt>
                <c:pt idx="20570">
                  <c:v>2.7301287152731675</c:v>
                </c:pt>
                <c:pt idx="20571">
                  <c:v>0</c:v>
                </c:pt>
                <c:pt idx="20572">
                  <c:v>0.11891087963158498</c:v>
                </c:pt>
                <c:pt idx="20573">
                  <c:v>0</c:v>
                </c:pt>
                <c:pt idx="20574">
                  <c:v>9.8414004627557006E-2</c:v>
                </c:pt>
                <c:pt idx="20575">
                  <c:v>0.10357113426289288</c:v>
                </c:pt>
                <c:pt idx="20576">
                  <c:v>0.10101248842693167</c:v>
                </c:pt>
                <c:pt idx="20577">
                  <c:v>0.12576746528065996</c:v>
                </c:pt>
                <c:pt idx="20578">
                  <c:v>0.12633310184901347</c:v>
                </c:pt>
                <c:pt idx="20579">
                  <c:v>0</c:v>
                </c:pt>
                <c:pt idx="20580">
                  <c:v>0</c:v>
                </c:pt>
                <c:pt idx="20581">
                  <c:v>0.11965321758907521</c:v>
                </c:pt>
                <c:pt idx="20582">
                  <c:v>9.7530879625992384E-2</c:v>
                </c:pt>
                <c:pt idx="20583">
                  <c:v>0</c:v>
                </c:pt>
                <c:pt idx="20584">
                  <c:v>0.1040659374993993</c:v>
                </c:pt>
                <c:pt idx="20585">
                  <c:v>0</c:v>
                </c:pt>
                <c:pt idx="20586">
                  <c:v>0.10733711805369239</c:v>
                </c:pt>
                <c:pt idx="20587">
                  <c:v>0.12713537037052447</c:v>
                </c:pt>
                <c:pt idx="20588">
                  <c:v>0.12483810185221955</c:v>
                </c:pt>
                <c:pt idx="20589">
                  <c:v>0</c:v>
                </c:pt>
                <c:pt idx="20590">
                  <c:v>0</c:v>
                </c:pt>
                <c:pt idx="20591">
                  <c:v>0.12825037036964204</c:v>
                </c:pt>
                <c:pt idx="20592">
                  <c:v>0</c:v>
                </c:pt>
                <c:pt idx="20593">
                  <c:v>0</c:v>
                </c:pt>
                <c:pt idx="20594">
                  <c:v>0.12738721064670244</c:v>
                </c:pt>
                <c:pt idx="20595">
                  <c:v>0</c:v>
                </c:pt>
                <c:pt idx="20596">
                  <c:v>0</c:v>
                </c:pt>
                <c:pt idx="20597">
                  <c:v>0</c:v>
                </c:pt>
                <c:pt idx="20598">
                  <c:v>0.10590114583465038</c:v>
                </c:pt>
                <c:pt idx="20599">
                  <c:v>0</c:v>
                </c:pt>
                <c:pt idx="20600">
                  <c:v>0.11447512731683673</c:v>
                </c:pt>
                <c:pt idx="20601">
                  <c:v>1.5283485532418126</c:v>
                </c:pt>
                <c:pt idx="20602">
                  <c:v>0.12459734953881707</c:v>
                </c:pt>
                <c:pt idx="20603">
                  <c:v>0.12248319444915978</c:v>
                </c:pt>
                <c:pt idx="20604">
                  <c:v>0.1223564699103008</c:v>
                </c:pt>
                <c:pt idx="20605">
                  <c:v>0</c:v>
                </c:pt>
                <c:pt idx="20606">
                  <c:v>9.2426481482107192E-2</c:v>
                </c:pt>
                <c:pt idx="20607">
                  <c:v>9.9173090275144204E-2</c:v>
                </c:pt>
                <c:pt idx="20608">
                  <c:v>0</c:v>
                </c:pt>
                <c:pt idx="20609">
                  <c:v>0.11849798611365259</c:v>
                </c:pt>
                <c:pt idx="20610">
                  <c:v>9.8326261570036877E-2</c:v>
                </c:pt>
                <c:pt idx="20611">
                  <c:v>0.105929004632344</c:v>
                </c:pt>
                <c:pt idx="20612">
                  <c:v>0</c:v>
                </c:pt>
                <c:pt idx="20613">
                  <c:v>0</c:v>
                </c:pt>
                <c:pt idx="20614">
                  <c:v>0.1273887962961453</c:v>
                </c:pt>
                <c:pt idx="20615">
                  <c:v>0.12143710647796979</c:v>
                </c:pt>
                <c:pt idx="20616">
                  <c:v>0.13111702546302695</c:v>
                </c:pt>
                <c:pt idx="20617">
                  <c:v>0</c:v>
                </c:pt>
                <c:pt idx="20618">
                  <c:v>0</c:v>
                </c:pt>
                <c:pt idx="20619">
                  <c:v>0</c:v>
                </c:pt>
                <c:pt idx="20620">
                  <c:v>0</c:v>
                </c:pt>
                <c:pt idx="20621">
                  <c:v>0</c:v>
                </c:pt>
                <c:pt idx="20622">
                  <c:v>0</c:v>
                </c:pt>
                <c:pt idx="20623">
                  <c:v>0</c:v>
                </c:pt>
                <c:pt idx="20624">
                  <c:v>0</c:v>
                </c:pt>
                <c:pt idx="20625">
                  <c:v>0</c:v>
                </c:pt>
                <c:pt idx="20626">
                  <c:v>0</c:v>
                </c:pt>
                <c:pt idx="20627">
                  <c:v>0</c:v>
                </c:pt>
                <c:pt idx="20628">
                  <c:v>0</c:v>
                </c:pt>
                <c:pt idx="20629">
                  <c:v>0</c:v>
                </c:pt>
                <c:pt idx="20630">
                  <c:v>0</c:v>
                </c:pt>
                <c:pt idx="20631">
                  <c:v>0</c:v>
                </c:pt>
                <c:pt idx="20632">
                  <c:v>0</c:v>
                </c:pt>
                <c:pt idx="20633">
                  <c:v>0</c:v>
                </c:pt>
                <c:pt idx="20634">
                  <c:v>0</c:v>
                </c:pt>
                <c:pt idx="20635">
                  <c:v>0</c:v>
                </c:pt>
                <c:pt idx="20636">
                  <c:v>0</c:v>
                </c:pt>
                <c:pt idx="20637">
                  <c:v>0</c:v>
                </c:pt>
                <c:pt idx="20638">
                  <c:v>0</c:v>
                </c:pt>
                <c:pt idx="20639">
                  <c:v>0</c:v>
                </c:pt>
                <c:pt idx="20640">
                  <c:v>0</c:v>
                </c:pt>
                <c:pt idx="20641">
                  <c:v>0</c:v>
                </c:pt>
                <c:pt idx="20642">
                  <c:v>0</c:v>
                </c:pt>
                <c:pt idx="20643">
                  <c:v>0</c:v>
                </c:pt>
                <c:pt idx="20644">
                  <c:v>0</c:v>
                </c:pt>
                <c:pt idx="20645">
                  <c:v>0.48941292824747507</c:v>
                </c:pt>
                <c:pt idx="20646">
                  <c:v>0.112191574073222</c:v>
                </c:pt>
                <c:pt idx="20647">
                  <c:v>0.10496240740758367</c:v>
                </c:pt>
                <c:pt idx="20648">
                  <c:v>0</c:v>
                </c:pt>
                <c:pt idx="20649">
                  <c:v>0.1111452314798953</c:v>
                </c:pt>
                <c:pt idx="20650">
                  <c:v>0.11049138889211463</c:v>
                </c:pt>
                <c:pt idx="20651">
                  <c:v>0.703333634257433</c:v>
                </c:pt>
                <c:pt idx="20652">
                  <c:v>0.11919608796597458</c:v>
                </c:pt>
                <c:pt idx="20653">
                  <c:v>0.12581777777813841</c:v>
                </c:pt>
                <c:pt idx="20654">
                  <c:v>0</c:v>
                </c:pt>
                <c:pt idx="20655">
                  <c:v>0</c:v>
                </c:pt>
                <c:pt idx="20656">
                  <c:v>0</c:v>
                </c:pt>
                <c:pt idx="20657">
                  <c:v>5.0086133449076442</c:v>
                </c:pt>
                <c:pt idx="20658">
                  <c:v>0</c:v>
                </c:pt>
                <c:pt idx="20659">
                  <c:v>0</c:v>
                </c:pt>
                <c:pt idx="20660">
                  <c:v>0.12313203703524778</c:v>
                </c:pt>
                <c:pt idx="20661">
                  <c:v>0.11030478009342914</c:v>
                </c:pt>
                <c:pt idx="20662">
                  <c:v>0</c:v>
                </c:pt>
                <c:pt idx="20663">
                  <c:v>0</c:v>
                </c:pt>
                <c:pt idx="20664">
                  <c:v>0</c:v>
                </c:pt>
                <c:pt idx="20665">
                  <c:v>0.11234760416846257</c:v>
                </c:pt>
                <c:pt idx="20666">
                  <c:v>0</c:v>
                </c:pt>
                <c:pt idx="20667">
                  <c:v>0</c:v>
                </c:pt>
                <c:pt idx="20668">
                  <c:v>0</c:v>
                </c:pt>
                <c:pt idx="20669">
                  <c:v>0</c:v>
                </c:pt>
                <c:pt idx="20670">
                  <c:v>9.8224085646506865E-2</c:v>
                </c:pt>
                <c:pt idx="20671">
                  <c:v>0</c:v>
                </c:pt>
                <c:pt idx="20672">
                  <c:v>0.11549521990673384</c:v>
                </c:pt>
                <c:pt idx="20673">
                  <c:v>0</c:v>
                </c:pt>
                <c:pt idx="20674">
                  <c:v>0</c:v>
                </c:pt>
                <c:pt idx="20675">
                  <c:v>0</c:v>
                </c:pt>
                <c:pt idx="20676">
                  <c:v>0</c:v>
                </c:pt>
                <c:pt idx="20677">
                  <c:v>0</c:v>
                </c:pt>
                <c:pt idx="20678">
                  <c:v>0</c:v>
                </c:pt>
                <c:pt idx="20679">
                  <c:v>0</c:v>
                </c:pt>
                <c:pt idx="20680">
                  <c:v>0</c:v>
                </c:pt>
                <c:pt idx="20681">
                  <c:v>0.10534706018370343</c:v>
                </c:pt>
                <c:pt idx="20682">
                  <c:v>0</c:v>
                </c:pt>
                <c:pt idx="20683">
                  <c:v>0.11779216435388662</c:v>
                </c:pt>
                <c:pt idx="20684">
                  <c:v>0</c:v>
                </c:pt>
                <c:pt idx="20685">
                  <c:v>0</c:v>
                </c:pt>
                <c:pt idx="20686">
                  <c:v>0.10872288194514113</c:v>
                </c:pt>
                <c:pt idx="20687">
                  <c:v>0.78462167824181961</c:v>
                </c:pt>
                <c:pt idx="20688">
                  <c:v>0</c:v>
                </c:pt>
                <c:pt idx="20689">
                  <c:v>0.1029210648193839</c:v>
                </c:pt>
                <c:pt idx="20690">
                  <c:v>0.10833017360710073</c:v>
                </c:pt>
                <c:pt idx="20691">
                  <c:v>0.11268335647764616</c:v>
                </c:pt>
                <c:pt idx="20692">
                  <c:v>9.6370439816382714E-2</c:v>
                </c:pt>
                <c:pt idx="20693">
                  <c:v>9.9009085650322959E-2</c:v>
                </c:pt>
                <c:pt idx="20694">
                  <c:v>9.1375844902358949E-2</c:v>
                </c:pt>
                <c:pt idx="20695">
                  <c:v>0.10104616898024688</c:v>
                </c:pt>
                <c:pt idx="20696">
                  <c:v>0.11982410879863892</c:v>
                </c:pt>
                <c:pt idx="20697">
                  <c:v>0</c:v>
                </c:pt>
                <c:pt idx="20698">
                  <c:v>0.12217929397593252</c:v>
                </c:pt>
                <c:pt idx="20699">
                  <c:v>0</c:v>
                </c:pt>
                <c:pt idx="20700">
                  <c:v>1.8525564351875801</c:v>
                </c:pt>
                <c:pt idx="20701">
                  <c:v>0</c:v>
                </c:pt>
                <c:pt idx="20702">
                  <c:v>0.12952287037478527</c:v>
                </c:pt>
                <c:pt idx="20703">
                  <c:v>0.11931569444277557</c:v>
                </c:pt>
                <c:pt idx="20704">
                  <c:v>0.12067153935640818</c:v>
                </c:pt>
                <c:pt idx="20705">
                  <c:v>0</c:v>
                </c:pt>
                <c:pt idx="20706">
                  <c:v>0</c:v>
                </c:pt>
                <c:pt idx="20707">
                  <c:v>0</c:v>
                </c:pt>
                <c:pt idx="20708">
                  <c:v>0</c:v>
                </c:pt>
                <c:pt idx="20709">
                  <c:v>0</c:v>
                </c:pt>
                <c:pt idx="20710">
                  <c:v>0.11959472222224576</c:v>
                </c:pt>
                <c:pt idx="20711">
                  <c:v>1.8485821990761906</c:v>
                </c:pt>
                <c:pt idx="20712">
                  <c:v>0.1186600462970091</c:v>
                </c:pt>
                <c:pt idx="20713">
                  <c:v>0.10003702546237037</c:v>
                </c:pt>
                <c:pt idx="20714">
                  <c:v>0.10812770832853857</c:v>
                </c:pt>
                <c:pt idx="20715">
                  <c:v>0.10297754629573319</c:v>
                </c:pt>
                <c:pt idx="20716">
                  <c:v>0</c:v>
                </c:pt>
                <c:pt idx="20717">
                  <c:v>0.10404482638841728</c:v>
                </c:pt>
                <c:pt idx="20718">
                  <c:v>41.889706273148477</c:v>
                </c:pt>
                <c:pt idx="20719">
                  <c:v>0.10151788194343681</c:v>
                </c:pt>
                <c:pt idx="20720">
                  <c:v>0.10391246527433395</c:v>
                </c:pt>
                <c:pt idx="20721">
                  <c:v>0</c:v>
                </c:pt>
                <c:pt idx="20722">
                  <c:v>9.8910925924428739E-2</c:v>
                </c:pt>
                <c:pt idx="20723">
                  <c:v>0.20879769675957505</c:v>
                </c:pt>
                <c:pt idx="20724">
                  <c:v>0.11827553240436828</c:v>
                </c:pt>
                <c:pt idx="20725">
                  <c:v>0</c:v>
                </c:pt>
                <c:pt idx="20726">
                  <c:v>0.11688872685044771</c:v>
                </c:pt>
                <c:pt idx="20727">
                  <c:v>8.840357638837304E-2</c:v>
                </c:pt>
                <c:pt idx="20728">
                  <c:v>0.11857783565210411</c:v>
                </c:pt>
                <c:pt idx="20729">
                  <c:v>0</c:v>
                </c:pt>
                <c:pt idx="20730">
                  <c:v>0.10501187499903608</c:v>
                </c:pt>
                <c:pt idx="20731">
                  <c:v>0</c:v>
                </c:pt>
                <c:pt idx="20732">
                  <c:v>0</c:v>
                </c:pt>
                <c:pt idx="20733">
                  <c:v>0</c:v>
                </c:pt>
                <c:pt idx="20734">
                  <c:v>0</c:v>
                </c:pt>
                <c:pt idx="20735">
                  <c:v>0</c:v>
                </c:pt>
                <c:pt idx="20736">
                  <c:v>0</c:v>
                </c:pt>
                <c:pt idx="20737">
                  <c:v>0.11755633101711283</c:v>
                </c:pt>
                <c:pt idx="20738">
                  <c:v>0</c:v>
                </c:pt>
                <c:pt idx="20739">
                  <c:v>0</c:v>
                </c:pt>
                <c:pt idx="20740">
                  <c:v>0</c:v>
                </c:pt>
                <c:pt idx="20741">
                  <c:v>0</c:v>
                </c:pt>
                <c:pt idx="20742">
                  <c:v>0</c:v>
                </c:pt>
                <c:pt idx="20743">
                  <c:v>0</c:v>
                </c:pt>
                <c:pt idx="20744">
                  <c:v>0</c:v>
                </c:pt>
                <c:pt idx="20745">
                  <c:v>0</c:v>
                </c:pt>
                <c:pt idx="20746">
                  <c:v>0.11468623842665693</c:v>
                </c:pt>
                <c:pt idx="20747">
                  <c:v>0</c:v>
                </c:pt>
                <c:pt idx="20748">
                  <c:v>0</c:v>
                </c:pt>
                <c:pt idx="20749">
                  <c:v>0.1012910185236251</c:v>
                </c:pt>
                <c:pt idx="20750">
                  <c:v>0</c:v>
                </c:pt>
                <c:pt idx="20751">
                  <c:v>0</c:v>
                </c:pt>
                <c:pt idx="20752">
                  <c:v>0</c:v>
                </c:pt>
                <c:pt idx="20753">
                  <c:v>0</c:v>
                </c:pt>
                <c:pt idx="20754">
                  <c:v>0</c:v>
                </c:pt>
                <c:pt idx="20755">
                  <c:v>0</c:v>
                </c:pt>
                <c:pt idx="20756">
                  <c:v>0.10896287037030561</c:v>
                </c:pt>
                <c:pt idx="20757">
                  <c:v>0</c:v>
                </c:pt>
                <c:pt idx="20758">
                  <c:v>0</c:v>
                </c:pt>
                <c:pt idx="20759">
                  <c:v>0</c:v>
                </c:pt>
                <c:pt idx="20760">
                  <c:v>0</c:v>
                </c:pt>
                <c:pt idx="20761">
                  <c:v>0.11281611111189704</c:v>
                </c:pt>
                <c:pt idx="20762">
                  <c:v>0</c:v>
                </c:pt>
                <c:pt idx="20763">
                  <c:v>0.16493784722115379</c:v>
                </c:pt>
                <c:pt idx="20764">
                  <c:v>0</c:v>
                </c:pt>
                <c:pt idx="20765">
                  <c:v>0.75228127314767335</c:v>
                </c:pt>
                <c:pt idx="20766">
                  <c:v>0.18758457175863441</c:v>
                </c:pt>
                <c:pt idx="20767">
                  <c:v>0.57601688656723127</c:v>
                </c:pt>
                <c:pt idx="20768">
                  <c:v>0.11300100693915738</c:v>
                </c:pt>
                <c:pt idx="20769">
                  <c:v>0.10834210647590226</c:v>
                </c:pt>
                <c:pt idx="20770">
                  <c:v>0.11679124999500345</c:v>
                </c:pt>
                <c:pt idx="20771">
                  <c:v>0</c:v>
                </c:pt>
                <c:pt idx="20772">
                  <c:v>1.9529783333346131</c:v>
                </c:pt>
                <c:pt idx="20773">
                  <c:v>0</c:v>
                </c:pt>
                <c:pt idx="20774">
                  <c:v>0.97924100694945082</c:v>
                </c:pt>
                <c:pt idx="20775">
                  <c:v>9.7323449073883239E-2</c:v>
                </c:pt>
                <c:pt idx="20776">
                  <c:v>0.10764468750130618</c:v>
                </c:pt>
                <c:pt idx="20777">
                  <c:v>0.10742776620463701</c:v>
                </c:pt>
                <c:pt idx="20778">
                  <c:v>0</c:v>
                </c:pt>
                <c:pt idx="20779">
                  <c:v>0</c:v>
                </c:pt>
                <c:pt idx="20780">
                  <c:v>0.10863233796408167</c:v>
                </c:pt>
                <c:pt idx="20781">
                  <c:v>0</c:v>
                </c:pt>
                <c:pt idx="20782">
                  <c:v>0.10466128472035052</c:v>
                </c:pt>
                <c:pt idx="20783">
                  <c:v>0</c:v>
                </c:pt>
                <c:pt idx="20784">
                  <c:v>0</c:v>
                </c:pt>
                <c:pt idx="20785">
                  <c:v>0.10415670138900168</c:v>
                </c:pt>
                <c:pt idx="20786">
                  <c:v>0</c:v>
                </c:pt>
                <c:pt idx="20787">
                  <c:v>0</c:v>
                </c:pt>
                <c:pt idx="20788">
                  <c:v>0</c:v>
                </c:pt>
                <c:pt idx="20789">
                  <c:v>0</c:v>
                </c:pt>
                <c:pt idx="20790">
                  <c:v>0</c:v>
                </c:pt>
                <c:pt idx="20791">
                  <c:v>0</c:v>
                </c:pt>
                <c:pt idx="20792">
                  <c:v>0</c:v>
                </c:pt>
                <c:pt idx="20793">
                  <c:v>0.10278703703806968</c:v>
                </c:pt>
                <c:pt idx="20794">
                  <c:v>0.10720732639310881</c:v>
                </c:pt>
                <c:pt idx="20795">
                  <c:v>0.11235548611148261</c:v>
                </c:pt>
                <c:pt idx="20796">
                  <c:v>0.62995582175790332</c:v>
                </c:pt>
                <c:pt idx="20797">
                  <c:v>0.10390790508972714</c:v>
                </c:pt>
                <c:pt idx="20798">
                  <c:v>0</c:v>
                </c:pt>
                <c:pt idx="20799">
                  <c:v>0.10370700231578667</c:v>
                </c:pt>
                <c:pt idx="20800">
                  <c:v>0.10675099537183996</c:v>
                </c:pt>
                <c:pt idx="20801">
                  <c:v>0</c:v>
                </c:pt>
                <c:pt idx="20802">
                  <c:v>0</c:v>
                </c:pt>
                <c:pt idx="20803">
                  <c:v>0</c:v>
                </c:pt>
                <c:pt idx="20804">
                  <c:v>0</c:v>
                </c:pt>
                <c:pt idx="20805">
                  <c:v>0</c:v>
                </c:pt>
                <c:pt idx="20806">
                  <c:v>0.11501622684590984</c:v>
                </c:pt>
                <c:pt idx="20807">
                  <c:v>0.10663396991003538</c:v>
                </c:pt>
                <c:pt idx="20808">
                  <c:v>0.10168467593030073</c:v>
                </c:pt>
                <c:pt idx="20809">
                  <c:v>0</c:v>
                </c:pt>
                <c:pt idx="20810">
                  <c:v>0</c:v>
                </c:pt>
                <c:pt idx="20811">
                  <c:v>9.2587037033808883E-2</c:v>
                </c:pt>
                <c:pt idx="20812">
                  <c:v>0.10606537037529051</c:v>
                </c:pt>
                <c:pt idx="20813">
                  <c:v>0</c:v>
                </c:pt>
                <c:pt idx="20814">
                  <c:v>0.11474391203228151</c:v>
                </c:pt>
                <c:pt idx="20815">
                  <c:v>0</c:v>
                </c:pt>
                <c:pt idx="20816">
                  <c:v>0</c:v>
                </c:pt>
                <c:pt idx="20817">
                  <c:v>0</c:v>
                </c:pt>
                <c:pt idx="20818">
                  <c:v>0</c:v>
                </c:pt>
                <c:pt idx="20819">
                  <c:v>0.12087834490375826</c:v>
                </c:pt>
                <c:pt idx="20820">
                  <c:v>0.11067649305186933</c:v>
                </c:pt>
                <c:pt idx="20821">
                  <c:v>0</c:v>
                </c:pt>
                <c:pt idx="20822">
                  <c:v>0.10340993055433501</c:v>
                </c:pt>
                <c:pt idx="20823">
                  <c:v>0.1043695601838408</c:v>
                </c:pt>
                <c:pt idx="20824">
                  <c:v>0.10351416666526347</c:v>
                </c:pt>
                <c:pt idx="20825">
                  <c:v>0.11967718749656342</c:v>
                </c:pt>
                <c:pt idx="20826">
                  <c:v>0</c:v>
                </c:pt>
                <c:pt idx="20827">
                  <c:v>0.11176348379376577</c:v>
                </c:pt>
                <c:pt idx="20828">
                  <c:v>9.8126666671305429E-2</c:v>
                </c:pt>
                <c:pt idx="20829">
                  <c:v>0</c:v>
                </c:pt>
                <c:pt idx="20830">
                  <c:v>0.11771143518126337</c:v>
                </c:pt>
                <c:pt idx="20831">
                  <c:v>0</c:v>
                </c:pt>
                <c:pt idx="20832">
                  <c:v>0.14864881944231456</c:v>
                </c:pt>
                <c:pt idx="20833">
                  <c:v>0.13982049768674187</c:v>
                </c:pt>
                <c:pt idx="20834">
                  <c:v>0</c:v>
                </c:pt>
                <c:pt idx="20835">
                  <c:v>0.16448417823994532</c:v>
                </c:pt>
                <c:pt idx="20836">
                  <c:v>0.14275989583256887</c:v>
                </c:pt>
                <c:pt idx="20837">
                  <c:v>0</c:v>
                </c:pt>
                <c:pt idx="20838">
                  <c:v>0.46799013888812624</c:v>
                </c:pt>
                <c:pt idx="20839">
                  <c:v>9.9723668980004732E-2</c:v>
                </c:pt>
                <c:pt idx="20840">
                  <c:v>0.10294084490305977</c:v>
                </c:pt>
                <c:pt idx="20841">
                  <c:v>0</c:v>
                </c:pt>
                <c:pt idx="20842">
                  <c:v>0.11395009259285871</c:v>
                </c:pt>
                <c:pt idx="20843">
                  <c:v>0.11433681713242549</c:v>
                </c:pt>
                <c:pt idx="20844">
                  <c:v>9.775226852070773E-2</c:v>
                </c:pt>
                <c:pt idx="20845">
                  <c:v>0</c:v>
                </c:pt>
                <c:pt idx="20846">
                  <c:v>0.78437509258947102</c:v>
                </c:pt>
                <c:pt idx="20847">
                  <c:v>0.12413122685393319</c:v>
                </c:pt>
                <c:pt idx="20848">
                  <c:v>0.12436432870163117</c:v>
                </c:pt>
                <c:pt idx="20849">
                  <c:v>0</c:v>
                </c:pt>
                <c:pt idx="20850">
                  <c:v>0.11722232639294816</c:v>
                </c:pt>
                <c:pt idx="20851">
                  <c:v>0</c:v>
                </c:pt>
                <c:pt idx="20852">
                  <c:v>0.11911752314335899</c:v>
                </c:pt>
                <c:pt idx="20853">
                  <c:v>0.12506928241054993</c:v>
                </c:pt>
                <c:pt idx="20854">
                  <c:v>0</c:v>
                </c:pt>
                <c:pt idx="20855">
                  <c:v>0</c:v>
                </c:pt>
                <c:pt idx="20856">
                  <c:v>0</c:v>
                </c:pt>
                <c:pt idx="20857">
                  <c:v>0</c:v>
                </c:pt>
                <c:pt idx="20858">
                  <c:v>0</c:v>
                </c:pt>
                <c:pt idx="20859">
                  <c:v>0.12776973379368428</c:v>
                </c:pt>
                <c:pt idx="20860">
                  <c:v>0</c:v>
                </c:pt>
                <c:pt idx="20861">
                  <c:v>0</c:v>
                </c:pt>
                <c:pt idx="20862">
                  <c:v>0</c:v>
                </c:pt>
                <c:pt idx="20863">
                  <c:v>0</c:v>
                </c:pt>
                <c:pt idx="20864">
                  <c:v>0</c:v>
                </c:pt>
                <c:pt idx="20865">
                  <c:v>0</c:v>
                </c:pt>
                <c:pt idx="20866">
                  <c:v>0</c:v>
                </c:pt>
                <c:pt idx="20867">
                  <c:v>0</c:v>
                </c:pt>
                <c:pt idx="20868">
                  <c:v>0.12075478008773644</c:v>
                </c:pt>
                <c:pt idx="20869">
                  <c:v>0</c:v>
                </c:pt>
                <c:pt idx="20870">
                  <c:v>0</c:v>
                </c:pt>
                <c:pt idx="20871">
                  <c:v>0.66247298611415317</c:v>
                </c:pt>
                <c:pt idx="20872">
                  <c:v>0</c:v>
                </c:pt>
                <c:pt idx="20873">
                  <c:v>0</c:v>
                </c:pt>
                <c:pt idx="20874">
                  <c:v>0.10494199074310018</c:v>
                </c:pt>
                <c:pt idx="20875">
                  <c:v>0</c:v>
                </c:pt>
                <c:pt idx="20876">
                  <c:v>0</c:v>
                </c:pt>
                <c:pt idx="20877">
                  <c:v>0.10678663194994442</c:v>
                </c:pt>
                <c:pt idx="20878">
                  <c:v>0.58778347221959848</c:v>
                </c:pt>
                <c:pt idx="20879">
                  <c:v>0</c:v>
                </c:pt>
                <c:pt idx="20880">
                  <c:v>0</c:v>
                </c:pt>
                <c:pt idx="20881">
                  <c:v>0</c:v>
                </c:pt>
                <c:pt idx="20882">
                  <c:v>0</c:v>
                </c:pt>
                <c:pt idx="20883">
                  <c:v>0</c:v>
                </c:pt>
                <c:pt idx="20884">
                  <c:v>0</c:v>
                </c:pt>
                <c:pt idx="20885">
                  <c:v>0</c:v>
                </c:pt>
                <c:pt idx="20886">
                  <c:v>0</c:v>
                </c:pt>
                <c:pt idx="20887">
                  <c:v>0</c:v>
                </c:pt>
                <c:pt idx="20888">
                  <c:v>0</c:v>
                </c:pt>
                <c:pt idx="20889">
                  <c:v>0</c:v>
                </c:pt>
                <c:pt idx="20890">
                  <c:v>0</c:v>
                </c:pt>
                <c:pt idx="20891">
                  <c:v>0</c:v>
                </c:pt>
                <c:pt idx="20892">
                  <c:v>0</c:v>
                </c:pt>
                <c:pt idx="20893">
                  <c:v>0</c:v>
                </c:pt>
                <c:pt idx="20894">
                  <c:v>0</c:v>
                </c:pt>
                <c:pt idx="20895">
                  <c:v>0</c:v>
                </c:pt>
                <c:pt idx="20896">
                  <c:v>0</c:v>
                </c:pt>
                <c:pt idx="20897">
                  <c:v>0</c:v>
                </c:pt>
                <c:pt idx="20898">
                  <c:v>0</c:v>
                </c:pt>
                <c:pt idx="20899">
                  <c:v>0</c:v>
                </c:pt>
                <c:pt idx="20900">
                  <c:v>0</c:v>
                </c:pt>
                <c:pt idx="20901">
                  <c:v>0</c:v>
                </c:pt>
                <c:pt idx="20902">
                  <c:v>0.11289474536897615</c:v>
                </c:pt>
                <c:pt idx="20903">
                  <c:v>0</c:v>
                </c:pt>
                <c:pt idx="20904">
                  <c:v>0.11807606481306721</c:v>
                </c:pt>
                <c:pt idx="20905">
                  <c:v>9.8720983798557427E-2</c:v>
                </c:pt>
                <c:pt idx="20906">
                  <c:v>0</c:v>
                </c:pt>
                <c:pt idx="20907">
                  <c:v>0</c:v>
                </c:pt>
                <c:pt idx="20908">
                  <c:v>9.6659675924456678E-2</c:v>
                </c:pt>
                <c:pt idx="20909">
                  <c:v>0</c:v>
                </c:pt>
                <c:pt idx="20910">
                  <c:v>0</c:v>
                </c:pt>
                <c:pt idx="20911">
                  <c:v>0</c:v>
                </c:pt>
                <c:pt idx="20912">
                  <c:v>0.11920565972832264</c:v>
                </c:pt>
                <c:pt idx="20913">
                  <c:v>1.1534839351807022</c:v>
                </c:pt>
                <c:pt idx="20914">
                  <c:v>0</c:v>
                </c:pt>
                <c:pt idx="20915">
                  <c:v>0</c:v>
                </c:pt>
                <c:pt idx="20916">
                  <c:v>4.3919121990766143</c:v>
                </c:pt>
                <c:pt idx="20917">
                  <c:v>0</c:v>
                </c:pt>
                <c:pt idx="20918">
                  <c:v>0</c:v>
                </c:pt>
                <c:pt idx="20919">
                  <c:v>0</c:v>
                </c:pt>
                <c:pt idx="20920">
                  <c:v>2.1619768749951618</c:v>
                </c:pt>
                <c:pt idx="20921">
                  <c:v>0</c:v>
                </c:pt>
                <c:pt idx="20922">
                  <c:v>0</c:v>
                </c:pt>
                <c:pt idx="20923">
                  <c:v>0</c:v>
                </c:pt>
                <c:pt idx="20924">
                  <c:v>0</c:v>
                </c:pt>
                <c:pt idx="20925">
                  <c:v>0</c:v>
                </c:pt>
                <c:pt idx="20926">
                  <c:v>0.1194027777746669</c:v>
                </c:pt>
                <c:pt idx="20927">
                  <c:v>0.10312065971811535</c:v>
                </c:pt>
                <c:pt idx="20928">
                  <c:v>0.77222182870900724</c:v>
                </c:pt>
                <c:pt idx="20929">
                  <c:v>0</c:v>
                </c:pt>
                <c:pt idx="20930">
                  <c:v>0</c:v>
                </c:pt>
                <c:pt idx="20931">
                  <c:v>0.11920771990844514</c:v>
                </c:pt>
                <c:pt idx="20932">
                  <c:v>0</c:v>
                </c:pt>
                <c:pt idx="20933">
                  <c:v>0.12204759258747799</c:v>
                </c:pt>
                <c:pt idx="20934">
                  <c:v>0</c:v>
                </c:pt>
                <c:pt idx="20935">
                  <c:v>0</c:v>
                </c:pt>
                <c:pt idx="20936">
                  <c:v>0.63577289351815125</c:v>
                </c:pt>
                <c:pt idx="20937">
                  <c:v>0</c:v>
                </c:pt>
                <c:pt idx="20938">
                  <c:v>0</c:v>
                </c:pt>
                <c:pt idx="20939">
                  <c:v>0</c:v>
                </c:pt>
                <c:pt idx="20940">
                  <c:v>0</c:v>
                </c:pt>
                <c:pt idx="20941">
                  <c:v>0</c:v>
                </c:pt>
                <c:pt idx="20942">
                  <c:v>0</c:v>
                </c:pt>
                <c:pt idx="20943">
                  <c:v>9.6746782408445142E-2</c:v>
                </c:pt>
                <c:pt idx="20944">
                  <c:v>0</c:v>
                </c:pt>
                <c:pt idx="20945">
                  <c:v>0.11404249999759486</c:v>
                </c:pt>
                <c:pt idx="20946">
                  <c:v>0</c:v>
                </c:pt>
                <c:pt idx="20947">
                  <c:v>0</c:v>
                </c:pt>
                <c:pt idx="20948">
                  <c:v>0</c:v>
                </c:pt>
                <c:pt idx="20949">
                  <c:v>0</c:v>
                </c:pt>
                <c:pt idx="20950">
                  <c:v>0</c:v>
                </c:pt>
                <c:pt idx="20951">
                  <c:v>0</c:v>
                </c:pt>
                <c:pt idx="20952">
                  <c:v>0.1155497569416184</c:v>
                </c:pt>
                <c:pt idx="20953">
                  <c:v>0</c:v>
                </c:pt>
                <c:pt idx="20954">
                  <c:v>0</c:v>
                </c:pt>
                <c:pt idx="20955">
                  <c:v>0</c:v>
                </c:pt>
                <c:pt idx="20956">
                  <c:v>0.1074049884264241</c:v>
                </c:pt>
                <c:pt idx="20957">
                  <c:v>0.15023578703403473</c:v>
                </c:pt>
                <c:pt idx="20958">
                  <c:v>0</c:v>
                </c:pt>
                <c:pt idx="20959">
                  <c:v>0</c:v>
                </c:pt>
                <c:pt idx="20960">
                  <c:v>0</c:v>
                </c:pt>
                <c:pt idx="20961">
                  <c:v>0</c:v>
                </c:pt>
                <c:pt idx="20962">
                  <c:v>0.10547028935252456</c:v>
                </c:pt>
                <c:pt idx="20963">
                  <c:v>0</c:v>
                </c:pt>
                <c:pt idx="20964">
                  <c:v>0</c:v>
                </c:pt>
                <c:pt idx="20965">
                  <c:v>0</c:v>
                </c:pt>
                <c:pt idx="20966">
                  <c:v>0</c:v>
                </c:pt>
                <c:pt idx="20967">
                  <c:v>0</c:v>
                </c:pt>
                <c:pt idx="20968">
                  <c:v>0</c:v>
                </c:pt>
                <c:pt idx="20969">
                  <c:v>0</c:v>
                </c:pt>
                <c:pt idx="20970">
                  <c:v>0</c:v>
                </c:pt>
                <c:pt idx="20971">
                  <c:v>0</c:v>
                </c:pt>
                <c:pt idx="20972">
                  <c:v>0</c:v>
                </c:pt>
                <c:pt idx="20973">
                  <c:v>0</c:v>
                </c:pt>
                <c:pt idx="20974">
                  <c:v>0.11585784721683012</c:v>
                </c:pt>
                <c:pt idx="20975">
                  <c:v>0</c:v>
                </c:pt>
                <c:pt idx="20976">
                  <c:v>0</c:v>
                </c:pt>
                <c:pt idx="20977">
                  <c:v>0</c:v>
                </c:pt>
                <c:pt idx="20978">
                  <c:v>0</c:v>
                </c:pt>
                <c:pt idx="20979">
                  <c:v>0</c:v>
                </c:pt>
                <c:pt idx="20980">
                  <c:v>0</c:v>
                </c:pt>
                <c:pt idx="20981">
                  <c:v>0.12412233796203509</c:v>
                </c:pt>
                <c:pt idx="20982">
                  <c:v>0</c:v>
                </c:pt>
                <c:pt idx="20983">
                  <c:v>0</c:v>
                </c:pt>
                <c:pt idx="20984">
                  <c:v>0</c:v>
                </c:pt>
                <c:pt idx="20985">
                  <c:v>0</c:v>
                </c:pt>
                <c:pt idx="20986">
                  <c:v>0</c:v>
                </c:pt>
                <c:pt idx="20987">
                  <c:v>0.11809089120652061</c:v>
                </c:pt>
                <c:pt idx="20988">
                  <c:v>9.7122986117028631E-2</c:v>
                </c:pt>
                <c:pt idx="20989">
                  <c:v>0.11922149305610219</c:v>
                </c:pt>
                <c:pt idx="20990">
                  <c:v>0</c:v>
                </c:pt>
                <c:pt idx="20991">
                  <c:v>0</c:v>
                </c:pt>
                <c:pt idx="20992">
                  <c:v>0.12745429397909902</c:v>
                </c:pt>
                <c:pt idx="20993">
                  <c:v>0</c:v>
                </c:pt>
                <c:pt idx="20994">
                  <c:v>0</c:v>
                </c:pt>
                <c:pt idx="20995">
                  <c:v>0</c:v>
                </c:pt>
                <c:pt idx="20996">
                  <c:v>0</c:v>
                </c:pt>
                <c:pt idx="20997">
                  <c:v>0</c:v>
                </c:pt>
                <c:pt idx="20998">
                  <c:v>0</c:v>
                </c:pt>
                <c:pt idx="20999">
                  <c:v>0</c:v>
                </c:pt>
                <c:pt idx="21000">
                  <c:v>0</c:v>
                </c:pt>
                <c:pt idx="21001">
                  <c:v>0.10837200231617317</c:v>
                </c:pt>
                <c:pt idx="21002">
                  <c:v>0.10995684027875541</c:v>
                </c:pt>
                <c:pt idx="21003">
                  <c:v>0</c:v>
                </c:pt>
                <c:pt idx="21004">
                  <c:v>0</c:v>
                </c:pt>
                <c:pt idx="21005">
                  <c:v>0</c:v>
                </c:pt>
                <c:pt idx="21006">
                  <c:v>0.10531733796233311</c:v>
                </c:pt>
                <c:pt idx="21007">
                  <c:v>0.11705990741029382</c:v>
                </c:pt>
                <c:pt idx="21008">
                  <c:v>0.10111741898435866</c:v>
                </c:pt>
                <c:pt idx="21009">
                  <c:v>0</c:v>
                </c:pt>
                <c:pt idx="21010">
                  <c:v>0.10710207175725373</c:v>
                </c:pt>
                <c:pt idx="21011">
                  <c:v>0</c:v>
                </c:pt>
                <c:pt idx="21012">
                  <c:v>0</c:v>
                </c:pt>
                <c:pt idx="21013">
                  <c:v>0</c:v>
                </c:pt>
                <c:pt idx="21014">
                  <c:v>0</c:v>
                </c:pt>
                <c:pt idx="21015">
                  <c:v>0</c:v>
                </c:pt>
                <c:pt idx="21016">
                  <c:v>0.12030612268426921</c:v>
                </c:pt>
                <c:pt idx="21017">
                  <c:v>0</c:v>
                </c:pt>
                <c:pt idx="21018">
                  <c:v>0</c:v>
                </c:pt>
                <c:pt idx="21019">
                  <c:v>0</c:v>
                </c:pt>
                <c:pt idx="21020">
                  <c:v>0</c:v>
                </c:pt>
                <c:pt idx="21021">
                  <c:v>0</c:v>
                </c:pt>
                <c:pt idx="21022">
                  <c:v>0</c:v>
                </c:pt>
                <c:pt idx="21023">
                  <c:v>0</c:v>
                </c:pt>
                <c:pt idx="21024">
                  <c:v>0</c:v>
                </c:pt>
                <c:pt idx="21025">
                  <c:v>0</c:v>
                </c:pt>
                <c:pt idx="21026">
                  <c:v>0</c:v>
                </c:pt>
                <c:pt idx="21027">
                  <c:v>0</c:v>
                </c:pt>
                <c:pt idx="21028">
                  <c:v>0</c:v>
                </c:pt>
                <c:pt idx="21029">
                  <c:v>0</c:v>
                </c:pt>
                <c:pt idx="21030">
                  <c:v>0</c:v>
                </c:pt>
                <c:pt idx="21031">
                  <c:v>0</c:v>
                </c:pt>
                <c:pt idx="21032">
                  <c:v>0</c:v>
                </c:pt>
                <c:pt idx="21033">
                  <c:v>0</c:v>
                </c:pt>
                <c:pt idx="21034">
                  <c:v>0.10351462962717051</c:v>
                </c:pt>
                <c:pt idx="21035">
                  <c:v>0</c:v>
                </c:pt>
                <c:pt idx="21036">
                  <c:v>0</c:v>
                </c:pt>
                <c:pt idx="21037">
                  <c:v>0</c:v>
                </c:pt>
                <c:pt idx="21038">
                  <c:v>0</c:v>
                </c:pt>
                <c:pt idx="21039">
                  <c:v>0</c:v>
                </c:pt>
                <c:pt idx="21040">
                  <c:v>0</c:v>
                </c:pt>
                <c:pt idx="21041">
                  <c:v>0</c:v>
                </c:pt>
                <c:pt idx="21042">
                  <c:v>2.6529191203735536</c:v>
                </c:pt>
                <c:pt idx="21043">
                  <c:v>0</c:v>
                </c:pt>
                <c:pt idx="21044">
                  <c:v>0</c:v>
                </c:pt>
                <c:pt idx="21045">
                  <c:v>0</c:v>
                </c:pt>
                <c:pt idx="21046">
                  <c:v>2.0332395138902939</c:v>
                </c:pt>
                <c:pt idx="21047">
                  <c:v>1.9679706712995539</c:v>
                </c:pt>
                <c:pt idx="21048">
                  <c:v>0</c:v>
                </c:pt>
                <c:pt idx="21049">
                  <c:v>0</c:v>
                </c:pt>
                <c:pt idx="21050">
                  <c:v>0</c:v>
                </c:pt>
                <c:pt idx="21051">
                  <c:v>1.8986853819442331</c:v>
                </c:pt>
                <c:pt idx="21052">
                  <c:v>1.6646178819501074</c:v>
                </c:pt>
                <c:pt idx="21053">
                  <c:v>0</c:v>
                </c:pt>
                <c:pt idx="21054">
                  <c:v>0</c:v>
                </c:pt>
                <c:pt idx="21055">
                  <c:v>0</c:v>
                </c:pt>
                <c:pt idx="21056">
                  <c:v>0</c:v>
                </c:pt>
                <c:pt idx="21057">
                  <c:v>0</c:v>
                </c:pt>
                <c:pt idx="21058">
                  <c:v>0</c:v>
                </c:pt>
                <c:pt idx="21059">
                  <c:v>0.1125120717624668</c:v>
                </c:pt>
                <c:pt idx="21060">
                  <c:v>0</c:v>
                </c:pt>
                <c:pt idx="21061">
                  <c:v>0</c:v>
                </c:pt>
                <c:pt idx="21062">
                  <c:v>0.10647656249784632</c:v>
                </c:pt>
                <c:pt idx="21063">
                  <c:v>0</c:v>
                </c:pt>
                <c:pt idx="21064">
                  <c:v>0</c:v>
                </c:pt>
                <c:pt idx="21065">
                  <c:v>9.8890081018907949E-2</c:v>
                </c:pt>
                <c:pt idx="21066">
                  <c:v>0</c:v>
                </c:pt>
                <c:pt idx="21067">
                  <c:v>0</c:v>
                </c:pt>
                <c:pt idx="21068">
                  <c:v>0</c:v>
                </c:pt>
                <c:pt idx="21069">
                  <c:v>0.10072954861243488</c:v>
                </c:pt>
                <c:pt idx="21070">
                  <c:v>0</c:v>
                </c:pt>
                <c:pt idx="21071">
                  <c:v>0.10684012731508119</c:v>
                </c:pt>
                <c:pt idx="21072">
                  <c:v>0</c:v>
                </c:pt>
                <c:pt idx="21073">
                  <c:v>0</c:v>
                </c:pt>
                <c:pt idx="21074">
                  <c:v>0</c:v>
                </c:pt>
                <c:pt idx="21075">
                  <c:v>0</c:v>
                </c:pt>
                <c:pt idx="21076">
                  <c:v>0.11278229166055098</c:v>
                </c:pt>
                <c:pt idx="21077">
                  <c:v>0.10244319444609573</c:v>
                </c:pt>
                <c:pt idx="21078">
                  <c:v>0</c:v>
                </c:pt>
                <c:pt idx="21079">
                  <c:v>0</c:v>
                </c:pt>
                <c:pt idx="21080">
                  <c:v>0.11532643518876284</c:v>
                </c:pt>
                <c:pt idx="21081">
                  <c:v>0.13276628472522134</c:v>
                </c:pt>
                <c:pt idx="21082">
                  <c:v>0</c:v>
                </c:pt>
                <c:pt idx="21083">
                  <c:v>0</c:v>
                </c:pt>
                <c:pt idx="21084">
                  <c:v>0</c:v>
                </c:pt>
                <c:pt idx="21085">
                  <c:v>0</c:v>
                </c:pt>
                <c:pt idx="21086">
                  <c:v>0</c:v>
                </c:pt>
                <c:pt idx="21087">
                  <c:v>0.11754652777744923</c:v>
                </c:pt>
                <c:pt idx="21088">
                  <c:v>0.11944224537000991</c:v>
                </c:pt>
                <c:pt idx="21089">
                  <c:v>0</c:v>
                </c:pt>
                <c:pt idx="21090">
                  <c:v>0</c:v>
                </c:pt>
                <c:pt idx="21091">
                  <c:v>0</c:v>
                </c:pt>
                <c:pt idx="21092">
                  <c:v>1.1821827777748695</c:v>
                </c:pt>
                <c:pt idx="21093">
                  <c:v>0</c:v>
                </c:pt>
                <c:pt idx="21094">
                  <c:v>0</c:v>
                </c:pt>
                <c:pt idx="21095">
                  <c:v>0</c:v>
                </c:pt>
                <c:pt idx="21096">
                  <c:v>0</c:v>
                </c:pt>
                <c:pt idx="21097">
                  <c:v>0.10190121527557494</c:v>
                </c:pt>
                <c:pt idx="21098">
                  <c:v>0.11592998842388624</c:v>
                </c:pt>
                <c:pt idx="21099">
                  <c:v>0.12168581018340774</c:v>
                </c:pt>
                <c:pt idx="21100">
                  <c:v>0.10815982639178401</c:v>
                </c:pt>
                <c:pt idx="21101">
                  <c:v>0</c:v>
                </c:pt>
                <c:pt idx="21102">
                  <c:v>0</c:v>
                </c:pt>
                <c:pt idx="21103">
                  <c:v>0</c:v>
                </c:pt>
                <c:pt idx="21104">
                  <c:v>0</c:v>
                </c:pt>
                <c:pt idx="21105">
                  <c:v>0</c:v>
                </c:pt>
                <c:pt idx="21106">
                  <c:v>0.18969943287083879</c:v>
                </c:pt>
                <c:pt idx="21107">
                  <c:v>0</c:v>
                </c:pt>
                <c:pt idx="21108">
                  <c:v>0</c:v>
                </c:pt>
                <c:pt idx="21109">
                  <c:v>0</c:v>
                </c:pt>
                <c:pt idx="21110">
                  <c:v>0</c:v>
                </c:pt>
                <c:pt idx="21111">
                  <c:v>0</c:v>
                </c:pt>
                <c:pt idx="21112">
                  <c:v>0</c:v>
                </c:pt>
                <c:pt idx="21113">
                  <c:v>0</c:v>
                </c:pt>
                <c:pt idx="21114">
                  <c:v>15.326840648143843</c:v>
                </c:pt>
                <c:pt idx="21115">
                  <c:v>0</c:v>
                </c:pt>
                <c:pt idx="21116">
                  <c:v>0</c:v>
                </c:pt>
                <c:pt idx="21117">
                  <c:v>0</c:v>
                </c:pt>
                <c:pt idx="21118">
                  <c:v>0.10466858796280576</c:v>
                </c:pt>
                <c:pt idx="21119">
                  <c:v>0.10764568286685972</c:v>
                </c:pt>
                <c:pt idx="21120">
                  <c:v>9.132583333121147E-2</c:v>
                </c:pt>
                <c:pt idx="21121">
                  <c:v>0</c:v>
                </c:pt>
                <c:pt idx="21122">
                  <c:v>0</c:v>
                </c:pt>
                <c:pt idx="21123">
                  <c:v>0</c:v>
                </c:pt>
                <c:pt idx="21124">
                  <c:v>0.10829982638824731</c:v>
                </c:pt>
                <c:pt idx="21125">
                  <c:v>0</c:v>
                </c:pt>
                <c:pt idx="21126">
                  <c:v>0.10056207176239695</c:v>
                </c:pt>
                <c:pt idx="21127">
                  <c:v>0</c:v>
                </c:pt>
                <c:pt idx="21128">
                  <c:v>0.1101064351896639</c:v>
                </c:pt>
                <c:pt idx="21129">
                  <c:v>0</c:v>
                </c:pt>
                <c:pt idx="21130">
                  <c:v>0</c:v>
                </c:pt>
                <c:pt idx="21131">
                  <c:v>0</c:v>
                </c:pt>
                <c:pt idx="21132">
                  <c:v>0</c:v>
                </c:pt>
                <c:pt idx="21133">
                  <c:v>0</c:v>
                </c:pt>
                <c:pt idx="21134">
                  <c:v>0</c:v>
                </c:pt>
                <c:pt idx="21135">
                  <c:v>0</c:v>
                </c:pt>
                <c:pt idx="21136">
                  <c:v>0</c:v>
                </c:pt>
                <c:pt idx="21137">
                  <c:v>0.10895105324016185</c:v>
                </c:pt>
                <c:pt idx="21138">
                  <c:v>0</c:v>
                </c:pt>
                <c:pt idx="21139">
                  <c:v>0</c:v>
                </c:pt>
                <c:pt idx="21140">
                  <c:v>0</c:v>
                </c:pt>
                <c:pt idx="21141">
                  <c:v>0</c:v>
                </c:pt>
                <c:pt idx="21142">
                  <c:v>0</c:v>
                </c:pt>
                <c:pt idx="21143">
                  <c:v>0</c:v>
                </c:pt>
                <c:pt idx="21144">
                  <c:v>0.78031840277981246</c:v>
                </c:pt>
                <c:pt idx="21145">
                  <c:v>0</c:v>
                </c:pt>
                <c:pt idx="21146">
                  <c:v>0</c:v>
                </c:pt>
                <c:pt idx="21147">
                  <c:v>0.11614002315036487</c:v>
                </c:pt>
                <c:pt idx="21148">
                  <c:v>0.10412166666355915</c:v>
                </c:pt>
                <c:pt idx="21149">
                  <c:v>0.11849958333186805</c:v>
                </c:pt>
                <c:pt idx="21150">
                  <c:v>0</c:v>
                </c:pt>
                <c:pt idx="21151">
                  <c:v>0.10290918981627328</c:v>
                </c:pt>
                <c:pt idx="21152">
                  <c:v>0.10385159721772652</c:v>
                </c:pt>
                <c:pt idx="21153">
                  <c:v>0.10294377314858139</c:v>
                </c:pt>
                <c:pt idx="21154">
                  <c:v>0</c:v>
                </c:pt>
                <c:pt idx="21155">
                  <c:v>0</c:v>
                </c:pt>
                <c:pt idx="21156">
                  <c:v>0</c:v>
                </c:pt>
                <c:pt idx="21157">
                  <c:v>0</c:v>
                </c:pt>
                <c:pt idx="21158">
                  <c:v>0.11317068286734866</c:v>
                </c:pt>
                <c:pt idx="21159">
                  <c:v>0</c:v>
                </c:pt>
                <c:pt idx="21160">
                  <c:v>0</c:v>
                </c:pt>
                <c:pt idx="21161">
                  <c:v>0</c:v>
                </c:pt>
                <c:pt idx="21162">
                  <c:v>0</c:v>
                </c:pt>
                <c:pt idx="21163">
                  <c:v>0</c:v>
                </c:pt>
                <c:pt idx="21164">
                  <c:v>0.1301646180509124</c:v>
                </c:pt>
                <c:pt idx="21165">
                  <c:v>0</c:v>
                </c:pt>
                <c:pt idx="21166">
                  <c:v>0</c:v>
                </c:pt>
                <c:pt idx="21167">
                  <c:v>0</c:v>
                </c:pt>
                <c:pt idx="21168">
                  <c:v>0</c:v>
                </c:pt>
                <c:pt idx="21169">
                  <c:v>0.1425436458303011</c:v>
                </c:pt>
                <c:pt idx="21170">
                  <c:v>0</c:v>
                </c:pt>
                <c:pt idx="21171">
                  <c:v>0.11282525462593185</c:v>
                </c:pt>
                <c:pt idx="21172">
                  <c:v>0.13165491897962056</c:v>
                </c:pt>
                <c:pt idx="21173">
                  <c:v>0</c:v>
                </c:pt>
                <c:pt idx="21174">
                  <c:v>0</c:v>
                </c:pt>
                <c:pt idx="21175">
                  <c:v>0</c:v>
                </c:pt>
                <c:pt idx="21176">
                  <c:v>0.11663518517889315</c:v>
                </c:pt>
                <c:pt idx="21177">
                  <c:v>0.12382334490393987</c:v>
                </c:pt>
                <c:pt idx="21178">
                  <c:v>0.12567605324147735</c:v>
                </c:pt>
                <c:pt idx="21179">
                  <c:v>0</c:v>
                </c:pt>
                <c:pt idx="21180">
                  <c:v>0</c:v>
                </c:pt>
                <c:pt idx="21181">
                  <c:v>0</c:v>
                </c:pt>
                <c:pt idx="21182">
                  <c:v>0</c:v>
                </c:pt>
                <c:pt idx="21183">
                  <c:v>0</c:v>
                </c:pt>
                <c:pt idx="21184">
                  <c:v>0</c:v>
                </c:pt>
                <c:pt idx="21185">
                  <c:v>0</c:v>
                </c:pt>
                <c:pt idx="21186">
                  <c:v>0.10284518518164987</c:v>
                </c:pt>
                <c:pt idx="21187">
                  <c:v>0.10166849537199596</c:v>
                </c:pt>
                <c:pt idx="21188">
                  <c:v>0</c:v>
                </c:pt>
                <c:pt idx="21189">
                  <c:v>0.31835782407142688</c:v>
                </c:pt>
                <c:pt idx="21190">
                  <c:v>0</c:v>
                </c:pt>
                <c:pt idx="21191">
                  <c:v>0</c:v>
                </c:pt>
                <c:pt idx="21192">
                  <c:v>0</c:v>
                </c:pt>
                <c:pt idx="21193">
                  <c:v>0</c:v>
                </c:pt>
                <c:pt idx="21194">
                  <c:v>0</c:v>
                </c:pt>
                <c:pt idx="21195">
                  <c:v>0</c:v>
                </c:pt>
                <c:pt idx="21196">
                  <c:v>0.11936461805453291</c:v>
                </c:pt>
                <c:pt idx="21197">
                  <c:v>0</c:v>
                </c:pt>
                <c:pt idx="21198">
                  <c:v>0.13257451388926711</c:v>
                </c:pt>
                <c:pt idx="21199">
                  <c:v>0</c:v>
                </c:pt>
                <c:pt idx="21200">
                  <c:v>0</c:v>
                </c:pt>
                <c:pt idx="21201">
                  <c:v>0.93061673611373408</c:v>
                </c:pt>
                <c:pt idx="21202">
                  <c:v>0.11122265046287794</c:v>
                </c:pt>
                <c:pt idx="21203">
                  <c:v>0.11894559027859941</c:v>
                </c:pt>
                <c:pt idx="21204">
                  <c:v>0</c:v>
                </c:pt>
                <c:pt idx="21205">
                  <c:v>0</c:v>
                </c:pt>
                <c:pt idx="21206">
                  <c:v>0</c:v>
                </c:pt>
                <c:pt idx="21207">
                  <c:v>0</c:v>
                </c:pt>
                <c:pt idx="21208">
                  <c:v>0</c:v>
                </c:pt>
                <c:pt idx="21209">
                  <c:v>0</c:v>
                </c:pt>
                <c:pt idx="21210">
                  <c:v>0.11814417823916301</c:v>
                </c:pt>
                <c:pt idx="21211">
                  <c:v>0.10114609954325715</c:v>
                </c:pt>
                <c:pt idx="21212">
                  <c:v>0</c:v>
                </c:pt>
                <c:pt idx="21213">
                  <c:v>2.8201271180587355</c:v>
                </c:pt>
                <c:pt idx="21214">
                  <c:v>0.11835334490751848</c:v>
                </c:pt>
                <c:pt idx="21215">
                  <c:v>0.11313381944637513</c:v>
                </c:pt>
                <c:pt idx="21216">
                  <c:v>0.10628248842840549</c:v>
                </c:pt>
                <c:pt idx="21217">
                  <c:v>0</c:v>
                </c:pt>
                <c:pt idx="21218">
                  <c:v>0</c:v>
                </c:pt>
                <c:pt idx="21219">
                  <c:v>0.10089386573963566</c:v>
                </c:pt>
                <c:pt idx="21220">
                  <c:v>0</c:v>
                </c:pt>
                <c:pt idx="21221">
                  <c:v>0</c:v>
                </c:pt>
                <c:pt idx="21222">
                  <c:v>0</c:v>
                </c:pt>
                <c:pt idx="21223">
                  <c:v>0</c:v>
                </c:pt>
                <c:pt idx="21224">
                  <c:v>0</c:v>
                </c:pt>
                <c:pt idx="21225">
                  <c:v>0.10504223380121402</c:v>
                </c:pt>
                <c:pt idx="21226">
                  <c:v>0</c:v>
                </c:pt>
                <c:pt idx="21227">
                  <c:v>0.10258078703918727</c:v>
                </c:pt>
                <c:pt idx="21228">
                  <c:v>0.11278480324108386</c:v>
                </c:pt>
                <c:pt idx="21229">
                  <c:v>0.10328472222317941</c:v>
                </c:pt>
                <c:pt idx="21230">
                  <c:v>0.10853321759350365</c:v>
                </c:pt>
                <c:pt idx="21231">
                  <c:v>0.12685525463166414</c:v>
                </c:pt>
                <c:pt idx="21232">
                  <c:v>0</c:v>
                </c:pt>
                <c:pt idx="21233">
                  <c:v>0.10136050925939344</c:v>
                </c:pt>
                <c:pt idx="21234">
                  <c:v>0</c:v>
                </c:pt>
                <c:pt idx="21235">
                  <c:v>0</c:v>
                </c:pt>
                <c:pt idx="21236">
                  <c:v>0</c:v>
                </c:pt>
                <c:pt idx="21237">
                  <c:v>0.11338770833390299</c:v>
                </c:pt>
                <c:pt idx="21238">
                  <c:v>0.43457973380282056</c:v>
                </c:pt>
                <c:pt idx="21239">
                  <c:v>9.3779050926968921E-2</c:v>
                </c:pt>
                <c:pt idx="21240">
                  <c:v>0.1027149305518833</c:v>
                </c:pt>
                <c:pt idx="21241">
                  <c:v>0</c:v>
                </c:pt>
                <c:pt idx="21242">
                  <c:v>0</c:v>
                </c:pt>
                <c:pt idx="21243">
                  <c:v>0</c:v>
                </c:pt>
                <c:pt idx="21244">
                  <c:v>0.36545525463589001</c:v>
                </c:pt>
                <c:pt idx="21245">
                  <c:v>0</c:v>
                </c:pt>
                <c:pt idx="21246">
                  <c:v>0</c:v>
                </c:pt>
                <c:pt idx="21247">
                  <c:v>0</c:v>
                </c:pt>
                <c:pt idx="21248">
                  <c:v>0</c:v>
                </c:pt>
                <c:pt idx="21249">
                  <c:v>0</c:v>
                </c:pt>
                <c:pt idx="21250">
                  <c:v>9.7780532407341525E-2</c:v>
                </c:pt>
                <c:pt idx="21251">
                  <c:v>0.39269018518098164</c:v>
                </c:pt>
                <c:pt idx="21252">
                  <c:v>0</c:v>
                </c:pt>
                <c:pt idx="21253">
                  <c:v>0</c:v>
                </c:pt>
                <c:pt idx="21254">
                  <c:v>9.9197905088658445E-2</c:v>
                </c:pt>
                <c:pt idx="21255">
                  <c:v>0</c:v>
                </c:pt>
                <c:pt idx="21256">
                  <c:v>0</c:v>
                </c:pt>
                <c:pt idx="21257">
                  <c:v>0</c:v>
                </c:pt>
                <c:pt idx="21258">
                  <c:v>0.13978702545864508</c:v>
                </c:pt>
                <c:pt idx="21259">
                  <c:v>0</c:v>
                </c:pt>
                <c:pt idx="21260">
                  <c:v>0</c:v>
                </c:pt>
                <c:pt idx="21261">
                  <c:v>0</c:v>
                </c:pt>
                <c:pt idx="21262">
                  <c:v>0</c:v>
                </c:pt>
                <c:pt idx="21263">
                  <c:v>0</c:v>
                </c:pt>
                <c:pt idx="21264">
                  <c:v>0.12286229166056728</c:v>
                </c:pt>
                <c:pt idx="21265">
                  <c:v>0</c:v>
                </c:pt>
                <c:pt idx="21266">
                  <c:v>0.10854687499522697</c:v>
                </c:pt>
                <c:pt idx="21267">
                  <c:v>0.73953175925271353</c:v>
                </c:pt>
                <c:pt idx="21268">
                  <c:v>0</c:v>
                </c:pt>
                <c:pt idx="21269">
                  <c:v>0</c:v>
                </c:pt>
                <c:pt idx="21270">
                  <c:v>0</c:v>
                </c:pt>
                <c:pt idx="21271">
                  <c:v>0</c:v>
                </c:pt>
                <c:pt idx="21272">
                  <c:v>0.10074591435113689</c:v>
                </c:pt>
                <c:pt idx="21273">
                  <c:v>0</c:v>
                </c:pt>
                <c:pt idx="21274">
                  <c:v>0</c:v>
                </c:pt>
                <c:pt idx="21275">
                  <c:v>0</c:v>
                </c:pt>
                <c:pt idx="21276">
                  <c:v>0.10873968750092899</c:v>
                </c:pt>
                <c:pt idx="21277">
                  <c:v>0</c:v>
                </c:pt>
                <c:pt idx="21278">
                  <c:v>0.1181466550915502</c:v>
                </c:pt>
                <c:pt idx="21279">
                  <c:v>0.13554076389118563</c:v>
                </c:pt>
                <c:pt idx="21280">
                  <c:v>0</c:v>
                </c:pt>
                <c:pt idx="21281">
                  <c:v>0</c:v>
                </c:pt>
                <c:pt idx="21282">
                  <c:v>0</c:v>
                </c:pt>
                <c:pt idx="21283">
                  <c:v>0</c:v>
                </c:pt>
                <c:pt idx="21284">
                  <c:v>0.1492936342547182</c:v>
                </c:pt>
                <c:pt idx="21285">
                  <c:v>0.12785097221785691</c:v>
                </c:pt>
                <c:pt idx="21286">
                  <c:v>0</c:v>
                </c:pt>
                <c:pt idx="21287">
                  <c:v>0</c:v>
                </c:pt>
                <c:pt idx="21288">
                  <c:v>0</c:v>
                </c:pt>
                <c:pt idx="21289">
                  <c:v>0</c:v>
                </c:pt>
                <c:pt idx="21290">
                  <c:v>11.89496098379459</c:v>
                </c:pt>
                <c:pt idx="21291">
                  <c:v>0.10228846065001562</c:v>
                </c:pt>
                <c:pt idx="21292">
                  <c:v>9.8982430557953194E-2</c:v>
                </c:pt>
                <c:pt idx="21293">
                  <c:v>0</c:v>
                </c:pt>
                <c:pt idx="21294">
                  <c:v>9.8841064813314006E-2</c:v>
                </c:pt>
                <c:pt idx="21295">
                  <c:v>0</c:v>
                </c:pt>
                <c:pt idx="21296">
                  <c:v>0.10272934028034797</c:v>
                </c:pt>
                <c:pt idx="21297">
                  <c:v>9.4159537031373475E-2</c:v>
                </c:pt>
                <c:pt idx="21298">
                  <c:v>0</c:v>
                </c:pt>
                <c:pt idx="21299">
                  <c:v>0</c:v>
                </c:pt>
                <c:pt idx="21300">
                  <c:v>9.9501469907409046E-2</c:v>
                </c:pt>
                <c:pt idx="21301">
                  <c:v>0</c:v>
                </c:pt>
                <c:pt idx="21302">
                  <c:v>0</c:v>
                </c:pt>
                <c:pt idx="21303">
                  <c:v>0</c:v>
                </c:pt>
                <c:pt idx="21304">
                  <c:v>0.11387998842110392</c:v>
                </c:pt>
                <c:pt idx="21305">
                  <c:v>0</c:v>
                </c:pt>
                <c:pt idx="21306">
                  <c:v>0</c:v>
                </c:pt>
                <c:pt idx="21307">
                  <c:v>0</c:v>
                </c:pt>
                <c:pt idx="21308">
                  <c:v>0.12040605324000353</c:v>
                </c:pt>
                <c:pt idx="21309">
                  <c:v>0.10645256944553694</c:v>
                </c:pt>
                <c:pt idx="21310">
                  <c:v>0.10579047453938983</c:v>
                </c:pt>
                <c:pt idx="21311">
                  <c:v>0</c:v>
                </c:pt>
                <c:pt idx="21312">
                  <c:v>0</c:v>
                </c:pt>
                <c:pt idx="21313">
                  <c:v>0</c:v>
                </c:pt>
                <c:pt idx="21314">
                  <c:v>0</c:v>
                </c:pt>
                <c:pt idx="21315">
                  <c:v>0</c:v>
                </c:pt>
                <c:pt idx="21316">
                  <c:v>0</c:v>
                </c:pt>
                <c:pt idx="21317">
                  <c:v>3.3738426282070577E-5</c:v>
                </c:pt>
                <c:pt idx="21318">
                  <c:v>5.8571435190970078E-2</c:v>
                </c:pt>
                <c:pt idx="21319">
                  <c:v>0</c:v>
                </c:pt>
                <c:pt idx="21320">
                  <c:v>0.10709189814951969</c:v>
                </c:pt>
                <c:pt idx="21321">
                  <c:v>4.4759108794096392E-2</c:v>
                </c:pt>
                <c:pt idx="21322">
                  <c:v>0.1027833217594889</c:v>
                </c:pt>
                <c:pt idx="21323">
                  <c:v>0.11043511574098375</c:v>
                </c:pt>
                <c:pt idx="21324">
                  <c:v>0.10890056713105878</c:v>
                </c:pt>
                <c:pt idx="21325">
                  <c:v>0</c:v>
                </c:pt>
                <c:pt idx="21326">
                  <c:v>0.97613074073888129</c:v>
                </c:pt>
                <c:pt idx="21327">
                  <c:v>0</c:v>
                </c:pt>
                <c:pt idx="21328">
                  <c:v>0.12624035879707662</c:v>
                </c:pt>
                <c:pt idx="21329">
                  <c:v>0</c:v>
                </c:pt>
                <c:pt idx="21330">
                  <c:v>0</c:v>
                </c:pt>
                <c:pt idx="21331">
                  <c:v>0.10362414351402549</c:v>
                </c:pt>
                <c:pt idx="21332">
                  <c:v>0.11167587962700054</c:v>
                </c:pt>
                <c:pt idx="21333">
                  <c:v>0.14849574073741678</c:v>
                </c:pt>
                <c:pt idx="21334">
                  <c:v>0</c:v>
                </c:pt>
                <c:pt idx="21335">
                  <c:v>0</c:v>
                </c:pt>
                <c:pt idx="21336">
                  <c:v>0</c:v>
                </c:pt>
                <c:pt idx="21337">
                  <c:v>0</c:v>
                </c:pt>
                <c:pt idx="21338">
                  <c:v>0.16665091435424984</c:v>
                </c:pt>
                <c:pt idx="21339">
                  <c:v>0</c:v>
                </c:pt>
                <c:pt idx="21340">
                  <c:v>0.10003842592414003</c:v>
                </c:pt>
                <c:pt idx="21341">
                  <c:v>0.10788402777689043</c:v>
                </c:pt>
                <c:pt idx="21342">
                  <c:v>9.5882638888724614E-2</c:v>
                </c:pt>
                <c:pt idx="21343">
                  <c:v>0</c:v>
                </c:pt>
                <c:pt idx="21344">
                  <c:v>0</c:v>
                </c:pt>
                <c:pt idx="21345">
                  <c:v>0</c:v>
                </c:pt>
                <c:pt idx="21346">
                  <c:v>0.10103328704281012</c:v>
                </c:pt>
                <c:pt idx="21347">
                  <c:v>0</c:v>
                </c:pt>
                <c:pt idx="21348">
                  <c:v>0</c:v>
                </c:pt>
                <c:pt idx="21349">
                  <c:v>0</c:v>
                </c:pt>
                <c:pt idx="21350">
                  <c:v>0</c:v>
                </c:pt>
                <c:pt idx="21351">
                  <c:v>0</c:v>
                </c:pt>
                <c:pt idx="21352">
                  <c:v>0.11843973380018724</c:v>
                </c:pt>
                <c:pt idx="21353">
                  <c:v>0</c:v>
                </c:pt>
                <c:pt idx="21354">
                  <c:v>0.11501371527992887</c:v>
                </c:pt>
                <c:pt idx="21355">
                  <c:v>0</c:v>
                </c:pt>
                <c:pt idx="21356">
                  <c:v>0</c:v>
                </c:pt>
                <c:pt idx="21357">
                  <c:v>0.10259253472759156</c:v>
                </c:pt>
                <c:pt idx="21358">
                  <c:v>0.12443925926345401</c:v>
                </c:pt>
                <c:pt idx="21359">
                  <c:v>0</c:v>
                </c:pt>
                <c:pt idx="21360">
                  <c:v>0.11610381944774417</c:v>
                </c:pt>
                <c:pt idx="21361">
                  <c:v>0</c:v>
                </c:pt>
                <c:pt idx="21362">
                  <c:v>0</c:v>
                </c:pt>
                <c:pt idx="21363">
                  <c:v>0.10072518518427387</c:v>
                </c:pt>
                <c:pt idx="21364">
                  <c:v>0</c:v>
                </c:pt>
                <c:pt idx="21365">
                  <c:v>0.10799031249916879</c:v>
                </c:pt>
                <c:pt idx="21366">
                  <c:v>0.7279045717586996</c:v>
                </c:pt>
                <c:pt idx="21367">
                  <c:v>0</c:v>
                </c:pt>
                <c:pt idx="21368">
                  <c:v>0</c:v>
                </c:pt>
                <c:pt idx="21369">
                  <c:v>0.10396594907069812</c:v>
                </c:pt>
                <c:pt idx="21370">
                  <c:v>0</c:v>
                </c:pt>
                <c:pt idx="21371">
                  <c:v>0</c:v>
                </c:pt>
                <c:pt idx="21372">
                  <c:v>0</c:v>
                </c:pt>
                <c:pt idx="21373">
                  <c:v>2.6762561921350425</c:v>
                </c:pt>
                <c:pt idx="21374">
                  <c:v>0</c:v>
                </c:pt>
                <c:pt idx="21375">
                  <c:v>0</c:v>
                </c:pt>
                <c:pt idx="21376">
                  <c:v>0</c:v>
                </c:pt>
                <c:pt idx="21377">
                  <c:v>0</c:v>
                </c:pt>
                <c:pt idx="21378">
                  <c:v>0.10152172453672392</c:v>
                </c:pt>
                <c:pt idx="21379">
                  <c:v>0</c:v>
                </c:pt>
                <c:pt idx="21380">
                  <c:v>0</c:v>
                </c:pt>
                <c:pt idx="21381">
                  <c:v>0.10902026620169636</c:v>
                </c:pt>
                <c:pt idx="21382">
                  <c:v>0</c:v>
                </c:pt>
                <c:pt idx="21383">
                  <c:v>0.11575031249958556</c:v>
                </c:pt>
                <c:pt idx="21384">
                  <c:v>0.11130313657486113</c:v>
                </c:pt>
                <c:pt idx="21385">
                  <c:v>0.11754510416358244</c:v>
                </c:pt>
                <c:pt idx="21386">
                  <c:v>0.1123918287048582</c:v>
                </c:pt>
                <c:pt idx="21387">
                  <c:v>0</c:v>
                </c:pt>
                <c:pt idx="21388">
                  <c:v>0</c:v>
                </c:pt>
                <c:pt idx="21389">
                  <c:v>0</c:v>
                </c:pt>
                <c:pt idx="21390">
                  <c:v>0</c:v>
                </c:pt>
                <c:pt idx="21391">
                  <c:v>0.13564270833012415</c:v>
                </c:pt>
                <c:pt idx="21392">
                  <c:v>0</c:v>
                </c:pt>
                <c:pt idx="21393">
                  <c:v>0</c:v>
                </c:pt>
                <c:pt idx="21394">
                  <c:v>0</c:v>
                </c:pt>
                <c:pt idx="21395">
                  <c:v>0.12346872685156995</c:v>
                </c:pt>
                <c:pt idx="21396">
                  <c:v>0.11793694444349967</c:v>
                </c:pt>
                <c:pt idx="21397">
                  <c:v>0.11291415509185754</c:v>
                </c:pt>
                <c:pt idx="21398">
                  <c:v>0.13647357638546964</c:v>
                </c:pt>
                <c:pt idx="21399">
                  <c:v>0.15794846064818557</c:v>
                </c:pt>
                <c:pt idx="21400">
                  <c:v>0.19087121527263662</c:v>
                </c:pt>
                <c:pt idx="21401">
                  <c:v>0.20293983796000248</c:v>
                </c:pt>
                <c:pt idx="21402">
                  <c:v>0</c:v>
                </c:pt>
                <c:pt idx="21403">
                  <c:v>0</c:v>
                </c:pt>
                <c:pt idx="21404">
                  <c:v>0</c:v>
                </c:pt>
                <c:pt idx="21405">
                  <c:v>0</c:v>
                </c:pt>
                <c:pt idx="21406">
                  <c:v>0.11487486110854661</c:v>
                </c:pt>
                <c:pt idx="21407">
                  <c:v>0</c:v>
                </c:pt>
                <c:pt idx="21408">
                  <c:v>0.13685976851411397</c:v>
                </c:pt>
                <c:pt idx="21409">
                  <c:v>0</c:v>
                </c:pt>
                <c:pt idx="21410">
                  <c:v>0</c:v>
                </c:pt>
                <c:pt idx="21411">
                  <c:v>0</c:v>
                </c:pt>
                <c:pt idx="21412">
                  <c:v>0.11621403934987029</c:v>
                </c:pt>
                <c:pt idx="21413">
                  <c:v>0.14354228009324288</c:v>
                </c:pt>
                <c:pt idx="21414">
                  <c:v>0</c:v>
                </c:pt>
                <c:pt idx="21415">
                  <c:v>0</c:v>
                </c:pt>
                <c:pt idx="21416">
                  <c:v>0.64246788194577675</c:v>
                </c:pt>
                <c:pt idx="21417">
                  <c:v>0</c:v>
                </c:pt>
                <c:pt idx="21418">
                  <c:v>0</c:v>
                </c:pt>
                <c:pt idx="21419">
                  <c:v>0</c:v>
                </c:pt>
                <c:pt idx="21420">
                  <c:v>0</c:v>
                </c:pt>
                <c:pt idx="21421">
                  <c:v>0</c:v>
                </c:pt>
                <c:pt idx="21422">
                  <c:v>0</c:v>
                </c:pt>
                <c:pt idx="21423">
                  <c:v>0.10205399305414176</c:v>
                </c:pt>
                <c:pt idx="21424">
                  <c:v>0</c:v>
                </c:pt>
                <c:pt idx="21425">
                  <c:v>0</c:v>
                </c:pt>
                <c:pt idx="21426">
                  <c:v>0</c:v>
                </c:pt>
                <c:pt idx="21427">
                  <c:v>0</c:v>
                </c:pt>
                <c:pt idx="21428">
                  <c:v>0</c:v>
                </c:pt>
                <c:pt idx="21429">
                  <c:v>0</c:v>
                </c:pt>
                <c:pt idx="21430">
                  <c:v>0</c:v>
                </c:pt>
                <c:pt idx="21431">
                  <c:v>0</c:v>
                </c:pt>
                <c:pt idx="21432">
                  <c:v>0</c:v>
                </c:pt>
                <c:pt idx="21433">
                  <c:v>0</c:v>
                </c:pt>
                <c:pt idx="21434">
                  <c:v>0</c:v>
                </c:pt>
                <c:pt idx="21435">
                  <c:v>0</c:v>
                </c:pt>
                <c:pt idx="21436">
                  <c:v>0</c:v>
                </c:pt>
                <c:pt idx="21437">
                  <c:v>0</c:v>
                </c:pt>
                <c:pt idx="21438">
                  <c:v>0</c:v>
                </c:pt>
                <c:pt idx="21439">
                  <c:v>0</c:v>
                </c:pt>
                <c:pt idx="21440">
                  <c:v>0</c:v>
                </c:pt>
                <c:pt idx="21441">
                  <c:v>0</c:v>
                </c:pt>
                <c:pt idx="21442">
                  <c:v>0</c:v>
                </c:pt>
                <c:pt idx="21443">
                  <c:v>0</c:v>
                </c:pt>
                <c:pt idx="21444">
                  <c:v>0</c:v>
                </c:pt>
                <c:pt idx="21445">
                  <c:v>0</c:v>
                </c:pt>
                <c:pt idx="21446">
                  <c:v>0</c:v>
                </c:pt>
                <c:pt idx="21447">
                  <c:v>0</c:v>
                </c:pt>
                <c:pt idx="21448">
                  <c:v>0</c:v>
                </c:pt>
                <c:pt idx="21449">
                  <c:v>0</c:v>
                </c:pt>
                <c:pt idx="21450">
                  <c:v>0</c:v>
                </c:pt>
                <c:pt idx="21451">
                  <c:v>0</c:v>
                </c:pt>
                <c:pt idx="21452">
                  <c:v>0</c:v>
                </c:pt>
                <c:pt idx="21453">
                  <c:v>0</c:v>
                </c:pt>
                <c:pt idx="21454">
                  <c:v>0</c:v>
                </c:pt>
                <c:pt idx="21455">
                  <c:v>0</c:v>
                </c:pt>
                <c:pt idx="21456">
                  <c:v>0</c:v>
                </c:pt>
                <c:pt idx="21457">
                  <c:v>0</c:v>
                </c:pt>
                <c:pt idx="21458">
                  <c:v>0</c:v>
                </c:pt>
                <c:pt idx="21459">
                  <c:v>0</c:v>
                </c:pt>
                <c:pt idx="21460">
                  <c:v>0</c:v>
                </c:pt>
                <c:pt idx="21461">
                  <c:v>0</c:v>
                </c:pt>
                <c:pt idx="21462">
                  <c:v>0</c:v>
                </c:pt>
                <c:pt idx="21463">
                  <c:v>0</c:v>
                </c:pt>
                <c:pt idx="21464">
                  <c:v>0</c:v>
                </c:pt>
                <c:pt idx="21465">
                  <c:v>0</c:v>
                </c:pt>
                <c:pt idx="21466">
                  <c:v>0</c:v>
                </c:pt>
                <c:pt idx="21467">
                  <c:v>0</c:v>
                </c:pt>
                <c:pt idx="21468">
                  <c:v>0</c:v>
                </c:pt>
                <c:pt idx="21469">
                  <c:v>0.14462802083289716</c:v>
                </c:pt>
                <c:pt idx="21470">
                  <c:v>0</c:v>
                </c:pt>
                <c:pt idx="21471">
                  <c:v>0</c:v>
                </c:pt>
                <c:pt idx="21472">
                  <c:v>0</c:v>
                </c:pt>
                <c:pt idx="21473">
                  <c:v>0</c:v>
                </c:pt>
                <c:pt idx="21474">
                  <c:v>0</c:v>
                </c:pt>
                <c:pt idx="21475">
                  <c:v>0</c:v>
                </c:pt>
                <c:pt idx="21476">
                  <c:v>0</c:v>
                </c:pt>
                <c:pt idx="21477">
                  <c:v>0</c:v>
                </c:pt>
                <c:pt idx="21478">
                  <c:v>0</c:v>
                </c:pt>
                <c:pt idx="21479">
                  <c:v>0.10587501157715451</c:v>
                </c:pt>
                <c:pt idx="21480">
                  <c:v>0.90986662037175847</c:v>
                </c:pt>
                <c:pt idx="21481">
                  <c:v>0</c:v>
                </c:pt>
                <c:pt idx="21482">
                  <c:v>0</c:v>
                </c:pt>
                <c:pt idx="21483">
                  <c:v>0.10489848379802424</c:v>
                </c:pt>
                <c:pt idx="21484">
                  <c:v>0.10955355323676486</c:v>
                </c:pt>
                <c:pt idx="21485">
                  <c:v>0</c:v>
                </c:pt>
                <c:pt idx="21486">
                  <c:v>0</c:v>
                </c:pt>
                <c:pt idx="21487">
                  <c:v>0.12128306712838821</c:v>
                </c:pt>
                <c:pt idx="21488">
                  <c:v>0.13567069444252411</c:v>
                </c:pt>
                <c:pt idx="21489">
                  <c:v>0.15795114583306713</c:v>
                </c:pt>
                <c:pt idx="21490">
                  <c:v>0</c:v>
                </c:pt>
                <c:pt idx="21491">
                  <c:v>0</c:v>
                </c:pt>
                <c:pt idx="21492">
                  <c:v>0.18742362268676516</c:v>
                </c:pt>
                <c:pt idx="21493">
                  <c:v>3.4228227083294769</c:v>
                </c:pt>
                <c:pt idx="21494">
                  <c:v>0.18807629629736766</c:v>
                </c:pt>
                <c:pt idx="21495">
                  <c:v>0.18330925925693009</c:v>
                </c:pt>
                <c:pt idx="21496">
                  <c:v>0.10004922453663312</c:v>
                </c:pt>
                <c:pt idx="21497">
                  <c:v>2.6129438078714884</c:v>
                </c:pt>
                <c:pt idx="21498">
                  <c:v>0</c:v>
                </c:pt>
                <c:pt idx="21499">
                  <c:v>0.10940322916576406</c:v>
                </c:pt>
                <c:pt idx="21500">
                  <c:v>0.10827768518356606</c:v>
                </c:pt>
                <c:pt idx="21501">
                  <c:v>0</c:v>
                </c:pt>
                <c:pt idx="21502">
                  <c:v>0</c:v>
                </c:pt>
                <c:pt idx="21503">
                  <c:v>0</c:v>
                </c:pt>
                <c:pt idx="21504">
                  <c:v>0</c:v>
                </c:pt>
                <c:pt idx="21505">
                  <c:v>9.7446284722536802E-2</c:v>
                </c:pt>
                <c:pt idx="21506">
                  <c:v>0</c:v>
                </c:pt>
                <c:pt idx="21507">
                  <c:v>0</c:v>
                </c:pt>
                <c:pt idx="21508">
                  <c:v>0</c:v>
                </c:pt>
                <c:pt idx="21509">
                  <c:v>0</c:v>
                </c:pt>
                <c:pt idx="21510">
                  <c:v>0</c:v>
                </c:pt>
                <c:pt idx="21511">
                  <c:v>0.10776253472431563</c:v>
                </c:pt>
                <c:pt idx="21512">
                  <c:v>0</c:v>
                </c:pt>
                <c:pt idx="21513">
                  <c:v>0</c:v>
                </c:pt>
                <c:pt idx="21514">
                  <c:v>0</c:v>
                </c:pt>
                <c:pt idx="21515">
                  <c:v>0.11229496527812444</c:v>
                </c:pt>
                <c:pt idx="21516">
                  <c:v>0</c:v>
                </c:pt>
                <c:pt idx="21517">
                  <c:v>9.7266701392072719E-2</c:v>
                </c:pt>
                <c:pt idx="21518">
                  <c:v>0</c:v>
                </c:pt>
                <c:pt idx="21519">
                  <c:v>0</c:v>
                </c:pt>
                <c:pt idx="21520">
                  <c:v>0.1404847685189452</c:v>
                </c:pt>
                <c:pt idx="21521">
                  <c:v>0.11847846064483747</c:v>
                </c:pt>
                <c:pt idx="21522">
                  <c:v>0</c:v>
                </c:pt>
                <c:pt idx="21523">
                  <c:v>0</c:v>
                </c:pt>
                <c:pt idx="21524">
                  <c:v>0.10151103009411599</c:v>
                </c:pt>
                <c:pt idx="21525">
                  <c:v>0</c:v>
                </c:pt>
                <c:pt idx="21526">
                  <c:v>0</c:v>
                </c:pt>
                <c:pt idx="21527">
                  <c:v>0.11302722222171724</c:v>
                </c:pt>
                <c:pt idx="21528">
                  <c:v>0</c:v>
                </c:pt>
                <c:pt idx="21529">
                  <c:v>0.10580864583607763</c:v>
                </c:pt>
                <c:pt idx="21530">
                  <c:v>0</c:v>
                </c:pt>
                <c:pt idx="21531">
                  <c:v>0</c:v>
                </c:pt>
                <c:pt idx="21532">
                  <c:v>9.5473182875139173E-2</c:v>
                </c:pt>
                <c:pt idx="21533">
                  <c:v>0.74859212963201571</c:v>
                </c:pt>
                <c:pt idx="21534">
                  <c:v>0</c:v>
                </c:pt>
                <c:pt idx="21535">
                  <c:v>0</c:v>
                </c:pt>
                <c:pt idx="21536">
                  <c:v>0.12332815972331446</c:v>
                </c:pt>
                <c:pt idx="21537">
                  <c:v>0</c:v>
                </c:pt>
                <c:pt idx="21538">
                  <c:v>0</c:v>
                </c:pt>
                <c:pt idx="21539">
                  <c:v>0</c:v>
                </c:pt>
                <c:pt idx="21540">
                  <c:v>0</c:v>
                </c:pt>
                <c:pt idx="21541">
                  <c:v>0</c:v>
                </c:pt>
                <c:pt idx="21542">
                  <c:v>0</c:v>
                </c:pt>
                <c:pt idx="21543">
                  <c:v>0</c:v>
                </c:pt>
                <c:pt idx="21544">
                  <c:v>0</c:v>
                </c:pt>
                <c:pt idx="21545">
                  <c:v>0</c:v>
                </c:pt>
                <c:pt idx="21546">
                  <c:v>5.4640741203693324</c:v>
                </c:pt>
                <c:pt idx="21547">
                  <c:v>0</c:v>
                </c:pt>
                <c:pt idx="21548">
                  <c:v>0</c:v>
                </c:pt>
                <c:pt idx="21549">
                  <c:v>0.56033498842589324</c:v>
                </c:pt>
                <c:pt idx="21550">
                  <c:v>0</c:v>
                </c:pt>
                <c:pt idx="21551">
                  <c:v>0</c:v>
                </c:pt>
                <c:pt idx="21552">
                  <c:v>0</c:v>
                </c:pt>
                <c:pt idx="21553">
                  <c:v>0</c:v>
                </c:pt>
                <c:pt idx="21554">
                  <c:v>0</c:v>
                </c:pt>
                <c:pt idx="21555">
                  <c:v>0</c:v>
                </c:pt>
                <c:pt idx="21556">
                  <c:v>0.1158175000018673</c:v>
                </c:pt>
                <c:pt idx="21557">
                  <c:v>0.10065170138841495</c:v>
                </c:pt>
                <c:pt idx="21558">
                  <c:v>0.1021727430561441</c:v>
                </c:pt>
                <c:pt idx="21559">
                  <c:v>0</c:v>
                </c:pt>
                <c:pt idx="21560">
                  <c:v>0.11369840277620824</c:v>
                </c:pt>
                <c:pt idx="21561">
                  <c:v>0</c:v>
                </c:pt>
                <c:pt idx="21562">
                  <c:v>0.1079455439830781</c:v>
                </c:pt>
                <c:pt idx="21563">
                  <c:v>0</c:v>
                </c:pt>
                <c:pt idx="21564">
                  <c:v>0</c:v>
                </c:pt>
                <c:pt idx="21565">
                  <c:v>0.10691915509232786</c:v>
                </c:pt>
                <c:pt idx="21566">
                  <c:v>0</c:v>
                </c:pt>
                <c:pt idx="21567">
                  <c:v>0</c:v>
                </c:pt>
                <c:pt idx="21568">
                  <c:v>0</c:v>
                </c:pt>
                <c:pt idx="21569">
                  <c:v>0.12740979166846955</c:v>
                </c:pt>
                <c:pt idx="21570">
                  <c:v>0.10634754629427334</c:v>
                </c:pt>
                <c:pt idx="21571">
                  <c:v>0</c:v>
                </c:pt>
                <c:pt idx="21572">
                  <c:v>0</c:v>
                </c:pt>
                <c:pt idx="21573">
                  <c:v>0.11782746527751442</c:v>
                </c:pt>
                <c:pt idx="21574">
                  <c:v>0</c:v>
                </c:pt>
                <c:pt idx="21575">
                  <c:v>0</c:v>
                </c:pt>
                <c:pt idx="21576">
                  <c:v>0</c:v>
                </c:pt>
                <c:pt idx="21577">
                  <c:v>0</c:v>
                </c:pt>
                <c:pt idx="21578">
                  <c:v>0.1208929629647173</c:v>
                </c:pt>
                <c:pt idx="21579">
                  <c:v>0</c:v>
                </c:pt>
                <c:pt idx="21580">
                  <c:v>0</c:v>
                </c:pt>
                <c:pt idx="21581">
                  <c:v>0.11417630787036614</c:v>
                </c:pt>
                <c:pt idx="21582">
                  <c:v>0</c:v>
                </c:pt>
                <c:pt idx="21583">
                  <c:v>0</c:v>
                </c:pt>
                <c:pt idx="21584">
                  <c:v>0</c:v>
                </c:pt>
                <c:pt idx="21585">
                  <c:v>0</c:v>
                </c:pt>
                <c:pt idx="21586">
                  <c:v>0</c:v>
                </c:pt>
                <c:pt idx="21587">
                  <c:v>0</c:v>
                </c:pt>
                <c:pt idx="21588">
                  <c:v>0</c:v>
                </c:pt>
                <c:pt idx="21589">
                  <c:v>0</c:v>
                </c:pt>
                <c:pt idx="21590">
                  <c:v>0</c:v>
                </c:pt>
                <c:pt idx="21591">
                  <c:v>0</c:v>
                </c:pt>
                <c:pt idx="21592">
                  <c:v>0</c:v>
                </c:pt>
                <c:pt idx="21593">
                  <c:v>0</c:v>
                </c:pt>
                <c:pt idx="21594">
                  <c:v>0</c:v>
                </c:pt>
                <c:pt idx="21595">
                  <c:v>0</c:v>
                </c:pt>
                <c:pt idx="21596">
                  <c:v>0</c:v>
                </c:pt>
                <c:pt idx="21597">
                  <c:v>0</c:v>
                </c:pt>
                <c:pt idx="21598">
                  <c:v>0</c:v>
                </c:pt>
                <c:pt idx="21599">
                  <c:v>0.10976543981087161</c:v>
                </c:pt>
                <c:pt idx="21600">
                  <c:v>0</c:v>
                </c:pt>
                <c:pt idx="21601">
                  <c:v>0</c:v>
                </c:pt>
                <c:pt idx="21602">
                  <c:v>0</c:v>
                </c:pt>
                <c:pt idx="21603">
                  <c:v>0.17962452546635177</c:v>
                </c:pt>
                <c:pt idx="21604">
                  <c:v>0.13150201388634741</c:v>
                </c:pt>
                <c:pt idx="21605">
                  <c:v>0</c:v>
                </c:pt>
                <c:pt idx="21606">
                  <c:v>0</c:v>
                </c:pt>
                <c:pt idx="21607">
                  <c:v>0</c:v>
                </c:pt>
                <c:pt idx="21608">
                  <c:v>0</c:v>
                </c:pt>
                <c:pt idx="21609">
                  <c:v>0.1578015162012889</c:v>
                </c:pt>
                <c:pt idx="21610">
                  <c:v>0</c:v>
                </c:pt>
                <c:pt idx="21611">
                  <c:v>0.10683017360861413</c:v>
                </c:pt>
                <c:pt idx="21612">
                  <c:v>0.12095302083616843</c:v>
                </c:pt>
                <c:pt idx="21613">
                  <c:v>0.11525223379430827</c:v>
                </c:pt>
                <c:pt idx="21614">
                  <c:v>0</c:v>
                </c:pt>
                <c:pt idx="21615">
                  <c:v>0</c:v>
                </c:pt>
                <c:pt idx="21616">
                  <c:v>0</c:v>
                </c:pt>
                <c:pt idx="21617">
                  <c:v>0.10641383101756219</c:v>
                </c:pt>
                <c:pt idx="21618">
                  <c:v>0.10136010416317731</c:v>
                </c:pt>
                <c:pt idx="21619">
                  <c:v>0.11771596065227641</c:v>
                </c:pt>
                <c:pt idx="21620">
                  <c:v>0.10921376157784835</c:v>
                </c:pt>
                <c:pt idx="21621">
                  <c:v>0</c:v>
                </c:pt>
                <c:pt idx="21622">
                  <c:v>0.12558020833239425</c:v>
                </c:pt>
                <c:pt idx="21623">
                  <c:v>0.10819125000125496</c:v>
                </c:pt>
                <c:pt idx="21624">
                  <c:v>0</c:v>
                </c:pt>
                <c:pt idx="21625">
                  <c:v>0</c:v>
                </c:pt>
                <c:pt idx="21626">
                  <c:v>0</c:v>
                </c:pt>
                <c:pt idx="21627">
                  <c:v>0.11724079861596692</c:v>
                </c:pt>
                <c:pt idx="21628">
                  <c:v>0</c:v>
                </c:pt>
                <c:pt idx="21629">
                  <c:v>0.1096534143507597</c:v>
                </c:pt>
                <c:pt idx="21630">
                  <c:v>0.10267303240834735</c:v>
                </c:pt>
                <c:pt idx="21631">
                  <c:v>4.9759575578718795</c:v>
                </c:pt>
                <c:pt idx="21632">
                  <c:v>0</c:v>
                </c:pt>
                <c:pt idx="21633">
                  <c:v>0</c:v>
                </c:pt>
                <c:pt idx="21634">
                  <c:v>0</c:v>
                </c:pt>
                <c:pt idx="21635">
                  <c:v>2.0959702430554898</c:v>
                </c:pt>
                <c:pt idx="21636">
                  <c:v>0</c:v>
                </c:pt>
                <c:pt idx="21637">
                  <c:v>0</c:v>
                </c:pt>
                <c:pt idx="21638">
                  <c:v>3.5396290740754921</c:v>
                </c:pt>
                <c:pt idx="21639">
                  <c:v>0</c:v>
                </c:pt>
                <c:pt idx="21640">
                  <c:v>0</c:v>
                </c:pt>
                <c:pt idx="21641">
                  <c:v>0.1169871875026729</c:v>
                </c:pt>
                <c:pt idx="21642">
                  <c:v>0</c:v>
                </c:pt>
                <c:pt idx="21643">
                  <c:v>17.3119101041666</c:v>
                </c:pt>
                <c:pt idx="21644">
                  <c:v>0.25113840278208954</c:v>
                </c:pt>
                <c:pt idx="21645">
                  <c:v>9.9748217588057742E-2</c:v>
                </c:pt>
                <c:pt idx="21646">
                  <c:v>0.10380184027599171</c:v>
                </c:pt>
                <c:pt idx="21647">
                  <c:v>0.11365592593210749</c:v>
                </c:pt>
                <c:pt idx="21648">
                  <c:v>0</c:v>
                </c:pt>
                <c:pt idx="21649">
                  <c:v>0</c:v>
                </c:pt>
                <c:pt idx="21650">
                  <c:v>0.35418831018614583</c:v>
                </c:pt>
                <c:pt idx="21651">
                  <c:v>0.1024846296350006</c:v>
                </c:pt>
                <c:pt idx="21652">
                  <c:v>0</c:v>
                </c:pt>
                <c:pt idx="21653">
                  <c:v>0.1092624074080959</c:v>
                </c:pt>
                <c:pt idx="21654">
                  <c:v>0.12798682870197808</c:v>
                </c:pt>
                <c:pt idx="21655">
                  <c:v>0.12611325231409865</c:v>
                </c:pt>
                <c:pt idx="21656">
                  <c:v>0</c:v>
                </c:pt>
                <c:pt idx="21657">
                  <c:v>0</c:v>
                </c:pt>
                <c:pt idx="21658">
                  <c:v>1.2089861111162463</c:v>
                </c:pt>
                <c:pt idx="21659">
                  <c:v>0.10402364583569579</c:v>
                </c:pt>
                <c:pt idx="21660">
                  <c:v>1.0831342824094463</c:v>
                </c:pt>
                <c:pt idx="21661">
                  <c:v>0</c:v>
                </c:pt>
                <c:pt idx="21662">
                  <c:v>0</c:v>
                </c:pt>
                <c:pt idx="21663">
                  <c:v>0</c:v>
                </c:pt>
                <c:pt idx="21664">
                  <c:v>0</c:v>
                </c:pt>
                <c:pt idx="21665">
                  <c:v>0</c:v>
                </c:pt>
                <c:pt idx="21666">
                  <c:v>0</c:v>
                </c:pt>
                <c:pt idx="21667">
                  <c:v>1.1604855555560789</c:v>
                </c:pt>
                <c:pt idx="21668">
                  <c:v>0.68159391203516861</c:v>
                </c:pt>
                <c:pt idx="21669">
                  <c:v>0</c:v>
                </c:pt>
                <c:pt idx="21670">
                  <c:v>9.9666585643717553E-2</c:v>
                </c:pt>
                <c:pt idx="21671">
                  <c:v>0.14729373842419591</c:v>
                </c:pt>
                <c:pt idx="21672">
                  <c:v>0</c:v>
                </c:pt>
                <c:pt idx="21673">
                  <c:v>0</c:v>
                </c:pt>
                <c:pt idx="21674">
                  <c:v>0.11396369212889113</c:v>
                </c:pt>
                <c:pt idx="21675">
                  <c:v>0.10017148148472188</c:v>
                </c:pt>
                <c:pt idx="21676">
                  <c:v>0.12142335648240987</c:v>
                </c:pt>
                <c:pt idx="21677">
                  <c:v>0.1190123495325679</c:v>
                </c:pt>
                <c:pt idx="21678">
                  <c:v>0.11035812499903841</c:v>
                </c:pt>
                <c:pt idx="21679">
                  <c:v>0.11807324074470671</c:v>
                </c:pt>
                <c:pt idx="21680">
                  <c:v>0.11044063657755032</c:v>
                </c:pt>
                <c:pt idx="21681">
                  <c:v>0</c:v>
                </c:pt>
                <c:pt idx="21682">
                  <c:v>0.86332686342939269</c:v>
                </c:pt>
                <c:pt idx="21683">
                  <c:v>0.11850100694573484</c:v>
                </c:pt>
                <c:pt idx="21684">
                  <c:v>0</c:v>
                </c:pt>
                <c:pt idx="21685">
                  <c:v>0.11763672453525942</c:v>
                </c:pt>
                <c:pt idx="21686">
                  <c:v>0.10659622685489012</c:v>
                </c:pt>
                <c:pt idx="21687">
                  <c:v>0</c:v>
                </c:pt>
                <c:pt idx="21688">
                  <c:v>0.1206229282397544</c:v>
                </c:pt>
                <c:pt idx="21689">
                  <c:v>1.4267142476819572</c:v>
                </c:pt>
                <c:pt idx="21690">
                  <c:v>0.16553222222137265</c:v>
                </c:pt>
                <c:pt idx="21691">
                  <c:v>0</c:v>
                </c:pt>
                <c:pt idx="21692">
                  <c:v>0</c:v>
                </c:pt>
                <c:pt idx="21693">
                  <c:v>0</c:v>
                </c:pt>
                <c:pt idx="21694">
                  <c:v>0</c:v>
                </c:pt>
                <c:pt idx="21695">
                  <c:v>0</c:v>
                </c:pt>
                <c:pt idx="21696">
                  <c:v>0.1212877893485711</c:v>
                </c:pt>
                <c:pt idx="21697">
                  <c:v>0.10414131943980465</c:v>
                </c:pt>
                <c:pt idx="21698">
                  <c:v>0</c:v>
                </c:pt>
                <c:pt idx="21699">
                  <c:v>0</c:v>
                </c:pt>
                <c:pt idx="21700">
                  <c:v>0</c:v>
                </c:pt>
                <c:pt idx="21701">
                  <c:v>0</c:v>
                </c:pt>
                <c:pt idx="21702">
                  <c:v>0</c:v>
                </c:pt>
                <c:pt idx="21703">
                  <c:v>0</c:v>
                </c:pt>
                <c:pt idx="21704">
                  <c:v>0</c:v>
                </c:pt>
                <c:pt idx="21705">
                  <c:v>0</c:v>
                </c:pt>
                <c:pt idx="21706">
                  <c:v>0</c:v>
                </c:pt>
                <c:pt idx="21707">
                  <c:v>0.10524578703916632</c:v>
                </c:pt>
                <c:pt idx="21708">
                  <c:v>0</c:v>
                </c:pt>
                <c:pt idx="21709">
                  <c:v>0</c:v>
                </c:pt>
                <c:pt idx="21710">
                  <c:v>0</c:v>
                </c:pt>
                <c:pt idx="21711">
                  <c:v>0</c:v>
                </c:pt>
                <c:pt idx="21712">
                  <c:v>0.10199388888577232</c:v>
                </c:pt>
                <c:pt idx="21713">
                  <c:v>0</c:v>
                </c:pt>
                <c:pt idx="21714">
                  <c:v>0.11989395833370509</c:v>
                </c:pt>
                <c:pt idx="21715">
                  <c:v>0.10847009259305196</c:v>
                </c:pt>
                <c:pt idx="21716">
                  <c:v>0</c:v>
                </c:pt>
                <c:pt idx="21717">
                  <c:v>0.10919408564950572</c:v>
                </c:pt>
                <c:pt idx="21718">
                  <c:v>0</c:v>
                </c:pt>
                <c:pt idx="21719">
                  <c:v>0.11643541666853707</c:v>
                </c:pt>
                <c:pt idx="21720">
                  <c:v>0</c:v>
                </c:pt>
                <c:pt idx="21721">
                  <c:v>0.1194371643505292</c:v>
                </c:pt>
                <c:pt idx="21722">
                  <c:v>0.11784618055389728</c:v>
                </c:pt>
                <c:pt idx="21723">
                  <c:v>0</c:v>
                </c:pt>
                <c:pt idx="21724">
                  <c:v>0.10854390046006301</c:v>
                </c:pt>
                <c:pt idx="21725">
                  <c:v>0</c:v>
                </c:pt>
                <c:pt idx="21726">
                  <c:v>0.11456996527704177</c:v>
                </c:pt>
                <c:pt idx="21727">
                  <c:v>0.11362091435148614</c:v>
                </c:pt>
                <c:pt idx="21728">
                  <c:v>0</c:v>
                </c:pt>
                <c:pt idx="21729">
                  <c:v>0</c:v>
                </c:pt>
                <c:pt idx="21730">
                  <c:v>0.11329553240648238</c:v>
                </c:pt>
                <c:pt idx="21731">
                  <c:v>0</c:v>
                </c:pt>
                <c:pt idx="21732">
                  <c:v>0.10982305555808125</c:v>
                </c:pt>
                <c:pt idx="21733">
                  <c:v>0</c:v>
                </c:pt>
                <c:pt idx="21734">
                  <c:v>0.10588447916234145</c:v>
                </c:pt>
                <c:pt idx="21735">
                  <c:v>0</c:v>
                </c:pt>
                <c:pt idx="21736">
                  <c:v>0</c:v>
                </c:pt>
                <c:pt idx="21737">
                  <c:v>0</c:v>
                </c:pt>
                <c:pt idx="21738">
                  <c:v>0</c:v>
                </c:pt>
                <c:pt idx="21739">
                  <c:v>0.10335124999983236</c:v>
                </c:pt>
                <c:pt idx="21740">
                  <c:v>0.10200071759027196</c:v>
                </c:pt>
                <c:pt idx="21741">
                  <c:v>0</c:v>
                </c:pt>
                <c:pt idx="21742">
                  <c:v>0.10780543981672963</c:v>
                </c:pt>
                <c:pt idx="21743">
                  <c:v>0</c:v>
                </c:pt>
                <c:pt idx="21744">
                  <c:v>0</c:v>
                </c:pt>
                <c:pt idx="21745">
                  <c:v>0.74450403935043141</c:v>
                </c:pt>
                <c:pt idx="21746">
                  <c:v>0</c:v>
                </c:pt>
                <c:pt idx="21747">
                  <c:v>0</c:v>
                </c:pt>
                <c:pt idx="21748">
                  <c:v>0</c:v>
                </c:pt>
                <c:pt idx="21749">
                  <c:v>0</c:v>
                </c:pt>
                <c:pt idx="21750">
                  <c:v>0.11858491898601642</c:v>
                </c:pt>
                <c:pt idx="21751">
                  <c:v>0</c:v>
                </c:pt>
                <c:pt idx="21752">
                  <c:v>0</c:v>
                </c:pt>
                <c:pt idx="21753">
                  <c:v>0</c:v>
                </c:pt>
                <c:pt idx="21754">
                  <c:v>0</c:v>
                </c:pt>
                <c:pt idx="21755">
                  <c:v>0</c:v>
                </c:pt>
                <c:pt idx="21756">
                  <c:v>0</c:v>
                </c:pt>
                <c:pt idx="21757">
                  <c:v>0</c:v>
                </c:pt>
                <c:pt idx="21758">
                  <c:v>0</c:v>
                </c:pt>
                <c:pt idx="21759">
                  <c:v>0.80784961805329658</c:v>
                </c:pt>
                <c:pt idx="21760">
                  <c:v>9.4987418975506444E-2</c:v>
                </c:pt>
                <c:pt idx="21761">
                  <c:v>0</c:v>
                </c:pt>
                <c:pt idx="21762">
                  <c:v>0.11183945601806045</c:v>
                </c:pt>
                <c:pt idx="21763">
                  <c:v>0</c:v>
                </c:pt>
                <c:pt idx="21764">
                  <c:v>0.10981687499588588</c:v>
                </c:pt>
                <c:pt idx="21765">
                  <c:v>0.11827851852285676</c:v>
                </c:pt>
                <c:pt idx="21766">
                  <c:v>0</c:v>
                </c:pt>
                <c:pt idx="21767">
                  <c:v>0.10382334490714129</c:v>
                </c:pt>
                <c:pt idx="21768">
                  <c:v>0</c:v>
                </c:pt>
                <c:pt idx="21769">
                  <c:v>0</c:v>
                </c:pt>
                <c:pt idx="21770">
                  <c:v>0</c:v>
                </c:pt>
                <c:pt idx="21771">
                  <c:v>0.75313581018417608</c:v>
                </c:pt>
                <c:pt idx="21772">
                  <c:v>0</c:v>
                </c:pt>
                <c:pt idx="21773">
                  <c:v>0</c:v>
                </c:pt>
                <c:pt idx="21774">
                  <c:v>0</c:v>
                </c:pt>
                <c:pt idx="21775">
                  <c:v>0</c:v>
                </c:pt>
                <c:pt idx="21776">
                  <c:v>9.7245590273814742E-2</c:v>
                </c:pt>
                <c:pt idx="21777">
                  <c:v>9.6620532407541759E-2</c:v>
                </c:pt>
                <c:pt idx="21778">
                  <c:v>0.11037738425511634</c:v>
                </c:pt>
                <c:pt idx="21779">
                  <c:v>0</c:v>
                </c:pt>
                <c:pt idx="21780">
                  <c:v>0.104031932867656</c:v>
                </c:pt>
                <c:pt idx="21781">
                  <c:v>0</c:v>
                </c:pt>
                <c:pt idx="21782">
                  <c:v>0</c:v>
                </c:pt>
                <c:pt idx="21783">
                  <c:v>0</c:v>
                </c:pt>
                <c:pt idx="21784">
                  <c:v>0</c:v>
                </c:pt>
                <c:pt idx="21785">
                  <c:v>0</c:v>
                </c:pt>
                <c:pt idx="21786">
                  <c:v>0</c:v>
                </c:pt>
                <c:pt idx="21787">
                  <c:v>0</c:v>
                </c:pt>
                <c:pt idx="21788">
                  <c:v>0</c:v>
                </c:pt>
                <c:pt idx="21789">
                  <c:v>0</c:v>
                </c:pt>
                <c:pt idx="21790">
                  <c:v>0.61868424768181285</c:v>
                </c:pt>
                <c:pt idx="21791">
                  <c:v>0.78916052083513932</c:v>
                </c:pt>
                <c:pt idx="21792">
                  <c:v>9.9519027782662306E-2</c:v>
                </c:pt>
                <c:pt idx="21793">
                  <c:v>0</c:v>
                </c:pt>
                <c:pt idx="21794">
                  <c:v>0</c:v>
                </c:pt>
                <c:pt idx="21795">
                  <c:v>0.11875040509767132</c:v>
                </c:pt>
                <c:pt idx="21796">
                  <c:v>0</c:v>
                </c:pt>
                <c:pt idx="21797">
                  <c:v>0.1102109375060536</c:v>
                </c:pt>
                <c:pt idx="21798">
                  <c:v>0.10759789351868676</c:v>
                </c:pt>
                <c:pt idx="21799">
                  <c:v>0.10085547453491017</c:v>
                </c:pt>
                <c:pt idx="21800">
                  <c:v>0</c:v>
                </c:pt>
                <c:pt idx="21801">
                  <c:v>0</c:v>
                </c:pt>
                <c:pt idx="21802">
                  <c:v>0</c:v>
                </c:pt>
                <c:pt idx="21803">
                  <c:v>0</c:v>
                </c:pt>
                <c:pt idx="21804">
                  <c:v>0</c:v>
                </c:pt>
                <c:pt idx="21805">
                  <c:v>0</c:v>
                </c:pt>
                <c:pt idx="21806">
                  <c:v>0</c:v>
                </c:pt>
                <c:pt idx="21807">
                  <c:v>0.11029291666636709</c:v>
                </c:pt>
                <c:pt idx="21808">
                  <c:v>0</c:v>
                </c:pt>
                <c:pt idx="21809">
                  <c:v>0.12152932870958466</c:v>
                </c:pt>
                <c:pt idx="21810">
                  <c:v>0.12185734953527572</c:v>
                </c:pt>
                <c:pt idx="21811">
                  <c:v>0</c:v>
                </c:pt>
                <c:pt idx="21812">
                  <c:v>0</c:v>
                </c:pt>
                <c:pt idx="21813">
                  <c:v>0</c:v>
                </c:pt>
                <c:pt idx="21814">
                  <c:v>0</c:v>
                </c:pt>
                <c:pt idx="21815">
                  <c:v>0</c:v>
                </c:pt>
                <c:pt idx="21816">
                  <c:v>0</c:v>
                </c:pt>
                <c:pt idx="21817">
                  <c:v>0</c:v>
                </c:pt>
                <c:pt idx="21818">
                  <c:v>0</c:v>
                </c:pt>
                <c:pt idx="21819">
                  <c:v>0</c:v>
                </c:pt>
                <c:pt idx="21820">
                  <c:v>0</c:v>
                </c:pt>
                <c:pt idx="21821">
                  <c:v>0</c:v>
                </c:pt>
                <c:pt idx="21822">
                  <c:v>0</c:v>
                </c:pt>
                <c:pt idx="21823">
                  <c:v>0</c:v>
                </c:pt>
                <c:pt idx="21824">
                  <c:v>0</c:v>
                </c:pt>
                <c:pt idx="21825">
                  <c:v>0</c:v>
                </c:pt>
                <c:pt idx="21826">
                  <c:v>0</c:v>
                </c:pt>
                <c:pt idx="21827">
                  <c:v>0</c:v>
                </c:pt>
                <c:pt idx="21828">
                  <c:v>0.40958684028009884</c:v>
                </c:pt>
                <c:pt idx="21829">
                  <c:v>0.11810359953233274</c:v>
                </c:pt>
                <c:pt idx="21830">
                  <c:v>0</c:v>
                </c:pt>
                <c:pt idx="21831">
                  <c:v>0</c:v>
                </c:pt>
                <c:pt idx="21832">
                  <c:v>0.11389858795882901</c:v>
                </c:pt>
                <c:pt idx="21833">
                  <c:v>0</c:v>
                </c:pt>
                <c:pt idx="21834">
                  <c:v>0.13056995370425284</c:v>
                </c:pt>
                <c:pt idx="21835">
                  <c:v>0</c:v>
                </c:pt>
                <c:pt idx="21836">
                  <c:v>0.68897322916745907</c:v>
                </c:pt>
                <c:pt idx="21837">
                  <c:v>0</c:v>
                </c:pt>
                <c:pt idx="21838">
                  <c:v>0.11968401620106306</c:v>
                </c:pt>
                <c:pt idx="21839">
                  <c:v>0</c:v>
                </c:pt>
                <c:pt idx="21840">
                  <c:v>0.11620041666174075</c:v>
                </c:pt>
                <c:pt idx="21841">
                  <c:v>0.12627158565010177</c:v>
                </c:pt>
                <c:pt idx="21842">
                  <c:v>0.12763189814722864</c:v>
                </c:pt>
                <c:pt idx="21843">
                  <c:v>0.11926976851827931</c:v>
                </c:pt>
                <c:pt idx="21844">
                  <c:v>0.13271825231640832</c:v>
                </c:pt>
                <c:pt idx="21845">
                  <c:v>0.13734447916795034</c:v>
                </c:pt>
                <c:pt idx="21846">
                  <c:v>0</c:v>
                </c:pt>
                <c:pt idx="21847">
                  <c:v>0</c:v>
                </c:pt>
                <c:pt idx="21848">
                  <c:v>0</c:v>
                </c:pt>
                <c:pt idx="21849">
                  <c:v>0</c:v>
                </c:pt>
                <c:pt idx="21850">
                  <c:v>0.12231582176173106</c:v>
                </c:pt>
                <c:pt idx="21851">
                  <c:v>0.1279361458364292</c:v>
                </c:pt>
                <c:pt idx="21852">
                  <c:v>0</c:v>
                </c:pt>
                <c:pt idx="21853">
                  <c:v>0</c:v>
                </c:pt>
                <c:pt idx="21854">
                  <c:v>0</c:v>
                </c:pt>
                <c:pt idx="21855">
                  <c:v>0</c:v>
                </c:pt>
                <c:pt idx="21856">
                  <c:v>0</c:v>
                </c:pt>
                <c:pt idx="21857">
                  <c:v>0</c:v>
                </c:pt>
                <c:pt idx="21858">
                  <c:v>0</c:v>
                </c:pt>
                <c:pt idx="21859">
                  <c:v>0</c:v>
                </c:pt>
                <c:pt idx="21860">
                  <c:v>0</c:v>
                </c:pt>
                <c:pt idx="21861">
                  <c:v>0</c:v>
                </c:pt>
                <c:pt idx="21862">
                  <c:v>0</c:v>
                </c:pt>
                <c:pt idx="21863">
                  <c:v>0</c:v>
                </c:pt>
                <c:pt idx="21864">
                  <c:v>0</c:v>
                </c:pt>
                <c:pt idx="21865">
                  <c:v>0</c:v>
                </c:pt>
                <c:pt idx="21866">
                  <c:v>0</c:v>
                </c:pt>
                <c:pt idx="21867">
                  <c:v>0</c:v>
                </c:pt>
                <c:pt idx="21868">
                  <c:v>0</c:v>
                </c:pt>
                <c:pt idx="21869">
                  <c:v>0</c:v>
                </c:pt>
                <c:pt idx="21870">
                  <c:v>0</c:v>
                </c:pt>
                <c:pt idx="21871">
                  <c:v>0</c:v>
                </c:pt>
                <c:pt idx="21872">
                  <c:v>0</c:v>
                </c:pt>
                <c:pt idx="21873">
                  <c:v>0</c:v>
                </c:pt>
                <c:pt idx="21874">
                  <c:v>0</c:v>
                </c:pt>
                <c:pt idx="21875">
                  <c:v>0</c:v>
                </c:pt>
                <c:pt idx="21876">
                  <c:v>0</c:v>
                </c:pt>
                <c:pt idx="21877">
                  <c:v>0.92938539352326188</c:v>
                </c:pt>
                <c:pt idx="21878">
                  <c:v>0</c:v>
                </c:pt>
                <c:pt idx="21879">
                  <c:v>0</c:v>
                </c:pt>
                <c:pt idx="21880">
                  <c:v>0</c:v>
                </c:pt>
                <c:pt idx="21881">
                  <c:v>0</c:v>
                </c:pt>
                <c:pt idx="21882">
                  <c:v>0</c:v>
                </c:pt>
                <c:pt idx="21883">
                  <c:v>0</c:v>
                </c:pt>
                <c:pt idx="21884">
                  <c:v>0</c:v>
                </c:pt>
                <c:pt idx="21885">
                  <c:v>0</c:v>
                </c:pt>
                <c:pt idx="21886">
                  <c:v>0</c:v>
                </c:pt>
                <c:pt idx="21887">
                  <c:v>0</c:v>
                </c:pt>
                <c:pt idx="21888">
                  <c:v>0</c:v>
                </c:pt>
                <c:pt idx="21889">
                  <c:v>0</c:v>
                </c:pt>
                <c:pt idx="21890">
                  <c:v>0.36652060185588198</c:v>
                </c:pt>
                <c:pt idx="21891">
                  <c:v>0</c:v>
                </c:pt>
                <c:pt idx="21892">
                  <c:v>0</c:v>
                </c:pt>
                <c:pt idx="21893">
                  <c:v>0</c:v>
                </c:pt>
                <c:pt idx="21894">
                  <c:v>0</c:v>
                </c:pt>
                <c:pt idx="21895">
                  <c:v>0.12435763889516238</c:v>
                </c:pt>
                <c:pt idx="21896">
                  <c:v>0.12102321759448387</c:v>
                </c:pt>
                <c:pt idx="21897">
                  <c:v>0</c:v>
                </c:pt>
                <c:pt idx="21898">
                  <c:v>0</c:v>
                </c:pt>
                <c:pt idx="21899">
                  <c:v>0</c:v>
                </c:pt>
                <c:pt idx="21900">
                  <c:v>0</c:v>
                </c:pt>
                <c:pt idx="21901">
                  <c:v>0.12516357639105991</c:v>
                </c:pt>
                <c:pt idx="21902">
                  <c:v>0.13601214120717486</c:v>
                </c:pt>
                <c:pt idx="21903">
                  <c:v>0</c:v>
                </c:pt>
                <c:pt idx="21904">
                  <c:v>0</c:v>
                </c:pt>
                <c:pt idx="21905">
                  <c:v>0.1146854398175492</c:v>
                </c:pt>
                <c:pt idx="21906">
                  <c:v>0.12154810185165843</c:v>
                </c:pt>
                <c:pt idx="21907">
                  <c:v>0</c:v>
                </c:pt>
                <c:pt idx="21908">
                  <c:v>0</c:v>
                </c:pt>
                <c:pt idx="21909">
                  <c:v>0</c:v>
                </c:pt>
                <c:pt idx="21910">
                  <c:v>2.721188391202304</c:v>
                </c:pt>
                <c:pt idx="21911">
                  <c:v>0</c:v>
                </c:pt>
                <c:pt idx="21912">
                  <c:v>0</c:v>
                </c:pt>
                <c:pt idx="21913">
                  <c:v>0</c:v>
                </c:pt>
                <c:pt idx="21914">
                  <c:v>0</c:v>
                </c:pt>
                <c:pt idx="21915">
                  <c:v>0</c:v>
                </c:pt>
                <c:pt idx="21916">
                  <c:v>0</c:v>
                </c:pt>
                <c:pt idx="21917">
                  <c:v>0</c:v>
                </c:pt>
                <c:pt idx="21918">
                  <c:v>0</c:v>
                </c:pt>
                <c:pt idx="21919">
                  <c:v>0</c:v>
                </c:pt>
                <c:pt idx="21920">
                  <c:v>0</c:v>
                </c:pt>
                <c:pt idx="21921">
                  <c:v>0</c:v>
                </c:pt>
                <c:pt idx="21922">
                  <c:v>0</c:v>
                </c:pt>
                <c:pt idx="21923">
                  <c:v>0</c:v>
                </c:pt>
                <c:pt idx="21924">
                  <c:v>0</c:v>
                </c:pt>
                <c:pt idx="21925">
                  <c:v>0.23325818287412403</c:v>
                </c:pt>
                <c:pt idx="21926">
                  <c:v>0.10280660879652714</c:v>
                </c:pt>
                <c:pt idx="21927">
                  <c:v>0</c:v>
                </c:pt>
                <c:pt idx="21928">
                  <c:v>0.12107353009196231</c:v>
                </c:pt>
                <c:pt idx="21929">
                  <c:v>0.12204451388970483</c:v>
                </c:pt>
                <c:pt idx="21930">
                  <c:v>0</c:v>
                </c:pt>
                <c:pt idx="21931">
                  <c:v>0</c:v>
                </c:pt>
                <c:pt idx="21932">
                  <c:v>0</c:v>
                </c:pt>
                <c:pt idx="21933">
                  <c:v>0</c:v>
                </c:pt>
                <c:pt idx="21934">
                  <c:v>0</c:v>
                </c:pt>
                <c:pt idx="21935">
                  <c:v>0.12237722222198499</c:v>
                </c:pt>
                <c:pt idx="21936">
                  <c:v>0</c:v>
                </c:pt>
                <c:pt idx="21937">
                  <c:v>0</c:v>
                </c:pt>
                <c:pt idx="21938">
                  <c:v>0</c:v>
                </c:pt>
                <c:pt idx="21939">
                  <c:v>0</c:v>
                </c:pt>
                <c:pt idx="21940">
                  <c:v>0.28549975694477325</c:v>
                </c:pt>
                <c:pt idx="21941">
                  <c:v>0</c:v>
                </c:pt>
                <c:pt idx="21942">
                  <c:v>0</c:v>
                </c:pt>
                <c:pt idx="21943">
                  <c:v>0</c:v>
                </c:pt>
                <c:pt idx="21944">
                  <c:v>0</c:v>
                </c:pt>
                <c:pt idx="21945">
                  <c:v>0</c:v>
                </c:pt>
                <c:pt idx="21946">
                  <c:v>0</c:v>
                </c:pt>
                <c:pt idx="21947">
                  <c:v>0</c:v>
                </c:pt>
                <c:pt idx="21948">
                  <c:v>0.1132997569438885</c:v>
                </c:pt>
                <c:pt idx="21949">
                  <c:v>0.11267287037480855</c:v>
                </c:pt>
                <c:pt idx="21950">
                  <c:v>0</c:v>
                </c:pt>
                <c:pt idx="21951">
                  <c:v>0</c:v>
                </c:pt>
                <c:pt idx="21952">
                  <c:v>0</c:v>
                </c:pt>
                <c:pt idx="21953">
                  <c:v>0.12470523148658685</c:v>
                </c:pt>
                <c:pt idx="21954">
                  <c:v>0.12103820601623738</c:v>
                </c:pt>
                <c:pt idx="21955">
                  <c:v>0</c:v>
                </c:pt>
                <c:pt idx="21956">
                  <c:v>0</c:v>
                </c:pt>
                <c:pt idx="21957">
                  <c:v>0</c:v>
                </c:pt>
                <c:pt idx="21958">
                  <c:v>0.11892827546398621</c:v>
                </c:pt>
                <c:pt idx="21959">
                  <c:v>0.13234530092449859</c:v>
                </c:pt>
                <c:pt idx="21960">
                  <c:v>0</c:v>
                </c:pt>
                <c:pt idx="21961">
                  <c:v>0</c:v>
                </c:pt>
                <c:pt idx="21962">
                  <c:v>0</c:v>
                </c:pt>
                <c:pt idx="21963">
                  <c:v>0</c:v>
                </c:pt>
                <c:pt idx="21964">
                  <c:v>0.10796202546043787</c:v>
                </c:pt>
                <c:pt idx="21965">
                  <c:v>0.13594800925784511</c:v>
                </c:pt>
                <c:pt idx="21966">
                  <c:v>0.11583832176256692</c:v>
                </c:pt>
                <c:pt idx="21967">
                  <c:v>0.10531384259957122</c:v>
                </c:pt>
                <c:pt idx="21968">
                  <c:v>0.10778484954062151</c:v>
                </c:pt>
                <c:pt idx="21969">
                  <c:v>0</c:v>
                </c:pt>
                <c:pt idx="21970">
                  <c:v>0.10933609953644918</c:v>
                </c:pt>
                <c:pt idx="21971">
                  <c:v>0</c:v>
                </c:pt>
                <c:pt idx="21972">
                  <c:v>0.11625064814870711</c:v>
                </c:pt>
                <c:pt idx="21973">
                  <c:v>0.13514289352315245</c:v>
                </c:pt>
                <c:pt idx="21974">
                  <c:v>0.13337631944159511</c:v>
                </c:pt>
                <c:pt idx="21975">
                  <c:v>0</c:v>
                </c:pt>
                <c:pt idx="21976">
                  <c:v>0.10021611111005768</c:v>
                </c:pt>
                <c:pt idx="21977">
                  <c:v>0</c:v>
                </c:pt>
                <c:pt idx="21978">
                  <c:v>1.1540640046296176</c:v>
                </c:pt>
                <c:pt idx="21979">
                  <c:v>0.10712792824051576</c:v>
                </c:pt>
                <c:pt idx="21980">
                  <c:v>0.12698951389029389</c:v>
                </c:pt>
                <c:pt idx="21981">
                  <c:v>0</c:v>
                </c:pt>
                <c:pt idx="21982">
                  <c:v>0.12807554398023058</c:v>
                </c:pt>
                <c:pt idx="21983">
                  <c:v>0</c:v>
                </c:pt>
                <c:pt idx="21984">
                  <c:v>0.12041634259367129</c:v>
                </c:pt>
                <c:pt idx="21985">
                  <c:v>0</c:v>
                </c:pt>
                <c:pt idx="21986">
                  <c:v>0</c:v>
                </c:pt>
                <c:pt idx="21987">
                  <c:v>0</c:v>
                </c:pt>
                <c:pt idx="21988">
                  <c:v>0</c:v>
                </c:pt>
                <c:pt idx="21989">
                  <c:v>0</c:v>
                </c:pt>
                <c:pt idx="21990">
                  <c:v>0</c:v>
                </c:pt>
                <c:pt idx="21991">
                  <c:v>0</c:v>
                </c:pt>
                <c:pt idx="21992">
                  <c:v>0</c:v>
                </c:pt>
                <c:pt idx="21993">
                  <c:v>0</c:v>
                </c:pt>
                <c:pt idx="21994">
                  <c:v>0</c:v>
                </c:pt>
                <c:pt idx="21995">
                  <c:v>0</c:v>
                </c:pt>
                <c:pt idx="21996">
                  <c:v>0</c:v>
                </c:pt>
                <c:pt idx="21997">
                  <c:v>0</c:v>
                </c:pt>
                <c:pt idx="21998">
                  <c:v>0.12127209490427049</c:v>
                </c:pt>
                <c:pt idx="21999">
                  <c:v>0.11829116898297798</c:v>
                </c:pt>
                <c:pt idx="22000">
                  <c:v>0</c:v>
                </c:pt>
                <c:pt idx="22001">
                  <c:v>0.12238939815142658</c:v>
                </c:pt>
                <c:pt idx="22002">
                  <c:v>0.49294771991117159</c:v>
                </c:pt>
                <c:pt idx="22003">
                  <c:v>1.1699333217620733</c:v>
                </c:pt>
                <c:pt idx="22004">
                  <c:v>1.0740405787000782</c:v>
                </c:pt>
                <c:pt idx="22005">
                  <c:v>0</c:v>
                </c:pt>
                <c:pt idx="22006">
                  <c:v>0.11401193287019851</c:v>
                </c:pt>
                <c:pt idx="22007">
                  <c:v>0.12802125000598608</c:v>
                </c:pt>
                <c:pt idx="22008">
                  <c:v>0.11993042823451106</c:v>
                </c:pt>
                <c:pt idx="22009">
                  <c:v>0</c:v>
                </c:pt>
                <c:pt idx="22010">
                  <c:v>0</c:v>
                </c:pt>
                <c:pt idx="22011">
                  <c:v>0</c:v>
                </c:pt>
                <c:pt idx="22012">
                  <c:v>0</c:v>
                </c:pt>
                <c:pt idx="22013">
                  <c:v>0</c:v>
                </c:pt>
                <c:pt idx="22014">
                  <c:v>0</c:v>
                </c:pt>
                <c:pt idx="22015">
                  <c:v>0</c:v>
                </c:pt>
                <c:pt idx="22016">
                  <c:v>0</c:v>
                </c:pt>
                <c:pt idx="22017">
                  <c:v>0</c:v>
                </c:pt>
                <c:pt idx="22018">
                  <c:v>0</c:v>
                </c:pt>
                <c:pt idx="22019">
                  <c:v>0</c:v>
                </c:pt>
                <c:pt idx="22020">
                  <c:v>0</c:v>
                </c:pt>
                <c:pt idx="22021">
                  <c:v>0</c:v>
                </c:pt>
                <c:pt idx="22022">
                  <c:v>0</c:v>
                </c:pt>
                <c:pt idx="22023">
                  <c:v>0</c:v>
                </c:pt>
                <c:pt idx="22024">
                  <c:v>0</c:v>
                </c:pt>
                <c:pt idx="22025">
                  <c:v>0</c:v>
                </c:pt>
                <c:pt idx="22026">
                  <c:v>0</c:v>
                </c:pt>
                <c:pt idx="22027">
                  <c:v>0</c:v>
                </c:pt>
                <c:pt idx="22028">
                  <c:v>0</c:v>
                </c:pt>
                <c:pt idx="22029">
                  <c:v>0</c:v>
                </c:pt>
                <c:pt idx="22030">
                  <c:v>0</c:v>
                </c:pt>
                <c:pt idx="22031">
                  <c:v>0</c:v>
                </c:pt>
                <c:pt idx="22032">
                  <c:v>0</c:v>
                </c:pt>
                <c:pt idx="22033">
                  <c:v>0</c:v>
                </c:pt>
                <c:pt idx="22034">
                  <c:v>0</c:v>
                </c:pt>
                <c:pt idx="22035">
                  <c:v>0</c:v>
                </c:pt>
                <c:pt idx="22036">
                  <c:v>0</c:v>
                </c:pt>
                <c:pt idx="22037">
                  <c:v>0</c:v>
                </c:pt>
                <c:pt idx="22038">
                  <c:v>0</c:v>
                </c:pt>
                <c:pt idx="22039">
                  <c:v>0</c:v>
                </c:pt>
                <c:pt idx="22040">
                  <c:v>0</c:v>
                </c:pt>
                <c:pt idx="22041">
                  <c:v>0</c:v>
                </c:pt>
                <c:pt idx="22042">
                  <c:v>0</c:v>
                </c:pt>
                <c:pt idx="22043">
                  <c:v>0</c:v>
                </c:pt>
                <c:pt idx="22044">
                  <c:v>0</c:v>
                </c:pt>
                <c:pt idx="22045">
                  <c:v>0</c:v>
                </c:pt>
                <c:pt idx="22046">
                  <c:v>0</c:v>
                </c:pt>
                <c:pt idx="22047">
                  <c:v>0</c:v>
                </c:pt>
                <c:pt idx="22048">
                  <c:v>0</c:v>
                </c:pt>
                <c:pt idx="22049">
                  <c:v>0</c:v>
                </c:pt>
                <c:pt idx="22050">
                  <c:v>0</c:v>
                </c:pt>
                <c:pt idx="22051">
                  <c:v>0</c:v>
                </c:pt>
                <c:pt idx="22052">
                  <c:v>0</c:v>
                </c:pt>
                <c:pt idx="22053">
                  <c:v>0</c:v>
                </c:pt>
                <c:pt idx="22054">
                  <c:v>0</c:v>
                </c:pt>
                <c:pt idx="22055">
                  <c:v>0</c:v>
                </c:pt>
                <c:pt idx="22056">
                  <c:v>0</c:v>
                </c:pt>
                <c:pt idx="22057">
                  <c:v>0</c:v>
                </c:pt>
                <c:pt idx="22058">
                  <c:v>0</c:v>
                </c:pt>
                <c:pt idx="22059">
                  <c:v>0</c:v>
                </c:pt>
                <c:pt idx="22060">
                  <c:v>0</c:v>
                </c:pt>
                <c:pt idx="22061">
                  <c:v>0</c:v>
                </c:pt>
                <c:pt idx="22062">
                  <c:v>0</c:v>
                </c:pt>
                <c:pt idx="22063">
                  <c:v>0</c:v>
                </c:pt>
                <c:pt idx="22064">
                  <c:v>0</c:v>
                </c:pt>
                <c:pt idx="22065">
                  <c:v>0</c:v>
                </c:pt>
                <c:pt idx="22066">
                  <c:v>0</c:v>
                </c:pt>
                <c:pt idx="22067">
                  <c:v>0</c:v>
                </c:pt>
                <c:pt idx="22068">
                  <c:v>0</c:v>
                </c:pt>
                <c:pt idx="22069">
                  <c:v>0</c:v>
                </c:pt>
                <c:pt idx="22070">
                  <c:v>0</c:v>
                </c:pt>
                <c:pt idx="22071">
                  <c:v>0</c:v>
                </c:pt>
                <c:pt idx="22072">
                  <c:v>0</c:v>
                </c:pt>
                <c:pt idx="22073">
                  <c:v>0</c:v>
                </c:pt>
                <c:pt idx="22074">
                  <c:v>0</c:v>
                </c:pt>
                <c:pt idx="22075">
                  <c:v>0</c:v>
                </c:pt>
                <c:pt idx="22076">
                  <c:v>0</c:v>
                </c:pt>
                <c:pt idx="22077">
                  <c:v>0</c:v>
                </c:pt>
                <c:pt idx="22078">
                  <c:v>0</c:v>
                </c:pt>
                <c:pt idx="22079">
                  <c:v>0</c:v>
                </c:pt>
                <c:pt idx="22080">
                  <c:v>0</c:v>
                </c:pt>
                <c:pt idx="22081">
                  <c:v>0</c:v>
                </c:pt>
                <c:pt idx="22082">
                  <c:v>0</c:v>
                </c:pt>
                <c:pt idx="22083">
                  <c:v>0</c:v>
                </c:pt>
                <c:pt idx="22084">
                  <c:v>0</c:v>
                </c:pt>
                <c:pt idx="22085">
                  <c:v>0</c:v>
                </c:pt>
                <c:pt idx="22086">
                  <c:v>0</c:v>
                </c:pt>
                <c:pt idx="22087">
                  <c:v>0</c:v>
                </c:pt>
                <c:pt idx="22088">
                  <c:v>0</c:v>
                </c:pt>
                <c:pt idx="22089">
                  <c:v>0</c:v>
                </c:pt>
                <c:pt idx="22090">
                  <c:v>0</c:v>
                </c:pt>
                <c:pt idx="22091">
                  <c:v>0</c:v>
                </c:pt>
                <c:pt idx="22092">
                  <c:v>0</c:v>
                </c:pt>
                <c:pt idx="22093">
                  <c:v>0</c:v>
                </c:pt>
                <c:pt idx="22094">
                  <c:v>0</c:v>
                </c:pt>
                <c:pt idx="22095">
                  <c:v>4.401146006945055</c:v>
                </c:pt>
                <c:pt idx="22096">
                  <c:v>0</c:v>
                </c:pt>
                <c:pt idx="22097">
                  <c:v>0</c:v>
                </c:pt>
                <c:pt idx="22098">
                  <c:v>0</c:v>
                </c:pt>
                <c:pt idx="22099">
                  <c:v>0</c:v>
                </c:pt>
                <c:pt idx="22100">
                  <c:v>0</c:v>
                </c:pt>
                <c:pt idx="22101">
                  <c:v>0</c:v>
                </c:pt>
                <c:pt idx="22102">
                  <c:v>0</c:v>
                </c:pt>
                <c:pt idx="22103">
                  <c:v>0</c:v>
                </c:pt>
                <c:pt idx="22104">
                  <c:v>0</c:v>
                </c:pt>
                <c:pt idx="22105">
                  <c:v>0</c:v>
                </c:pt>
                <c:pt idx="22106">
                  <c:v>4.2605428240713081</c:v>
                </c:pt>
                <c:pt idx="22107">
                  <c:v>0</c:v>
                </c:pt>
                <c:pt idx="22108">
                  <c:v>0</c:v>
                </c:pt>
                <c:pt idx="22109">
                  <c:v>0</c:v>
                </c:pt>
                <c:pt idx="22110">
                  <c:v>0</c:v>
                </c:pt>
                <c:pt idx="22111">
                  <c:v>0</c:v>
                </c:pt>
                <c:pt idx="22112">
                  <c:v>0</c:v>
                </c:pt>
                <c:pt idx="22113">
                  <c:v>0</c:v>
                </c:pt>
                <c:pt idx="22114">
                  <c:v>0</c:v>
                </c:pt>
                <c:pt idx="22115">
                  <c:v>0</c:v>
                </c:pt>
                <c:pt idx="22116">
                  <c:v>0</c:v>
                </c:pt>
                <c:pt idx="22117">
                  <c:v>0</c:v>
                </c:pt>
                <c:pt idx="22118">
                  <c:v>0</c:v>
                </c:pt>
                <c:pt idx="22119">
                  <c:v>0</c:v>
                </c:pt>
                <c:pt idx="22120">
                  <c:v>0</c:v>
                </c:pt>
                <c:pt idx="22121">
                  <c:v>0</c:v>
                </c:pt>
                <c:pt idx="22122">
                  <c:v>0</c:v>
                </c:pt>
                <c:pt idx="22123">
                  <c:v>0</c:v>
                </c:pt>
                <c:pt idx="22124">
                  <c:v>0</c:v>
                </c:pt>
                <c:pt idx="22125">
                  <c:v>0</c:v>
                </c:pt>
                <c:pt idx="22126">
                  <c:v>0</c:v>
                </c:pt>
                <c:pt idx="22127">
                  <c:v>0</c:v>
                </c:pt>
                <c:pt idx="22128">
                  <c:v>0</c:v>
                </c:pt>
                <c:pt idx="22129">
                  <c:v>0</c:v>
                </c:pt>
                <c:pt idx="22130">
                  <c:v>0</c:v>
                </c:pt>
                <c:pt idx="22131">
                  <c:v>0</c:v>
                </c:pt>
                <c:pt idx="22132">
                  <c:v>0</c:v>
                </c:pt>
                <c:pt idx="22133">
                  <c:v>0</c:v>
                </c:pt>
                <c:pt idx="22134">
                  <c:v>0</c:v>
                </c:pt>
                <c:pt idx="22135">
                  <c:v>0</c:v>
                </c:pt>
                <c:pt idx="22136">
                  <c:v>0</c:v>
                </c:pt>
                <c:pt idx="22137">
                  <c:v>0</c:v>
                </c:pt>
                <c:pt idx="22138">
                  <c:v>0</c:v>
                </c:pt>
                <c:pt idx="22139">
                  <c:v>0</c:v>
                </c:pt>
                <c:pt idx="22140">
                  <c:v>0</c:v>
                </c:pt>
                <c:pt idx="22141">
                  <c:v>0</c:v>
                </c:pt>
                <c:pt idx="22142">
                  <c:v>0</c:v>
                </c:pt>
                <c:pt idx="22143">
                  <c:v>0</c:v>
                </c:pt>
                <c:pt idx="22144">
                  <c:v>0</c:v>
                </c:pt>
                <c:pt idx="22145">
                  <c:v>0</c:v>
                </c:pt>
                <c:pt idx="22146">
                  <c:v>0</c:v>
                </c:pt>
                <c:pt idx="22147">
                  <c:v>0</c:v>
                </c:pt>
                <c:pt idx="22148">
                  <c:v>0</c:v>
                </c:pt>
                <c:pt idx="22149">
                  <c:v>0</c:v>
                </c:pt>
                <c:pt idx="22150">
                  <c:v>0</c:v>
                </c:pt>
                <c:pt idx="22151">
                  <c:v>0</c:v>
                </c:pt>
                <c:pt idx="22152">
                  <c:v>0</c:v>
                </c:pt>
                <c:pt idx="22153">
                  <c:v>0</c:v>
                </c:pt>
                <c:pt idx="22154">
                  <c:v>0</c:v>
                </c:pt>
                <c:pt idx="22155">
                  <c:v>0</c:v>
                </c:pt>
                <c:pt idx="22156">
                  <c:v>0</c:v>
                </c:pt>
                <c:pt idx="22157">
                  <c:v>0</c:v>
                </c:pt>
                <c:pt idx="22158">
                  <c:v>0</c:v>
                </c:pt>
                <c:pt idx="22159">
                  <c:v>0</c:v>
                </c:pt>
                <c:pt idx="22160">
                  <c:v>0</c:v>
                </c:pt>
                <c:pt idx="22161">
                  <c:v>0</c:v>
                </c:pt>
                <c:pt idx="22162">
                  <c:v>0</c:v>
                </c:pt>
                <c:pt idx="22163">
                  <c:v>0</c:v>
                </c:pt>
                <c:pt idx="22164">
                  <c:v>0</c:v>
                </c:pt>
                <c:pt idx="22165">
                  <c:v>0</c:v>
                </c:pt>
                <c:pt idx="22166">
                  <c:v>0</c:v>
                </c:pt>
                <c:pt idx="22167">
                  <c:v>0</c:v>
                </c:pt>
                <c:pt idx="22168">
                  <c:v>0</c:v>
                </c:pt>
                <c:pt idx="22169">
                  <c:v>0</c:v>
                </c:pt>
                <c:pt idx="22170">
                  <c:v>0</c:v>
                </c:pt>
                <c:pt idx="22171">
                  <c:v>0</c:v>
                </c:pt>
                <c:pt idx="22172">
                  <c:v>0</c:v>
                </c:pt>
                <c:pt idx="22173">
                  <c:v>0</c:v>
                </c:pt>
                <c:pt idx="22174">
                  <c:v>0</c:v>
                </c:pt>
                <c:pt idx="22175">
                  <c:v>0</c:v>
                </c:pt>
                <c:pt idx="22176">
                  <c:v>0</c:v>
                </c:pt>
                <c:pt idx="22177">
                  <c:v>0</c:v>
                </c:pt>
                <c:pt idx="22178">
                  <c:v>0.18000767361081671</c:v>
                </c:pt>
                <c:pt idx="22179">
                  <c:v>0</c:v>
                </c:pt>
                <c:pt idx="22180">
                  <c:v>0</c:v>
                </c:pt>
                <c:pt idx="22181">
                  <c:v>0</c:v>
                </c:pt>
                <c:pt idx="22182">
                  <c:v>0</c:v>
                </c:pt>
                <c:pt idx="22183">
                  <c:v>0</c:v>
                </c:pt>
                <c:pt idx="22184">
                  <c:v>0</c:v>
                </c:pt>
                <c:pt idx="22185">
                  <c:v>0</c:v>
                </c:pt>
                <c:pt idx="22186">
                  <c:v>0</c:v>
                </c:pt>
                <c:pt idx="22187">
                  <c:v>0</c:v>
                </c:pt>
                <c:pt idx="22188">
                  <c:v>0</c:v>
                </c:pt>
                <c:pt idx="22189">
                  <c:v>0</c:v>
                </c:pt>
                <c:pt idx="22190">
                  <c:v>0</c:v>
                </c:pt>
                <c:pt idx="22191">
                  <c:v>0</c:v>
                </c:pt>
                <c:pt idx="22192">
                  <c:v>0</c:v>
                </c:pt>
                <c:pt idx="22193">
                  <c:v>0</c:v>
                </c:pt>
                <c:pt idx="22194">
                  <c:v>0</c:v>
                </c:pt>
                <c:pt idx="22195">
                  <c:v>0</c:v>
                </c:pt>
                <c:pt idx="22196">
                  <c:v>0</c:v>
                </c:pt>
                <c:pt idx="22197">
                  <c:v>0</c:v>
                </c:pt>
                <c:pt idx="22198">
                  <c:v>0</c:v>
                </c:pt>
                <c:pt idx="22199">
                  <c:v>2.9904869328747736</c:v>
                </c:pt>
                <c:pt idx="22200">
                  <c:v>0</c:v>
                </c:pt>
                <c:pt idx="22201">
                  <c:v>0</c:v>
                </c:pt>
                <c:pt idx="22202">
                  <c:v>0</c:v>
                </c:pt>
                <c:pt idx="22203">
                  <c:v>0</c:v>
                </c:pt>
                <c:pt idx="22204">
                  <c:v>0</c:v>
                </c:pt>
                <c:pt idx="22205">
                  <c:v>0</c:v>
                </c:pt>
                <c:pt idx="22206">
                  <c:v>0.1887635763923754</c:v>
                </c:pt>
                <c:pt idx="22207">
                  <c:v>0</c:v>
                </c:pt>
                <c:pt idx="22208">
                  <c:v>0</c:v>
                </c:pt>
                <c:pt idx="22209">
                  <c:v>0</c:v>
                </c:pt>
                <c:pt idx="22210">
                  <c:v>0</c:v>
                </c:pt>
                <c:pt idx="22211">
                  <c:v>0</c:v>
                </c:pt>
                <c:pt idx="22212">
                  <c:v>0</c:v>
                </c:pt>
                <c:pt idx="22213">
                  <c:v>0.10937003471917706</c:v>
                </c:pt>
                <c:pt idx="22214">
                  <c:v>0</c:v>
                </c:pt>
                <c:pt idx="22215">
                  <c:v>0</c:v>
                </c:pt>
                <c:pt idx="22216">
                  <c:v>0.54615685185126495</c:v>
                </c:pt>
                <c:pt idx="22217">
                  <c:v>0.15049092592380475</c:v>
                </c:pt>
                <c:pt idx="22218">
                  <c:v>0.47940747685061069</c:v>
                </c:pt>
                <c:pt idx="22219">
                  <c:v>0.46841164351644693</c:v>
                </c:pt>
                <c:pt idx="22220">
                  <c:v>0.13366186342318542</c:v>
                </c:pt>
                <c:pt idx="22221">
                  <c:v>2.1671462847225484</c:v>
                </c:pt>
                <c:pt idx="22222">
                  <c:v>0</c:v>
                </c:pt>
                <c:pt idx="22223">
                  <c:v>0</c:v>
                </c:pt>
                <c:pt idx="22224">
                  <c:v>0.1277897800973733</c:v>
                </c:pt>
                <c:pt idx="22225">
                  <c:v>0.38336076389532536</c:v>
                </c:pt>
                <c:pt idx="22226">
                  <c:v>0.13008324074326083</c:v>
                </c:pt>
                <c:pt idx="22227">
                  <c:v>0.32980575231340481</c:v>
                </c:pt>
                <c:pt idx="22228">
                  <c:v>0</c:v>
                </c:pt>
                <c:pt idx="22229">
                  <c:v>0</c:v>
                </c:pt>
                <c:pt idx="22230">
                  <c:v>0</c:v>
                </c:pt>
                <c:pt idx="22231">
                  <c:v>0.13902747684915084</c:v>
                </c:pt>
                <c:pt idx="22232">
                  <c:v>0</c:v>
                </c:pt>
                <c:pt idx="22233">
                  <c:v>0.1365793750010198</c:v>
                </c:pt>
                <c:pt idx="22234">
                  <c:v>0</c:v>
                </c:pt>
                <c:pt idx="22235">
                  <c:v>0</c:v>
                </c:pt>
                <c:pt idx="22236">
                  <c:v>0</c:v>
                </c:pt>
                <c:pt idx="22237">
                  <c:v>0</c:v>
                </c:pt>
                <c:pt idx="22238">
                  <c:v>0</c:v>
                </c:pt>
                <c:pt idx="22239">
                  <c:v>0.1355422222186462</c:v>
                </c:pt>
                <c:pt idx="22240">
                  <c:v>0</c:v>
                </c:pt>
                <c:pt idx="22241">
                  <c:v>0</c:v>
                </c:pt>
                <c:pt idx="22242">
                  <c:v>0</c:v>
                </c:pt>
                <c:pt idx="22243">
                  <c:v>0</c:v>
                </c:pt>
                <c:pt idx="22244">
                  <c:v>0</c:v>
                </c:pt>
                <c:pt idx="22245">
                  <c:v>0.12638089120446239</c:v>
                </c:pt>
                <c:pt idx="22246">
                  <c:v>0.11583697916648816</c:v>
                </c:pt>
                <c:pt idx="22247">
                  <c:v>0</c:v>
                </c:pt>
                <c:pt idx="22248">
                  <c:v>0</c:v>
                </c:pt>
                <c:pt idx="22249">
                  <c:v>0</c:v>
                </c:pt>
                <c:pt idx="22250">
                  <c:v>0.13167790509032784</c:v>
                </c:pt>
                <c:pt idx="22251">
                  <c:v>0.12276181713241385</c:v>
                </c:pt>
                <c:pt idx="22252">
                  <c:v>0.13904899305634899</c:v>
                </c:pt>
                <c:pt idx="22253">
                  <c:v>0</c:v>
                </c:pt>
                <c:pt idx="22254">
                  <c:v>0</c:v>
                </c:pt>
                <c:pt idx="22255">
                  <c:v>0</c:v>
                </c:pt>
                <c:pt idx="22256">
                  <c:v>0</c:v>
                </c:pt>
                <c:pt idx="22257">
                  <c:v>0</c:v>
                </c:pt>
                <c:pt idx="22258">
                  <c:v>0</c:v>
                </c:pt>
                <c:pt idx="22259">
                  <c:v>0</c:v>
                </c:pt>
                <c:pt idx="22260">
                  <c:v>0</c:v>
                </c:pt>
                <c:pt idx="22261">
                  <c:v>0</c:v>
                </c:pt>
                <c:pt idx="22262">
                  <c:v>0.13131174768204801</c:v>
                </c:pt>
                <c:pt idx="22263">
                  <c:v>0</c:v>
                </c:pt>
                <c:pt idx="22264">
                  <c:v>0.15519770833634539</c:v>
                </c:pt>
                <c:pt idx="22265">
                  <c:v>0.13389592593011912</c:v>
                </c:pt>
                <c:pt idx="22266">
                  <c:v>0.13623920139070833</c:v>
                </c:pt>
                <c:pt idx="22267">
                  <c:v>0</c:v>
                </c:pt>
                <c:pt idx="22268">
                  <c:v>0</c:v>
                </c:pt>
                <c:pt idx="22269">
                  <c:v>0.13966412036825204</c:v>
                </c:pt>
                <c:pt idx="22270">
                  <c:v>0.68268722222273936</c:v>
                </c:pt>
                <c:pt idx="22271">
                  <c:v>0</c:v>
                </c:pt>
                <c:pt idx="22272">
                  <c:v>0</c:v>
                </c:pt>
                <c:pt idx="22273">
                  <c:v>0.1439409027734655</c:v>
                </c:pt>
                <c:pt idx="22274">
                  <c:v>1.6210749421297805</c:v>
                </c:pt>
                <c:pt idx="22275">
                  <c:v>0</c:v>
                </c:pt>
                <c:pt idx="22276">
                  <c:v>0.16411850694566965</c:v>
                </c:pt>
                <c:pt idx="22277">
                  <c:v>0</c:v>
                </c:pt>
                <c:pt idx="22278">
                  <c:v>0</c:v>
                </c:pt>
                <c:pt idx="22279">
                  <c:v>0</c:v>
                </c:pt>
                <c:pt idx="22280">
                  <c:v>0.16497512732166797</c:v>
                </c:pt>
                <c:pt idx="22281">
                  <c:v>0.14770583333302056</c:v>
                </c:pt>
                <c:pt idx="22282">
                  <c:v>0.19690565972268814</c:v>
                </c:pt>
                <c:pt idx="22283">
                  <c:v>0</c:v>
                </c:pt>
                <c:pt idx="22284">
                  <c:v>0.16476837963273283</c:v>
                </c:pt>
                <c:pt idx="22285">
                  <c:v>0</c:v>
                </c:pt>
                <c:pt idx="22286">
                  <c:v>0</c:v>
                </c:pt>
                <c:pt idx="22287">
                  <c:v>0</c:v>
                </c:pt>
                <c:pt idx="22288">
                  <c:v>0</c:v>
                </c:pt>
                <c:pt idx="22289">
                  <c:v>0.16866488425876014</c:v>
                </c:pt>
                <c:pt idx="22290">
                  <c:v>0</c:v>
                </c:pt>
                <c:pt idx="22291">
                  <c:v>0</c:v>
                </c:pt>
                <c:pt idx="22292">
                  <c:v>0</c:v>
                </c:pt>
                <c:pt idx="22293">
                  <c:v>0</c:v>
                </c:pt>
                <c:pt idx="22294">
                  <c:v>0.13634074074070668</c:v>
                </c:pt>
                <c:pt idx="22295">
                  <c:v>0</c:v>
                </c:pt>
                <c:pt idx="22296">
                  <c:v>0</c:v>
                </c:pt>
                <c:pt idx="22297">
                  <c:v>0</c:v>
                </c:pt>
                <c:pt idx="22298">
                  <c:v>0</c:v>
                </c:pt>
                <c:pt idx="22299">
                  <c:v>0</c:v>
                </c:pt>
                <c:pt idx="22300">
                  <c:v>0</c:v>
                </c:pt>
                <c:pt idx="22301">
                  <c:v>0</c:v>
                </c:pt>
                <c:pt idx="22302">
                  <c:v>0.13179814814793644</c:v>
                </c:pt>
                <c:pt idx="22303">
                  <c:v>0</c:v>
                </c:pt>
                <c:pt idx="22304">
                  <c:v>0.13002450230851537</c:v>
                </c:pt>
                <c:pt idx="22305">
                  <c:v>0</c:v>
                </c:pt>
                <c:pt idx="22306">
                  <c:v>0.11580629630043404</c:v>
                </c:pt>
                <c:pt idx="22307">
                  <c:v>0</c:v>
                </c:pt>
                <c:pt idx="22308">
                  <c:v>0</c:v>
                </c:pt>
                <c:pt idx="22309">
                  <c:v>0</c:v>
                </c:pt>
                <c:pt idx="22310">
                  <c:v>0</c:v>
                </c:pt>
                <c:pt idx="22311">
                  <c:v>0</c:v>
                </c:pt>
                <c:pt idx="22312">
                  <c:v>0.11915480323659722</c:v>
                </c:pt>
                <c:pt idx="22313">
                  <c:v>0</c:v>
                </c:pt>
                <c:pt idx="22314">
                  <c:v>0.12521170139370952</c:v>
                </c:pt>
                <c:pt idx="22315">
                  <c:v>0</c:v>
                </c:pt>
                <c:pt idx="22316">
                  <c:v>0</c:v>
                </c:pt>
                <c:pt idx="22317">
                  <c:v>0</c:v>
                </c:pt>
                <c:pt idx="22318">
                  <c:v>0.12720370370516321</c:v>
                </c:pt>
                <c:pt idx="22319">
                  <c:v>0</c:v>
                </c:pt>
                <c:pt idx="22320">
                  <c:v>0</c:v>
                </c:pt>
                <c:pt idx="22321">
                  <c:v>0</c:v>
                </c:pt>
                <c:pt idx="22322">
                  <c:v>0</c:v>
                </c:pt>
                <c:pt idx="22323">
                  <c:v>0.13389119213388767</c:v>
                </c:pt>
                <c:pt idx="22324">
                  <c:v>0</c:v>
                </c:pt>
                <c:pt idx="22325">
                  <c:v>0</c:v>
                </c:pt>
                <c:pt idx="22326">
                  <c:v>0.13099084491113899</c:v>
                </c:pt>
                <c:pt idx="22327">
                  <c:v>0</c:v>
                </c:pt>
                <c:pt idx="22328">
                  <c:v>0</c:v>
                </c:pt>
                <c:pt idx="22329">
                  <c:v>0</c:v>
                </c:pt>
                <c:pt idx="22330">
                  <c:v>0.12123944444465451</c:v>
                </c:pt>
                <c:pt idx="22331">
                  <c:v>0</c:v>
                </c:pt>
                <c:pt idx="22332">
                  <c:v>0</c:v>
                </c:pt>
                <c:pt idx="22333">
                  <c:v>0</c:v>
                </c:pt>
                <c:pt idx="22334">
                  <c:v>0</c:v>
                </c:pt>
                <c:pt idx="22335">
                  <c:v>0.13683562500227708</c:v>
                </c:pt>
                <c:pt idx="22336">
                  <c:v>0</c:v>
                </c:pt>
                <c:pt idx="22337">
                  <c:v>0.13399422453949228</c:v>
                </c:pt>
                <c:pt idx="22338">
                  <c:v>0</c:v>
                </c:pt>
                <c:pt idx="22339">
                  <c:v>0</c:v>
                </c:pt>
                <c:pt idx="22340">
                  <c:v>0.10801047453423962</c:v>
                </c:pt>
                <c:pt idx="22341">
                  <c:v>0</c:v>
                </c:pt>
                <c:pt idx="22342">
                  <c:v>0</c:v>
                </c:pt>
                <c:pt idx="22343">
                  <c:v>0.12054144675494172</c:v>
                </c:pt>
                <c:pt idx="22344">
                  <c:v>0</c:v>
                </c:pt>
                <c:pt idx="22345">
                  <c:v>0.13290958333527669</c:v>
                </c:pt>
                <c:pt idx="22346">
                  <c:v>1.0271687384301913</c:v>
                </c:pt>
                <c:pt idx="22347">
                  <c:v>0.13459577546746004</c:v>
                </c:pt>
                <c:pt idx="22348">
                  <c:v>0</c:v>
                </c:pt>
                <c:pt idx="22349">
                  <c:v>0</c:v>
                </c:pt>
                <c:pt idx="22350">
                  <c:v>0</c:v>
                </c:pt>
                <c:pt idx="22351">
                  <c:v>0</c:v>
                </c:pt>
                <c:pt idx="22352">
                  <c:v>0</c:v>
                </c:pt>
                <c:pt idx="22353">
                  <c:v>0</c:v>
                </c:pt>
                <c:pt idx="22354">
                  <c:v>0.11481690972141223</c:v>
                </c:pt>
                <c:pt idx="22355">
                  <c:v>0.12592949073587079</c:v>
                </c:pt>
                <c:pt idx="22356">
                  <c:v>0</c:v>
                </c:pt>
                <c:pt idx="22357">
                  <c:v>0.12479415509005776</c:v>
                </c:pt>
                <c:pt idx="22358">
                  <c:v>0</c:v>
                </c:pt>
                <c:pt idx="22359">
                  <c:v>0.13046442129416391</c:v>
                </c:pt>
                <c:pt idx="22360">
                  <c:v>0.11700844907318242</c:v>
                </c:pt>
                <c:pt idx="22361">
                  <c:v>0</c:v>
                </c:pt>
                <c:pt idx="22362">
                  <c:v>0.13222648148075677</c:v>
                </c:pt>
                <c:pt idx="22363">
                  <c:v>0.13925886573997559</c:v>
                </c:pt>
                <c:pt idx="22364">
                  <c:v>0.13658657407358987</c:v>
                </c:pt>
                <c:pt idx="22365">
                  <c:v>0.14187542824220145</c:v>
                </c:pt>
                <c:pt idx="22366">
                  <c:v>0.12256559028173797</c:v>
                </c:pt>
                <c:pt idx="22367">
                  <c:v>0.12745739583624527</c:v>
                </c:pt>
                <c:pt idx="22368">
                  <c:v>0.12901736111234641</c:v>
                </c:pt>
                <c:pt idx="22369">
                  <c:v>0.15157909722620388</c:v>
                </c:pt>
                <c:pt idx="22370">
                  <c:v>1.2760130439783097</c:v>
                </c:pt>
                <c:pt idx="22371">
                  <c:v>0</c:v>
                </c:pt>
                <c:pt idx="22372">
                  <c:v>0.41792366898152977</c:v>
                </c:pt>
                <c:pt idx="22373">
                  <c:v>0.13932942129031289</c:v>
                </c:pt>
                <c:pt idx="22374">
                  <c:v>0</c:v>
                </c:pt>
                <c:pt idx="22375">
                  <c:v>0</c:v>
                </c:pt>
                <c:pt idx="22376">
                  <c:v>0.12871094907313818</c:v>
                </c:pt>
                <c:pt idx="22377">
                  <c:v>2.0679666898213327</c:v>
                </c:pt>
                <c:pt idx="22378">
                  <c:v>0.18706807870330522</c:v>
                </c:pt>
                <c:pt idx="22379">
                  <c:v>0.12277686341985827</c:v>
                </c:pt>
                <c:pt idx="22380">
                  <c:v>0.14818100694537861</c:v>
                </c:pt>
                <c:pt idx="22381">
                  <c:v>0.1321053124993341</c:v>
                </c:pt>
                <c:pt idx="22382">
                  <c:v>0</c:v>
                </c:pt>
                <c:pt idx="22383">
                  <c:v>0.11334215277747717</c:v>
                </c:pt>
                <c:pt idx="22384">
                  <c:v>0</c:v>
                </c:pt>
                <c:pt idx="22385">
                  <c:v>0</c:v>
                </c:pt>
                <c:pt idx="22386">
                  <c:v>0</c:v>
                </c:pt>
                <c:pt idx="22387">
                  <c:v>0</c:v>
                </c:pt>
                <c:pt idx="22388">
                  <c:v>0.13489774305344326</c:v>
                </c:pt>
                <c:pt idx="22389">
                  <c:v>0</c:v>
                </c:pt>
                <c:pt idx="22390">
                  <c:v>0</c:v>
                </c:pt>
                <c:pt idx="22391">
                  <c:v>0</c:v>
                </c:pt>
                <c:pt idx="22392">
                  <c:v>0.13237335648591397</c:v>
                </c:pt>
                <c:pt idx="22393">
                  <c:v>0.11840273148118285</c:v>
                </c:pt>
                <c:pt idx="22394">
                  <c:v>0.13880353009153623</c:v>
                </c:pt>
                <c:pt idx="22395">
                  <c:v>0</c:v>
                </c:pt>
                <c:pt idx="22396">
                  <c:v>0.84956414352200227</c:v>
                </c:pt>
                <c:pt idx="22397">
                  <c:v>0</c:v>
                </c:pt>
                <c:pt idx="22398">
                  <c:v>0</c:v>
                </c:pt>
                <c:pt idx="22399">
                  <c:v>0.1195614699026919</c:v>
                </c:pt>
                <c:pt idx="22400">
                  <c:v>4.2169232407395612</c:v>
                </c:pt>
                <c:pt idx="22401">
                  <c:v>0.1328803703727317</c:v>
                </c:pt>
                <c:pt idx="22402">
                  <c:v>0</c:v>
                </c:pt>
                <c:pt idx="22403">
                  <c:v>0</c:v>
                </c:pt>
                <c:pt idx="22404">
                  <c:v>0.13026865740539506</c:v>
                </c:pt>
                <c:pt idx="22405">
                  <c:v>0</c:v>
                </c:pt>
                <c:pt idx="22406">
                  <c:v>0</c:v>
                </c:pt>
                <c:pt idx="22407">
                  <c:v>0</c:v>
                </c:pt>
                <c:pt idx="22408">
                  <c:v>0</c:v>
                </c:pt>
                <c:pt idx="22409">
                  <c:v>0</c:v>
                </c:pt>
                <c:pt idx="22410">
                  <c:v>0.30081901620724238</c:v>
                </c:pt>
                <c:pt idx="22411">
                  <c:v>0.14058150462369667</c:v>
                </c:pt>
                <c:pt idx="22412">
                  <c:v>0</c:v>
                </c:pt>
                <c:pt idx="22413">
                  <c:v>0.10898016204009764</c:v>
                </c:pt>
                <c:pt idx="22414">
                  <c:v>0.13086218749958789</c:v>
                </c:pt>
                <c:pt idx="22415">
                  <c:v>0.11785420138767222</c:v>
                </c:pt>
                <c:pt idx="22416">
                  <c:v>0.11256432870140998</c:v>
                </c:pt>
                <c:pt idx="22417">
                  <c:v>0.10835267361107981</c:v>
                </c:pt>
                <c:pt idx="22418">
                  <c:v>0.13482423611276317</c:v>
                </c:pt>
                <c:pt idx="22419">
                  <c:v>0.8370526736107422</c:v>
                </c:pt>
                <c:pt idx="22420">
                  <c:v>0</c:v>
                </c:pt>
                <c:pt idx="22421">
                  <c:v>0</c:v>
                </c:pt>
                <c:pt idx="22422">
                  <c:v>0</c:v>
                </c:pt>
                <c:pt idx="22423">
                  <c:v>0</c:v>
                </c:pt>
                <c:pt idx="22424">
                  <c:v>0</c:v>
                </c:pt>
                <c:pt idx="22425">
                  <c:v>0</c:v>
                </c:pt>
                <c:pt idx="22426">
                  <c:v>0</c:v>
                </c:pt>
                <c:pt idx="22427">
                  <c:v>0</c:v>
                </c:pt>
                <c:pt idx="22428">
                  <c:v>0</c:v>
                </c:pt>
                <c:pt idx="22429">
                  <c:v>0</c:v>
                </c:pt>
                <c:pt idx="22430">
                  <c:v>0</c:v>
                </c:pt>
                <c:pt idx="22431">
                  <c:v>0</c:v>
                </c:pt>
                <c:pt idx="22432">
                  <c:v>0</c:v>
                </c:pt>
                <c:pt idx="22433">
                  <c:v>0</c:v>
                </c:pt>
                <c:pt idx="22434">
                  <c:v>0</c:v>
                </c:pt>
                <c:pt idx="22435">
                  <c:v>0</c:v>
                </c:pt>
                <c:pt idx="22436">
                  <c:v>0</c:v>
                </c:pt>
                <c:pt idx="22437">
                  <c:v>0.11734543981583556</c:v>
                </c:pt>
                <c:pt idx="22438">
                  <c:v>0</c:v>
                </c:pt>
                <c:pt idx="22439">
                  <c:v>0.10938387731584953</c:v>
                </c:pt>
                <c:pt idx="22440">
                  <c:v>0.12411170138511807</c:v>
                </c:pt>
                <c:pt idx="22441">
                  <c:v>0.85307773148088017</c:v>
                </c:pt>
                <c:pt idx="22442">
                  <c:v>0</c:v>
                </c:pt>
                <c:pt idx="22443">
                  <c:v>0.11017458333662944</c:v>
                </c:pt>
                <c:pt idx="22444">
                  <c:v>0</c:v>
                </c:pt>
                <c:pt idx="22445">
                  <c:v>0</c:v>
                </c:pt>
                <c:pt idx="22446">
                  <c:v>0</c:v>
                </c:pt>
                <c:pt idx="22447">
                  <c:v>1.8523295138875255</c:v>
                </c:pt>
                <c:pt idx="22448">
                  <c:v>0</c:v>
                </c:pt>
                <c:pt idx="22449">
                  <c:v>0</c:v>
                </c:pt>
                <c:pt idx="22450">
                  <c:v>0</c:v>
                </c:pt>
                <c:pt idx="22451">
                  <c:v>0</c:v>
                </c:pt>
                <c:pt idx="22452">
                  <c:v>0</c:v>
                </c:pt>
                <c:pt idx="22453">
                  <c:v>0.76296662037202623</c:v>
                </c:pt>
                <c:pt idx="22454">
                  <c:v>0</c:v>
                </c:pt>
                <c:pt idx="22455">
                  <c:v>0.13209997685771668</c:v>
                </c:pt>
                <c:pt idx="22456">
                  <c:v>0.11525310185243143</c:v>
                </c:pt>
                <c:pt idx="22457">
                  <c:v>0.11381862268899567</c:v>
                </c:pt>
                <c:pt idx="22458">
                  <c:v>0</c:v>
                </c:pt>
                <c:pt idx="22459">
                  <c:v>0.11429664352181135</c:v>
                </c:pt>
                <c:pt idx="22460">
                  <c:v>0</c:v>
                </c:pt>
                <c:pt idx="22461">
                  <c:v>0</c:v>
                </c:pt>
                <c:pt idx="22462">
                  <c:v>0</c:v>
                </c:pt>
                <c:pt idx="22463">
                  <c:v>0.12893715277459705</c:v>
                </c:pt>
                <c:pt idx="22464">
                  <c:v>0</c:v>
                </c:pt>
                <c:pt idx="22465">
                  <c:v>0.11485430556058418</c:v>
                </c:pt>
                <c:pt idx="22466">
                  <c:v>0</c:v>
                </c:pt>
                <c:pt idx="22467">
                  <c:v>1.5930486574070528</c:v>
                </c:pt>
                <c:pt idx="22468">
                  <c:v>0</c:v>
                </c:pt>
                <c:pt idx="22469">
                  <c:v>0</c:v>
                </c:pt>
                <c:pt idx="22470">
                  <c:v>0</c:v>
                </c:pt>
                <c:pt idx="22471">
                  <c:v>0</c:v>
                </c:pt>
                <c:pt idx="22472">
                  <c:v>0</c:v>
                </c:pt>
                <c:pt idx="22473">
                  <c:v>0</c:v>
                </c:pt>
                <c:pt idx="22474">
                  <c:v>0</c:v>
                </c:pt>
                <c:pt idx="22475">
                  <c:v>0</c:v>
                </c:pt>
                <c:pt idx="22476">
                  <c:v>0.1312893055510358</c:v>
                </c:pt>
                <c:pt idx="22477">
                  <c:v>0.11387954861129401</c:v>
                </c:pt>
                <c:pt idx="22478">
                  <c:v>0</c:v>
                </c:pt>
                <c:pt idx="22479">
                  <c:v>0</c:v>
                </c:pt>
                <c:pt idx="22480">
                  <c:v>0</c:v>
                </c:pt>
                <c:pt idx="22481">
                  <c:v>0</c:v>
                </c:pt>
                <c:pt idx="22482">
                  <c:v>0.11439035879448056</c:v>
                </c:pt>
                <c:pt idx="22483">
                  <c:v>0.15129560185596347</c:v>
                </c:pt>
                <c:pt idx="22484">
                  <c:v>0</c:v>
                </c:pt>
                <c:pt idx="22485">
                  <c:v>0</c:v>
                </c:pt>
                <c:pt idx="22486">
                  <c:v>0</c:v>
                </c:pt>
                <c:pt idx="22487">
                  <c:v>0</c:v>
                </c:pt>
                <c:pt idx="22488">
                  <c:v>0</c:v>
                </c:pt>
                <c:pt idx="22489">
                  <c:v>0</c:v>
                </c:pt>
                <c:pt idx="22490">
                  <c:v>0</c:v>
                </c:pt>
                <c:pt idx="22491">
                  <c:v>0.11255984953459119</c:v>
                </c:pt>
                <c:pt idx="22492">
                  <c:v>0.13613888889085501</c:v>
                </c:pt>
                <c:pt idx="22493">
                  <c:v>0.12521462962467922</c:v>
                </c:pt>
                <c:pt idx="22494">
                  <c:v>0</c:v>
                </c:pt>
                <c:pt idx="22495">
                  <c:v>0.12696234953182284</c:v>
                </c:pt>
                <c:pt idx="22496">
                  <c:v>0</c:v>
                </c:pt>
                <c:pt idx="22497">
                  <c:v>0.12713094907667255</c:v>
                </c:pt>
                <c:pt idx="22498">
                  <c:v>0.1110053240772686</c:v>
                </c:pt>
                <c:pt idx="22499">
                  <c:v>0.13054851851484273</c:v>
                </c:pt>
                <c:pt idx="22500">
                  <c:v>0</c:v>
                </c:pt>
                <c:pt idx="22501">
                  <c:v>0.12859168981958646</c:v>
                </c:pt>
                <c:pt idx="22502">
                  <c:v>0</c:v>
                </c:pt>
                <c:pt idx="22503">
                  <c:v>0.16663146991049871</c:v>
                </c:pt>
                <c:pt idx="22504">
                  <c:v>0</c:v>
                </c:pt>
                <c:pt idx="22505">
                  <c:v>0</c:v>
                </c:pt>
                <c:pt idx="22506">
                  <c:v>0</c:v>
                </c:pt>
                <c:pt idx="22507">
                  <c:v>0.13678425925900228</c:v>
                </c:pt>
                <c:pt idx="22508">
                  <c:v>0</c:v>
                </c:pt>
                <c:pt idx="22509">
                  <c:v>0</c:v>
                </c:pt>
                <c:pt idx="22510">
                  <c:v>0</c:v>
                </c:pt>
                <c:pt idx="22511">
                  <c:v>0.10778189814300276</c:v>
                </c:pt>
                <c:pt idx="22512">
                  <c:v>0</c:v>
                </c:pt>
                <c:pt idx="22513">
                  <c:v>0</c:v>
                </c:pt>
                <c:pt idx="22514">
                  <c:v>0.12875305555644445</c:v>
                </c:pt>
                <c:pt idx="22515">
                  <c:v>0</c:v>
                </c:pt>
                <c:pt idx="22516">
                  <c:v>0</c:v>
                </c:pt>
                <c:pt idx="22517">
                  <c:v>2.1166044097262784</c:v>
                </c:pt>
                <c:pt idx="22518">
                  <c:v>0.12380564815248363</c:v>
                </c:pt>
                <c:pt idx="22519">
                  <c:v>0</c:v>
                </c:pt>
                <c:pt idx="22520">
                  <c:v>0.12836496527597774</c:v>
                </c:pt>
                <c:pt idx="22521">
                  <c:v>0</c:v>
                </c:pt>
                <c:pt idx="22522">
                  <c:v>0</c:v>
                </c:pt>
                <c:pt idx="22523">
                  <c:v>0</c:v>
                </c:pt>
                <c:pt idx="22524">
                  <c:v>0</c:v>
                </c:pt>
                <c:pt idx="22525">
                  <c:v>0.12295568286936032</c:v>
                </c:pt>
                <c:pt idx="22526">
                  <c:v>0</c:v>
                </c:pt>
                <c:pt idx="22527">
                  <c:v>0</c:v>
                </c:pt>
                <c:pt idx="22528">
                  <c:v>0.11651707176497439</c:v>
                </c:pt>
                <c:pt idx="22529">
                  <c:v>0.11810894675727468</c:v>
                </c:pt>
                <c:pt idx="22530">
                  <c:v>0</c:v>
                </c:pt>
                <c:pt idx="22531">
                  <c:v>0.12988146990392124</c:v>
                </c:pt>
                <c:pt idx="22532">
                  <c:v>0.1137623611066374</c:v>
                </c:pt>
                <c:pt idx="22533">
                  <c:v>0.13505123842332978</c:v>
                </c:pt>
                <c:pt idx="22534">
                  <c:v>2.6394283333283965</c:v>
                </c:pt>
                <c:pt idx="22535">
                  <c:v>0.12484030092309695</c:v>
                </c:pt>
                <c:pt idx="22536">
                  <c:v>0</c:v>
                </c:pt>
                <c:pt idx="22537">
                  <c:v>0</c:v>
                </c:pt>
                <c:pt idx="22538">
                  <c:v>0.12742864582833136</c:v>
                </c:pt>
                <c:pt idx="22539">
                  <c:v>0.12139606480923248</c:v>
                </c:pt>
                <c:pt idx="22540">
                  <c:v>0.10702974536980037</c:v>
                </c:pt>
                <c:pt idx="22541">
                  <c:v>0</c:v>
                </c:pt>
                <c:pt idx="22542">
                  <c:v>0.13533003472548444</c:v>
                </c:pt>
                <c:pt idx="22543">
                  <c:v>0.11846449074073462</c:v>
                </c:pt>
                <c:pt idx="22544">
                  <c:v>0</c:v>
                </c:pt>
                <c:pt idx="22545">
                  <c:v>0</c:v>
                </c:pt>
                <c:pt idx="22546">
                  <c:v>0.13837178240646608</c:v>
                </c:pt>
                <c:pt idx="22547">
                  <c:v>0</c:v>
                </c:pt>
                <c:pt idx="22548">
                  <c:v>0.12823908565042075</c:v>
                </c:pt>
                <c:pt idx="22549">
                  <c:v>0.27501175925863208</c:v>
                </c:pt>
                <c:pt idx="22550">
                  <c:v>0.12829873842565576</c:v>
                </c:pt>
                <c:pt idx="22551">
                  <c:v>0</c:v>
                </c:pt>
                <c:pt idx="22552">
                  <c:v>0</c:v>
                </c:pt>
                <c:pt idx="22553">
                  <c:v>0.23977989583363524</c:v>
                </c:pt>
                <c:pt idx="22554">
                  <c:v>0</c:v>
                </c:pt>
                <c:pt idx="22555">
                  <c:v>0</c:v>
                </c:pt>
                <c:pt idx="22556">
                  <c:v>0</c:v>
                </c:pt>
                <c:pt idx="22557">
                  <c:v>0.18053646990301786</c:v>
                </c:pt>
                <c:pt idx="22558">
                  <c:v>0</c:v>
                </c:pt>
                <c:pt idx="22559">
                  <c:v>0.22223368055711035</c:v>
                </c:pt>
                <c:pt idx="22560">
                  <c:v>1.2058618171286071</c:v>
                </c:pt>
                <c:pt idx="22561">
                  <c:v>0</c:v>
                </c:pt>
                <c:pt idx="22562">
                  <c:v>0</c:v>
                </c:pt>
                <c:pt idx="22563">
                  <c:v>0</c:v>
                </c:pt>
                <c:pt idx="22564">
                  <c:v>0</c:v>
                </c:pt>
                <c:pt idx="22565">
                  <c:v>0.1286456365705817</c:v>
                </c:pt>
                <c:pt idx="22566">
                  <c:v>0.13240287037478993</c:v>
                </c:pt>
                <c:pt idx="22567">
                  <c:v>0</c:v>
                </c:pt>
                <c:pt idx="22568">
                  <c:v>0</c:v>
                </c:pt>
                <c:pt idx="22569">
                  <c:v>0</c:v>
                </c:pt>
                <c:pt idx="22570">
                  <c:v>0</c:v>
                </c:pt>
                <c:pt idx="22571">
                  <c:v>0.12657416667207144</c:v>
                </c:pt>
                <c:pt idx="22572">
                  <c:v>0.13509876158059342</c:v>
                </c:pt>
                <c:pt idx="22573">
                  <c:v>0.13323015045898501</c:v>
                </c:pt>
                <c:pt idx="22574">
                  <c:v>0</c:v>
                </c:pt>
                <c:pt idx="22575">
                  <c:v>0.17746288194030058</c:v>
                </c:pt>
                <c:pt idx="22576">
                  <c:v>0.23214819443819579</c:v>
                </c:pt>
                <c:pt idx="22577">
                  <c:v>0</c:v>
                </c:pt>
                <c:pt idx="22578">
                  <c:v>0</c:v>
                </c:pt>
                <c:pt idx="22579">
                  <c:v>0</c:v>
                </c:pt>
                <c:pt idx="22580">
                  <c:v>0.10660415509482846</c:v>
                </c:pt>
                <c:pt idx="22581">
                  <c:v>0</c:v>
                </c:pt>
                <c:pt idx="22582">
                  <c:v>0.13690531250176718</c:v>
                </c:pt>
                <c:pt idx="22583">
                  <c:v>0</c:v>
                </c:pt>
                <c:pt idx="22584">
                  <c:v>0.1303024074077257</c:v>
                </c:pt>
                <c:pt idx="22585">
                  <c:v>0</c:v>
                </c:pt>
                <c:pt idx="22586">
                  <c:v>0</c:v>
                </c:pt>
                <c:pt idx="22587">
                  <c:v>0.12528729166660924</c:v>
                </c:pt>
                <c:pt idx="22588">
                  <c:v>2.2395180324092507</c:v>
                </c:pt>
                <c:pt idx="22589">
                  <c:v>0.13549483795941342</c:v>
                </c:pt>
                <c:pt idx="22590">
                  <c:v>0.1156704282402643</c:v>
                </c:pt>
                <c:pt idx="22591">
                  <c:v>0.10923670138436137</c:v>
                </c:pt>
                <c:pt idx="22592">
                  <c:v>0.13993341434979811</c:v>
                </c:pt>
                <c:pt idx="22593">
                  <c:v>0</c:v>
                </c:pt>
                <c:pt idx="22594">
                  <c:v>0</c:v>
                </c:pt>
                <c:pt idx="22595">
                  <c:v>0</c:v>
                </c:pt>
                <c:pt idx="22596">
                  <c:v>0.25980304398399312</c:v>
                </c:pt>
                <c:pt idx="22597">
                  <c:v>0.42117122685158392</c:v>
                </c:pt>
                <c:pt idx="22598">
                  <c:v>0</c:v>
                </c:pt>
                <c:pt idx="22599">
                  <c:v>0.12773510416445788</c:v>
                </c:pt>
                <c:pt idx="22600">
                  <c:v>0.12606210647936678</c:v>
                </c:pt>
                <c:pt idx="22601">
                  <c:v>0.13482958333042916</c:v>
                </c:pt>
                <c:pt idx="22602">
                  <c:v>0.12429684028029442</c:v>
                </c:pt>
                <c:pt idx="22603">
                  <c:v>0.14388159722147975</c:v>
                </c:pt>
                <c:pt idx="22604">
                  <c:v>0.13630796295910841</c:v>
                </c:pt>
                <c:pt idx="22605">
                  <c:v>0</c:v>
                </c:pt>
                <c:pt idx="22606">
                  <c:v>0.13436880787048722</c:v>
                </c:pt>
                <c:pt idx="22607">
                  <c:v>0</c:v>
                </c:pt>
                <c:pt idx="22608">
                  <c:v>0</c:v>
                </c:pt>
                <c:pt idx="22609">
                  <c:v>0.1314006018510554</c:v>
                </c:pt>
                <c:pt idx="22610">
                  <c:v>0</c:v>
                </c:pt>
                <c:pt idx="22611">
                  <c:v>0.11722077546437504</c:v>
                </c:pt>
                <c:pt idx="22612">
                  <c:v>0.13372741898638196</c:v>
                </c:pt>
                <c:pt idx="22613">
                  <c:v>0.1208064467573422</c:v>
                </c:pt>
                <c:pt idx="22614">
                  <c:v>0</c:v>
                </c:pt>
                <c:pt idx="22615">
                  <c:v>2.1817401157386485</c:v>
                </c:pt>
                <c:pt idx="22616">
                  <c:v>0.20973249999951804</c:v>
                </c:pt>
                <c:pt idx="22617">
                  <c:v>0.18062395833112532</c:v>
                </c:pt>
                <c:pt idx="22618">
                  <c:v>0</c:v>
                </c:pt>
                <c:pt idx="22619">
                  <c:v>0.18683469907409744</c:v>
                </c:pt>
                <c:pt idx="22620">
                  <c:v>0.2390233564801747</c:v>
                </c:pt>
                <c:pt idx="22621">
                  <c:v>0.12965268518746598</c:v>
                </c:pt>
                <c:pt idx="22622">
                  <c:v>0</c:v>
                </c:pt>
                <c:pt idx="22623">
                  <c:v>0.42412547454296146</c:v>
                </c:pt>
                <c:pt idx="22624">
                  <c:v>0</c:v>
                </c:pt>
                <c:pt idx="22625">
                  <c:v>0</c:v>
                </c:pt>
                <c:pt idx="22626">
                  <c:v>0</c:v>
                </c:pt>
                <c:pt idx="22627">
                  <c:v>0</c:v>
                </c:pt>
                <c:pt idx="22628">
                  <c:v>0</c:v>
                </c:pt>
                <c:pt idx="22629">
                  <c:v>0</c:v>
                </c:pt>
                <c:pt idx="22630">
                  <c:v>0.12439320601697545</c:v>
                </c:pt>
                <c:pt idx="22631">
                  <c:v>0.79282497685198905</c:v>
                </c:pt>
                <c:pt idx="22632">
                  <c:v>0</c:v>
                </c:pt>
                <c:pt idx="22633">
                  <c:v>0</c:v>
                </c:pt>
                <c:pt idx="22634">
                  <c:v>0</c:v>
                </c:pt>
                <c:pt idx="22635">
                  <c:v>0.30287846065039048</c:v>
                </c:pt>
                <c:pt idx="22636">
                  <c:v>0.11410332175728399</c:v>
                </c:pt>
                <c:pt idx="22637">
                  <c:v>0.11950760416220874</c:v>
                </c:pt>
                <c:pt idx="22638">
                  <c:v>0.12744082175777294</c:v>
                </c:pt>
                <c:pt idx="22639">
                  <c:v>0.13149885417078622</c:v>
                </c:pt>
                <c:pt idx="22640">
                  <c:v>0</c:v>
                </c:pt>
                <c:pt idx="22641">
                  <c:v>0</c:v>
                </c:pt>
                <c:pt idx="22642">
                  <c:v>0</c:v>
                </c:pt>
                <c:pt idx="22643">
                  <c:v>0.11887489583023125</c:v>
                </c:pt>
                <c:pt idx="22644">
                  <c:v>0.1319422106462298</c:v>
                </c:pt>
                <c:pt idx="22645">
                  <c:v>0</c:v>
                </c:pt>
                <c:pt idx="22646">
                  <c:v>0</c:v>
                </c:pt>
                <c:pt idx="22647">
                  <c:v>0.1237717129624798</c:v>
                </c:pt>
                <c:pt idx="22648">
                  <c:v>0.17688746527710464</c:v>
                </c:pt>
                <c:pt idx="22649">
                  <c:v>0.11486879629956093</c:v>
                </c:pt>
                <c:pt idx="22650">
                  <c:v>0</c:v>
                </c:pt>
                <c:pt idx="22651">
                  <c:v>0.13487938657635823</c:v>
                </c:pt>
                <c:pt idx="22652">
                  <c:v>0.13422189814446028</c:v>
                </c:pt>
                <c:pt idx="22653">
                  <c:v>0.12820638889388647</c:v>
                </c:pt>
                <c:pt idx="22654">
                  <c:v>0.12810113425803138</c:v>
                </c:pt>
                <c:pt idx="22655">
                  <c:v>0.13894873842946254</c:v>
                </c:pt>
                <c:pt idx="22656">
                  <c:v>0</c:v>
                </c:pt>
                <c:pt idx="22657">
                  <c:v>0</c:v>
                </c:pt>
                <c:pt idx="22658">
                  <c:v>0.37127591435273644</c:v>
                </c:pt>
                <c:pt idx="22659">
                  <c:v>0.34792436342831934</c:v>
                </c:pt>
                <c:pt idx="22660">
                  <c:v>0</c:v>
                </c:pt>
                <c:pt idx="22661">
                  <c:v>0</c:v>
                </c:pt>
                <c:pt idx="22662">
                  <c:v>0</c:v>
                </c:pt>
                <c:pt idx="22663">
                  <c:v>0.27771671296068234</c:v>
                </c:pt>
                <c:pt idx="22664">
                  <c:v>0</c:v>
                </c:pt>
                <c:pt idx="22665">
                  <c:v>1.1354947685176739</c:v>
                </c:pt>
                <c:pt idx="22666">
                  <c:v>0.24035350694612134</c:v>
                </c:pt>
                <c:pt idx="22667">
                  <c:v>0</c:v>
                </c:pt>
                <c:pt idx="22668">
                  <c:v>0</c:v>
                </c:pt>
                <c:pt idx="22669">
                  <c:v>0</c:v>
                </c:pt>
                <c:pt idx="22670">
                  <c:v>0.22844952546438435</c:v>
                </c:pt>
                <c:pt idx="22671">
                  <c:v>0</c:v>
                </c:pt>
                <c:pt idx="22672">
                  <c:v>0</c:v>
                </c:pt>
                <c:pt idx="22673">
                  <c:v>0</c:v>
                </c:pt>
                <c:pt idx="22674">
                  <c:v>0.19556224536790978</c:v>
                </c:pt>
                <c:pt idx="22675">
                  <c:v>0</c:v>
                </c:pt>
                <c:pt idx="22676">
                  <c:v>0</c:v>
                </c:pt>
                <c:pt idx="22677">
                  <c:v>0</c:v>
                </c:pt>
                <c:pt idx="22678">
                  <c:v>0.18901782407192513</c:v>
                </c:pt>
                <c:pt idx="22679">
                  <c:v>0.18255565972503973</c:v>
                </c:pt>
                <c:pt idx="22680">
                  <c:v>0.14066644675767748</c:v>
                </c:pt>
                <c:pt idx="22681">
                  <c:v>0.13170868055021856</c:v>
                </c:pt>
                <c:pt idx="22682">
                  <c:v>0</c:v>
                </c:pt>
                <c:pt idx="22683">
                  <c:v>0</c:v>
                </c:pt>
                <c:pt idx="22684">
                  <c:v>2.1620227314851945</c:v>
                </c:pt>
                <c:pt idx="22685">
                  <c:v>0</c:v>
                </c:pt>
                <c:pt idx="22686">
                  <c:v>0</c:v>
                </c:pt>
                <c:pt idx="22687">
                  <c:v>0.11817076388979331</c:v>
                </c:pt>
                <c:pt idx="22688">
                  <c:v>0</c:v>
                </c:pt>
                <c:pt idx="22689">
                  <c:v>0</c:v>
                </c:pt>
                <c:pt idx="22690">
                  <c:v>0</c:v>
                </c:pt>
                <c:pt idx="22691">
                  <c:v>0.84406940972257871</c:v>
                </c:pt>
                <c:pt idx="22692">
                  <c:v>0</c:v>
                </c:pt>
                <c:pt idx="22693">
                  <c:v>0</c:v>
                </c:pt>
                <c:pt idx="22694">
                  <c:v>0</c:v>
                </c:pt>
                <c:pt idx="22695">
                  <c:v>0</c:v>
                </c:pt>
                <c:pt idx="22696">
                  <c:v>0</c:v>
                </c:pt>
                <c:pt idx="22697">
                  <c:v>0.13262280092021683</c:v>
                </c:pt>
                <c:pt idx="22698">
                  <c:v>0.12367399305367144</c:v>
                </c:pt>
                <c:pt idx="22699">
                  <c:v>0.11926046296139248</c:v>
                </c:pt>
                <c:pt idx="22700">
                  <c:v>0.12973711805534549</c:v>
                </c:pt>
                <c:pt idx="22701">
                  <c:v>0</c:v>
                </c:pt>
                <c:pt idx="22702">
                  <c:v>0.12000638889003312</c:v>
                </c:pt>
                <c:pt idx="22703">
                  <c:v>0.12317311342485482</c:v>
                </c:pt>
                <c:pt idx="22704">
                  <c:v>0.1253927662037313</c:v>
                </c:pt>
                <c:pt idx="22705">
                  <c:v>0.12206835648248671</c:v>
                </c:pt>
                <c:pt idx="22706">
                  <c:v>0.13269079861493083</c:v>
                </c:pt>
                <c:pt idx="22707">
                  <c:v>0</c:v>
                </c:pt>
                <c:pt idx="22708">
                  <c:v>0.12410574074601755</c:v>
                </c:pt>
                <c:pt idx="22709">
                  <c:v>0.84517515046172775</c:v>
                </c:pt>
                <c:pt idx="22710">
                  <c:v>0</c:v>
                </c:pt>
                <c:pt idx="22711">
                  <c:v>0.13020769675495103</c:v>
                </c:pt>
                <c:pt idx="22712">
                  <c:v>0.14068254629819421</c:v>
                </c:pt>
                <c:pt idx="22713">
                  <c:v>0.12920081018819474</c:v>
                </c:pt>
                <c:pt idx="22714">
                  <c:v>0.1362454398185946</c:v>
                </c:pt>
                <c:pt idx="22715">
                  <c:v>0.12478083332825918</c:v>
                </c:pt>
                <c:pt idx="22716">
                  <c:v>0</c:v>
                </c:pt>
                <c:pt idx="22717">
                  <c:v>0</c:v>
                </c:pt>
                <c:pt idx="22718">
                  <c:v>0.12248478009132668</c:v>
                </c:pt>
                <c:pt idx="22719">
                  <c:v>0</c:v>
                </c:pt>
                <c:pt idx="22720">
                  <c:v>0</c:v>
                </c:pt>
                <c:pt idx="22721">
                  <c:v>0</c:v>
                </c:pt>
                <c:pt idx="22722">
                  <c:v>0</c:v>
                </c:pt>
                <c:pt idx="22723">
                  <c:v>0.12561440972058335</c:v>
                </c:pt>
                <c:pt idx="22724">
                  <c:v>1.5820833217585459</c:v>
                </c:pt>
                <c:pt idx="22725">
                  <c:v>0</c:v>
                </c:pt>
                <c:pt idx="22726">
                  <c:v>0.12516800925368443</c:v>
                </c:pt>
                <c:pt idx="22727">
                  <c:v>0.13027340277767507</c:v>
                </c:pt>
                <c:pt idx="22728">
                  <c:v>0</c:v>
                </c:pt>
                <c:pt idx="22729">
                  <c:v>0.13020451388729271</c:v>
                </c:pt>
                <c:pt idx="22730">
                  <c:v>0.11859329861181322</c:v>
                </c:pt>
                <c:pt idx="22731">
                  <c:v>0</c:v>
                </c:pt>
                <c:pt idx="22732">
                  <c:v>0</c:v>
                </c:pt>
                <c:pt idx="22733">
                  <c:v>0</c:v>
                </c:pt>
                <c:pt idx="22734">
                  <c:v>0.20961766203981824</c:v>
                </c:pt>
                <c:pt idx="22735">
                  <c:v>0</c:v>
                </c:pt>
                <c:pt idx="22736">
                  <c:v>0.13087178241403308</c:v>
                </c:pt>
                <c:pt idx="22737">
                  <c:v>0.12436144676030381</c:v>
                </c:pt>
                <c:pt idx="22738">
                  <c:v>0.11912057870358694</c:v>
                </c:pt>
                <c:pt idx="22739">
                  <c:v>0.12031541666510748</c:v>
                </c:pt>
                <c:pt idx="22740">
                  <c:v>0</c:v>
                </c:pt>
                <c:pt idx="22741">
                  <c:v>0.12748947917134501</c:v>
                </c:pt>
                <c:pt idx="22742">
                  <c:v>0.11347490741172805</c:v>
                </c:pt>
                <c:pt idx="22743">
                  <c:v>0.13874564814614132</c:v>
                </c:pt>
                <c:pt idx="22744">
                  <c:v>0.12357109953882173</c:v>
                </c:pt>
                <c:pt idx="22745">
                  <c:v>0.12441870370093966</c:v>
                </c:pt>
                <c:pt idx="22746">
                  <c:v>0.12872821759083308</c:v>
                </c:pt>
                <c:pt idx="22747">
                  <c:v>1.3850279745383887</c:v>
                </c:pt>
                <c:pt idx="22748">
                  <c:v>0.11856811342295259</c:v>
                </c:pt>
                <c:pt idx="22749">
                  <c:v>0.11733295139129041</c:v>
                </c:pt>
                <c:pt idx="22750">
                  <c:v>0.13004256944259396</c:v>
                </c:pt>
                <c:pt idx="22751">
                  <c:v>0.11676506944058929</c:v>
                </c:pt>
                <c:pt idx="22752">
                  <c:v>0</c:v>
                </c:pt>
                <c:pt idx="22753">
                  <c:v>0</c:v>
                </c:pt>
                <c:pt idx="22754">
                  <c:v>0</c:v>
                </c:pt>
                <c:pt idx="22755">
                  <c:v>0</c:v>
                </c:pt>
                <c:pt idx="22756">
                  <c:v>0</c:v>
                </c:pt>
                <c:pt idx="22757">
                  <c:v>0</c:v>
                </c:pt>
                <c:pt idx="22758">
                  <c:v>0.11730299768532859</c:v>
                </c:pt>
                <c:pt idx="22759">
                  <c:v>0.31230453703756211</c:v>
                </c:pt>
                <c:pt idx="22760">
                  <c:v>0</c:v>
                </c:pt>
                <c:pt idx="22761">
                  <c:v>0.14836185184685746</c:v>
                </c:pt>
                <c:pt idx="22762">
                  <c:v>0</c:v>
                </c:pt>
                <c:pt idx="22763">
                  <c:v>0.13276111111190403</c:v>
                </c:pt>
                <c:pt idx="22764">
                  <c:v>0.12870818287046859</c:v>
                </c:pt>
                <c:pt idx="22765">
                  <c:v>0</c:v>
                </c:pt>
                <c:pt idx="22766">
                  <c:v>0</c:v>
                </c:pt>
                <c:pt idx="22767">
                  <c:v>0.12591206018259982</c:v>
                </c:pt>
                <c:pt idx="22768">
                  <c:v>0</c:v>
                </c:pt>
                <c:pt idx="22769">
                  <c:v>0</c:v>
                </c:pt>
                <c:pt idx="22770">
                  <c:v>0</c:v>
                </c:pt>
                <c:pt idx="22771">
                  <c:v>0</c:v>
                </c:pt>
                <c:pt idx="22772">
                  <c:v>0</c:v>
                </c:pt>
                <c:pt idx="22773">
                  <c:v>0</c:v>
                </c:pt>
                <c:pt idx="22774">
                  <c:v>0</c:v>
                </c:pt>
                <c:pt idx="22775">
                  <c:v>0</c:v>
                </c:pt>
                <c:pt idx="22776">
                  <c:v>0</c:v>
                </c:pt>
                <c:pt idx="22777">
                  <c:v>0</c:v>
                </c:pt>
                <c:pt idx="22778">
                  <c:v>0</c:v>
                </c:pt>
                <c:pt idx="22779">
                  <c:v>0</c:v>
                </c:pt>
                <c:pt idx="22780">
                  <c:v>0</c:v>
                </c:pt>
                <c:pt idx="22781">
                  <c:v>0</c:v>
                </c:pt>
                <c:pt idx="22782">
                  <c:v>0</c:v>
                </c:pt>
                <c:pt idx="22783">
                  <c:v>0</c:v>
                </c:pt>
                <c:pt idx="22784">
                  <c:v>0</c:v>
                </c:pt>
                <c:pt idx="22785">
                  <c:v>0.11562800926185446</c:v>
                </c:pt>
                <c:pt idx="22786">
                  <c:v>0</c:v>
                </c:pt>
                <c:pt idx="22787">
                  <c:v>0.12307989583496237</c:v>
                </c:pt>
                <c:pt idx="22788">
                  <c:v>0.11773358796199318</c:v>
                </c:pt>
                <c:pt idx="22789">
                  <c:v>0.1103453935138532</c:v>
                </c:pt>
                <c:pt idx="22790">
                  <c:v>0.11795996528235264</c:v>
                </c:pt>
                <c:pt idx="22791">
                  <c:v>0.11597491898282897</c:v>
                </c:pt>
                <c:pt idx="22792">
                  <c:v>0.11610802083305316</c:v>
                </c:pt>
                <c:pt idx="22793">
                  <c:v>0.11783934028062504</c:v>
                </c:pt>
                <c:pt idx="22794">
                  <c:v>0.12374945601914078</c:v>
                </c:pt>
                <c:pt idx="22795">
                  <c:v>0</c:v>
                </c:pt>
                <c:pt idx="22796">
                  <c:v>0.12012456018419471</c:v>
                </c:pt>
                <c:pt idx="22797">
                  <c:v>0.11987533564388286</c:v>
                </c:pt>
                <c:pt idx="22798">
                  <c:v>0.12783189814945217</c:v>
                </c:pt>
                <c:pt idx="22799">
                  <c:v>0.11929612268431811</c:v>
                </c:pt>
                <c:pt idx="22800">
                  <c:v>0.11860219907975988</c:v>
                </c:pt>
                <c:pt idx="22801">
                  <c:v>0.12564287036366295</c:v>
                </c:pt>
                <c:pt idx="22802">
                  <c:v>0.12570222222711891</c:v>
                </c:pt>
                <c:pt idx="22803">
                  <c:v>0.12511961805284955</c:v>
                </c:pt>
                <c:pt idx="22804">
                  <c:v>0</c:v>
                </c:pt>
                <c:pt idx="22805">
                  <c:v>0</c:v>
                </c:pt>
                <c:pt idx="22806">
                  <c:v>0</c:v>
                </c:pt>
                <c:pt idx="22807">
                  <c:v>0.1198988541655126</c:v>
                </c:pt>
                <c:pt idx="22808">
                  <c:v>0.11937871528061805</c:v>
                </c:pt>
                <c:pt idx="22809">
                  <c:v>8.214248842705274E-2</c:v>
                </c:pt>
                <c:pt idx="22810">
                  <c:v>0</c:v>
                </c:pt>
                <c:pt idx="22811">
                  <c:v>0</c:v>
                </c:pt>
                <c:pt idx="22812">
                  <c:v>0.12692388889263384</c:v>
                </c:pt>
                <c:pt idx="22813">
                  <c:v>0.11882920138305053</c:v>
                </c:pt>
                <c:pt idx="22814">
                  <c:v>0.11116454861621605</c:v>
                </c:pt>
                <c:pt idx="22815">
                  <c:v>0.12597664351778803</c:v>
                </c:pt>
                <c:pt idx="22816">
                  <c:v>0.12049898147961358</c:v>
                </c:pt>
                <c:pt idx="22817">
                  <c:v>0</c:v>
                </c:pt>
                <c:pt idx="22818">
                  <c:v>0.10487107638618909</c:v>
                </c:pt>
                <c:pt idx="22819">
                  <c:v>0</c:v>
                </c:pt>
                <c:pt idx="22820">
                  <c:v>0.80010415509605082</c:v>
                </c:pt>
                <c:pt idx="22821">
                  <c:v>0.12732053240324603</c:v>
                </c:pt>
                <c:pt idx="22822">
                  <c:v>0.13027626157418126</c:v>
                </c:pt>
                <c:pt idx="22823">
                  <c:v>0</c:v>
                </c:pt>
                <c:pt idx="22824">
                  <c:v>0.12539972222293727</c:v>
                </c:pt>
                <c:pt idx="22825">
                  <c:v>0.11683971064485377</c:v>
                </c:pt>
                <c:pt idx="22826">
                  <c:v>0.12515560185420327</c:v>
                </c:pt>
                <c:pt idx="22827">
                  <c:v>0.12746368055377388</c:v>
                </c:pt>
                <c:pt idx="22828">
                  <c:v>0.12538383102219086</c:v>
                </c:pt>
                <c:pt idx="22829">
                  <c:v>0</c:v>
                </c:pt>
                <c:pt idx="22830">
                  <c:v>0.11305682870442979</c:v>
                </c:pt>
                <c:pt idx="22831">
                  <c:v>0.11760979166865582</c:v>
                </c:pt>
                <c:pt idx="22832">
                  <c:v>0.12606326389504829</c:v>
                </c:pt>
                <c:pt idx="22833">
                  <c:v>0.11208945602265885</c:v>
                </c:pt>
                <c:pt idx="22834">
                  <c:v>0.12355267361272126</c:v>
                </c:pt>
                <c:pt idx="22835">
                  <c:v>0.12466177083842922</c:v>
                </c:pt>
                <c:pt idx="22836">
                  <c:v>0.8000588541617617</c:v>
                </c:pt>
                <c:pt idx="22837">
                  <c:v>0.10960614583018469</c:v>
                </c:pt>
                <c:pt idx="22838">
                  <c:v>0.11504412037174916</c:v>
                </c:pt>
                <c:pt idx="22839">
                  <c:v>0</c:v>
                </c:pt>
                <c:pt idx="22840">
                  <c:v>0.12491383101587417</c:v>
                </c:pt>
                <c:pt idx="22841">
                  <c:v>0.12084557870548451</c:v>
                </c:pt>
                <c:pt idx="22842">
                  <c:v>0.12466379629768198</c:v>
                </c:pt>
                <c:pt idx="22843">
                  <c:v>0.11905027778266231</c:v>
                </c:pt>
                <c:pt idx="22844">
                  <c:v>1.5421337731459062</c:v>
                </c:pt>
                <c:pt idx="22845">
                  <c:v>0.12367334491136717</c:v>
                </c:pt>
                <c:pt idx="22846">
                  <c:v>0</c:v>
                </c:pt>
                <c:pt idx="22847">
                  <c:v>0</c:v>
                </c:pt>
                <c:pt idx="22848">
                  <c:v>0.13226459490397247</c:v>
                </c:pt>
                <c:pt idx="22849">
                  <c:v>0.11435165509465151</c:v>
                </c:pt>
                <c:pt idx="22850">
                  <c:v>0.12909236110863276</c:v>
                </c:pt>
                <c:pt idx="22851">
                  <c:v>0</c:v>
                </c:pt>
                <c:pt idx="22852">
                  <c:v>0</c:v>
                </c:pt>
                <c:pt idx="22853">
                  <c:v>0.1351901967645972</c:v>
                </c:pt>
                <c:pt idx="22854">
                  <c:v>0.12552569444233086</c:v>
                </c:pt>
                <c:pt idx="22855">
                  <c:v>0</c:v>
                </c:pt>
                <c:pt idx="22856">
                  <c:v>0.12825953703577397</c:v>
                </c:pt>
                <c:pt idx="22857">
                  <c:v>0.12449728009232786</c:v>
                </c:pt>
                <c:pt idx="22858">
                  <c:v>0.79998182870622259</c:v>
                </c:pt>
                <c:pt idx="22859">
                  <c:v>0.82375181712268386</c:v>
                </c:pt>
                <c:pt idx="22860">
                  <c:v>0.11270003471872769</c:v>
                </c:pt>
                <c:pt idx="22861">
                  <c:v>0.1114830439837533</c:v>
                </c:pt>
                <c:pt idx="22862">
                  <c:v>0</c:v>
                </c:pt>
                <c:pt idx="22863">
                  <c:v>0.11634017360483995</c:v>
                </c:pt>
                <c:pt idx="22864">
                  <c:v>0.12564086805650732</c:v>
                </c:pt>
                <c:pt idx="22865">
                  <c:v>0.12676177083631046</c:v>
                </c:pt>
                <c:pt idx="22866">
                  <c:v>0.12598143518698635</c:v>
                </c:pt>
                <c:pt idx="22867">
                  <c:v>0</c:v>
                </c:pt>
                <c:pt idx="22868">
                  <c:v>0.12936656249803491</c:v>
                </c:pt>
                <c:pt idx="22869">
                  <c:v>0</c:v>
                </c:pt>
                <c:pt idx="22870">
                  <c:v>0.11951719907665392</c:v>
                </c:pt>
                <c:pt idx="22871">
                  <c:v>0.10545624999940628</c:v>
                </c:pt>
                <c:pt idx="22872">
                  <c:v>0</c:v>
                </c:pt>
                <c:pt idx="22873">
                  <c:v>0.11614761574310251</c:v>
                </c:pt>
                <c:pt idx="22874">
                  <c:v>0</c:v>
                </c:pt>
                <c:pt idx="22875">
                  <c:v>0</c:v>
                </c:pt>
                <c:pt idx="22876">
                  <c:v>0.12585478008986684</c:v>
                </c:pt>
                <c:pt idx="22877">
                  <c:v>0</c:v>
                </c:pt>
                <c:pt idx="22878">
                  <c:v>0.10523585648479639</c:v>
                </c:pt>
                <c:pt idx="22879">
                  <c:v>0.12619762731628725</c:v>
                </c:pt>
                <c:pt idx="22880">
                  <c:v>0.7971809606460738</c:v>
                </c:pt>
                <c:pt idx="22881">
                  <c:v>0</c:v>
                </c:pt>
                <c:pt idx="22882">
                  <c:v>0</c:v>
                </c:pt>
                <c:pt idx="22883">
                  <c:v>0</c:v>
                </c:pt>
                <c:pt idx="22884">
                  <c:v>0</c:v>
                </c:pt>
                <c:pt idx="22885">
                  <c:v>0.10707252314750804</c:v>
                </c:pt>
                <c:pt idx="22886">
                  <c:v>0.11959175925585441</c:v>
                </c:pt>
                <c:pt idx="22887">
                  <c:v>0</c:v>
                </c:pt>
                <c:pt idx="22888">
                  <c:v>1.3810328588006087</c:v>
                </c:pt>
                <c:pt idx="22889">
                  <c:v>2.9310063425946282</c:v>
                </c:pt>
                <c:pt idx="22890">
                  <c:v>0.12667143518774537</c:v>
                </c:pt>
                <c:pt idx="22891">
                  <c:v>0.1259666666664998</c:v>
                </c:pt>
                <c:pt idx="22892">
                  <c:v>0.13161384259001352</c:v>
                </c:pt>
                <c:pt idx="22893">
                  <c:v>0</c:v>
                </c:pt>
                <c:pt idx="22894">
                  <c:v>0.14274015046248678</c:v>
                </c:pt>
                <c:pt idx="22895">
                  <c:v>1.3653826736044721</c:v>
                </c:pt>
                <c:pt idx="22896">
                  <c:v>0.12732880787370959</c:v>
                </c:pt>
                <c:pt idx="22897">
                  <c:v>0.12563505786965834</c:v>
                </c:pt>
                <c:pt idx="22898">
                  <c:v>0.12361803240492009</c:v>
                </c:pt>
                <c:pt idx="22899">
                  <c:v>0.11305844907474238</c:v>
                </c:pt>
                <c:pt idx="22900">
                  <c:v>0</c:v>
                </c:pt>
                <c:pt idx="22901">
                  <c:v>0.13138876156881452</c:v>
                </c:pt>
                <c:pt idx="22902">
                  <c:v>3.4506098842612118</c:v>
                </c:pt>
                <c:pt idx="22903">
                  <c:v>0</c:v>
                </c:pt>
                <c:pt idx="22904">
                  <c:v>0.12721776620310266</c:v>
                </c:pt>
                <c:pt idx="22905">
                  <c:v>1.8214663773178472</c:v>
                </c:pt>
                <c:pt idx="22906">
                  <c:v>0.13027547454112209</c:v>
                </c:pt>
                <c:pt idx="22907">
                  <c:v>0.92338406249473337</c:v>
                </c:pt>
                <c:pt idx="22908">
                  <c:v>0.1305033911994542</c:v>
                </c:pt>
                <c:pt idx="22909">
                  <c:v>0.13000280092091998</c:v>
                </c:pt>
                <c:pt idx="22910">
                  <c:v>0.13500106481660623</c:v>
                </c:pt>
                <c:pt idx="22911">
                  <c:v>0.11410999999498017</c:v>
                </c:pt>
                <c:pt idx="22912">
                  <c:v>0</c:v>
                </c:pt>
                <c:pt idx="22913">
                  <c:v>0.13205843749892665</c:v>
                </c:pt>
                <c:pt idx="22914">
                  <c:v>0.12805645832850132</c:v>
                </c:pt>
                <c:pt idx="22915">
                  <c:v>0.13413052083342336</c:v>
                </c:pt>
                <c:pt idx="22916">
                  <c:v>0.12766422453569248</c:v>
                </c:pt>
                <c:pt idx="22917">
                  <c:v>0.1319028009311296</c:v>
                </c:pt>
                <c:pt idx="22918">
                  <c:v>0</c:v>
                </c:pt>
                <c:pt idx="22919">
                  <c:v>0.13531339120527264</c:v>
                </c:pt>
                <c:pt idx="22920">
                  <c:v>0.13331494212616235</c:v>
                </c:pt>
                <c:pt idx="22921">
                  <c:v>0</c:v>
                </c:pt>
                <c:pt idx="22922">
                  <c:v>0</c:v>
                </c:pt>
                <c:pt idx="22923">
                  <c:v>0.12523859953944338</c:v>
                </c:pt>
                <c:pt idx="22924">
                  <c:v>0</c:v>
                </c:pt>
                <c:pt idx="22925">
                  <c:v>0</c:v>
                </c:pt>
                <c:pt idx="22926">
                  <c:v>0</c:v>
                </c:pt>
                <c:pt idx="22927">
                  <c:v>0.12525070601986954</c:v>
                </c:pt>
                <c:pt idx="22928">
                  <c:v>0.13271412036556285</c:v>
                </c:pt>
                <c:pt idx="22929">
                  <c:v>0.1331337152805645</c:v>
                </c:pt>
                <c:pt idx="22930">
                  <c:v>4.6551092245354084</c:v>
                </c:pt>
                <c:pt idx="22931">
                  <c:v>0</c:v>
                </c:pt>
                <c:pt idx="22932">
                  <c:v>0.13660562500444939</c:v>
                </c:pt>
                <c:pt idx="22933">
                  <c:v>0.1343237384207896</c:v>
                </c:pt>
                <c:pt idx="22934">
                  <c:v>0</c:v>
                </c:pt>
                <c:pt idx="22935">
                  <c:v>0</c:v>
                </c:pt>
                <c:pt idx="22936">
                  <c:v>0</c:v>
                </c:pt>
                <c:pt idx="22937">
                  <c:v>0</c:v>
                </c:pt>
                <c:pt idx="22938">
                  <c:v>0</c:v>
                </c:pt>
                <c:pt idx="22939">
                  <c:v>0</c:v>
                </c:pt>
                <c:pt idx="22940">
                  <c:v>7.2945671301567927E-2</c:v>
                </c:pt>
                <c:pt idx="22941">
                  <c:v>6.8889861111529171E-2</c:v>
                </c:pt>
                <c:pt idx="22942">
                  <c:v>0</c:v>
                </c:pt>
                <c:pt idx="22943">
                  <c:v>0.12604074074624805</c:v>
                </c:pt>
                <c:pt idx="22944">
                  <c:v>0.13257155093015172</c:v>
                </c:pt>
                <c:pt idx="22945">
                  <c:v>0.13708111111191101</c:v>
                </c:pt>
                <c:pt idx="22946">
                  <c:v>0.12936346064816462</c:v>
                </c:pt>
                <c:pt idx="22947">
                  <c:v>0</c:v>
                </c:pt>
                <c:pt idx="22948">
                  <c:v>0</c:v>
                </c:pt>
                <c:pt idx="22949">
                  <c:v>0</c:v>
                </c:pt>
                <c:pt idx="22950">
                  <c:v>0.13174905092455447</c:v>
                </c:pt>
                <c:pt idx="22951">
                  <c:v>0</c:v>
                </c:pt>
                <c:pt idx="22952">
                  <c:v>0</c:v>
                </c:pt>
                <c:pt idx="22953">
                  <c:v>0</c:v>
                </c:pt>
                <c:pt idx="22954">
                  <c:v>0.13301737268193392</c:v>
                </c:pt>
                <c:pt idx="22955">
                  <c:v>0.13478468749963213</c:v>
                </c:pt>
                <c:pt idx="22956">
                  <c:v>0</c:v>
                </c:pt>
                <c:pt idx="22957">
                  <c:v>0</c:v>
                </c:pt>
                <c:pt idx="22958">
                  <c:v>0</c:v>
                </c:pt>
                <c:pt idx="22959">
                  <c:v>0</c:v>
                </c:pt>
                <c:pt idx="22960">
                  <c:v>0.12599672453507083</c:v>
                </c:pt>
                <c:pt idx="22961">
                  <c:v>0.78181226852029795</c:v>
                </c:pt>
                <c:pt idx="22962">
                  <c:v>0</c:v>
                </c:pt>
                <c:pt idx="22963">
                  <c:v>0.13352280092658475</c:v>
                </c:pt>
                <c:pt idx="22964">
                  <c:v>0</c:v>
                </c:pt>
                <c:pt idx="22965">
                  <c:v>0.1264555208326783</c:v>
                </c:pt>
                <c:pt idx="22966">
                  <c:v>0.13660697916930076</c:v>
                </c:pt>
                <c:pt idx="22967">
                  <c:v>0</c:v>
                </c:pt>
                <c:pt idx="22968">
                  <c:v>0.47405545138462912</c:v>
                </c:pt>
                <c:pt idx="22969">
                  <c:v>0</c:v>
                </c:pt>
                <c:pt idx="22970">
                  <c:v>0.27864120370213641</c:v>
                </c:pt>
                <c:pt idx="22971">
                  <c:v>0.22434578703541774</c:v>
                </c:pt>
                <c:pt idx="22972">
                  <c:v>0</c:v>
                </c:pt>
                <c:pt idx="22973">
                  <c:v>1.4242343865698786</c:v>
                </c:pt>
                <c:pt idx="22974">
                  <c:v>0</c:v>
                </c:pt>
                <c:pt idx="22975">
                  <c:v>0</c:v>
                </c:pt>
                <c:pt idx="22976">
                  <c:v>0</c:v>
                </c:pt>
                <c:pt idx="22977">
                  <c:v>0</c:v>
                </c:pt>
                <c:pt idx="22978">
                  <c:v>0</c:v>
                </c:pt>
                <c:pt idx="22979">
                  <c:v>0</c:v>
                </c:pt>
                <c:pt idx="22980">
                  <c:v>0</c:v>
                </c:pt>
                <c:pt idx="22981">
                  <c:v>0</c:v>
                </c:pt>
                <c:pt idx="22982">
                  <c:v>0</c:v>
                </c:pt>
                <c:pt idx="22983">
                  <c:v>0</c:v>
                </c:pt>
                <c:pt idx="22984">
                  <c:v>0</c:v>
                </c:pt>
                <c:pt idx="22985">
                  <c:v>0.42628260416677222</c:v>
                </c:pt>
                <c:pt idx="22986">
                  <c:v>0</c:v>
                </c:pt>
                <c:pt idx="22987">
                  <c:v>0</c:v>
                </c:pt>
                <c:pt idx="22988">
                  <c:v>0</c:v>
                </c:pt>
                <c:pt idx="22989">
                  <c:v>0</c:v>
                </c:pt>
                <c:pt idx="22990">
                  <c:v>0</c:v>
                </c:pt>
                <c:pt idx="22991">
                  <c:v>0</c:v>
                </c:pt>
                <c:pt idx="22992">
                  <c:v>0</c:v>
                </c:pt>
                <c:pt idx="22993">
                  <c:v>0</c:v>
                </c:pt>
                <c:pt idx="22994">
                  <c:v>0</c:v>
                </c:pt>
                <c:pt idx="22995">
                  <c:v>0</c:v>
                </c:pt>
                <c:pt idx="22996">
                  <c:v>0.12585456018859986</c:v>
                </c:pt>
                <c:pt idx="22997">
                  <c:v>0</c:v>
                </c:pt>
                <c:pt idx="22998">
                  <c:v>0</c:v>
                </c:pt>
                <c:pt idx="22999">
                  <c:v>0.59216049769020174</c:v>
                </c:pt>
                <c:pt idx="23000">
                  <c:v>0</c:v>
                </c:pt>
                <c:pt idx="23001">
                  <c:v>0</c:v>
                </c:pt>
                <c:pt idx="23002">
                  <c:v>0</c:v>
                </c:pt>
                <c:pt idx="23003">
                  <c:v>0</c:v>
                </c:pt>
                <c:pt idx="23004">
                  <c:v>0</c:v>
                </c:pt>
                <c:pt idx="23005">
                  <c:v>0</c:v>
                </c:pt>
                <c:pt idx="23006">
                  <c:v>0</c:v>
                </c:pt>
                <c:pt idx="23007">
                  <c:v>0</c:v>
                </c:pt>
                <c:pt idx="23008">
                  <c:v>0</c:v>
                </c:pt>
                <c:pt idx="23009">
                  <c:v>0</c:v>
                </c:pt>
                <c:pt idx="23010">
                  <c:v>0</c:v>
                </c:pt>
                <c:pt idx="23011">
                  <c:v>0</c:v>
                </c:pt>
                <c:pt idx="23012">
                  <c:v>0</c:v>
                </c:pt>
                <c:pt idx="23013">
                  <c:v>0</c:v>
                </c:pt>
                <c:pt idx="23014">
                  <c:v>0</c:v>
                </c:pt>
                <c:pt idx="23015">
                  <c:v>0</c:v>
                </c:pt>
                <c:pt idx="23016">
                  <c:v>0</c:v>
                </c:pt>
                <c:pt idx="23017">
                  <c:v>0</c:v>
                </c:pt>
                <c:pt idx="23018">
                  <c:v>0</c:v>
                </c:pt>
                <c:pt idx="23019">
                  <c:v>0</c:v>
                </c:pt>
                <c:pt idx="23020">
                  <c:v>0</c:v>
                </c:pt>
                <c:pt idx="23021">
                  <c:v>0</c:v>
                </c:pt>
                <c:pt idx="23022">
                  <c:v>0</c:v>
                </c:pt>
                <c:pt idx="23023">
                  <c:v>0</c:v>
                </c:pt>
                <c:pt idx="23024">
                  <c:v>0</c:v>
                </c:pt>
                <c:pt idx="23025">
                  <c:v>0</c:v>
                </c:pt>
                <c:pt idx="23026">
                  <c:v>0</c:v>
                </c:pt>
                <c:pt idx="23027">
                  <c:v>0</c:v>
                </c:pt>
                <c:pt idx="23028">
                  <c:v>0</c:v>
                </c:pt>
                <c:pt idx="23029">
                  <c:v>0</c:v>
                </c:pt>
                <c:pt idx="23030">
                  <c:v>0.11133633102144813</c:v>
                </c:pt>
                <c:pt idx="23031">
                  <c:v>0.12799921296391403</c:v>
                </c:pt>
                <c:pt idx="23032">
                  <c:v>0.13324719906813698</c:v>
                </c:pt>
                <c:pt idx="23033">
                  <c:v>0</c:v>
                </c:pt>
                <c:pt idx="23034">
                  <c:v>0</c:v>
                </c:pt>
                <c:pt idx="23035">
                  <c:v>0</c:v>
                </c:pt>
                <c:pt idx="23036">
                  <c:v>0.83486025463207625</c:v>
                </c:pt>
                <c:pt idx="23037">
                  <c:v>0.13338346064847428</c:v>
                </c:pt>
                <c:pt idx="23038">
                  <c:v>0.12997700231790077</c:v>
                </c:pt>
                <c:pt idx="23039">
                  <c:v>0.12764206018619006</c:v>
                </c:pt>
                <c:pt idx="23040">
                  <c:v>0.13082769676111639</c:v>
                </c:pt>
                <c:pt idx="23041">
                  <c:v>0.13093984953593463</c:v>
                </c:pt>
                <c:pt idx="23042">
                  <c:v>0.12967135416693054</c:v>
                </c:pt>
                <c:pt idx="23043">
                  <c:v>0</c:v>
                </c:pt>
                <c:pt idx="23044">
                  <c:v>0</c:v>
                </c:pt>
                <c:pt idx="23045">
                  <c:v>0</c:v>
                </c:pt>
                <c:pt idx="23046">
                  <c:v>0</c:v>
                </c:pt>
                <c:pt idx="23047">
                  <c:v>0</c:v>
                </c:pt>
                <c:pt idx="23048">
                  <c:v>0</c:v>
                </c:pt>
                <c:pt idx="23049">
                  <c:v>0</c:v>
                </c:pt>
                <c:pt idx="23050">
                  <c:v>0</c:v>
                </c:pt>
                <c:pt idx="23051">
                  <c:v>0.77753618055430707</c:v>
                </c:pt>
                <c:pt idx="23052">
                  <c:v>0.12027503472199896</c:v>
                </c:pt>
                <c:pt idx="23053">
                  <c:v>1.44695994212816</c:v>
                </c:pt>
                <c:pt idx="23054">
                  <c:v>0</c:v>
                </c:pt>
                <c:pt idx="23055">
                  <c:v>0.15766427083144663</c:v>
                </c:pt>
                <c:pt idx="23056">
                  <c:v>0</c:v>
                </c:pt>
                <c:pt idx="23057">
                  <c:v>0</c:v>
                </c:pt>
                <c:pt idx="23058">
                  <c:v>0</c:v>
                </c:pt>
                <c:pt idx="23059">
                  <c:v>0</c:v>
                </c:pt>
                <c:pt idx="23060">
                  <c:v>0.1308775462966878</c:v>
                </c:pt>
                <c:pt idx="23061">
                  <c:v>0.13283458333171438</c:v>
                </c:pt>
                <c:pt idx="23062">
                  <c:v>0.12646348379348638</c:v>
                </c:pt>
                <c:pt idx="23063">
                  <c:v>0</c:v>
                </c:pt>
                <c:pt idx="23064">
                  <c:v>1.0937464467642712</c:v>
                </c:pt>
                <c:pt idx="23065">
                  <c:v>0.12724706018343568</c:v>
                </c:pt>
                <c:pt idx="23066">
                  <c:v>0.13092626157595078</c:v>
                </c:pt>
                <c:pt idx="23067">
                  <c:v>0</c:v>
                </c:pt>
                <c:pt idx="23068">
                  <c:v>52.556716307866736</c:v>
                </c:pt>
                <c:pt idx="23069">
                  <c:v>0</c:v>
                </c:pt>
                <c:pt idx="23070">
                  <c:v>0.12403582176193595</c:v>
                </c:pt>
                <c:pt idx="23071">
                  <c:v>0</c:v>
                </c:pt>
                <c:pt idx="23072">
                  <c:v>0.11428802083537448</c:v>
                </c:pt>
                <c:pt idx="23073">
                  <c:v>0.10641641203983454</c:v>
                </c:pt>
                <c:pt idx="23074">
                  <c:v>0.12776864583429415</c:v>
                </c:pt>
                <c:pt idx="23075">
                  <c:v>0.12455908564879792</c:v>
                </c:pt>
                <c:pt idx="23076">
                  <c:v>0.12629848379583564</c:v>
                </c:pt>
                <c:pt idx="23077">
                  <c:v>0</c:v>
                </c:pt>
                <c:pt idx="23078">
                  <c:v>0.70835987268219469</c:v>
                </c:pt>
                <c:pt idx="23079">
                  <c:v>0</c:v>
                </c:pt>
                <c:pt idx="23080">
                  <c:v>0.12816635416675126</c:v>
                </c:pt>
                <c:pt idx="23081">
                  <c:v>0</c:v>
                </c:pt>
                <c:pt idx="23082">
                  <c:v>0.12493472222558921</c:v>
                </c:pt>
                <c:pt idx="23083">
                  <c:v>0</c:v>
                </c:pt>
                <c:pt idx="23084">
                  <c:v>0.11702083333511837</c:v>
                </c:pt>
                <c:pt idx="23085">
                  <c:v>0</c:v>
                </c:pt>
                <c:pt idx="23086">
                  <c:v>0.12798348379874369</c:v>
                </c:pt>
                <c:pt idx="23087">
                  <c:v>0.13221309027721873</c:v>
                </c:pt>
                <c:pt idx="23088">
                  <c:v>0.13764804397942498</c:v>
                </c:pt>
                <c:pt idx="23089">
                  <c:v>0.12962567129579838</c:v>
                </c:pt>
                <c:pt idx="23090">
                  <c:v>0.13899804398533888</c:v>
                </c:pt>
                <c:pt idx="23091">
                  <c:v>0.12840196759498212</c:v>
                </c:pt>
                <c:pt idx="23092">
                  <c:v>0</c:v>
                </c:pt>
                <c:pt idx="23093">
                  <c:v>0</c:v>
                </c:pt>
                <c:pt idx="23094">
                  <c:v>0.13101186342100846</c:v>
                </c:pt>
                <c:pt idx="23095">
                  <c:v>0</c:v>
                </c:pt>
                <c:pt idx="23096">
                  <c:v>0.14038200231880182</c:v>
                </c:pt>
                <c:pt idx="23097">
                  <c:v>0</c:v>
                </c:pt>
                <c:pt idx="23098">
                  <c:v>0</c:v>
                </c:pt>
                <c:pt idx="23099">
                  <c:v>0</c:v>
                </c:pt>
                <c:pt idx="23100">
                  <c:v>0</c:v>
                </c:pt>
                <c:pt idx="23101">
                  <c:v>0</c:v>
                </c:pt>
                <c:pt idx="23102">
                  <c:v>0</c:v>
                </c:pt>
                <c:pt idx="23103">
                  <c:v>0</c:v>
                </c:pt>
                <c:pt idx="23104">
                  <c:v>0.12952324074285571</c:v>
                </c:pt>
                <c:pt idx="23105">
                  <c:v>0.1326742245364585</c:v>
                </c:pt>
                <c:pt idx="23106">
                  <c:v>0</c:v>
                </c:pt>
                <c:pt idx="23107">
                  <c:v>0</c:v>
                </c:pt>
                <c:pt idx="23108">
                  <c:v>0</c:v>
                </c:pt>
                <c:pt idx="23109">
                  <c:v>0.130066516205261</c:v>
                </c:pt>
                <c:pt idx="23110">
                  <c:v>0</c:v>
                </c:pt>
                <c:pt idx="23111">
                  <c:v>0</c:v>
                </c:pt>
                <c:pt idx="23112">
                  <c:v>0.77657887731766095</c:v>
                </c:pt>
                <c:pt idx="23113">
                  <c:v>0</c:v>
                </c:pt>
                <c:pt idx="23114">
                  <c:v>0</c:v>
                </c:pt>
                <c:pt idx="23115">
                  <c:v>0</c:v>
                </c:pt>
                <c:pt idx="23116">
                  <c:v>0</c:v>
                </c:pt>
                <c:pt idx="23117">
                  <c:v>0</c:v>
                </c:pt>
                <c:pt idx="23118">
                  <c:v>0</c:v>
                </c:pt>
                <c:pt idx="23119">
                  <c:v>0</c:v>
                </c:pt>
                <c:pt idx="23120">
                  <c:v>0</c:v>
                </c:pt>
                <c:pt idx="23121">
                  <c:v>0.13167561342561385</c:v>
                </c:pt>
                <c:pt idx="23122">
                  <c:v>0</c:v>
                </c:pt>
                <c:pt idx="23123">
                  <c:v>0</c:v>
                </c:pt>
                <c:pt idx="23124">
                  <c:v>0</c:v>
                </c:pt>
                <c:pt idx="23125">
                  <c:v>0</c:v>
                </c:pt>
                <c:pt idx="23126">
                  <c:v>0</c:v>
                </c:pt>
                <c:pt idx="23127">
                  <c:v>0</c:v>
                </c:pt>
                <c:pt idx="23128">
                  <c:v>0</c:v>
                </c:pt>
                <c:pt idx="23129">
                  <c:v>0</c:v>
                </c:pt>
                <c:pt idx="23130">
                  <c:v>0</c:v>
                </c:pt>
                <c:pt idx="23131">
                  <c:v>0</c:v>
                </c:pt>
                <c:pt idx="23132">
                  <c:v>0</c:v>
                </c:pt>
                <c:pt idx="23133">
                  <c:v>0</c:v>
                </c:pt>
                <c:pt idx="23134">
                  <c:v>0</c:v>
                </c:pt>
                <c:pt idx="23135">
                  <c:v>0.12769153934641508</c:v>
                </c:pt>
                <c:pt idx="23136">
                  <c:v>0</c:v>
                </c:pt>
                <c:pt idx="23137">
                  <c:v>0</c:v>
                </c:pt>
                <c:pt idx="23138">
                  <c:v>0</c:v>
                </c:pt>
                <c:pt idx="23139">
                  <c:v>0</c:v>
                </c:pt>
                <c:pt idx="23140">
                  <c:v>0</c:v>
                </c:pt>
                <c:pt idx="23141">
                  <c:v>0</c:v>
                </c:pt>
                <c:pt idx="23142">
                  <c:v>0.12978674768237397</c:v>
                </c:pt>
                <c:pt idx="23143">
                  <c:v>0.12698892360640457</c:v>
                </c:pt>
                <c:pt idx="23144">
                  <c:v>0.12354596064687939</c:v>
                </c:pt>
                <c:pt idx="23145">
                  <c:v>0</c:v>
                </c:pt>
                <c:pt idx="23146">
                  <c:v>0</c:v>
                </c:pt>
                <c:pt idx="23147">
                  <c:v>0</c:v>
                </c:pt>
                <c:pt idx="23148">
                  <c:v>0</c:v>
                </c:pt>
                <c:pt idx="23149">
                  <c:v>0</c:v>
                </c:pt>
                <c:pt idx="23150">
                  <c:v>0.11401844907231862</c:v>
                </c:pt>
                <c:pt idx="23151">
                  <c:v>0</c:v>
                </c:pt>
                <c:pt idx="23152">
                  <c:v>0</c:v>
                </c:pt>
                <c:pt idx="23153">
                  <c:v>0</c:v>
                </c:pt>
                <c:pt idx="23154">
                  <c:v>0.12547152778279269</c:v>
                </c:pt>
                <c:pt idx="23155">
                  <c:v>0</c:v>
                </c:pt>
                <c:pt idx="23156">
                  <c:v>0.12642358796438202</c:v>
                </c:pt>
                <c:pt idx="23157">
                  <c:v>0</c:v>
                </c:pt>
                <c:pt idx="23158">
                  <c:v>0</c:v>
                </c:pt>
                <c:pt idx="23159">
                  <c:v>0</c:v>
                </c:pt>
                <c:pt idx="23160">
                  <c:v>0.13016030092694564</c:v>
                </c:pt>
                <c:pt idx="23161">
                  <c:v>0</c:v>
                </c:pt>
                <c:pt idx="23162">
                  <c:v>0</c:v>
                </c:pt>
                <c:pt idx="23163">
                  <c:v>0</c:v>
                </c:pt>
                <c:pt idx="23164">
                  <c:v>0</c:v>
                </c:pt>
                <c:pt idx="23165">
                  <c:v>0</c:v>
                </c:pt>
                <c:pt idx="23166">
                  <c:v>0</c:v>
                </c:pt>
                <c:pt idx="23167">
                  <c:v>0.12613561342732282</c:v>
                </c:pt>
                <c:pt idx="23168">
                  <c:v>0.15952439814282116</c:v>
                </c:pt>
                <c:pt idx="23169">
                  <c:v>0</c:v>
                </c:pt>
                <c:pt idx="23170">
                  <c:v>0</c:v>
                </c:pt>
                <c:pt idx="23171">
                  <c:v>0</c:v>
                </c:pt>
                <c:pt idx="23172">
                  <c:v>0</c:v>
                </c:pt>
                <c:pt idx="23173">
                  <c:v>0</c:v>
                </c:pt>
                <c:pt idx="23174">
                  <c:v>0</c:v>
                </c:pt>
                <c:pt idx="23175">
                  <c:v>0</c:v>
                </c:pt>
                <c:pt idx="23176">
                  <c:v>0.13353798611206003</c:v>
                </c:pt>
                <c:pt idx="23177">
                  <c:v>0.13751569444866618</c:v>
                </c:pt>
                <c:pt idx="23178">
                  <c:v>9.7318726846424397E-2</c:v>
                </c:pt>
                <c:pt idx="23179">
                  <c:v>0.12667653935204726</c:v>
                </c:pt>
                <c:pt idx="23180">
                  <c:v>0</c:v>
                </c:pt>
                <c:pt idx="23181">
                  <c:v>0.12615666666533798</c:v>
                </c:pt>
                <c:pt idx="23182">
                  <c:v>0</c:v>
                </c:pt>
                <c:pt idx="23183">
                  <c:v>0</c:v>
                </c:pt>
                <c:pt idx="23184">
                  <c:v>0.1275105208333116</c:v>
                </c:pt>
                <c:pt idx="23185">
                  <c:v>0</c:v>
                </c:pt>
                <c:pt idx="23186">
                  <c:v>0.12522626157442573</c:v>
                </c:pt>
                <c:pt idx="23187">
                  <c:v>0</c:v>
                </c:pt>
                <c:pt idx="23188">
                  <c:v>0</c:v>
                </c:pt>
                <c:pt idx="23189">
                  <c:v>0</c:v>
                </c:pt>
                <c:pt idx="23190">
                  <c:v>0</c:v>
                </c:pt>
                <c:pt idx="23191">
                  <c:v>0</c:v>
                </c:pt>
                <c:pt idx="23192">
                  <c:v>0</c:v>
                </c:pt>
                <c:pt idx="23193">
                  <c:v>0</c:v>
                </c:pt>
                <c:pt idx="23194">
                  <c:v>0</c:v>
                </c:pt>
                <c:pt idx="23195">
                  <c:v>0</c:v>
                </c:pt>
                <c:pt idx="23196">
                  <c:v>0</c:v>
                </c:pt>
                <c:pt idx="23197">
                  <c:v>0.38253076389082707</c:v>
                </c:pt>
                <c:pt idx="23198">
                  <c:v>0</c:v>
                </c:pt>
                <c:pt idx="23199">
                  <c:v>0.12977018518722616</c:v>
                </c:pt>
                <c:pt idx="23200">
                  <c:v>0.12997165509295883</c:v>
                </c:pt>
                <c:pt idx="23201">
                  <c:v>0</c:v>
                </c:pt>
                <c:pt idx="23202">
                  <c:v>0.13006887731171446</c:v>
                </c:pt>
                <c:pt idx="23203">
                  <c:v>0</c:v>
                </c:pt>
                <c:pt idx="23204">
                  <c:v>2.6315454050927656</c:v>
                </c:pt>
                <c:pt idx="23205">
                  <c:v>0</c:v>
                </c:pt>
                <c:pt idx="23206">
                  <c:v>0</c:v>
                </c:pt>
                <c:pt idx="23207">
                  <c:v>0</c:v>
                </c:pt>
                <c:pt idx="23208">
                  <c:v>0</c:v>
                </c:pt>
                <c:pt idx="23209">
                  <c:v>0</c:v>
                </c:pt>
                <c:pt idx="23210">
                  <c:v>0.8242269791662693</c:v>
                </c:pt>
                <c:pt idx="23211">
                  <c:v>0.12788613425800577</c:v>
                </c:pt>
                <c:pt idx="23212">
                  <c:v>1.2296183796279365</c:v>
                </c:pt>
                <c:pt idx="23213">
                  <c:v>1.0507415393512929</c:v>
                </c:pt>
                <c:pt idx="23214">
                  <c:v>0</c:v>
                </c:pt>
                <c:pt idx="23215">
                  <c:v>0.12947240740322741</c:v>
                </c:pt>
                <c:pt idx="23216">
                  <c:v>0</c:v>
                </c:pt>
                <c:pt idx="23217">
                  <c:v>0</c:v>
                </c:pt>
                <c:pt idx="23218">
                  <c:v>0</c:v>
                </c:pt>
                <c:pt idx="23219">
                  <c:v>0</c:v>
                </c:pt>
                <c:pt idx="23220">
                  <c:v>0</c:v>
                </c:pt>
                <c:pt idx="23221">
                  <c:v>0</c:v>
                </c:pt>
                <c:pt idx="23222">
                  <c:v>0</c:v>
                </c:pt>
                <c:pt idx="23223">
                  <c:v>0</c:v>
                </c:pt>
                <c:pt idx="23224">
                  <c:v>0</c:v>
                </c:pt>
                <c:pt idx="23225">
                  <c:v>2.0129988888875232</c:v>
                </c:pt>
                <c:pt idx="23226">
                  <c:v>0</c:v>
                </c:pt>
                <c:pt idx="23227">
                  <c:v>0.12638143518415745</c:v>
                </c:pt>
                <c:pt idx="23228">
                  <c:v>0.12770734953664942</c:v>
                </c:pt>
                <c:pt idx="23229">
                  <c:v>0.12948987268464407</c:v>
                </c:pt>
                <c:pt idx="23230">
                  <c:v>0.12307472222164506</c:v>
                </c:pt>
                <c:pt idx="23231">
                  <c:v>0.13999068286648253</c:v>
                </c:pt>
                <c:pt idx="23232">
                  <c:v>0.13242913193971617</c:v>
                </c:pt>
                <c:pt idx="23233">
                  <c:v>0.13563868055643979</c:v>
                </c:pt>
                <c:pt idx="23234">
                  <c:v>0</c:v>
                </c:pt>
                <c:pt idx="23235">
                  <c:v>0.12991108796268236</c:v>
                </c:pt>
                <c:pt idx="23236">
                  <c:v>0.12667849536956055</c:v>
                </c:pt>
                <c:pt idx="23237">
                  <c:v>0.12667849536956055</c:v>
                </c:pt>
                <c:pt idx="23238">
                  <c:v>1.478894351850613</c:v>
                </c:pt>
                <c:pt idx="23239">
                  <c:v>0.12739910879463423</c:v>
                </c:pt>
                <c:pt idx="23240">
                  <c:v>0</c:v>
                </c:pt>
                <c:pt idx="23241">
                  <c:v>0.13580155092495261</c:v>
                </c:pt>
                <c:pt idx="23242">
                  <c:v>0.13450763888249639</c:v>
                </c:pt>
                <c:pt idx="23243">
                  <c:v>0</c:v>
                </c:pt>
                <c:pt idx="23244">
                  <c:v>0</c:v>
                </c:pt>
                <c:pt idx="23245">
                  <c:v>0</c:v>
                </c:pt>
                <c:pt idx="23246">
                  <c:v>0.12800687499839114</c:v>
                </c:pt>
                <c:pt idx="23247">
                  <c:v>0</c:v>
                </c:pt>
                <c:pt idx="23248">
                  <c:v>0</c:v>
                </c:pt>
                <c:pt idx="23249">
                  <c:v>0.13700685185176553</c:v>
                </c:pt>
                <c:pt idx="23250">
                  <c:v>0.1310315509326756</c:v>
                </c:pt>
                <c:pt idx="23251">
                  <c:v>0.12680692129652016</c:v>
                </c:pt>
                <c:pt idx="23252">
                  <c:v>0.1287413425889099</c:v>
                </c:pt>
                <c:pt idx="23253">
                  <c:v>0</c:v>
                </c:pt>
                <c:pt idx="23254">
                  <c:v>0.12765324074280215</c:v>
                </c:pt>
                <c:pt idx="23255">
                  <c:v>0</c:v>
                </c:pt>
                <c:pt idx="23256">
                  <c:v>0</c:v>
                </c:pt>
                <c:pt idx="23257">
                  <c:v>0.12765937500080327</c:v>
                </c:pt>
                <c:pt idx="23258">
                  <c:v>0</c:v>
                </c:pt>
                <c:pt idx="23259">
                  <c:v>0</c:v>
                </c:pt>
                <c:pt idx="23260">
                  <c:v>0.1270660069421865</c:v>
                </c:pt>
                <c:pt idx="23261">
                  <c:v>0</c:v>
                </c:pt>
                <c:pt idx="23262">
                  <c:v>0.1280335185219883</c:v>
                </c:pt>
                <c:pt idx="23263">
                  <c:v>0</c:v>
                </c:pt>
                <c:pt idx="23264">
                  <c:v>0</c:v>
                </c:pt>
                <c:pt idx="23265">
                  <c:v>0.12891077546373708</c:v>
                </c:pt>
                <c:pt idx="23266">
                  <c:v>0</c:v>
                </c:pt>
                <c:pt idx="23267">
                  <c:v>0</c:v>
                </c:pt>
                <c:pt idx="23268">
                  <c:v>0.13021912037220318</c:v>
                </c:pt>
                <c:pt idx="23269">
                  <c:v>0</c:v>
                </c:pt>
                <c:pt idx="23270">
                  <c:v>0.12808925926219672</c:v>
                </c:pt>
                <c:pt idx="23271">
                  <c:v>0.12593021991051501</c:v>
                </c:pt>
                <c:pt idx="23272">
                  <c:v>0</c:v>
                </c:pt>
                <c:pt idx="23273">
                  <c:v>9.7811064813868143E-2</c:v>
                </c:pt>
                <c:pt idx="23274">
                  <c:v>0.13128707175928866</c:v>
                </c:pt>
                <c:pt idx="23275">
                  <c:v>0.1278071527776774</c:v>
                </c:pt>
                <c:pt idx="23276">
                  <c:v>0.11371090277680196</c:v>
                </c:pt>
                <c:pt idx="23277">
                  <c:v>0</c:v>
                </c:pt>
                <c:pt idx="23278">
                  <c:v>0.12546739583922317</c:v>
                </c:pt>
                <c:pt idx="23279">
                  <c:v>0.13039241897786269</c:v>
                </c:pt>
                <c:pt idx="23280">
                  <c:v>0.12843983796483371</c:v>
                </c:pt>
                <c:pt idx="23281">
                  <c:v>0.12924200231645955</c:v>
                </c:pt>
                <c:pt idx="23282">
                  <c:v>0</c:v>
                </c:pt>
                <c:pt idx="23283">
                  <c:v>0</c:v>
                </c:pt>
                <c:pt idx="23284">
                  <c:v>0</c:v>
                </c:pt>
                <c:pt idx="23285">
                  <c:v>0</c:v>
                </c:pt>
                <c:pt idx="23286">
                  <c:v>0</c:v>
                </c:pt>
                <c:pt idx="23287">
                  <c:v>0</c:v>
                </c:pt>
                <c:pt idx="23288">
                  <c:v>0</c:v>
                </c:pt>
                <c:pt idx="23289">
                  <c:v>0.12516718749975553</c:v>
                </c:pt>
                <c:pt idx="23290">
                  <c:v>0.12636814814322861</c:v>
                </c:pt>
                <c:pt idx="23291">
                  <c:v>0.12664215278346092</c:v>
                </c:pt>
                <c:pt idx="23292">
                  <c:v>0.12604613426083233</c:v>
                </c:pt>
                <c:pt idx="23293">
                  <c:v>0.12799510416516569</c:v>
                </c:pt>
                <c:pt idx="23294">
                  <c:v>0.12767038194579072</c:v>
                </c:pt>
                <c:pt idx="23295">
                  <c:v>0</c:v>
                </c:pt>
                <c:pt idx="23296">
                  <c:v>0</c:v>
                </c:pt>
                <c:pt idx="23297">
                  <c:v>0.13480675925529795</c:v>
                </c:pt>
                <c:pt idx="23298">
                  <c:v>0.12898555555875646</c:v>
                </c:pt>
                <c:pt idx="23299">
                  <c:v>0.1261240625026403</c:v>
                </c:pt>
                <c:pt idx="23300">
                  <c:v>0.12627937499928521</c:v>
                </c:pt>
                <c:pt idx="23301">
                  <c:v>0.11570048611611128</c:v>
                </c:pt>
                <c:pt idx="23302">
                  <c:v>0</c:v>
                </c:pt>
                <c:pt idx="23303">
                  <c:v>0.12957554398599314</c:v>
                </c:pt>
                <c:pt idx="23304">
                  <c:v>0</c:v>
                </c:pt>
                <c:pt idx="23305">
                  <c:v>0.11630841435544426</c:v>
                </c:pt>
                <c:pt idx="23306">
                  <c:v>0</c:v>
                </c:pt>
                <c:pt idx="23307">
                  <c:v>0</c:v>
                </c:pt>
                <c:pt idx="23308">
                  <c:v>0</c:v>
                </c:pt>
                <c:pt idx="23309">
                  <c:v>0.12826659722486511</c:v>
                </c:pt>
                <c:pt idx="23310">
                  <c:v>0.13360471065243473</c:v>
                </c:pt>
                <c:pt idx="23311">
                  <c:v>0.13278069444641005</c:v>
                </c:pt>
                <c:pt idx="23312">
                  <c:v>0.12910372685291804</c:v>
                </c:pt>
                <c:pt idx="23313">
                  <c:v>0</c:v>
                </c:pt>
                <c:pt idx="23314">
                  <c:v>0.12813780092255911</c:v>
                </c:pt>
                <c:pt idx="23315">
                  <c:v>0.13117921296361601</c:v>
                </c:pt>
                <c:pt idx="23316">
                  <c:v>0.13024005787156057</c:v>
                </c:pt>
                <c:pt idx="23317">
                  <c:v>0.12771142360725207</c:v>
                </c:pt>
                <c:pt idx="23318">
                  <c:v>0</c:v>
                </c:pt>
                <c:pt idx="23319">
                  <c:v>0.13111137731903</c:v>
                </c:pt>
                <c:pt idx="23320">
                  <c:v>0.12735214120039018</c:v>
                </c:pt>
                <c:pt idx="23321">
                  <c:v>0.1321037731540855</c:v>
                </c:pt>
                <c:pt idx="23322">
                  <c:v>0</c:v>
                </c:pt>
                <c:pt idx="23323">
                  <c:v>0.12759290509711718</c:v>
                </c:pt>
                <c:pt idx="23324">
                  <c:v>0</c:v>
                </c:pt>
                <c:pt idx="23325">
                  <c:v>0.13073902777250623</c:v>
                </c:pt>
                <c:pt idx="23326">
                  <c:v>0.13371236111561302</c:v>
                </c:pt>
                <c:pt idx="23327">
                  <c:v>0.13015770833590068</c:v>
                </c:pt>
                <c:pt idx="23328">
                  <c:v>0</c:v>
                </c:pt>
                <c:pt idx="23329">
                  <c:v>0</c:v>
                </c:pt>
                <c:pt idx="23330">
                  <c:v>0.13129215277876938</c:v>
                </c:pt>
                <c:pt idx="23331">
                  <c:v>0</c:v>
                </c:pt>
                <c:pt idx="23332">
                  <c:v>3.1458177661988884</c:v>
                </c:pt>
                <c:pt idx="23333">
                  <c:v>0</c:v>
                </c:pt>
                <c:pt idx="23334">
                  <c:v>0</c:v>
                </c:pt>
                <c:pt idx="23335">
                  <c:v>0</c:v>
                </c:pt>
                <c:pt idx="23336">
                  <c:v>0</c:v>
                </c:pt>
                <c:pt idx="23337">
                  <c:v>0</c:v>
                </c:pt>
                <c:pt idx="23338">
                  <c:v>0</c:v>
                </c:pt>
                <c:pt idx="23339">
                  <c:v>0</c:v>
                </c:pt>
                <c:pt idx="23340">
                  <c:v>0</c:v>
                </c:pt>
                <c:pt idx="23341">
                  <c:v>0</c:v>
                </c:pt>
                <c:pt idx="23342">
                  <c:v>0</c:v>
                </c:pt>
                <c:pt idx="23343">
                  <c:v>0</c:v>
                </c:pt>
                <c:pt idx="23344">
                  <c:v>0</c:v>
                </c:pt>
                <c:pt idx="23345">
                  <c:v>0</c:v>
                </c:pt>
                <c:pt idx="23346">
                  <c:v>0</c:v>
                </c:pt>
                <c:pt idx="23347">
                  <c:v>0</c:v>
                </c:pt>
                <c:pt idx="23348">
                  <c:v>0</c:v>
                </c:pt>
                <c:pt idx="23349">
                  <c:v>0</c:v>
                </c:pt>
                <c:pt idx="23350">
                  <c:v>0</c:v>
                </c:pt>
                <c:pt idx="23351">
                  <c:v>1.3949501620372757</c:v>
                </c:pt>
                <c:pt idx="23352">
                  <c:v>0</c:v>
                </c:pt>
                <c:pt idx="23353">
                  <c:v>0</c:v>
                </c:pt>
                <c:pt idx="23354">
                  <c:v>1.3732024999990244</c:v>
                </c:pt>
                <c:pt idx="23355">
                  <c:v>0</c:v>
                </c:pt>
                <c:pt idx="23356">
                  <c:v>0</c:v>
                </c:pt>
                <c:pt idx="23357">
                  <c:v>0</c:v>
                </c:pt>
                <c:pt idx="23358">
                  <c:v>1.3073970138866571</c:v>
                </c:pt>
                <c:pt idx="23359">
                  <c:v>0</c:v>
                </c:pt>
                <c:pt idx="23360">
                  <c:v>0</c:v>
                </c:pt>
                <c:pt idx="23361">
                  <c:v>0</c:v>
                </c:pt>
                <c:pt idx="23362">
                  <c:v>0</c:v>
                </c:pt>
                <c:pt idx="23363">
                  <c:v>0</c:v>
                </c:pt>
                <c:pt idx="23364">
                  <c:v>1.2126115972205298</c:v>
                </c:pt>
                <c:pt idx="23365">
                  <c:v>0</c:v>
                </c:pt>
                <c:pt idx="23366">
                  <c:v>0</c:v>
                </c:pt>
                <c:pt idx="23367">
                  <c:v>0</c:v>
                </c:pt>
                <c:pt idx="23368">
                  <c:v>0</c:v>
                </c:pt>
                <c:pt idx="23369">
                  <c:v>0</c:v>
                </c:pt>
                <c:pt idx="23370">
                  <c:v>0</c:v>
                </c:pt>
                <c:pt idx="23371">
                  <c:v>0</c:v>
                </c:pt>
                <c:pt idx="23372">
                  <c:v>0</c:v>
                </c:pt>
                <c:pt idx="23373">
                  <c:v>0</c:v>
                </c:pt>
                <c:pt idx="23374">
                  <c:v>0</c:v>
                </c:pt>
                <c:pt idx="23375">
                  <c:v>0.70793446758762002</c:v>
                </c:pt>
                <c:pt idx="23376">
                  <c:v>0</c:v>
                </c:pt>
                <c:pt idx="23377">
                  <c:v>0</c:v>
                </c:pt>
                <c:pt idx="23378">
                  <c:v>0</c:v>
                </c:pt>
                <c:pt idx="23379">
                  <c:v>0</c:v>
                </c:pt>
                <c:pt idx="23380">
                  <c:v>0</c:v>
                </c:pt>
                <c:pt idx="23381">
                  <c:v>0.13035622685129056</c:v>
                </c:pt>
                <c:pt idx="23382">
                  <c:v>0.12830636573926313</c:v>
                </c:pt>
                <c:pt idx="23383">
                  <c:v>0</c:v>
                </c:pt>
                <c:pt idx="23384">
                  <c:v>0.13322874999721535</c:v>
                </c:pt>
                <c:pt idx="23385">
                  <c:v>0.13229885416512843</c:v>
                </c:pt>
                <c:pt idx="23386">
                  <c:v>0.12933112268365221</c:v>
                </c:pt>
                <c:pt idx="23387">
                  <c:v>0</c:v>
                </c:pt>
                <c:pt idx="23388">
                  <c:v>0.13301525462884456</c:v>
                </c:pt>
                <c:pt idx="23389">
                  <c:v>0</c:v>
                </c:pt>
                <c:pt idx="23390">
                  <c:v>0</c:v>
                </c:pt>
                <c:pt idx="23391">
                  <c:v>0</c:v>
                </c:pt>
                <c:pt idx="23392">
                  <c:v>0.12884993055922678</c:v>
                </c:pt>
                <c:pt idx="23393">
                  <c:v>0</c:v>
                </c:pt>
                <c:pt idx="23394">
                  <c:v>0</c:v>
                </c:pt>
                <c:pt idx="23395">
                  <c:v>0.12570266203692881</c:v>
                </c:pt>
                <c:pt idx="23396">
                  <c:v>0</c:v>
                </c:pt>
                <c:pt idx="23397">
                  <c:v>0.12797043981117895</c:v>
                </c:pt>
                <c:pt idx="23398">
                  <c:v>0</c:v>
                </c:pt>
                <c:pt idx="23399">
                  <c:v>0.12822150463034632</c:v>
                </c:pt>
                <c:pt idx="23400">
                  <c:v>0.13047900462697726</c:v>
                </c:pt>
                <c:pt idx="23401">
                  <c:v>0.12844630787003553</c:v>
                </c:pt>
                <c:pt idx="23402">
                  <c:v>0</c:v>
                </c:pt>
                <c:pt idx="23403">
                  <c:v>0.13010471064626472</c:v>
                </c:pt>
                <c:pt idx="23404">
                  <c:v>0.12683644676144468</c:v>
                </c:pt>
                <c:pt idx="23405">
                  <c:v>0.13094170138356276</c:v>
                </c:pt>
                <c:pt idx="23406">
                  <c:v>0</c:v>
                </c:pt>
                <c:pt idx="23407">
                  <c:v>9.8048587962694E-2</c:v>
                </c:pt>
                <c:pt idx="23408">
                  <c:v>0.126779513884685</c:v>
                </c:pt>
                <c:pt idx="23409">
                  <c:v>0.1340497337951092</c:v>
                </c:pt>
                <c:pt idx="23410">
                  <c:v>0</c:v>
                </c:pt>
                <c:pt idx="23411">
                  <c:v>0.12902111111179693</c:v>
                </c:pt>
                <c:pt idx="23412">
                  <c:v>0.12762715278222458</c:v>
                </c:pt>
                <c:pt idx="23413">
                  <c:v>0.13016508102009539</c:v>
                </c:pt>
                <c:pt idx="23414">
                  <c:v>0</c:v>
                </c:pt>
                <c:pt idx="23415">
                  <c:v>1.8518328356440179</c:v>
                </c:pt>
                <c:pt idx="23416">
                  <c:v>0</c:v>
                </c:pt>
                <c:pt idx="23417">
                  <c:v>0</c:v>
                </c:pt>
                <c:pt idx="23418">
                  <c:v>0.1294826851808466</c:v>
                </c:pt>
                <c:pt idx="23419">
                  <c:v>0.13317645833740244</c:v>
                </c:pt>
                <c:pt idx="23420">
                  <c:v>0.12668489583302289</c:v>
                </c:pt>
                <c:pt idx="23421">
                  <c:v>0.13224186342267785</c:v>
                </c:pt>
                <c:pt idx="23422">
                  <c:v>0.13088138888997491</c:v>
                </c:pt>
                <c:pt idx="23423">
                  <c:v>0</c:v>
                </c:pt>
                <c:pt idx="23424">
                  <c:v>0</c:v>
                </c:pt>
                <c:pt idx="23425">
                  <c:v>0</c:v>
                </c:pt>
                <c:pt idx="23426">
                  <c:v>0.1180244444476557</c:v>
                </c:pt>
                <c:pt idx="23427">
                  <c:v>0.12936914352030726</c:v>
                </c:pt>
                <c:pt idx="23428">
                  <c:v>0.12901333333138609</c:v>
                </c:pt>
                <c:pt idx="23429">
                  <c:v>0.12931266203668201</c:v>
                </c:pt>
                <c:pt idx="23430">
                  <c:v>0.13136609953653533</c:v>
                </c:pt>
                <c:pt idx="23431">
                  <c:v>0.13199541666836012</c:v>
                </c:pt>
                <c:pt idx="23432">
                  <c:v>0.12835771990648936</c:v>
                </c:pt>
                <c:pt idx="23433">
                  <c:v>0.12814240740408422</c:v>
                </c:pt>
                <c:pt idx="23434">
                  <c:v>0.10107692129531642</c:v>
                </c:pt>
                <c:pt idx="23435">
                  <c:v>0</c:v>
                </c:pt>
                <c:pt idx="23436">
                  <c:v>0.13006087963003665</c:v>
                </c:pt>
                <c:pt idx="23437">
                  <c:v>0.12797643518570112</c:v>
                </c:pt>
                <c:pt idx="23438">
                  <c:v>0.13003994213067926</c:v>
                </c:pt>
                <c:pt idx="23439">
                  <c:v>0.13156302083370974</c:v>
                </c:pt>
                <c:pt idx="23440">
                  <c:v>0.12690431712690042</c:v>
                </c:pt>
                <c:pt idx="23441">
                  <c:v>0.13060428240714828</c:v>
                </c:pt>
                <c:pt idx="23442">
                  <c:v>0</c:v>
                </c:pt>
                <c:pt idx="23443">
                  <c:v>0.13209018517954974</c:v>
                </c:pt>
                <c:pt idx="23444">
                  <c:v>0.13063092592346948</c:v>
                </c:pt>
                <c:pt idx="23445">
                  <c:v>0</c:v>
                </c:pt>
                <c:pt idx="23446">
                  <c:v>0.13310370370163582</c:v>
                </c:pt>
                <c:pt idx="23447">
                  <c:v>0.13139310185215436</c:v>
                </c:pt>
                <c:pt idx="23448">
                  <c:v>0.12989166667102836</c:v>
                </c:pt>
                <c:pt idx="23449">
                  <c:v>0.13089025462977588</c:v>
                </c:pt>
                <c:pt idx="23450">
                  <c:v>0.14453702545870328</c:v>
                </c:pt>
                <c:pt idx="23451">
                  <c:v>0</c:v>
                </c:pt>
                <c:pt idx="23452">
                  <c:v>0</c:v>
                </c:pt>
                <c:pt idx="23453">
                  <c:v>0.1324476736044744</c:v>
                </c:pt>
                <c:pt idx="23454">
                  <c:v>0</c:v>
                </c:pt>
                <c:pt idx="23455">
                  <c:v>0</c:v>
                </c:pt>
                <c:pt idx="23456">
                  <c:v>0</c:v>
                </c:pt>
                <c:pt idx="23457">
                  <c:v>0</c:v>
                </c:pt>
                <c:pt idx="23458">
                  <c:v>0</c:v>
                </c:pt>
                <c:pt idx="23459">
                  <c:v>0</c:v>
                </c:pt>
                <c:pt idx="23460">
                  <c:v>0.13206177083338844</c:v>
                </c:pt>
                <c:pt idx="23461">
                  <c:v>0.12987940972379874</c:v>
                </c:pt>
                <c:pt idx="23462">
                  <c:v>0.14096501156745944</c:v>
                </c:pt>
                <c:pt idx="23463">
                  <c:v>0</c:v>
                </c:pt>
                <c:pt idx="23464">
                  <c:v>0</c:v>
                </c:pt>
                <c:pt idx="23465">
                  <c:v>0</c:v>
                </c:pt>
                <c:pt idx="23466">
                  <c:v>0</c:v>
                </c:pt>
                <c:pt idx="23467">
                  <c:v>0</c:v>
                </c:pt>
                <c:pt idx="23468">
                  <c:v>0</c:v>
                </c:pt>
                <c:pt idx="23469">
                  <c:v>0</c:v>
                </c:pt>
                <c:pt idx="23470">
                  <c:v>0</c:v>
                </c:pt>
                <c:pt idx="23471">
                  <c:v>0</c:v>
                </c:pt>
                <c:pt idx="23472">
                  <c:v>0</c:v>
                </c:pt>
                <c:pt idx="23473">
                  <c:v>0.30586070601566462</c:v>
                </c:pt>
                <c:pt idx="23474">
                  <c:v>0</c:v>
                </c:pt>
                <c:pt idx="23475">
                  <c:v>0.25752998842654051</c:v>
                </c:pt>
                <c:pt idx="23476">
                  <c:v>0</c:v>
                </c:pt>
                <c:pt idx="23477">
                  <c:v>0</c:v>
                </c:pt>
                <c:pt idx="23478">
                  <c:v>0</c:v>
                </c:pt>
                <c:pt idx="23479">
                  <c:v>0</c:v>
                </c:pt>
                <c:pt idx="23480">
                  <c:v>0</c:v>
                </c:pt>
                <c:pt idx="23481">
                  <c:v>0</c:v>
                </c:pt>
                <c:pt idx="23482">
                  <c:v>0</c:v>
                </c:pt>
                <c:pt idx="23483">
                  <c:v>0.13760598380031297</c:v>
                </c:pt>
                <c:pt idx="23484">
                  <c:v>0</c:v>
                </c:pt>
                <c:pt idx="23485">
                  <c:v>0</c:v>
                </c:pt>
                <c:pt idx="23486">
                  <c:v>0</c:v>
                </c:pt>
                <c:pt idx="23487">
                  <c:v>0</c:v>
                </c:pt>
                <c:pt idx="23488">
                  <c:v>0</c:v>
                </c:pt>
                <c:pt idx="23489">
                  <c:v>0</c:v>
                </c:pt>
                <c:pt idx="23490">
                  <c:v>0</c:v>
                </c:pt>
                <c:pt idx="23491">
                  <c:v>0.7019058564765146</c:v>
                </c:pt>
                <c:pt idx="23492">
                  <c:v>0</c:v>
                </c:pt>
                <c:pt idx="23493">
                  <c:v>0</c:v>
                </c:pt>
                <c:pt idx="23494">
                  <c:v>0</c:v>
                </c:pt>
                <c:pt idx="23495">
                  <c:v>0</c:v>
                </c:pt>
                <c:pt idx="23496">
                  <c:v>0</c:v>
                </c:pt>
                <c:pt idx="23497">
                  <c:v>0</c:v>
                </c:pt>
                <c:pt idx="23498">
                  <c:v>0</c:v>
                </c:pt>
                <c:pt idx="23499">
                  <c:v>0</c:v>
                </c:pt>
                <c:pt idx="23500">
                  <c:v>0</c:v>
                </c:pt>
                <c:pt idx="23501">
                  <c:v>0</c:v>
                </c:pt>
                <c:pt idx="23502">
                  <c:v>0</c:v>
                </c:pt>
                <c:pt idx="23503">
                  <c:v>0</c:v>
                </c:pt>
                <c:pt idx="23504">
                  <c:v>0</c:v>
                </c:pt>
                <c:pt idx="23505">
                  <c:v>0</c:v>
                </c:pt>
                <c:pt idx="23506">
                  <c:v>0</c:v>
                </c:pt>
                <c:pt idx="23507">
                  <c:v>0</c:v>
                </c:pt>
                <c:pt idx="23508">
                  <c:v>0</c:v>
                </c:pt>
                <c:pt idx="23509">
                  <c:v>0</c:v>
                </c:pt>
                <c:pt idx="23510">
                  <c:v>0</c:v>
                </c:pt>
                <c:pt idx="23511">
                  <c:v>0</c:v>
                </c:pt>
                <c:pt idx="23512">
                  <c:v>0</c:v>
                </c:pt>
                <c:pt idx="23513">
                  <c:v>0</c:v>
                </c:pt>
                <c:pt idx="23514">
                  <c:v>0</c:v>
                </c:pt>
                <c:pt idx="23515">
                  <c:v>0</c:v>
                </c:pt>
                <c:pt idx="23516">
                  <c:v>0</c:v>
                </c:pt>
                <c:pt idx="23517">
                  <c:v>0</c:v>
                </c:pt>
                <c:pt idx="23518">
                  <c:v>0</c:v>
                </c:pt>
                <c:pt idx="23519">
                  <c:v>0</c:v>
                </c:pt>
                <c:pt idx="23520">
                  <c:v>0</c:v>
                </c:pt>
                <c:pt idx="23521">
                  <c:v>0</c:v>
                </c:pt>
                <c:pt idx="23522">
                  <c:v>0</c:v>
                </c:pt>
                <c:pt idx="23523">
                  <c:v>0</c:v>
                </c:pt>
                <c:pt idx="23524">
                  <c:v>0</c:v>
                </c:pt>
                <c:pt idx="23525">
                  <c:v>0</c:v>
                </c:pt>
                <c:pt idx="23526">
                  <c:v>0</c:v>
                </c:pt>
                <c:pt idx="23527">
                  <c:v>0</c:v>
                </c:pt>
                <c:pt idx="23528">
                  <c:v>0</c:v>
                </c:pt>
                <c:pt idx="23529">
                  <c:v>0</c:v>
                </c:pt>
                <c:pt idx="23530">
                  <c:v>0</c:v>
                </c:pt>
                <c:pt idx="23531">
                  <c:v>0</c:v>
                </c:pt>
                <c:pt idx="23532">
                  <c:v>0</c:v>
                </c:pt>
                <c:pt idx="23533">
                  <c:v>0</c:v>
                </c:pt>
                <c:pt idx="23534">
                  <c:v>0</c:v>
                </c:pt>
                <c:pt idx="23535">
                  <c:v>0</c:v>
                </c:pt>
                <c:pt idx="23536">
                  <c:v>0</c:v>
                </c:pt>
                <c:pt idx="23537">
                  <c:v>0</c:v>
                </c:pt>
                <c:pt idx="23538">
                  <c:v>0</c:v>
                </c:pt>
                <c:pt idx="23539">
                  <c:v>0</c:v>
                </c:pt>
                <c:pt idx="23540">
                  <c:v>0</c:v>
                </c:pt>
                <c:pt idx="23541">
                  <c:v>0</c:v>
                </c:pt>
                <c:pt idx="23542">
                  <c:v>0</c:v>
                </c:pt>
                <c:pt idx="23543">
                  <c:v>0</c:v>
                </c:pt>
                <c:pt idx="23544">
                  <c:v>0</c:v>
                </c:pt>
                <c:pt idx="23545">
                  <c:v>0</c:v>
                </c:pt>
                <c:pt idx="23546">
                  <c:v>0</c:v>
                </c:pt>
                <c:pt idx="23547">
                  <c:v>0</c:v>
                </c:pt>
                <c:pt idx="23548">
                  <c:v>0</c:v>
                </c:pt>
                <c:pt idx="23549">
                  <c:v>0</c:v>
                </c:pt>
                <c:pt idx="23550">
                  <c:v>0</c:v>
                </c:pt>
                <c:pt idx="23551">
                  <c:v>0</c:v>
                </c:pt>
                <c:pt idx="23552">
                  <c:v>0</c:v>
                </c:pt>
                <c:pt idx="23553">
                  <c:v>0</c:v>
                </c:pt>
                <c:pt idx="23554">
                  <c:v>0</c:v>
                </c:pt>
                <c:pt idx="23555">
                  <c:v>0</c:v>
                </c:pt>
                <c:pt idx="23556">
                  <c:v>0</c:v>
                </c:pt>
                <c:pt idx="23557">
                  <c:v>0</c:v>
                </c:pt>
                <c:pt idx="23558">
                  <c:v>0</c:v>
                </c:pt>
                <c:pt idx="23559">
                  <c:v>0</c:v>
                </c:pt>
                <c:pt idx="23560">
                  <c:v>0</c:v>
                </c:pt>
                <c:pt idx="23561">
                  <c:v>0</c:v>
                </c:pt>
                <c:pt idx="23562">
                  <c:v>0</c:v>
                </c:pt>
                <c:pt idx="23563">
                  <c:v>0</c:v>
                </c:pt>
                <c:pt idx="23564">
                  <c:v>0</c:v>
                </c:pt>
                <c:pt idx="23565">
                  <c:v>0</c:v>
                </c:pt>
                <c:pt idx="23566">
                  <c:v>0</c:v>
                </c:pt>
                <c:pt idx="23567">
                  <c:v>0</c:v>
                </c:pt>
                <c:pt idx="23568">
                  <c:v>0</c:v>
                </c:pt>
                <c:pt idx="23569">
                  <c:v>0.12783118055813247</c:v>
                </c:pt>
                <c:pt idx="23570">
                  <c:v>0</c:v>
                </c:pt>
                <c:pt idx="23571">
                  <c:v>0</c:v>
                </c:pt>
                <c:pt idx="23572">
                  <c:v>0</c:v>
                </c:pt>
                <c:pt idx="23573">
                  <c:v>0</c:v>
                </c:pt>
                <c:pt idx="23574">
                  <c:v>0</c:v>
                </c:pt>
                <c:pt idx="23575">
                  <c:v>0</c:v>
                </c:pt>
                <c:pt idx="23576">
                  <c:v>0</c:v>
                </c:pt>
                <c:pt idx="23577">
                  <c:v>0</c:v>
                </c:pt>
                <c:pt idx="23578">
                  <c:v>0</c:v>
                </c:pt>
                <c:pt idx="23579">
                  <c:v>0</c:v>
                </c:pt>
                <c:pt idx="23580">
                  <c:v>0</c:v>
                </c:pt>
                <c:pt idx="23581">
                  <c:v>0</c:v>
                </c:pt>
                <c:pt idx="23582">
                  <c:v>0</c:v>
                </c:pt>
                <c:pt idx="23583">
                  <c:v>0</c:v>
                </c:pt>
                <c:pt idx="23584">
                  <c:v>0</c:v>
                </c:pt>
                <c:pt idx="23585">
                  <c:v>0</c:v>
                </c:pt>
                <c:pt idx="23586">
                  <c:v>0</c:v>
                </c:pt>
                <c:pt idx="23587">
                  <c:v>0</c:v>
                </c:pt>
                <c:pt idx="23588">
                  <c:v>0</c:v>
                </c:pt>
                <c:pt idx="23589">
                  <c:v>0</c:v>
                </c:pt>
                <c:pt idx="23590">
                  <c:v>0</c:v>
                </c:pt>
                <c:pt idx="23591">
                  <c:v>0</c:v>
                </c:pt>
                <c:pt idx="23592">
                  <c:v>5.9219910532410722</c:v>
                </c:pt>
                <c:pt idx="23593">
                  <c:v>2.943796608793491</c:v>
                </c:pt>
                <c:pt idx="23594">
                  <c:v>0</c:v>
                </c:pt>
                <c:pt idx="23595">
                  <c:v>0</c:v>
                </c:pt>
                <c:pt idx="23596">
                  <c:v>0</c:v>
                </c:pt>
                <c:pt idx="23597">
                  <c:v>0</c:v>
                </c:pt>
                <c:pt idx="23598">
                  <c:v>0</c:v>
                </c:pt>
                <c:pt idx="23599">
                  <c:v>0.11862663194187917</c:v>
                </c:pt>
                <c:pt idx="23600">
                  <c:v>0</c:v>
                </c:pt>
                <c:pt idx="23601">
                  <c:v>0</c:v>
                </c:pt>
                <c:pt idx="23602">
                  <c:v>0</c:v>
                </c:pt>
                <c:pt idx="23603">
                  <c:v>0</c:v>
                </c:pt>
                <c:pt idx="23604">
                  <c:v>0</c:v>
                </c:pt>
                <c:pt idx="23605">
                  <c:v>0</c:v>
                </c:pt>
                <c:pt idx="23606">
                  <c:v>0</c:v>
                </c:pt>
                <c:pt idx="23607">
                  <c:v>0</c:v>
                </c:pt>
                <c:pt idx="23608">
                  <c:v>0</c:v>
                </c:pt>
                <c:pt idx="23609">
                  <c:v>0</c:v>
                </c:pt>
                <c:pt idx="23610">
                  <c:v>0</c:v>
                </c:pt>
                <c:pt idx="23611">
                  <c:v>0</c:v>
                </c:pt>
                <c:pt idx="23612">
                  <c:v>0</c:v>
                </c:pt>
                <c:pt idx="23613">
                  <c:v>0</c:v>
                </c:pt>
                <c:pt idx="23614">
                  <c:v>0</c:v>
                </c:pt>
                <c:pt idx="23615">
                  <c:v>0</c:v>
                </c:pt>
                <c:pt idx="23616">
                  <c:v>0</c:v>
                </c:pt>
                <c:pt idx="23617">
                  <c:v>0</c:v>
                </c:pt>
                <c:pt idx="23618">
                  <c:v>2.8907026851884439</c:v>
                </c:pt>
                <c:pt idx="23619">
                  <c:v>0</c:v>
                </c:pt>
                <c:pt idx="23620">
                  <c:v>0</c:v>
                </c:pt>
                <c:pt idx="23621">
                  <c:v>0</c:v>
                </c:pt>
                <c:pt idx="23622">
                  <c:v>0</c:v>
                </c:pt>
                <c:pt idx="23623">
                  <c:v>0</c:v>
                </c:pt>
                <c:pt idx="23624">
                  <c:v>0</c:v>
                </c:pt>
                <c:pt idx="23625">
                  <c:v>0</c:v>
                </c:pt>
                <c:pt idx="23626">
                  <c:v>0</c:v>
                </c:pt>
                <c:pt idx="23627">
                  <c:v>0</c:v>
                </c:pt>
                <c:pt idx="23628">
                  <c:v>0</c:v>
                </c:pt>
                <c:pt idx="23629">
                  <c:v>0</c:v>
                </c:pt>
                <c:pt idx="23630">
                  <c:v>0</c:v>
                </c:pt>
                <c:pt idx="23631">
                  <c:v>0.13365539351798361</c:v>
                </c:pt>
                <c:pt idx="23632">
                  <c:v>0.13802744213171536</c:v>
                </c:pt>
                <c:pt idx="23633">
                  <c:v>0.13909039351710817</c:v>
                </c:pt>
                <c:pt idx="23634">
                  <c:v>0.13464717592432862</c:v>
                </c:pt>
                <c:pt idx="23635">
                  <c:v>0</c:v>
                </c:pt>
                <c:pt idx="23636">
                  <c:v>0.13265521990251727</c:v>
                </c:pt>
                <c:pt idx="23637">
                  <c:v>0</c:v>
                </c:pt>
                <c:pt idx="23638">
                  <c:v>0</c:v>
                </c:pt>
                <c:pt idx="23639">
                  <c:v>0.13368636574159609</c:v>
                </c:pt>
                <c:pt idx="23640">
                  <c:v>0.13794370370305842</c:v>
                </c:pt>
                <c:pt idx="23641">
                  <c:v>0.13289243055623956</c:v>
                </c:pt>
                <c:pt idx="23642">
                  <c:v>0.12888612268579891</c:v>
                </c:pt>
                <c:pt idx="23643">
                  <c:v>0</c:v>
                </c:pt>
                <c:pt idx="23644">
                  <c:v>0</c:v>
                </c:pt>
                <c:pt idx="23645">
                  <c:v>0</c:v>
                </c:pt>
                <c:pt idx="23646">
                  <c:v>0</c:v>
                </c:pt>
                <c:pt idx="23647">
                  <c:v>0.13369594907271676</c:v>
                </c:pt>
                <c:pt idx="23648">
                  <c:v>0.13188122685096459</c:v>
                </c:pt>
                <c:pt idx="23649">
                  <c:v>0.13155846064910293</c:v>
                </c:pt>
                <c:pt idx="23650">
                  <c:v>0.13057418981770752</c:v>
                </c:pt>
                <c:pt idx="23651">
                  <c:v>0.11363185184745817</c:v>
                </c:pt>
                <c:pt idx="23652">
                  <c:v>0.13164415509527316</c:v>
                </c:pt>
                <c:pt idx="23653">
                  <c:v>0.13079873842798406</c:v>
                </c:pt>
                <c:pt idx="23654">
                  <c:v>0.12909442129603121</c:v>
                </c:pt>
                <c:pt idx="23655">
                  <c:v>0.13245704861037666</c:v>
                </c:pt>
                <c:pt idx="23656">
                  <c:v>0.13165063657652354</c:v>
                </c:pt>
                <c:pt idx="23657">
                  <c:v>0.13468553240818437</c:v>
                </c:pt>
                <c:pt idx="23658">
                  <c:v>0.13205592592566973</c:v>
                </c:pt>
                <c:pt idx="23659">
                  <c:v>0.13187293981900439</c:v>
                </c:pt>
                <c:pt idx="23660">
                  <c:v>0.13078591434896225</c:v>
                </c:pt>
                <c:pt idx="23661">
                  <c:v>0.13046578703506384</c:v>
                </c:pt>
                <c:pt idx="23662">
                  <c:v>0.18900329861207865</c:v>
                </c:pt>
                <c:pt idx="23663">
                  <c:v>0</c:v>
                </c:pt>
                <c:pt idx="23664">
                  <c:v>0.13017207176017109</c:v>
                </c:pt>
                <c:pt idx="23665">
                  <c:v>0.13376780092949048</c:v>
                </c:pt>
                <c:pt idx="23666">
                  <c:v>0.1291159259271808</c:v>
                </c:pt>
                <c:pt idx="23667">
                  <c:v>0</c:v>
                </c:pt>
                <c:pt idx="23668">
                  <c:v>0</c:v>
                </c:pt>
                <c:pt idx="23669">
                  <c:v>0</c:v>
                </c:pt>
                <c:pt idx="23670">
                  <c:v>0</c:v>
                </c:pt>
                <c:pt idx="23671">
                  <c:v>0.1326370138922357</c:v>
                </c:pt>
                <c:pt idx="23672">
                  <c:v>0.13387225694168592</c:v>
                </c:pt>
                <c:pt idx="23673">
                  <c:v>0.13390322917257436</c:v>
                </c:pt>
                <c:pt idx="23674">
                  <c:v>0.13237043981644092</c:v>
                </c:pt>
                <c:pt idx="23675">
                  <c:v>0.14142944444029126</c:v>
                </c:pt>
                <c:pt idx="23676">
                  <c:v>0.13148438656935468</c:v>
                </c:pt>
                <c:pt idx="23677">
                  <c:v>0.13404968749819091</c:v>
                </c:pt>
                <c:pt idx="23678">
                  <c:v>0.13353415509482147</c:v>
                </c:pt>
                <c:pt idx="23679">
                  <c:v>0</c:v>
                </c:pt>
                <c:pt idx="23680">
                  <c:v>0.13430160879943287</c:v>
                </c:pt>
                <c:pt idx="23681">
                  <c:v>0.12273847222240875</c:v>
                </c:pt>
                <c:pt idx="23682">
                  <c:v>0.13484314814559184</c:v>
                </c:pt>
                <c:pt idx="23683">
                  <c:v>0.13464820601802785</c:v>
                </c:pt>
                <c:pt idx="23684">
                  <c:v>0.13593778935319278</c:v>
                </c:pt>
                <c:pt idx="23685">
                  <c:v>0</c:v>
                </c:pt>
                <c:pt idx="23686">
                  <c:v>0.12946923611161765</c:v>
                </c:pt>
                <c:pt idx="23687">
                  <c:v>0</c:v>
                </c:pt>
                <c:pt idx="23688">
                  <c:v>0</c:v>
                </c:pt>
                <c:pt idx="23689">
                  <c:v>0.13314306712709367</c:v>
                </c:pt>
                <c:pt idx="23690">
                  <c:v>0.12883896990388166</c:v>
                </c:pt>
                <c:pt idx="23691">
                  <c:v>0.1432156365699484</c:v>
                </c:pt>
                <c:pt idx="23692">
                  <c:v>0.12037569444510154</c:v>
                </c:pt>
                <c:pt idx="23693">
                  <c:v>0.13401979166519595</c:v>
                </c:pt>
                <c:pt idx="23694">
                  <c:v>0.8063802430551732</c:v>
                </c:pt>
                <c:pt idx="23695">
                  <c:v>0.22914703704009298</c:v>
                </c:pt>
                <c:pt idx="23696">
                  <c:v>0.13062129629543051</c:v>
                </c:pt>
                <c:pt idx="23697">
                  <c:v>0.12721728008909849</c:v>
                </c:pt>
                <c:pt idx="23698">
                  <c:v>0.13255844906962011</c:v>
                </c:pt>
                <c:pt idx="23699">
                  <c:v>0.1205974884214811</c:v>
                </c:pt>
                <c:pt idx="23700">
                  <c:v>0.12990998842724366</c:v>
                </c:pt>
                <c:pt idx="23701">
                  <c:v>0</c:v>
                </c:pt>
                <c:pt idx="23702">
                  <c:v>0</c:v>
                </c:pt>
                <c:pt idx="23703">
                  <c:v>0</c:v>
                </c:pt>
                <c:pt idx="23704">
                  <c:v>0.13228358796914108</c:v>
                </c:pt>
                <c:pt idx="23705">
                  <c:v>0.1332650925978669</c:v>
                </c:pt>
                <c:pt idx="23706">
                  <c:v>0</c:v>
                </c:pt>
                <c:pt idx="23707">
                  <c:v>0</c:v>
                </c:pt>
                <c:pt idx="23708">
                  <c:v>0</c:v>
                </c:pt>
                <c:pt idx="23709">
                  <c:v>0.12986638888833113</c:v>
                </c:pt>
                <c:pt idx="23710">
                  <c:v>0</c:v>
                </c:pt>
                <c:pt idx="23711">
                  <c:v>0</c:v>
                </c:pt>
                <c:pt idx="23712">
                  <c:v>0</c:v>
                </c:pt>
                <c:pt idx="23713">
                  <c:v>0</c:v>
                </c:pt>
                <c:pt idx="23714">
                  <c:v>0</c:v>
                </c:pt>
                <c:pt idx="23715">
                  <c:v>0.13192111111129634</c:v>
                </c:pt>
                <c:pt idx="23716">
                  <c:v>0</c:v>
                </c:pt>
                <c:pt idx="23717">
                  <c:v>0.12210146990400972</c:v>
                </c:pt>
                <c:pt idx="23718">
                  <c:v>0.8041721527770278</c:v>
                </c:pt>
                <c:pt idx="23719">
                  <c:v>0</c:v>
                </c:pt>
                <c:pt idx="23720">
                  <c:v>0</c:v>
                </c:pt>
                <c:pt idx="23721">
                  <c:v>0</c:v>
                </c:pt>
                <c:pt idx="23722">
                  <c:v>0.13495901619899087</c:v>
                </c:pt>
                <c:pt idx="23723">
                  <c:v>0</c:v>
                </c:pt>
                <c:pt idx="23724">
                  <c:v>0</c:v>
                </c:pt>
                <c:pt idx="23725">
                  <c:v>0.13145131944474997</c:v>
                </c:pt>
                <c:pt idx="23726">
                  <c:v>0</c:v>
                </c:pt>
                <c:pt idx="23727">
                  <c:v>0.13388461805152474</c:v>
                </c:pt>
                <c:pt idx="23728">
                  <c:v>0</c:v>
                </c:pt>
                <c:pt idx="23729">
                  <c:v>0</c:v>
                </c:pt>
                <c:pt idx="23730">
                  <c:v>0</c:v>
                </c:pt>
                <c:pt idx="23731">
                  <c:v>0</c:v>
                </c:pt>
                <c:pt idx="23732">
                  <c:v>0</c:v>
                </c:pt>
                <c:pt idx="23733">
                  <c:v>0</c:v>
                </c:pt>
                <c:pt idx="23734">
                  <c:v>0</c:v>
                </c:pt>
                <c:pt idx="23735">
                  <c:v>0</c:v>
                </c:pt>
                <c:pt idx="23736">
                  <c:v>0</c:v>
                </c:pt>
                <c:pt idx="23737">
                  <c:v>0</c:v>
                </c:pt>
                <c:pt idx="23738">
                  <c:v>0</c:v>
                </c:pt>
                <c:pt idx="23739">
                  <c:v>0</c:v>
                </c:pt>
                <c:pt idx="23740">
                  <c:v>0</c:v>
                </c:pt>
                <c:pt idx="23741">
                  <c:v>0.75109208333742572</c:v>
                </c:pt>
                <c:pt idx="23742">
                  <c:v>0</c:v>
                </c:pt>
                <c:pt idx="23743">
                  <c:v>0.13580754629947478</c:v>
                </c:pt>
                <c:pt idx="23744">
                  <c:v>0</c:v>
                </c:pt>
                <c:pt idx="23745">
                  <c:v>0.13576543981616851</c:v>
                </c:pt>
                <c:pt idx="23746">
                  <c:v>0</c:v>
                </c:pt>
                <c:pt idx="23747">
                  <c:v>0</c:v>
                </c:pt>
                <c:pt idx="23748">
                  <c:v>0.1305434143578168</c:v>
                </c:pt>
                <c:pt idx="23749">
                  <c:v>0</c:v>
                </c:pt>
                <c:pt idx="23750">
                  <c:v>0</c:v>
                </c:pt>
                <c:pt idx="23751">
                  <c:v>0</c:v>
                </c:pt>
                <c:pt idx="23752">
                  <c:v>0.13074769676313736</c:v>
                </c:pt>
                <c:pt idx="23753">
                  <c:v>0.13917304398637498</c:v>
                </c:pt>
                <c:pt idx="23754">
                  <c:v>11.917378506943351</c:v>
                </c:pt>
                <c:pt idx="23755">
                  <c:v>0</c:v>
                </c:pt>
                <c:pt idx="23756">
                  <c:v>0</c:v>
                </c:pt>
                <c:pt idx="23757">
                  <c:v>0</c:v>
                </c:pt>
                <c:pt idx="23758">
                  <c:v>0.13805337962548947</c:v>
                </c:pt>
                <c:pt idx="23759">
                  <c:v>0.13274508102040272</c:v>
                </c:pt>
                <c:pt idx="23760">
                  <c:v>0.14077876157534774</c:v>
                </c:pt>
                <c:pt idx="23761">
                  <c:v>0</c:v>
                </c:pt>
                <c:pt idx="23762">
                  <c:v>0</c:v>
                </c:pt>
                <c:pt idx="23763">
                  <c:v>0</c:v>
                </c:pt>
                <c:pt idx="23764">
                  <c:v>0</c:v>
                </c:pt>
                <c:pt idx="23765">
                  <c:v>0</c:v>
                </c:pt>
                <c:pt idx="23766">
                  <c:v>0</c:v>
                </c:pt>
                <c:pt idx="23767">
                  <c:v>0</c:v>
                </c:pt>
                <c:pt idx="23768">
                  <c:v>0</c:v>
                </c:pt>
                <c:pt idx="23769">
                  <c:v>0.89138934027869254</c:v>
                </c:pt>
                <c:pt idx="23770">
                  <c:v>0.13352619212673744</c:v>
                </c:pt>
                <c:pt idx="23771">
                  <c:v>0</c:v>
                </c:pt>
                <c:pt idx="23772">
                  <c:v>0</c:v>
                </c:pt>
                <c:pt idx="23773">
                  <c:v>0</c:v>
                </c:pt>
                <c:pt idx="23774">
                  <c:v>0</c:v>
                </c:pt>
                <c:pt idx="23775">
                  <c:v>0</c:v>
                </c:pt>
                <c:pt idx="23776">
                  <c:v>0</c:v>
                </c:pt>
                <c:pt idx="23777">
                  <c:v>0</c:v>
                </c:pt>
                <c:pt idx="23778">
                  <c:v>0</c:v>
                </c:pt>
                <c:pt idx="23779">
                  <c:v>0</c:v>
                </c:pt>
                <c:pt idx="23780">
                  <c:v>0</c:v>
                </c:pt>
                <c:pt idx="23781">
                  <c:v>0</c:v>
                </c:pt>
                <c:pt idx="23782">
                  <c:v>0</c:v>
                </c:pt>
                <c:pt idx="23783">
                  <c:v>0</c:v>
                </c:pt>
                <c:pt idx="23784">
                  <c:v>0</c:v>
                </c:pt>
                <c:pt idx="23785">
                  <c:v>0</c:v>
                </c:pt>
                <c:pt idx="23786">
                  <c:v>0</c:v>
                </c:pt>
                <c:pt idx="23787">
                  <c:v>0</c:v>
                </c:pt>
                <c:pt idx="23788">
                  <c:v>0</c:v>
                </c:pt>
                <c:pt idx="23789">
                  <c:v>0</c:v>
                </c:pt>
                <c:pt idx="23790">
                  <c:v>0</c:v>
                </c:pt>
                <c:pt idx="23791">
                  <c:v>0</c:v>
                </c:pt>
                <c:pt idx="23792">
                  <c:v>0.12973094906919869</c:v>
                </c:pt>
                <c:pt idx="23793">
                  <c:v>0</c:v>
                </c:pt>
                <c:pt idx="23794">
                  <c:v>0</c:v>
                </c:pt>
                <c:pt idx="23795">
                  <c:v>0</c:v>
                </c:pt>
                <c:pt idx="23796">
                  <c:v>0.13626697917061392</c:v>
                </c:pt>
                <c:pt idx="23797">
                  <c:v>0</c:v>
                </c:pt>
                <c:pt idx="23798">
                  <c:v>0</c:v>
                </c:pt>
                <c:pt idx="23799">
                  <c:v>0</c:v>
                </c:pt>
                <c:pt idx="23800">
                  <c:v>0.13102081018587342</c:v>
                </c:pt>
                <c:pt idx="23801">
                  <c:v>0.12127884259098209</c:v>
                </c:pt>
                <c:pt idx="23802">
                  <c:v>0.98219428240554407</c:v>
                </c:pt>
                <c:pt idx="23803">
                  <c:v>0.83653322916507022</c:v>
                </c:pt>
                <c:pt idx="23804">
                  <c:v>1.1226552662046743</c:v>
                </c:pt>
                <c:pt idx="23805">
                  <c:v>0.12898173611029051</c:v>
                </c:pt>
                <c:pt idx="23806">
                  <c:v>0.1292722337966552</c:v>
                </c:pt>
                <c:pt idx="23807">
                  <c:v>0</c:v>
                </c:pt>
                <c:pt idx="23808">
                  <c:v>0.13005322916433215</c:v>
                </c:pt>
                <c:pt idx="23809">
                  <c:v>0.1299520138927619</c:v>
                </c:pt>
                <c:pt idx="23810">
                  <c:v>0.13701722222322132</c:v>
                </c:pt>
                <c:pt idx="23811">
                  <c:v>0.1317235416645417</c:v>
                </c:pt>
                <c:pt idx="23812">
                  <c:v>0</c:v>
                </c:pt>
                <c:pt idx="23813">
                  <c:v>0.12897076388617279</c:v>
                </c:pt>
                <c:pt idx="23814">
                  <c:v>0.12838442129577743</c:v>
                </c:pt>
                <c:pt idx="23815">
                  <c:v>0.13025905092945322</c:v>
                </c:pt>
                <c:pt idx="23816">
                  <c:v>0.13072658564487938</c:v>
                </c:pt>
                <c:pt idx="23817">
                  <c:v>0</c:v>
                </c:pt>
                <c:pt idx="23818">
                  <c:v>0.13026971065119142</c:v>
                </c:pt>
                <c:pt idx="23819">
                  <c:v>0.13258859953930369</c:v>
                </c:pt>
                <c:pt idx="23820">
                  <c:v>0</c:v>
                </c:pt>
                <c:pt idx="23821">
                  <c:v>0.12955565972515615</c:v>
                </c:pt>
                <c:pt idx="23822">
                  <c:v>0.13278870370413642</c:v>
                </c:pt>
                <c:pt idx="23823">
                  <c:v>0</c:v>
                </c:pt>
                <c:pt idx="23824">
                  <c:v>0</c:v>
                </c:pt>
                <c:pt idx="23825">
                  <c:v>0</c:v>
                </c:pt>
                <c:pt idx="23826">
                  <c:v>0</c:v>
                </c:pt>
                <c:pt idx="23827">
                  <c:v>0</c:v>
                </c:pt>
                <c:pt idx="23828">
                  <c:v>0</c:v>
                </c:pt>
                <c:pt idx="23829">
                  <c:v>0</c:v>
                </c:pt>
                <c:pt idx="23830">
                  <c:v>0</c:v>
                </c:pt>
                <c:pt idx="23831">
                  <c:v>0</c:v>
                </c:pt>
                <c:pt idx="23832">
                  <c:v>0</c:v>
                </c:pt>
                <c:pt idx="23833">
                  <c:v>0</c:v>
                </c:pt>
                <c:pt idx="23834">
                  <c:v>0</c:v>
                </c:pt>
                <c:pt idx="23835">
                  <c:v>0.13179159721767064</c:v>
                </c:pt>
                <c:pt idx="23836">
                  <c:v>0.13015340277343057</c:v>
                </c:pt>
                <c:pt idx="23837">
                  <c:v>0.13014425925939577</c:v>
                </c:pt>
                <c:pt idx="23838">
                  <c:v>0</c:v>
                </c:pt>
                <c:pt idx="23839">
                  <c:v>0.13213153935066657</c:v>
                </c:pt>
                <c:pt idx="23840">
                  <c:v>0.13371429398102919</c:v>
                </c:pt>
                <c:pt idx="23841">
                  <c:v>0.13097707175620599</c:v>
                </c:pt>
                <c:pt idx="23842">
                  <c:v>0.13597806713369209</c:v>
                </c:pt>
                <c:pt idx="23843">
                  <c:v>0.12911202546092682</c:v>
                </c:pt>
                <c:pt idx="23844">
                  <c:v>0</c:v>
                </c:pt>
                <c:pt idx="23845">
                  <c:v>0.12611326389014721</c:v>
                </c:pt>
                <c:pt idx="23846">
                  <c:v>0.13152556712884689</c:v>
                </c:pt>
                <c:pt idx="23847">
                  <c:v>0.12966832175879972</c:v>
                </c:pt>
                <c:pt idx="23848">
                  <c:v>0.13244726852281019</c:v>
                </c:pt>
                <c:pt idx="23849">
                  <c:v>0.12582561342424015</c:v>
                </c:pt>
                <c:pt idx="23850">
                  <c:v>0</c:v>
                </c:pt>
                <c:pt idx="23851">
                  <c:v>0.13177574074506992</c:v>
                </c:pt>
                <c:pt idx="23852">
                  <c:v>0.13227784722403158</c:v>
                </c:pt>
                <c:pt idx="23853">
                  <c:v>0.130754525467637</c:v>
                </c:pt>
                <c:pt idx="23854">
                  <c:v>0</c:v>
                </c:pt>
                <c:pt idx="23855">
                  <c:v>0.1315638888918329</c:v>
                </c:pt>
                <c:pt idx="23856">
                  <c:v>0</c:v>
                </c:pt>
                <c:pt idx="23857">
                  <c:v>0</c:v>
                </c:pt>
                <c:pt idx="23858">
                  <c:v>0</c:v>
                </c:pt>
                <c:pt idx="23859">
                  <c:v>0.13204850694455672</c:v>
                </c:pt>
                <c:pt idx="23860">
                  <c:v>0.13114221064461162</c:v>
                </c:pt>
                <c:pt idx="23861">
                  <c:v>0.1294540277813212</c:v>
                </c:pt>
                <c:pt idx="23862">
                  <c:v>0</c:v>
                </c:pt>
                <c:pt idx="23863">
                  <c:v>0.13078511573985452</c:v>
                </c:pt>
                <c:pt idx="23864">
                  <c:v>0</c:v>
                </c:pt>
                <c:pt idx="23865">
                  <c:v>0.13287497685087146</c:v>
                </c:pt>
                <c:pt idx="23866">
                  <c:v>0.12987799768598052</c:v>
                </c:pt>
                <c:pt idx="23867">
                  <c:v>0.13247027777833864</c:v>
                </c:pt>
                <c:pt idx="23868">
                  <c:v>0.81381539352150867</c:v>
                </c:pt>
                <c:pt idx="23869">
                  <c:v>0.1305094097260735</c:v>
                </c:pt>
                <c:pt idx="23870">
                  <c:v>0.13353001157520339</c:v>
                </c:pt>
                <c:pt idx="23871">
                  <c:v>0</c:v>
                </c:pt>
                <c:pt idx="23872">
                  <c:v>0.13501212963456055</c:v>
                </c:pt>
                <c:pt idx="23873">
                  <c:v>0.13048798611271195</c:v>
                </c:pt>
                <c:pt idx="23874">
                  <c:v>0.13407949073734926</c:v>
                </c:pt>
                <c:pt idx="23875">
                  <c:v>0</c:v>
                </c:pt>
                <c:pt idx="23876">
                  <c:v>0</c:v>
                </c:pt>
                <c:pt idx="23877">
                  <c:v>0.13229361111007165</c:v>
                </c:pt>
                <c:pt idx="23878">
                  <c:v>0</c:v>
                </c:pt>
                <c:pt idx="23879">
                  <c:v>0</c:v>
                </c:pt>
                <c:pt idx="23880">
                  <c:v>0</c:v>
                </c:pt>
                <c:pt idx="23881">
                  <c:v>0</c:v>
                </c:pt>
                <c:pt idx="23882">
                  <c:v>0</c:v>
                </c:pt>
                <c:pt idx="23883">
                  <c:v>0</c:v>
                </c:pt>
                <c:pt idx="23884">
                  <c:v>0</c:v>
                </c:pt>
                <c:pt idx="23885">
                  <c:v>0</c:v>
                </c:pt>
                <c:pt idx="23886">
                  <c:v>0</c:v>
                </c:pt>
                <c:pt idx="23887">
                  <c:v>0</c:v>
                </c:pt>
                <c:pt idx="23888">
                  <c:v>0</c:v>
                </c:pt>
                <c:pt idx="23889">
                  <c:v>0</c:v>
                </c:pt>
                <c:pt idx="23890">
                  <c:v>0</c:v>
                </c:pt>
                <c:pt idx="23891">
                  <c:v>0.13168993055296596</c:v>
                </c:pt>
                <c:pt idx="23892">
                  <c:v>0</c:v>
                </c:pt>
                <c:pt idx="23893">
                  <c:v>0</c:v>
                </c:pt>
                <c:pt idx="23894">
                  <c:v>0.1132837847180781</c:v>
                </c:pt>
                <c:pt idx="23895">
                  <c:v>0.12301642361126142</c:v>
                </c:pt>
                <c:pt idx="23896">
                  <c:v>0.11586438657832332</c:v>
                </c:pt>
                <c:pt idx="23897">
                  <c:v>0.12801079861674225</c:v>
                </c:pt>
                <c:pt idx="23898">
                  <c:v>0.13090915508655598</c:v>
                </c:pt>
                <c:pt idx="23899">
                  <c:v>0.13163320602325257</c:v>
                </c:pt>
                <c:pt idx="23900">
                  <c:v>0.13409284722001757</c:v>
                </c:pt>
                <c:pt idx="23901">
                  <c:v>0.13337282407155726</c:v>
                </c:pt>
                <c:pt idx="23902">
                  <c:v>0.13166587963496568</c:v>
                </c:pt>
                <c:pt idx="23903">
                  <c:v>0.13113581018842524</c:v>
                </c:pt>
                <c:pt idx="23904">
                  <c:v>0.12980704860819969</c:v>
                </c:pt>
                <c:pt idx="23905">
                  <c:v>0.13579812500393018</c:v>
                </c:pt>
                <c:pt idx="23906">
                  <c:v>0.86588543981633848</c:v>
                </c:pt>
                <c:pt idx="23907">
                  <c:v>0</c:v>
                </c:pt>
                <c:pt idx="23908">
                  <c:v>0</c:v>
                </c:pt>
                <c:pt idx="23909">
                  <c:v>0.12069587963196682</c:v>
                </c:pt>
                <c:pt idx="23910">
                  <c:v>0</c:v>
                </c:pt>
                <c:pt idx="23911">
                  <c:v>0</c:v>
                </c:pt>
                <c:pt idx="23912">
                  <c:v>0</c:v>
                </c:pt>
                <c:pt idx="23913">
                  <c:v>0.1381829745369032</c:v>
                </c:pt>
                <c:pt idx="23914">
                  <c:v>0.13416699074150529</c:v>
                </c:pt>
                <c:pt idx="23915">
                  <c:v>0</c:v>
                </c:pt>
                <c:pt idx="23916">
                  <c:v>0.1339909490707214</c:v>
                </c:pt>
                <c:pt idx="23917">
                  <c:v>0</c:v>
                </c:pt>
                <c:pt idx="23918">
                  <c:v>0.13269577546452638</c:v>
                </c:pt>
                <c:pt idx="23919">
                  <c:v>0</c:v>
                </c:pt>
                <c:pt idx="23920">
                  <c:v>0</c:v>
                </c:pt>
                <c:pt idx="23921">
                  <c:v>0.13274597222334705</c:v>
                </c:pt>
                <c:pt idx="23922">
                  <c:v>0</c:v>
                </c:pt>
                <c:pt idx="23923">
                  <c:v>0</c:v>
                </c:pt>
                <c:pt idx="23924">
                  <c:v>0.13204341434902744</c:v>
                </c:pt>
                <c:pt idx="23925">
                  <c:v>0.13293515046098037</c:v>
                </c:pt>
                <c:pt idx="23926">
                  <c:v>0.13338430555450032</c:v>
                </c:pt>
                <c:pt idx="23927">
                  <c:v>0</c:v>
                </c:pt>
                <c:pt idx="23928">
                  <c:v>0</c:v>
                </c:pt>
                <c:pt idx="23929">
                  <c:v>0.13296616898151115</c:v>
                </c:pt>
                <c:pt idx="23930">
                  <c:v>0</c:v>
                </c:pt>
                <c:pt idx="23931">
                  <c:v>10.256508634258353</c:v>
                </c:pt>
                <c:pt idx="23932">
                  <c:v>0</c:v>
                </c:pt>
                <c:pt idx="23933">
                  <c:v>0.13393275463022292</c:v>
                </c:pt>
                <c:pt idx="23934">
                  <c:v>0</c:v>
                </c:pt>
                <c:pt idx="23935">
                  <c:v>0.13293640046322253</c:v>
                </c:pt>
                <c:pt idx="23936">
                  <c:v>0.13406141203449806</c:v>
                </c:pt>
                <c:pt idx="23937">
                  <c:v>1.0024421064808848</c:v>
                </c:pt>
                <c:pt idx="23938">
                  <c:v>0</c:v>
                </c:pt>
                <c:pt idx="23939">
                  <c:v>0.13433194444223773</c:v>
                </c:pt>
                <c:pt idx="23940">
                  <c:v>0.12952739583124639</c:v>
                </c:pt>
                <c:pt idx="23941">
                  <c:v>141.39816824073932</c:v>
                </c:pt>
                <c:pt idx="23942">
                  <c:v>0</c:v>
                </c:pt>
                <c:pt idx="23943">
                  <c:v>0</c:v>
                </c:pt>
                <c:pt idx="23944">
                  <c:v>0.12900709491077578</c:v>
                </c:pt>
                <c:pt idx="23945">
                  <c:v>0.13138439814792946</c:v>
                </c:pt>
                <c:pt idx="23946">
                  <c:v>0.13954804398235865</c:v>
                </c:pt>
                <c:pt idx="23947">
                  <c:v>0</c:v>
                </c:pt>
                <c:pt idx="23948">
                  <c:v>0</c:v>
                </c:pt>
                <c:pt idx="23949">
                  <c:v>0</c:v>
                </c:pt>
                <c:pt idx="23950">
                  <c:v>0</c:v>
                </c:pt>
                <c:pt idx="23951">
                  <c:v>0</c:v>
                </c:pt>
                <c:pt idx="23952">
                  <c:v>0.13157719907030696</c:v>
                </c:pt>
                <c:pt idx="23953">
                  <c:v>0</c:v>
                </c:pt>
                <c:pt idx="23954">
                  <c:v>0.87396089120738907</c:v>
                </c:pt>
                <c:pt idx="23955">
                  <c:v>0</c:v>
                </c:pt>
                <c:pt idx="23956">
                  <c:v>0</c:v>
                </c:pt>
                <c:pt idx="23957">
                  <c:v>0</c:v>
                </c:pt>
                <c:pt idx="23958">
                  <c:v>0</c:v>
                </c:pt>
                <c:pt idx="23959">
                  <c:v>0</c:v>
                </c:pt>
                <c:pt idx="23960">
                  <c:v>0</c:v>
                </c:pt>
                <c:pt idx="23961">
                  <c:v>0</c:v>
                </c:pt>
                <c:pt idx="23962">
                  <c:v>0</c:v>
                </c:pt>
                <c:pt idx="23963">
                  <c:v>0</c:v>
                </c:pt>
                <c:pt idx="23964">
                  <c:v>0</c:v>
                </c:pt>
                <c:pt idx="23965">
                  <c:v>0</c:v>
                </c:pt>
                <c:pt idx="23966">
                  <c:v>0</c:v>
                </c:pt>
                <c:pt idx="23967">
                  <c:v>0</c:v>
                </c:pt>
                <c:pt idx="23968">
                  <c:v>0</c:v>
                </c:pt>
                <c:pt idx="23969">
                  <c:v>0</c:v>
                </c:pt>
                <c:pt idx="23970">
                  <c:v>0</c:v>
                </c:pt>
                <c:pt idx="23971">
                  <c:v>0</c:v>
                </c:pt>
                <c:pt idx="23972">
                  <c:v>0</c:v>
                </c:pt>
                <c:pt idx="23973">
                  <c:v>0</c:v>
                </c:pt>
                <c:pt idx="23974">
                  <c:v>0</c:v>
                </c:pt>
                <c:pt idx="23975">
                  <c:v>0</c:v>
                </c:pt>
                <c:pt idx="23976">
                  <c:v>0</c:v>
                </c:pt>
                <c:pt idx="23977">
                  <c:v>0</c:v>
                </c:pt>
                <c:pt idx="23978">
                  <c:v>0</c:v>
                </c:pt>
                <c:pt idx="23979">
                  <c:v>0</c:v>
                </c:pt>
                <c:pt idx="23980">
                  <c:v>0</c:v>
                </c:pt>
                <c:pt idx="23981">
                  <c:v>0</c:v>
                </c:pt>
                <c:pt idx="23982">
                  <c:v>0</c:v>
                </c:pt>
                <c:pt idx="23983">
                  <c:v>0</c:v>
                </c:pt>
                <c:pt idx="23984">
                  <c:v>0</c:v>
                </c:pt>
                <c:pt idx="23985">
                  <c:v>0</c:v>
                </c:pt>
                <c:pt idx="23986">
                  <c:v>0</c:v>
                </c:pt>
                <c:pt idx="23987">
                  <c:v>0</c:v>
                </c:pt>
                <c:pt idx="23988">
                  <c:v>0</c:v>
                </c:pt>
                <c:pt idx="23989">
                  <c:v>0</c:v>
                </c:pt>
                <c:pt idx="23990">
                  <c:v>0</c:v>
                </c:pt>
                <c:pt idx="23991">
                  <c:v>0</c:v>
                </c:pt>
                <c:pt idx="23992">
                  <c:v>0</c:v>
                </c:pt>
                <c:pt idx="23993">
                  <c:v>0</c:v>
                </c:pt>
                <c:pt idx="23994">
                  <c:v>0</c:v>
                </c:pt>
                <c:pt idx="23995">
                  <c:v>0</c:v>
                </c:pt>
                <c:pt idx="23996">
                  <c:v>0</c:v>
                </c:pt>
                <c:pt idx="23997">
                  <c:v>0</c:v>
                </c:pt>
                <c:pt idx="23998">
                  <c:v>0</c:v>
                </c:pt>
                <c:pt idx="23999">
                  <c:v>0</c:v>
                </c:pt>
                <c:pt idx="24000">
                  <c:v>0</c:v>
                </c:pt>
                <c:pt idx="24001">
                  <c:v>0</c:v>
                </c:pt>
                <c:pt idx="24002">
                  <c:v>0</c:v>
                </c:pt>
                <c:pt idx="24003">
                  <c:v>0</c:v>
                </c:pt>
                <c:pt idx="24004">
                  <c:v>0</c:v>
                </c:pt>
                <c:pt idx="24005">
                  <c:v>0</c:v>
                </c:pt>
                <c:pt idx="24006">
                  <c:v>0</c:v>
                </c:pt>
                <c:pt idx="24007">
                  <c:v>0</c:v>
                </c:pt>
                <c:pt idx="24008">
                  <c:v>0</c:v>
                </c:pt>
                <c:pt idx="24009">
                  <c:v>0</c:v>
                </c:pt>
                <c:pt idx="24010">
                  <c:v>0</c:v>
                </c:pt>
                <c:pt idx="24011">
                  <c:v>0</c:v>
                </c:pt>
                <c:pt idx="24012">
                  <c:v>0</c:v>
                </c:pt>
                <c:pt idx="24013">
                  <c:v>0</c:v>
                </c:pt>
                <c:pt idx="24014">
                  <c:v>0</c:v>
                </c:pt>
                <c:pt idx="24015">
                  <c:v>0</c:v>
                </c:pt>
                <c:pt idx="24016">
                  <c:v>0</c:v>
                </c:pt>
                <c:pt idx="24017">
                  <c:v>0</c:v>
                </c:pt>
                <c:pt idx="24018">
                  <c:v>0</c:v>
                </c:pt>
                <c:pt idx="24019">
                  <c:v>0</c:v>
                </c:pt>
                <c:pt idx="24020">
                  <c:v>0</c:v>
                </c:pt>
                <c:pt idx="24021">
                  <c:v>0</c:v>
                </c:pt>
                <c:pt idx="24022">
                  <c:v>0</c:v>
                </c:pt>
                <c:pt idx="24023">
                  <c:v>0</c:v>
                </c:pt>
                <c:pt idx="24024">
                  <c:v>0</c:v>
                </c:pt>
                <c:pt idx="24025">
                  <c:v>0</c:v>
                </c:pt>
                <c:pt idx="24026">
                  <c:v>0</c:v>
                </c:pt>
                <c:pt idx="24027">
                  <c:v>0</c:v>
                </c:pt>
                <c:pt idx="24028">
                  <c:v>0</c:v>
                </c:pt>
                <c:pt idx="24029">
                  <c:v>0</c:v>
                </c:pt>
                <c:pt idx="24030">
                  <c:v>0</c:v>
                </c:pt>
                <c:pt idx="24031">
                  <c:v>0</c:v>
                </c:pt>
                <c:pt idx="24032">
                  <c:v>0</c:v>
                </c:pt>
                <c:pt idx="24033">
                  <c:v>0</c:v>
                </c:pt>
                <c:pt idx="24034">
                  <c:v>0</c:v>
                </c:pt>
                <c:pt idx="24035">
                  <c:v>0</c:v>
                </c:pt>
                <c:pt idx="24036">
                  <c:v>0</c:v>
                </c:pt>
                <c:pt idx="24037">
                  <c:v>0</c:v>
                </c:pt>
                <c:pt idx="24038">
                  <c:v>0</c:v>
                </c:pt>
                <c:pt idx="24039">
                  <c:v>0</c:v>
                </c:pt>
                <c:pt idx="24040">
                  <c:v>0</c:v>
                </c:pt>
                <c:pt idx="24041">
                  <c:v>0</c:v>
                </c:pt>
                <c:pt idx="24042">
                  <c:v>0</c:v>
                </c:pt>
                <c:pt idx="24043">
                  <c:v>0</c:v>
                </c:pt>
                <c:pt idx="24044">
                  <c:v>0</c:v>
                </c:pt>
                <c:pt idx="24045">
                  <c:v>0</c:v>
                </c:pt>
                <c:pt idx="24046">
                  <c:v>0</c:v>
                </c:pt>
                <c:pt idx="24047">
                  <c:v>0</c:v>
                </c:pt>
                <c:pt idx="24048">
                  <c:v>0</c:v>
                </c:pt>
                <c:pt idx="24049">
                  <c:v>0</c:v>
                </c:pt>
                <c:pt idx="24050">
                  <c:v>0</c:v>
                </c:pt>
                <c:pt idx="24051">
                  <c:v>0</c:v>
                </c:pt>
                <c:pt idx="24052">
                  <c:v>0</c:v>
                </c:pt>
                <c:pt idx="24053">
                  <c:v>0</c:v>
                </c:pt>
                <c:pt idx="24054">
                  <c:v>0</c:v>
                </c:pt>
                <c:pt idx="24055">
                  <c:v>0</c:v>
                </c:pt>
                <c:pt idx="24056">
                  <c:v>0</c:v>
                </c:pt>
                <c:pt idx="24057">
                  <c:v>0</c:v>
                </c:pt>
                <c:pt idx="24058">
                  <c:v>0</c:v>
                </c:pt>
                <c:pt idx="24059">
                  <c:v>0</c:v>
                </c:pt>
                <c:pt idx="24060">
                  <c:v>0</c:v>
                </c:pt>
                <c:pt idx="24061">
                  <c:v>0</c:v>
                </c:pt>
                <c:pt idx="24062">
                  <c:v>0</c:v>
                </c:pt>
                <c:pt idx="24063">
                  <c:v>1.8872308912032167</c:v>
                </c:pt>
                <c:pt idx="24064">
                  <c:v>0</c:v>
                </c:pt>
                <c:pt idx="24065">
                  <c:v>0</c:v>
                </c:pt>
                <c:pt idx="24066">
                  <c:v>0</c:v>
                </c:pt>
                <c:pt idx="24067">
                  <c:v>0</c:v>
                </c:pt>
                <c:pt idx="24068">
                  <c:v>0</c:v>
                </c:pt>
                <c:pt idx="24069">
                  <c:v>0</c:v>
                </c:pt>
                <c:pt idx="24070">
                  <c:v>0</c:v>
                </c:pt>
                <c:pt idx="24071">
                  <c:v>0</c:v>
                </c:pt>
                <c:pt idx="24072">
                  <c:v>0</c:v>
                </c:pt>
                <c:pt idx="24073">
                  <c:v>0</c:v>
                </c:pt>
                <c:pt idx="24074">
                  <c:v>7.5509171064841212</c:v>
                </c:pt>
                <c:pt idx="24075">
                  <c:v>0</c:v>
                </c:pt>
                <c:pt idx="24076">
                  <c:v>0</c:v>
                </c:pt>
                <c:pt idx="24077">
                  <c:v>0</c:v>
                </c:pt>
                <c:pt idx="24078">
                  <c:v>0</c:v>
                </c:pt>
                <c:pt idx="24079">
                  <c:v>0</c:v>
                </c:pt>
                <c:pt idx="24080">
                  <c:v>0</c:v>
                </c:pt>
                <c:pt idx="24081">
                  <c:v>0</c:v>
                </c:pt>
                <c:pt idx="24082">
                  <c:v>0</c:v>
                </c:pt>
                <c:pt idx="24083">
                  <c:v>0</c:v>
                </c:pt>
                <c:pt idx="24084">
                  <c:v>0</c:v>
                </c:pt>
                <c:pt idx="24085">
                  <c:v>0</c:v>
                </c:pt>
                <c:pt idx="24086">
                  <c:v>0</c:v>
                </c:pt>
                <c:pt idx="24087">
                  <c:v>0</c:v>
                </c:pt>
                <c:pt idx="24088">
                  <c:v>0</c:v>
                </c:pt>
                <c:pt idx="24089">
                  <c:v>0</c:v>
                </c:pt>
                <c:pt idx="24090">
                  <c:v>0</c:v>
                </c:pt>
                <c:pt idx="24091">
                  <c:v>0</c:v>
                </c:pt>
                <c:pt idx="24092">
                  <c:v>0</c:v>
                </c:pt>
                <c:pt idx="24093">
                  <c:v>0</c:v>
                </c:pt>
                <c:pt idx="24094">
                  <c:v>0</c:v>
                </c:pt>
                <c:pt idx="24095">
                  <c:v>0</c:v>
                </c:pt>
                <c:pt idx="24096">
                  <c:v>0</c:v>
                </c:pt>
                <c:pt idx="24097">
                  <c:v>0</c:v>
                </c:pt>
                <c:pt idx="24098">
                  <c:v>0</c:v>
                </c:pt>
                <c:pt idx="24099">
                  <c:v>0</c:v>
                </c:pt>
                <c:pt idx="24100">
                  <c:v>0</c:v>
                </c:pt>
                <c:pt idx="24101">
                  <c:v>0</c:v>
                </c:pt>
                <c:pt idx="24102">
                  <c:v>0</c:v>
                </c:pt>
                <c:pt idx="24103">
                  <c:v>0</c:v>
                </c:pt>
                <c:pt idx="24104">
                  <c:v>0</c:v>
                </c:pt>
                <c:pt idx="24105">
                  <c:v>0</c:v>
                </c:pt>
                <c:pt idx="24106">
                  <c:v>0</c:v>
                </c:pt>
                <c:pt idx="24107">
                  <c:v>0</c:v>
                </c:pt>
                <c:pt idx="24108">
                  <c:v>0</c:v>
                </c:pt>
                <c:pt idx="24109">
                  <c:v>0</c:v>
                </c:pt>
                <c:pt idx="24110">
                  <c:v>0</c:v>
                </c:pt>
                <c:pt idx="24111">
                  <c:v>0</c:v>
                </c:pt>
                <c:pt idx="24112">
                  <c:v>0</c:v>
                </c:pt>
                <c:pt idx="24113">
                  <c:v>0</c:v>
                </c:pt>
                <c:pt idx="24114">
                  <c:v>0</c:v>
                </c:pt>
                <c:pt idx="24115">
                  <c:v>0</c:v>
                </c:pt>
                <c:pt idx="24116">
                  <c:v>0</c:v>
                </c:pt>
                <c:pt idx="24117">
                  <c:v>0</c:v>
                </c:pt>
                <c:pt idx="24118">
                  <c:v>0</c:v>
                </c:pt>
                <c:pt idx="24119">
                  <c:v>0</c:v>
                </c:pt>
                <c:pt idx="24120">
                  <c:v>0</c:v>
                </c:pt>
                <c:pt idx="24121">
                  <c:v>0.85794282407005085</c:v>
                </c:pt>
                <c:pt idx="24122">
                  <c:v>0</c:v>
                </c:pt>
                <c:pt idx="24123">
                  <c:v>0</c:v>
                </c:pt>
                <c:pt idx="24124">
                  <c:v>0</c:v>
                </c:pt>
                <c:pt idx="24125">
                  <c:v>0.13183776620280696</c:v>
                </c:pt>
                <c:pt idx="24126">
                  <c:v>0</c:v>
                </c:pt>
                <c:pt idx="24127">
                  <c:v>0</c:v>
                </c:pt>
                <c:pt idx="24128">
                  <c:v>0.85275144676415948</c:v>
                </c:pt>
                <c:pt idx="24129">
                  <c:v>0</c:v>
                </c:pt>
                <c:pt idx="24130">
                  <c:v>0.13210937500116415</c:v>
                </c:pt>
                <c:pt idx="24131">
                  <c:v>0</c:v>
                </c:pt>
                <c:pt idx="24132">
                  <c:v>0</c:v>
                </c:pt>
                <c:pt idx="24133">
                  <c:v>9.100022743055888</c:v>
                </c:pt>
                <c:pt idx="24134">
                  <c:v>0.13321692129102303</c:v>
                </c:pt>
                <c:pt idx="24135">
                  <c:v>0.13219685185322305</c:v>
                </c:pt>
                <c:pt idx="24136">
                  <c:v>0</c:v>
                </c:pt>
                <c:pt idx="24137">
                  <c:v>0.12994857638841495</c:v>
                </c:pt>
                <c:pt idx="24138">
                  <c:v>0</c:v>
                </c:pt>
                <c:pt idx="24139">
                  <c:v>0.10244560184946749</c:v>
                </c:pt>
                <c:pt idx="24140">
                  <c:v>0</c:v>
                </c:pt>
                <c:pt idx="24141">
                  <c:v>0</c:v>
                </c:pt>
                <c:pt idx="24142">
                  <c:v>0</c:v>
                </c:pt>
                <c:pt idx="24143">
                  <c:v>0</c:v>
                </c:pt>
                <c:pt idx="24144">
                  <c:v>0</c:v>
                </c:pt>
                <c:pt idx="24145">
                  <c:v>0.13431261574442033</c:v>
                </c:pt>
                <c:pt idx="24146">
                  <c:v>0</c:v>
                </c:pt>
                <c:pt idx="24147">
                  <c:v>0.13440033564984333</c:v>
                </c:pt>
                <c:pt idx="24148">
                  <c:v>0.13361844907194609</c:v>
                </c:pt>
                <c:pt idx="24149">
                  <c:v>0.12789782407344319</c:v>
                </c:pt>
                <c:pt idx="24150">
                  <c:v>0.13014314814790851</c:v>
                </c:pt>
                <c:pt idx="24151">
                  <c:v>0.13224913194426335</c:v>
                </c:pt>
                <c:pt idx="24152">
                  <c:v>0.13213039351830957</c:v>
                </c:pt>
                <c:pt idx="24153">
                  <c:v>0</c:v>
                </c:pt>
                <c:pt idx="24154">
                  <c:v>0</c:v>
                </c:pt>
                <c:pt idx="24155">
                  <c:v>0</c:v>
                </c:pt>
                <c:pt idx="24156">
                  <c:v>0</c:v>
                </c:pt>
                <c:pt idx="24157">
                  <c:v>0</c:v>
                </c:pt>
                <c:pt idx="24158">
                  <c:v>0</c:v>
                </c:pt>
                <c:pt idx="24159">
                  <c:v>0</c:v>
                </c:pt>
                <c:pt idx="24160">
                  <c:v>0</c:v>
                </c:pt>
                <c:pt idx="24161">
                  <c:v>0.94191546295769513</c:v>
                </c:pt>
                <c:pt idx="24162">
                  <c:v>0.13943069444212597</c:v>
                </c:pt>
                <c:pt idx="24163">
                  <c:v>0.13153180555673316</c:v>
                </c:pt>
                <c:pt idx="24164">
                  <c:v>0</c:v>
                </c:pt>
                <c:pt idx="24165">
                  <c:v>0.14305396990675945</c:v>
                </c:pt>
                <c:pt idx="24166">
                  <c:v>0.12977530092757661</c:v>
                </c:pt>
                <c:pt idx="24167">
                  <c:v>0.11883168981148629</c:v>
                </c:pt>
                <c:pt idx="24168">
                  <c:v>0</c:v>
                </c:pt>
                <c:pt idx="24169">
                  <c:v>0</c:v>
                </c:pt>
                <c:pt idx="24170">
                  <c:v>0</c:v>
                </c:pt>
                <c:pt idx="24171">
                  <c:v>0.12973125000280561</c:v>
                </c:pt>
                <c:pt idx="24172">
                  <c:v>0.14165187499747844</c:v>
                </c:pt>
                <c:pt idx="24173">
                  <c:v>2.4166006018494954</c:v>
                </c:pt>
                <c:pt idx="24174">
                  <c:v>0</c:v>
                </c:pt>
                <c:pt idx="24175">
                  <c:v>0.14087765046133427</c:v>
                </c:pt>
                <c:pt idx="24176">
                  <c:v>0</c:v>
                </c:pt>
                <c:pt idx="24177">
                  <c:v>0</c:v>
                </c:pt>
                <c:pt idx="24178">
                  <c:v>0.12485133101290558</c:v>
                </c:pt>
                <c:pt idx="24179">
                  <c:v>0</c:v>
                </c:pt>
                <c:pt idx="24180">
                  <c:v>0.12763093749526888</c:v>
                </c:pt>
                <c:pt idx="24181">
                  <c:v>0</c:v>
                </c:pt>
                <c:pt idx="24182">
                  <c:v>0</c:v>
                </c:pt>
                <c:pt idx="24183">
                  <c:v>0.13280707176454598</c:v>
                </c:pt>
                <c:pt idx="24184">
                  <c:v>0</c:v>
                </c:pt>
                <c:pt idx="24185">
                  <c:v>0</c:v>
                </c:pt>
                <c:pt idx="24186">
                  <c:v>0</c:v>
                </c:pt>
                <c:pt idx="24187">
                  <c:v>0.77760768518783152</c:v>
                </c:pt>
                <c:pt idx="24188">
                  <c:v>0</c:v>
                </c:pt>
                <c:pt idx="24189">
                  <c:v>0</c:v>
                </c:pt>
                <c:pt idx="24190">
                  <c:v>0.13766892360581551</c:v>
                </c:pt>
                <c:pt idx="24191">
                  <c:v>0</c:v>
                </c:pt>
                <c:pt idx="24192">
                  <c:v>0</c:v>
                </c:pt>
                <c:pt idx="24193">
                  <c:v>0</c:v>
                </c:pt>
                <c:pt idx="24194">
                  <c:v>0</c:v>
                </c:pt>
                <c:pt idx="24195">
                  <c:v>0</c:v>
                </c:pt>
                <c:pt idx="24196">
                  <c:v>0</c:v>
                </c:pt>
                <c:pt idx="24197">
                  <c:v>0.13228798611089587</c:v>
                </c:pt>
                <c:pt idx="24198">
                  <c:v>0</c:v>
                </c:pt>
                <c:pt idx="24199">
                  <c:v>0</c:v>
                </c:pt>
                <c:pt idx="24200">
                  <c:v>0</c:v>
                </c:pt>
                <c:pt idx="24201">
                  <c:v>0</c:v>
                </c:pt>
                <c:pt idx="24202">
                  <c:v>0</c:v>
                </c:pt>
                <c:pt idx="24203">
                  <c:v>0</c:v>
                </c:pt>
                <c:pt idx="24204">
                  <c:v>0</c:v>
                </c:pt>
                <c:pt idx="24205">
                  <c:v>0</c:v>
                </c:pt>
                <c:pt idx="24206">
                  <c:v>0</c:v>
                </c:pt>
                <c:pt idx="24207">
                  <c:v>0</c:v>
                </c:pt>
                <c:pt idx="24208">
                  <c:v>0.13299423611169914</c:v>
                </c:pt>
                <c:pt idx="24209">
                  <c:v>0</c:v>
                </c:pt>
                <c:pt idx="24210">
                  <c:v>0.13513006944413064</c:v>
                </c:pt>
                <c:pt idx="24211">
                  <c:v>0.12637766203988576</c:v>
                </c:pt>
                <c:pt idx="24212">
                  <c:v>0.12929563657962717</c:v>
                </c:pt>
                <c:pt idx="24213">
                  <c:v>0.13581284722749842</c:v>
                </c:pt>
                <c:pt idx="24214">
                  <c:v>0.12831817129335832</c:v>
                </c:pt>
                <c:pt idx="24215">
                  <c:v>0.1276585416708258</c:v>
                </c:pt>
                <c:pt idx="24216">
                  <c:v>0.13025694444513647</c:v>
                </c:pt>
                <c:pt idx="24217">
                  <c:v>0.12419491897890111</c:v>
                </c:pt>
                <c:pt idx="24218">
                  <c:v>0.12903415509208571</c:v>
                </c:pt>
                <c:pt idx="24219">
                  <c:v>0.47396443286561407</c:v>
                </c:pt>
                <c:pt idx="24220">
                  <c:v>0</c:v>
                </c:pt>
                <c:pt idx="24221">
                  <c:v>0</c:v>
                </c:pt>
                <c:pt idx="24222">
                  <c:v>0</c:v>
                </c:pt>
                <c:pt idx="24223">
                  <c:v>0</c:v>
                </c:pt>
                <c:pt idx="24224">
                  <c:v>0</c:v>
                </c:pt>
                <c:pt idx="24225">
                  <c:v>0</c:v>
                </c:pt>
                <c:pt idx="24226">
                  <c:v>0</c:v>
                </c:pt>
                <c:pt idx="24227">
                  <c:v>0</c:v>
                </c:pt>
                <c:pt idx="24228">
                  <c:v>0</c:v>
                </c:pt>
                <c:pt idx="24229">
                  <c:v>0</c:v>
                </c:pt>
                <c:pt idx="24230">
                  <c:v>0</c:v>
                </c:pt>
                <c:pt idx="24231">
                  <c:v>0.84900407407258172</c:v>
                </c:pt>
                <c:pt idx="24232">
                  <c:v>0</c:v>
                </c:pt>
                <c:pt idx="24233">
                  <c:v>0</c:v>
                </c:pt>
                <c:pt idx="24234">
                  <c:v>0</c:v>
                </c:pt>
                <c:pt idx="24235">
                  <c:v>0</c:v>
                </c:pt>
                <c:pt idx="24236">
                  <c:v>0</c:v>
                </c:pt>
                <c:pt idx="24237">
                  <c:v>0</c:v>
                </c:pt>
                <c:pt idx="24238">
                  <c:v>0</c:v>
                </c:pt>
                <c:pt idx="24239">
                  <c:v>0</c:v>
                </c:pt>
                <c:pt idx="24240">
                  <c:v>0</c:v>
                </c:pt>
                <c:pt idx="24241">
                  <c:v>0.13106060185236856</c:v>
                </c:pt>
                <c:pt idx="24242">
                  <c:v>0.13193749999481952</c:v>
                </c:pt>
                <c:pt idx="24243">
                  <c:v>0</c:v>
                </c:pt>
                <c:pt idx="24244">
                  <c:v>0.12663582176173804</c:v>
                </c:pt>
                <c:pt idx="24245">
                  <c:v>0.13040304398600711</c:v>
                </c:pt>
                <c:pt idx="24246">
                  <c:v>0</c:v>
                </c:pt>
                <c:pt idx="24247">
                  <c:v>0</c:v>
                </c:pt>
                <c:pt idx="24248">
                  <c:v>0.12899019676115131</c:v>
                </c:pt>
                <c:pt idx="24249">
                  <c:v>0.13171318287641043</c:v>
                </c:pt>
                <c:pt idx="24250">
                  <c:v>0.127345844906813</c:v>
                </c:pt>
                <c:pt idx="24251">
                  <c:v>0</c:v>
                </c:pt>
                <c:pt idx="24252">
                  <c:v>0.12617219907406252</c:v>
                </c:pt>
                <c:pt idx="24253">
                  <c:v>0</c:v>
                </c:pt>
                <c:pt idx="24254">
                  <c:v>0.12793160879664356</c:v>
                </c:pt>
                <c:pt idx="24255">
                  <c:v>0</c:v>
                </c:pt>
                <c:pt idx="24256">
                  <c:v>0</c:v>
                </c:pt>
                <c:pt idx="24257">
                  <c:v>0.12866123842832167</c:v>
                </c:pt>
                <c:pt idx="24258">
                  <c:v>0.12561372685013339</c:v>
                </c:pt>
                <c:pt idx="24259">
                  <c:v>0.13086625000141794</c:v>
                </c:pt>
                <c:pt idx="24260">
                  <c:v>0.13649217593047069</c:v>
                </c:pt>
                <c:pt idx="24261">
                  <c:v>0</c:v>
                </c:pt>
                <c:pt idx="24262">
                  <c:v>0</c:v>
                </c:pt>
                <c:pt idx="24263">
                  <c:v>0.12590680555877043</c:v>
                </c:pt>
                <c:pt idx="24264">
                  <c:v>0.12692268518730998</c:v>
                </c:pt>
                <c:pt idx="24265">
                  <c:v>0.12770531250134809</c:v>
                </c:pt>
                <c:pt idx="24266">
                  <c:v>0</c:v>
                </c:pt>
                <c:pt idx="24267">
                  <c:v>0</c:v>
                </c:pt>
                <c:pt idx="24268">
                  <c:v>0.12795940972864628</c:v>
                </c:pt>
                <c:pt idx="24269">
                  <c:v>0</c:v>
                </c:pt>
                <c:pt idx="24270">
                  <c:v>0.13029314814775717</c:v>
                </c:pt>
                <c:pt idx="24271">
                  <c:v>0</c:v>
                </c:pt>
                <c:pt idx="24272">
                  <c:v>0.78493564814561978</c:v>
                </c:pt>
                <c:pt idx="24273">
                  <c:v>0</c:v>
                </c:pt>
                <c:pt idx="24274">
                  <c:v>0.78026427083386807</c:v>
                </c:pt>
                <c:pt idx="24275">
                  <c:v>0</c:v>
                </c:pt>
                <c:pt idx="24276">
                  <c:v>0</c:v>
                </c:pt>
                <c:pt idx="24277">
                  <c:v>0</c:v>
                </c:pt>
                <c:pt idx="24278">
                  <c:v>0.12700998842046829</c:v>
                </c:pt>
                <c:pt idx="24279">
                  <c:v>0</c:v>
                </c:pt>
                <c:pt idx="24280">
                  <c:v>0.1184523726842599</c:v>
                </c:pt>
                <c:pt idx="24281">
                  <c:v>0.12966427083301824</c:v>
                </c:pt>
                <c:pt idx="24282">
                  <c:v>0.12487392361072125</c:v>
                </c:pt>
                <c:pt idx="24283">
                  <c:v>0</c:v>
                </c:pt>
                <c:pt idx="24284">
                  <c:v>0</c:v>
                </c:pt>
                <c:pt idx="24285">
                  <c:v>0</c:v>
                </c:pt>
                <c:pt idx="24286">
                  <c:v>0</c:v>
                </c:pt>
                <c:pt idx="24287">
                  <c:v>0</c:v>
                </c:pt>
                <c:pt idx="24288">
                  <c:v>0</c:v>
                </c:pt>
                <c:pt idx="24289">
                  <c:v>0.13431005786696915</c:v>
                </c:pt>
                <c:pt idx="24290">
                  <c:v>0.1342342013886082</c:v>
                </c:pt>
                <c:pt idx="24291">
                  <c:v>0</c:v>
                </c:pt>
                <c:pt idx="24292">
                  <c:v>0</c:v>
                </c:pt>
                <c:pt idx="24293">
                  <c:v>0.2349660185209359</c:v>
                </c:pt>
                <c:pt idx="24294">
                  <c:v>0.14347101852035848</c:v>
                </c:pt>
                <c:pt idx="24295">
                  <c:v>0.14832212962937774</c:v>
                </c:pt>
                <c:pt idx="24296">
                  <c:v>0.14322568287025206</c:v>
                </c:pt>
                <c:pt idx="24297">
                  <c:v>0.9595860995395924</c:v>
                </c:pt>
                <c:pt idx="24298">
                  <c:v>0</c:v>
                </c:pt>
                <c:pt idx="24299">
                  <c:v>0</c:v>
                </c:pt>
                <c:pt idx="24300">
                  <c:v>0</c:v>
                </c:pt>
                <c:pt idx="24301">
                  <c:v>0</c:v>
                </c:pt>
                <c:pt idx="24302">
                  <c:v>0</c:v>
                </c:pt>
                <c:pt idx="24303">
                  <c:v>0</c:v>
                </c:pt>
                <c:pt idx="24304">
                  <c:v>0</c:v>
                </c:pt>
                <c:pt idx="24305">
                  <c:v>0</c:v>
                </c:pt>
                <c:pt idx="24306">
                  <c:v>0</c:v>
                </c:pt>
                <c:pt idx="24307">
                  <c:v>0</c:v>
                </c:pt>
                <c:pt idx="24308">
                  <c:v>0</c:v>
                </c:pt>
                <c:pt idx="24309">
                  <c:v>0</c:v>
                </c:pt>
                <c:pt idx="24310">
                  <c:v>0</c:v>
                </c:pt>
                <c:pt idx="24311">
                  <c:v>0</c:v>
                </c:pt>
                <c:pt idx="24312">
                  <c:v>0</c:v>
                </c:pt>
                <c:pt idx="24313">
                  <c:v>0</c:v>
                </c:pt>
                <c:pt idx="24314">
                  <c:v>0</c:v>
                </c:pt>
                <c:pt idx="24315">
                  <c:v>0</c:v>
                </c:pt>
                <c:pt idx="24316">
                  <c:v>0</c:v>
                </c:pt>
                <c:pt idx="24317">
                  <c:v>0</c:v>
                </c:pt>
                <c:pt idx="24318">
                  <c:v>0</c:v>
                </c:pt>
                <c:pt idx="24319">
                  <c:v>0</c:v>
                </c:pt>
                <c:pt idx="24320">
                  <c:v>0</c:v>
                </c:pt>
                <c:pt idx="24321">
                  <c:v>0</c:v>
                </c:pt>
                <c:pt idx="24322">
                  <c:v>0</c:v>
                </c:pt>
                <c:pt idx="24323">
                  <c:v>0</c:v>
                </c:pt>
                <c:pt idx="24324">
                  <c:v>0.12754931713425322</c:v>
                </c:pt>
                <c:pt idx="24325">
                  <c:v>0.12495987267902819</c:v>
                </c:pt>
                <c:pt idx="24326">
                  <c:v>0.12941471064550569</c:v>
                </c:pt>
                <c:pt idx="24327">
                  <c:v>0.12417714120238088</c:v>
                </c:pt>
                <c:pt idx="24328">
                  <c:v>0.12777283565083053</c:v>
                </c:pt>
                <c:pt idx="24329">
                  <c:v>0.12901538194273598</c:v>
                </c:pt>
                <c:pt idx="24330">
                  <c:v>0</c:v>
                </c:pt>
                <c:pt idx="24331">
                  <c:v>0.13474357638915535</c:v>
                </c:pt>
                <c:pt idx="24332">
                  <c:v>0.12407114583038492</c:v>
                </c:pt>
                <c:pt idx="24333">
                  <c:v>0.12947047453781124</c:v>
                </c:pt>
                <c:pt idx="24334">
                  <c:v>0.12837625000247499</c:v>
                </c:pt>
                <c:pt idx="24335">
                  <c:v>0</c:v>
                </c:pt>
                <c:pt idx="24336">
                  <c:v>0</c:v>
                </c:pt>
                <c:pt idx="24337">
                  <c:v>0.12854333333234536</c:v>
                </c:pt>
                <c:pt idx="24338">
                  <c:v>0.13285947916301666</c:v>
                </c:pt>
                <c:pt idx="24339">
                  <c:v>0.12742157407774357</c:v>
                </c:pt>
                <c:pt idx="24340">
                  <c:v>0.1352025347223389</c:v>
                </c:pt>
                <c:pt idx="24341">
                  <c:v>0</c:v>
                </c:pt>
                <c:pt idx="24342">
                  <c:v>0.13555374999850756</c:v>
                </c:pt>
                <c:pt idx="24343">
                  <c:v>0.13697524306189734</c:v>
                </c:pt>
                <c:pt idx="24344">
                  <c:v>0.1267621412043809</c:v>
                </c:pt>
                <c:pt idx="24345">
                  <c:v>0.12543781250133179</c:v>
                </c:pt>
                <c:pt idx="24346">
                  <c:v>0.12846935184643371</c:v>
                </c:pt>
                <c:pt idx="24347">
                  <c:v>0.12914190972514916</c:v>
                </c:pt>
                <c:pt idx="24348">
                  <c:v>0</c:v>
                </c:pt>
                <c:pt idx="24349">
                  <c:v>0</c:v>
                </c:pt>
                <c:pt idx="24350">
                  <c:v>0.12637431712937541</c:v>
                </c:pt>
                <c:pt idx="24351">
                  <c:v>0</c:v>
                </c:pt>
                <c:pt idx="24352">
                  <c:v>0.12926296296791406</c:v>
                </c:pt>
                <c:pt idx="24353">
                  <c:v>0</c:v>
                </c:pt>
                <c:pt idx="24354">
                  <c:v>0.12788016203558072</c:v>
                </c:pt>
                <c:pt idx="24355">
                  <c:v>0</c:v>
                </c:pt>
                <c:pt idx="24356">
                  <c:v>0.13443019676196855</c:v>
                </c:pt>
                <c:pt idx="24357">
                  <c:v>0</c:v>
                </c:pt>
                <c:pt idx="24358">
                  <c:v>0.13025365740759298</c:v>
                </c:pt>
                <c:pt idx="24359">
                  <c:v>0.12621520833636168</c:v>
                </c:pt>
                <c:pt idx="24360">
                  <c:v>0.13206734953564592</c:v>
                </c:pt>
                <c:pt idx="24361">
                  <c:v>0.13405548610899132</c:v>
                </c:pt>
                <c:pt idx="24362">
                  <c:v>0.1319758333338541</c:v>
                </c:pt>
                <c:pt idx="24363">
                  <c:v>0.12546282407129183</c:v>
                </c:pt>
                <c:pt idx="24364">
                  <c:v>0.13112240740883863</c:v>
                </c:pt>
                <c:pt idx="24365">
                  <c:v>0.12977028934983537</c:v>
                </c:pt>
                <c:pt idx="24366">
                  <c:v>0</c:v>
                </c:pt>
                <c:pt idx="24367">
                  <c:v>0</c:v>
                </c:pt>
                <c:pt idx="24368">
                  <c:v>0.12547504629765172</c:v>
                </c:pt>
                <c:pt idx="24369">
                  <c:v>0.12842016203649109</c:v>
                </c:pt>
                <c:pt idx="24370">
                  <c:v>0</c:v>
                </c:pt>
                <c:pt idx="24371">
                  <c:v>0</c:v>
                </c:pt>
                <c:pt idx="24372">
                  <c:v>0</c:v>
                </c:pt>
                <c:pt idx="24373">
                  <c:v>0</c:v>
                </c:pt>
                <c:pt idx="24374">
                  <c:v>0.12827273148286622</c:v>
                </c:pt>
                <c:pt idx="24375">
                  <c:v>0</c:v>
                </c:pt>
                <c:pt idx="24376">
                  <c:v>0</c:v>
                </c:pt>
                <c:pt idx="24377">
                  <c:v>0</c:v>
                </c:pt>
                <c:pt idx="24378">
                  <c:v>0</c:v>
                </c:pt>
                <c:pt idx="24379">
                  <c:v>0</c:v>
                </c:pt>
                <c:pt idx="24380">
                  <c:v>0</c:v>
                </c:pt>
                <c:pt idx="24381">
                  <c:v>0</c:v>
                </c:pt>
                <c:pt idx="24382">
                  <c:v>0</c:v>
                </c:pt>
                <c:pt idx="24383">
                  <c:v>0</c:v>
                </c:pt>
                <c:pt idx="24384">
                  <c:v>0</c:v>
                </c:pt>
                <c:pt idx="24385">
                  <c:v>0</c:v>
                </c:pt>
                <c:pt idx="24386">
                  <c:v>0</c:v>
                </c:pt>
                <c:pt idx="24387">
                  <c:v>0</c:v>
                </c:pt>
                <c:pt idx="24388">
                  <c:v>0</c:v>
                </c:pt>
                <c:pt idx="24389">
                  <c:v>0</c:v>
                </c:pt>
                <c:pt idx="24390">
                  <c:v>0</c:v>
                </c:pt>
                <c:pt idx="24391">
                  <c:v>0</c:v>
                </c:pt>
                <c:pt idx="24392">
                  <c:v>0</c:v>
                </c:pt>
                <c:pt idx="24393">
                  <c:v>0</c:v>
                </c:pt>
                <c:pt idx="24394">
                  <c:v>0</c:v>
                </c:pt>
                <c:pt idx="24395">
                  <c:v>0</c:v>
                </c:pt>
                <c:pt idx="24396">
                  <c:v>0</c:v>
                </c:pt>
                <c:pt idx="24397">
                  <c:v>0</c:v>
                </c:pt>
                <c:pt idx="24398">
                  <c:v>0</c:v>
                </c:pt>
                <c:pt idx="24399">
                  <c:v>0</c:v>
                </c:pt>
                <c:pt idx="24400">
                  <c:v>0.13091402777354233</c:v>
                </c:pt>
                <c:pt idx="24401">
                  <c:v>0</c:v>
                </c:pt>
                <c:pt idx="24402">
                  <c:v>0</c:v>
                </c:pt>
                <c:pt idx="24403">
                  <c:v>0</c:v>
                </c:pt>
                <c:pt idx="24404">
                  <c:v>0.13142497684748378</c:v>
                </c:pt>
                <c:pt idx="24405">
                  <c:v>0.13928214120824123</c:v>
                </c:pt>
                <c:pt idx="24406">
                  <c:v>0</c:v>
                </c:pt>
                <c:pt idx="24407">
                  <c:v>0</c:v>
                </c:pt>
                <c:pt idx="24408">
                  <c:v>0</c:v>
                </c:pt>
                <c:pt idx="24409">
                  <c:v>0</c:v>
                </c:pt>
                <c:pt idx="24410">
                  <c:v>0</c:v>
                </c:pt>
                <c:pt idx="24411">
                  <c:v>0</c:v>
                </c:pt>
                <c:pt idx="24412">
                  <c:v>0</c:v>
                </c:pt>
                <c:pt idx="24413">
                  <c:v>0</c:v>
                </c:pt>
                <c:pt idx="24414">
                  <c:v>0</c:v>
                </c:pt>
                <c:pt idx="24415">
                  <c:v>0</c:v>
                </c:pt>
                <c:pt idx="24416">
                  <c:v>0</c:v>
                </c:pt>
                <c:pt idx="24417">
                  <c:v>0</c:v>
                </c:pt>
                <c:pt idx="24418">
                  <c:v>0</c:v>
                </c:pt>
                <c:pt idx="24419">
                  <c:v>0</c:v>
                </c:pt>
                <c:pt idx="24420">
                  <c:v>0</c:v>
                </c:pt>
                <c:pt idx="24421">
                  <c:v>0</c:v>
                </c:pt>
                <c:pt idx="24422">
                  <c:v>0</c:v>
                </c:pt>
                <c:pt idx="24423">
                  <c:v>0.13651934027438983</c:v>
                </c:pt>
                <c:pt idx="24424">
                  <c:v>0</c:v>
                </c:pt>
                <c:pt idx="24425">
                  <c:v>0.13535290509025799</c:v>
                </c:pt>
                <c:pt idx="24426">
                  <c:v>0.80878278935415437</c:v>
                </c:pt>
                <c:pt idx="24427">
                  <c:v>0.13103201388730668</c:v>
                </c:pt>
                <c:pt idx="24428">
                  <c:v>0.12917312500212574</c:v>
                </c:pt>
                <c:pt idx="24429">
                  <c:v>0</c:v>
                </c:pt>
                <c:pt idx="24430">
                  <c:v>0</c:v>
                </c:pt>
                <c:pt idx="24431">
                  <c:v>0.12536447916500038</c:v>
                </c:pt>
                <c:pt idx="24432">
                  <c:v>0</c:v>
                </c:pt>
                <c:pt idx="24433">
                  <c:v>0</c:v>
                </c:pt>
                <c:pt idx="24434">
                  <c:v>0</c:v>
                </c:pt>
                <c:pt idx="24435">
                  <c:v>0.13634546296088956</c:v>
                </c:pt>
                <c:pt idx="24436">
                  <c:v>0</c:v>
                </c:pt>
                <c:pt idx="24437">
                  <c:v>0.62761258101818385</c:v>
                </c:pt>
                <c:pt idx="24438">
                  <c:v>0</c:v>
                </c:pt>
                <c:pt idx="24439">
                  <c:v>0</c:v>
                </c:pt>
                <c:pt idx="24440">
                  <c:v>0.46982570601539919</c:v>
                </c:pt>
                <c:pt idx="24441">
                  <c:v>0.12991472222347511</c:v>
                </c:pt>
                <c:pt idx="24442">
                  <c:v>0</c:v>
                </c:pt>
                <c:pt idx="24443">
                  <c:v>0.12851207175845047</c:v>
                </c:pt>
                <c:pt idx="24444">
                  <c:v>0.48838295138557442</c:v>
                </c:pt>
                <c:pt idx="24445">
                  <c:v>0.70971799768449273</c:v>
                </c:pt>
                <c:pt idx="24446">
                  <c:v>0</c:v>
                </c:pt>
                <c:pt idx="24447">
                  <c:v>0</c:v>
                </c:pt>
                <c:pt idx="24448">
                  <c:v>0.12837070601381129</c:v>
                </c:pt>
                <c:pt idx="24449">
                  <c:v>0</c:v>
                </c:pt>
                <c:pt idx="24450">
                  <c:v>0</c:v>
                </c:pt>
                <c:pt idx="24451">
                  <c:v>0.13198018518596655</c:v>
                </c:pt>
                <c:pt idx="24452">
                  <c:v>0</c:v>
                </c:pt>
                <c:pt idx="24453">
                  <c:v>0.13083207175805001</c:v>
                </c:pt>
                <c:pt idx="24454">
                  <c:v>0.12463739583472488</c:v>
                </c:pt>
                <c:pt idx="24455">
                  <c:v>0.12543054397974629</c:v>
                </c:pt>
                <c:pt idx="24456">
                  <c:v>0</c:v>
                </c:pt>
                <c:pt idx="24457">
                  <c:v>0.17361568287014961</c:v>
                </c:pt>
                <c:pt idx="24458">
                  <c:v>1.233712465276767</c:v>
                </c:pt>
                <c:pt idx="24459">
                  <c:v>0.12946832175657619</c:v>
                </c:pt>
                <c:pt idx="24460">
                  <c:v>0.12755597221985226</c:v>
                </c:pt>
                <c:pt idx="24461">
                  <c:v>0.12551841435197275</c:v>
                </c:pt>
                <c:pt idx="24462">
                  <c:v>0.12430258101812797</c:v>
                </c:pt>
                <c:pt idx="24463">
                  <c:v>0.12883539351605577</c:v>
                </c:pt>
                <c:pt idx="24464">
                  <c:v>0.12532194444065681</c:v>
                </c:pt>
                <c:pt idx="24465">
                  <c:v>0.13888315972144483</c:v>
                </c:pt>
                <c:pt idx="24466">
                  <c:v>0</c:v>
                </c:pt>
                <c:pt idx="24467">
                  <c:v>0</c:v>
                </c:pt>
                <c:pt idx="24468">
                  <c:v>0.12840126157243503</c:v>
                </c:pt>
                <c:pt idx="24469">
                  <c:v>0.13297142361261649</c:v>
                </c:pt>
                <c:pt idx="24470">
                  <c:v>0</c:v>
                </c:pt>
                <c:pt idx="24471">
                  <c:v>0</c:v>
                </c:pt>
                <c:pt idx="24472">
                  <c:v>0</c:v>
                </c:pt>
                <c:pt idx="24473">
                  <c:v>0</c:v>
                </c:pt>
                <c:pt idx="24474">
                  <c:v>0</c:v>
                </c:pt>
                <c:pt idx="24475">
                  <c:v>0</c:v>
                </c:pt>
                <c:pt idx="24476">
                  <c:v>0</c:v>
                </c:pt>
                <c:pt idx="24477">
                  <c:v>0</c:v>
                </c:pt>
                <c:pt idx="24478">
                  <c:v>0</c:v>
                </c:pt>
                <c:pt idx="24479">
                  <c:v>0</c:v>
                </c:pt>
                <c:pt idx="24480">
                  <c:v>0</c:v>
                </c:pt>
                <c:pt idx="24481">
                  <c:v>0</c:v>
                </c:pt>
                <c:pt idx="24482">
                  <c:v>0</c:v>
                </c:pt>
                <c:pt idx="24483">
                  <c:v>0</c:v>
                </c:pt>
                <c:pt idx="24484">
                  <c:v>0</c:v>
                </c:pt>
                <c:pt idx="24485">
                  <c:v>0</c:v>
                </c:pt>
                <c:pt idx="24486">
                  <c:v>0</c:v>
                </c:pt>
                <c:pt idx="24487">
                  <c:v>0</c:v>
                </c:pt>
                <c:pt idx="24488">
                  <c:v>0</c:v>
                </c:pt>
                <c:pt idx="24489">
                  <c:v>0</c:v>
                </c:pt>
                <c:pt idx="24490">
                  <c:v>0</c:v>
                </c:pt>
                <c:pt idx="24491">
                  <c:v>0</c:v>
                </c:pt>
                <c:pt idx="24492">
                  <c:v>0</c:v>
                </c:pt>
                <c:pt idx="24493">
                  <c:v>0</c:v>
                </c:pt>
                <c:pt idx="24494">
                  <c:v>0</c:v>
                </c:pt>
                <c:pt idx="24495">
                  <c:v>0</c:v>
                </c:pt>
                <c:pt idx="24496">
                  <c:v>0.17153304397652391</c:v>
                </c:pt>
                <c:pt idx="24497">
                  <c:v>0</c:v>
                </c:pt>
                <c:pt idx="24498">
                  <c:v>0</c:v>
                </c:pt>
                <c:pt idx="24499">
                  <c:v>0</c:v>
                </c:pt>
                <c:pt idx="24500">
                  <c:v>0</c:v>
                </c:pt>
                <c:pt idx="24501">
                  <c:v>0</c:v>
                </c:pt>
                <c:pt idx="24502">
                  <c:v>0</c:v>
                </c:pt>
                <c:pt idx="24503">
                  <c:v>0</c:v>
                </c:pt>
                <c:pt idx="24504">
                  <c:v>0</c:v>
                </c:pt>
                <c:pt idx="24505">
                  <c:v>0</c:v>
                </c:pt>
                <c:pt idx="24506">
                  <c:v>0</c:v>
                </c:pt>
                <c:pt idx="24507">
                  <c:v>0</c:v>
                </c:pt>
                <c:pt idx="24508">
                  <c:v>0</c:v>
                </c:pt>
                <c:pt idx="24509">
                  <c:v>0</c:v>
                </c:pt>
                <c:pt idx="24510">
                  <c:v>0.16049953703623032</c:v>
                </c:pt>
                <c:pt idx="24511">
                  <c:v>0.12709912037098547</c:v>
                </c:pt>
                <c:pt idx="24512">
                  <c:v>0.13152378472295823</c:v>
                </c:pt>
                <c:pt idx="24513">
                  <c:v>0</c:v>
                </c:pt>
                <c:pt idx="24514">
                  <c:v>0.12516240740660578</c:v>
                </c:pt>
                <c:pt idx="24515">
                  <c:v>0</c:v>
                </c:pt>
                <c:pt idx="24516">
                  <c:v>0.12543356481182855</c:v>
                </c:pt>
                <c:pt idx="24517">
                  <c:v>0</c:v>
                </c:pt>
                <c:pt idx="24518">
                  <c:v>0.16569693287601694</c:v>
                </c:pt>
                <c:pt idx="24519">
                  <c:v>2.7838591203690157</c:v>
                </c:pt>
                <c:pt idx="24520">
                  <c:v>0.12789752314711222</c:v>
                </c:pt>
                <c:pt idx="24521">
                  <c:v>0.12686677083547693</c:v>
                </c:pt>
                <c:pt idx="24522">
                  <c:v>0.12768160879932111</c:v>
                </c:pt>
                <c:pt idx="24523">
                  <c:v>0.12514431712770602</c:v>
                </c:pt>
                <c:pt idx="24524">
                  <c:v>0.12500587962858845</c:v>
                </c:pt>
                <c:pt idx="24525">
                  <c:v>0</c:v>
                </c:pt>
                <c:pt idx="24526">
                  <c:v>0</c:v>
                </c:pt>
                <c:pt idx="24527">
                  <c:v>0</c:v>
                </c:pt>
                <c:pt idx="24528">
                  <c:v>0</c:v>
                </c:pt>
                <c:pt idx="24529">
                  <c:v>0</c:v>
                </c:pt>
                <c:pt idx="24530">
                  <c:v>0</c:v>
                </c:pt>
                <c:pt idx="24531">
                  <c:v>0</c:v>
                </c:pt>
                <c:pt idx="24532">
                  <c:v>0</c:v>
                </c:pt>
                <c:pt idx="24533">
                  <c:v>0.13036530092358589</c:v>
                </c:pt>
                <c:pt idx="24534">
                  <c:v>0</c:v>
                </c:pt>
                <c:pt idx="24535">
                  <c:v>0.12343436342052883</c:v>
                </c:pt>
                <c:pt idx="24536">
                  <c:v>0</c:v>
                </c:pt>
                <c:pt idx="24537">
                  <c:v>0</c:v>
                </c:pt>
                <c:pt idx="24538">
                  <c:v>0</c:v>
                </c:pt>
                <c:pt idx="24539">
                  <c:v>0</c:v>
                </c:pt>
                <c:pt idx="24540">
                  <c:v>0.13002605323708849</c:v>
                </c:pt>
                <c:pt idx="24541">
                  <c:v>0.12666648148297099</c:v>
                </c:pt>
                <c:pt idx="24542">
                  <c:v>0</c:v>
                </c:pt>
                <c:pt idx="24543">
                  <c:v>0</c:v>
                </c:pt>
                <c:pt idx="24544">
                  <c:v>0.12656743055413244</c:v>
                </c:pt>
                <c:pt idx="24545">
                  <c:v>0.12764087963296333</c:v>
                </c:pt>
                <c:pt idx="24546">
                  <c:v>0.12843702546524582</c:v>
                </c:pt>
                <c:pt idx="24547">
                  <c:v>0.13585112268629018</c:v>
                </c:pt>
                <c:pt idx="24548">
                  <c:v>0.12742565971711883</c:v>
                </c:pt>
                <c:pt idx="24549">
                  <c:v>0.48171013889077585</c:v>
                </c:pt>
                <c:pt idx="24550">
                  <c:v>0.12622817129886243</c:v>
                </c:pt>
                <c:pt idx="24551">
                  <c:v>0.23141576388297835</c:v>
                </c:pt>
                <c:pt idx="24552">
                  <c:v>0.12213459490885725</c:v>
                </c:pt>
                <c:pt idx="24553">
                  <c:v>0.12498505786788883</c:v>
                </c:pt>
                <c:pt idx="24554">
                  <c:v>0</c:v>
                </c:pt>
                <c:pt idx="24555">
                  <c:v>0.61119061342469649</c:v>
                </c:pt>
                <c:pt idx="24556">
                  <c:v>0</c:v>
                </c:pt>
                <c:pt idx="24557">
                  <c:v>0</c:v>
                </c:pt>
                <c:pt idx="24558">
                  <c:v>0.1257063310185913</c:v>
                </c:pt>
                <c:pt idx="24559">
                  <c:v>0.12553695601673098</c:v>
                </c:pt>
                <c:pt idx="24560">
                  <c:v>0.12416885416314472</c:v>
                </c:pt>
                <c:pt idx="24561">
                  <c:v>1.2220775000023423</c:v>
                </c:pt>
                <c:pt idx="24562">
                  <c:v>0</c:v>
                </c:pt>
                <c:pt idx="24563">
                  <c:v>0</c:v>
                </c:pt>
                <c:pt idx="24564">
                  <c:v>0.12732887731544906</c:v>
                </c:pt>
                <c:pt idx="24565">
                  <c:v>0.12823333333653864</c:v>
                </c:pt>
                <c:pt idx="24566">
                  <c:v>0.12635155092721106</c:v>
                </c:pt>
                <c:pt idx="24567">
                  <c:v>0</c:v>
                </c:pt>
                <c:pt idx="24568">
                  <c:v>0</c:v>
                </c:pt>
                <c:pt idx="24569">
                  <c:v>0</c:v>
                </c:pt>
                <c:pt idx="24570">
                  <c:v>0</c:v>
                </c:pt>
                <c:pt idx="24571">
                  <c:v>0.12412215277436189</c:v>
                </c:pt>
                <c:pt idx="24572">
                  <c:v>0.12861831018381054</c:v>
                </c:pt>
                <c:pt idx="24573">
                  <c:v>0</c:v>
                </c:pt>
                <c:pt idx="24574">
                  <c:v>0</c:v>
                </c:pt>
                <c:pt idx="24575">
                  <c:v>0</c:v>
                </c:pt>
                <c:pt idx="24576">
                  <c:v>0</c:v>
                </c:pt>
                <c:pt idx="24577">
                  <c:v>0</c:v>
                </c:pt>
                <c:pt idx="24578">
                  <c:v>0.12315856481291121</c:v>
                </c:pt>
                <c:pt idx="24579">
                  <c:v>0.13345877314714016</c:v>
                </c:pt>
                <c:pt idx="24580">
                  <c:v>0.12264285879791714</c:v>
                </c:pt>
                <c:pt idx="24581">
                  <c:v>0</c:v>
                </c:pt>
                <c:pt idx="24582">
                  <c:v>0</c:v>
                </c:pt>
                <c:pt idx="24583">
                  <c:v>0.13654315972235054</c:v>
                </c:pt>
                <c:pt idx="24584">
                  <c:v>0.12572902777174022</c:v>
                </c:pt>
                <c:pt idx="24585">
                  <c:v>0</c:v>
                </c:pt>
                <c:pt idx="24586">
                  <c:v>0</c:v>
                </c:pt>
                <c:pt idx="24587">
                  <c:v>0.12885092592478031</c:v>
                </c:pt>
                <c:pt idx="24588">
                  <c:v>0</c:v>
                </c:pt>
                <c:pt idx="24589">
                  <c:v>0</c:v>
                </c:pt>
                <c:pt idx="24590">
                  <c:v>0</c:v>
                </c:pt>
                <c:pt idx="24591">
                  <c:v>0</c:v>
                </c:pt>
                <c:pt idx="24592">
                  <c:v>0</c:v>
                </c:pt>
                <c:pt idx="24593">
                  <c:v>0.12529899305081926</c:v>
                </c:pt>
                <c:pt idx="24594">
                  <c:v>0</c:v>
                </c:pt>
                <c:pt idx="24595">
                  <c:v>0</c:v>
                </c:pt>
                <c:pt idx="24596">
                  <c:v>0</c:v>
                </c:pt>
                <c:pt idx="24597">
                  <c:v>0</c:v>
                </c:pt>
                <c:pt idx="24598">
                  <c:v>0</c:v>
                </c:pt>
                <c:pt idx="24599">
                  <c:v>0.12305841435590992</c:v>
                </c:pt>
                <c:pt idx="24600">
                  <c:v>0.12460846064641373</c:v>
                </c:pt>
                <c:pt idx="24601">
                  <c:v>0</c:v>
                </c:pt>
                <c:pt idx="24602">
                  <c:v>0.13501048611215083</c:v>
                </c:pt>
                <c:pt idx="24603">
                  <c:v>0</c:v>
                </c:pt>
                <c:pt idx="24604">
                  <c:v>0</c:v>
                </c:pt>
                <c:pt idx="24605">
                  <c:v>0.12377168981038267</c:v>
                </c:pt>
                <c:pt idx="24606">
                  <c:v>0.12474479166849051</c:v>
                </c:pt>
                <c:pt idx="24607">
                  <c:v>0</c:v>
                </c:pt>
                <c:pt idx="24608">
                  <c:v>0</c:v>
                </c:pt>
                <c:pt idx="24609">
                  <c:v>0.12695502314454643</c:v>
                </c:pt>
                <c:pt idx="24610">
                  <c:v>0</c:v>
                </c:pt>
                <c:pt idx="24611">
                  <c:v>0</c:v>
                </c:pt>
                <c:pt idx="24612">
                  <c:v>0</c:v>
                </c:pt>
                <c:pt idx="24613">
                  <c:v>0.12569349537079688</c:v>
                </c:pt>
                <c:pt idx="24614">
                  <c:v>0.13457883102091728</c:v>
                </c:pt>
                <c:pt idx="24615">
                  <c:v>0.13020122684974922</c:v>
                </c:pt>
                <c:pt idx="24616">
                  <c:v>0.1257398148154607</c:v>
                </c:pt>
                <c:pt idx="24617">
                  <c:v>0</c:v>
                </c:pt>
                <c:pt idx="24618">
                  <c:v>0</c:v>
                </c:pt>
                <c:pt idx="24619">
                  <c:v>0</c:v>
                </c:pt>
                <c:pt idx="24620">
                  <c:v>0</c:v>
                </c:pt>
                <c:pt idx="24621">
                  <c:v>0</c:v>
                </c:pt>
                <c:pt idx="24622">
                  <c:v>0</c:v>
                </c:pt>
                <c:pt idx="24623">
                  <c:v>0</c:v>
                </c:pt>
                <c:pt idx="24624">
                  <c:v>0.13082662037049886</c:v>
                </c:pt>
                <c:pt idx="24625">
                  <c:v>0.12811802083160728</c:v>
                </c:pt>
                <c:pt idx="24626">
                  <c:v>0.13713877314876299</c:v>
                </c:pt>
                <c:pt idx="24627">
                  <c:v>0.12570420138945337</c:v>
                </c:pt>
                <c:pt idx="24628">
                  <c:v>0</c:v>
                </c:pt>
                <c:pt idx="24629">
                  <c:v>0.12858770833554445</c:v>
                </c:pt>
                <c:pt idx="24630">
                  <c:v>0.1248513888931484</c:v>
                </c:pt>
                <c:pt idx="24631">
                  <c:v>0</c:v>
                </c:pt>
                <c:pt idx="24632">
                  <c:v>0</c:v>
                </c:pt>
                <c:pt idx="24633">
                  <c:v>0</c:v>
                </c:pt>
                <c:pt idx="24634">
                  <c:v>0</c:v>
                </c:pt>
                <c:pt idx="24635">
                  <c:v>0</c:v>
                </c:pt>
                <c:pt idx="24636">
                  <c:v>0</c:v>
                </c:pt>
                <c:pt idx="24637">
                  <c:v>0</c:v>
                </c:pt>
                <c:pt idx="24638">
                  <c:v>0</c:v>
                </c:pt>
                <c:pt idx="24639">
                  <c:v>0</c:v>
                </c:pt>
                <c:pt idx="24640">
                  <c:v>0</c:v>
                </c:pt>
                <c:pt idx="24641">
                  <c:v>0</c:v>
                </c:pt>
                <c:pt idx="24642">
                  <c:v>0</c:v>
                </c:pt>
                <c:pt idx="24643">
                  <c:v>0</c:v>
                </c:pt>
                <c:pt idx="24644">
                  <c:v>0</c:v>
                </c:pt>
                <c:pt idx="24645">
                  <c:v>0</c:v>
                </c:pt>
                <c:pt idx="24646">
                  <c:v>0</c:v>
                </c:pt>
                <c:pt idx="24647">
                  <c:v>0.13298083333211252</c:v>
                </c:pt>
                <c:pt idx="24648">
                  <c:v>0</c:v>
                </c:pt>
                <c:pt idx="24649">
                  <c:v>0</c:v>
                </c:pt>
                <c:pt idx="24650">
                  <c:v>0</c:v>
                </c:pt>
                <c:pt idx="24651">
                  <c:v>1.427806655097811</c:v>
                </c:pt>
                <c:pt idx="24652">
                  <c:v>0.12918907407583902</c:v>
                </c:pt>
                <c:pt idx="24653">
                  <c:v>0.12580840277951211</c:v>
                </c:pt>
                <c:pt idx="24654">
                  <c:v>0.12892827545874752</c:v>
                </c:pt>
                <c:pt idx="24655">
                  <c:v>0.12485550926066935</c:v>
                </c:pt>
                <c:pt idx="24656">
                  <c:v>0</c:v>
                </c:pt>
                <c:pt idx="24657">
                  <c:v>0.1147718749998603</c:v>
                </c:pt>
                <c:pt idx="24658">
                  <c:v>0.12607931713137077</c:v>
                </c:pt>
                <c:pt idx="24659">
                  <c:v>0.12823075231426628</c:v>
                </c:pt>
                <c:pt idx="24660">
                  <c:v>0.13409138889255701</c:v>
                </c:pt>
                <c:pt idx="24661">
                  <c:v>0</c:v>
                </c:pt>
                <c:pt idx="24662">
                  <c:v>0</c:v>
                </c:pt>
                <c:pt idx="24663">
                  <c:v>1.915588645832031</c:v>
                </c:pt>
                <c:pt idx="24664">
                  <c:v>0</c:v>
                </c:pt>
                <c:pt idx="24665">
                  <c:v>1.8222351967633585</c:v>
                </c:pt>
                <c:pt idx="24666">
                  <c:v>0</c:v>
                </c:pt>
                <c:pt idx="24667">
                  <c:v>0</c:v>
                </c:pt>
                <c:pt idx="24668">
                  <c:v>0.12670017361233477</c:v>
                </c:pt>
                <c:pt idx="24669">
                  <c:v>0</c:v>
                </c:pt>
                <c:pt idx="24670">
                  <c:v>0.1259601041674614</c:v>
                </c:pt>
                <c:pt idx="24671">
                  <c:v>0</c:v>
                </c:pt>
                <c:pt idx="24672">
                  <c:v>0</c:v>
                </c:pt>
                <c:pt idx="24673">
                  <c:v>0</c:v>
                </c:pt>
                <c:pt idx="24674">
                  <c:v>0.12698781249491731</c:v>
                </c:pt>
                <c:pt idx="24675">
                  <c:v>0.12855637731263414</c:v>
                </c:pt>
                <c:pt idx="24676">
                  <c:v>0</c:v>
                </c:pt>
                <c:pt idx="24677">
                  <c:v>0</c:v>
                </c:pt>
                <c:pt idx="24678">
                  <c:v>0.26557677083474118</c:v>
                </c:pt>
                <c:pt idx="24679">
                  <c:v>0.13220641203952255</c:v>
                </c:pt>
                <c:pt idx="24680">
                  <c:v>0.15469957175810123</c:v>
                </c:pt>
                <c:pt idx="24681">
                  <c:v>0.13895667823817348</c:v>
                </c:pt>
                <c:pt idx="24682">
                  <c:v>0.12567412036878522</c:v>
                </c:pt>
                <c:pt idx="24683">
                  <c:v>0</c:v>
                </c:pt>
                <c:pt idx="24684">
                  <c:v>0</c:v>
                </c:pt>
                <c:pt idx="24685">
                  <c:v>0</c:v>
                </c:pt>
                <c:pt idx="24686">
                  <c:v>0</c:v>
                </c:pt>
                <c:pt idx="24687">
                  <c:v>0</c:v>
                </c:pt>
                <c:pt idx="24688">
                  <c:v>0.1264560995332431</c:v>
                </c:pt>
                <c:pt idx="24689">
                  <c:v>0</c:v>
                </c:pt>
                <c:pt idx="24690">
                  <c:v>0</c:v>
                </c:pt>
                <c:pt idx="24691">
                  <c:v>0</c:v>
                </c:pt>
                <c:pt idx="24692">
                  <c:v>0</c:v>
                </c:pt>
                <c:pt idx="24693">
                  <c:v>0</c:v>
                </c:pt>
                <c:pt idx="24694">
                  <c:v>0</c:v>
                </c:pt>
                <c:pt idx="24695">
                  <c:v>0</c:v>
                </c:pt>
                <c:pt idx="24696">
                  <c:v>0</c:v>
                </c:pt>
                <c:pt idx="24697">
                  <c:v>0</c:v>
                </c:pt>
                <c:pt idx="24698">
                  <c:v>0</c:v>
                </c:pt>
                <c:pt idx="24699">
                  <c:v>0</c:v>
                </c:pt>
                <c:pt idx="24700">
                  <c:v>0</c:v>
                </c:pt>
                <c:pt idx="24701">
                  <c:v>0</c:v>
                </c:pt>
                <c:pt idx="24702">
                  <c:v>0</c:v>
                </c:pt>
                <c:pt idx="24703">
                  <c:v>0</c:v>
                </c:pt>
                <c:pt idx="24704">
                  <c:v>0</c:v>
                </c:pt>
                <c:pt idx="24705">
                  <c:v>0</c:v>
                </c:pt>
                <c:pt idx="24706">
                  <c:v>0</c:v>
                </c:pt>
                <c:pt idx="24707">
                  <c:v>0</c:v>
                </c:pt>
                <c:pt idx="24708">
                  <c:v>0</c:v>
                </c:pt>
                <c:pt idx="24709">
                  <c:v>0</c:v>
                </c:pt>
                <c:pt idx="24710">
                  <c:v>0</c:v>
                </c:pt>
                <c:pt idx="24711">
                  <c:v>0</c:v>
                </c:pt>
                <c:pt idx="24712">
                  <c:v>0</c:v>
                </c:pt>
                <c:pt idx="24713">
                  <c:v>0</c:v>
                </c:pt>
                <c:pt idx="24714">
                  <c:v>0</c:v>
                </c:pt>
                <c:pt idx="24715">
                  <c:v>0</c:v>
                </c:pt>
                <c:pt idx="24716">
                  <c:v>0</c:v>
                </c:pt>
                <c:pt idx="24717">
                  <c:v>0</c:v>
                </c:pt>
                <c:pt idx="24718">
                  <c:v>0</c:v>
                </c:pt>
                <c:pt idx="24719">
                  <c:v>0</c:v>
                </c:pt>
                <c:pt idx="24720">
                  <c:v>0</c:v>
                </c:pt>
                <c:pt idx="24721">
                  <c:v>0.13244953703542706</c:v>
                </c:pt>
                <c:pt idx="24722">
                  <c:v>0</c:v>
                </c:pt>
                <c:pt idx="24723">
                  <c:v>0.12667515046632616</c:v>
                </c:pt>
                <c:pt idx="24724">
                  <c:v>0.12463934027618961</c:v>
                </c:pt>
                <c:pt idx="24725">
                  <c:v>0.12626561342767673</c:v>
                </c:pt>
                <c:pt idx="24726">
                  <c:v>0.12759137732064119</c:v>
                </c:pt>
                <c:pt idx="24727">
                  <c:v>0.13817261574149597</c:v>
                </c:pt>
                <c:pt idx="24728">
                  <c:v>0</c:v>
                </c:pt>
                <c:pt idx="24729">
                  <c:v>0</c:v>
                </c:pt>
                <c:pt idx="24730">
                  <c:v>0</c:v>
                </c:pt>
                <c:pt idx="24731">
                  <c:v>0</c:v>
                </c:pt>
                <c:pt idx="24732">
                  <c:v>0</c:v>
                </c:pt>
                <c:pt idx="24733">
                  <c:v>0.12607482638850342</c:v>
                </c:pt>
                <c:pt idx="24734">
                  <c:v>6.0836436574099935</c:v>
                </c:pt>
                <c:pt idx="24735">
                  <c:v>0</c:v>
                </c:pt>
                <c:pt idx="24736">
                  <c:v>0.12718386574124452</c:v>
                </c:pt>
                <c:pt idx="24737">
                  <c:v>0.12991320601577172</c:v>
                </c:pt>
                <c:pt idx="24738">
                  <c:v>0.12676776620355668</c:v>
                </c:pt>
                <c:pt idx="24739">
                  <c:v>0</c:v>
                </c:pt>
                <c:pt idx="24740">
                  <c:v>0</c:v>
                </c:pt>
                <c:pt idx="24741">
                  <c:v>0</c:v>
                </c:pt>
                <c:pt idx="24742">
                  <c:v>0</c:v>
                </c:pt>
                <c:pt idx="24743">
                  <c:v>0</c:v>
                </c:pt>
                <c:pt idx="24744">
                  <c:v>0</c:v>
                </c:pt>
                <c:pt idx="24745">
                  <c:v>0</c:v>
                </c:pt>
                <c:pt idx="24746">
                  <c:v>0.12821615740540437</c:v>
                </c:pt>
                <c:pt idx="24747">
                  <c:v>0.1247041782407905</c:v>
                </c:pt>
                <c:pt idx="24748">
                  <c:v>0.12854209491342772</c:v>
                </c:pt>
                <c:pt idx="24749">
                  <c:v>0.32552592593128793</c:v>
                </c:pt>
                <c:pt idx="24750">
                  <c:v>0.1245029629644705</c:v>
                </c:pt>
                <c:pt idx="24751">
                  <c:v>0</c:v>
                </c:pt>
                <c:pt idx="24752">
                  <c:v>0.12973094907647464</c:v>
                </c:pt>
                <c:pt idx="24753">
                  <c:v>0</c:v>
                </c:pt>
                <c:pt idx="24754">
                  <c:v>0.12999907407356659</c:v>
                </c:pt>
                <c:pt idx="24755">
                  <c:v>0</c:v>
                </c:pt>
                <c:pt idx="24756">
                  <c:v>0.12848857638891786</c:v>
                </c:pt>
                <c:pt idx="24757">
                  <c:v>0</c:v>
                </c:pt>
                <c:pt idx="24758">
                  <c:v>0.12480947916628793</c:v>
                </c:pt>
                <c:pt idx="24759">
                  <c:v>0</c:v>
                </c:pt>
                <c:pt idx="24760">
                  <c:v>0</c:v>
                </c:pt>
                <c:pt idx="24761">
                  <c:v>0</c:v>
                </c:pt>
                <c:pt idx="24762">
                  <c:v>0</c:v>
                </c:pt>
                <c:pt idx="24763">
                  <c:v>0</c:v>
                </c:pt>
                <c:pt idx="24764">
                  <c:v>0</c:v>
                </c:pt>
                <c:pt idx="24765">
                  <c:v>0</c:v>
                </c:pt>
                <c:pt idx="24766">
                  <c:v>0.12942120370280463</c:v>
                </c:pt>
                <c:pt idx="24767">
                  <c:v>0.12535888888669433</c:v>
                </c:pt>
                <c:pt idx="24768">
                  <c:v>0</c:v>
                </c:pt>
                <c:pt idx="24769">
                  <c:v>0</c:v>
                </c:pt>
                <c:pt idx="24770">
                  <c:v>0</c:v>
                </c:pt>
                <c:pt idx="24771">
                  <c:v>0.12772290509019513</c:v>
                </c:pt>
                <c:pt idx="24772">
                  <c:v>0</c:v>
                </c:pt>
                <c:pt idx="24773">
                  <c:v>0.12815552083338844</c:v>
                </c:pt>
                <c:pt idx="24774">
                  <c:v>0</c:v>
                </c:pt>
                <c:pt idx="24775">
                  <c:v>0.12859640046372078</c:v>
                </c:pt>
                <c:pt idx="24776">
                  <c:v>0.17852290509472368</c:v>
                </c:pt>
                <c:pt idx="24777">
                  <c:v>0.1312702199065825</c:v>
                </c:pt>
                <c:pt idx="24778">
                  <c:v>0</c:v>
                </c:pt>
                <c:pt idx="24779">
                  <c:v>0</c:v>
                </c:pt>
                <c:pt idx="24780">
                  <c:v>0.12860744212957798</c:v>
                </c:pt>
                <c:pt idx="24781">
                  <c:v>0.1055054398093489</c:v>
                </c:pt>
                <c:pt idx="24782">
                  <c:v>0</c:v>
                </c:pt>
                <c:pt idx="24783">
                  <c:v>0</c:v>
                </c:pt>
                <c:pt idx="24784">
                  <c:v>0.13930174768029246</c:v>
                </c:pt>
                <c:pt idx="24785">
                  <c:v>0</c:v>
                </c:pt>
                <c:pt idx="24786">
                  <c:v>0</c:v>
                </c:pt>
                <c:pt idx="24787">
                  <c:v>0</c:v>
                </c:pt>
                <c:pt idx="24788">
                  <c:v>0</c:v>
                </c:pt>
                <c:pt idx="24789">
                  <c:v>0.49425299768336117</c:v>
                </c:pt>
                <c:pt idx="24790">
                  <c:v>0</c:v>
                </c:pt>
                <c:pt idx="24791">
                  <c:v>0</c:v>
                </c:pt>
                <c:pt idx="24792">
                  <c:v>0.12941559027967742</c:v>
                </c:pt>
                <c:pt idx="24793">
                  <c:v>0</c:v>
                </c:pt>
                <c:pt idx="24794">
                  <c:v>0</c:v>
                </c:pt>
                <c:pt idx="24795">
                  <c:v>0</c:v>
                </c:pt>
                <c:pt idx="24796">
                  <c:v>0</c:v>
                </c:pt>
                <c:pt idx="24797">
                  <c:v>0</c:v>
                </c:pt>
                <c:pt idx="24798">
                  <c:v>0</c:v>
                </c:pt>
                <c:pt idx="24799">
                  <c:v>0.1297695949106128</c:v>
                </c:pt>
                <c:pt idx="24800">
                  <c:v>0</c:v>
                </c:pt>
                <c:pt idx="24801">
                  <c:v>0</c:v>
                </c:pt>
                <c:pt idx="24802">
                  <c:v>0</c:v>
                </c:pt>
                <c:pt idx="24803">
                  <c:v>0</c:v>
                </c:pt>
                <c:pt idx="24804">
                  <c:v>0</c:v>
                </c:pt>
                <c:pt idx="24805">
                  <c:v>0</c:v>
                </c:pt>
                <c:pt idx="24806">
                  <c:v>0</c:v>
                </c:pt>
                <c:pt idx="24807">
                  <c:v>0</c:v>
                </c:pt>
                <c:pt idx="24808">
                  <c:v>0</c:v>
                </c:pt>
                <c:pt idx="24809">
                  <c:v>0.11971443287620787</c:v>
                </c:pt>
                <c:pt idx="24810">
                  <c:v>0</c:v>
                </c:pt>
                <c:pt idx="24811">
                  <c:v>0</c:v>
                </c:pt>
                <c:pt idx="24812">
                  <c:v>0.12787543980812188</c:v>
                </c:pt>
                <c:pt idx="24813">
                  <c:v>0</c:v>
                </c:pt>
                <c:pt idx="24814">
                  <c:v>0.12676702546013985</c:v>
                </c:pt>
                <c:pt idx="24815">
                  <c:v>0.12009947916521924</c:v>
                </c:pt>
                <c:pt idx="24816">
                  <c:v>0.12600619212753372</c:v>
                </c:pt>
                <c:pt idx="24817">
                  <c:v>0.1319851157386438</c:v>
                </c:pt>
                <c:pt idx="24818">
                  <c:v>0</c:v>
                </c:pt>
                <c:pt idx="24819">
                  <c:v>0.12634171295940178</c:v>
                </c:pt>
                <c:pt idx="24820">
                  <c:v>0</c:v>
                </c:pt>
                <c:pt idx="24821">
                  <c:v>0.12671807870356133</c:v>
                </c:pt>
                <c:pt idx="24822">
                  <c:v>0</c:v>
                </c:pt>
                <c:pt idx="24823">
                  <c:v>0</c:v>
                </c:pt>
                <c:pt idx="24824">
                  <c:v>0</c:v>
                </c:pt>
                <c:pt idx="24825">
                  <c:v>0.13326460648386274</c:v>
                </c:pt>
                <c:pt idx="24826">
                  <c:v>0</c:v>
                </c:pt>
                <c:pt idx="24827">
                  <c:v>0</c:v>
                </c:pt>
                <c:pt idx="24828">
                  <c:v>0</c:v>
                </c:pt>
                <c:pt idx="24829">
                  <c:v>0</c:v>
                </c:pt>
                <c:pt idx="24830">
                  <c:v>0</c:v>
                </c:pt>
                <c:pt idx="24831">
                  <c:v>0</c:v>
                </c:pt>
                <c:pt idx="24832">
                  <c:v>0</c:v>
                </c:pt>
                <c:pt idx="24833">
                  <c:v>0.12962753472675104</c:v>
                </c:pt>
                <c:pt idx="24834">
                  <c:v>0</c:v>
                </c:pt>
                <c:pt idx="24835">
                  <c:v>0.12802104166621575</c:v>
                </c:pt>
                <c:pt idx="24836">
                  <c:v>0</c:v>
                </c:pt>
                <c:pt idx="24837">
                  <c:v>0</c:v>
                </c:pt>
                <c:pt idx="24838">
                  <c:v>0</c:v>
                </c:pt>
                <c:pt idx="24839">
                  <c:v>0</c:v>
                </c:pt>
                <c:pt idx="24840">
                  <c:v>0</c:v>
                </c:pt>
                <c:pt idx="24841">
                  <c:v>0</c:v>
                </c:pt>
                <c:pt idx="24842">
                  <c:v>0</c:v>
                </c:pt>
                <c:pt idx="24843">
                  <c:v>0</c:v>
                </c:pt>
                <c:pt idx="24844">
                  <c:v>0</c:v>
                </c:pt>
                <c:pt idx="24845">
                  <c:v>0</c:v>
                </c:pt>
                <c:pt idx="24846">
                  <c:v>0.47281081018445548</c:v>
                </c:pt>
                <c:pt idx="24847">
                  <c:v>0</c:v>
                </c:pt>
                <c:pt idx="24848">
                  <c:v>0</c:v>
                </c:pt>
                <c:pt idx="24849">
                  <c:v>0</c:v>
                </c:pt>
                <c:pt idx="24850">
                  <c:v>0</c:v>
                </c:pt>
                <c:pt idx="24851">
                  <c:v>0.13188519675895805</c:v>
                </c:pt>
                <c:pt idx="24852">
                  <c:v>0</c:v>
                </c:pt>
                <c:pt idx="24853">
                  <c:v>0</c:v>
                </c:pt>
                <c:pt idx="24854">
                  <c:v>0.12642961805977393</c:v>
                </c:pt>
                <c:pt idx="24855">
                  <c:v>0.13170920139236841</c:v>
                </c:pt>
                <c:pt idx="24856">
                  <c:v>0.12353502315090736</c:v>
                </c:pt>
                <c:pt idx="24857">
                  <c:v>0</c:v>
                </c:pt>
                <c:pt idx="24858">
                  <c:v>0</c:v>
                </c:pt>
                <c:pt idx="24859">
                  <c:v>0.13043349537474569</c:v>
                </c:pt>
                <c:pt idx="24860">
                  <c:v>0</c:v>
                </c:pt>
                <c:pt idx="24861">
                  <c:v>0.1303186226869002</c:v>
                </c:pt>
                <c:pt idx="24862">
                  <c:v>0</c:v>
                </c:pt>
                <c:pt idx="24863">
                  <c:v>0</c:v>
                </c:pt>
                <c:pt idx="24864">
                  <c:v>0.12714023148146225</c:v>
                </c:pt>
                <c:pt idx="24865">
                  <c:v>0.12182814814877929</c:v>
                </c:pt>
                <c:pt idx="24866">
                  <c:v>0.12425854166940553</c:v>
                </c:pt>
                <c:pt idx="24867">
                  <c:v>0.12897232639079448</c:v>
                </c:pt>
                <c:pt idx="24868">
                  <c:v>0</c:v>
                </c:pt>
                <c:pt idx="24869">
                  <c:v>0.12489681712759193</c:v>
                </c:pt>
                <c:pt idx="24870">
                  <c:v>0</c:v>
                </c:pt>
                <c:pt idx="24871">
                  <c:v>0</c:v>
                </c:pt>
                <c:pt idx="24872">
                  <c:v>0</c:v>
                </c:pt>
                <c:pt idx="24873">
                  <c:v>0.12639512731402647</c:v>
                </c:pt>
                <c:pt idx="24874">
                  <c:v>0</c:v>
                </c:pt>
                <c:pt idx="24875">
                  <c:v>0.12499296296300599</c:v>
                </c:pt>
                <c:pt idx="24876">
                  <c:v>0</c:v>
                </c:pt>
                <c:pt idx="24877">
                  <c:v>0</c:v>
                </c:pt>
                <c:pt idx="24878">
                  <c:v>0.13002458333357936</c:v>
                </c:pt>
                <c:pt idx="24879">
                  <c:v>0.1242336458308273</c:v>
                </c:pt>
                <c:pt idx="24880">
                  <c:v>0.12761344906903105</c:v>
                </c:pt>
                <c:pt idx="24881">
                  <c:v>0</c:v>
                </c:pt>
                <c:pt idx="24882">
                  <c:v>1.9043082870412036</c:v>
                </c:pt>
                <c:pt idx="24883">
                  <c:v>0</c:v>
                </c:pt>
                <c:pt idx="24884">
                  <c:v>0.12426418982067844</c:v>
                </c:pt>
                <c:pt idx="24885">
                  <c:v>0</c:v>
                </c:pt>
                <c:pt idx="24886">
                  <c:v>0.12551665509090526</c:v>
                </c:pt>
                <c:pt idx="24887">
                  <c:v>0.12992199073778465</c:v>
                </c:pt>
                <c:pt idx="24888">
                  <c:v>0</c:v>
                </c:pt>
                <c:pt idx="24889">
                  <c:v>0</c:v>
                </c:pt>
                <c:pt idx="24890">
                  <c:v>0.1342760532425018</c:v>
                </c:pt>
                <c:pt idx="24891">
                  <c:v>0</c:v>
                </c:pt>
                <c:pt idx="24892">
                  <c:v>0.12641611111030215</c:v>
                </c:pt>
                <c:pt idx="24893">
                  <c:v>0</c:v>
                </c:pt>
                <c:pt idx="24894">
                  <c:v>0.12593616898084292</c:v>
                </c:pt>
                <c:pt idx="24895">
                  <c:v>0.12606320601480547</c:v>
                </c:pt>
                <c:pt idx="24896">
                  <c:v>0.12932643518433906</c:v>
                </c:pt>
                <c:pt idx="24897">
                  <c:v>0.12738762731169118</c:v>
                </c:pt>
                <c:pt idx="24898">
                  <c:v>0</c:v>
                </c:pt>
                <c:pt idx="24899">
                  <c:v>0</c:v>
                </c:pt>
                <c:pt idx="24900">
                  <c:v>0</c:v>
                </c:pt>
                <c:pt idx="24901">
                  <c:v>0.1306762384265312</c:v>
                </c:pt>
                <c:pt idx="24902">
                  <c:v>0.12954542824445525</c:v>
                </c:pt>
                <c:pt idx="24903">
                  <c:v>0</c:v>
                </c:pt>
                <c:pt idx="24904">
                  <c:v>0.12802835647744359</c:v>
                </c:pt>
                <c:pt idx="24905">
                  <c:v>0.13186689814756392</c:v>
                </c:pt>
                <c:pt idx="24906">
                  <c:v>0.12775445601437241</c:v>
                </c:pt>
                <c:pt idx="24907">
                  <c:v>0</c:v>
                </c:pt>
                <c:pt idx="24908">
                  <c:v>0.12624576389498543</c:v>
                </c:pt>
                <c:pt idx="24909">
                  <c:v>0</c:v>
                </c:pt>
                <c:pt idx="24910">
                  <c:v>0.12583299768448342</c:v>
                </c:pt>
                <c:pt idx="24911">
                  <c:v>0</c:v>
                </c:pt>
                <c:pt idx="24912">
                  <c:v>0</c:v>
                </c:pt>
                <c:pt idx="24913">
                  <c:v>0</c:v>
                </c:pt>
                <c:pt idx="24914">
                  <c:v>0</c:v>
                </c:pt>
                <c:pt idx="24915">
                  <c:v>0</c:v>
                </c:pt>
                <c:pt idx="24916">
                  <c:v>0.1257344560144702</c:v>
                </c:pt>
                <c:pt idx="24917">
                  <c:v>0</c:v>
                </c:pt>
                <c:pt idx="24918">
                  <c:v>0</c:v>
                </c:pt>
                <c:pt idx="24919">
                  <c:v>0</c:v>
                </c:pt>
                <c:pt idx="24920">
                  <c:v>0</c:v>
                </c:pt>
                <c:pt idx="24921">
                  <c:v>0</c:v>
                </c:pt>
                <c:pt idx="24922">
                  <c:v>0</c:v>
                </c:pt>
                <c:pt idx="24923">
                  <c:v>0</c:v>
                </c:pt>
                <c:pt idx="24924">
                  <c:v>0</c:v>
                </c:pt>
                <c:pt idx="24925">
                  <c:v>0</c:v>
                </c:pt>
                <c:pt idx="24926">
                  <c:v>0</c:v>
                </c:pt>
                <c:pt idx="24927">
                  <c:v>0</c:v>
                </c:pt>
                <c:pt idx="24928">
                  <c:v>8.3307313425975735</c:v>
                </c:pt>
                <c:pt idx="24929">
                  <c:v>0</c:v>
                </c:pt>
                <c:pt idx="24930">
                  <c:v>0</c:v>
                </c:pt>
                <c:pt idx="24931">
                  <c:v>0</c:v>
                </c:pt>
                <c:pt idx="24932">
                  <c:v>0</c:v>
                </c:pt>
                <c:pt idx="24933">
                  <c:v>0</c:v>
                </c:pt>
                <c:pt idx="24934">
                  <c:v>0</c:v>
                </c:pt>
                <c:pt idx="24935">
                  <c:v>0</c:v>
                </c:pt>
                <c:pt idx="24936">
                  <c:v>0</c:v>
                </c:pt>
                <c:pt idx="24937">
                  <c:v>0</c:v>
                </c:pt>
                <c:pt idx="24938">
                  <c:v>0</c:v>
                </c:pt>
                <c:pt idx="24939">
                  <c:v>0</c:v>
                </c:pt>
                <c:pt idx="24940">
                  <c:v>0</c:v>
                </c:pt>
                <c:pt idx="24941">
                  <c:v>0</c:v>
                </c:pt>
                <c:pt idx="24942">
                  <c:v>0</c:v>
                </c:pt>
                <c:pt idx="24943">
                  <c:v>0</c:v>
                </c:pt>
                <c:pt idx="24944">
                  <c:v>0.12749814814742422</c:v>
                </c:pt>
                <c:pt idx="24945">
                  <c:v>0.12692372685705777</c:v>
                </c:pt>
                <c:pt idx="24946">
                  <c:v>0</c:v>
                </c:pt>
                <c:pt idx="24947">
                  <c:v>0</c:v>
                </c:pt>
                <c:pt idx="24948">
                  <c:v>0</c:v>
                </c:pt>
                <c:pt idx="24949">
                  <c:v>0.12882266203814652</c:v>
                </c:pt>
                <c:pt idx="24950">
                  <c:v>0</c:v>
                </c:pt>
                <c:pt idx="24951">
                  <c:v>0</c:v>
                </c:pt>
                <c:pt idx="24952">
                  <c:v>0</c:v>
                </c:pt>
                <c:pt idx="24953">
                  <c:v>0</c:v>
                </c:pt>
                <c:pt idx="24954">
                  <c:v>0</c:v>
                </c:pt>
                <c:pt idx="24955">
                  <c:v>0</c:v>
                </c:pt>
                <c:pt idx="24956">
                  <c:v>0</c:v>
                </c:pt>
                <c:pt idx="24957">
                  <c:v>0</c:v>
                </c:pt>
                <c:pt idx="24958">
                  <c:v>0</c:v>
                </c:pt>
                <c:pt idx="24959">
                  <c:v>0</c:v>
                </c:pt>
                <c:pt idx="24960">
                  <c:v>0</c:v>
                </c:pt>
                <c:pt idx="24961">
                  <c:v>0</c:v>
                </c:pt>
                <c:pt idx="24962">
                  <c:v>0</c:v>
                </c:pt>
                <c:pt idx="24963">
                  <c:v>0</c:v>
                </c:pt>
                <c:pt idx="24964">
                  <c:v>0</c:v>
                </c:pt>
                <c:pt idx="24965">
                  <c:v>0</c:v>
                </c:pt>
                <c:pt idx="24966">
                  <c:v>0</c:v>
                </c:pt>
                <c:pt idx="24967">
                  <c:v>0</c:v>
                </c:pt>
                <c:pt idx="24968">
                  <c:v>0</c:v>
                </c:pt>
                <c:pt idx="24969">
                  <c:v>0</c:v>
                </c:pt>
                <c:pt idx="24970">
                  <c:v>0</c:v>
                </c:pt>
                <c:pt idx="24971">
                  <c:v>0</c:v>
                </c:pt>
                <c:pt idx="24972">
                  <c:v>0</c:v>
                </c:pt>
                <c:pt idx="24973">
                  <c:v>0</c:v>
                </c:pt>
                <c:pt idx="24974">
                  <c:v>0</c:v>
                </c:pt>
                <c:pt idx="24975">
                  <c:v>0</c:v>
                </c:pt>
                <c:pt idx="24976">
                  <c:v>0</c:v>
                </c:pt>
                <c:pt idx="24977">
                  <c:v>0</c:v>
                </c:pt>
                <c:pt idx="24978">
                  <c:v>0</c:v>
                </c:pt>
                <c:pt idx="24979">
                  <c:v>0</c:v>
                </c:pt>
                <c:pt idx="24980">
                  <c:v>0</c:v>
                </c:pt>
                <c:pt idx="24981">
                  <c:v>0</c:v>
                </c:pt>
                <c:pt idx="24982">
                  <c:v>0</c:v>
                </c:pt>
                <c:pt idx="24983">
                  <c:v>0</c:v>
                </c:pt>
                <c:pt idx="24984">
                  <c:v>0</c:v>
                </c:pt>
                <c:pt idx="24985">
                  <c:v>0</c:v>
                </c:pt>
                <c:pt idx="24986">
                  <c:v>0</c:v>
                </c:pt>
                <c:pt idx="24987">
                  <c:v>0</c:v>
                </c:pt>
                <c:pt idx="24988">
                  <c:v>0</c:v>
                </c:pt>
                <c:pt idx="24989">
                  <c:v>0</c:v>
                </c:pt>
                <c:pt idx="24990">
                  <c:v>0</c:v>
                </c:pt>
                <c:pt idx="24991">
                  <c:v>0</c:v>
                </c:pt>
                <c:pt idx="24992">
                  <c:v>0</c:v>
                </c:pt>
                <c:pt idx="24993">
                  <c:v>0</c:v>
                </c:pt>
                <c:pt idx="24994">
                  <c:v>0</c:v>
                </c:pt>
                <c:pt idx="24995">
                  <c:v>0</c:v>
                </c:pt>
                <c:pt idx="24996">
                  <c:v>0</c:v>
                </c:pt>
                <c:pt idx="24997">
                  <c:v>0</c:v>
                </c:pt>
                <c:pt idx="24998">
                  <c:v>0</c:v>
                </c:pt>
                <c:pt idx="24999">
                  <c:v>0</c:v>
                </c:pt>
                <c:pt idx="25000">
                  <c:v>0</c:v>
                </c:pt>
                <c:pt idx="25001">
                  <c:v>0</c:v>
                </c:pt>
                <c:pt idx="25002">
                  <c:v>0</c:v>
                </c:pt>
                <c:pt idx="25003">
                  <c:v>0</c:v>
                </c:pt>
                <c:pt idx="25004">
                  <c:v>0.128993206017185</c:v>
                </c:pt>
                <c:pt idx="25005">
                  <c:v>0.12385524305136641</c:v>
                </c:pt>
                <c:pt idx="25006">
                  <c:v>0.12993321759131504</c:v>
                </c:pt>
                <c:pt idx="25007">
                  <c:v>0.48167863426351687</c:v>
                </c:pt>
                <c:pt idx="25008">
                  <c:v>0</c:v>
                </c:pt>
                <c:pt idx="25009">
                  <c:v>0</c:v>
                </c:pt>
                <c:pt idx="25010">
                  <c:v>0.1268319328664802</c:v>
                </c:pt>
                <c:pt idx="25011">
                  <c:v>0.1290647569403518</c:v>
                </c:pt>
                <c:pt idx="25012">
                  <c:v>0.12642011573916534</c:v>
                </c:pt>
                <c:pt idx="25013">
                  <c:v>0.1283567939826753</c:v>
                </c:pt>
                <c:pt idx="25014">
                  <c:v>0.12597858795925276</c:v>
                </c:pt>
                <c:pt idx="25015">
                  <c:v>0</c:v>
                </c:pt>
                <c:pt idx="25016">
                  <c:v>0</c:v>
                </c:pt>
                <c:pt idx="25017">
                  <c:v>0</c:v>
                </c:pt>
                <c:pt idx="25018">
                  <c:v>0.11568996527785202</c:v>
                </c:pt>
                <c:pt idx="25019">
                  <c:v>0.12702413194347173</c:v>
                </c:pt>
                <c:pt idx="25020">
                  <c:v>0</c:v>
                </c:pt>
                <c:pt idx="25021">
                  <c:v>0.12330128472240176</c:v>
                </c:pt>
                <c:pt idx="25022">
                  <c:v>0</c:v>
                </c:pt>
                <c:pt idx="25023">
                  <c:v>0.12266689815442078</c:v>
                </c:pt>
                <c:pt idx="25024">
                  <c:v>0.11856091435038252</c:v>
                </c:pt>
                <c:pt idx="25025">
                  <c:v>0.54969121528120013</c:v>
                </c:pt>
                <c:pt idx="25026">
                  <c:v>0.12986046296282439</c:v>
                </c:pt>
                <c:pt idx="25027">
                  <c:v>0.12682309027877636</c:v>
                </c:pt>
                <c:pt idx="25028">
                  <c:v>0.13290723379759584</c:v>
                </c:pt>
                <c:pt idx="25029">
                  <c:v>0.47540754629881121</c:v>
                </c:pt>
                <c:pt idx="25030">
                  <c:v>0</c:v>
                </c:pt>
                <c:pt idx="25031">
                  <c:v>0.12449081018712604</c:v>
                </c:pt>
                <c:pt idx="25032">
                  <c:v>0.12560688656958519</c:v>
                </c:pt>
                <c:pt idx="25033">
                  <c:v>0</c:v>
                </c:pt>
                <c:pt idx="25034">
                  <c:v>0</c:v>
                </c:pt>
                <c:pt idx="25035">
                  <c:v>0</c:v>
                </c:pt>
                <c:pt idx="25036">
                  <c:v>0.12233784722047858</c:v>
                </c:pt>
                <c:pt idx="25037">
                  <c:v>0</c:v>
                </c:pt>
                <c:pt idx="25038">
                  <c:v>0</c:v>
                </c:pt>
                <c:pt idx="25039">
                  <c:v>0</c:v>
                </c:pt>
                <c:pt idx="25040">
                  <c:v>0</c:v>
                </c:pt>
                <c:pt idx="25041">
                  <c:v>0</c:v>
                </c:pt>
                <c:pt idx="25042">
                  <c:v>0</c:v>
                </c:pt>
                <c:pt idx="25043">
                  <c:v>0</c:v>
                </c:pt>
                <c:pt idx="25044">
                  <c:v>0.12823836805182509</c:v>
                </c:pt>
                <c:pt idx="25045">
                  <c:v>0.12559826389042428</c:v>
                </c:pt>
                <c:pt idx="25046">
                  <c:v>0.12648292824451346</c:v>
                </c:pt>
                <c:pt idx="25047">
                  <c:v>0</c:v>
                </c:pt>
                <c:pt idx="25048">
                  <c:v>0</c:v>
                </c:pt>
                <c:pt idx="25049">
                  <c:v>0</c:v>
                </c:pt>
                <c:pt idx="25050">
                  <c:v>0</c:v>
                </c:pt>
                <c:pt idx="25051">
                  <c:v>0</c:v>
                </c:pt>
                <c:pt idx="25052">
                  <c:v>0.12627456018526573</c:v>
                </c:pt>
                <c:pt idx="25053">
                  <c:v>0.12615384259697748</c:v>
                </c:pt>
                <c:pt idx="25054">
                  <c:v>0</c:v>
                </c:pt>
                <c:pt idx="25055">
                  <c:v>0</c:v>
                </c:pt>
                <c:pt idx="25056">
                  <c:v>0.12708810184994945</c:v>
                </c:pt>
                <c:pt idx="25057">
                  <c:v>0</c:v>
                </c:pt>
                <c:pt idx="25058">
                  <c:v>0</c:v>
                </c:pt>
                <c:pt idx="25059">
                  <c:v>0</c:v>
                </c:pt>
                <c:pt idx="25060">
                  <c:v>0</c:v>
                </c:pt>
                <c:pt idx="25061">
                  <c:v>0</c:v>
                </c:pt>
                <c:pt idx="25062">
                  <c:v>0</c:v>
                </c:pt>
                <c:pt idx="25063">
                  <c:v>0</c:v>
                </c:pt>
                <c:pt idx="25064">
                  <c:v>0</c:v>
                </c:pt>
                <c:pt idx="25065">
                  <c:v>0</c:v>
                </c:pt>
                <c:pt idx="25066">
                  <c:v>0</c:v>
                </c:pt>
                <c:pt idx="25067">
                  <c:v>0.16934418980963528</c:v>
                </c:pt>
                <c:pt idx="25068">
                  <c:v>0.12510353009565733</c:v>
                </c:pt>
                <c:pt idx="25069">
                  <c:v>0</c:v>
                </c:pt>
                <c:pt idx="25070">
                  <c:v>0.12442043981718598</c:v>
                </c:pt>
                <c:pt idx="25071">
                  <c:v>0</c:v>
                </c:pt>
                <c:pt idx="25072">
                  <c:v>0</c:v>
                </c:pt>
                <c:pt idx="25073">
                  <c:v>0</c:v>
                </c:pt>
                <c:pt idx="25074">
                  <c:v>0</c:v>
                </c:pt>
                <c:pt idx="25075">
                  <c:v>0.1305121874975157</c:v>
                </c:pt>
                <c:pt idx="25076">
                  <c:v>0</c:v>
                </c:pt>
                <c:pt idx="25077">
                  <c:v>0</c:v>
                </c:pt>
                <c:pt idx="25078">
                  <c:v>0.12760053241072455</c:v>
                </c:pt>
                <c:pt idx="25079">
                  <c:v>0.12890420138865011</c:v>
                </c:pt>
                <c:pt idx="25080">
                  <c:v>0.12463553241104819</c:v>
                </c:pt>
                <c:pt idx="25081">
                  <c:v>0.12505871527537238</c:v>
                </c:pt>
                <c:pt idx="25082">
                  <c:v>0.12857903935218928</c:v>
                </c:pt>
                <c:pt idx="25083">
                  <c:v>0.1255576273179031</c:v>
                </c:pt>
                <c:pt idx="25084">
                  <c:v>0</c:v>
                </c:pt>
                <c:pt idx="25085">
                  <c:v>0.14397187499707798</c:v>
                </c:pt>
                <c:pt idx="25086">
                  <c:v>0</c:v>
                </c:pt>
                <c:pt idx="25087">
                  <c:v>0.1180317245380138</c:v>
                </c:pt>
                <c:pt idx="25088">
                  <c:v>0.12560091434716014</c:v>
                </c:pt>
                <c:pt idx="25089">
                  <c:v>0</c:v>
                </c:pt>
                <c:pt idx="25090">
                  <c:v>0</c:v>
                </c:pt>
                <c:pt idx="25091">
                  <c:v>0</c:v>
                </c:pt>
                <c:pt idx="25092">
                  <c:v>0</c:v>
                </c:pt>
                <c:pt idx="25093">
                  <c:v>0.12291879629628966</c:v>
                </c:pt>
                <c:pt idx="25094">
                  <c:v>0.12052028935431736</c:v>
                </c:pt>
                <c:pt idx="25095">
                  <c:v>0.12902240741095738</c:v>
                </c:pt>
                <c:pt idx="25096">
                  <c:v>0.6045442708345945</c:v>
                </c:pt>
                <c:pt idx="25097">
                  <c:v>0</c:v>
                </c:pt>
                <c:pt idx="25098">
                  <c:v>0.12716266204370186</c:v>
                </c:pt>
                <c:pt idx="25099">
                  <c:v>0.12631054397934349</c:v>
                </c:pt>
                <c:pt idx="25100">
                  <c:v>0</c:v>
                </c:pt>
                <c:pt idx="25101">
                  <c:v>0</c:v>
                </c:pt>
                <c:pt idx="25102">
                  <c:v>0</c:v>
                </c:pt>
                <c:pt idx="25103">
                  <c:v>0</c:v>
                </c:pt>
                <c:pt idx="25104">
                  <c:v>0</c:v>
                </c:pt>
                <c:pt idx="25105">
                  <c:v>0</c:v>
                </c:pt>
                <c:pt idx="25106">
                  <c:v>0</c:v>
                </c:pt>
                <c:pt idx="25107">
                  <c:v>0</c:v>
                </c:pt>
                <c:pt idx="25108">
                  <c:v>0</c:v>
                </c:pt>
                <c:pt idx="25109">
                  <c:v>0</c:v>
                </c:pt>
                <c:pt idx="25110">
                  <c:v>0</c:v>
                </c:pt>
                <c:pt idx="25111">
                  <c:v>0</c:v>
                </c:pt>
                <c:pt idx="25112">
                  <c:v>0</c:v>
                </c:pt>
                <c:pt idx="25113">
                  <c:v>0</c:v>
                </c:pt>
                <c:pt idx="25114">
                  <c:v>0</c:v>
                </c:pt>
                <c:pt idx="25115">
                  <c:v>0</c:v>
                </c:pt>
                <c:pt idx="25116">
                  <c:v>0</c:v>
                </c:pt>
                <c:pt idx="25117">
                  <c:v>0</c:v>
                </c:pt>
                <c:pt idx="25118">
                  <c:v>0</c:v>
                </c:pt>
                <c:pt idx="25119">
                  <c:v>0</c:v>
                </c:pt>
                <c:pt idx="25120">
                  <c:v>0</c:v>
                </c:pt>
                <c:pt idx="25121">
                  <c:v>0</c:v>
                </c:pt>
                <c:pt idx="25122">
                  <c:v>0</c:v>
                </c:pt>
                <c:pt idx="25123">
                  <c:v>0</c:v>
                </c:pt>
                <c:pt idx="25124">
                  <c:v>0</c:v>
                </c:pt>
                <c:pt idx="25125">
                  <c:v>0</c:v>
                </c:pt>
                <c:pt idx="25126">
                  <c:v>0</c:v>
                </c:pt>
                <c:pt idx="25127">
                  <c:v>0</c:v>
                </c:pt>
                <c:pt idx="25128">
                  <c:v>0</c:v>
                </c:pt>
                <c:pt idx="25129">
                  <c:v>0</c:v>
                </c:pt>
                <c:pt idx="25130">
                  <c:v>0</c:v>
                </c:pt>
                <c:pt idx="25131">
                  <c:v>0</c:v>
                </c:pt>
                <c:pt idx="25132">
                  <c:v>0</c:v>
                </c:pt>
                <c:pt idx="25133">
                  <c:v>0</c:v>
                </c:pt>
                <c:pt idx="25134">
                  <c:v>0</c:v>
                </c:pt>
                <c:pt idx="25135">
                  <c:v>0</c:v>
                </c:pt>
                <c:pt idx="25136">
                  <c:v>0</c:v>
                </c:pt>
                <c:pt idx="25137">
                  <c:v>0</c:v>
                </c:pt>
                <c:pt idx="25138">
                  <c:v>0</c:v>
                </c:pt>
                <c:pt idx="25139">
                  <c:v>0</c:v>
                </c:pt>
                <c:pt idx="25140">
                  <c:v>0</c:v>
                </c:pt>
                <c:pt idx="25141">
                  <c:v>0</c:v>
                </c:pt>
                <c:pt idx="25142">
                  <c:v>0</c:v>
                </c:pt>
                <c:pt idx="25143">
                  <c:v>0</c:v>
                </c:pt>
                <c:pt idx="25144">
                  <c:v>0</c:v>
                </c:pt>
                <c:pt idx="25145">
                  <c:v>0</c:v>
                </c:pt>
                <c:pt idx="25146">
                  <c:v>0.12340159722225508</c:v>
                </c:pt>
                <c:pt idx="25147">
                  <c:v>0.12591212963161524</c:v>
                </c:pt>
                <c:pt idx="25148">
                  <c:v>0.12377866898168577</c:v>
                </c:pt>
                <c:pt idx="25149">
                  <c:v>0.12864584490307607</c:v>
                </c:pt>
                <c:pt idx="25150">
                  <c:v>0</c:v>
                </c:pt>
                <c:pt idx="25151">
                  <c:v>0.12682513889012625</c:v>
                </c:pt>
                <c:pt idx="25152">
                  <c:v>0.13038200231676456</c:v>
                </c:pt>
                <c:pt idx="25153">
                  <c:v>0.13122423610911937</c:v>
                </c:pt>
                <c:pt idx="25154">
                  <c:v>0</c:v>
                </c:pt>
                <c:pt idx="25155">
                  <c:v>0.12522924768563826</c:v>
                </c:pt>
                <c:pt idx="25156">
                  <c:v>0.12443348379747476</c:v>
                </c:pt>
                <c:pt idx="25157">
                  <c:v>0.12288045138848247</c:v>
                </c:pt>
                <c:pt idx="25158">
                  <c:v>0</c:v>
                </c:pt>
                <c:pt idx="25159">
                  <c:v>0.12265542824025033</c:v>
                </c:pt>
                <c:pt idx="25160">
                  <c:v>0.12637586805067258</c:v>
                </c:pt>
                <c:pt idx="25161">
                  <c:v>0.12245667824026896</c:v>
                </c:pt>
                <c:pt idx="25162">
                  <c:v>0</c:v>
                </c:pt>
                <c:pt idx="25163">
                  <c:v>0</c:v>
                </c:pt>
                <c:pt idx="25164">
                  <c:v>0.12557950231712312</c:v>
                </c:pt>
                <c:pt idx="25165">
                  <c:v>0.12776782407308929</c:v>
                </c:pt>
                <c:pt idx="25166">
                  <c:v>0</c:v>
                </c:pt>
                <c:pt idx="25167">
                  <c:v>0</c:v>
                </c:pt>
                <c:pt idx="25168">
                  <c:v>0</c:v>
                </c:pt>
                <c:pt idx="25169">
                  <c:v>0</c:v>
                </c:pt>
                <c:pt idx="25170">
                  <c:v>0</c:v>
                </c:pt>
                <c:pt idx="25171">
                  <c:v>0</c:v>
                </c:pt>
                <c:pt idx="25172">
                  <c:v>0</c:v>
                </c:pt>
                <c:pt idx="25173">
                  <c:v>0</c:v>
                </c:pt>
                <c:pt idx="25174">
                  <c:v>0</c:v>
                </c:pt>
                <c:pt idx="25175">
                  <c:v>0</c:v>
                </c:pt>
                <c:pt idx="25176">
                  <c:v>0</c:v>
                </c:pt>
                <c:pt idx="25177">
                  <c:v>0</c:v>
                </c:pt>
                <c:pt idx="25178">
                  <c:v>0</c:v>
                </c:pt>
                <c:pt idx="25179">
                  <c:v>0</c:v>
                </c:pt>
                <c:pt idx="25180">
                  <c:v>0</c:v>
                </c:pt>
                <c:pt idx="25181">
                  <c:v>0</c:v>
                </c:pt>
                <c:pt idx="25182">
                  <c:v>0</c:v>
                </c:pt>
                <c:pt idx="25183">
                  <c:v>0</c:v>
                </c:pt>
                <c:pt idx="25184">
                  <c:v>0</c:v>
                </c:pt>
                <c:pt idx="25185">
                  <c:v>0</c:v>
                </c:pt>
                <c:pt idx="25186">
                  <c:v>0</c:v>
                </c:pt>
                <c:pt idx="25187">
                  <c:v>0</c:v>
                </c:pt>
                <c:pt idx="25188">
                  <c:v>0</c:v>
                </c:pt>
                <c:pt idx="25189">
                  <c:v>0</c:v>
                </c:pt>
                <c:pt idx="25190">
                  <c:v>0</c:v>
                </c:pt>
                <c:pt idx="25191">
                  <c:v>0</c:v>
                </c:pt>
                <c:pt idx="25192">
                  <c:v>0</c:v>
                </c:pt>
                <c:pt idx="25193">
                  <c:v>0</c:v>
                </c:pt>
                <c:pt idx="25194">
                  <c:v>0</c:v>
                </c:pt>
                <c:pt idx="25195">
                  <c:v>0</c:v>
                </c:pt>
                <c:pt idx="25196">
                  <c:v>13.036304456021753</c:v>
                </c:pt>
                <c:pt idx="25197">
                  <c:v>0</c:v>
                </c:pt>
                <c:pt idx="25198">
                  <c:v>0</c:v>
                </c:pt>
                <c:pt idx="25199">
                  <c:v>0</c:v>
                </c:pt>
                <c:pt idx="25200">
                  <c:v>0</c:v>
                </c:pt>
                <c:pt idx="25201">
                  <c:v>0</c:v>
                </c:pt>
                <c:pt idx="25202">
                  <c:v>0</c:v>
                </c:pt>
                <c:pt idx="25203">
                  <c:v>0</c:v>
                </c:pt>
                <c:pt idx="25204">
                  <c:v>0</c:v>
                </c:pt>
                <c:pt idx="25205">
                  <c:v>0</c:v>
                </c:pt>
                <c:pt idx="25206">
                  <c:v>0</c:v>
                </c:pt>
                <c:pt idx="25207">
                  <c:v>0</c:v>
                </c:pt>
                <c:pt idx="25208">
                  <c:v>0</c:v>
                </c:pt>
                <c:pt idx="25209">
                  <c:v>0</c:v>
                </c:pt>
                <c:pt idx="25210">
                  <c:v>0</c:v>
                </c:pt>
                <c:pt idx="25211">
                  <c:v>0</c:v>
                </c:pt>
                <c:pt idx="25212">
                  <c:v>0</c:v>
                </c:pt>
                <c:pt idx="25213">
                  <c:v>0</c:v>
                </c:pt>
                <c:pt idx="25214">
                  <c:v>0</c:v>
                </c:pt>
                <c:pt idx="25215">
                  <c:v>0</c:v>
                </c:pt>
                <c:pt idx="25216">
                  <c:v>0</c:v>
                </c:pt>
                <c:pt idx="25217">
                  <c:v>0</c:v>
                </c:pt>
                <c:pt idx="25218">
                  <c:v>0</c:v>
                </c:pt>
                <c:pt idx="25219">
                  <c:v>0</c:v>
                </c:pt>
                <c:pt idx="25220">
                  <c:v>0</c:v>
                </c:pt>
                <c:pt idx="25221">
                  <c:v>0</c:v>
                </c:pt>
                <c:pt idx="25222">
                  <c:v>0</c:v>
                </c:pt>
                <c:pt idx="25223">
                  <c:v>0</c:v>
                </c:pt>
                <c:pt idx="25224">
                  <c:v>0</c:v>
                </c:pt>
                <c:pt idx="25225">
                  <c:v>0</c:v>
                </c:pt>
                <c:pt idx="25226">
                  <c:v>0</c:v>
                </c:pt>
                <c:pt idx="25227">
                  <c:v>0</c:v>
                </c:pt>
                <c:pt idx="25228">
                  <c:v>0</c:v>
                </c:pt>
                <c:pt idx="25229">
                  <c:v>0</c:v>
                </c:pt>
                <c:pt idx="25230">
                  <c:v>0</c:v>
                </c:pt>
                <c:pt idx="25231">
                  <c:v>0</c:v>
                </c:pt>
                <c:pt idx="25232">
                  <c:v>0</c:v>
                </c:pt>
                <c:pt idx="25233">
                  <c:v>0</c:v>
                </c:pt>
                <c:pt idx="25234">
                  <c:v>0</c:v>
                </c:pt>
                <c:pt idx="25235">
                  <c:v>0</c:v>
                </c:pt>
                <c:pt idx="25236">
                  <c:v>0</c:v>
                </c:pt>
                <c:pt idx="25237">
                  <c:v>0</c:v>
                </c:pt>
                <c:pt idx="25238">
                  <c:v>0</c:v>
                </c:pt>
                <c:pt idx="25239">
                  <c:v>0</c:v>
                </c:pt>
                <c:pt idx="25240">
                  <c:v>0</c:v>
                </c:pt>
                <c:pt idx="25241">
                  <c:v>0</c:v>
                </c:pt>
                <c:pt idx="25242">
                  <c:v>0</c:v>
                </c:pt>
                <c:pt idx="25243">
                  <c:v>0</c:v>
                </c:pt>
                <c:pt idx="25244">
                  <c:v>0</c:v>
                </c:pt>
                <c:pt idx="25245">
                  <c:v>0</c:v>
                </c:pt>
                <c:pt idx="25246">
                  <c:v>0</c:v>
                </c:pt>
                <c:pt idx="25247">
                  <c:v>0</c:v>
                </c:pt>
                <c:pt idx="25248">
                  <c:v>0</c:v>
                </c:pt>
                <c:pt idx="25249">
                  <c:v>0</c:v>
                </c:pt>
                <c:pt idx="25250">
                  <c:v>0</c:v>
                </c:pt>
                <c:pt idx="25251">
                  <c:v>0</c:v>
                </c:pt>
                <c:pt idx="25252">
                  <c:v>0</c:v>
                </c:pt>
                <c:pt idx="25253">
                  <c:v>0</c:v>
                </c:pt>
                <c:pt idx="25254">
                  <c:v>0</c:v>
                </c:pt>
                <c:pt idx="25255">
                  <c:v>0</c:v>
                </c:pt>
                <c:pt idx="25256">
                  <c:v>0</c:v>
                </c:pt>
                <c:pt idx="25257">
                  <c:v>0</c:v>
                </c:pt>
                <c:pt idx="25258">
                  <c:v>0</c:v>
                </c:pt>
                <c:pt idx="25259">
                  <c:v>0</c:v>
                </c:pt>
                <c:pt idx="25260">
                  <c:v>0</c:v>
                </c:pt>
                <c:pt idx="25261">
                  <c:v>0</c:v>
                </c:pt>
                <c:pt idx="25262">
                  <c:v>0</c:v>
                </c:pt>
                <c:pt idx="25263">
                  <c:v>0</c:v>
                </c:pt>
                <c:pt idx="25264">
                  <c:v>0</c:v>
                </c:pt>
                <c:pt idx="25265">
                  <c:v>0</c:v>
                </c:pt>
                <c:pt idx="25266">
                  <c:v>0</c:v>
                </c:pt>
                <c:pt idx="25267">
                  <c:v>0</c:v>
                </c:pt>
                <c:pt idx="25268">
                  <c:v>0</c:v>
                </c:pt>
                <c:pt idx="25269">
                  <c:v>0</c:v>
                </c:pt>
                <c:pt idx="25270">
                  <c:v>0</c:v>
                </c:pt>
                <c:pt idx="25271">
                  <c:v>0</c:v>
                </c:pt>
                <c:pt idx="25272">
                  <c:v>0</c:v>
                </c:pt>
                <c:pt idx="25273">
                  <c:v>0</c:v>
                </c:pt>
                <c:pt idx="25274">
                  <c:v>0</c:v>
                </c:pt>
                <c:pt idx="25275">
                  <c:v>0</c:v>
                </c:pt>
                <c:pt idx="25276">
                  <c:v>0</c:v>
                </c:pt>
                <c:pt idx="25277">
                  <c:v>0</c:v>
                </c:pt>
                <c:pt idx="25278">
                  <c:v>0</c:v>
                </c:pt>
                <c:pt idx="25279">
                  <c:v>0</c:v>
                </c:pt>
                <c:pt idx="25280">
                  <c:v>0</c:v>
                </c:pt>
                <c:pt idx="25281">
                  <c:v>0</c:v>
                </c:pt>
                <c:pt idx="25282">
                  <c:v>0</c:v>
                </c:pt>
                <c:pt idx="25283">
                  <c:v>0</c:v>
                </c:pt>
                <c:pt idx="25284">
                  <c:v>0</c:v>
                </c:pt>
                <c:pt idx="25285">
                  <c:v>0</c:v>
                </c:pt>
                <c:pt idx="25286">
                  <c:v>0</c:v>
                </c:pt>
                <c:pt idx="25287">
                  <c:v>0</c:v>
                </c:pt>
                <c:pt idx="25288">
                  <c:v>0</c:v>
                </c:pt>
                <c:pt idx="25289">
                  <c:v>0</c:v>
                </c:pt>
                <c:pt idx="25290">
                  <c:v>0</c:v>
                </c:pt>
                <c:pt idx="25291">
                  <c:v>0</c:v>
                </c:pt>
                <c:pt idx="25292">
                  <c:v>0</c:v>
                </c:pt>
                <c:pt idx="25293">
                  <c:v>0</c:v>
                </c:pt>
                <c:pt idx="25294">
                  <c:v>0</c:v>
                </c:pt>
                <c:pt idx="25295">
                  <c:v>0</c:v>
                </c:pt>
                <c:pt idx="25296">
                  <c:v>0</c:v>
                </c:pt>
                <c:pt idx="25297">
                  <c:v>0</c:v>
                </c:pt>
                <c:pt idx="25298">
                  <c:v>0</c:v>
                </c:pt>
                <c:pt idx="25299">
                  <c:v>0</c:v>
                </c:pt>
                <c:pt idx="25300">
                  <c:v>0</c:v>
                </c:pt>
                <c:pt idx="25301">
                  <c:v>0</c:v>
                </c:pt>
                <c:pt idx="25302">
                  <c:v>0</c:v>
                </c:pt>
                <c:pt idx="25303">
                  <c:v>0</c:v>
                </c:pt>
                <c:pt idx="25304">
                  <c:v>0</c:v>
                </c:pt>
                <c:pt idx="25305">
                  <c:v>0</c:v>
                </c:pt>
                <c:pt idx="25306">
                  <c:v>0</c:v>
                </c:pt>
                <c:pt idx="25307">
                  <c:v>0</c:v>
                </c:pt>
                <c:pt idx="25308">
                  <c:v>0</c:v>
                </c:pt>
                <c:pt idx="25309">
                  <c:v>0</c:v>
                </c:pt>
                <c:pt idx="25310">
                  <c:v>0</c:v>
                </c:pt>
                <c:pt idx="25311">
                  <c:v>0</c:v>
                </c:pt>
                <c:pt idx="25312">
                  <c:v>0</c:v>
                </c:pt>
                <c:pt idx="25313">
                  <c:v>0</c:v>
                </c:pt>
                <c:pt idx="25314">
                  <c:v>0.12769966435007518</c:v>
                </c:pt>
                <c:pt idx="25315">
                  <c:v>0.12442671296594199</c:v>
                </c:pt>
                <c:pt idx="25316">
                  <c:v>0.13077202546264743</c:v>
                </c:pt>
                <c:pt idx="25317">
                  <c:v>0.12536723379889736</c:v>
                </c:pt>
                <c:pt idx="25318">
                  <c:v>0.48775004629715113</c:v>
                </c:pt>
                <c:pt idx="25319">
                  <c:v>0.1256027893468854</c:v>
                </c:pt>
                <c:pt idx="25320">
                  <c:v>0.12644622685184004</c:v>
                </c:pt>
                <c:pt idx="25321">
                  <c:v>0</c:v>
                </c:pt>
                <c:pt idx="25322">
                  <c:v>0.12718269675679039</c:v>
                </c:pt>
                <c:pt idx="25323">
                  <c:v>0</c:v>
                </c:pt>
                <c:pt idx="25324">
                  <c:v>0</c:v>
                </c:pt>
                <c:pt idx="25325">
                  <c:v>0.12584927082934882</c:v>
                </c:pt>
                <c:pt idx="25326">
                  <c:v>0</c:v>
                </c:pt>
                <c:pt idx="25327">
                  <c:v>0</c:v>
                </c:pt>
                <c:pt idx="25328">
                  <c:v>0</c:v>
                </c:pt>
                <c:pt idx="25329">
                  <c:v>0</c:v>
                </c:pt>
                <c:pt idx="25330">
                  <c:v>0</c:v>
                </c:pt>
                <c:pt idx="25331">
                  <c:v>0</c:v>
                </c:pt>
                <c:pt idx="25332">
                  <c:v>0</c:v>
                </c:pt>
                <c:pt idx="25333">
                  <c:v>0</c:v>
                </c:pt>
                <c:pt idx="25334">
                  <c:v>0</c:v>
                </c:pt>
                <c:pt idx="25335">
                  <c:v>0</c:v>
                </c:pt>
                <c:pt idx="25336">
                  <c:v>0.53820714120956836</c:v>
                </c:pt>
                <c:pt idx="25337">
                  <c:v>0.26409327546571149</c:v>
                </c:pt>
                <c:pt idx="25338">
                  <c:v>0.12403633101348532</c:v>
                </c:pt>
                <c:pt idx="25339">
                  <c:v>0.122871053245035</c:v>
                </c:pt>
                <c:pt idx="25340">
                  <c:v>0</c:v>
                </c:pt>
                <c:pt idx="25341">
                  <c:v>0</c:v>
                </c:pt>
                <c:pt idx="25342">
                  <c:v>0.13588105324743083</c:v>
                </c:pt>
                <c:pt idx="25343">
                  <c:v>0.13198513888346497</c:v>
                </c:pt>
                <c:pt idx="25344">
                  <c:v>0.13024776620295597</c:v>
                </c:pt>
                <c:pt idx="25345">
                  <c:v>0</c:v>
                </c:pt>
                <c:pt idx="25346">
                  <c:v>0.12881091434974223</c:v>
                </c:pt>
                <c:pt idx="25347">
                  <c:v>0</c:v>
                </c:pt>
                <c:pt idx="25348">
                  <c:v>0</c:v>
                </c:pt>
                <c:pt idx="25349">
                  <c:v>0.12866913194739027</c:v>
                </c:pt>
                <c:pt idx="25350">
                  <c:v>0.13335228009236744</c:v>
                </c:pt>
                <c:pt idx="25351">
                  <c:v>18.013851562500349</c:v>
                </c:pt>
                <c:pt idx="25352">
                  <c:v>0</c:v>
                </c:pt>
                <c:pt idx="25353">
                  <c:v>0</c:v>
                </c:pt>
                <c:pt idx="25354">
                  <c:v>0</c:v>
                </c:pt>
                <c:pt idx="25355">
                  <c:v>0</c:v>
                </c:pt>
                <c:pt idx="25356">
                  <c:v>0</c:v>
                </c:pt>
                <c:pt idx="25357">
                  <c:v>0</c:v>
                </c:pt>
                <c:pt idx="25358">
                  <c:v>0</c:v>
                </c:pt>
                <c:pt idx="25359">
                  <c:v>0</c:v>
                </c:pt>
                <c:pt idx="25360">
                  <c:v>0</c:v>
                </c:pt>
                <c:pt idx="25361">
                  <c:v>0.17825166666443693</c:v>
                </c:pt>
                <c:pt idx="25362">
                  <c:v>0.17782918980810791</c:v>
                </c:pt>
                <c:pt idx="25363">
                  <c:v>0</c:v>
                </c:pt>
                <c:pt idx="25364">
                  <c:v>0</c:v>
                </c:pt>
                <c:pt idx="25365">
                  <c:v>0</c:v>
                </c:pt>
                <c:pt idx="25366">
                  <c:v>0.12649607638741145</c:v>
                </c:pt>
                <c:pt idx="25367">
                  <c:v>0.12577383101597661</c:v>
                </c:pt>
                <c:pt idx="25368">
                  <c:v>0.12739497685106471</c:v>
                </c:pt>
                <c:pt idx="25369">
                  <c:v>0</c:v>
                </c:pt>
                <c:pt idx="25370">
                  <c:v>0</c:v>
                </c:pt>
                <c:pt idx="25371">
                  <c:v>0</c:v>
                </c:pt>
                <c:pt idx="25372">
                  <c:v>0</c:v>
                </c:pt>
                <c:pt idx="25373">
                  <c:v>0</c:v>
                </c:pt>
                <c:pt idx="25374">
                  <c:v>0</c:v>
                </c:pt>
                <c:pt idx="25375">
                  <c:v>0</c:v>
                </c:pt>
                <c:pt idx="25376">
                  <c:v>0</c:v>
                </c:pt>
                <c:pt idx="25377">
                  <c:v>0</c:v>
                </c:pt>
                <c:pt idx="25378">
                  <c:v>0</c:v>
                </c:pt>
                <c:pt idx="25379">
                  <c:v>0</c:v>
                </c:pt>
                <c:pt idx="25380">
                  <c:v>0.12748145833757007</c:v>
                </c:pt>
                <c:pt idx="25381">
                  <c:v>0</c:v>
                </c:pt>
                <c:pt idx="25382">
                  <c:v>0</c:v>
                </c:pt>
                <c:pt idx="25383">
                  <c:v>0</c:v>
                </c:pt>
                <c:pt idx="25384">
                  <c:v>0</c:v>
                </c:pt>
                <c:pt idx="25385">
                  <c:v>0.13911283564812038</c:v>
                </c:pt>
                <c:pt idx="25386">
                  <c:v>0.13093597222177777</c:v>
                </c:pt>
                <c:pt idx="25387">
                  <c:v>0.1320182638883125</c:v>
                </c:pt>
                <c:pt idx="25388">
                  <c:v>0.13133128472691169</c:v>
                </c:pt>
                <c:pt idx="25389">
                  <c:v>0</c:v>
                </c:pt>
                <c:pt idx="25390">
                  <c:v>0.13096980324189644</c:v>
                </c:pt>
                <c:pt idx="25391">
                  <c:v>0.13511554398428416</c:v>
                </c:pt>
                <c:pt idx="25392">
                  <c:v>0.13255965277494397</c:v>
                </c:pt>
                <c:pt idx="25393">
                  <c:v>0</c:v>
                </c:pt>
                <c:pt idx="25394">
                  <c:v>0.12792932870797813</c:v>
                </c:pt>
                <c:pt idx="25395">
                  <c:v>0.13346658564842073</c:v>
                </c:pt>
                <c:pt idx="25396">
                  <c:v>0</c:v>
                </c:pt>
                <c:pt idx="25397">
                  <c:v>0</c:v>
                </c:pt>
                <c:pt idx="25398">
                  <c:v>0</c:v>
                </c:pt>
                <c:pt idx="25399">
                  <c:v>0</c:v>
                </c:pt>
                <c:pt idx="25400">
                  <c:v>0</c:v>
                </c:pt>
                <c:pt idx="25401">
                  <c:v>0</c:v>
                </c:pt>
                <c:pt idx="25402">
                  <c:v>0</c:v>
                </c:pt>
                <c:pt idx="25403">
                  <c:v>0</c:v>
                </c:pt>
                <c:pt idx="25404">
                  <c:v>0.13188076388905756</c:v>
                </c:pt>
                <c:pt idx="25405">
                  <c:v>0</c:v>
                </c:pt>
                <c:pt idx="25406">
                  <c:v>0</c:v>
                </c:pt>
                <c:pt idx="25407">
                  <c:v>0</c:v>
                </c:pt>
                <c:pt idx="25408">
                  <c:v>0</c:v>
                </c:pt>
                <c:pt idx="25409">
                  <c:v>0</c:v>
                </c:pt>
                <c:pt idx="25410">
                  <c:v>0.13227839120372664</c:v>
                </c:pt>
                <c:pt idx="25411">
                  <c:v>0.13055872685072245</c:v>
                </c:pt>
                <c:pt idx="25412">
                  <c:v>0.12409116898197681</c:v>
                </c:pt>
                <c:pt idx="25413">
                  <c:v>0</c:v>
                </c:pt>
                <c:pt idx="25414">
                  <c:v>0</c:v>
                </c:pt>
                <c:pt idx="25415">
                  <c:v>0.12807414351846091</c:v>
                </c:pt>
                <c:pt idx="25416">
                  <c:v>0.13215969907469116</c:v>
                </c:pt>
                <c:pt idx="25417">
                  <c:v>0</c:v>
                </c:pt>
                <c:pt idx="25418">
                  <c:v>0.13113796296238434</c:v>
                </c:pt>
                <c:pt idx="25419">
                  <c:v>0.13108714120608056</c:v>
                </c:pt>
                <c:pt idx="25420">
                  <c:v>0.12091159722331213</c:v>
                </c:pt>
                <c:pt idx="25421">
                  <c:v>0.12745137731690193</c:v>
                </c:pt>
                <c:pt idx="25422">
                  <c:v>0.1366845486118109</c:v>
                </c:pt>
                <c:pt idx="25423">
                  <c:v>0.129601678243489</c:v>
                </c:pt>
                <c:pt idx="25424">
                  <c:v>0</c:v>
                </c:pt>
                <c:pt idx="25425">
                  <c:v>0</c:v>
                </c:pt>
                <c:pt idx="25426">
                  <c:v>0.13219090278289514</c:v>
                </c:pt>
                <c:pt idx="25427">
                  <c:v>0.13313545138225891</c:v>
                </c:pt>
                <c:pt idx="25428">
                  <c:v>0.13267200231348397</c:v>
                </c:pt>
                <c:pt idx="25429">
                  <c:v>0</c:v>
                </c:pt>
                <c:pt idx="25430">
                  <c:v>0.13186831018538214</c:v>
                </c:pt>
                <c:pt idx="25431">
                  <c:v>0</c:v>
                </c:pt>
                <c:pt idx="25432">
                  <c:v>0</c:v>
                </c:pt>
                <c:pt idx="25433">
                  <c:v>0</c:v>
                </c:pt>
                <c:pt idx="25434">
                  <c:v>0</c:v>
                </c:pt>
                <c:pt idx="25435">
                  <c:v>0</c:v>
                </c:pt>
                <c:pt idx="25436">
                  <c:v>0.16727975694084307</c:v>
                </c:pt>
                <c:pt idx="25437">
                  <c:v>0.12986173610988772</c:v>
                </c:pt>
                <c:pt idx="25438">
                  <c:v>0.12770750000345288</c:v>
                </c:pt>
                <c:pt idx="25439">
                  <c:v>0</c:v>
                </c:pt>
                <c:pt idx="25440">
                  <c:v>0.12525001157337101</c:v>
                </c:pt>
                <c:pt idx="25441">
                  <c:v>0</c:v>
                </c:pt>
                <c:pt idx="25442">
                  <c:v>0</c:v>
                </c:pt>
                <c:pt idx="25443">
                  <c:v>0</c:v>
                </c:pt>
                <c:pt idx="25444">
                  <c:v>0</c:v>
                </c:pt>
                <c:pt idx="25445">
                  <c:v>0.14387957176222699</c:v>
                </c:pt>
                <c:pt idx="25446">
                  <c:v>0</c:v>
                </c:pt>
                <c:pt idx="25447">
                  <c:v>0</c:v>
                </c:pt>
                <c:pt idx="25448">
                  <c:v>0.13285078704211628</c:v>
                </c:pt>
                <c:pt idx="25449">
                  <c:v>0.12913355323689757</c:v>
                </c:pt>
                <c:pt idx="25450">
                  <c:v>0</c:v>
                </c:pt>
                <c:pt idx="25451">
                  <c:v>0.13028805555222789</c:v>
                </c:pt>
                <c:pt idx="25452">
                  <c:v>0</c:v>
                </c:pt>
                <c:pt idx="25453">
                  <c:v>0.13153438657900551</c:v>
                </c:pt>
                <c:pt idx="25454">
                  <c:v>0</c:v>
                </c:pt>
                <c:pt idx="25455">
                  <c:v>0.13160475694894558</c:v>
                </c:pt>
                <c:pt idx="25456">
                  <c:v>0</c:v>
                </c:pt>
                <c:pt idx="25457">
                  <c:v>0</c:v>
                </c:pt>
                <c:pt idx="25458">
                  <c:v>0.12982578703667969</c:v>
                </c:pt>
                <c:pt idx="25459">
                  <c:v>0</c:v>
                </c:pt>
                <c:pt idx="25460">
                  <c:v>0</c:v>
                </c:pt>
                <c:pt idx="25461">
                  <c:v>0.12629207175632473</c:v>
                </c:pt>
                <c:pt idx="25462">
                  <c:v>0</c:v>
                </c:pt>
                <c:pt idx="25463">
                  <c:v>0.14780719907139428</c:v>
                </c:pt>
                <c:pt idx="25464">
                  <c:v>0</c:v>
                </c:pt>
                <c:pt idx="25465">
                  <c:v>0</c:v>
                </c:pt>
                <c:pt idx="25466">
                  <c:v>0</c:v>
                </c:pt>
                <c:pt idx="25467">
                  <c:v>0</c:v>
                </c:pt>
                <c:pt idx="25468">
                  <c:v>0</c:v>
                </c:pt>
                <c:pt idx="25469">
                  <c:v>0</c:v>
                </c:pt>
                <c:pt idx="25470">
                  <c:v>0</c:v>
                </c:pt>
                <c:pt idx="25471">
                  <c:v>0</c:v>
                </c:pt>
                <c:pt idx="25472">
                  <c:v>0</c:v>
                </c:pt>
                <c:pt idx="25473">
                  <c:v>0</c:v>
                </c:pt>
                <c:pt idx="25474">
                  <c:v>0</c:v>
                </c:pt>
                <c:pt idx="25475">
                  <c:v>0.13117320602032123</c:v>
                </c:pt>
                <c:pt idx="25476">
                  <c:v>0.12952517361554783</c:v>
                </c:pt>
                <c:pt idx="25477">
                  <c:v>0.1312687384270248</c:v>
                </c:pt>
                <c:pt idx="25478">
                  <c:v>0.13595156250084983</c:v>
                </c:pt>
                <c:pt idx="25479">
                  <c:v>0.1296021527814446</c:v>
                </c:pt>
                <c:pt idx="25480">
                  <c:v>0.12489416666358011</c:v>
                </c:pt>
                <c:pt idx="25481">
                  <c:v>0</c:v>
                </c:pt>
                <c:pt idx="25482">
                  <c:v>0.12609362268267432</c:v>
                </c:pt>
                <c:pt idx="25483">
                  <c:v>0</c:v>
                </c:pt>
                <c:pt idx="25484">
                  <c:v>0.13009445602074265</c:v>
                </c:pt>
                <c:pt idx="25485">
                  <c:v>0.13056956018408528</c:v>
                </c:pt>
                <c:pt idx="25486">
                  <c:v>0</c:v>
                </c:pt>
                <c:pt idx="25487">
                  <c:v>0.1314014120362117</c:v>
                </c:pt>
                <c:pt idx="25488">
                  <c:v>0.12907215277664363</c:v>
                </c:pt>
                <c:pt idx="25489">
                  <c:v>0.13048247685219394</c:v>
                </c:pt>
                <c:pt idx="25490">
                  <c:v>0.13154682869935641</c:v>
                </c:pt>
                <c:pt idx="25491">
                  <c:v>0.1327961458300706</c:v>
                </c:pt>
                <c:pt idx="25492">
                  <c:v>0.15405133101739921</c:v>
                </c:pt>
                <c:pt idx="25493">
                  <c:v>0</c:v>
                </c:pt>
                <c:pt idx="25494">
                  <c:v>0.12967756944271969</c:v>
                </c:pt>
                <c:pt idx="25495">
                  <c:v>0.13338362268405035</c:v>
                </c:pt>
                <c:pt idx="25496">
                  <c:v>0.1299345138904755</c:v>
                </c:pt>
                <c:pt idx="25497">
                  <c:v>0.13327973379637115</c:v>
                </c:pt>
                <c:pt idx="25498">
                  <c:v>0.12735820601665182</c:v>
                </c:pt>
                <c:pt idx="25499">
                  <c:v>0.13169983796251472</c:v>
                </c:pt>
                <c:pt idx="25500">
                  <c:v>0</c:v>
                </c:pt>
                <c:pt idx="25501">
                  <c:v>0.13000186342833331</c:v>
                </c:pt>
                <c:pt idx="25502">
                  <c:v>0.13432692129572388</c:v>
                </c:pt>
                <c:pt idx="25503">
                  <c:v>0</c:v>
                </c:pt>
                <c:pt idx="25504">
                  <c:v>0</c:v>
                </c:pt>
                <c:pt idx="25505">
                  <c:v>0</c:v>
                </c:pt>
                <c:pt idx="25506">
                  <c:v>0.12565543982054805</c:v>
                </c:pt>
                <c:pt idx="25507">
                  <c:v>0.1328200578718679</c:v>
                </c:pt>
                <c:pt idx="25508">
                  <c:v>0.12766813657799503</c:v>
                </c:pt>
                <c:pt idx="25509">
                  <c:v>0.13104723380092764</c:v>
                </c:pt>
                <c:pt idx="25510">
                  <c:v>0</c:v>
                </c:pt>
                <c:pt idx="25511">
                  <c:v>0</c:v>
                </c:pt>
                <c:pt idx="25512">
                  <c:v>0.12824075231765164</c:v>
                </c:pt>
                <c:pt idx="25513">
                  <c:v>0.13123311342496891</c:v>
                </c:pt>
                <c:pt idx="25514">
                  <c:v>0</c:v>
                </c:pt>
                <c:pt idx="25515">
                  <c:v>0.1267428240753361</c:v>
                </c:pt>
                <c:pt idx="25516">
                  <c:v>0</c:v>
                </c:pt>
                <c:pt idx="25517">
                  <c:v>0</c:v>
                </c:pt>
                <c:pt idx="25518">
                  <c:v>0</c:v>
                </c:pt>
                <c:pt idx="25519">
                  <c:v>0</c:v>
                </c:pt>
                <c:pt idx="25520">
                  <c:v>0</c:v>
                </c:pt>
                <c:pt idx="25521">
                  <c:v>0</c:v>
                </c:pt>
                <c:pt idx="25522">
                  <c:v>0</c:v>
                </c:pt>
                <c:pt idx="25523">
                  <c:v>0</c:v>
                </c:pt>
                <c:pt idx="25524">
                  <c:v>0</c:v>
                </c:pt>
                <c:pt idx="25525">
                  <c:v>0</c:v>
                </c:pt>
                <c:pt idx="25526">
                  <c:v>0</c:v>
                </c:pt>
                <c:pt idx="25527">
                  <c:v>0</c:v>
                </c:pt>
                <c:pt idx="25528">
                  <c:v>0</c:v>
                </c:pt>
                <c:pt idx="25529">
                  <c:v>0</c:v>
                </c:pt>
                <c:pt idx="25530">
                  <c:v>0</c:v>
                </c:pt>
                <c:pt idx="25531">
                  <c:v>0</c:v>
                </c:pt>
                <c:pt idx="25532">
                  <c:v>0</c:v>
                </c:pt>
                <c:pt idx="25533">
                  <c:v>0</c:v>
                </c:pt>
                <c:pt idx="25534">
                  <c:v>0</c:v>
                </c:pt>
                <c:pt idx="25535">
                  <c:v>0</c:v>
                </c:pt>
                <c:pt idx="25536">
                  <c:v>0</c:v>
                </c:pt>
                <c:pt idx="25537">
                  <c:v>0</c:v>
                </c:pt>
                <c:pt idx="25538">
                  <c:v>0</c:v>
                </c:pt>
                <c:pt idx="25539">
                  <c:v>0</c:v>
                </c:pt>
                <c:pt idx="25540">
                  <c:v>0</c:v>
                </c:pt>
                <c:pt idx="25541">
                  <c:v>0</c:v>
                </c:pt>
                <c:pt idx="25542">
                  <c:v>0.12445340277918149</c:v>
                </c:pt>
                <c:pt idx="25543">
                  <c:v>0</c:v>
                </c:pt>
                <c:pt idx="25544">
                  <c:v>0</c:v>
                </c:pt>
                <c:pt idx="25545">
                  <c:v>0</c:v>
                </c:pt>
                <c:pt idx="25546">
                  <c:v>0</c:v>
                </c:pt>
                <c:pt idx="25547">
                  <c:v>0</c:v>
                </c:pt>
                <c:pt idx="25548">
                  <c:v>0.1166647800928331</c:v>
                </c:pt>
                <c:pt idx="25549">
                  <c:v>0</c:v>
                </c:pt>
                <c:pt idx="25550">
                  <c:v>0</c:v>
                </c:pt>
                <c:pt idx="25551">
                  <c:v>0</c:v>
                </c:pt>
                <c:pt idx="25552">
                  <c:v>0</c:v>
                </c:pt>
                <c:pt idx="25553">
                  <c:v>0.15838307870581048</c:v>
                </c:pt>
                <c:pt idx="25554">
                  <c:v>0</c:v>
                </c:pt>
                <c:pt idx="25555">
                  <c:v>0</c:v>
                </c:pt>
                <c:pt idx="25556">
                  <c:v>0</c:v>
                </c:pt>
                <c:pt idx="25557">
                  <c:v>0</c:v>
                </c:pt>
                <c:pt idx="25558">
                  <c:v>0</c:v>
                </c:pt>
                <c:pt idx="25559">
                  <c:v>0</c:v>
                </c:pt>
                <c:pt idx="25560">
                  <c:v>0</c:v>
                </c:pt>
                <c:pt idx="25561">
                  <c:v>0</c:v>
                </c:pt>
                <c:pt idx="25562">
                  <c:v>0</c:v>
                </c:pt>
                <c:pt idx="25563">
                  <c:v>0</c:v>
                </c:pt>
                <c:pt idx="25564">
                  <c:v>0</c:v>
                </c:pt>
                <c:pt idx="25565">
                  <c:v>0</c:v>
                </c:pt>
                <c:pt idx="25566">
                  <c:v>0</c:v>
                </c:pt>
                <c:pt idx="25567">
                  <c:v>0</c:v>
                </c:pt>
                <c:pt idx="25568">
                  <c:v>0</c:v>
                </c:pt>
                <c:pt idx="25569">
                  <c:v>0</c:v>
                </c:pt>
                <c:pt idx="25570">
                  <c:v>0</c:v>
                </c:pt>
                <c:pt idx="25571">
                  <c:v>0</c:v>
                </c:pt>
                <c:pt idx="25572">
                  <c:v>0</c:v>
                </c:pt>
                <c:pt idx="25573">
                  <c:v>0</c:v>
                </c:pt>
                <c:pt idx="25574">
                  <c:v>0</c:v>
                </c:pt>
                <c:pt idx="25575">
                  <c:v>0</c:v>
                </c:pt>
                <c:pt idx="25576">
                  <c:v>0</c:v>
                </c:pt>
                <c:pt idx="25577">
                  <c:v>0</c:v>
                </c:pt>
                <c:pt idx="25578">
                  <c:v>0.16464872685173759</c:v>
                </c:pt>
                <c:pt idx="25579">
                  <c:v>0</c:v>
                </c:pt>
                <c:pt idx="25580">
                  <c:v>0</c:v>
                </c:pt>
                <c:pt idx="25581">
                  <c:v>0</c:v>
                </c:pt>
                <c:pt idx="25582">
                  <c:v>0</c:v>
                </c:pt>
                <c:pt idx="25583">
                  <c:v>0</c:v>
                </c:pt>
                <c:pt idx="25584">
                  <c:v>0</c:v>
                </c:pt>
                <c:pt idx="25585">
                  <c:v>0</c:v>
                </c:pt>
                <c:pt idx="25586">
                  <c:v>0.12664875000336906</c:v>
                </c:pt>
                <c:pt idx="25587">
                  <c:v>0</c:v>
                </c:pt>
                <c:pt idx="25588">
                  <c:v>0.13384671296807937</c:v>
                </c:pt>
                <c:pt idx="25589">
                  <c:v>0.12458043982042</c:v>
                </c:pt>
                <c:pt idx="25590">
                  <c:v>0</c:v>
                </c:pt>
                <c:pt idx="25591">
                  <c:v>0</c:v>
                </c:pt>
                <c:pt idx="25592">
                  <c:v>0</c:v>
                </c:pt>
                <c:pt idx="25593">
                  <c:v>0</c:v>
                </c:pt>
                <c:pt idx="25594">
                  <c:v>0</c:v>
                </c:pt>
                <c:pt idx="25595">
                  <c:v>0</c:v>
                </c:pt>
                <c:pt idx="25596">
                  <c:v>0.12629795139218913</c:v>
                </c:pt>
                <c:pt idx="25597">
                  <c:v>0.12876432870689314</c:v>
                </c:pt>
                <c:pt idx="25598">
                  <c:v>0</c:v>
                </c:pt>
                <c:pt idx="25599">
                  <c:v>0</c:v>
                </c:pt>
                <c:pt idx="25600">
                  <c:v>0</c:v>
                </c:pt>
                <c:pt idx="25601">
                  <c:v>0</c:v>
                </c:pt>
                <c:pt idx="25602">
                  <c:v>0</c:v>
                </c:pt>
                <c:pt idx="25603">
                  <c:v>0</c:v>
                </c:pt>
                <c:pt idx="25604">
                  <c:v>0</c:v>
                </c:pt>
                <c:pt idx="25605">
                  <c:v>0</c:v>
                </c:pt>
                <c:pt idx="25606">
                  <c:v>0</c:v>
                </c:pt>
                <c:pt idx="25607">
                  <c:v>0</c:v>
                </c:pt>
                <c:pt idx="25608">
                  <c:v>0</c:v>
                </c:pt>
                <c:pt idx="25609">
                  <c:v>0</c:v>
                </c:pt>
                <c:pt idx="25610">
                  <c:v>0</c:v>
                </c:pt>
                <c:pt idx="25611">
                  <c:v>0</c:v>
                </c:pt>
                <c:pt idx="25612">
                  <c:v>0</c:v>
                </c:pt>
                <c:pt idx="25613">
                  <c:v>0.12998010416777106</c:v>
                </c:pt>
                <c:pt idx="25614">
                  <c:v>0.12681111111305654</c:v>
                </c:pt>
                <c:pt idx="25615">
                  <c:v>0.13286855323531199</c:v>
                </c:pt>
                <c:pt idx="25616">
                  <c:v>0</c:v>
                </c:pt>
                <c:pt idx="25617">
                  <c:v>0</c:v>
                </c:pt>
                <c:pt idx="25618">
                  <c:v>0</c:v>
                </c:pt>
                <c:pt idx="25619">
                  <c:v>0</c:v>
                </c:pt>
                <c:pt idx="25620">
                  <c:v>0</c:v>
                </c:pt>
                <c:pt idx="25621">
                  <c:v>0</c:v>
                </c:pt>
                <c:pt idx="25622">
                  <c:v>0</c:v>
                </c:pt>
                <c:pt idx="25623">
                  <c:v>0</c:v>
                </c:pt>
                <c:pt idx="25624">
                  <c:v>0.12841655092779547</c:v>
                </c:pt>
                <c:pt idx="25625">
                  <c:v>0</c:v>
                </c:pt>
                <c:pt idx="25626">
                  <c:v>0.15392344907013467</c:v>
                </c:pt>
                <c:pt idx="25627">
                  <c:v>0.14714107638428686</c:v>
                </c:pt>
                <c:pt idx="25628">
                  <c:v>0.55067593750572996</c:v>
                </c:pt>
                <c:pt idx="25629">
                  <c:v>0.12584123842680128</c:v>
                </c:pt>
                <c:pt idx="25630">
                  <c:v>0.16546362268854864</c:v>
                </c:pt>
                <c:pt idx="25631">
                  <c:v>0.16581401620351244</c:v>
                </c:pt>
                <c:pt idx="25632">
                  <c:v>0.160032662039157</c:v>
                </c:pt>
                <c:pt idx="25633">
                  <c:v>0.16103361111163395</c:v>
                </c:pt>
                <c:pt idx="25634">
                  <c:v>0</c:v>
                </c:pt>
                <c:pt idx="25635">
                  <c:v>0</c:v>
                </c:pt>
                <c:pt idx="25636">
                  <c:v>0</c:v>
                </c:pt>
                <c:pt idx="25637">
                  <c:v>0</c:v>
                </c:pt>
                <c:pt idx="25638">
                  <c:v>0</c:v>
                </c:pt>
                <c:pt idx="25639">
                  <c:v>0.14986407407559454</c:v>
                </c:pt>
                <c:pt idx="25640">
                  <c:v>0.14926971064414829</c:v>
                </c:pt>
                <c:pt idx="25641">
                  <c:v>0</c:v>
                </c:pt>
                <c:pt idx="25642">
                  <c:v>0</c:v>
                </c:pt>
                <c:pt idx="25643">
                  <c:v>0.15550240741140442</c:v>
                </c:pt>
                <c:pt idx="25644">
                  <c:v>0.12502167824277421</c:v>
                </c:pt>
                <c:pt idx="25645">
                  <c:v>0.14707695601828163</c:v>
                </c:pt>
                <c:pt idx="25646">
                  <c:v>0.15419965277396841</c:v>
                </c:pt>
                <c:pt idx="25647">
                  <c:v>0</c:v>
                </c:pt>
                <c:pt idx="25648">
                  <c:v>0.15792920139210764</c:v>
                </c:pt>
                <c:pt idx="25649">
                  <c:v>0</c:v>
                </c:pt>
                <c:pt idx="25650">
                  <c:v>0.15239200231007999</c:v>
                </c:pt>
                <c:pt idx="25651">
                  <c:v>0</c:v>
                </c:pt>
                <c:pt idx="25652">
                  <c:v>0</c:v>
                </c:pt>
                <c:pt idx="25653">
                  <c:v>0</c:v>
                </c:pt>
                <c:pt idx="25654">
                  <c:v>0.15394038194062887</c:v>
                </c:pt>
                <c:pt idx="25655">
                  <c:v>0.14620097222359618</c:v>
                </c:pt>
                <c:pt idx="25656">
                  <c:v>0.14931202546722488</c:v>
                </c:pt>
                <c:pt idx="25657">
                  <c:v>0.15090420138585614</c:v>
                </c:pt>
                <c:pt idx="25658">
                  <c:v>0.1490995949061471</c:v>
                </c:pt>
                <c:pt idx="25659">
                  <c:v>0.65585530093085254</c:v>
                </c:pt>
                <c:pt idx="25660">
                  <c:v>0</c:v>
                </c:pt>
                <c:pt idx="25661">
                  <c:v>0.15073439814295853</c:v>
                </c:pt>
                <c:pt idx="25662">
                  <c:v>0</c:v>
                </c:pt>
                <c:pt idx="25663">
                  <c:v>0.14874901620351011</c:v>
                </c:pt>
                <c:pt idx="25664">
                  <c:v>0.14972063657478429</c:v>
                </c:pt>
                <c:pt idx="25665">
                  <c:v>0.15965693286852911</c:v>
                </c:pt>
                <c:pt idx="25666">
                  <c:v>0.11848012731206836</c:v>
                </c:pt>
                <c:pt idx="25667">
                  <c:v>0</c:v>
                </c:pt>
                <c:pt idx="25668">
                  <c:v>0.12411545139184454</c:v>
                </c:pt>
                <c:pt idx="25669">
                  <c:v>0</c:v>
                </c:pt>
                <c:pt idx="25670">
                  <c:v>0.15399807870562654</c:v>
                </c:pt>
                <c:pt idx="25671">
                  <c:v>0</c:v>
                </c:pt>
                <c:pt idx="25672">
                  <c:v>0</c:v>
                </c:pt>
                <c:pt idx="25673">
                  <c:v>0</c:v>
                </c:pt>
                <c:pt idx="25674">
                  <c:v>0</c:v>
                </c:pt>
                <c:pt idx="25675">
                  <c:v>0</c:v>
                </c:pt>
                <c:pt idx="25676">
                  <c:v>0</c:v>
                </c:pt>
                <c:pt idx="25677">
                  <c:v>0</c:v>
                </c:pt>
                <c:pt idx="25678">
                  <c:v>0</c:v>
                </c:pt>
                <c:pt idx="25679">
                  <c:v>0</c:v>
                </c:pt>
                <c:pt idx="25680">
                  <c:v>0.1269419791715336</c:v>
                </c:pt>
                <c:pt idx="25681">
                  <c:v>0</c:v>
                </c:pt>
                <c:pt idx="25682">
                  <c:v>0.13595886574330507</c:v>
                </c:pt>
                <c:pt idx="25683">
                  <c:v>0</c:v>
                </c:pt>
                <c:pt idx="25684">
                  <c:v>0.15123763888550457</c:v>
                </c:pt>
                <c:pt idx="25685">
                  <c:v>2.8560980208349065</c:v>
                </c:pt>
                <c:pt idx="25686">
                  <c:v>0</c:v>
                </c:pt>
                <c:pt idx="25687">
                  <c:v>0.1512816666654544</c:v>
                </c:pt>
                <c:pt idx="25688">
                  <c:v>0.15159262731322087</c:v>
                </c:pt>
                <c:pt idx="25689">
                  <c:v>3.2654337384228711</c:v>
                </c:pt>
                <c:pt idx="25690">
                  <c:v>0.15233564814843703</c:v>
                </c:pt>
                <c:pt idx="25691">
                  <c:v>0.14855537036783062</c:v>
                </c:pt>
                <c:pt idx="25692">
                  <c:v>0.14914581018820172</c:v>
                </c:pt>
                <c:pt idx="25693">
                  <c:v>0.15221682870469522</c:v>
                </c:pt>
                <c:pt idx="25694">
                  <c:v>0.14938097222329816</c:v>
                </c:pt>
                <c:pt idx="25695">
                  <c:v>0.15111497685575159</c:v>
                </c:pt>
                <c:pt idx="25696">
                  <c:v>0</c:v>
                </c:pt>
                <c:pt idx="25697">
                  <c:v>0</c:v>
                </c:pt>
                <c:pt idx="25698">
                  <c:v>0</c:v>
                </c:pt>
                <c:pt idx="25699">
                  <c:v>0</c:v>
                </c:pt>
                <c:pt idx="25700">
                  <c:v>0</c:v>
                </c:pt>
                <c:pt idx="25701">
                  <c:v>2.2084624074050225</c:v>
                </c:pt>
                <c:pt idx="25702">
                  <c:v>0</c:v>
                </c:pt>
                <c:pt idx="25703">
                  <c:v>0</c:v>
                </c:pt>
                <c:pt idx="25704">
                  <c:v>0</c:v>
                </c:pt>
                <c:pt idx="25705">
                  <c:v>2.2378186574060237</c:v>
                </c:pt>
                <c:pt idx="25706">
                  <c:v>0</c:v>
                </c:pt>
                <c:pt idx="25707">
                  <c:v>0</c:v>
                </c:pt>
                <c:pt idx="25708">
                  <c:v>0</c:v>
                </c:pt>
                <c:pt idx="25709">
                  <c:v>0</c:v>
                </c:pt>
                <c:pt idx="25710">
                  <c:v>0</c:v>
                </c:pt>
                <c:pt idx="25711">
                  <c:v>2.1393563425954198</c:v>
                </c:pt>
                <c:pt idx="25712">
                  <c:v>0</c:v>
                </c:pt>
                <c:pt idx="25713">
                  <c:v>0</c:v>
                </c:pt>
                <c:pt idx="25714">
                  <c:v>0</c:v>
                </c:pt>
                <c:pt idx="25715">
                  <c:v>1.8896851736135432</c:v>
                </c:pt>
                <c:pt idx="25716">
                  <c:v>0</c:v>
                </c:pt>
                <c:pt idx="25717">
                  <c:v>0.15830491897941101</c:v>
                </c:pt>
                <c:pt idx="25718">
                  <c:v>0</c:v>
                </c:pt>
                <c:pt idx="25719">
                  <c:v>0</c:v>
                </c:pt>
                <c:pt idx="25720">
                  <c:v>0</c:v>
                </c:pt>
                <c:pt idx="25721">
                  <c:v>0</c:v>
                </c:pt>
                <c:pt idx="25722">
                  <c:v>0</c:v>
                </c:pt>
                <c:pt idx="25723">
                  <c:v>0</c:v>
                </c:pt>
                <c:pt idx="25724">
                  <c:v>0</c:v>
                </c:pt>
                <c:pt idx="25725">
                  <c:v>0.14906782407342689</c:v>
                </c:pt>
                <c:pt idx="25726">
                  <c:v>0.14898402777907904</c:v>
                </c:pt>
                <c:pt idx="25727">
                  <c:v>0.14718616898608161</c:v>
                </c:pt>
                <c:pt idx="25728">
                  <c:v>0.15236680555244675</c:v>
                </c:pt>
                <c:pt idx="25729">
                  <c:v>0.1702076041692635</c:v>
                </c:pt>
                <c:pt idx="25730">
                  <c:v>0.15483049768954515</c:v>
                </c:pt>
                <c:pt idx="25731">
                  <c:v>0.13037343750329455</c:v>
                </c:pt>
                <c:pt idx="25732">
                  <c:v>0.15621420138631947</c:v>
                </c:pt>
                <c:pt idx="25733">
                  <c:v>0.13387584490556037</c:v>
                </c:pt>
                <c:pt idx="25734">
                  <c:v>9.8746226853108965E-2</c:v>
                </c:pt>
                <c:pt idx="25735">
                  <c:v>0.15357747684902279</c:v>
                </c:pt>
                <c:pt idx="25736">
                  <c:v>0</c:v>
                </c:pt>
                <c:pt idx="25737">
                  <c:v>0.15235499999835156</c:v>
                </c:pt>
                <c:pt idx="25738">
                  <c:v>0</c:v>
                </c:pt>
                <c:pt idx="25739">
                  <c:v>0.14801866898778826</c:v>
                </c:pt>
                <c:pt idx="25740">
                  <c:v>0.14985322916618316</c:v>
                </c:pt>
                <c:pt idx="25741">
                  <c:v>0</c:v>
                </c:pt>
                <c:pt idx="25742">
                  <c:v>0</c:v>
                </c:pt>
                <c:pt idx="25743">
                  <c:v>0</c:v>
                </c:pt>
                <c:pt idx="25744">
                  <c:v>0</c:v>
                </c:pt>
                <c:pt idx="25745">
                  <c:v>0</c:v>
                </c:pt>
                <c:pt idx="25746">
                  <c:v>0</c:v>
                </c:pt>
                <c:pt idx="25747">
                  <c:v>0</c:v>
                </c:pt>
                <c:pt idx="25748">
                  <c:v>0</c:v>
                </c:pt>
                <c:pt idx="25749">
                  <c:v>0</c:v>
                </c:pt>
                <c:pt idx="25750">
                  <c:v>0</c:v>
                </c:pt>
                <c:pt idx="25751">
                  <c:v>0</c:v>
                </c:pt>
                <c:pt idx="25752">
                  <c:v>0</c:v>
                </c:pt>
                <c:pt idx="25753">
                  <c:v>0</c:v>
                </c:pt>
                <c:pt idx="25754">
                  <c:v>0</c:v>
                </c:pt>
                <c:pt idx="25755">
                  <c:v>0</c:v>
                </c:pt>
                <c:pt idx="25756">
                  <c:v>0</c:v>
                </c:pt>
                <c:pt idx="25757">
                  <c:v>0.19657873842515983</c:v>
                </c:pt>
                <c:pt idx="25758">
                  <c:v>0.14106425926001975</c:v>
                </c:pt>
                <c:pt idx="25759">
                  <c:v>0.15824295138736488</c:v>
                </c:pt>
                <c:pt idx="25760">
                  <c:v>0</c:v>
                </c:pt>
                <c:pt idx="25761">
                  <c:v>0</c:v>
                </c:pt>
                <c:pt idx="25762">
                  <c:v>0.1536498958375887</c:v>
                </c:pt>
                <c:pt idx="25763">
                  <c:v>0</c:v>
                </c:pt>
                <c:pt idx="25764">
                  <c:v>0</c:v>
                </c:pt>
                <c:pt idx="25765">
                  <c:v>0.78911958333628718</c:v>
                </c:pt>
                <c:pt idx="25766">
                  <c:v>0.15151148148288485</c:v>
                </c:pt>
                <c:pt idx="25767">
                  <c:v>0</c:v>
                </c:pt>
                <c:pt idx="25768">
                  <c:v>0</c:v>
                </c:pt>
                <c:pt idx="25769">
                  <c:v>0</c:v>
                </c:pt>
                <c:pt idx="25770">
                  <c:v>0</c:v>
                </c:pt>
                <c:pt idx="25771">
                  <c:v>0</c:v>
                </c:pt>
                <c:pt idx="25772">
                  <c:v>0</c:v>
                </c:pt>
                <c:pt idx="25773">
                  <c:v>0</c:v>
                </c:pt>
                <c:pt idx="25774">
                  <c:v>0</c:v>
                </c:pt>
                <c:pt idx="25775">
                  <c:v>0</c:v>
                </c:pt>
                <c:pt idx="25776">
                  <c:v>0.12118921295768814</c:v>
                </c:pt>
                <c:pt idx="25777">
                  <c:v>0.12727356481627794</c:v>
                </c:pt>
                <c:pt idx="25778">
                  <c:v>0.14118420139129739</c:v>
                </c:pt>
                <c:pt idx="25779">
                  <c:v>0.14371603009203682</c:v>
                </c:pt>
                <c:pt idx="25780">
                  <c:v>0</c:v>
                </c:pt>
                <c:pt idx="25781">
                  <c:v>0</c:v>
                </c:pt>
                <c:pt idx="25782">
                  <c:v>0</c:v>
                </c:pt>
                <c:pt idx="25783">
                  <c:v>0.14980972222110722</c:v>
                </c:pt>
                <c:pt idx="25784">
                  <c:v>0.16474504629877629</c:v>
                </c:pt>
                <c:pt idx="25785">
                  <c:v>0</c:v>
                </c:pt>
                <c:pt idx="25786">
                  <c:v>0.14304388889286201</c:v>
                </c:pt>
                <c:pt idx="25787">
                  <c:v>0</c:v>
                </c:pt>
                <c:pt idx="25788">
                  <c:v>0.13058112268481636</c:v>
                </c:pt>
                <c:pt idx="25789">
                  <c:v>0</c:v>
                </c:pt>
                <c:pt idx="25790">
                  <c:v>0</c:v>
                </c:pt>
                <c:pt idx="25791">
                  <c:v>0</c:v>
                </c:pt>
                <c:pt idx="25792">
                  <c:v>0.12952563657745486</c:v>
                </c:pt>
                <c:pt idx="25793">
                  <c:v>0</c:v>
                </c:pt>
                <c:pt idx="25794">
                  <c:v>0</c:v>
                </c:pt>
                <c:pt idx="25795">
                  <c:v>0.14424030092050089</c:v>
                </c:pt>
                <c:pt idx="25796">
                  <c:v>0.14307113426184515</c:v>
                </c:pt>
                <c:pt idx="25797">
                  <c:v>0</c:v>
                </c:pt>
                <c:pt idx="25798">
                  <c:v>0.1499981944434694</c:v>
                </c:pt>
                <c:pt idx="25799">
                  <c:v>0.14391353008977603</c:v>
                </c:pt>
                <c:pt idx="25800">
                  <c:v>0.12565750000067055</c:v>
                </c:pt>
                <c:pt idx="25801">
                  <c:v>0</c:v>
                </c:pt>
                <c:pt idx="25802">
                  <c:v>0</c:v>
                </c:pt>
                <c:pt idx="25803">
                  <c:v>0.14546879629779141</c:v>
                </c:pt>
                <c:pt idx="25804">
                  <c:v>0</c:v>
                </c:pt>
                <c:pt idx="25805">
                  <c:v>0</c:v>
                </c:pt>
                <c:pt idx="25806">
                  <c:v>0.15008261574257631</c:v>
                </c:pt>
                <c:pt idx="25807">
                  <c:v>0.15351021991227753</c:v>
                </c:pt>
                <c:pt idx="25808">
                  <c:v>0.12040843749855412</c:v>
                </c:pt>
                <c:pt idx="25809">
                  <c:v>0.15417315971717471</c:v>
                </c:pt>
                <c:pt idx="25810">
                  <c:v>0.12630658564739861</c:v>
                </c:pt>
                <c:pt idx="25811">
                  <c:v>0.15051945602317574</c:v>
                </c:pt>
                <c:pt idx="25812">
                  <c:v>0.13854618055484025</c:v>
                </c:pt>
                <c:pt idx="25813">
                  <c:v>0.15525633101788117</c:v>
                </c:pt>
                <c:pt idx="25814">
                  <c:v>0.14460143518226687</c:v>
                </c:pt>
                <c:pt idx="25815">
                  <c:v>0</c:v>
                </c:pt>
                <c:pt idx="25816">
                  <c:v>0.13462936342693865</c:v>
                </c:pt>
                <c:pt idx="25817">
                  <c:v>0</c:v>
                </c:pt>
                <c:pt idx="25818">
                  <c:v>0</c:v>
                </c:pt>
                <c:pt idx="25819">
                  <c:v>0.16121430555358529</c:v>
                </c:pt>
                <c:pt idx="25820">
                  <c:v>0.14234444444446126</c:v>
                </c:pt>
                <c:pt idx="25821">
                  <c:v>1.9065095486075734</c:v>
                </c:pt>
                <c:pt idx="25822">
                  <c:v>1.3460757407374331</c:v>
                </c:pt>
                <c:pt idx="25823">
                  <c:v>0</c:v>
                </c:pt>
                <c:pt idx="25824">
                  <c:v>0.14130004629259929</c:v>
                </c:pt>
                <c:pt idx="25825">
                  <c:v>0</c:v>
                </c:pt>
                <c:pt idx="25826">
                  <c:v>0</c:v>
                </c:pt>
                <c:pt idx="25827">
                  <c:v>0</c:v>
                </c:pt>
                <c:pt idx="25828">
                  <c:v>0</c:v>
                </c:pt>
                <c:pt idx="25829">
                  <c:v>0</c:v>
                </c:pt>
                <c:pt idx="25830">
                  <c:v>0</c:v>
                </c:pt>
                <c:pt idx="25831">
                  <c:v>0</c:v>
                </c:pt>
                <c:pt idx="25832">
                  <c:v>0</c:v>
                </c:pt>
                <c:pt idx="25833">
                  <c:v>0</c:v>
                </c:pt>
                <c:pt idx="25834">
                  <c:v>0</c:v>
                </c:pt>
                <c:pt idx="25835">
                  <c:v>0</c:v>
                </c:pt>
                <c:pt idx="25836">
                  <c:v>0</c:v>
                </c:pt>
                <c:pt idx="25837">
                  <c:v>0</c:v>
                </c:pt>
                <c:pt idx="25838">
                  <c:v>0.16268061342998408</c:v>
                </c:pt>
                <c:pt idx="25839">
                  <c:v>0.14972025463066529</c:v>
                </c:pt>
                <c:pt idx="25840">
                  <c:v>0.14877212962892372</c:v>
                </c:pt>
                <c:pt idx="25841">
                  <c:v>0</c:v>
                </c:pt>
                <c:pt idx="25842">
                  <c:v>0.14759717592096422</c:v>
                </c:pt>
                <c:pt idx="25843">
                  <c:v>0.14941903934959555</c:v>
                </c:pt>
                <c:pt idx="25844">
                  <c:v>0</c:v>
                </c:pt>
                <c:pt idx="25845">
                  <c:v>0.1336244328704197</c:v>
                </c:pt>
                <c:pt idx="25846">
                  <c:v>0</c:v>
                </c:pt>
                <c:pt idx="25847">
                  <c:v>0.14279731481656199</c:v>
                </c:pt>
                <c:pt idx="25848">
                  <c:v>0.14616473379282979</c:v>
                </c:pt>
                <c:pt idx="25849">
                  <c:v>0.12431699073931668</c:v>
                </c:pt>
                <c:pt idx="25850">
                  <c:v>0.9962785648094723</c:v>
                </c:pt>
                <c:pt idx="25851">
                  <c:v>0.15498675926210126</c:v>
                </c:pt>
                <c:pt idx="25852">
                  <c:v>0.14805655092641246</c:v>
                </c:pt>
                <c:pt idx="25853">
                  <c:v>0</c:v>
                </c:pt>
                <c:pt idx="25854">
                  <c:v>0</c:v>
                </c:pt>
                <c:pt idx="25855">
                  <c:v>0.15184337963000871</c:v>
                </c:pt>
                <c:pt idx="25856">
                  <c:v>0.14361746527720243</c:v>
                </c:pt>
                <c:pt idx="25857">
                  <c:v>0</c:v>
                </c:pt>
                <c:pt idx="25858">
                  <c:v>0.13475417824520264</c:v>
                </c:pt>
                <c:pt idx="25859">
                  <c:v>0.14690980323939584</c:v>
                </c:pt>
                <c:pt idx="25860">
                  <c:v>0.1401008449101937</c:v>
                </c:pt>
                <c:pt idx="25861">
                  <c:v>0.15361141203902662</c:v>
                </c:pt>
                <c:pt idx="25862">
                  <c:v>0</c:v>
                </c:pt>
                <c:pt idx="25863">
                  <c:v>0.14967721064749639</c:v>
                </c:pt>
                <c:pt idx="25864">
                  <c:v>0</c:v>
                </c:pt>
                <c:pt idx="25865">
                  <c:v>0.15246583333646413</c:v>
                </c:pt>
                <c:pt idx="25866">
                  <c:v>0.11231769675941905</c:v>
                </c:pt>
                <c:pt idx="25867">
                  <c:v>0.14485856481041992</c:v>
                </c:pt>
                <c:pt idx="25868">
                  <c:v>0</c:v>
                </c:pt>
                <c:pt idx="25869">
                  <c:v>0</c:v>
                </c:pt>
                <c:pt idx="25870">
                  <c:v>0.14253329861094244</c:v>
                </c:pt>
                <c:pt idx="25871">
                  <c:v>0</c:v>
                </c:pt>
                <c:pt idx="25872">
                  <c:v>0</c:v>
                </c:pt>
                <c:pt idx="25873">
                  <c:v>0</c:v>
                </c:pt>
                <c:pt idx="25874">
                  <c:v>0</c:v>
                </c:pt>
                <c:pt idx="25875">
                  <c:v>0</c:v>
                </c:pt>
                <c:pt idx="25876">
                  <c:v>0</c:v>
                </c:pt>
                <c:pt idx="25877">
                  <c:v>7.7034721990712569</c:v>
                </c:pt>
                <c:pt idx="25878">
                  <c:v>0</c:v>
                </c:pt>
                <c:pt idx="25879">
                  <c:v>0</c:v>
                </c:pt>
                <c:pt idx="25880">
                  <c:v>0</c:v>
                </c:pt>
                <c:pt idx="25881">
                  <c:v>0</c:v>
                </c:pt>
                <c:pt idx="25882">
                  <c:v>0</c:v>
                </c:pt>
                <c:pt idx="25883">
                  <c:v>0</c:v>
                </c:pt>
                <c:pt idx="25884">
                  <c:v>0</c:v>
                </c:pt>
                <c:pt idx="25885">
                  <c:v>0</c:v>
                </c:pt>
                <c:pt idx="25886">
                  <c:v>0</c:v>
                </c:pt>
                <c:pt idx="25887">
                  <c:v>0</c:v>
                </c:pt>
                <c:pt idx="25888">
                  <c:v>0</c:v>
                </c:pt>
                <c:pt idx="25889">
                  <c:v>0</c:v>
                </c:pt>
                <c:pt idx="25890">
                  <c:v>0</c:v>
                </c:pt>
                <c:pt idx="25891">
                  <c:v>0</c:v>
                </c:pt>
                <c:pt idx="25892">
                  <c:v>0</c:v>
                </c:pt>
                <c:pt idx="25893">
                  <c:v>5.8830583333328832</c:v>
                </c:pt>
                <c:pt idx="25894">
                  <c:v>0</c:v>
                </c:pt>
                <c:pt idx="25895">
                  <c:v>0</c:v>
                </c:pt>
                <c:pt idx="25896">
                  <c:v>0</c:v>
                </c:pt>
                <c:pt idx="25897">
                  <c:v>0</c:v>
                </c:pt>
                <c:pt idx="25898">
                  <c:v>0</c:v>
                </c:pt>
                <c:pt idx="25899">
                  <c:v>0</c:v>
                </c:pt>
                <c:pt idx="25900">
                  <c:v>3.9774889814798371</c:v>
                </c:pt>
                <c:pt idx="25901">
                  <c:v>0</c:v>
                </c:pt>
                <c:pt idx="25902">
                  <c:v>0</c:v>
                </c:pt>
                <c:pt idx="25903">
                  <c:v>0</c:v>
                </c:pt>
                <c:pt idx="25904">
                  <c:v>0</c:v>
                </c:pt>
                <c:pt idx="25905">
                  <c:v>0.15051520833367249</c:v>
                </c:pt>
                <c:pt idx="25906">
                  <c:v>0</c:v>
                </c:pt>
                <c:pt idx="25907">
                  <c:v>0.14793658565031365</c:v>
                </c:pt>
                <c:pt idx="25908">
                  <c:v>0.15141309027967509</c:v>
                </c:pt>
                <c:pt idx="25909">
                  <c:v>0.14818097222450888</c:v>
                </c:pt>
                <c:pt idx="25910">
                  <c:v>0.12420653935259907</c:v>
                </c:pt>
                <c:pt idx="25911">
                  <c:v>0</c:v>
                </c:pt>
                <c:pt idx="25912">
                  <c:v>0.13954959491093177</c:v>
                </c:pt>
                <c:pt idx="25913">
                  <c:v>0</c:v>
                </c:pt>
                <c:pt idx="25914">
                  <c:v>0.78512393518758472</c:v>
                </c:pt>
                <c:pt idx="25915">
                  <c:v>0</c:v>
                </c:pt>
                <c:pt idx="25916">
                  <c:v>0</c:v>
                </c:pt>
                <c:pt idx="25917">
                  <c:v>0.14872166667191777</c:v>
                </c:pt>
                <c:pt idx="25918">
                  <c:v>0.15071384258772014</c:v>
                </c:pt>
                <c:pt idx="25919">
                  <c:v>0</c:v>
                </c:pt>
                <c:pt idx="25920">
                  <c:v>0</c:v>
                </c:pt>
                <c:pt idx="25921">
                  <c:v>0</c:v>
                </c:pt>
                <c:pt idx="25922">
                  <c:v>0</c:v>
                </c:pt>
                <c:pt idx="25923">
                  <c:v>0.13008916666876758</c:v>
                </c:pt>
                <c:pt idx="25924">
                  <c:v>0.15145109953300562</c:v>
                </c:pt>
                <c:pt idx="25925">
                  <c:v>0</c:v>
                </c:pt>
                <c:pt idx="25926">
                  <c:v>0.14952254629315576</c:v>
                </c:pt>
                <c:pt idx="25927">
                  <c:v>0.1098705902841175</c:v>
                </c:pt>
                <c:pt idx="25928">
                  <c:v>0.1147017129624146</c:v>
                </c:pt>
                <c:pt idx="25929">
                  <c:v>0.1520974768573069</c:v>
                </c:pt>
                <c:pt idx="25930">
                  <c:v>0.15236100694164634</c:v>
                </c:pt>
                <c:pt idx="25931">
                  <c:v>0</c:v>
                </c:pt>
                <c:pt idx="25932">
                  <c:v>0.15598633101762971</c:v>
                </c:pt>
                <c:pt idx="25933">
                  <c:v>0</c:v>
                </c:pt>
                <c:pt idx="25934">
                  <c:v>0.14212613426207099</c:v>
                </c:pt>
                <c:pt idx="25935">
                  <c:v>0</c:v>
                </c:pt>
                <c:pt idx="25936">
                  <c:v>0.1192435532429954</c:v>
                </c:pt>
                <c:pt idx="25937">
                  <c:v>0.15217128472431796</c:v>
                </c:pt>
                <c:pt idx="25938">
                  <c:v>7.2916221296327421</c:v>
                </c:pt>
                <c:pt idx="25939">
                  <c:v>0.15122277777845738</c:v>
                </c:pt>
                <c:pt idx="25940">
                  <c:v>0.14497812499757856</c:v>
                </c:pt>
                <c:pt idx="25941">
                  <c:v>0</c:v>
                </c:pt>
                <c:pt idx="25942">
                  <c:v>0.14596777777478565</c:v>
                </c:pt>
                <c:pt idx="25943">
                  <c:v>0</c:v>
                </c:pt>
                <c:pt idx="25944">
                  <c:v>0.14082021990907378</c:v>
                </c:pt>
                <c:pt idx="25945">
                  <c:v>0.13853940972330747</c:v>
                </c:pt>
                <c:pt idx="25946">
                  <c:v>0.14863973379397066</c:v>
                </c:pt>
                <c:pt idx="25947">
                  <c:v>0.14197206018434372</c:v>
                </c:pt>
                <c:pt idx="25948">
                  <c:v>0.14110267360956641</c:v>
                </c:pt>
                <c:pt idx="25949">
                  <c:v>0.1326484953679028</c:v>
                </c:pt>
                <c:pt idx="25950">
                  <c:v>0.55212805555493105</c:v>
                </c:pt>
                <c:pt idx="25951">
                  <c:v>0.139981423606514</c:v>
                </c:pt>
                <c:pt idx="25952">
                  <c:v>0</c:v>
                </c:pt>
                <c:pt idx="25953">
                  <c:v>0</c:v>
                </c:pt>
                <c:pt idx="25954">
                  <c:v>0.15026077546644956</c:v>
                </c:pt>
                <c:pt idx="25955">
                  <c:v>0.11144341435283422</c:v>
                </c:pt>
                <c:pt idx="25956">
                  <c:v>0.14878793981915805</c:v>
                </c:pt>
                <c:pt idx="25957">
                  <c:v>0</c:v>
                </c:pt>
                <c:pt idx="25958">
                  <c:v>0.1556418634208967</c:v>
                </c:pt>
                <c:pt idx="25959">
                  <c:v>0</c:v>
                </c:pt>
                <c:pt idx="25960">
                  <c:v>0</c:v>
                </c:pt>
                <c:pt idx="25961">
                  <c:v>0</c:v>
                </c:pt>
                <c:pt idx="25962">
                  <c:v>0</c:v>
                </c:pt>
                <c:pt idx="25963">
                  <c:v>0</c:v>
                </c:pt>
                <c:pt idx="25964">
                  <c:v>0.14906474536837777</c:v>
                </c:pt>
                <c:pt idx="25965">
                  <c:v>0.1511670717591187</c:v>
                </c:pt>
                <c:pt idx="25966">
                  <c:v>0</c:v>
                </c:pt>
                <c:pt idx="25967">
                  <c:v>0</c:v>
                </c:pt>
                <c:pt idx="25968">
                  <c:v>0.14748413194320165</c:v>
                </c:pt>
                <c:pt idx="25969">
                  <c:v>0</c:v>
                </c:pt>
                <c:pt idx="25970">
                  <c:v>0</c:v>
                </c:pt>
                <c:pt idx="25971">
                  <c:v>2.3769591435193433</c:v>
                </c:pt>
                <c:pt idx="25972">
                  <c:v>0</c:v>
                </c:pt>
                <c:pt idx="25973">
                  <c:v>0</c:v>
                </c:pt>
                <c:pt idx="25974">
                  <c:v>0</c:v>
                </c:pt>
                <c:pt idx="25975">
                  <c:v>0</c:v>
                </c:pt>
                <c:pt idx="25976">
                  <c:v>0</c:v>
                </c:pt>
                <c:pt idx="25977">
                  <c:v>0</c:v>
                </c:pt>
                <c:pt idx="25978">
                  <c:v>0.13139726851659361</c:v>
                </c:pt>
                <c:pt idx="25979">
                  <c:v>0.14280725694698049</c:v>
                </c:pt>
                <c:pt idx="25980">
                  <c:v>0</c:v>
                </c:pt>
                <c:pt idx="25981">
                  <c:v>0</c:v>
                </c:pt>
                <c:pt idx="25982">
                  <c:v>0.14872248842584668</c:v>
                </c:pt>
                <c:pt idx="25983">
                  <c:v>0</c:v>
                </c:pt>
                <c:pt idx="25984">
                  <c:v>0</c:v>
                </c:pt>
                <c:pt idx="25985">
                  <c:v>0</c:v>
                </c:pt>
                <c:pt idx="25986">
                  <c:v>0</c:v>
                </c:pt>
                <c:pt idx="25987">
                  <c:v>0.12621807870164048</c:v>
                </c:pt>
                <c:pt idx="25988">
                  <c:v>0</c:v>
                </c:pt>
                <c:pt idx="25989">
                  <c:v>0</c:v>
                </c:pt>
                <c:pt idx="25990">
                  <c:v>0</c:v>
                </c:pt>
                <c:pt idx="25991">
                  <c:v>0</c:v>
                </c:pt>
                <c:pt idx="25992">
                  <c:v>0</c:v>
                </c:pt>
                <c:pt idx="25993">
                  <c:v>0.13980991898279171</c:v>
                </c:pt>
                <c:pt idx="25994">
                  <c:v>12.188955555553548</c:v>
                </c:pt>
                <c:pt idx="25995">
                  <c:v>0</c:v>
                </c:pt>
                <c:pt idx="25996">
                  <c:v>0</c:v>
                </c:pt>
                <c:pt idx="25997">
                  <c:v>0</c:v>
                </c:pt>
                <c:pt idx="25998">
                  <c:v>0.1262187152824481</c:v>
                </c:pt>
                <c:pt idx="25999">
                  <c:v>0</c:v>
                </c:pt>
                <c:pt idx="26000">
                  <c:v>0</c:v>
                </c:pt>
                <c:pt idx="26001">
                  <c:v>0</c:v>
                </c:pt>
                <c:pt idx="26002">
                  <c:v>0</c:v>
                </c:pt>
                <c:pt idx="26003">
                  <c:v>0</c:v>
                </c:pt>
                <c:pt idx="26004">
                  <c:v>0.14152457175805466</c:v>
                </c:pt>
                <c:pt idx="26005">
                  <c:v>0.15250581018335652</c:v>
                </c:pt>
                <c:pt idx="26006">
                  <c:v>0.12692378472274868</c:v>
                </c:pt>
                <c:pt idx="26007">
                  <c:v>0</c:v>
                </c:pt>
                <c:pt idx="26008">
                  <c:v>0</c:v>
                </c:pt>
                <c:pt idx="26009">
                  <c:v>0.1490750578668667</c:v>
                </c:pt>
                <c:pt idx="26010">
                  <c:v>0.1583514930534875</c:v>
                </c:pt>
                <c:pt idx="26011">
                  <c:v>0.53749465278087882</c:v>
                </c:pt>
                <c:pt idx="26012">
                  <c:v>0.15145317129645264</c:v>
                </c:pt>
                <c:pt idx="26013">
                  <c:v>0</c:v>
                </c:pt>
                <c:pt idx="26014">
                  <c:v>0</c:v>
                </c:pt>
                <c:pt idx="26015">
                  <c:v>0.14981565972266253</c:v>
                </c:pt>
                <c:pt idx="26016">
                  <c:v>0.15314729166857433</c:v>
                </c:pt>
                <c:pt idx="26017">
                  <c:v>0.14771011573611759</c:v>
                </c:pt>
                <c:pt idx="26018">
                  <c:v>0.14242967592872446</c:v>
                </c:pt>
                <c:pt idx="26019">
                  <c:v>0</c:v>
                </c:pt>
                <c:pt idx="26020">
                  <c:v>0.5553678124997532</c:v>
                </c:pt>
                <c:pt idx="26021">
                  <c:v>0.14815206018829485</c:v>
                </c:pt>
                <c:pt idx="26022">
                  <c:v>0</c:v>
                </c:pt>
                <c:pt idx="26023">
                  <c:v>0</c:v>
                </c:pt>
                <c:pt idx="26024">
                  <c:v>0.14713991898315726</c:v>
                </c:pt>
                <c:pt idx="26025">
                  <c:v>0.13639944444003049</c:v>
                </c:pt>
                <c:pt idx="26026">
                  <c:v>0</c:v>
                </c:pt>
                <c:pt idx="26027">
                  <c:v>0</c:v>
                </c:pt>
                <c:pt idx="26028">
                  <c:v>0.15266946759220446</c:v>
                </c:pt>
                <c:pt idx="26029">
                  <c:v>0.14120952546363696</c:v>
                </c:pt>
                <c:pt idx="26030">
                  <c:v>0.55508306712727062</c:v>
                </c:pt>
                <c:pt idx="26031">
                  <c:v>0.14816995370347286</c:v>
                </c:pt>
                <c:pt idx="26032">
                  <c:v>0.14847540509072132</c:v>
                </c:pt>
                <c:pt idx="26033">
                  <c:v>0</c:v>
                </c:pt>
                <c:pt idx="26034">
                  <c:v>0.14115457175648771</c:v>
                </c:pt>
                <c:pt idx="26035">
                  <c:v>0.11848672453925246</c:v>
                </c:pt>
                <c:pt idx="26036">
                  <c:v>0</c:v>
                </c:pt>
                <c:pt idx="26037">
                  <c:v>0.11363174768484896</c:v>
                </c:pt>
                <c:pt idx="26038">
                  <c:v>0.14901591435045702</c:v>
                </c:pt>
                <c:pt idx="26039">
                  <c:v>0.15445306713081663</c:v>
                </c:pt>
                <c:pt idx="26040">
                  <c:v>0.15409124999860069</c:v>
                </c:pt>
                <c:pt idx="26041">
                  <c:v>0.15234868055267725</c:v>
                </c:pt>
                <c:pt idx="26042">
                  <c:v>0.1434592708319542</c:v>
                </c:pt>
                <c:pt idx="26043">
                  <c:v>0.15099998842197238</c:v>
                </c:pt>
                <c:pt idx="26044">
                  <c:v>0.14248664351907792</c:v>
                </c:pt>
                <c:pt idx="26045">
                  <c:v>0.14097298611159204</c:v>
                </c:pt>
                <c:pt idx="26046">
                  <c:v>0.15482137732033152</c:v>
                </c:pt>
                <c:pt idx="26047">
                  <c:v>0.15187662036623806</c:v>
                </c:pt>
                <c:pt idx="26048">
                  <c:v>0.15279537036985857</c:v>
                </c:pt>
                <c:pt idx="26049">
                  <c:v>0</c:v>
                </c:pt>
                <c:pt idx="26050">
                  <c:v>0.11962199074332602</c:v>
                </c:pt>
                <c:pt idx="26051">
                  <c:v>0.11684457175579155</c:v>
                </c:pt>
                <c:pt idx="26052">
                  <c:v>1.6461444444430526</c:v>
                </c:pt>
                <c:pt idx="26053">
                  <c:v>0</c:v>
                </c:pt>
                <c:pt idx="26054">
                  <c:v>0.15236478009319399</c:v>
                </c:pt>
                <c:pt idx="26055">
                  <c:v>0.14171627314499347</c:v>
                </c:pt>
                <c:pt idx="26056">
                  <c:v>0.15052692130120704</c:v>
                </c:pt>
                <c:pt idx="26057">
                  <c:v>0.15182797453599051</c:v>
                </c:pt>
                <c:pt idx="26058">
                  <c:v>0.14028806713031372</c:v>
                </c:pt>
                <c:pt idx="26059">
                  <c:v>0.58885077546437969</c:v>
                </c:pt>
                <c:pt idx="26060">
                  <c:v>0.15145975694031222</c:v>
                </c:pt>
                <c:pt idx="26061">
                  <c:v>0</c:v>
                </c:pt>
                <c:pt idx="26062">
                  <c:v>0.15451754629611969</c:v>
                </c:pt>
                <c:pt idx="26063">
                  <c:v>0</c:v>
                </c:pt>
                <c:pt idx="26064">
                  <c:v>0</c:v>
                </c:pt>
                <c:pt idx="26065">
                  <c:v>0</c:v>
                </c:pt>
                <c:pt idx="26066">
                  <c:v>0.15051547453913372</c:v>
                </c:pt>
                <c:pt idx="26067">
                  <c:v>9.8738344910088927E-2</c:v>
                </c:pt>
                <c:pt idx="26068">
                  <c:v>0</c:v>
                </c:pt>
                <c:pt idx="26069">
                  <c:v>0.14833797453320585</c:v>
                </c:pt>
                <c:pt idx="26070">
                  <c:v>0.15040719907847233</c:v>
                </c:pt>
                <c:pt idx="26071">
                  <c:v>0</c:v>
                </c:pt>
                <c:pt idx="26072">
                  <c:v>0</c:v>
                </c:pt>
                <c:pt idx="26073">
                  <c:v>0.15359603008982958</c:v>
                </c:pt>
                <c:pt idx="26074">
                  <c:v>0.14288940971891861</c:v>
                </c:pt>
                <c:pt idx="26075">
                  <c:v>0.15170828703412553</c:v>
                </c:pt>
                <c:pt idx="26076">
                  <c:v>0.12750101851997897</c:v>
                </c:pt>
                <c:pt idx="26077">
                  <c:v>0</c:v>
                </c:pt>
                <c:pt idx="26078">
                  <c:v>0</c:v>
                </c:pt>
                <c:pt idx="26079">
                  <c:v>0.12242443286959315</c:v>
                </c:pt>
                <c:pt idx="26080">
                  <c:v>0.14080349537107395</c:v>
                </c:pt>
                <c:pt idx="26081">
                  <c:v>0</c:v>
                </c:pt>
                <c:pt idx="26082">
                  <c:v>0.15779773148096865</c:v>
                </c:pt>
                <c:pt idx="26083">
                  <c:v>0.15338370369863696</c:v>
                </c:pt>
                <c:pt idx="26084">
                  <c:v>0.15360568286996568</c:v>
                </c:pt>
                <c:pt idx="26085">
                  <c:v>0.12112907407572493</c:v>
                </c:pt>
                <c:pt idx="26086">
                  <c:v>0.74663575231534196</c:v>
                </c:pt>
                <c:pt idx="26087">
                  <c:v>0</c:v>
                </c:pt>
                <c:pt idx="26088">
                  <c:v>0.15046908565273043</c:v>
                </c:pt>
                <c:pt idx="26089">
                  <c:v>0.15013733795785811</c:v>
                </c:pt>
                <c:pt idx="26090">
                  <c:v>0.79486523148079868</c:v>
                </c:pt>
                <c:pt idx="26091">
                  <c:v>0</c:v>
                </c:pt>
                <c:pt idx="26092">
                  <c:v>0</c:v>
                </c:pt>
                <c:pt idx="26093">
                  <c:v>0.52060355323919794</c:v>
                </c:pt>
                <c:pt idx="26094">
                  <c:v>0</c:v>
                </c:pt>
                <c:pt idx="26095">
                  <c:v>0</c:v>
                </c:pt>
                <c:pt idx="26096">
                  <c:v>0.12619206018280238</c:v>
                </c:pt>
                <c:pt idx="26097">
                  <c:v>0</c:v>
                </c:pt>
                <c:pt idx="26098">
                  <c:v>0</c:v>
                </c:pt>
                <c:pt idx="26099">
                  <c:v>0</c:v>
                </c:pt>
                <c:pt idx="26100">
                  <c:v>0.13241449074121192</c:v>
                </c:pt>
                <c:pt idx="26101">
                  <c:v>0.12843599536427064</c:v>
                </c:pt>
                <c:pt idx="26102">
                  <c:v>0</c:v>
                </c:pt>
                <c:pt idx="26103">
                  <c:v>0</c:v>
                </c:pt>
                <c:pt idx="26104">
                  <c:v>0</c:v>
                </c:pt>
                <c:pt idx="26105">
                  <c:v>0</c:v>
                </c:pt>
                <c:pt idx="26106">
                  <c:v>0</c:v>
                </c:pt>
                <c:pt idx="26107">
                  <c:v>0</c:v>
                </c:pt>
                <c:pt idx="26108">
                  <c:v>0</c:v>
                </c:pt>
                <c:pt idx="26109">
                  <c:v>0</c:v>
                </c:pt>
                <c:pt idx="26110">
                  <c:v>0</c:v>
                </c:pt>
                <c:pt idx="26111">
                  <c:v>0</c:v>
                </c:pt>
                <c:pt idx="26112">
                  <c:v>0</c:v>
                </c:pt>
                <c:pt idx="26113">
                  <c:v>0</c:v>
                </c:pt>
                <c:pt idx="26114">
                  <c:v>0</c:v>
                </c:pt>
                <c:pt idx="26115">
                  <c:v>0</c:v>
                </c:pt>
                <c:pt idx="26116">
                  <c:v>0.12790317129838513</c:v>
                </c:pt>
                <c:pt idx="26117">
                  <c:v>0.1285745138884522</c:v>
                </c:pt>
                <c:pt idx="26118">
                  <c:v>0</c:v>
                </c:pt>
                <c:pt idx="26119">
                  <c:v>0.12482703704154119</c:v>
                </c:pt>
                <c:pt idx="26120">
                  <c:v>0.73340114582970273</c:v>
                </c:pt>
                <c:pt idx="26121">
                  <c:v>0</c:v>
                </c:pt>
                <c:pt idx="26122">
                  <c:v>0</c:v>
                </c:pt>
                <c:pt idx="26123">
                  <c:v>0</c:v>
                </c:pt>
                <c:pt idx="26124">
                  <c:v>0</c:v>
                </c:pt>
                <c:pt idx="26125">
                  <c:v>0</c:v>
                </c:pt>
                <c:pt idx="26126">
                  <c:v>0</c:v>
                </c:pt>
                <c:pt idx="26127">
                  <c:v>0</c:v>
                </c:pt>
                <c:pt idx="26128">
                  <c:v>0.13472445601655636</c:v>
                </c:pt>
                <c:pt idx="26129">
                  <c:v>0</c:v>
                </c:pt>
                <c:pt idx="26130">
                  <c:v>0</c:v>
                </c:pt>
                <c:pt idx="26131">
                  <c:v>0</c:v>
                </c:pt>
                <c:pt idx="26132">
                  <c:v>0</c:v>
                </c:pt>
                <c:pt idx="26133">
                  <c:v>0</c:v>
                </c:pt>
                <c:pt idx="26134">
                  <c:v>0</c:v>
                </c:pt>
                <c:pt idx="26135">
                  <c:v>0</c:v>
                </c:pt>
                <c:pt idx="26136">
                  <c:v>0</c:v>
                </c:pt>
                <c:pt idx="26137">
                  <c:v>0</c:v>
                </c:pt>
                <c:pt idx="26138">
                  <c:v>0.14766851851891261</c:v>
                </c:pt>
                <c:pt idx="26139">
                  <c:v>0</c:v>
                </c:pt>
                <c:pt idx="26140">
                  <c:v>0</c:v>
                </c:pt>
                <c:pt idx="26141">
                  <c:v>0.1566608912035008</c:v>
                </c:pt>
                <c:pt idx="26142">
                  <c:v>0.16173398147657281</c:v>
                </c:pt>
                <c:pt idx="26143">
                  <c:v>0.8131289467564784</c:v>
                </c:pt>
                <c:pt idx="26144">
                  <c:v>0.15255365741177229</c:v>
                </c:pt>
                <c:pt idx="26145">
                  <c:v>0.14530712963460246</c:v>
                </c:pt>
                <c:pt idx="26146">
                  <c:v>0.15760682870313758</c:v>
                </c:pt>
                <c:pt idx="26147">
                  <c:v>0.15085488425393123</c:v>
                </c:pt>
                <c:pt idx="26148">
                  <c:v>0</c:v>
                </c:pt>
                <c:pt idx="26149">
                  <c:v>0</c:v>
                </c:pt>
                <c:pt idx="26150">
                  <c:v>0</c:v>
                </c:pt>
                <c:pt idx="26151">
                  <c:v>0.14700415509287268</c:v>
                </c:pt>
                <c:pt idx="26152">
                  <c:v>0</c:v>
                </c:pt>
                <c:pt idx="26153">
                  <c:v>0.14802620370028308</c:v>
                </c:pt>
                <c:pt idx="26154">
                  <c:v>0</c:v>
                </c:pt>
                <c:pt idx="26155">
                  <c:v>0.1429272800887702</c:v>
                </c:pt>
                <c:pt idx="26156">
                  <c:v>0</c:v>
                </c:pt>
                <c:pt idx="26157">
                  <c:v>0.58564855324220844</c:v>
                </c:pt>
                <c:pt idx="26158">
                  <c:v>0.15944690972537501</c:v>
                </c:pt>
                <c:pt idx="26159">
                  <c:v>0</c:v>
                </c:pt>
                <c:pt idx="26160">
                  <c:v>0</c:v>
                </c:pt>
                <c:pt idx="26161">
                  <c:v>0.1504428124972037</c:v>
                </c:pt>
                <c:pt idx="26162">
                  <c:v>0.13340487268578727</c:v>
                </c:pt>
                <c:pt idx="26163">
                  <c:v>0.13340155092737405</c:v>
                </c:pt>
                <c:pt idx="26164">
                  <c:v>0</c:v>
                </c:pt>
                <c:pt idx="26165">
                  <c:v>0.15222710648231441</c:v>
                </c:pt>
                <c:pt idx="26166">
                  <c:v>0.15294186343089677</c:v>
                </c:pt>
                <c:pt idx="26167">
                  <c:v>0.28961456018441822</c:v>
                </c:pt>
                <c:pt idx="26168">
                  <c:v>0</c:v>
                </c:pt>
                <c:pt idx="26169">
                  <c:v>0</c:v>
                </c:pt>
                <c:pt idx="26170">
                  <c:v>0</c:v>
                </c:pt>
                <c:pt idx="26171">
                  <c:v>0</c:v>
                </c:pt>
                <c:pt idx="26172">
                  <c:v>0</c:v>
                </c:pt>
                <c:pt idx="26173">
                  <c:v>0</c:v>
                </c:pt>
                <c:pt idx="26174">
                  <c:v>0</c:v>
                </c:pt>
                <c:pt idx="26175">
                  <c:v>0</c:v>
                </c:pt>
                <c:pt idx="26176">
                  <c:v>0</c:v>
                </c:pt>
                <c:pt idx="26177">
                  <c:v>0.14204774305835599</c:v>
                </c:pt>
                <c:pt idx="26178">
                  <c:v>0.15458878472418291</c:v>
                </c:pt>
                <c:pt idx="26179">
                  <c:v>0.15171974537224742</c:v>
                </c:pt>
                <c:pt idx="26180">
                  <c:v>0</c:v>
                </c:pt>
                <c:pt idx="26181">
                  <c:v>0</c:v>
                </c:pt>
                <c:pt idx="26182">
                  <c:v>0</c:v>
                </c:pt>
                <c:pt idx="26183">
                  <c:v>0</c:v>
                </c:pt>
                <c:pt idx="26184">
                  <c:v>0</c:v>
                </c:pt>
                <c:pt idx="26185">
                  <c:v>0.14740437499858672</c:v>
                </c:pt>
                <c:pt idx="26186">
                  <c:v>0</c:v>
                </c:pt>
                <c:pt idx="26187">
                  <c:v>0</c:v>
                </c:pt>
                <c:pt idx="26188">
                  <c:v>0</c:v>
                </c:pt>
                <c:pt idx="26189">
                  <c:v>0</c:v>
                </c:pt>
                <c:pt idx="26190">
                  <c:v>0.56620252315042308</c:v>
                </c:pt>
                <c:pt idx="26191">
                  <c:v>0</c:v>
                </c:pt>
                <c:pt idx="26192">
                  <c:v>0.540972719907586</c:v>
                </c:pt>
                <c:pt idx="26193">
                  <c:v>0.97358519675617572</c:v>
                </c:pt>
                <c:pt idx="26194">
                  <c:v>0</c:v>
                </c:pt>
                <c:pt idx="26195">
                  <c:v>0.1466314930585213</c:v>
                </c:pt>
                <c:pt idx="26196">
                  <c:v>9.9020543981168885E-2</c:v>
                </c:pt>
                <c:pt idx="26197">
                  <c:v>0</c:v>
                </c:pt>
                <c:pt idx="26198">
                  <c:v>0.15180497684923466</c:v>
                </c:pt>
                <c:pt idx="26199">
                  <c:v>0</c:v>
                </c:pt>
                <c:pt idx="26200">
                  <c:v>0</c:v>
                </c:pt>
                <c:pt idx="26201">
                  <c:v>0</c:v>
                </c:pt>
                <c:pt idx="26202">
                  <c:v>0.15394976852257969</c:v>
                </c:pt>
                <c:pt idx="26203">
                  <c:v>0</c:v>
                </c:pt>
                <c:pt idx="26204">
                  <c:v>0</c:v>
                </c:pt>
                <c:pt idx="26205">
                  <c:v>0</c:v>
                </c:pt>
                <c:pt idx="26206">
                  <c:v>0</c:v>
                </c:pt>
                <c:pt idx="26207">
                  <c:v>0.15003053240798181</c:v>
                </c:pt>
                <c:pt idx="26208">
                  <c:v>0.15162194444565102</c:v>
                </c:pt>
                <c:pt idx="26209">
                  <c:v>0</c:v>
                </c:pt>
                <c:pt idx="26210">
                  <c:v>0</c:v>
                </c:pt>
                <c:pt idx="26211">
                  <c:v>0.14854688657214865</c:v>
                </c:pt>
                <c:pt idx="26212">
                  <c:v>0</c:v>
                </c:pt>
                <c:pt idx="26213">
                  <c:v>0.56363451389188413</c:v>
                </c:pt>
                <c:pt idx="26214">
                  <c:v>0</c:v>
                </c:pt>
                <c:pt idx="26215">
                  <c:v>0</c:v>
                </c:pt>
                <c:pt idx="26216">
                  <c:v>0</c:v>
                </c:pt>
                <c:pt idx="26217">
                  <c:v>0</c:v>
                </c:pt>
                <c:pt idx="26218">
                  <c:v>0</c:v>
                </c:pt>
                <c:pt idx="26219">
                  <c:v>0</c:v>
                </c:pt>
                <c:pt idx="26220">
                  <c:v>0</c:v>
                </c:pt>
                <c:pt idx="26221">
                  <c:v>0</c:v>
                </c:pt>
                <c:pt idx="26222">
                  <c:v>0</c:v>
                </c:pt>
                <c:pt idx="26223">
                  <c:v>0.14285043981362833</c:v>
                </c:pt>
                <c:pt idx="26224">
                  <c:v>0</c:v>
                </c:pt>
                <c:pt idx="26225">
                  <c:v>4.7577728356482112</c:v>
                </c:pt>
                <c:pt idx="26226">
                  <c:v>9.0192176620403188</c:v>
                </c:pt>
                <c:pt idx="26227">
                  <c:v>0</c:v>
                </c:pt>
                <c:pt idx="26228">
                  <c:v>0</c:v>
                </c:pt>
                <c:pt idx="26229">
                  <c:v>0</c:v>
                </c:pt>
                <c:pt idx="26230">
                  <c:v>0</c:v>
                </c:pt>
                <c:pt idx="26231">
                  <c:v>0</c:v>
                </c:pt>
                <c:pt idx="26232">
                  <c:v>0</c:v>
                </c:pt>
                <c:pt idx="26233">
                  <c:v>0</c:v>
                </c:pt>
                <c:pt idx="26234">
                  <c:v>0</c:v>
                </c:pt>
                <c:pt idx="26235">
                  <c:v>0</c:v>
                </c:pt>
                <c:pt idx="26236">
                  <c:v>0</c:v>
                </c:pt>
                <c:pt idx="26237">
                  <c:v>0.15022673610656057</c:v>
                </c:pt>
                <c:pt idx="26238">
                  <c:v>0.14730009259073995</c:v>
                </c:pt>
                <c:pt idx="26239">
                  <c:v>0</c:v>
                </c:pt>
                <c:pt idx="26240">
                  <c:v>0</c:v>
                </c:pt>
                <c:pt idx="26241">
                  <c:v>0.17036986110906582</c:v>
                </c:pt>
                <c:pt idx="26242">
                  <c:v>0</c:v>
                </c:pt>
                <c:pt idx="26243">
                  <c:v>0</c:v>
                </c:pt>
                <c:pt idx="26244">
                  <c:v>0</c:v>
                </c:pt>
                <c:pt idx="26245">
                  <c:v>0</c:v>
                </c:pt>
                <c:pt idx="26246">
                  <c:v>0</c:v>
                </c:pt>
                <c:pt idx="26247">
                  <c:v>0</c:v>
                </c:pt>
                <c:pt idx="26248">
                  <c:v>0.56291004629747476</c:v>
                </c:pt>
                <c:pt idx="26249">
                  <c:v>0</c:v>
                </c:pt>
                <c:pt idx="26250">
                  <c:v>0</c:v>
                </c:pt>
                <c:pt idx="26251">
                  <c:v>0.14023039351741318</c:v>
                </c:pt>
                <c:pt idx="26252">
                  <c:v>0</c:v>
                </c:pt>
                <c:pt idx="26253">
                  <c:v>0</c:v>
                </c:pt>
                <c:pt idx="26254">
                  <c:v>0.15075278934818925</c:v>
                </c:pt>
                <c:pt idx="26255">
                  <c:v>0</c:v>
                </c:pt>
                <c:pt idx="26256">
                  <c:v>0</c:v>
                </c:pt>
                <c:pt idx="26257">
                  <c:v>0.14683253472321667</c:v>
                </c:pt>
                <c:pt idx="26258">
                  <c:v>0</c:v>
                </c:pt>
                <c:pt idx="26259">
                  <c:v>0.14623625000240281</c:v>
                </c:pt>
                <c:pt idx="26260">
                  <c:v>0</c:v>
                </c:pt>
                <c:pt idx="26261">
                  <c:v>0.14995156250370201</c:v>
                </c:pt>
                <c:pt idx="26262">
                  <c:v>0.14905347221792908</c:v>
                </c:pt>
                <c:pt idx="26263">
                  <c:v>0</c:v>
                </c:pt>
                <c:pt idx="26264">
                  <c:v>0</c:v>
                </c:pt>
                <c:pt idx="26265">
                  <c:v>0</c:v>
                </c:pt>
                <c:pt idx="26266">
                  <c:v>0</c:v>
                </c:pt>
                <c:pt idx="26267">
                  <c:v>0</c:v>
                </c:pt>
                <c:pt idx="26268">
                  <c:v>0</c:v>
                </c:pt>
                <c:pt idx="26269">
                  <c:v>0.14445075231196824</c:v>
                </c:pt>
                <c:pt idx="26270">
                  <c:v>1.2147200231484021</c:v>
                </c:pt>
                <c:pt idx="26271">
                  <c:v>0</c:v>
                </c:pt>
                <c:pt idx="26272">
                  <c:v>0.15399017361050937</c:v>
                </c:pt>
                <c:pt idx="26273">
                  <c:v>0.14216225694690365</c:v>
                </c:pt>
                <c:pt idx="26274">
                  <c:v>0</c:v>
                </c:pt>
                <c:pt idx="26275">
                  <c:v>0</c:v>
                </c:pt>
                <c:pt idx="26276">
                  <c:v>0</c:v>
                </c:pt>
                <c:pt idx="26277">
                  <c:v>0</c:v>
                </c:pt>
                <c:pt idx="26278">
                  <c:v>0.12028475694387453</c:v>
                </c:pt>
                <c:pt idx="26279">
                  <c:v>0</c:v>
                </c:pt>
                <c:pt idx="26280">
                  <c:v>0</c:v>
                </c:pt>
                <c:pt idx="26281">
                  <c:v>0</c:v>
                </c:pt>
                <c:pt idx="26282">
                  <c:v>0.15286553240730427</c:v>
                </c:pt>
                <c:pt idx="26283">
                  <c:v>0.14571116898150649</c:v>
                </c:pt>
                <c:pt idx="26284">
                  <c:v>0</c:v>
                </c:pt>
                <c:pt idx="26285">
                  <c:v>0.13817010416823905</c:v>
                </c:pt>
                <c:pt idx="26286">
                  <c:v>0.14287613426131429</c:v>
                </c:pt>
                <c:pt idx="26287">
                  <c:v>0.14768097222258803</c:v>
                </c:pt>
                <c:pt idx="26288">
                  <c:v>0.15500062500359491</c:v>
                </c:pt>
                <c:pt idx="26289">
                  <c:v>0.14464635416516103</c:v>
                </c:pt>
                <c:pt idx="26290">
                  <c:v>0.57148291666817386</c:v>
                </c:pt>
                <c:pt idx="26291">
                  <c:v>1.4249511921298108</c:v>
                </c:pt>
                <c:pt idx="26292">
                  <c:v>0</c:v>
                </c:pt>
                <c:pt idx="26293">
                  <c:v>0</c:v>
                </c:pt>
                <c:pt idx="26294">
                  <c:v>0</c:v>
                </c:pt>
                <c:pt idx="26295">
                  <c:v>0</c:v>
                </c:pt>
                <c:pt idx="26296">
                  <c:v>0</c:v>
                </c:pt>
                <c:pt idx="26297">
                  <c:v>0</c:v>
                </c:pt>
                <c:pt idx="26298">
                  <c:v>0.1148995254698093</c:v>
                </c:pt>
                <c:pt idx="26299">
                  <c:v>0</c:v>
                </c:pt>
                <c:pt idx="26300">
                  <c:v>0.12100626157916849</c:v>
                </c:pt>
                <c:pt idx="26301">
                  <c:v>0.15383164351806045</c:v>
                </c:pt>
                <c:pt idx="26302">
                  <c:v>0</c:v>
                </c:pt>
                <c:pt idx="26303">
                  <c:v>0.14853935185237788</c:v>
                </c:pt>
                <c:pt idx="26304">
                  <c:v>0</c:v>
                </c:pt>
                <c:pt idx="26305">
                  <c:v>0</c:v>
                </c:pt>
                <c:pt idx="26306">
                  <c:v>0</c:v>
                </c:pt>
                <c:pt idx="26307">
                  <c:v>0</c:v>
                </c:pt>
                <c:pt idx="26308">
                  <c:v>0</c:v>
                </c:pt>
                <c:pt idx="26309">
                  <c:v>0</c:v>
                </c:pt>
                <c:pt idx="26310">
                  <c:v>0</c:v>
                </c:pt>
                <c:pt idx="26311">
                  <c:v>0</c:v>
                </c:pt>
                <c:pt idx="26312">
                  <c:v>0</c:v>
                </c:pt>
                <c:pt idx="26313">
                  <c:v>0</c:v>
                </c:pt>
                <c:pt idx="26314">
                  <c:v>0</c:v>
                </c:pt>
                <c:pt idx="26315">
                  <c:v>0</c:v>
                </c:pt>
                <c:pt idx="26316">
                  <c:v>0.14307825230935123</c:v>
                </c:pt>
                <c:pt idx="26317">
                  <c:v>0.15368105324159842</c:v>
                </c:pt>
                <c:pt idx="26318">
                  <c:v>0.12679940972157056</c:v>
                </c:pt>
                <c:pt idx="26319">
                  <c:v>0</c:v>
                </c:pt>
                <c:pt idx="26320">
                  <c:v>0.13734001157718012</c:v>
                </c:pt>
                <c:pt idx="26321">
                  <c:v>0.14870284721837379</c:v>
                </c:pt>
                <c:pt idx="26322">
                  <c:v>0</c:v>
                </c:pt>
                <c:pt idx="26323">
                  <c:v>0.14583247685368406</c:v>
                </c:pt>
                <c:pt idx="26324">
                  <c:v>0.11416629629820818</c:v>
                </c:pt>
                <c:pt idx="26325">
                  <c:v>0.14551935185590992</c:v>
                </c:pt>
                <c:pt idx="26326">
                  <c:v>0</c:v>
                </c:pt>
                <c:pt idx="26327">
                  <c:v>0.14534429398190696</c:v>
                </c:pt>
                <c:pt idx="26328">
                  <c:v>0</c:v>
                </c:pt>
                <c:pt idx="26329">
                  <c:v>0</c:v>
                </c:pt>
                <c:pt idx="26330">
                  <c:v>0</c:v>
                </c:pt>
                <c:pt idx="26331">
                  <c:v>0</c:v>
                </c:pt>
                <c:pt idx="26332">
                  <c:v>0</c:v>
                </c:pt>
                <c:pt idx="26333">
                  <c:v>0</c:v>
                </c:pt>
                <c:pt idx="26334">
                  <c:v>0</c:v>
                </c:pt>
                <c:pt idx="26335">
                  <c:v>0</c:v>
                </c:pt>
                <c:pt idx="26336">
                  <c:v>0.1454987152828835</c:v>
                </c:pt>
                <c:pt idx="26337">
                  <c:v>0</c:v>
                </c:pt>
                <c:pt idx="26338">
                  <c:v>0.12504287037154427</c:v>
                </c:pt>
                <c:pt idx="26339">
                  <c:v>0.14368975694378605</c:v>
                </c:pt>
                <c:pt idx="26340">
                  <c:v>0</c:v>
                </c:pt>
                <c:pt idx="26341">
                  <c:v>0</c:v>
                </c:pt>
                <c:pt idx="26342">
                  <c:v>0</c:v>
                </c:pt>
                <c:pt idx="26343">
                  <c:v>0</c:v>
                </c:pt>
                <c:pt idx="26344">
                  <c:v>0</c:v>
                </c:pt>
                <c:pt idx="26345">
                  <c:v>0</c:v>
                </c:pt>
                <c:pt idx="26346">
                  <c:v>0.12742497685394483</c:v>
                </c:pt>
                <c:pt idx="26347">
                  <c:v>0.14497978009603685</c:v>
                </c:pt>
                <c:pt idx="26348">
                  <c:v>0.14662998842686648</c:v>
                </c:pt>
                <c:pt idx="26349">
                  <c:v>0.15065336805855623</c:v>
                </c:pt>
                <c:pt idx="26350">
                  <c:v>0.12621494213090045</c:v>
                </c:pt>
                <c:pt idx="26351">
                  <c:v>0.14583195601881016</c:v>
                </c:pt>
                <c:pt idx="26352">
                  <c:v>0</c:v>
                </c:pt>
                <c:pt idx="26353">
                  <c:v>0.14033464120439021</c:v>
                </c:pt>
                <c:pt idx="26354">
                  <c:v>0.16081957175629213</c:v>
                </c:pt>
                <c:pt idx="26355">
                  <c:v>0.16320719907525927</c:v>
                </c:pt>
                <c:pt idx="26356">
                  <c:v>0.1502677546304767</c:v>
                </c:pt>
                <c:pt idx="26357">
                  <c:v>0.1405487152733258</c:v>
                </c:pt>
                <c:pt idx="26358">
                  <c:v>0.58623321758932434</c:v>
                </c:pt>
                <c:pt idx="26359">
                  <c:v>0</c:v>
                </c:pt>
                <c:pt idx="26360">
                  <c:v>0</c:v>
                </c:pt>
                <c:pt idx="26361">
                  <c:v>0.58520983796188375</c:v>
                </c:pt>
                <c:pt idx="26362">
                  <c:v>0.12784111110522645</c:v>
                </c:pt>
                <c:pt idx="26363">
                  <c:v>0</c:v>
                </c:pt>
                <c:pt idx="26364">
                  <c:v>0.13793428240023786</c:v>
                </c:pt>
                <c:pt idx="26365">
                  <c:v>0.12816922453930601</c:v>
                </c:pt>
                <c:pt idx="26366">
                  <c:v>0</c:v>
                </c:pt>
                <c:pt idx="26367">
                  <c:v>0.12521018518600613</c:v>
                </c:pt>
                <c:pt idx="26368">
                  <c:v>0.14930317129619652</c:v>
                </c:pt>
                <c:pt idx="26369">
                  <c:v>0.14616486110753613</c:v>
                </c:pt>
                <c:pt idx="26370">
                  <c:v>0</c:v>
                </c:pt>
                <c:pt idx="26371">
                  <c:v>0</c:v>
                </c:pt>
                <c:pt idx="26372">
                  <c:v>0.14980439814826241</c:v>
                </c:pt>
                <c:pt idx="26373">
                  <c:v>0.14175825232086936</c:v>
                </c:pt>
                <c:pt idx="26374">
                  <c:v>0.14499288194201654</c:v>
                </c:pt>
                <c:pt idx="26375">
                  <c:v>0</c:v>
                </c:pt>
                <c:pt idx="26376">
                  <c:v>0</c:v>
                </c:pt>
                <c:pt idx="26377">
                  <c:v>0</c:v>
                </c:pt>
                <c:pt idx="26378">
                  <c:v>0.18879021990142064</c:v>
                </c:pt>
                <c:pt idx="26379">
                  <c:v>2.5039413773120032</c:v>
                </c:pt>
                <c:pt idx="26380">
                  <c:v>0</c:v>
                </c:pt>
                <c:pt idx="26381">
                  <c:v>0.80588415508827893</c:v>
                </c:pt>
                <c:pt idx="26382">
                  <c:v>0</c:v>
                </c:pt>
                <c:pt idx="26383">
                  <c:v>0</c:v>
                </c:pt>
                <c:pt idx="26384">
                  <c:v>0.14292667823610827</c:v>
                </c:pt>
                <c:pt idx="26385">
                  <c:v>0.14481979166157544</c:v>
                </c:pt>
                <c:pt idx="26386">
                  <c:v>0.14224413194460794</c:v>
                </c:pt>
                <c:pt idx="26387">
                  <c:v>0</c:v>
                </c:pt>
                <c:pt idx="26388">
                  <c:v>0.61155011574010132</c:v>
                </c:pt>
                <c:pt idx="26389">
                  <c:v>0</c:v>
                </c:pt>
                <c:pt idx="26390">
                  <c:v>0</c:v>
                </c:pt>
                <c:pt idx="26391">
                  <c:v>0</c:v>
                </c:pt>
                <c:pt idx="26392">
                  <c:v>0</c:v>
                </c:pt>
                <c:pt idx="26393">
                  <c:v>0</c:v>
                </c:pt>
                <c:pt idx="26394">
                  <c:v>0</c:v>
                </c:pt>
                <c:pt idx="26395">
                  <c:v>0</c:v>
                </c:pt>
                <c:pt idx="26396">
                  <c:v>0</c:v>
                </c:pt>
                <c:pt idx="26397">
                  <c:v>0.14756108796427725</c:v>
                </c:pt>
                <c:pt idx="26398">
                  <c:v>0</c:v>
                </c:pt>
                <c:pt idx="26399">
                  <c:v>0</c:v>
                </c:pt>
                <c:pt idx="26400">
                  <c:v>0</c:v>
                </c:pt>
                <c:pt idx="26401">
                  <c:v>0</c:v>
                </c:pt>
                <c:pt idx="26402">
                  <c:v>0</c:v>
                </c:pt>
                <c:pt idx="26403">
                  <c:v>0</c:v>
                </c:pt>
                <c:pt idx="26404">
                  <c:v>0.14364439815108199</c:v>
                </c:pt>
                <c:pt idx="26405">
                  <c:v>0</c:v>
                </c:pt>
                <c:pt idx="26406">
                  <c:v>0</c:v>
                </c:pt>
                <c:pt idx="26407">
                  <c:v>0</c:v>
                </c:pt>
                <c:pt idx="26408">
                  <c:v>0</c:v>
                </c:pt>
                <c:pt idx="26409">
                  <c:v>0.14151718750508735</c:v>
                </c:pt>
                <c:pt idx="26410">
                  <c:v>13.090735925921763</c:v>
                </c:pt>
                <c:pt idx="26411">
                  <c:v>0</c:v>
                </c:pt>
                <c:pt idx="26412">
                  <c:v>0.14340010417072335</c:v>
                </c:pt>
                <c:pt idx="26413">
                  <c:v>0</c:v>
                </c:pt>
                <c:pt idx="26414">
                  <c:v>0</c:v>
                </c:pt>
                <c:pt idx="26415">
                  <c:v>3.9262028356533847</c:v>
                </c:pt>
                <c:pt idx="26416">
                  <c:v>0.14131160880060634</c:v>
                </c:pt>
                <c:pt idx="26417">
                  <c:v>0</c:v>
                </c:pt>
                <c:pt idx="26418">
                  <c:v>0.12578349537216127</c:v>
                </c:pt>
                <c:pt idx="26419">
                  <c:v>0.12554385416297009</c:v>
                </c:pt>
                <c:pt idx="26420">
                  <c:v>0.14346304398350185</c:v>
                </c:pt>
                <c:pt idx="26421">
                  <c:v>0</c:v>
                </c:pt>
                <c:pt idx="26422">
                  <c:v>0</c:v>
                </c:pt>
                <c:pt idx="26423">
                  <c:v>0.14465568286686903</c:v>
                </c:pt>
                <c:pt idx="26424">
                  <c:v>0</c:v>
                </c:pt>
                <c:pt idx="26425">
                  <c:v>0</c:v>
                </c:pt>
                <c:pt idx="26426">
                  <c:v>0.16006125000421889</c:v>
                </c:pt>
                <c:pt idx="26427">
                  <c:v>0.14570247685333015</c:v>
                </c:pt>
                <c:pt idx="26428">
                  <c:v>0.14766548611078179</c:v>
                </c:pt>
                <c:pt idx="26429">
                  <c:v>0.14753864583326504</c:v>
                </c:pt>
                <c:pt idx="26430">
                  <c:v>0.14571885416808072</c:v>
                </c:pt>
                <c:pt idx="26431">
                  <c:v>0.1465980671273428</c:v>
                </c:pt>
                <c:pt idx="26432">
                  <c:v>0.143581527772767</c:v>
                </c:pt>
                <c:pt idx="26433">
                  <c:v>0.14728049768018536</c:v>
                </c:pt>
                <c:pt idx="26434">
                  <c:v>0</c:v>
                </c:pt>
                <c:pt idx="26435">
                  <c:v>0</c:v>
                </c:pt>
                <c:pt idx="26436">
                  <c:v>0</c:v>
                </c:pt>
                <c:pt idx="26437">
                  <c:v>0</c:v>
                </c:pt>
                <c:pt idx="26438">
                  <c:v>0</c:v>
                </c:pt>
                <c:pt idx="26439">
                  <c:v>0.15397131944337161</c:v>
                </c:pt>
                <c:pt idx="26440">
                  <c:v>0.14229637731477851</c:v>
                </c:pt>
                <c:pt idx="26441">
                  <c:v>0.14361447916598991</c:v>
                </c:pt>
                <c:pt idx="26442">
                  <c:v>0</c:v>
                </c:pt>
                <c:pt idx="26443">
                  <c:v>0</c:v>
                </c:pt>
                <c:pt idx="26444">
                  <c:v>0.60300399305560859</c:v>
                </c:pt>
                <c:pt idx="26445">
                  <c:v>0.1466334606448072</c:v>
                </c:pt>
                <c:pt idx="26446">
                  <c:v>0.62761347222840413</c:v>
                </c:pt>
                <c:pt idx="26447">
                  <c:v>0.14829306712636026</c:v>
                </c:pt>
                <c:pt idx="26448">
                  <c:v>0.12231148147839122</c:v>
                </c:pt>
                <c:pt idx="26449">
                  <c:v>0.63463041666545905</c:v>
                </c:pt>
                <c:pt idx="26450">
                  <c:v>0</c:v>
                </c:pt>
                <c:pt idx="26451">
                  <c:v>0.14629743055411382</c:v>
                </c:pt>
                <c:pt idx="26452">
                  <c:v>0.15207142361032311</c:v>
                </c:pt>
                <c:pt idx="26453">
                  <c:v>0.12273005786846625</c:v>
                </c:pt>
                <c:pt idx="26454">
                  <c:v>0</c:v>
                </c:pt>
                <c:pt idx="26455">
                  <c:v>0</c:v>
                </c:pt>
                <c:pt idx="26456">
                  <c:v>0.14725422453921055</c:v>
                </c:pt>
                <c:pt idx="26457">
                  <c:v>1.1306319675859413</c:v>
                </c:pt>
                <c:pt idx="26458">
                  <c:v>0.61407265046000248</c:v>
                </c:pt>
                <c:pt idx="26459">
                  <c:v>0.62100760416797129</c:v>
                </c:pt>
                <c:pt idx="26460">
                  <c:v>0.14901884258870268</c:v>
                </c:pt>
                <c:pt idx="26461">
                  <c:v>0</c:v>
                </c:pt>
                <c:pt idx="26462">
                  <c:v>0</c:v>
                </c:pt>
                <c:pt idx="26463">
                  <c:v>0.15133783564670011</c:v>
                </c:pt>
                <c:pt idx="26464">
                  <c:v>0.14729922453989275</c:v>
                </c:pt>
                <c:pt idx="26465">
                  <c:v>0.14962893518531928</c:v>
                </c:pt>
                <c:pt idx="26466">
                  <c:v>0</c:v>
                </c:pt>
                <c:pt idx="26467">
                  <c:v>0.14541126157564577</c:v>
                </c:pt>
                <c:pt idx="26468">
                  <c:v>0.14771768518403405</c:v>
                </c:pt>
                <c:pt idx="26469">
                  <c:v>0</c:v>
                </c:pt>
                <c:pt idx="26470">
                  <c:v>0</c:v>
                </c:pt>
                <c:pt idx="26471">
                  <c:v>0.14572385416249745</c:v>
                </c:pt>
                <c:pt idx="26472">
                  <c:v>0</c:v>
                </c:pt>
                <c:pt idx="26473">
                  <c:v>0.13774152777477866</c:v>
                </c:pt>
                <c:pt idx="26474">
                  <c:v>0</c:v>
                </c:pt>
                <c:pt idx="26475">
                  <c:v>0.12298873842519242</c:v>
                </c:pt>
                <c:pt idx="26476">
                  <c:v>0</c:v>
                </c:pt>
                <c:pt idx="26477">
                  <c:v>0.14682821759197395</c:v>
                </c:pt>
                <c:pt idx="26478">
                  <c:v>0</c:v>
                </c:pt>
                <c:pt idx="26479">
                  <c:v>0</c:v>
                </c:pt>
                <c:pt idx="26480">
                  <c:v>0.14920177083695307</c:v>
                </c:pt>
                <c:pt idx="26481">
                  <c:v>0.14444408565032063</c:v>
                </c:pt>
                <c:pt idx="26482">
                  <c:v>0.14898773148161126</c:v>
                </c:pt>
                <c:pt idx="26483">
                  <c:v>0.77510800925665535</c:v>
                </c:pt>
                <c:pt idx="26484">
                  <c:v>0</c:v>
                </c:pt>
                <c:pt idx="26485">
                  <c:v>0.12559652777417796</c:v>
                </c:pt>
                <c:pt idx="26486">
                  <c:v>0</c:v>
                </c:pt>
                <c:pt idx="26487">
                  <c:v>0.58058753472141689</c:v>
                </c:pt>
                <c:pt idx="26488">
                  <c:v>0.16474417824065313</c:v>
                </c:pt>
                <c:pt idx="26489">
                  <c:v>0.13489192129054572</c:v>
                </c:pt>
                <c:pt idx="26490">
                  <c:v>0.15357574074005242</c:v>
                </c:pt>
                <c:pt idx="26491">
                  <c:v>0.14746628472494194</c:v>
                </c:pt>
                <c:pt idx="26492">
                  <c:v>0.13097318287327653</c:v>
                </c:pt>
                <c:pt idx="26493">
                  <c:v>0.13960825231333729</c:v>
                </c:pt>
                <c:pt idx="26494">
                  <c:v>0.14564553240052192</c:v>
                </c:pt>
                <c:pt idx="26495">
                  <c:v>0</c:v>
                </c:pt>
                <c:pt idx="26496">
                  <c:v>0</c:v>
                </c:pt>
                <c:pt idx="26497">
                  <c:v>0.15311923610715894</c:v>
                </c:pt>
                <c:pt idx="26498">
                  <c:v>0</c:v>
                </c:pt>
                <c:pt idx="26499">
                  <c:v>0</c:v>
                </c:pt>
                <c:pt idx="26500">
                  <c:v>0</c:v>
                </c:pt>
                <c:pt idx="26501">
                  <c:v>0.8490853703697212</c:v>
                </c:pt>
                <c:pt idx="26502">
                  <c:v>0</c:v>
                </c:pt>
                <c:pt idx="26503">
                  <c:v>0</c:v>
                </c:pt>
                <c:pt idx="26504">
                  <c:v>0</c:v>
                </c:pt>
                <c:pt idx="26505">
                  <c:v>0</c:v>
                </c:pt>
                <c:pt idx="26506">
                  <c:v>0</c:v>
                </c:pt>
                <c:pt idx="26507">
                  <c:v>0</c:v>
                </c:pt>
                <c:pt idx="26508">
                  <c:v>0</c:v>
                </c:pt>
                <c:pt idx="26509">
                  <c:v>0</c:v>
                </c:pt>
                <c:pt idx="26510">
                  <c:v>0.57446240740682697</c:v>
                </c:pt>
                <c:pt idx="26511">
                  <c:v>0.1927040277805645</c:v>
                </c:pt>
                <c:pt idx="26512">
                  <c:v>0</c:v>
                </c:pt>
                <c:pt idx="26513">
                  <c:v>0</c:v>
                </c:pt>
                <c:pt idx="26514">
                  <c:v>0</c:v>
                </c:pt>
                <c:pt idx="26515">
                  <c:v>0</c:v>
                </c:pt>
                <c:pt idx="26516">
                  <c:v>0</c:v>
                </c:pt>
                <c:pt idx="26517">
                  <c:v>0.69982743055879837</c:v>
                </c:pt>
                <c:pt idx="26518">
                  <c:v>0.70180868055467727</c:v>
                </c:pt>
                <c:pt idx="26519">
                  <c:v>0.14831986110948492</c:v>
                </c:pt>
                <c:pt idx="26520">
                  <c:v>0.15287918981630355</c:v>
                </c:pt>
                <c:pt idx="26521">
                  <c:v>0</c:v>
                </c:pt>
                <c:pt idx="26522">
                  <c:v>0.14907042824052041</c:v>
                </c:pt>
                <c:pt idx="26523">
                  <c:v>0.11838104166963603</c:v>
                </c:pt>
                <c:pt idx="26524">
                  <c:v>0.15160067129909294</c:v>
                </c:pt>
                <c:pt idx="26525">
                  <c:v>0.14841782407165738</c:v>
                </c:pt>
                <c:pt idx="26526">
                  <c:v>0</c:v>
                </c:pt>
                <c:pt idx="26527">
                  <c:v>0.1488873726921156</c:v>
                </c:pt>
                <c:pt idx="26528">
                  <c:v>0.15031959490443114</c:v>
                </c:pt>
                <c:pt idx="26529">
                  <c:v>0.12654607638251036</c:v>
                </c:pt>
                <c:pt idx="26530">
                  <c:v>0.13999001157208113</c:v>
                </c:pt>
                <c:pt idx="26531">
                  <c:v>1.5363042013923405</c:v>
                </c:pt>
                <c:pt idx="26532">
                  <c:v>0</c:v>
                </c:pt>
                <c:pt idx="26533">
                  <c:v>0</c:v>
                </c:pt>
                <c:pt idx="26534">
                  <c:v>0</c:v>
                </c:pt>
                <c:pt idx="26535">
                  <c:v>0.14376247685140697</c:v>
                </c:pt>
                <c:pt idx="26536">
                  <c:v>0.13442699074221309</c:v>
                </c:pt>
                <c:pt idx="26537">
                  <c:v>0</c:v>
                </c:pt>
                <c:pt idx="26538">
                  <c:v>0.60925755787320668</c:v>
                </c:pt>
                <c:pt idx="26539">
                  <c:v>0</c:v>
                </c:pt>
                <c:pt idx="26540">
                  <c:v>0</c:v>
                </c:pt>
                <c:pt idx="26541">
                  <c:v>0.14267537037085276</c:v>
                </c:pt>
                <c:pt idx="26542">
                  <c:v>0</c:v>
                </c:pt>
                <c:pt idx="26543">
                  <c:v>0</c:v>
                </c:pt>
                <c:pt idx="26544">
                  <c:v>0.15061903934838483</c:v>
                </c:pt>
                <c:pt idx="26545">
                  <c:v>0</c:v>
                </c:pt>
                <c:pt idx="26546">
                  <c:v>0</c:v>
                </c:pt>
                <c:pt idx="26547">
                  <c:v>0</c:v>
                </c:pt>
                <c:pt idx="26548">
                  <c:v>0.84022688657569233</c:v>
                </c:pt>
                <c:pt idx="26549">
                  <c:v>0.14839498842775356</c:v>
                </c:pt>
                <c:pt idx="26550">
                  <c:v>0</c:v>
                </c:pt>
                <c:pt idx="26551">
                  <c:v>0.14766707175294869</c:v>
                </c:pt>
                <c:pt idx="26552">
                  <c:v>0.6621966203674674</c:v>
                </c:pt>
                <c:pt idx="26553">
                  <c:v>0.15782884259533603</c:v>
                </c:pt>
                <c:pt idx="26554">
                  <c:v>0</c:v>
                </c:pt>
                <c:pt idx="26555">
                  <c:v>0.13502030092786299</c:v>
                </c:pt>
                <c:pt idx="26556">
                  <c:v>0</c:v>
                </c:pt>
                <c:pt idx="26557">
                  <c:v>0.15109973379730945</c:v>
                </c:pt>
                <c:pt idx="26558">
                  <c:v>0</c:v>
                </c:pt>
                <c:pt idx="26559">
                  <c:v>0</c:v>
                </c:pt>
                <c:pt idx="26560">
                  <c:v>0.11563870370446239</c:v>
                </c:pt>
                <c:pt idx="26561">
                  <c:v>0.15095175925671356</c:v>
                </c:pt>
                <c:pt idx="26562">
                  <c:v>0</c:v>
                </c:pt>
                <c:pt idx="26563">
                  <c:v>0</c:v>
                </c:pt>
                <c:pt idx="26564">
                  <c:v>0</c:v>
                </c:pt>
                <c:pt idx="26565">
                  <c:v>0</c:v>
                </c:pt>
                <c:pt idx="26566">
                  <c:v>1.6264836574046058</c:v>
                </c:pt>
                <c:pt idx="26567">
                  <c:v>0</c:v>
                </c:pt>
                <c:pt idx="26568">
                  <c:v>0.15586886573873926</c:v>
                </c:pt>
                <c:pt idx="26569">
                  <c:v>0.12002777777524898</c:v>
                </c:pt>
                <c:pt idx="26570">
                  <c:v>0</c:v>
                </c:pt>
                <c:pt idx="26571">
                  <c:v>0</c:v>
                </c:pt>
                <c:pt idx="26572">
                  <c:v>0.1541742476838408</c:v>
                </c:pt>
                <c:pt idx="26573">
                  <c:v>0.12307875000260537</c:v>
                </c:pt>
                <c:pt idx="26574">
                  <c:v>0.14909270833595656</c:v>
                </c:pt>
                <c:pt idx="26575">
                  <c:v>0.14333944444661029</c:v>
                </c:pt>
                <c:pt idx="26576">
                  <c:v>0.15134645833313698</c:v>
                </c:pt>
                <c:pt idx="26577">
                  <c:v>0.1592307175960741</c:v>
                </c:pt>
                <c:pt idx="26578">
                  <c:v>0.15126890045939945</c:v>
                </c:pt>
                <c:pt idx="26579">
                  <c:v>0.59648224537522765</c:v>
                </c:pt>
                <c:pt idx="26580">
                  <c:v>0.11310203703760635</c:v>
                </c:pt>
                <c:pt idx="26581">
                  <c:v>0.12346894676011289</c:v>
                </c:pt>
                <c:pt idx="26582">
                  <c:v>0</c:v>
                </c:pt>
                <c:pt idx="26583">
                  <c:v>0</c:v>
                </c:pt>
                <c:pt idx="26584">
                  <c:v>0.1526483217603527</c:v>
                </c:pt>
                <c:pt idx="26585">
                  <c:v>0.11824336805875646</c:v>
                </c:pt>
                <c:pt idx="26586">
                  <c:v>0.14490268519148231</c:v>
                </c:pt>
                <c:pt idx="26587">
                  <c:v>0.14651246528228512</c:v>
                </c:pt>
                <c:pt idx="26588">
                  <c:v>0.14624453704163898</c:v>
                </c:pt>
                <c:pt idx="26589">
                  <c:v>0</c:v>
                </c:pt>
                <c:pt idx="26590">
                  <c:v>0</c:v>
                </c:pt>
                <c:pt idx="26591">
                  <c:v>0</c:v>
                </c:pt>
                <c:pt idx="26592">
                  <c:v>0</c:v>
                </c:pt>
                <c:pt idx="26593">
                  <c:v>0</c:v>
                </c:pt>
                <c:pt idx="26594">
                  <c:v>0.14444826389080845</c:v>
                </c:pt>
                <c:pt idx="26595">
                  <c:v>0.14453623842564411</c:v>
                </c:pt>
                <c:pt idx="26596">
                  <c:v>0.15187825231987517</c:v>
                </c:pt>
                <c:pt idx="26597">
                  <c:v>0.15367987268837169</c:v>
                </c:pt>
                <c:pt idx="26598">
                  <c:v>0.1525356828715303</c:v>
                </c:pt>
                <c:pt idx="26599">
                  <c:v>0</c:v>
                </c:pt>
                <c:pt idx="26600">
                  <c:v>0</c:v>
                </c:pt>
                <c:pt idx="26601">
                  <c:v>0.15137178240547655</c:v>
                </c:pt>
                <c:pt idx="26602">
                  <c:v>0.14851609953620937</c:v>
                </c:pt>
                <c:pt idx="26603">
                  <c:v>0</c:v>
                </c:pt>
                <c:pt idx="26604">
                  <c:v>0.14679407407675171</c:v>
                </c:pt>
                <c:pt idx="26605">
                  <c:v>0.14639200230885763</c:v>
                </c:pt>
                <c:pt idx="26606">
                  <c:v>0</c:v>
                </c:pt>
                <c:pt idx="26607">
                  <c:v>0.1533525000049849</c:v>
                </c:pt>
                <c:pt idx="26608">
                  <c:v>0</c:v>
                </c:pt>
                <c:pt idx="26609">
                  <c:v>0.13710957176226657</c:v>
                </c:pt>
                <c:pt idx="26610">
                  <c:v>0</c:v>
                </c:pt>
                <c:pt idx="26611">
                  <c:v>0.14704907407576684</c:v>
                </c:pt>
                <c:pt idx="26612">
                  <c:v>0</c:v>
                </c:pt>
                <c:pt idx="26613">
                  <c:v>0</c:v>
                </c:pt>
                <c:pt idx="26614">
                  <c:v>0.12180488426383818</c:v>
                </c:pt>
                <c:pt idx="26615">
                  <c:v>0</c:v>
                </c:pt>
                <c:pt idx="26616">
                  <c:v>0</c:v>
                </c:pt>
                <c:pt idx="26617">
                  <c:v>0.147042824071832</c:v>
                </c:pt>
                <c:pt idx="26618">
                  <c:v>0.19725181713147322</c:v>
                </c:pt>
                <c:pt idx="26619">
                  <c:v>0</c:v>
                </c:pt>
                <c:pt idx="26620">
                  <c:v>0</c:v>
                </c:pt>
                <c:pt idx="26621">
                  <c:v>0</c:v>
                </c:pt>
                <c:pt idx="26622">
                  <c:v>0</c:v>
                </c:pt>
                <c:pt idx="26623">
                  <c:v>0</c:v>
                </c:pt>
                <c:pt idx="26624">
                  <c:v>0</c:v>
                </c:pt>
                <c:pt idx="26625">
                  <c:v>0.14394375000119908</c:v>
                </c:pt>
                <c:pt idx="26626">
                  <c:v>0</c:v>
                </c:pt>
                <c:pt idx="26627">
                  <c:v>0</c:v>
                </c:pt>
                <c:pt idx="26628">
                  <c:v>0</c:v>
                </c:pt>
                <c:pt idx="26629">
                  <c:v>0</c:v>
                </c:pt>
                <c:pt idx="26630">
                  <c:v>0</c:v>
                </c:pt>
                <c:pt idx="26631">
                  <c:v>0</c:v>
                </c:pt>
                <c:pt idx="26632">
                  <c:v>0</c:v>
                </c:pt>
                <c:pt idx="26633">
                  <c:v>0.15204359953349922</c:v>
                </c:pt>
                <c:pt idx="26634">
                  <c:v>0</c:v>
                </c:pt>
                <c:pt idx="26635">
                  <c:v>0.14937800926418277</c:v>
                </c:pt>
                <c:pt idx="26636">
                  <c:v>0.15572849537420552</c:v>
                </c:pt>
                <c:pt idx="26637">
                  <c:v>0.14764449073845753</c:v>
                </c:pt>
                <c:pt idx="26638">
                  <c:v>0</c:v>
                </c:pt>
                <c:pt idx="26639">
                  <c:v>0.13700662037444999</c:v>
                </c:pt>
                <c:pt idx="26640">
                  <c:v>0</c:v>
                </c:pt>
                <c:pt idx="26641">
                  <c:v>0</c:v>
                </c:pt>
                <c:pt idx="26642">
                  <c:v>0</c:v>
                </c:pt>
                <c:pt idx="26643">
                  <c:v>0</c:v>
                </c:pt>
                <c:pt idx="26644">
                  <c:v>0.14315748842636822</c:v>
                </c:pt>
                <c:pt idx="26645">
                  <c:v>0</c:v>
                </c:pt>
                <c:pt idx="26646">
                  <c:v>0</c:v>
                </c:pt>
                <c:pt idx="26647">
                  <c:v>0</c:v>
                </c:pt>
                <c:pt idx="26648">
                  <c:v>0.14548283565090969</c:v>
                </c:pt>
                <c:pt idx="26649">
                  <c:v>0.12719895833288319</c:v>
                </c:pt>
                <c:pt idx="26650">
                  <c:v>0</c:v>
                </c:pt>
                <c:pt idx="26651">
                  <c:v>0</c:v>
                </c:pt>
                <c:pt idx="26652">
                  <c:v>0</c:v>
                </c:pt>
                <c:pt idx="26653">
                  <c:v>0.15592178241058718</c:v>
                </c:pt>
                <c:pt idx="26654">
                  <c:v>0.14576175926049473</c:v>
                </c:pt>
                <c:pt idx="26655">
                  <c:v>0</c:v>
                </c:pt>
                <c:pt idx="26656">
                  <c:v>0</c:v>
                </c:pt>
                <c:pt idx="26657">
                  <c:v>0.15145900463539874</c:v>
                </c:pt>
                <c:pt idx="26658">
                  <c:v>0.14674277777521638</c:v>
                </c:pt>
                <c:pt idx="26659">
                  <c:v>0.16351980324543547</c:v>
                </c:pt>
                <c:pt idx="26660">
                  <c:v>0.12844145832787035</c:v>
                </c:pt>
                <c:pt idx="26661">
                  <c:v>0.13619341434969101</c:v>
                </c:pt>
                <c:pt idx="26662">
                  <c:v>0</c:v>
                </c:pt>
                <c:pt idx="26663">
                  <c:v>0.13769765046163229</c:v>
                </c:pt>
                <c:pt idx="26664">
                  <c:v>0.14053989583044313</c:v>
                </c:pt>
                <c:pt idx="26665">
                  <c:v>0</c:v>
                </c:pt>
                <c:pt idx="26666">
                  <c:v>0</c:v>
                </c:pt>
                <c:pt idx="26667">
                  <c:v>0.15667756944458233</c:v>
                </c:pt>
                <c:pt idx="26668">
                  <c:v>0</c:v>
                </c:pt>
                <c:pt idx="26669">
                  <c:v>0.13435288194887107</c:v>
                </c:pt>
                <c:pt idx="26670">
                  <c:v>0</c:v>
                </c:pt>
                <c:pt idx="26671">
                  <c:v>0</c:v>
                </c:pt>
                <c:pt idx="26672">
                  <c:v>0</c:v>
                </c:pt>
                <c:pt idx="26673">
                  <c:v>0</c:v>
                </c:pt>
                <c:pt idx="26674">
                  <c:v>0</c:v>
                </c:pt>
                <c:pt idx="26675">
                  <c:v>0</c:v>
                </c:pt>
                <c:pt idx="26676">
                  <c:v>0</c:v>
                </c:pt>
                <c:pt idx="26677">
                  <c:v>0</c:v>
                </c:pt>
                <c:pt idx="26678">
                  <c:v>0</c:v>
                </c:pt>
                <c:pt idx="26679">
                  <c:v>0</c:v>
                </c:pt>
                <c:pt idx="26680">
                  <c:v>0</c:v>
                </c:pt>
                <c:pt idx="26681">
                  <c:v>0</c:v>
                </c:pt>
                <c:pt idx="26682">
                  <c:v>0</c:v>
                </c:pt>
                <c:pt idx="26683">
                  <c:v>0</c:v>
                </c:pt>
                <c:pt idx="26684">
                  <c:v>0</c:v>
                </c:pt>
                <c:pt idx="26685">
                  <c:v>0</c:v>
                </c:pt>
                <c:pt idx="26686">
                  <c:v>0</c:v>
                </c:pt>
                <c:pt idx="26687">
                  <c:v>0</c:v>
                </c:pt>
                <c:pt idx="26688">
                  <c:v>0</c:v>
                </c:pt>
                <c:pt idx="26689">
                  <c:v>0</c:v>
                </c:pt>
                <c:pt idx="26690">
                  <c:v>0</c:v>
                </c:pt>
                <c:pt idx="26691">
                  <c:v>0</c:v>
                </c:pt>
                <c:pt idx="26692">
                  <c:v>0</c:v>
                </c:pt>
                <c:pt idx="26693">
                  <c:v>0</c:v>
                </c:pt>
                <c:pt idx="26694">
                  <c:v>0</c:v>
                </c:pt>
                <c:pt idx="26695">
                  <c:v>0</c:v>
                </c:pt>
                <c:pt idx="26696">
                  <c:v>0</c:v>
                </c:pt>
                <c:pt idx="26697">
                  <c:v>0</c:v>
                </c:pt>
                <c:pt idx="26698">
                  <c:v>0</c:v>
                </c:pt>
                <c:pt idx="26699">
                  <c:v>0</c:v>
                </c:pt>
                <c:pt idx="26700">
                  <c:v>0</c:v>
                </c:pt>
                <c:pt idx="26701">
                  <c:v>0</c:v>
                </c:pt>
                <c:pt idx="26702">
                  <c:v>0</c:v>
                </c:pt>
                <c:pt idx="26703">
                  <c:v>0</c:v>
                </c:pt>
                <c:pt idx="26704">
                  <c:v>0</c:v>
                </c:pt>
                <c:pt idx="26705">
                  <c:v>0</c:v>
                </c:pt>
                <c:pt idx="26706">
                  <c:v>0</c:v>
                </c:pt>
                <c:pt idx="26707">
                  <c:v>0</c:v>
                </c:pt>
                <c:pt idx="26708">
                  <c:v>0</c:v>
                </c:pt>
                <c:pt idx="26709">
                  <c:v>0</c:v>
                </c:pt>
                <c:pt idx="26710">
                  <c:v>0</c:v>
                </c:pt>
                <c:pt idx="26711">
                  <c:v>0</c:v>
                </c:pt>
                <c:pt idx="26712">
                  <c:v>0</c:v>
                </c:pt>
                <c:pt idx="26713">
                  <c:v>0</c:v>
                </c:pt>
                <c:pt idx="26714">
                  <c:v>0</c:v>
                </c:pt>
                <c:pt idx="26715">
                  <c:v>0</c:v>
                </c:pt>
                <c:pt idx="26716">
                  <c:v>0</c:v>
                </c:pt>
                <c:pt idx="26717">
                  <c:v>0</c:v>
                </c:pt>
                <c:pt idx="26718">
                  <c:v>0</c:v>
                </c:pt>
                <c:pt idx="26719">
                  <c:v>0</c:v>
                </c:pt>
                <c:pt idx="26720">
                  <c:v>0</c:v>
                </c:pt>
                <c:pt idx="26721">
                  <c:v>0</c:v>
                </c:pt>
                <c:pt idx="26722">
                  <c:v>0</c:v>
                </c:pt>
                <c:pt idx="26723">
                  <c:v>0</c:v>
                </c:pt>
                <c:pt idx="26724">
                  <c:v>0</c:v>
                </c:pt>
                <c:pt idx="26725">
                  <c:v>0</c:v>
                </c:pt>
                <c:pt idx="26726">
                  <c:v>0</c:v>
                </c:pt>
                <c:pt idx="26727">
                  <c:v>0</c:v>
                </c:pt>
                <c:pt idx="26728">
                  <c:v>0</c:v>
                </c:pt>
                <c:pt idx="26729">
                  <c:v>0</c:v>
                </c:pt>
                <c:pt idx="26730">
                  <c:v>0</c:v>
                </c:pt>
                <c:pt idx="26731">
                  <c:v>0</c:v>
                </c:pt>
                <c:pt idx="26732">
                  <c:v>0</c:v>
                </c:pt>
                <c:pt idx="26733">
                  <c:v>0</c:v>
                </c:pt>
                <c:pt idx="26734">
                  <c:v>0</c:v>
                </c:pt>
                <c:pt idx="26735">
                  <c:v>0</c:v>
                </c:pt>
                <c:pt idx="26736">
                  <c:v>0</c:v>
                </c:pt>
                <c:pt idx="26737">
                  <c:v>0.15019729166670004</c:v>
                </c:pt>
                <c:pt idx="26738">
                  <c:v>0</c:v>
                </c:pt>
                <c:pt idx="26739">
                  <c:v>0</c:v>
                </c:pt>
                <c:pt idx="26740">
                  <c:v>0</c:v>
                </c:pt>
                <c:pt idx="26741">
                  <c:v>0</c:v>
                </c:pt>
                <c:pt idx="26742">
                  <c:v>0</c:v>
                </c:pt>
                <c:pt idx="26743">
                  <c:v>0</c:v>
                </c:pt>
                <c:pt idx="26744">
                  <c:v>0</c:v>
                </c:pt>
                <c:pt idx="26745">
                  <c:v>0</c:v>
                </c:pt>
                <c:pt idx="26746">
                  <c:v>0</c:v>
                </c:pt>
                <c:pt idx="26747">
                  <c:v>0</c:v>
                </c:pt>
                <c:pt idx="26748">
                  <c:v>0</c:v>
                </c:pt>
                <c:pt idx="26749">
                  <c:v>0.15488748843199573</c:v>
                </c:pt>
                <c:pt idx="26750">
                  <c:v>0.14834931713266997</c:v>
                </c:pt>
                <c:pt idx="26751">
                  <c:v>0.1500314351869747</c:v>
                </c:pt>
                <c:pt idx="26752">
                  <c:v>0.14528104166674893</c:v>
                </c:pt>
                <c:pt idx="26753">
                  <c:v>0</c:v>
                </c:pt>
                <c:pt idx="26754">
                  <c:v>0.15015006944304332</c:v>
                </c:pt>
                <c:pt idx="26755">
                  <c:v>0.14818799768545432</c:v>
                </c:pt>
                <c:pt idx="26756">
                  <c:v>0.14500524305913132</c:v>
                </c:pt>
                <c:pt idx="26757">
                  <c:v>0.14866026620438788</c:v>
                </c:pt>
                <c:pt idx="26758">
                  <c:v>0.14657421295851236</c:v>
                </c:pt>
                <c:pt idx="26759">
                  <c:v>0.14924133101885673</c:v>
                </c:pt>
                <c:pt idx="26760">
                  <c:v>0.14512962962908205</c:v>
                </c:pt>
                <c:pt idx="26761">
                  <c:v>0.15036019676335854</c:v>
                </c:pt>
                <c:pt idx="26762">
                  <c:v>0</c:v>
                </c:pt>
                <c:pt idx="26763">
                  <c:v>0.14817751157534076</c:v>
                </c:pt>
                <c:pt idx="26764">
                  <c:v>0.14907855324418051</c:v>
                </c:pt>
                <c:pt idx="26765">
                  <c:v>0</c:v>
                </c:pt>
                <c:pt idx="26766">
                  <c:v>0.1556586458318634</c:v>
                </c:pt>
                <c:pt idx="26767">
                  <c:v>0.14922252314863726</c:v>
                </c:pt>
                <c:pt idx="26768">
                  <c:v>0</c:v>
                </c:pt>
                <c:pt idx="26769">
                  <c:v>0.14928546296141576</c:v>
                </c:pt>
                <c:pt idx="26770">
                  <c:v>0</c:v>
                </c:pt>
                <c:pt idx="26771">
                  <c:v>0</c:v>
                </c:pt>
                <c:pt idx="26772">
                  <c:v>0</c:v>
                </c:pt>
                <c:pt idx="26773">
                  <c:v>0</c:v>
                </c:pt>
                <c:pt idx="26774">
                  <c:v>0</c:v>
                </c:pt>
                <c:pt idx="26775">
                  <c:v>0</c:v>
                </c:pt>
                <c:pt idx="26776">
                  <c:v>0</c:v>
                </c:pt>
                <c:pt idx="26777">
                  <c:v>0.15243910879507894</c:v>
                </c:pt>
                <c:pt idx="26778">
                  <c:v>0.15317350694385823</c:v>
                </c:pt>
                <c:pt idx="26779">
                  <c:v>0.14944769676367287</c:v>
                </c:pt>
                <c:pt idx="26780">
                  <c:v>0.27754607638780726</c:v>
                </c:pt>
                <c:pt idx="26781">
                  <c:v>0.16298814814217621</c:v>
                </c:pt>
                <c:pt idx="26782">
                  <c:v>0</c:v>
                </c:pt>
                <c:pt idx="26783">
                  <c:v>0.14933883101912215</c:v>
                </c:pt>
                <c:pt idx="26784">
                  <c:v>0</c:v>
                </c:pt>
                <c:pt idx="26785">
                  <c:v>0</c:v>
                </c:pt>
                <c:pt idx="26786">
                  <c:v>0</c:v>
                </c:pt>
                <c:pt idx="26787">
                  <c:v>0.15016945601382758</c:v>
                </c:pt>
                <c:pt idx="26788">
                  <c:v>0</c:v>
                </c:pt>
                <c:pt idx="26789">
                  <c:v>0.14756321759341517</c:v>
                </c:pt>
                <c:pt idx="26790">
                  <c:v>0</c:v>
                </c:pt>
                <c:pt idx="26791">
                  <c:v>0</c:v>
                </c:pt>
                <c:pt idx="26792">
                  <c:v>0.1536771180544747</c:v>
                </c:pt>
                <c:pt idx="26793">
                  <c:v>0</c:v>
                </c:pt>
                <c:pt idx="26794">
                  <c:v>0</c:v>
                </c:pt>
                <c:pt idx="26795">
                  <c:v>0.14717714120342862</c:v>
                </c:pt>
                <c:pt idx="26796">
                  <c:v>0.14613696758897277</c:v>
                </c:pt>
                <c:pt idx="26797">
                  <c:v>0.14932793981279247</c:v>
                </c:pt>
                <c:pt idx="26798">
                  <c:v>0.15682151620421791</c:v>
                </c:pt>
                <c:pt idx="26799">
                  <c:v>0</c:v>
                </c:pt>
                <c:pt idx="26800">
                  <c:v>0.15068376157432795</c:v>
                </c:pt>
                <c:pt idx="26801">
                  <c:v>0.14787499999511056</c:v>
                </c:pt>
                <c:pt idx="26802">
                  <c:v>0</c:v>
                </c:pt>
                <c:pt idx="26803">
                  <c:v>0</c:v>
                </c:pt>
                <c:pt idx="26804">
                  <c:v>0</c:v>
                </c:pt>
                <c:pt idx="26805">
                  <c:v>0</c:v>
                </c:pt>
                <c:pt idx="26806">
                  <c:v>0</c:v>
                </c:pt>
                <c:pt idx="26807">
                  <c:v>0</c:v>
                </c:pt>
                <c:pt idx="26808">
                  <c:v>0</c:v>
                </c:pt>
                <c:pt idx="26809">
                  <c:v>0</c:v>
                </c:pt>
                <c:pt idx="26810">
                  <c:v>0</c:v>
                </c:pt>
                <c:pt idx="26811">
                  <c:v>0</c:v>
                </c:pt>
                <c:pt idx="26812">
                  <c:v>0</c:v>
                </c:pt>
                <c:pt idx="26813">
                  <c:v>0</c:v>
                </c:pt>
                <c:pt idx="26814">
                  <c:v>0</c:v>
                </c:pt>
                <c:pt idx="26815">
                  <c:v>0</c:v>
                </c:pt>
                <c:pt idx="26816">
                  <c:v>0</c:v>
                </c:pt>
                <c:pt idx="26817">
                  <c:v>0</c:v>
                </c:pt>
                <c:pt idx="26818">
                  <c:v>0</c:v>
                </c:pt>
                <c:pt idx="26819">
                  <c:v>0</c:v>
                </c:pt>
                <c:pt idx="26820">
                  <c:v>0.87190020833077142</c:v>
                </c:pt>
                <c:pt idx="26821">
                  <c:v>0</c:v>
                </c:pt>
                <c:pt idx="26822">
                  <c:v>0</c:v>
                </c:pt>
                <c:pt idx="26823">
                  <c:v>0</c:v>
                </c:pt>
                <c:pt idx="26824">
                  <c:v>0</c:v>
                </c:pt>
                <c:pt idx="26825">
                  <c:v>0</c:v>
                </c:pt>
                <c:pt idx="26826">
                  <c:v>0</c:v>
                </c:pt>
                <c:pt idx="26827">
                  <c:v>0</c:v>
                </c:pt>
                <c:pt idx="26828">
                  <c:v>0</c:v>
                </c:pt>
                <c:pt idx="26829">
                  <c:v>0</c:v>
                </c:pt>
                <c:pt idx="26830">
                  <c:v>0.65945921296224697</c:v>
                </c:pt>
                <c:pt idx="26831">
                  <c:v>0</c:v>
                </c:pt>
                <c:pt idx="26832">
                  <c:v>0</c:v>
                </c:pt>
                <c:pt idx="26833">
                  <c:v>0</c:v>
                </c:pt>
                <c:pt idx="26834">
                  <c:v>0</c:v>
                </c:pt>
                <c:pt idx="26835">
                  <c:v>0</c:v>
                </c:pt>
                <c:pt idx="26836">
                  <c:v>0</c:v>
                </c:pt>
                <c:pt idx="26837">
                  <c:v>0</c:v>
                </c:pt>
                <c:pt idx="26838">
                  <c:v>0</c:v>
                </c:pt>
                <c:pt idx="26839">
                  <c:v>0</c:v>
                </c:pt>
                <c:pt idx="26840">
                  <c:v>0</c:v>
                </c:pt>
                <c:pt idx="26841">
                  <c:v>0.83701500000461238</c:v>
                </c:pt>
                <c:pt idx="26842">
                  <c:v>0</c:v>
                </c:pt>
                <c:pt idx="26843">
                  <c:v>0</c:v>
                </c:pt>
                <c:pt idx="26844">
                  <c:v>0</c:v>
                </c:pt>
                <c:pt idx="26845">
                  <c:v>0.7980356018524617</c:v>
                </c:pt>
                <c:pt idx="26846">
                  <c:v>0</c:v>
                </c:pt>
                <c:pt idx="26847">
                  <c:v>0</c:v>
                </c:pt>
                <c:pt idx="26848">
                  <c:v>0</c:v>
                </c:pt>
                <c:pt idx="26849">
                  <c:v>2.6377784027790767</c:v>
                </c:pt>
                <c:pt idx="26850">
                  <c:v>0</c:v>
                </c:pt>
                <c:pt idx="26851">
                  <c:v>0</c:v>
                </c:pt>
                <c:pt idx="26852">
                  <c:v>0</c:v>
                </c:pt>
                <c:pt idx="26853">
                  <c:v>0</c:v>
                </c:pt>
                <c:pt idx="26854">
                  <c:v>0</c:v>
                </c:pt>
                <c:pt idx="26855">
                  <c:v>0.1460124421355431</c:v>
                </c:pt>
                <c:pt idx="26856">
                  <c:v>0.15438695601915242</c:v>
                </c:pt>
                <c:pt idx="26857">
                  <c:v>0.15241622684698086</c:v>
                </c:pt>
                <c:pt idx="26858">
                  <c:v>0.15252472222346114</c:v>
                </c:pt>
                <c:pt idx="26859">
                  <c:v>0.60381584490096429</c:v>
                </c:pt>
                <c:pt idx="26860">
                  <c:v>0.1511935648159124</c:v>
                </c:pt>
                <c:pt idx="26861">
                  <c:v>0.15734476851503132</c:v>
                </c:pt>
                <c:pt idx="26862">
                  <c:v>0.15070641203783453</c:v>
                </c:pt>
                <c:pt idx="26863">
                  <c:v>0.14840068286866881</c:v>
                </c:pt>
                <c:pt idx="26864">
                  <c:v>0.14879378471960081</c:v>
                </c:pt>
                <c:pt idx="26865">
                  <c:v>0</c:v>
                </c:pt>
                <c:pt idx="26866">
                  <c:v>0</c:v>
                </c:pt>
                <c:pt idx="26867">
                  <c:v>0</c:v>
                </c:pt>
                <c:pt idx="26868">
                  <c:v>0.14981291666481411</c:v>
                </c:pt>
                <c:pt idx="26869">
                  <c:v>0.15959476852003718</c:v>
                </c:pt>
                <c:pt idx="26870">
                  <c:v>0.60385275463340804</c:v>
                </c:pt>
                <c:pt idx="26871">
                  <c:v>0.58597797453694511</c:v>
                </c:pt>
                <c:pt idx="26872">
                  <c:v>0</c:v>
                </c:pt>
                <c:pt idx="26873">
                  <c:v>0.5804188541660551</c:v>
                </c:pt>
                <c:pt idx="26874">
                  <c:v>0</c:v>
                </c:pt>
                <c:pt idx="26875">
                  <c:v>0</c:v>
                </c:pt>
                <c:pt idx="26876">
                  <c:v>0</c:v>
                </c:pt>
                <c:pt idx="26877">
                  <c:v>0</c:v>
                </c:pt>
                <c:pt idx="26878">
                  <c:v>0.60154133102332707</c:v>
                </c:pt>
                <c:pt idx="26879">
                  <c:v>0.14764968749659602</c:v>
                </c:pt>
                <c:pt idx="26880">
                  <c:v>0.14399572916590841</c:v>
                </c:pt>
                <c:pt idx="26881">
                  <c:v>0.14727343749837019</c:v>
                </c:pt>
                <c:pt idx="26882">
                  <c:v>0.14849362268432742</c:v>
                </c:pt>
                <c:pt idx="26883">
                  <c:v>0.14827364583470626</c:v>
                </c:pt>
                <c:pt idx="26884">
                  <c:v>0.1482031828709296</c:v>
                </c:pt>
                <c:pt idx="26885">
                  <c:v>0.15009355323854834</c:v>
                </c:pt>
                <c:pt idx="26886">
                  <c:v>0.14819949073716998</c:v>
                </c:pt>
                <c:pt idx="26887">
                  <c:v>0.14568410880019655</c:v>
                </c:pt>
                <c:pt idx="26888">
                  <c:v>0.14633093749580439</c:v>
                </c:pt>
                <c:pt idx="26889">
                  <c:v>0.1461352199112298</c:v>
                </c:pt>
                <c:pt idx="26890">
                  <c:v>0</c:v>
                </c:pt>
                <c:pt idx="26891">
                  <c:v>0</c:v>
                </c:pt>
                <c:pt idx="26892">
                  <c:v>0.15257719907094724</c:v>
                </c:pt>
                <c:pt idx="26893">
                  <c:v>0.1486834837924107</c:v>
                </c:pt>
                <c:pt idx="26894">
                  <c:v>0.14717771990399342</c:v>
                </c:pt>
                <c:pt idx="26895">
                  <c:v>0</c:v>
                </c:pt>
                <c:pt idx="26896">
                  <c:v>0.14917640046041925</c:v>
                </c:pt>
                <c:pt idx="26897">
                  <c:v>0.14769594907556893</c:v>
                </c:pt>
                <c:pt idx="26898">
                  <c:v>0.14752231481543276</c:v>
                </c:pt>
                <c:pt idx="26899">
                  <c:v>0.14945862268359633</c:v>
                </c:pt>
                <c:pt idx="26900">
                  <c:v>0.14784190972568467</c:v>
                </c:pt>
                <c:pt idx="26901">
                  <c:v>0.14414473379292758</c:v>
                </c:pt>
                <c:pt idx="26902">
                  <c:v>0.14336239582917187</c:v>
                </c:pt>
                <c:pt idx="26903">
                  <c:v>0.14680429398140404</c:v>
                </c:pt>
                <c:pt idx="26904">
                  <c:v>0.14648512731946539</c:v>
                </c:pt>
                <c:pt idx="26905">
                  <c:v>0.15000315972429235</c:v>
                </c:pt>
                <c:pt idx="26906">
                  <c:v>0.14742328703869134</c:v>
                </c:pt>
                <c:pt idx="26907">
                  <c:v>0.1456928587940638</c:v>
                </c:pt>
                <c:pt idx="26908">
                  <c:v>0.15063999999983935</c:v>
                </c:pt>
                <c:pt idx="26909">
                  <c:v>0.14920015046664048</c:v>
                </c:pt>
                <c:pt idx="26910">
                  <c:v>0</c:v>
                </c:pt>
                <c:pt idx="26911">
                  <c:v>0</c:v>
                </c:pt>
                <c:pt idx="26912">
                  <c:v>0</c:v>
                </c:pt>
                <c:pt idx="26913">
                  <c:v>0.14777173611219041</c:v>
                </c:pt>
                <c:pt idx="26914">
                  <c:v>0.15162273148598615</c:v>
                </c:pt>
                <c:pt idx="26915">
                  <c:v>0.15216212962695863</c:v>
                </c:pt>
                <c:pt idx="26916">
                  <c:v>0.15427152778283926</c:v>
                </c:pt>
                <c:pt idx="26917">
                  <c:v>0.14336188657034654</c:v>
                </c:pt>
                <c:pt idx="26918">
                  <c:v>0.14833840277424315</c:v>
                </c:pt>
                <c:pt idx="26919">
                  <c:v>0.14575620370305842</c:v>
                </c:pt>
                <c:pt idx="26920">
                  <c:v>0.14710446758545004</c:v>
                </c:pt>
                <c:pt idx="26921">
                  <c:v>0</c:v>
                </c:pt>
                <c:pt idx="26922">
                  <c:v>0</c:v>
                </c:pt>
                <c:pt idx="26923">
                  <c:v>0.14952140046079876</c:v>
                </c:pt>
                <c:pt idx="26924">
                  <c:v>0.15036016203521285</c:v>
                </c:pt>
                <c:pt idx="26925">
                  <c:v>0</c:v>
                </c:pt>
                <c:pt idx="26926">
                  <c:v>0.15055825230956543</c:v>
                </c:pt>
                <c:pt idx="26927">
                  <c:v>0.14877695601899177</c:v>
                </c:pt>
                <c:pt idx="26928">
                  <c:v>0.14727745370328194</c:v>
                </c:pt>
                <c:pt idx="26929">
                  <c:v>0.14634670138912043</c:v>
                </c:pt>
                <c:pt idx="26930">
                  <c:v>0.15107644676027121</c:v>
                </c:pt>
                <c:pt idx="26931">
                  <c:v>0.1490402777781128</c:v>
                </c:pt>
                <c:pt idx="26932">
                  <c:v>0.14645435185229871</c:v>
                </c:pt>
                <c:pt idx="26933">
                  <c:v>0</c:v>
                </c:pt>
                <c:pt idx="26934">
                  <c:v>0</c:v>
                </c:pt>
                <c:pt idx="26935">
                  <c:v>0.14622975694510387</c:v>
                </c:pt>
                <c:pt idx="26936">
                  <c:v>0</c:v>
                </c:pt>
                <c:pt idx="26937">
                  <c:v>0.15216600694111548</c:v>
                </c:pt>
                <c:pt idx="26938">
                  <c:v>0</c:v>
                </c:pt>
                <c:pt idx="26939">
                  <c:v>0</c:v>
                </c:pt>
                <c:pt idx="26940">
                  <c:v>0</c:v>
                </c:pt>
                <c:pt idx="26941">
                  <c:v>0.14805539351800689</c:v>
                </c:pt>
                <c:pt idx="26942">
                  <c:v>0</c:v>
                </c:pt>
                <c:pt idx="26943">
                  <c:v>0.16325254629191477</c:v>
                </c:pt>
                <c:pt idx="26944">
                  <c:v>0.14604340277583105</c:v>
                </c:pt>
                <c:pt idx="26945">
                  <c:v>0.14520828703825828</c:v>
                </c:pt>
                <c:pt idx="26946">
                  <c:v>7.3753670601872727</c:v>
                </c:pt>
                <c:pt idx="26947">
                  <c:v>0</c:v>
                </c:pt>
                <c:pt idx="26948">
                  <c:v>0</c:v>
                </c:pt>
                <c:pt idx="26949">
                  <c:v>0</c:v>
                </c:pt>
                <c:pt idx="26950">
                  <c:v>0</c:v>
                </c:pt>
                <c:pt idx="26951">
                  <c:v>0.1488910648113233</c:v>
                </c:pt>
                <c:pt idx="26952">
                  <c:v>0.15260251157451421</c:v>
                </c:pt>
                <c:pt idx="26953">
                  <c:v>0.14691262730775634</c:v>
                </c:pt>
                <c:pt idx="26954">
                  <c:v>0</c:v>
                </c:pt>
                <c:pt idx="26955">
                  <c:v>0</c:v>
                </c:pt>
                <c:pt idx="26956">
                  <c:v>0</c:v>
                </c:pt>
                <c:pt idx="26957">
                  <c:v>0.14729232638637768</c:v>
                </c:pt>
                <c:pt idx="26958">
                  <c:v>0.15052902777824784</c:v>
                </c:pt>
                <c:pt idx="26959">
                  <c:v>0.14837284722307231</c:v>
                </c:pt>
                <c:pt idx="26960">
                  <c:v>0.14788090277579613</c:v>
                </c:pt>
                <c:pt idx="26961">
                  <c:v>0.14835361111181555</c:v>
                </c:pt>
                <c:pt idx="26962">
                  <c:v>0.14462041666411096</c:v>
                </c:pt>
                <c:pt idx="26963">
                  <c:v>0.1482273842630093</c:v>
                </c:pt>
                <c:pt idx="26964">
                  <c:v>0.14948820602148771</c:v>
                </c:pt>
                <c:pt idx="26965">
                  <c:v>0.58048967592912959</c:v>
                </c:pt>
                <c:pt idx="26966">
                  <c:v>0.14960211805737345</c:v>
                </c:pt>
                <c:pt idx="26967">
                  <c:v>0.60371594907337567</c:v>
                </c:pt>
                <c:pt idx="26968">
                  <c:v>0.14486070602288237</c:v>
                </c:pt>
                <c:pt idx="26969">
                  <c:v>0.15102342592581408</c:v>
                </c:pt>
                <c:pt idx="26970">
                  <c:v>0</c:v>
                </c:pt>
                <c:pt idx="26971">
                  <c:v>0.14680810185382143</c:v>
                </c:pt>
                <c:pt idx="26972">
                  <c:v>0.15140262732165866</c:v>
                </c:pt>
                <c:pt idx="26973">
                  <c:v>0.15090789351961575</c:v>
                </c:pt>
                <c:pt idx="26974">
                  <c:v>0</c:v>
                </c:pt>
                <c:pt idx="26975">
                  <c:v>0.14954944443888962</c:v>
                </c:pt>
                <c:pt idx="26976">
                  <c:v>0</c:v>
                </c:pt>
                <c:pt idx="26977">
                  <c:v>0.14938771991000976</c:v>
                </c:pt>
                <c:pt idx="26978">
                  <c:v>0.14587635416683042</c:v>
                </c:pt>
                <c:pt idx="26979">
                  <c:v>0</c:v>
                </c:pt>
                <c:pt idx="26980">
                  <c:v>0</c:v>
                </c:pt>
                <c:pt idx="26981">
                  <c:v>0</c:v>
                </c:pt>
                <c:pt idx="26982">
                  <c:v>0.14414119212597143</c:v>
                </c:pt>
                <c:pt idx="26983">
                  <c:v>0</c:v>
                </c:pt>
                <c:pt idx="26984">
                  <c:v>0</c:v>
                </c:pt>
                <c:pt idx="26985">
                  <c:v>0.15136518518556841</c:v>
                </c:pt>
                <c:pt idx="26986">
                  <c:v>0</c:v>
                </c:pt>
                <c:pt idx="26987">
                  <c:v>0.1519261111097876</c:v>
                </c:pt>
                <c:pt idx="26988">
                  <c:v>0</c:v>
                </c:pt>
                <c:pt idx="26989">
                  <c:v>0</c:v>
                </c:pt>
                <c:pt idx="26990">
                  <c:v>0</c:v>
                </c:pt>
                <c:pt idx="26991">
                  <c:v>0</c:v>
                </c:pt>
                <c:pt idx="26992">
                  <c:v>0</c:v>
                </c:pt>
                <c:pt idx="26993">
                  <c:v>0.15188556713110302</c:v>
                </c:pt>
                <c:pt idx="26994">
                  <c:v>0.14667663194268243</c:v>
                </c:pt>
                <c:pt idx="26995">
                  <c:v>0</c:v>
                </c:pt>
                <c:pt idx="26996">
                  <c:v>0</c:v>
                </c:pt>
                <c:pt idx="26997">
                  <c:v>0</c:v>
                </c:pt>
                <c:pt idx="26998">
                  <c:v>0</c:v>
                </c:pt>
                <c:pt idx="26999">
                  <c:v>0</c:v>
                </c:pt>
                <c:pt idx="27000">
                  <c:v>0.14727159722679062</c:v>
                </c:pt>
                <c:pt idx="27001">
                  <c:v>0</c:v>
                </c:pt>
                <c:pt idx="27002">
                  <c:v>0</c:v>
                </c:pt>
                <c:pt idx="27003">
                  <c:v>0.14670201388798887</c:v>
                </c:pt>
                <c:pt idx="27004">
                  <c:v>0.14730741897801636</c:v>
                </c:pt>
                <c:pt idx="27005">
                  <c:v>0.14944961805304047</c:v>
                </c:pt>
                <c:pt idx="27006">
                  <c:v>0</c:v>
                </c:pt>
                <c:pt idx="27007">
                  <c:v>0.14962501157424413</c:v>
                </c:pt>
                <c:pt idx="27008">
                  <c:v>0</c:v>
                </c:pt>
                <c:pt idx="27009">
                  <c:v>0.14862422453734325</c:v>
                </c:pt>
                <c:pt idx="27010">
                  <c:v>0.14661219907429768</c:v>
                </c:pt>
                <c:pt idx="27011">
                  <c:v>0.14589913193776738</c:v>
                </c:pt>
                <c:pt idx="27012">
                  <c:v>0.14857837962335907</c:v>
                </c:pt>
                <c:pt idx="27013">
                  <c:v>0.15194583332777256</c:v>
                </c:pt>
                <c:pt idx="27014">
                  <c:v>0</c:v>
                </c:pt>
                <c:pt idx="27015">
                  <c:v>0.19207640046079177</c:v>
                </c:pt>
                <c:pt idx="27016">
                  <c:v>0.19340734953584615</c:v>
                </c:pt>
                <c:pt idx="27017">
                  <c:v>0</c:v>
                </c:pt>
                <c:pt idx="27018">
                  <c:v>0</c:v>
                </c:pt>
                <c:pt idx="27019">
                  <c:v>0</c:v>
                </c:pt>
                <c:pt idx="27020">
                  <c:v>0</c:v>
                </c:pt>
                <c:pt idx="27021">
                  <c:v>0.14679773148236563</c:v>
                </c:pt>
                <c:pt idx="27022">
                  <c:v>0</c:v>
                </c:pt>
                <c:pt idx="27023">
                  <c:v>0</c:v>
                </c:pt>
                <c:pt idx="27024">
                  <c:v>0</c:v>
                </c:pt>
                <c:pt idx="27025">
                  <c:v>0</c:v>
                </c:pt>
                <c:pt idx="27026">
                  <c:v>0</c:v>
                </c:pt>
                <c:pt idx="27027">
                  <c:v>0</c:v>
                </c:pt>
                <c:pt idx="27028">
                  <c:v>0.15132903935591457</c:v>
                </c:pt>
                <c:pt idx="27029">
                  <c:v>0</c:v>
                </c:pt>
                <c:pt idx="27030">
                  <c:v>1.1769241087968112</c:v>
                </c:pt>
                <c:pt idx="27031">
                  <c:v>0</c:v>
                </c:pt>
                <c:pt idx="27032">
                  <c:v>0</c:v>
                </c:pt>
                <c:pt idx="27033">
                  <c:v>0.14955440972698852</c:v>
                </c:pt>
                <c:pt idx="27034">
                  <c:v>0.15479761574533768</c:v>
                </c:pt>
                <c:pt idx="27035">
                  <c:v>0.15076626157679129</c:v>
                </c:pt>
                <c:pt idx="27036">
                  <c:v>0.15356334490206791</c:v>
                </c:pt>
                <c:pt idx="27037">
                  <c:v>0.14496467592834961</c:v>
                </c:pt>
                <c:pt idx="27038">
                  <c:v>0</c:v>
                </c:pt>
                <c:pt idx="27039">
                  <c:v>0</c:v>
                </c:pt>
                <c:pt idx="27040">
                  <c:v>0.56578077546146233</c:v>
                </c:pt>
                <c:pt idx="27041">
                  <c:v>0.15401753472542623</c:v>
                </c:pt>
                <c:pt idx="27042">
                  <c:v>0</c:v>
                </c:pt>
                <c:pt idx="27043">
                  <c:v>0.14941400463430909</c:v>
                </c:pt>
                <c:pt idx="27044">
                  <c:v>0.67697728009807179</c:v>
                </c:pt>
                <c:pt idx="27045">
                  <c:v>0</c:v>
                </c:pt>
                <c:pt idx="27046">
                  <c:v>0.14956222222099314</c:v>
                </c:pt>
                <c:pt idx="27047">
                  <c:v>0.14916412036836846</c:v>
                </c:pt>
                <c:pt idx="27048">
                  <c:v>0.14839193287480157</c:v>
                </c:pt>
                <c:pt idx="27049">
                  <c:v>0.15254010416538222</c:v>
                </c:pt>
                <c:pt idx="27050">
                  <c:v>0.15342975693783956</c:v>
                </c:pt>
                <c:pt idx="27051">
                  <c:v>0</c:v>
                </c:pt>
                <c:pt idx="27052">
                  <c:v>0.14924313657684252</c:v>
                </c:pt>
                <c:pt idx="27053">
                  <c:v>0</c:v>
                </c:pt>
                <c:pt idx="27054">
                  <c:v>0.16178928241424728</c:v>
                </c:pt>
                <c:pt idx="27055">
                  <c:v>0.14630386573844589</c:v>
                </c:pt>
                <c:pt idx="27056">
                  <c:v>0.14918402778130258</c:v>
                </c:pt>
                <c:pt idx="27057">
                  <c:v>0.1559967476860038</c:v>
                </c:pt>
                <c:pt idx="27058">
                  <c:v>0.15104379629337927</c:v>
                </c:pt>
                <c:pt idx="27059">
                  <c:v>0.14906037037144415</c:v>
                </c:pt>
                <c:pt idx="27060">
                  <c:v>0</c:v>
                </c:pt>
                <c:pt idx="27061">
                  <c:v>0.1500854745390825</c:v>
                </c:pt>
                <c:pt idx="27062">
                  <c:v>0</c:v>
                </c:pt>
                <c:pt idx="27063">
                  <c:v>0.1609932060164283</c:v>
                </c:pt>
                <c:pt idx="27064">
                  <c:v>0.14905598379118601</c:v>
                </c:pt>
                <c:pt idx="27065">
                  <c:v>0.14917880787106697</c:v>
                </c:pt>
                <c:pt idx="27066">
                  <c:v>0.14833620370336575</c:v>
                </c:pt>
                <c:pt idx="27067">
                  <c:v>0</c:v>
                </c:pt>
                <c:pt idx="27068">
                  <c:v>0.15149739583284827</c:v>
                </c:pt>
                <c:pt idx="27069">
                  <c:v>0.14735560185363283</c:v>
                </c:pt>
                <c:pt idx="27070">
                  <c:v>0.15215548611013219</c:v>
                </c:pt>
                <c:pt idx="27071">
                  <c:v>0.14981307870766614</c:v>
                </c:pt>
                <c:pt idx="27072">
                  <c:v>0</c:v>
                </c:pt>
                <c:pt idx="27073">
                  <c:v>0</c:v>
                </c:pt>
                <c:pt idx="27074">
                  <c:v>0</c:v>
                </c:pt>
                <c:pt idx="27075">
                  <c:v>0.6359873611072544</c:v>
                </c:pt>
                <c:pt idx="27076">
                  <c:v>0.15430321759049548</c:v>
                </c:pt>
                <c:pt idx="27077">
                  <c:v>0.14810031250090105</c:v>
                </c:pt>
                <c:pt idx="27078">
                  <c:v>0.14880886574246688</c:v>
                </c:pt>
                <c:pt idx="27079">
                  <c:v>0.14930630787421251</c:v>
                </c:pt>
                <c:pt idx="27080">
                  <c:v>0.14922446759737795</c:v>
                </c:pt>
                <c:pt idx="27081">
                  <c:v>0.15173912037425907</c:v>
                </c:pt>
                <c:pt idx="27082">
                  <c:v>0.14858938657562248</c:v>
                </c:pt>
                <c:pt idx="27083">
                  <c:v>0.15240121528040618</c:v>
                </c:pt>
                <c:pt idx="27084">
                  <c:v>0.60375697916606441</c:v>
                </c:pt>
                <c:pt idx="27085">
                  <c:v>0.14815888889279449</c:v>
                </c:pt>
                <c:pt idx="27086">
                  <c:v>0.15033644676441327</c:v>
                </c:pt>
                <c:pt idx="27087">
                  <c:v>0.14507839120778954</c:v>
                </c:pt>
                <c:pt idx="27088">
                  <c:v>0.15969769675575662</c:v>
                </c:pt>
                <c:pt idx="27089">
                  <c:v>0.14927663194976049</c:v>
                </c:pt>
                <c:pt idx="27090">
                  <c:v>0.63452601851895452</c:v>
                </c:pt>
                <c:pt idx="27091">
                  <c:v>0</c:v>
                </c:pt>
                <c:pt idx="27092">
                  <c:v>0</c:v>
                </c:pt>
                <c:pt idx="27093">
                  <c:v>0</c:v>
                </c:pt>
                <c:pt idx="27094">
                  <c:v>0.15384065972466487</c:v>
                </c:pt>
                <c:pt idx="27095">
                  <c:v>0.59657048611552455</c:v>
                </c:pt>
                <c:pt idx="27096">
                  <c:v>0</c:v>
                </c:pt>
                <c:pt idx="27097">
                  <c:v>0</c:v>
                </c:pt>
                <c:pt idx="27098">
                  <c:v>0.15129050925315823</c:v>
                </c:pt>
                <c:pt idx="27099">
                  <c:v>0</c:v>
                </c:pt>
                <c:pt idx="27100">
                  <c:v>0</c:v>
                </c:pt>
                <c:pt idx="27101">
                  <c:v>0</c:v>
                </c:pt>
                <c:pt idx="27102">
                  <c:v>0</c:v>
                </c:pt>
                <c:pt idx="27103">
                  <c:v>0.15868302083254093</c:v>
                </c:pt>
                <c:pt idx="27104">
                  <c:v>0.14913490740582347</c:v>
                </c:pt>
                <c:pt idx="27105">
                  <c:v>0.14845354166754987</c:v>
                </c:pt>
                <c:pt idx="27106">
                  <c:v>0</c:v>
                </c:pt>
                <c:pt idx="27107">
                  <c:v>0.14900590277829906</c:v>
                </c:pt>
                <c:pt idx="27108">
                  <c:v>0</c:v>
                </c:pt>
                <c:pt idx="27109">
                  <c:v>0.6681963657392771</c:v>
                </c:pt>
                <c:pt idx="27110">
                  <c:v>0.19365128471690696</c:v>
                </c:pt>
                <c:pt idx="27111">
                  <c:v>0.59851718749996508</c:v>
                </c:pt>
                <c:pt idx="27112">
                  <c:v>0.14618591435282724</c:v>
                </c:pt>
                <c:pt idx="27113">
                  <c:v>0.84749868055223487</c:v>
                </c:pt>
                <c:pt idx="27114">
                  <c:v>0</c:v>
                </c:pt>
                <c:pt idx="27115">
                  <c:v>0</c:v>
                </c:pt>
                <c:pt idx="27116">
                  <c:v>0.62250334490818204</c:v>
                </c:pt>
                <c:pt idx="27117">
                  <c:v>0.15219084490672685</c:v>
                </c:pt>
                <c:pt idx="27118">
                  <c:v>0</c:v>
                </c:pt>
                <c:pt idx="27119">
                  <c:v>0.14799175925872987</c:v>
                </c:pt>
                <c:pt idx="27120">
                  <c:v>0.15282913194096182</c:v>
                </c:pt>
                <c:pt idx="27121">
                  <c:v>0.1505557754644542</c:v>
                </c:pt>
                <c:pt idx="27122">
                  <c:v>0</c:v>
                </c:pt>
                <c:pt idx="27123">
                  <c:v>0.15042017360974569</c:v>
                </c:pt>
                <c:pt idx="27124">
                  <c:v>0.15347027777897893</c:v>
                </c:pt>
                <c:pt idx="27125">
                  <c:v>0.15018069444340654</c:v>
                </c:pt>
                <c:pt idx="27126">
                  <c:v>0</c:v>
                </c:pt>
                <c:pt idx="27127">
                  <c:v>0</c:v>
                </c:pt>
                <c:pt idx="27128">
                  <c:v>0</c:v>
                </c:pt>
                <c:pt idx="27129">
                  <c:v>0</c:v>
                </c:pt>
                <c:pt idx="27130">
                  <c:v>0</c:v>
                </c:pt>
                <c:pt idx="27131">
                  <c:v>0.15733589120645775</c:v>
                </c:pt>
                <c:pt idx="27132">
                  <c:v>0</c:v>
                </c:pt>
                <c:pt idx="27133">
                  <c:v>0</c:v>
                </c:pt>
                <c:pt idx="27134">
                  <c:v>0.16022217592399102</c:v>
                </c:pt>
                <c:pt idx="27135">
                  <c:v>0</c:v>
                </c:pt>
                <c:pt idx="27136">
                  <c:v>0</c:v>
                </c:pt>
                <c:pt idx="27137">
                  <c:v>0</c:v>
                </c:pt>
                <c:pt idx="27138">
                  <c:v>0.14912474536686204</c:v>
                </c:pt>
                <c:pt idx="27139">
                  <c:v>0.15201629629154922</c:v>
                </c:pt>
                <c:pt idx="27140">
                  <c:v>0.14587847221991979</c:v>
                </c:pt>
                <c:pt idx="27141">
                  <c:v>0.14780792823876254</c:v>
                </c:pt>
                <c:pt idx="27142">
                  <c:v>0.15415365740773268</c:v>
                </c:pt>
                <c:pt idx="27143">
                  <c:v>0.14956834490294568</c:v>
                </c:pt>
                <c:pt idx="27144">
                  <c:v>0.15229311342409346</c:v>
                </c:pt>
                <c:pt idx="27145">
                  <c:v>0.63375210647791391</c:v>
                </c:pt>
                <c:pt idx="27146">
                  <c:v>0.14771810184902279</c:v>
                </c:pt>
                <c:pt idx="27147">
                  <c:v>0.14763888888410293</c:v>
                </c:pt>
                <c:pt idx="27148">
                  <c:v>0</c:v>
                </c:pt>
                <c:pt idx="27149">
                  <c:v>0</c:v>
                </c:pt>
                <c:pt idx="27150">
                  <c:v>0</c:v>
                </c:pt>
                <c:pt idx="27151">
                  <c:v>0</c:v>
                </c:pt>
                <c:pt idx="27152">
                  <c:v>0</c:v>
                </c:pt>
                <c:pt idx="27153">
                  <c:v>0</c:v>
                </c:pt>
                <c:pt idx="27154">
                  <c:v>0</c:v>
                </c:pt>
                <c:pt idx="27155">
                  <c:v>0.14696370370074874</c:v>
                </c:pt>
                <c:pt idx="27156">
                  <c:v>0</c:v>
                </c:pt>
                <c:pt idx="27157">
                  <c:v>0</c:v>
                </c:pt>
                <c:pt idx="27158">
                  <c:v>0.15174304398533422</c:v>
                </c:pt>
                <c:pt idx="27159">
                  <c:v>0.14794302083464572</c:v>
                </c:pt>
                <c:pt idx="27160">
                  <c:v>0.15341895833262242</c:v>
                </c:pt>
                <c:pt idx="27161">
                  <c:v>0</c:v>
                </c:pt>
                <c:pt idx="27162">
                  <c:v>0</c:v>
                </c:pt>
                <c:pt idx="27163">
                  <c:v>0</c:v>
                </c:pt>
                <c:pt idx="27164">
                  <c:v>0</c:v>
                </c:pt>
                <c:pt idx="27165">
                  <c:v>0</c:v>
                </c:pt>
                <c:pt idx="27166">
                  <c:v>0.64134421296330402</c:v>
                </c:pt>
                <c:pt idx="27167">
                  <c:v>0</c:v>
                </c:pt>
                <c:pt idx="27168">
                  <c:v>0</c:v>
                </c:pt>
                <c:pt idx="27169">
                  <c:v>0.16660446758760372</c:v>
                </c:pt>
                <c:pt idx="27170">
                  <c:v>0.14962807870324468</c:v>
                </c:pt>
                <c:pt idx="27171">
                  <c:v>0.14662609953666106</c:v>
                </c:pt>
                <c:pt idx="27172">
                  <c:v>0.1513841666674125</c:v>
                </c:pt>
                <c:pt idx="27173">
                  <c:v>0.62467203703272389</c:v>
                </c:pt>
                <c:pt idx="27174">
                  <c:v>0</c:v>
                </c:pt>
                <c:pt idx="27175">
                  <c:v>0</c:v>
                </c:pt>
                <c:pt idx="27176">
                  <c:v>0</c:v>
                </c:pt>
                <c:pt idx="27177">
                  <c:v>0.15357611111539882</c:v>
                </c:pt>
                <c:pt idx="27178">
                  <c:v>0.14581311342772096</c:v>
                </c:pt>
                <c:pt idx="27179">
                  <c:v>0.15485944443935296</c:v>
                </c:pt>
                <c:pt idx="27180">
                  <c:v>0.15210094907524763</c:v>
                </c:pt>
                <c:pt idx="27181">
                  <c:v>0.15342927083838731</c:v>
                </c:pt>
                <c:pt idx="27182">
                  <c:v>0</c:v>
                </c:pt>
                <c:pt idx="27183">
                  <c:v>0</c:v>
                </c:pt>
                <c:pt idx="27184">
                  <c:v>0</c:v>
                </c:pt>
                <c:pt idx="27185">
                  <c:v>0.14862883101886837</c:v>
                </c:pt>
                <c:pt idx="27186">
                  <c:v>0</c:v>
                </c:pt>
                <c:pt idx="27187">
                  <c:v>0</c:v>
                </c:pt>
                <c:pt idx="27188">
                  <c:v>0.15076197916641831</c:v>
                </c:pt>
                <c:pt idx="27189">
                  <c:v>0.14776134258863749</c:v>
                </c:pt>
                <c:pt idx="27190">
                  <c:v>0.14893651620513992</c:v>
                </c:pt>
                <c:pt idx="27191">
                  <c:v>0.14908401620778022</c:v>
                </c:pt>
                <c:pt idx="27192">
                  <c:v>0</c:v>
                </c:pt>
                <c:pt idx="27193">
                  <c:v>0</c:v>
                </c:pt>
                <c:pt idx="27194">
                  <c:v>0</c:v>
                </c:pt>
                <c:pt idx="27195">
                  <c:v>0</c:v>
                </c:pt>
                <c:pt idx="27196">
                  <c:v>0</c:v>
                </c:pt>
                <c:pt idx="27197">
                  <c:v>0.12956910880166106</c:v>
                </c:pt>
                <c:pt idx="27198">
                  <c:v>0.14826194444322027</c:v>
                </c:pt>
                <c:pt idx="27199">
                  <c:v>0</c:v>
                </c:pt>
                <c:pt idx="27200">
                  <c:v>0</c:v>
                </c:pt>
                <c:pt idx="27201">
                  <c:v>0</c:v>
                </c:pt>
                <c:pt idx="27202">
                  <c:v>0</c:v>
                </c:pt>
                <c:pt idx="27203">
                  <c:v>0.14598765046685003</c:v>
                </c:pt>
                <c:pt idx="27204">
                  <c:v>0.12609458333463408</c:v>
                </c:pt>
                <c:pt idx="27205">
                  <c:v>0.12913649305846775</c:v>
                </c:pt>
                <c:pt idx="27206">
                  <c:v>0</c:v>
                </c:pt>
                <c:pt idx="27207">
                  <c:v>0</c:v>
                </c:pt>
                <c:pt idx="27208">
                  <c:v>0</c:v>
                </c:pt>
                <c:pt idx="27209">
                  <c:v>0</c:v>
                </c:pt>
                <c:pt idx="27210">
                  <c:v>0.15736082175862975</c:v>
                </c:pt>
                <c:pt idx="27211">
                  <c:v>0.14745075230894145</c:v>
                </c:pt>
                <c:pt idx="27212">
                  <c:v>0.14865231481235242</c:v>
                </c:pt>
                <c:pt idx="27213">
                  <c:v>0</c:v>
                </c:pt>
                <c:pt idx="27214">
                  <c:v>0.14602237268263707</c:v>
                </c:pt>
                <c:pt idx="27215">
                  <c:v>0.14785950231453171</c:v>
                </c:pt>
                <c:pt idx="27216">
                  <c:v>0.14270631944236811</c:v>
                </c:pt>
                <c:pt idx="27217">
                  <c:v>0</c:v>
                </c:pt>
                <c:pt idx="27218">
                  <c:v>0.1526568402769044</c:v>
                </c:pt>
                <c:pt idx="27219">
                  <c:v>0.12837701389071299</c:v>
                </c:pt>
                <c:pt idx="27220">
                  <c:v>0.14513857638667105</c:v>
                </c:pt>
                <c:pt idx="27221">
                  <c:v>0</c:v>
                </c:pt>
                <c:pt idx="27222">
                  <c:v>0</c:v>
                </c:pt>
                <c:pt idx="27223">
                  <c:v>0</c:v>
                </c:pt>
                <c:pt idx="27224">
                  <c:v>0</c:v>
                </c:pt>
                <c:pt idx="27225">
                  <c:v>0.14673984953697072</c:v>
                </c:pt>
                <c:pt idx="27226">
                  <c:v>0</c:v>
                </c:pt>
                <c:pt idx="27227">
                  <c:v>0.14978166666696779</c:v>
                </c:pt>
                <c:pt idx="27228">
                  <c:v>0.15003923611220671</c:v>
                </c:pt>
                <c:pt idx="27229">
                  <c:v>0.15211913194070803</c:v>
                </c:pt>
                <c:pt idx="27230">
                  <c:v>0.15082956018159166</c:v>
                </c:pt>
                <c:pt idx="27231">
                  <c:v>0.17683746528200572</c:v>
                </c:pt>
                <c:pt idx="27232">
                  <c:v>0.14816924768820172</c:v>
                </c:pt>
                <c:pt idx="27233">
                  <c:v>0.15107728009024868</c:v>
                </c:pt>
                <c:pt idx="27234">
                  <c:v>0.15242163194488967</c:v>
                </c:pt>
                <c:pt idx="27235">
                  <c:v>0.12781677083694376</c:v>
                </c:pt>
                <c:pt idx="27236">
                  <c:v>0.14925745370419463</c:v>
                </c:pt>
                <c:pt idx="27237">
                  <c:v>0</c:v>
                </c:pt>
                <c:pt idx="27238">
                  <c:v>0.81122722222062293</c:v>
                </c:pt>
                <c:pt idx="27239">
                  <c:v>0</c:v>
                </c:pt>
                <c:pt idx="27240">
                  <c:v>0.14790542823902797</c:v>
                </c:pt>
                <c:pt idx="27241">
                  <c:v>0</c:v>
                </c:pt>
                <c:pt idx="27242">
                  <c:v>0</c:v>
                </c:pt>
                <c:pt idx="27243">
                  <c:v>0</c:v>
                </c:pt>
                <c:pt idx="27244">
                  <c:v>0.15079641203919891</c:v>
                </c:pt>
                <c:pt idx="27245">
                  <c:v>0</c:v>
                </c:pt>
                <c:pt idx="27246">
                  <c:v>0.14595293981255963</c:v>
                </c:pt>
                <c:pt idx="27247">
                  <c:v>0</c:v>
                </c:pt>
                <c:pt idx="27248">
                  <c:v>0.14869190972240176</c:v>
                </c:pt>
                <c:pt idx="27249">
                  <c:v>0</c:v>
                </c:pt>
                <c:pt idx="27250">
                  <c:v>0.15273127314867452</c:v>
                </c:pt>
                <c:pt idx="27251">
                  <c:v>0</c:v>
                </c:pt>
                <c:pt idx="27252">
                  <c:v>0</c:v>
                </c:pt>
                <c:pt idx="27253">
                  <c:v>0.12591878471721429</c:v>
                </c:pt>
                <c:pt idx="27254">
                  <c:v>0.14430881944281282</c:v>
                </c:pt>
                <c:pt idx="27255">
                  <c:v>0</c:v>
                </c:pt>
                <c:pt idx="27256">
                  <c:v>0</c:v>
                </c:pt>
                <c:pt idx="27257">
                  <c:v>0</c:v>
                </c:pt>
                <c:pt idx="27258">
                  <c:v>0</c:v>
                </c:pt>
                <c:pt idx="27259">
                  <c:v>0</c:v>
                </c:pt>
                <c:pt idx="27260">
                  <c:v>0.23850222222245065</c:v>
                </c:pt>
                <c:pt idx="27261">
                  <c:v>0</c:v>
                </c:pt>
                <c:pt idx="27262">
                  <c:v>0</c:v>
                </c:pt>
                <c:pt idx="27263">
                  <c:v>0.12658339120389428</c:v>
                </c:pt>
                <c:pt idx="27264">
                  <c:v>0.14228365740564186</c:v>
                </c:pt>
                <c:pt idx="27265">
                  <c:v>0.13126355324493488</c:v>
                </c:pt>
                <c:pt idx="27266">
                  <c:v>0.14535791666276054</c:v>
                </c:pt>
                <c:pt idx="27267">
                  <c:v>0</c:v>
                </c:pt>
                <c:pt idx="27268">
                  <c:v>0</c:v>
                </c:pt>
                <c:pt idx="27269">
                  <c:v>0.15086143518419703</c:v>
                </c:pt>
                <c:pt idx="27270">
                  <c:v>0</c:v>
                </c:pt>
                <c:pt idx="27271">
                  <c:v>0.15350895833398681</c:v>
                </c:pt>
                <c:pt idx="27272">
                  <c:v>0.12707032408070518</c:v>
                </c:pt>
                <c:pt idx="27273">
                  <c:v>0.12761818287253845</c:v>
                </c:pt>
                <c:pt idx="27274">
                  <c:v>0.82201166666345671</c:v>
                </c:pt>
                <c:pt idx="27275">
                  <c:v>0</c:v>
                </c:pt>
                <c:pt idx="27276">
                  <c:v>0.15290225694479886</c:v>
                </c:pt>
                <c:pt idx="27277">
                  <c:v>0.15110980323515832</c:v>
                </c:pt>
                <c:pt idx="27278">
                  <c:v>0.14704545138374669</c:v>
                </c:pt>
                <c:pt idx="27279">
                  <c:v>0.14729578704282176</c:v>
                </c:pt>
                <c:pt idx="27280">
                  <c:v>0.14496146990859415</c:v>
                </c:pt>
                <c:pt idx="27281">
                  <c:v>0.15117906250088708</c:v>
                </c:pt>
                <c:pt idx="27282">
                  <c:v>0.1486535416697734</c:v>
                </c:pt>
                <c:pt idx="27283">
                  <c:v>0.15085223379719537</c:v>
                </c:pt>
                <c:pt idx="27284">
                  <c:v>0.14726093749777647</c:v>
                </c:pt>
                <c:pt idx="27285">
                  <c:v>0.15150599536718801</c:v>
                </c:pt>
                <c:pt idx="27286">
                  <c:v>0.15420851852104533</c:v>
                </c:pt>
                <c:pt idx="27287">
                  <c:v>0.16053891203773674</c:v>
                </c:pt>
                <c:pt idx="27288">
                  <c:v>0.14978708333364921</c:v>
                </c:pt>
                <c:pt idx="27289">
                  <c:v>0.14730952546233311</c:v>
                </c:pt>
                <c:pt idx="27290">
                  <c:v>0.14612976851640269</c:v>
                </c:pt>
                <c:pt idx="27291">
                  <c:v>0.14934971064940328</c:v>
                </c:pt>
                <c:pt idx="27292">
                  <c:v>0.14978612268168945</c:v>
                </c:pt>
                <c:pt idx="27293">
                  <c:v>0.62696644675452262</c:v>
                </c:pt>
                <c:pt idx="27294">
                  <c:v>0.14843107638444053</c:v>
                </c:pt>
                <c:pt idx="27295">
                  <c:v>0.14941987267957302</c:v>
                </c:pt>
                <c:pt idx="27296">
                  <c:v>0</c:v>
                </c:pt>
                <c:pt idx="27297">
                  <c:v>0</c:v>
                </c:pt>
                <c:pt idx="27298">
                  <c:v>0</c:v>
                </c:pt>
                <c:pt idx="27299">
                  <c:v>0</c:v>
                </c:pt>
                <c:pt idx="27300">
                  <c:v>0.153789895834052</c:v>
                </c:pt>
                <c:pt idx="27301">
                  <c:v>0.14487807870318647</c:v>
                </c:pt>
                <c:pt idx="27302">
                  <c:v>0.15172111110587139</c:v>
                </c:pt>
                <c:pt idx="27303">
                  <c:v>0</c:v>
                </c:pt>
                <c:pt idx="27304">
                  <c:v>0.14874318287183996</c:v>
                </c:pt>
                <c:pt idx="27305">
                  <c:v>0</c:v>
                </c:pt>
                <c:pt idx="27306">
                  <c:v>0.15161016203637701</c:v>
                </c:pt>
                <c:pt idx="27307">
                  <c:v>0</c:v>
                </c:pt>
                <c:pt idx="27308">
                  <c:v>0</c:v>
                </c:pt>
                <c:pt idx="27309">
                  <c:v>0.81972362268425059</c:v>
                </c:pt>
                <c:pt idx="27310">
                  <c:v>0</c:v>
                </c:pt>
                <c:pt idx="27311">
                  <c:v>0</c:v>
                </c:pt>
                <c:pt idx="27312">
                  <c:v>0</c:v>
                </c:pt>
                <c:pt idx="27313">
                  <c:v>0.72753162037406582</c:v>
                </c:pt>
                <c:pt idx="27314">
                  <c:v>0</c:v>
                </c:pt>
                <c:pt idx="27315">
                  <c:v>0</c:v>
                </c:pt>
                <c:pt idx="27316">
                  <c:v>0</c:v>
                </c:pt>
                <c:pt idx="27317">
                  <c:v>0</c:v>
                </c:pt>
                <c:pt idx="27318">
                  <c:v>0</c:v>
                </c:pt>
                <c:pt idx="27319">
                  <c:v>0</c:v>
                </c:pt>
                <c:pt idx="27320">
                  <c:v>0</c:v>
                </c:pt>
                <c:pt idx="27321">
                  <c:v>0.1478710648152628</c:v>
                </c:pt>
                <c:pt idx="27322">
                  <c:v>0</c:v>
                </c:pt>
                <c:pt idx="27323">
                  <c:v>0</c:v>
                </c:pt>
                <c:pt idx="27324">
                  <c:v>0</c:v>
                </c:pt>
                <c:pt idx="27325">
                  <c:v>0</c:v>
                </c:pt>
                <c:pt idx="27326">
                  <c:v>0</c:v>
                </c:pt>
                <c:pt idx="27327">
                  <c:v>2.9581246180532617</c:v>
                </c:pt>
                <c:pt idx="27328">
                  <c:v>0</c:v>
                </c:pt>
                <c:pt idx="27329">
                  <c:v>0</c:v>
                </c:pt>
                <c:pt idx="27330">
                  <c:v>0</c:v>
                </c:pt>
                <c:pt idx="27331">
                  <c:v>0</c:v>
                </c:pt>
                <c:pt idx="27332">
                  <c:v>0</c:v>
                </c:pt>
                <c:pt idx="27333">
                  <c:v>0</c:v>
                </c:pt>
                <c:pt idx="27334">
                  <c:v>0.14449386574415257</c:v>
                </c:pt>
                <c:pt idx="27335">
                  <c:v>0</c:v>
                </c:pt>
                <c:pt idx="27336">
                  <c:v>0</c:v>
                </c:pt>
                <c:pt idx="27337">
                  <c:v>0</c:v>
                </c:pt>
                <c:pt idx="27338">
                  <c:v>0</c:v>
                </c:pt>
                <c:pt idx="27339">
                  <c:v>0</c:v>
                </c:pt>
                <c:pt idx="27340">
                  <c:v>0</c:v>
                </c:pt>
                <c:pt idx="27341">
                  <c:v>1.1124505902771489</c:v>
                </c:pt>
                <c:pt idx="27342">
                  <c:v>0</c:v>
                </c:pt>
                <c:pt idx="27343">
                  <c:v>0</c:v>
                </c:pt>
                <c:pt idx="27344">
                  <c:v>0</c:v>
                </c:pt>
                <c:pt idx="27345">
                  <c:v>0</c:v>
                </c:pt>
                <c:pt idx="27346">
                  <c:v>0</c:v>
                </c:pt>
                <c:pt idx="27347">
                  <c:v>0.151767326387926</c:v>
                </c:pt>
                <c:pt idx="27348">
                  <c:v>0</c:v>
                </c:pt>
                <c:pt idx="27349">
                  <c:v>0</c:v>
                </c:pt>
                <c:pt idx="27350">
                  <c:v>0</c:v>
                </c:pt>
                <c:pt idx="27351">
                  <c:v>0.6197666550942813</c:v>
                </c:pt>
                <c:pt idx="27352">
                  <c:v>0</c:v>
                </c:pt>
                <c:pt idx="27353">
                  <c:v>0</c:v>
                </c:pt>
                <c:pt idx="27354">
                  <c:v>0</c:v>
                </c:pt>
                <c:pt idx="27355">
                  <c:v>0.52654428240202833</c:v>
                </c:pt>
                <c:pt idx="27356">
                  <c:v>0.15188732638489455</c:v>
                </c:pt>
                <c:pt idx="27357">
                  <c:v>0</c:v>
                </c:pt>
                <c:pt idx="27358">
                  <c:v>0</c:v>
                </c:pt>
                <c:pt idx="27359">
                  <c:v>0</c:v>
                </c:pt>
                <c:pt idx="27360">
                  <c:v>0.14936353009397862</c:v>
                </c:pt>
                <c:pt idx="27361">
                  <c:v>0.15083115740708308</c:v>
                </c:pt>
                <c:pt idx="27362">
                  <c:v>0.2078421296318993</c:v>
                </c:pt>
                <c:pt idx="27363">
                  <c:v>0.18402652777876938</c:v>
                </c:pt>
                <c:pt idx="27364">
                  <c:v>0</c:v>
                </c:pt>
                <c:pt idx="27365">
                  <c:v>0.16187081018870231</c:v>
                </c:pt>
                <c:pt idx="27366">
                  <c:v>0</c:v>
                </c:pt>
                <c:pt idx="27367">
                  <c:v>0</c:v>
                </c:pt>
                <c:pt idx="27368">
                  <c:v>0</c:v>
                </c:pt>
                <c:pt idx="27369">
                  <c:v>0</c:v>
                </c:pt>
                <c:pt idx="27370">
                  <c:v>0</c:v>
                </c:pt>
                <c:pt idx="27371">
                  <c:v>0.15702523147774627</c:v>
                </c:pt>
                <c:pt idx="27372">
                  <c:v>0</c:v>
                </c:pt>
                <c:pt idx="27373">
                  <c:v>0</c:v>
                </c:pt>
                <c:pt idx="27374">
                  <c:v>0.15134456018859055</c:v>
                </c:pt>
                <c:pt idx="27375">
                  <c:v>0</c:v>
                </c:pt>
                <c:pt idx="27376">
                  <c:v>0</c:v>
                </c:pt>
                <c:pt idx="27377">
                  <c:v>0.15813885416719131</c:v>
                </c:pt>
                <c:pt idx="27378">
                  <c:v>0</c:v>
                </c:pt>
                <c:pt idx="27379">
                  <c:v>0</c:v>
                </c:pt>
                <c:pt idx="27380">
                  <c:v>0</c:v>
                </c:pt>
                <c:pt idx="27381">
                  <c:v>0</c:v>
                </c:pt>
                <c:pt idx="27382">
                  <c:v>0.15081803240900626</c:v>
                </c:pt>
                <c:pt idx="27383">
                  <c:v>0</c:v>
                </c:pt>
                <c:pt idx="27384">
                  <c:v>0.16510688657581341</c:v>
                </c:pt>
                <c:pt idx="27385">
                  <c:v>0.15229550925869262</c:v>
                </c:pt>
                <c:pt idx="27386">
                  <c:v>0</c:v>
                </c:pt>
                <c:pt idx="27387">
                  <c:v>0.15503813657414867</c:v>
                </c:pt>
                <c:pt idx="27388">
                  <c:v>0.15776975694461726</c:v>
                </c:pt>
                <c:pt idx="27389">
                  <c:v>0.64199560185079463</c:v>
                </c:pt>
                <c:pt idx="27390">
                  <c:v>0.152614027778327</c:v>
                </c:pt>
                <c:pt idx="27391">
                  <c:v>0</c:v>
                </c:pt>
                <c:pt idx="27392">
                  <c:v>0</c:v>
                </c:pt>
                <c:pt idx="27393">
                  <c:v>0</c:v>
                </c:pt>
                <c:pt idx="27394">
                  <c:v>0</c:v>
                </c:pt>
                <c:pt idx="27395">
                  <c:v>0</c:v>
                </c:pt>
                <c:pt idx="27396">
                  <c:v>0</c:v>
                </c:pt>
                <c:pt idx="27397">
                  <c:v>0</c:v>
                </c:pt>
                <c:pt idx="27398">
                  <c:v>0</c:v>
                </c:pt>
                <c:pt idx="27399">
                  <c:v>0.16988628471881384</c:v>
                </c:pt>
                <c:pt idx="27400">
                  <c:v>0.15991342593042646</c:v>
                </c:pt>
                <c:pt idx="27401">
                  <c:v>0.65071260416152654</c:v>
                </c:pt>
                <c:pt idx="27402">
                  <c:v>0.15843518518522615</c:v>
                </c:pt>
                <c:pt idx="27403">
                  <c:v>0.1584671411983436</c:v>
                </c:pt>
                <c:pt idx="27404">
                  <c:v>0.16191105324105592</c:v>
                </c:pt>
                <c:pt idx="27405">
                  <c:v>0.15796293981111376</c:v>
                </c:pt>
                <c:pt idx="27406">
                  <c:v>0</c:v>
                </c:pt>
                <c:pt idx="27407">
                  <c:v>0</c:v>
                </c:pt>
                <c:pt idx="27408">
                  <c:v>0.15733906249806751</c:v>
                </c:pt>
                <c:pt idx="27409">
                  <c:v>0</c:v>
                </c:pt>
                <c:pt idx="27410">
                  <c:v>0</c:v>
                </c:pt>
                <c:pt idx="27411">
                  <c:v>0.15776589119923301</c:v>
                </c:pt>
                <c:pt idx="27412">
                  <c:v>0</c:v>
                </c:pt>
                <c:pt idx="27413">
                  <c:v>0</c:v>
                </c:pt>
                <c:pt idx="27414">
                  <c:v>0.1713880555544165</c:v>
                </c:pt>
                <c:pt idx="27415">
                  <c:v>0</c:v>
                </c:pt>
                <c:pt idx="27416">
                  <c:v>0.15949957176053431</c:v>
                </c:pt>
                <c:pt idx="27417">
                  <c:v>0.1592585532416706</c:v>
                </c:pt>
                <c:pt idx="27418">
                  <c:v>0.16125225694850087</c:v>
                </c:pt>
                <c:pt idx="27419">
                  <c:v>0</c:v>
                </c:pt>
                <c:pt idx="27420">
                  <c:v>0</c:v>
                </c:pt>
                <c:pt idx="27421">
                  <c:v>0.15776831017865334</c:v>
                </c:pt>
                <c:pt idx="27422">
                  <c:v>0</c:v>
                </c:pt>
                <c:pt idx="27423">
                  <c:v>0.15731372684967937</c:v>
                </c:pt>
                <c:pt idx="27424">
                  <c:v>0.1577232638883288</c:v>
                </c:pt>
                <c:pt idx="27425">
                  <c:v>0.16624609953578329</c:v>
                </c:pt>
                <c:pt idx="27426">
                  <c:v>0.1548543171302299</c:v>
                </c:pt>
                <c:pt idx="27427">
                  <c:v>0.16129593749792548</c:v>
                </c:pt>
                <c:pt idx="27428">
                  <c:v>0.15968762731790775</c:v>
                </c:pt>
                <c:pt idx="27429">
                  <c:v>0.15950207175774267</c:v>
                </c:pt>
                <c:pt idx="27430">
                  <c:v>0</c:v>
                </c:pt>
                <c:pt idx="27431">
                  <c:v>0.16134361110744067</c:v>
                </c:pt>
                <c:pt idx="27432">
                  <c:v>0</c:v>
                </c:pt>
                <c:pt idx="27433">
                  <c:v>0.17122215277777286</c:v>
                </c:pt>
                <c:pt idx="27434">
                  <c:v>0.15755940972303506</c:v>
                </c:pt>
                <c:pt idx="27435">
                  <c:v>0.16531844907149207</c:v>
                </c:pt>
                <c:pt idx="27436">
                  <c:v>0</c:v>
                </c:pt>
                <c:pt idx="27437">
                  <c:v>0.15703460647637257</c:v>
                </c:pt>
                <c:pt idx="27438">
                  <c:v>0</c:v>
                </c:pt>
                <c:pt idx="27439">
                  <c:v>0</c:v>
                </c:pt>
                <c:pt idx="27440">
                  <c:v>0</c:v>
                </c:pt>
                <c:pt idx="27441">
                  <c:v>0.15633813657768769</c:v>
                </c:pt>
                <c:pt idx="27442">
                  <c:v>0.15975381944736</c:v>
                </c:pt>
                <c:pt idx="27443">
                  <c:v>0.15753475693782093</c:v>
                </c:pt>
                <c:pt idx="27444">
                  <c:v>0.15588008102349704</c:v>
                </c:pt>
                <c:pt idx="27445">
                  <c:v>0.15949732639273861</c:v>
                </c:pt>
                <c:pt idx="27446">
                  <c:v>0.16319348379329313</c:v>
                </c:pt>
                <c:pt idx="27447">
                  <c:v>0.15714447916252539</c:v>
                </c:pt>
                <c:pt idx="27448">
                  <c:v>0.68034341435122769</c:v>
                </c:pt>
                <c:pt idx="27449">
                  <c:v>0.15740516204095911</c:v>
                </c:pt>
                <c:pt idx="27450">
                  <c:v>0</c:v>
                </c:pt>
                <c:pt idx="27451">
                  <c:v>0</c:v>
                </c:pt>
                <c:pt idx="27452">
                  <c:v>0.1573226041655289</c:v>
                </c:pt>
                <c:pt idx="27453">
                  <c:v>0.15912188657966908</c:v>
                </c:pt>
                <c:pt idx="27454">
                  <c:v>0</c:v>
                </c:pt>
                <c:pt idx="27455">
                  <c:v>0.17194943287177011</c:v>
                </c:pt>
                <c:pt idx="27456">
                  <c:v>0.15451682870479999</c:v>
                </c:pt>
                <c:pt idx="27457">
                  <c:v>0</c:v>
                </c:pt>
                <c:pt idx="27458">
                  <c:v>0</c:v>
                </c:pt>
                <c:pt idx="27459">
                  <c:v>0</c:v>
                </c:pt>
                <c:pt idx="27460">
                  <c:v>0</c:v>
                </c:pt>
                <c:pt idx="27461">
                  <c:v>0</c:v>
                </c:pt>
                <c:pt idx="27462">
                  <c:v>0</c:v>
                </c:pt>
                <c:pt idx="27463">
                  <c:v>0</c:v>
                </c:pt>
                <c:pt idx="27464">
                  <c:v>0</c:v>
                </c:pt>
                <c:pt idx="27465">
                  <c:v>0</c:v>
                </c:pt>
                <c:pt idx="27466">
                  <c:v>0</c:v>
                </c:pt>
                <c:pt idx="27467">
                  <c:v>0</c:v>
                </c:pt>
                <c:pt idx="27468">
                  <c:v>0</c:v>
                </c:pt>
                <c:pt idx="27469">
                  <c:v>0</c:v>
                </c:pt>
                <c:pt idx="27470">
                  <c:v>0</c:v>
                </c:pt>
                <c:pt idx="27471">
                  <c:v>0</c:v>
                </c:pt>
                <c:pt idx="27472">
                  <c:v>0</c:v>
                </c:pt>
                <c:pt idx="27473">
                  <c:v>0</c:v>
                </c:pt>
                <c:pt idx="27474">
                  <c:v>0</c:v>
                </c:pt>
                <c:pt idx="27475">
                  <c:v>0.77395172453543637</c:v>
                </c:pt>
                <c:pt idx="27476">
                  <c:v>0</c:v>
                </c:pt>
                <c:pt idx="27477">
                  <c:v>0</c:v>
                </c:pt>
                <c:pt idx="27478">
                  <c:v>0</c:v>
                </c:pt>
                <c:pt idx="27479">
                  <c:v>0</c:v>
                </c:pt>
                <c:pt idx="27480">
                  <c:v>0</c:v>
                </c:pt>
                <c:pt idx="27481">
                  <c:v>0</c:v>
                </c:pt>
                <c:pt idx="27482">
                  <c:v>0</c:v>
                </c:pt>
                <c:pt idx="27483">
                  <c:v>0</c:v>
                </c:pt>
                <c:pt idx="27484">
                  <c:v>0</c:v>
                </c:pt>
                <c:pt idx="27485">
                  <c:v>0</c:v>
                </c:pt>
                <c:pt idx="27486">
                  <c:v>0</c:v>
                </c:pt>
                <c:pt idx="27487">
                  <c:v>0.17210937500203727</c:v>
                </c:pt>
                <c:pt idx="27488">
                  <c:v>0</c:v>
                </c:pt>
                <c:pt idx="27489">
                  <c:v>0</c:v>
                </c:pt>
                <c:pt idx="27490">
                  <c:v>0</c:v>
                </c:pt>
                <c:pt idx="27491">
                  <c:v>0</c:v>
                </c:pt>
                <c:pt idx="27492">
                  <c:v>0</c:v>
                </c:pt>
                <c:pt idx="27493">
                  <c:v>0</c:v>
                </c:pt>
                <c:pt idx="27494">
                  <c:v>0</c:v>
                </c:pt>
                <c:pt idx="27495">
                  <c:v>0</c:v>
                </c:pt>
                <c:pt idx="27496">
                  <c:v>0</c:v>
                </c:pt>
                <c:pt idx="27497">
                  <c:v>0</c:v>
                </c:pt>
                <c:pt idx="27498">
                  <c:v>0</c:v>
                </c:pt>
                <c:pt idx="27499">
                  <c:v>0</c:v>
                </c:pt>
                <c:pt idx="27500">
                  <c:v>0.15800203703838633</c:v>
                </c:pt>
                <c:pt idx="27501">
                  <c:v>0</c:v>
                </c:pt>
                <c:pt idx="27502">
                  <c:v>0.70549606481654337</c:v>
                </c:pt>
                <c:pt idx="27503">
                  <c:v>0</c:v>
                </c:pt>
                <c:pt idx="27504">
                  <c:v>0</c:v>
                </c:pt>
                <c:pt idx="27505">
                  <c:v>0</c:v>
                </c:pt>
                <c:pt idx="27506">
                  <c:v>6.8913829050943605</c:v>
                </c:pt>
                <c:pt idx="27507">
                  <c:v>0</c:v>
                </c:pt>
                <c:pt idx="27508">
                  <c:v>0</c:v>
                </c:pt>
                <c:pt idx="27509">
                  <c:v>0</c:v>
                </c:pt>
                <c:pt idx="27510">
                  <c:v>0.15568709491344634</c:v>
                </c:pt>
                <c:pt idx="27511">
                  <c:v>0</c:v>
                </c:pt>
                <c:pt idx="27512">
                  <c:v>0.15891136573918629</c:v>
                </c:pt>
                <c:pt idx="27513">
                  <c:v>0.15737423610698897</c:v>
                </c:pt>
                <c:pt idx="27514">
                  <c:v>0.1548552199092228</c:v>
                </c:pt>
                <c:pt idx="27515">
                  <c:v>0</c:v>
                </c:pt>
                <c:pt idx="27516">
                  <c:v>0</c:v>
                </c:pt>
                <c:pt idx="27517">
                  <c:v>0.17184461806027684</c:v>
                </c:pt>
                <c:pt idx="27518">
                  <c:v>0</c:v>
                </c:pt>
                <c:pt idx="27519">
                  <c:v>0</c:v>
                </c:pt>
                <c:pt idx="27520">
                  <c:v>0</c:v>
                </c:pt>
                <c:pt idx="27521">
                  <c:v>0</c:v>
                </c:pt>
                <c:pt idx="27522">
                  <c:v>0</c:v>
                </c:pt>
                <c:pt idx="27523">
                  <c:v>0</c:v>
                </c:pt>
                <c:pt idx="27524">
                  <c:v>0</c:v>
                </c:pt>
                <c:pt idx="27525">
                  <c:v>0</c:v>
                </c:pt>
                <c:pt idx="27526">
                  <c:v>0</c:v>
                </c:pt>
                <c:pt idx="27527">
                  <c:v>0</c:v>
                </c:pt>
                <c:pt idx="27528">
                  <c:v>0</c:v>
                </c:pt>
                <c:pt idx="27529">
                  <c:v>0</c:v>
                </c:pt>
                <c:pt idx="27530">
                  <c:v>0</c:v>
                </c:pt>
                <c:pt idx="27531">
                  <c:v>0</c:v>
                </c:pt>
                <c:pt idx="27532">
                  <c:v>0</c:v>
                </c:pt>
                <c:pt idx="27533">
                  <c:v>0.1544808217586251</c:v>
                </c:pt>
                <c:pt idx="27534">
                  <c:v>0</c:v>
                </c:pt>
                <c:pt idx="27535">
                  <c:v>0.15942178240220528</c:v>
                </c:pt>
                <c:pt idx="27536">
                  <c:v>0</c:v>
                </c:pt>
                <c:pt idx="27537">
                  <c:v>0</c:v>
                </c:pt>
                <c:pt idx="27538">
                  <c:v>0.1558929166640155</c:v>
                </c:pt>
                <c:pt idx="27539">
                  <c:v>0</c:v>
                </c:pt>
                <c:pt idx="27540">
                  <c:v>0.1542810879618628</c:v>
                </c:pt>
                <c:pt idx="27541">
                  <c:v>0</c:v>
                </c:pt>
                <c:pt idx="27542">
                  <c:v>0</c:v>
                </c:pt>
                <c:pt idx="27543">
                  <c:v>0</c:v>
                </c:pt>
                <c:pt idx="27544">
                  <c:v>0.1568787500000326</c:v>
                </c:pt>
                <c:pt idx="27545">
                  <c:v>0.15393561342352768</c:v>
                </c:pt>
                <c:pt idx="27546">
                  <c:v>3.1542059143539518</c:v>
                </c:pt>
                <c:pt idx="27547">
                  <c:v>0</c:v>
                </c:pt>
                <c:pt idx="27548">
                  <c:v>0.16162929397978587</c:v>
                </c:pt>
                <c:pt idx="27549">
                  <c:v>0.15470688657660503</c:v>
                </c:pt>
                <c:pt idx="27550">
                  <c:v>0</c:v>
                </c:pt>
                <c:pt idx="27551">
                  <c:v>0</c:v>
                </c:pt>
                <c:pt idx="27552">
                  <c:v>0</c:v>
                </c:pt>
                <c:pt idx="27553">
                  <c:v>0</c:v>
                </c:pt>
                <c:pt idx="27554">
                  <c:v>0</c:v>
                </c:pt>
                <c:pt idx="27555">
                  <c:v>0</c:v>
                </c:pt>
                <c:pt idx="27556">
                  <c:v>0</c:v>
                </c:pt>
                <c:pt idx="27557">
                  <c:v>0.15671579861373175</c:v>
                </c:pt>
                <c:pt idx="27558">
                  <c:v>0</c:v>
                </c:pt>
                <c:pt idx="27559">
                  <c:v>0.16070043981744675</c:v>
                </c:pt>
                <c:pt idx="27560">
                  <c:v>0</c:v>
                </c:pt>
                <c:pt idx="27561">
                  <c:v>0.15786252314865123</c:v>
                </c:pt>
                <c:pt idx="27562">
                  <c:v>0.71423949074232951</c:v>
                </c:pt>
                <c:pt idx="27563">
                  <c:v>0</c:v>
                </c:pt>
                <c:pt idx="27564">
                  <c:v>0.15727337962744059</c:v>
                </c:pt>
                <c:pt idx="27565">
                  <c:v>0.15627238425804535</c:v>
                </c:pt>
                <c:pt idx="27566">
                  <c:v>0</c:v>
                </c:pt>
                <c:pt idx="27567">
                  <c:v>0</c:v>
                </c:pt>
                <c:pt idx="27568">
                  <c:v>0.15742288194451248</c:v>
                </c:pt>
                <c:pt idx="27569">
                  <c:v>0</c:v>
                </c:pt>
                <c:pt idx="27570">
                  <c:v>0</c:v>
                </c:pt>
                <c:pt idx="27571">
                  <c:v>0</c:v>
                </c:pt>
                <c:pt idx="27572">
                  <c:v>0</c:v>
                </c:pt>
                <c:pt idx="27573">
                  <c:v>0.15786164351447951</c:v>
                </c:pt>
                <c:pt idx="27574">
                  <c:v>0.16007675925357034</c:v>
                </c:pt>
                <c:pt idx="27575">
                  <c:v>0.1552892245381372</c:v>
                </c:pt>
                <c:pt idx="27576">
                  <c:v>0.15652215277805226</c:v>
                </c:pt>
                <c:pt idx="27577">
                  <c:v>0</c:v>
                </c:pt>
                <c:pt idx="27578">
                  <c:v>0</c:v>
                </c:pt>
                <c:pt idx="27579">
                  <c:v>0</c:v>
                </c:pt>
                <c:pt idx="27580">
                  <c:v>0</c:v>
                </c:pt>
                <c:pt idx="27581">
                  <c:v>0</c:v>
                </c:pt>
                <c:pt idx="27582">
                  <c:v>0.15564208333671559</c:v>
                </c:pt>
                <c:pt idx="27583">
                  <c:v>0.15263118055736413</c:v>
                </c:pt>
                <c:pt idx="27584">
                  <c:v>0</c:v>
                </c:pt>
                <c:pt idx="27585">
                  <c:v>0.1617518055572873</c:v>
                </c:pt>
                <c:pt idx="27586">
                  <c:v>0.15685598379786825</c:v>
                </c:pt>
                <c:pt idx="27587">
                  <c:v>0</c:v>
                </c:pt>
                <c:pt idx="27588">
                  <c:v>0</c:v>
                </c:pt>
                <c:pt idx="27589">
                  <c:v>0</c:v>
                </c:pt>
                <c:pt idx="27590">
                  <c:v>0</c:v>
                </c:pt>
                <c:pt idx="27591">
                  <c:v>0</c:v>
                </c:pt>
                <c:pt idx="27592">
                  <c:v>0</c:v>
                </c:pt>
                <c:pt idx="27593">
                  <c:v>0</c:v>
                </c:pt>
                <c:pt idx="27594">
                  <c:v>0.15343424768798286</c:v>
                </c:pt>
                <c:pt idx="27595">
                  <c:v>0</c:v>
                </c:pt>
                <c:pt idx="27596">
                  <c:v>0</c:v>
                </c:pt>
                <c:pt idx="27597">
                  <c:v>0.1573667476841365</c:v>
                </c:pt>
                <c:pt idx="27598">
                  <c:v>0.15700483795808395</c:v>
                </c:pt>
                <c:pt idx="27599">
                  <c:v>0.15728413194301538</c:v>
                </c:pt>
                <c:pt idx="27600">
                  <c:v>0</c:v>
                </c:pt>
                <c:pt idx="27601">
                  <c:v>0</c:v>
                </c:pt>
                <c:pt idx="27602">
                  <c:v>0</c:v>
                </c:pt>
                <c:pt idx="27603">
                  <c:v>0</c:v>
                </c:pt>
                <c:pt idx="27604">
                  <c:v>0</c:v>
                </c:pt>
                <c:pt idx="27605">
                  <c:v>0</c:v>
                </c:pt>
                <c:pt idx="27606">
                  <c:v>0</c:v>
                </c:pt>
                <c:pt idx="27607">
                  <c:v>0</c:v>
                </c:pt>
                <c:pt idx="27608">
                  <c:v>0</c:v>
                </c:pt>
                <c:pt idx="27609">
                  <c:v>0</c:v>
                </c:pt>
                <c:pt idx="27610">
                  <c:v>0</c:v>
                </c:pt>
                <c:pt idx="27611">
                  <c:v>0</c:v>
                </c:pt>
                <c:pt idx="27612">
                  <c:v>0</c:v>
                </c:pt>
                <c:pt idx="27613">
                  <c:v>0</c:v>
                </c:pt>
                <c:pt idx="27614">
                  <c:v>0</c:v>
                </c:pt>
                <c:pt idx="27615">
                  <c:v>0</c:v>
                </c:pt>
                <c:pt idx="27616">
                  <c:v>0</c:v>
                </c:pt>
                <c:pt idx="27617">
                  <c:v>0</c:v>
                </c:pt>
                <c:pt idx="27618">
                  <c:v>0</c:v>
                </c:pt>
                <c:pt idx="27619">
                  <c:v>0</c:v>
                </c:pt>
                <c:pt idx="27620">
                  <c:v>0</c:v>
                </c:pt>
                <c:pt idx="27621">
                  <c:v>0</c:v>
                </c:pt>
                <c:pt idx="27622">
                  <c:v>0</c:v>
                </c:pt>
                <c:pt idx="27623">
                  <c:v>0</c:v>
                </c:pt>
                <c:pt idx="27624">
                  <c:v>0</c:v>
                </c:pt>
                <c:pt idx="27625">
                  <c:v>0</c:v>
                </c:pt>
                <c:pt idx="27626">
                  <c:v>0</c:v>
                </c:pt>
                <c:pt idx="27627">
                  <c:v>0.15902306712814607</c:v>
                </c:pt>
                <c:pt idx="27628">
                  <c:v>0</c:v>
                </c:pt>
                <c:pt idx="27629">
                  <c:v>0</c:v>
                </c:pt>
                <c:pt idx="27630">
                  <c:v>0</c:v>
                </c:pt>
                <c:pt idx="27631">
                  <c:v>0</c:v>
                </c:pt>
                <c:pt idx="27632">
                  <c:v>0</c:v>
                </c:pt>
                <c:pt idx="27633">
                  <c:v>0</c:v>
                </c:pt>
                <c:pt idx="27634">
                  <c:v>0</c:v>
                </c:pt>
                <c:pt idx="27635">
                  <c:v>0</c:v>
                </c:pt>
                <c:pt idx="27636">
                  <c:v>0</c:v>
                </c:pt>
                <c:pt idx="27637">
                  <c:v>0</c:v>
                </c:pt>
                <c:pt idx="27638">
                  <c:v>0</c:v>
                </c:pt>
                <c:pt idx="27639">
                  <c:v>0</c:v>
                </c:pt>
                <c:pt idx="27640">
                  <c:v>0</c:v>
                </c:pt>
                <c:pt idx="27641">
                  <c:v>0</c:v>
                </c:pt>
                <c:pt idx="27642">
                  <c:v>0</c:v>
                </c:pt>
                <c:pt idx="27643">
                  <c:v>0</c:v>
                </c:pt>
                <c:pt idx="27644">
                  <c:v>0</c:v>
                </c:pt>
                <c:pt idx="27645">
                  <c:v>0</c:v>
                </c:pt>
                <c:pt idx="27646">
                  <c:v>0</c:v>
                </c:pt>
                <c:pt idx="27647">
                  <c:v>0</c:v>
                </c:pt>
                <c:pt idx="27648">
                  <c:v>0</c:v>
                </c:pt>
                <c:pt idx="27649">
                  <c:v>0.15568145833094604</c:v>
                </c:pt>
                <c:pt idx="27650">
                  <c:v>0</c:v>
                </c:pt>
                <c:pt idx="27651">
                  <c:v>0</c:v>
                </c:pt>
                <c:pt idx="27652">
                  <c:v>0</c:v>
                </c:pt>
                <c:pt idx="27653">
                  <c:v>0.15819006944366265</c:v>
                </c:pt>
                <c:pt idx="27654">
                  <c:v>0.15808179398300126</c:v>
                </c:pt>
                <c:pt idx="27655">
                  <c:v>0</c:v>
                </c:pt>
                <c:pt idx="27656">
                  <c:v>0</c:v>
                </c:pt>
                <c:pt idx="27657">
                  <c:v>0</c:v>
                </c:pt>
                <c:pt idx="27658">
                  <c:v>0</c:v>
                </c:pt>
                <c:pt idx="27659">
                  <c:v>0</c:v>
                </c:pt>
                <c:pt idx="27660">
                  <c:v>0</c:v>
                </c:pt>
                <c:pt idx="27661">
                  <c:v>0</c:v>
                </c:pt>
                <c:pt idx="27662">
                  <c:v>0</c:v>
                </c:pt>
                <c:pt idx="27663">
                  <c:v>0</c:v>
                </c:pt>
                <c:pt idx="27664">
                  <c:v>0.78001781249622582</c:v>
                </c:pt>
                <c:pt idx="27665">
                  <c:v>0.50679578703420702</c:v>
                </c:pt>
                <c:pt idx="27666">
                  <c:v>0.59179623842646834</c:v>
                </c:pt>
                <c:pt idx="27667">
                  <c:v>0</c:v>
                </c:pt>
                <c:pt idx="27668">
                  <c:v>0</c:v>
                </c:pt>
                <c:pt idx="27669">
                  <c:v>0.15622893518593628</c:v>
                </c:pt>
                <c:pt idx="27670">
                  <c:v>0</c:v>
                </c:pt>
                <c:pt idx="27671">
                  <c:v>0.27634084490273381</c:v>
                </c:pt>
                <c:pt idx="27672">
                  <c:v>0</c:v>
                </c:pt>
                <c:pt idx="27673">
                  <c:v>0</c:v>
                </c:pt>
                <c:pt idx="27674">
                  <c:v>0</c:v>
                </c:pt>
                <c:pt idx="27675">
                  <c:v>0</c:v>
                </c:pt>
                <c:pt idx="27676">
                  <c:v>0</c:v>
                </c:pt>
                <c:pt idx="27677">
                  <c:v>0</c:v>
                </c:pt>
                <c:pt idx="27678">
                  <c:v>0.15623863426299067</c:v>
                </c:pt>
                <c:pt idx="27679">
                  <c:v>0</c:v>
                </c:pt>
                <c:pt idx="27680">
                  <c:v>0</c:v>
                </c:pt>
                <c:pt idx="27681">
                  <c:v>0</c:v>
                </c:pt>
                <c:pt idx="27682">
                  <c:v>0</c:v>
                </c:pt>
                <c:pt idx="27683">
                  <c:v>0.15798821759381099</c:v>
                </c:pt>
                <c:pt idx="27684">
                  <c:v>0</c:v>
                </c:pt>
                <c:pt idx="27685">
                  <c:v>0</c:v>
                </c:pt>
                <c:pt idx="27686">
                  <c:v>0</c:v>
                </c:pt>
                <c:pt idx="27687">
                  <c:v>0</c:v>
                </c:pt>
                <c:pt idx="27688">
                  <c:v>0</c:v>
                </c:pt>
                <c:pt idx="27689">
                  <c:v>0</c:v>
                </c:pt>
                <c:pt idx="27690">
                  <c:v>0</c:v>
                </c:pt>
                <c:pt idx="27691">
                  <c:v>0</c:v>
                </c:pt>
                <c:pt idx="27692">
                  <c:v>0</c:v>
                </c:pt>
                <c:pt idx="27693">
                  <c:v>0</c:v>
                </c:pt>
                <c:pt idx="27694">
                  <c:v>0</c:v>
                </c:pt>
                <c:pt idx="27695">
                  <c:v>0</c:v>
                </c:pt>
                <c:pt idx="27696">
                  <c:v>0</c:v>
                </c:pt>
                <c:pt idx="27697">
                  <c:v>0</c:v>
                </c:pt>
                <c:pt idx="27698">
                  <c:v>0</c:v>
                </c:pt>
                <c:pt idx="27699">
                  <c:v>0.55972153934999369</c:v>
                </c:pt>
                <c:pt idx="27700">
                  <c:v>0</c:v>
                </c:pt>
                <c:pt idx="27701">
                  <c:v>0</c:v>
                </c:pt>
                <c:pt idx="27702">
                  <c:v>0</c:v>
                </c:pt>
                <c:pt idx="27703">
                  <c:v>0</c:v>
                </c:pt>
                <c:pt idx="27704">
                  <c:v>0</c:v>
                </c:pt>
                <c:pt idx="27705">
                  <c:v>0</c:v>
                </c:pt>
                <c:pt idx="27706">
                  <c:v>0</c:v>
                </c:pt>
                <c:pt idx="27707">
                  <c:v>0</c:v>
                </c:pt>
                <c:pt idx="27708">
                  <c:v>0</c:v>
                </c:pt>
                <c:pt idx="27709">
                  <c:v>0</c:v>
                </c:pt>
                <c:pt idx="27710">
                  <c:v>0</c:v>
                </c:pt>
                <c:pt idx="27711">
                  <c:v>0</c:v>
                </c:pt>
                <c:pt idx="27712">
                  <c:v>0</c:v>
                </c:pt>
                <c:pt idx="27713">
                  <c:v>0</c:v>
                </c:pt>
                <c:pt idx="27714">
                  <c:v>0</c:v>
                </c:pt>
                <c:pt idx="27715">
                  <c:v>0</c:v>
                </c:pt>
                <c:pt idx="27716">
                  <c:v>0</c:v>
                </c:pt>
                <c:pt idx="27717">
                  <c:v>0</c:v>
                </c:pt>
                <c:pt idx="27718">
                  <c:v>0</c:v>
                </c:pt>
                <c:pt idx="27719">
                  <c:v>0</c:v>
                </c:pt>
                <c:pt idx="27720">
                  <c:v>0</c:v>
                </c:pt>
                <c:pt idx="27721">
                  <c:v>0</c:v>
                </c:pt>
                <c:pt idx="27722">
                  <c:v>0</c:v>
                </c:pt>
                <c:pt idx="27723">
                  <c:v>0</c:v>
                </c:pt>
                <c:pt idx="27724">
                  <c:v>0</c:v>
                </c:pt>
                <c:pt idx="27725">
                  <c:v>0</c:v>
                </c:pt>
                <c:pt idx="27726">
                  <c:v>0</c:v>
                </c:pt>
                <c:pt idx="27727">
                  <c:v>0</c:v>
                </c:pt>
                <c:pt idx="27728">
                  <c:v>0</c:v>
                </c:pt>
                <c:pt idx="27729">
                  <c:v>0</c:v>
                </c:pt>
                <c:pt idx="27730">
                  <c:v>0</c:v>
                </c:pt>
                <c:pt idx="27731">
                  <c:v>0</c:v>
                </c:pt>
                <c:pt idx="27732">
                  <c:v>0</c:v>
                </c:pt>
                <c:pt idx="27733">
                  <c:v>0</c:v>
                </c:pt>
                <c:pt idx="27734">
                  <c:v>0</c:v>
                </c:pt>
                <c:pt idx="27735">
                  <c:v>0</c:v>
                </c:pt>
                <c:pt idx="27736">
                  <c:v>0</c:v>
                </c:pt>
                <c:pt idx="27737">
                  <c:v>0</c:v>
                </c:pt>
                <c:pt idx="27738">
                  <c:v>0</c:v>
                </c:pt>
                <c:pt idx="27739">
                  <c:v>0</c:v>
                </c:pt>
                <c:pt idx="27740">
                  <c:v>0</c:v>
                </c:pt>
                <c:pt idx="27741">
                  <c:v>0</c:v>
                </c:pt>
                <c:pt idx="27742">
                  <c:v>0</c:v>
                </c:pt>
                <c:pt idx="27743">
                  <c:v>0</c:v>
                </c:pt>
                <c:pt idx="27744">
                  <c:v>0</c:v>
                </c:pt>
                <c:pt idx="27745">
                  <c:v>0</c:v>
                </c:pt>
                <c:pt idx="27746">
                  <c:v>0</c:v>
                </c:pt>
                <c:pt idx="27747">
                  <c:v>0</c:v>
                </c:pt>
                <c:pt idx="27748">
                  <c:v>0</c:v>
                </c:pt>
                <c:pt idx="27749">
                  <c:v>0</c:v>
                </c:pt>
                <c:pt idx="27750">
                  <c:v>0</c:v>
                </c:pt>
                <c:pt idx="27751">
                  <c:v>0</c:v>
                </c:pt>
                <c:pt idx="27752">
                  <c:v>0</c:v>
                </c:pt>
                <c:pt idx="27753">
                  <c:v>0</c:v>
                </c:pt>
                <c:pt idx="27754">
                  <c:v>0</c:v>
                </c:pt>
                <c:pt idx="27755">
                  <c:v>0</c:v>
                </c:pt>
                <c:pt idx="27756">
                  <c:v>0</c:v>
                </c:pt>
                <c:pt idx="27757">
                  <c:v>0</c:v>
                </c:pt>
                <c:pt idx="27758">
                  <c:v>0</c:v>
                </c:pt>
                <c:pt idx="27759">
                  <c:v>0</c:v>
                </c:pt>
                <c:pt idx="27760">
                  <c:v>0</c:v>
                </c:pt>
                <c:pt idx="27761">
                  <c:v>0</c:v>
                </c:pt>
                <c:pt idx="27762">
                  <c:v>0</c:v>
                </c:pt>
                <c:pt idx="27763">
                  <c:v>0</c:v>
                </c:pt>
                <c:pt idx="27764">
                  <c:v>0</c:v>
                </c:pt>
                <c:pt idx="27765">
                  <c:v>0</c:v>
                </c:pt>
                <c:pt idx="27766">
                  <c:v>0</c:v>
                </c:pt>
                <c:pt idx="27767">
                  <c:v>0</c:v>
                </c:pt>
                <c:pt idx="27768">
                  <c:v>0</c:v>
                </c:pt>
                <c:pt idx="27769">
                  <c:v>0</c:v>
                </c:pt>
                <c:pt idx="27770">
                  <c:v>0</c:v>
                </c:pt>
                <c:pt idx="27771">
                  <c:v>0</c:v>
                </c:pt>
                <c:pt idx="27772">
                  <c:v>0</c:v>
                </c:pt>
                <c:pt idx="27773">
                  <c:v>0</c:v>
                </c:pt>
                <c:pt idx="27774">
                  <c:v>0</c:v>
                </c:pt>
                <c:pt idx="27775">
                  <c:v>0</c:v>
                </c:pt>
                <c:pt idx="27776">
                  <c:v>0</c:v>
                </c:pt>
                <c:pt idx="27777">
                  <c:v>0</c:v>
                </c:pt>
                <c:pt idx="27778">
                  <c:v>0</c:v>
                </c:pt>
                <c:pt idx="27779">
                  <c:v>0</c:v>
                </c:pt>
                <c:pt idx="27780">
                  <c:v>0</c:v>
                </c:pt>
                <c:pt idx="27781">
                  <c:v>0</c:v>
                </c:pt>
                <c:pt idx="27782">
                  <c:v>0</c:v>
                </c:pt>
                <c:pt idx="27783">
                  <c:v>0</c:v>
                </c:pt>
                <c:pt idx="27784">
                  <c:v>0</c:v>
                </c:pt>
                <c:pt idx="27785">
                  <c:v>0</c:v>
                </c:pt>
                <c:pt idx="27786">
                  <c:v>0</c:v>
                </c:pt>
                <c:pt idx="27787">
                  <c:v>0</c:v>
                </c:pt>
                <c:pt idx="27788">
                  <c:v>0</c:v>
                </c:pt>
                <c:pt idx="27789">
                  <c:v>0</c:v>
                </c:pt>
                <c:pt idx="27790">
                  <c:v>0</c:v>
                </c:pt>
                <c:pt idx="27791">
                  <c:v>0</c:v>
                </c:pt>
                <c:pt idx="27792">
                  <c:v>0</c:v>
                </c:pt>
                <c:pt idx="27793">
                  <c:v>0</c:v>
                </c:pt>
                <c:pt idx="27794">
                  <c:v>0</c:v>
                </c:pt>
                <c:pt idx="27795">
                  <c:v>0</c:v>
                </c:pt>
                <c:pt idx="27796">
                  <c:v>0</c:v>
                </c:pt>
                <c:pt idx="27797">
                  <c:v>0</c:v>
                </c:pt>
                <c:pt idx="27798">
                  <c:v>0</c:v>
                </c:pt>
                <c:pt idx="27799">
                  <c:v>0</c:v>
                </c:pt>
                <c:pt idx="27800">
                  <c:v>0</c:v>
                </c:pt>
                <c:pt idx="27801">
                  <c:v>0</c:v>
                </c:pt>
                <c:pt idx="27802">
                  <c:v>0</c:v>
                </c:pt>
                <c:pt idx="27803">
                  <c:v>0</c:v>
                </c:pt>
                <c:pt idx="27804">
                  <c:v>0</c:v>
                </c:pt>
                <c:pt idx="27805">
                  <c:v>0</c:v>
                </c:pt>
                <c:pt idx="27806">
                  <c:v>0</c:v>
                </c:pt>
                <c:pt idx="27807">
                  <c:v>0</c:v>
                </c:pt>
                <c:pt idx="27808">
                  <c:v>0</c:v>
                </c:pt>
                <c:pt idx="27809">
                  <c:v>0</c:v>
                </c:pt>
                <c:pt idx="27810">
                  <c:v>0</c:v>
                </c:pt>
                <c:pt idx="27811">
                  <c:v>0</c:v>
                </c:pt>
                <c:pt idx="27812">
                  <c:v>0</c:v>
                </c:pt>
                <c:pt idx="27813">
                  <c:v>0</c:v>
                </c:pt>
                <c:pt idx="27814">
                  <c:v>0</c:v>
                </c:pt>
                <c:pt idx="27815">
                  <c:v>0</c:v>
                </c:pt>
                <c:pt idx="27816">
                  <c:v>0</c:v>
                </c:pt>
                <c:pt idx="27817">
                  <c:v>0</c:v>
                </c:pt>
                <c:pt idx="27818">
                  <c:v>0</c:v>
                </c:pt>
                <c:pt idx="27819">
                  <c:v>0</c:v>
                </c:pt>
                <c:pt idx="27820">
                  <c:v>0</c:v>
                </c:pt>
                <c:pt idx="27821">
                  <c:v>0</c:v>
                </c:pt>
                <c:pt idx="27822">
                  <c:v>0</c:v>
                </c:pt>
                <c:pt idx="27823">
                  <c:v>0</c:v>
                </c:pt>
                <c:pt idx="27824">
                  <c:v>0</c:v>
                </c:pt>
                <c:pt idx="27825">
                  <c:v>0.15493464119936107</c:v>
                </c:pt>
                <c:pt idx="27826">
                  <c:v>0</c:v>
                </c:pt>
                <c:pt idx="27827">
                  <c:v>0</c:v>
                </c:pt>
                <c:pt idx="27828">
                  <c:v>0</c:v>
                </c:pt>
                <c:pt idx="27829">
                  <c:v>0</c:v>
                </c:pt>
                <c:pt idx="27830">
                  <c:v>0</c:v>
                </c:pt>
                <c:pt idx="27831">
                  <c:v>0</c:v>
                </c:pt>
                <c:pt idx="27832">
                  <c:v>0</c:v>
                </c:pt>
                <c:pt idx="27833">
                  <c:v>0</c:v>
                </c:pt>
                <c:pt idx="27834">
                  <c:v>0.15835746527591255</c:v>
                </c:pt>
                <c:pt idx="27835">
                  <c:v>0</c:v>
                </c:pt>
                <c:pt idx="27836">
                  <c:v>0</c:v>
                </c:pt>
                <c:pt idx="27837">
                  <c:v>0</c:v>
                </c:pt>
                <c:pt idx="27838">
                  <c:v>0</c:v>
                </c:pt>
                <c:pt idx="27839">
                  <c:v>0.15943659722688608</c:v>
                </c:pt>
                <c:pt idx="27840">
                  <c:v>0</c:v>
                </c:pt>
                <c:pt idx="27841">
                  <c:v>0</c:v>
                </c:pt>
                <c:pt idx="27842">
                  <c:v>0</c:v>
                </c:pt>
                <c:pt idx="27843">
                  <c:v>0</c:v>
                </c:pt>
                <c:pt idx="27844">
                  <c:v>0</c:v>
                </c:pt>
                <c:pt idx="27845">
                  <c:v>0</c:v>
                </c:pt>
                <c:pt idx="27846">
                  <c:v>0</c:v>
                </c:pt>
                <c:pt idx="27847">
                  <c:v>0</c:v>
                </c:pt>
                <c:pt idx="27848">
                  <c:v>0</c:v>
                </c:pt>
                <c:pt idx="27849">
                  <c:v>0</c:v>
                </c:pt>
                <c:pt idx="27850">
                  <c:v>0</c:v>
                </c:pt>
                <c:pt idx="27851">
                  <c:v>0</c:v>
                </c:pt>
                <c:pt idx="27852">
                  <c:v>0</c:v>
                </c:pt>
                <c:pt idx="27853">
                  <c:v>0</c:v>
                </c:pt>
                <c:pt idx="27854">
                  <c:v>0</c:v>
                </c:pt>
                <c:pt idx="27855">
                  <c:v>0</c:v>
                </c:pt>
                <c:pt idx="27856">
                  <c:v>0</c:v>
                </c:pt>
                <c:pt idx="27857">
                  <c:v>0.17452688657795079</c:v>
                </c:pt>
                <c:pt idx="27858">
                  <c:v>0</c:v>
                </c:pt>
                <c:pt idx="27859">
                  <c:v>0</c:v>
                </c:pt>
                <c:pt idx="27860">
                  <c:v>0</c:v>
                </c:pt>
                <c:pt idx="27861">
                  <c:v>0</c:v>
                </c:pt>
                <c:pt idx="27862">
                  <c:v>0</c:v>
                </c:pt>
                <c:pt idx="27863">
                  <c:v>0</c:v>
                </c:pt>
                <c:pt idx="27864">
                  <c:v>0</c:v>
                </c:pt>
                <c:pt idx="27865">
                  <c:v>0</c:v>
                </c:pt>
                <c:pt idx="27866">
                  <c:v>0</c:v>
                </c:pt>
                <c:pt idx="27867">
                  <c:v>0</c:v>
                </c:pt>
                <c:pt idx="27868">
                  <c:v>0</c:v>
                </c:pt>
                <c:pt idx="27869">
                  <c:v>0</c:v>
                </c:pt>
                <c:pt idx="27870">
                  <c:v>0</c:v>
                </c:pt>
                <c:pt idx="27871">
                  <c:v>0</c:v>
                </c:pt>
                <c:pt idx="27872">
                  <c:v>0</c:v>
                </c:pt>
                <c:pt idx="27873">
                  <c:v>0</c:v>
                </c:pt>
                <c:pt idx="27874">
                  <c:v>0</c:v>
                </c:pt>
                <c:pt idx="27875">
                  <c:v>0.16586968749470543</c:v>
                </c:pt>
                <c:pt idx="27876">
                  <c:v>0</c:v>
                </c:pt>
                <c:pt idx="27877">
                  <c:v>0</c:v>
                </c:pt>
                <c:pt idx="27878">
                  <c:v>0</c:v>
                </c:pt>
                <c:pt idx="27879">
                  <c:v>0</c:v>
                </c:pt>
                <c:pt idx="27880">
                  <c:v>0</c:v>
                </c:pt>
                <c:pt idx="27881">
                  <c:v>0</c:v>
                </c:pt>
                <c:pt idx="27882">
                  <c:v>0</c:v>
                </c:pt>
                <c:pt idx="27883">
                  <c:v>0</c:v>
                </c:pt>
                <c:pt idx="27884">
                  <c:v>0</c:v>
                </c:pt>
                <c:pt idx="27885">
                  <c:v>0</c:v>
                </c:pt>
                <c:pt idx="27886">
                  <c:v>0</c:v>
                </c:pt>
                <c:pt idx="27887">
                  <c:v>0</c:v>
                </c:pt>
                <c:pt idx="27888">
                  <c:v>0</c:v>
                </c:pt>
                <c:pt idx="27889">
                  <c:v>0</c:v>
                </c:pt>
                <c:pt idx="27890">
                  <c:v>0</c:v>
                </c:pt>
                <c:pt idx="27891">
                  <c:v>0</c:v>
                </c:pt>
                <c:pt idx="27892">
                  <c:v>0</c:v>
                </c:pt>
                <c:pt idx="27893">
                  <c:v>0</c:v>
                </c:pt>
                <c:pt idx="27894">
                  <c:v>0</c:v>
                </c:pt>
                <c:pt idx="27895">
                  <c:v>0</c:v>
                </c:pt>
                <c:pt idx="27896">
                  <c:v>0</c:v>
                </c:pt>
                <c:pt idx="27897">
                  <c:v>0</c:v>
                </c:pt>
                <c:pt idx="27898">
                  <c:v>0</c:v>
                </c:pt>
                <c:pt idx="27899">
                  <c:v>0</c:v>
                </c:pt>
                <c:pt idx="27900">
                  <c:v>0.16595519676047843</c:v>
                </c:pt>
                <c:pt idx="27901">
                  <c:v>0</c:v>
                </c:pt>
                <c:pt idx="27902">
                  <c:v>0</c:v>
                </c:pt>
                <c:pt idx="27903">
                  <c:v>0</c:v>
                </c:pt>
                <c:pt idx="27904">
                  <c:v>0.17516642361442791</c:v>
                </c:pt>
                <c:pt idx="27905">
                  <c:v>1.1008320138935233</c:v>
                </c:pt>
                <c:pt idx="27906">
                  <c:v>0</c:v>
                </c:pt>
                <c:pt idx="27907">
                  <c:v>0.16184554397477768</c:v>
                </c:pt>
                <c:pt idx="27908">
                  <c:v>0.16461342592810979</c:v>
                </c:pt>
                <c:pt idx="27909">
                  <c:v>0.16093464120058343</c:v>
                </c:pt>
                <c:pt idx="27910">
                  <c:v>0.16662879629438976</c:v>
                </c:pt>
                <c:pt idx="27911">
                  <c:v>0</c:v>
                </c:pt>
                <c:pt idx="27912">
                  <c:v>0.17488648147991626</c:v>
                </c:pt>
                <c:pt idx="27913">
                  <c:v>0.16578084490902256</c:v>
                </c:pt>
                <c:pt idx="27914">
                  <c:v>0.16089280092273839</c:v>
                </c:pt>
                <c:pt idx="27915">
                  <c:v>0.16732112268800847</c:v>
                </c:pt>
                <c:pt idx="27916">
                  <c:v>0.16425208333384944</c:v>
                </c:pt>
                <c:pt idx="27917">
                  <c:v>0.16381620370520977</c:v>
                </c:pt>
                <c:pt idx="27918">
                  <c:v>0.16671099537052214</c:v>
                </c:pt>
                <c:pt idx="27919">
                  <c:v>0</c:v>
                </c:pt>
                <c:pt idx="27920">
                  <c:v>0</c:v>
                </c:pt>
                <c:pt idx="27921">
                  <c:v>0.16607500000100117</c:v>
                </c:pt>
                <c:pt idx="27922">
                  <c:v>0.16639864582975861</c:v>
                </c:pt>
                <c:pt idx="27923">
                  <c:v>0</c:v>
                </c:pt>
                <c:pt idx="27924">
                  <c:v>0</c:v>
                </c:pt>
                <c:pt idx="27925">
                  <c:v>0.16290952546842163</c:v>
                </c:pt>
                <c:pt idx="27926">
                  <c:v>0</c:v>
                </c:pt>
                <c:pt idx="27927">
                  <c:v>0</c:v>
                </c:pt>
                <c:pt idx="27928">
                  <c:v>0.67705104166816454</c:v>
                </c:pt>
                <c:pt idx="27929">
                  <c:v>0</c:v>
                </c:pt>
                <c:pt idx="27930">
                  <c:v>0</c:v>
                </c:pt>
                <c:pt idx="27931">
                  <c:v>0</c:v>
                </c:pt>
                <c:pt idx="27932">
                  <c:v>1.2430887037044158</c:v>
                </c:pt>
                <c:pt idx="27933">
                  <c:v>0</c:v>
                </c:pt>
                <c:pt idx="27934">
                  <c:v>0</c:v>
                </c:pt>
                <c:pt idx="27935">
                  <c:v>0</c:v>
                </c:pt>
                <c:pt idx="27936">
                  <c:v>0</c:v>
                </c:pt>
                <c:pt idx="27937">
                  <c:v>0.16361192129261326</c:v>
                </c:pt>
                <c:pt idx="27938">
                  <c:v>0.16054420138971182</c:v>
                </c:pt>
                <c:pt idx="27939">
                  <c:v>0.71151262732018949</c:v>
                </c:pt>
                <c:pt idx="27940">
                  <c:v>0.16546915509388782</c:v>
                </c:pt>
                <c:pt idx="27941">
                  <c:v>0.18298356481682276</c:v>
                </c:pt>
                <c:pt idx="27942">
                  <c:v>0.16316692129475996</c:v>
                </c:pt>
                <c:pt idx="27943">
                  <c:v>0</c:v>
                </c:pt>
                <c:pt idx="27944">
                  <c:v>0.16601898148655891</c:v>
                </c:pt>
                <c:pt idx="27945">
                  <c:v>0.22447886574082077</c:v>
                </c:pt>
                <c:pt idx="27946">
                  <c:v>0.18717833333357703</c:v>
                </c:pt>
                <c:pt idx="27947">
                  <c:v>0.17294480324198958</c:v>
                </c:pt>
                <c:pt idx="27948">
                  <c:v>0.16557591434684582</c:v>
                </c:pt>
                <c:pt idx="27949">
                  <c:v>0</c:v>
                </c:pt>
                <c:pt idx="27950">
                  <c:v>0.16718128471984528</c:v>
                </c:pt>
                <c:pt idx="27951">
                  <c:v>0</c:v>
                </c:pt>
                <c:pt idx="27952">
                  <c:v>0</c:v>
                </c:pt>
                <c:pt idx="27953">
                  <c:v>0.17086658564949175</c:v>
                </c:pt>
                <c:pt idx="27954">
                  <c:v>0.54221633101406042</c:v>
                </c:pt>
                <c:pt idx="27955">
                  <c:v>0.20368840277660638</c:v>
                </c:pt>
                <c:pt idx="27956">
                  <c:v>0</c:v>
                </c:pt>
                <c:pt idx="27957">
                  <c:v>0.16549005787237547</c:v>
                </c:pt>
                <c:pt idx="27958">
                  <c:v>0.16601951388292946</c:v>
                </c:pt>
                <c:pt idx="27959">
                  <c:v>0.16879653935029637</c:v>
                </c:pt>
                <c:pt idx="27960">
                  <c:v>0</c:v>
                </c:pt>
                <c:pt idx="27961">
                  <c:v>0</c:v>
                </c:pt>
                <c:pt idx="27962">
                  <c:v>0.16361039352341322</c:v>
                </c:pt>
                <c:pt idx="27963">
                  <c:v>0</c:v>
                </c:pt>
                <c:pt idx="27964">
                  <c:v>0.16552204861363862</c:v>
                </c:pt>
                <c:pt idx="27965">
                  <c:v>0</c:v>
                </c:pt>
                <c:pt idx="27966">
                  <c:v>0</c:v>
                </c:pt>
                <c:pt idx="27967">
                  <c:v>0.17207974537450355</c:v>
                </c:pt>
                <c:pt idx="27968">
                  <c:v>0</c:v>
                </c:pt>
                <c:pt idx="27969">
                  <c:v>0</c:v>
                </c:pt>
                <c:pt idx="27970">
                  <c:v>0</c:v>
                </c:pt>
                <c:pt idx="27971">
                  <c:v>0</c:v>
                </c:pt>
                <c:pt idx="27972">
                  <c:v>0</c:v>
                </c:pt>
                <c:pt idx="27973">
                  <c:v>0</c:v>
                </c:pt>
                <c:pt idx="27974">
                  <c:v>0</c:v>
                </c:pt>
                <c:pt idx="27975">
                  <c:v>0</c:v>
                </c:pt>
                <c:pt idx="27976">
                  <c:v>0</c:v>
                </c:pt>
                <c:pt idx="27977">
                  <c:v>0</c:v>
                </c:pt>
                <c:pt idx="27978">
                  <c:v>0.16336842592136236</c:v>
                </c:pt>
                <c:pt idx="27979">
                  <c:v>0</c:v>
                </c:pt>
                <c:pt idx="27980">
                  <c:v>0</c:v>
                </c:pt>
                <c:pt idx="27981">
                  <c:v>0</c:v>
                </c:pt>
                <c:pt idx="27982">
                  <c:v>1.4048624537026626</c:v>
                </c:pt>
                <c:pt idx="27983">
                  <c:v>0</c:v>
                </c:pt>
                <c:pt idx="27984">
                  <c:v>0</c:v>
                </c:pt>
                <c:pt idx="27985">
                  <c:v>0.20562167824391508</c:v>
                </c:pt>
                <c:pt idx="27986">
                  <c:v>0</c:v>
                </c:pt>
                <c:pt idx="27987">
                  <c:v>0</c:v>
                </c:pt>
                <c:pt idx="27988">
                  <c:v>0.16868988425994758</c:v>
                </c:pt>
                <c:pt idx="27989">
                  <c:v>0.17055108796921559</c:v>
                </c:pt>
                <c:pt idx="27990">
                  <c:v>0</c:v>
                </c:pt>
                <c:pt idx="27991">
                  <c:v>0</c:v>
                </c:pt>
                <c:pt idx="27992">
                  <c:v>0</c:v>
                </c:pt>
                <c:pt idx="27993">
                  <c:v>0</c:v>
                </c:pt>
                <c:pt idx="27994">
                  <c:v>0.16630818287376314</c:v>
                </c:pt>
                <c:pt idx="27995">
                  <c:v>0.16607122684945352</c:v>
                </c:pt>
                <c:pt idx="27996">
                  <c:v>0</c:v>
                </c:pt>
                <c:pt idx="27997">
                  <c:v>0</c:v>
                </c:pt>
                <c:pt idx="27998">
                  <c:v>0.1625620717604761</c:v>
                </c:pt>
                <c:pt idx="27999">
                  <c:v>0.16833799768210156</c:v>
                </c:pt>
                <c:pt idx="28000">
                  <c:v>0.16252167824131902</c:v>
                </c:pt>
                <c:pt idx="28001">
                  <c:v>0</c:v>
                </c:pt>
                <c:pt idx="28002">
                  <c:v>0</c:v>
                </c:pt>
                <c:pt idx="28003">
                  <c:v>0.16914863426063675</c:v>
                </c:pt>
                <c:pt idx="28004">
                  <c:v>0.60904365740861977</c:v>
                </c:pt>
                <c:pt idx="28005">
                  <c:v>0.16108357639313908</c:v>
                </c:pt>
                <c:pt idx="28006">
                  <c:v>0</c:v>
                </c:pt>
                <c:pt idx="28007">
                  <c:v>0.20014850694860797</c:v>
                </c:pt>
                <c:pt idx="28008">
                  <c:v>0.19930894675781019</c:v>
                </c:pt>
                <c:pt idx="28009">
                  <c:v>0.29831935185211478</c:v>
                </c:pt>
                <c:pt idx="28010">
                  <c:v>0</c:v>
                </c:pt>
                <c:pt idx="28011">
                  <c:v>0.16577230324037373</c:v>
                </c:pt>
                <c:pt idx="28012">
                  <c:v>0.16528212962293765</c:v>
                </c:pt>
                <c:pt idx="28013">
                  <c:v>0.160705370370124</c:v>
                </c:pt>
                <c:pt idx="28014">
                  <c:v>0.1679869675936061</c:v>
                </c:pt>
                <c:pt idx="28015">
                  <c:v>0.16903665509016719</c:v>
                </c:pt>
                <c:pt idx="28016">
                  <c:v>0.16262810185435228</c:v>
                </c:pt>
                <c:pt idx="28017">
                  <c:v>0</c:v>
                </c:pt>
                <c:pt idx="28018">
                  <c:v>0</c:v>
                </c:pt>
                <c:pt idx="28019">
                  <c:v>0</c:v>
                </c:pt>
                <c:pt idx="28020">
                  <c:v>0</c:v>
                </c:pt>
                <c:pt idx="28021">
                  <c:v>0</c:v>
                </c:pt>
                <c:pt idx="28022">
                  <c:v>0</c:v>
                </c:pt>
                <c:pt idx="28023">
                  <c:v>0</c:v>
                </c:pt>
                <c:pt idx="28024">
                  <c:v>0.17303145833284361</c:v>
                </c:pt>
                <c:pt idx="28025">
                  <c:v>0.16437084491190035</c:v>
                </c:pt>
                <c:pt idx="28026">
                  <c:v>0</c:v>
                </c:pt>
                <c:pt idx="28027">
                  <c:v>0.17774357638700167</c:v>
                </c:pt>
                <c:pt idx="28028">
                  <c:v>0.1662700694432715</c:v>
                </c:pt>
                <c:pt idx="28029">
                  <c:v>0</c:v>
                </c:pt>
                <c:pt idx="28030">
                  <c:v>0.16498230324214092</c:v>
                </c:pt>
                <c:pt idx="28031">
                  <c:v>0.16655317129334435</c:v>
                </c:pt>
                <c:pt idx="28032">
                  <c:v>0</c:v>
                </c:pt>
                <c:pt idx="28033">
                  <c:v>0</c:v>
                </c:pt>
                <c:pt idx="28034">
                  <c:v>0</c:v>
                </c:pt>
                <c:pt idx="28035">
                  <c:v>0</c:v>
                </c:pt>
                <c:pt idx="28036">
                  <c:v>0</c:v>
                </c:pt>
                <c:pt idx="28037">
                  <c:v>0</c:v>
                </c:pt>
                <c:pt idx="28038">
                  <c:v>0.2023832175982534</c:v>
                </c:pt>
                <c:pt idx="28039">
                  <c:v>0.16433402778056916</c:v>
                </c:pt>
                <c:pt idx="28040">
                  <c:v>0</c:v>
                </c:pt>
                <c:pt idx="28041">
                  <c:v>0.16355386574286968</c:v>
                </c:pt>
                <c:pt idx="28042">
                  <c:v>0.15914902777876705</c:v>
                </c:pt>
                <c:pt idx="28043">
                  <c:v>0.16881835648382548</c:v>
                </c:pt>
                <c:pt idx="28044">
                  <c:v>0.17082239583396586</c:v>
                </c:pt>
                <c:pt idx="28045">
                  <c:v>0</c:v>
                </c:pt>
                <c:pt idx="28046">
                  <c:v>0</c:v>
                </c:pt>
                <c:pt idx="28047">
                  <c:v>0</c:v>
                </c:pt>
                <c:pt idx="28048">
                  <c:v>0</c:v>
                </c:pt>
                <c:pt idx="28049">
                  <c:v>0</c:v>
                </c:pt>
                <c:pt idx="28050">
                  <c:v>0</c:v>
                </c:pt>
                <c:pt idx="28051">
                  <c:v>0</c:v>
                </c:pt>
                <c:pt idx="28052">
                  <c:v>0</c:v>
                </c:pt>
                <c:pt idx="28053">
                  <c:v>0</c:v>
                </c:pt>
                <c:pt idx="28054">
                  <c:v>0.16323771990573732</c:v>
                </c:pt>
                <c:pt idx="28055">
                  <c:v>0.17271843750495464</c:v>
                </c:pt>
                <c:pt idx="28056">
                  <c:v>0</c:v>
                </c:pt>
                <c:pt idx="28057">
                  <c:v>0.17186215278343298</c:v>
                </c:pt>
                <c:pt idx="28058">
                  <c:v>0</c:v>
                </c:pt>
                <c:pt idx="28059">
                  <c:v>0.16814106481615454</c:v>
                </c:pt>
                <c:pt idx="28060">
                  <c:v>0.44231048611254664</c:v>
                </c:pt>
                <c:pt idx="28061">
                  <c:v>0.17235502314724727</c:v>
                </c:pt>
                <c:pt idx="28062">
                  <c:v>0</c:v>
                </c:pt>
                <c:pt idx="28063">
                  <c:v>0.17186087962909369</c:v>
                </c:pt>
                <c:pt idx="28064">
                  <c:v>0</c:v>
                </c:pt>
                <c:pt idx="28065">
                  <c:v>0.17504151620232733</c:v>
                </c:pt>
                <c:pt idx="28066">
                  <c:v>0.17501209490728797</c:v>
                </c:pt>
                <c:pt idx="28067">
                  <c:v>0.21179196759476326</c:v>
                </c:pt>
                <c:pt idx="28068">
                  <c:v>0.16778403934586095</c:v>
                </c:pt>
                <c:pt idx="28069">
                  <c:v>0.16920126157492632</c:v>
                </c:pt>
                <c:pt idx="28070">
                  <c:v>0.22443953703623265</c:v>
                </c:pt>
                <c:pt idx="28071">
                  <c:v>0.17440380787593313</c:v>
                </c:pt>
                <c:pt idx="28072">
                  <c:v>0</c:v>
                </c:pt>
                <c:pt idx="28073">
                  <c:v>0.17338702546112472</c:v>
                </c:pt>
                <c:pt idx="28074">
                  <c:v>0.16893310185696464</c:v>
                </c:pt>
                <c:pt idx="28075">
                  <c:v>0</c:v>
                </c:pt>
                <c:pt idx="28076">
                  <c:v>0.17051774305582512</c:v>
                </c:pt>
                <c:pt idx="28077">
                  <c:v>0.62853628471930278</c:v>
                </c:pt>
                <c:pt idx="28078">
                  <c:v>0</c:v>
                </c:pt>
                <c:pt idx="28079">
                  <c:v>0.167298333333747</c:v>
                </c:pt>
                <c:pt idx="28080">
                  <c:v>0.17222503472294193</c:v>
                </c:pt>
                <c:pt idx="28081">
                  <c:v>0</c:v>
                </c:pt>
                <c:pt idx="28082">
                  <c:v>0.18117541666288162</c:v>
                </c:pt>
                <c:pt idx="28083">
                  <c:v>0</c:v>
                </c:pt>
                <c:pt idx="28084">
                  <c:v>0</c:v>
                </c:pt>
                <c:pt idx="28085">
                  <c:v>0.18106599536986323</c:v>
                </c:pt>
                <c:pt idx="28086">
                  <c:v>0.17170516203623265</c:v>
                </c:pt>
                <c:pt idx="28087">
                  <c:v>0.17250271990633337</c:v>
                </c:pt>
                <c:pt idx="28088">
                  <c:v>0</c:v>
                </c:pt>
                <c:pt idx="28089">
                  <c:v>0</c:v>
                </c:pt>
                <c:pt idx="28090">
                  <c:v>0</c:v>
                </c:pt>
                <c:pt idx="28091">
                  <c:v>0</c:v>
                </c:pt>
                <c:pt idx="28092">
                  <c:v>0</c:v>
                </c:pt>
                <c:pt idx="28093">
                  <c:v>0</c:v>
                </c:pt>
                <c:pt idx="28094">
                  <c:v>0.27959670138807269</c:v>
                </c:pt>
                <c:pt idx="28095">
                  <c:v>0</c:v>
                </c:pt>
                <c:pt idx="28096">
                  <c:v>0.96457254629785893</c:v>
                </c:pt>
                <c:pt idx="28097">
                  <c:v>0</c:v>
                </c:pt>
                <c:pt idx="28098">
                  <c:v>0.17438923611189239</c:v>
                </c:pt>
                <c:pt idx="28099">
                  <c:v>0</c:v>
                </c:pt>
                <c:pt idx="28100">
                  <c:v>0</c:v>
                </c:pt>
                <c:pt idx="28101">
                  <c:v>0</c:v>
                </c:pt>
                <c:pt idx="28102">
                  <c:v>0.70743550925544696</c:v>
                </c:pt>
                <c:pt idx="28103">
                  <c:v>0</c:v>
                </c:pt>
                <c:pt idx="28104">
                  <c:v>0</c:v>
                </c:pt>
                <c:pt idx="28105">
                  <c:v>0.18169560185197042</c:v>
                </c:pt>
                <c:pt idx="28106">
                  <c:v>0.176001122679736</c:v>
                </c:pt>
                <c:pt idx="28107">
                  <c:v>0.17680399305390893</c:v>
                </c:pt>
                <c:pt idx="28108">
                  <c:v>0</c:v>
                </c:pt>
                <c:pt idx="28109">
                  <c:v>0</c:v>
                </c:pt>
                <c:pt idx="28110">
                  <c:v>0</c:v>
                </c:pt>
                <c:pt idx="28111">
                  <c:v>0</c:v>
                </c:pt>
                <c:pt idx="28112">
                  <c:v>0.17967407406831626</c:v>
                </c:pt>
                <c:pt idx="28113">
                  <c:v>0</c:v>
                </c:pt>
                <c:pt idx="28114">
                  <c:v>0</c:v>
                </c:pt>
                <c:pt idx="28115">
                  <c:v>0.23445701388845919</c:v>
                </c:pt>
                <c:pt idx="28116">
                  <c:v>0</c:v>
                </c:pt>
                <c:pt idx="28117">
                  <c:v>0</c:v>
                </c:pt>
                <c:pt idx="28118">
                  <c:v>0</c:v>
                </c:pt>
                <c:pt idx="28119">
                  <c:v>0</c:v>
                </c:pt>
                <c:pt idx="28120">
                  <c:v>0</c:v>
                </c:pt>
                <c:pt idx="28121">
                  <c:v>0</c:v>
                </c:pt>
                <c:pt idx="28122">
                  <c:v>0</c:v>
                </c:pt>
                <c:pt idx="28123">
                  <c:v>0</c:v>
                </c:pt>
                <c:pt idx="28124">
                  <c:v>0</c:v>
                </c:pt>
                <c:pt idx="28125">
                  <c:v>0.16303998843068257</c:v>
                </c:pt>
                <c:pt idx="28126">
                  <c:v>0.17379594907106366</c:v>
                </c:pt>
                <c:pt idx="28127">
                  <c:v>0</c:v>
                </c:pt>
                <c:pt idx="28128">
                  <c:v>0</c:v>
                </c:pt>
                <c:pt idx="28129">
                  <c:v>0</c:v>
                </c:pt>
                <c:pt idx="28130">
                  <c:v>0</c:v>
                </c:pt>
                <c:pt idx="28131">
                  <c:v>0</c:v>
                </c:pt>
                <c:pt idx="28132">
                  <c:v>0</c:v>
                </c:pt>
                <c:pt idx="28133">
                  <c:v>0</c:v>
                </c:pt>
                <c:pt idx="28134">
                  <c:v>0</c:v>
                </c:pt>
                <c:pt idx="28135">
                  <c:v>0.13049917823809665</c:v>
                </c:pt>
                <c:pt idx="28136">
                  <c:v>0</c:v>
                </c:pt>
                <c:pt idx="28137">
                  <c:v>0</c:v>
                </c:pt>
                <c:pt idx="28138">
                  <c:v>0</c:v>
                </c:pt>
                <c:pt idx="28139">
                  <c:v>0</c:v>
                </c:pt>
                <c:pt idx="28140">
                  <c:v>0</c:v>
                </c:pt>
                <c:pt idx="28141">
                  <c:v>0</c:v>
                </c:pt>
                <c:pt idx="28142">
                  <c:v>0</c:v>
                </c:pt>
                <c:pt idx="28143">
                  <c:v>0</c:v>
                </c:pt>
                <c:pt idx="28144">
                  <c:v>0</c:v>
                </c:pt>
                <c:pt idx="28145">
                  <c:v>0</c:v>
                </c:pt>
                <c:pt idx="28146">
                  <c:v>0</c:v>
                </c:pt>
                <c:pt idx="28147">
                  <c:v>0.13561145833227783</c:v>
                </c:pt>
                <c:pt idx="28148">
                  <c:v>0</c:v>
                </c:pt>
                <c:pt idx="28149">
                  <c:v>0</c:v>
                </c:pt>
                <c:pt idx="28150">
                  <c:v>0</c:v>
                </c:pt>
                <c:pt idx="28151">
                  <c:v>0</c:v>
                </c:pt>
                <c:pt idx="28152">
                  <c:v>0</c:v>
                </c:pt>
                <c:pt idx="28153">
                  <c:v>0</c:v>
                </c:pt>
                <c:pt idx="28154">
                  <c:v>0</c:v>
                </c:pt>
                <c:pt idx="28155">
                  <c:v>0</c:v>
                </c:pt>
                <c:pt idx="28156">
                  <c:v>0</c:v>
                </c:pt>
                <c:pt idx="28157">
                  <c:v>0</c:v>
                </c:pt>
                <c:pt idx="28158">
                  <c:v>0</c:v>
                </c:pt>
                <c:pt idx="28159">
                  <c:v>0</c:v>
                </c:pt>
                <c:pt idx="28160">
                  <c:v>0</c:v>
                </c:pt>
                <c:pt idx="28161">
                  <c:v>0</c:v>
                </c:pt>
                <c:pt idx="28162">
                  <c:v>0</c:v>
                </c:pt>
                <c:pt idx="28163">
                  <c:v>0</c:v>
                </c:pt>
                <c:pt idx="28164">
                  <c:v>0</c:v>
                </c:pt>
                <c:pt idx="28165">
                  <c:v>0</c:v>
                </c:pt>
                <c:pt idx="28166">
                  <c:v>0</c:v>
                </c:pt>
                <c:pt idx="28167">
                  <c:v>0</c:v>
                </c:pt>
                <c:pt idx="28168">
                  <c:v>0</c:v>
                </c:pt>
                <c:pt idx="28169">
                  <c:v>0</c:v>
                </c:pt>
                <c:pt idx="28170">
                  <c:v>0</c:v>
                </c:pt>
                <c:pt idx="28171">
                  <c:v>0</c:v>
                </c:pt>
                <c:pt idx="28172">
                  <c:v>0</c:v>
                </c:pt>
                <c:pt idx="28173">
                  <c:v>0</c:v>
                </c:pt>
                <c:pt idx="28174">
                  <c:v>0</c:v>
                </c:pt>
                <c:pt idx="28175">
                  <c:v>0.16669079861458158</c:v>
                </c:pt>
                <c:pt idx="28176">
                  <c:v>0</c:v>
                </c:pt>
                <c:pt idx="28177">
                  <c:v>0</c:v>
                </c:pt>
                <c:pt idx="28178">
                  <c:v>0</c:v>
                </c:pt>
                <c:pt idx="28179">
                  <c:v>0</c:v>
                </c:pt>
                <c:pt idx="28180">
                  <c:v>0</c:v>
                </c:pt>
                <c:pt idx="28181">
                  <c:v>0</c:v>
                </c:pt>
                <c:pt idx="28182">
                  <c:v>0</c:v>
                </c:pt>
                <c:pt idx="28183">
                  <c:v>0</c:v>
                </c:pt>
                <c:pt idx="28184">
                  <c:v>0.1756057638922357</c:v>
                </c:pt>
                <c:pt idx="28185">
                  <c:v>0</c:v>
                </c:pt>
                <c:pt idx="28186">
                  <c:v>0</c:v>
                </c:pt>
                <c:pt idx="28187">
                  <c:v>0</c:v>
                </c:pt>
                <c:pt idx="28188">
                  <c:v>0</c:v>
                </c:pt>
                <c:pt idx="28189">
                  <c:v>0</c:v>
                </c:pt>
                <c:pt idx="28190">
                  <c:v>0</c:v>
                </c:pt>
                <c:pt idx="28191">
                  <c:v>0</c:v>
                </c:pt>
                <c:pt idx="28192">
                  <c:v>0</c:v>
                </c:pt>
                <c:pt idx="28193">
                  <c:v>0</c:v>
                </c:pt>
                <c:pt idx="28194">
                  <c:v>0</c:v>
                </c:pt>
                <c:pt idx="28195">
                  <c:v>0.16395262731384719</c:v>
                </c:pt>
                <c:pt idx="28196">
                  <c:v>0</c:v>
                </c:pt>
                <c:pt idx="28197">
                  <c:v>0</c:v>
                </c:pt>
                <c:pt idx="28198">
                  <c:v>0</c:v>
                </c:pt>
                <c:pt idx="28199">
                  <c:v>0</c:v>
                </c:pt>
                <c:pt idx="28200">
                  <c:v>0</c:v>
                </c:pt>
                <c:pt idx="28201">
                  <c:v>0</c:v>
                </c:pt>
                <c:pt idx="28202">
                  <c:v>0</c:v>
                </c:pt>
                <c:pt idx="28203">
                  <c:v>0</c:v>
                </c:pt>
                <c:pt idx="28204">
                  <c:v>0</c:v>
                </c:pt>
                <c:pt idx="28205">
                  <c:v>0</c:v>
                </c:pt>
                <c:pt idx="28206">
                  <c:v>0</c:v>
                </c:pt>
                <c:pt idx="28207">
                  <c:v>0</c:v>
                </c:pt>
                <c:pt idx="28208">
                  <c:v>0</c:v>
                </c:pt>
                <c:pt idx="28209">
                  <c:v>0</c:v>
                </c:pt>
                <c:pt idx="28210">
                  <c:v>0</c:v>
                </c:pt>
                <c:pt idx="28211">
                  <c:v>0</c:v>
                </c:pt>
                <c:pt idx="28212">
                  <c:v>0</c:v>
                </c:pt>
                <c:pt idx="28213">
                  <c:v>0</c:v>
                </c:pt>
                <c:pt idx="28214">
                  <c:v>0</c:v>
                </c:pt>
                <c:pt idx="28215">
                  <c:v>0</c:v>
                </c:pt>
                <c:pt idx="28216">
                  <c:v>0</c:v>
                </c:pt>
                <c:pt idx="28217">
                  <c:v>0</c:v>
                </c:pt>
                <c:pt idx="28218">
                  <c:v>0</c:v>
                </c:pt>
                <c:pt idx="28219">
                  <c:v>0</c:v>
                </c:pt>
                <c:pt idx="28220">
                  <c:v>0</c:v>
                </c:pt>
                <c:pt idx="28221">
                  <c:v>0</c:v>
                </c:pt>
                <c:pt idx="28222">
                  <c:v>0</c:v>
                </c:pt>
                <c:pt idx="28223">
                  <c:v>0.17550561342795845</c:v>
                </c:pt>
                <c:pt idx="28224">
                  <c:v>0</c:v>
                </c:pt>
                <c:pt idx="28225">
                  <c:v>0</c:v>
                </c:pt>
                <c:pt idx="28226">
                  <c:v>0</c:v>
                </c:pt>
                <c:pt idx="28227">
                  <c:v>0</c:v>
                </c:pt>
                <c:pt idx="28228">
                  <c:v>0</c:v>
                </c:pt>
                <c:pt idx="28229">
                  <c:v>0</c:v>
                </c:pt>
                <c:pt idx="28230">
                  <c:v>0</c:v>
                </c:pt>
                <c:pt idx="28231">
                  <c:v>0</c:v>
                </c:pt>
                <c:pt idx="28232">
                  <c:v>0.16244936342991423</c:v>
                </c:pt>
                <c:pt idx="28233">
                  <c:v>0</c:v>
                </c:pt>
                <c:pt idx="28234">
                  <c:v>0</c:v>
                </c:pt>
                <c:pt idx="28235">
                  <c:v>0</c:v>
                </c:pt>
                <c:pt idx="28236">
                  <c:v>0</c:v>
                </c:pt>
                <c:pt idx="28237">
                  <c:v>0</c:v>
                </c:pt>
                <c:pt idx="28238">
                  <c:v>6.9519699070951901E-2</c:v>
                </c:pt>
                <c:pt idx="28239">
                  <c:v>0</c:v>
                </c:pt>
                <c:pt idx="28240">
                  <c:v>0</c:v>
                </c:pt>
                <c:pt idx="28241">
                  <c:v>0</c:v>
                </c:pt>
                <c:pt idx="28242">
                  <c:v>0</c:v>
                </c:pt>
                <c:pt idx="28243">
                  <c:v>0</c:v>
                </c:pt>
                <c:pt idx="28244">
                  <c:v>0</c:v>
                </c:pt>
                <c:pt idx="28245">
                  <c:v>0</c:v>
                </c:pt>
                <c:pt idx="28246">
                  <c:v>0</c:v>
                </c:pt>
                <c:pt idx="28247">
                  <c:v>0</c:v>
                </c:pt>
                <c:pt idx="28248">
                  <c:v>0.16643060185742797</c:v>
                </c:pt>
                <c:pt idx="28249">
                  <c:v>0</c:v>
                </c:pt>
                <c:pt idx="28250">
                  <c:v>0</c:v>
                </c:pt>
                <c:pt idx="28251">
                  <c:v>0</c:v>
                </c:pt>
                <c:pt idx="28252">
                  <c:v>0</c:v>
                </c:pt>
                <c:pt idx="28253">
                  <c:v>0.47559260416892357</c:v>
                </c:pt>
                <c:pt idx="28254">
                  <c:v>0</c:v>
                </c:pt>
                <c:pt idx="28255">
                  <c:v>0.17001070601691026</c:v>
                </c:pt>
                <c:pt idx="28256">
                  <c:v>0</c:v>
                </c:pt>
                <c:pt idx="28257">
                  <c:v>0.17437584490835434</c:v>
                </c:pt>
                <c:pt idx="28258">
                  <c:v>0.1778039699056535</c:v>
                </c:pt>
                <c:pt idx="28259">
                  <c:v>0.12771826388780028</c:v>
                </c:pt>
                <c:pt idx="28260">
                  <c:v>0.16865430555480998</c:v>
                </c:pt>
                <c:pt idx="28261">
                  <c:v>0</c:v>
                </c:pt>
                <c:pt idx="28262">
                  <c:v>0</c:v>
                </c:pt>
                <c:pt idx="28263">
                  <c:v>0</c:v>
                </c:pt>
                <c:pt idx="28264">
                  <c:v>0</c:v>
                </c:pt>
                <c:pt idx="28265">
                  <c:v>0.56496961805532919</c:v>
                </c:pt>
                <c:pt idx="28266">
                  <c:v>0.17205178240692476</c:v>
                </c:pt>
                <c:pt idx="28267">
                  <c:v>0</c:v>
                </c:pt>
                <c:pt idx="28268">
                  <c:v>0</c:v>
                </c:pt>
                <c:pt idx="28269">
                  <c:v>0.17424385416961741</c:v>
                </c:pt>
                <c:pt idx="28270">
                  <c:v>0.17514200231380528</c:v>
                </c:pt>
                <c:pt idx="28271">
                  <c:v>0.12658473379269708</c:v>
                </c:pt>
                <c:pt idx="28272">
                  <c:v>0</c:v>
                </c:pt>
                <c:pt idx="28273">
                  <c:v>1.7504079513892066</c:v>
                </c:pt>
                <c:pt idx="28274">
                  <c:v>0</c:v>
                </c:pt>
                <c:pt idx="28275">
                  <c:v>0</c:v>
                </c:pt>
                <c:pt idx="28276">
                  <c:v>0</c:v>
                </c:pt>
                <c:pt idx="28277">
                  <c:v>0</c:v>
                </c:pt>
                <c:pt idx="28278">
                  <c:v>0</c:v>
                </c:pt>
                <c:pt idx="28279">
                  <c:v>0.17656986111251172</c:v>
                </c:pt>
                <c:pt idx="28280">
                  <c:v>0</c:v>
                </c:pt>
                <c:pt idx="28281">
                  <c:v>0.17701582176232478</c:v>
                </c:pt>
                <c:pt idx="28282">
                  <c:v>0.17845180555741535</c:v>
                </c:pt>
                <c:pt idx="28283">
                  <c:v>0</c:v>
                </c:pt>
                <c:pt idx="28284">
                  <c:v>0</c:v>
                </c:pt>
                <c:pt idx="28285">
                  <c:v>0</c:v>
                </c:pt>
                <c:pt idx="28286">
                  <c:v>0.16837376157491235</c:v>
                </c:pt>
                <c:pt idx="28287">
                  <c:v>0</c:v>
                </c:pt>
                <c:pt idx="28288">
                  <c:v>0</c:v>
                </c:pt>
                <c:pt idx="28289">
                  <c:v>0.17533192129485542</c:v>
                </c:pt>
                <c:pt idx="28290">
                  <c:v>0</c:v>
                </c:pt>
                <c:pt idx="28291">
                  <c:v>0</c:v>
                </c:pt>
                <c:pt idx="28292">
                  <c:v>0</c:v>
                </c:pt>
                <c:pt idx="28293">
                  <c:v>0</c:v>
                </c:pt>
                <c:pt idx="28294">
                  <c:v>0</c:v>
                </c:pt>
                <c:pt idx="28295">
                  <c:v>0</c:v>
                </c:pt>
                <c:pt idx="28296">
                  <c:v>0</c:v>
                </c:pt>
                <c:pt idx="28297">
                  <c:v>0</c:v>
                </c:pt>
                <c:pt idx="28298">
                  <c:v>0</c:v>
                </c:pt>
                <c:pt idx="28299">
                  <c:v>0</c:v>
                </c:pt>
                <c:pt idx="28300">
                  <c:v>0</c:v>
                </c:pt>
                <c:pt idx="28301">
                  <c:v>0</c:v>
                </c:pt>
                <c:pt idx="28302">
                  <c:v>0</c:v>
                </c:pt>
                <c:pt idx="28303">
                  <c:v>0</c:v>
                </c:pt>
                <c:pt idx="28304">
                  <c:v>0</c:v>
                </c:pt>
                <c:pt idx="28305">
                  <c:v>0.17741454861243255</c:v>
                </c:pt>
                <c:pt idx="28306">
                  <c:v>0</c:v>
                </c:pt>
                <c:pt idx="28307">
                  <c:v>0</c:v>
                </c:pt>
                <c:pt idx="28308">
                  <c:v>0</c:v>
                </c:pt>
                <c:pt idx="28309">
                  <c:v>0</c:v>
                </c:pt>
                <c:pt idx="28310">
                  <c:v>0</c:v>
                </c:pt>
                <c:pt idx="28311">
                  <c:v>0</c:v>
                </c:pt>
                <c:pt idx="28312">
                  <c:v>0</c:v>
                </c:pt>
                <c:pt idx="28313">
                  <c:v>0</c:v>
                </c:pt>
                <c:pt idx="28314">
                  <c:v>0</c:v>
                </c:pt>
                <c:pt idx="28315">
                  <c:v>0</c:v>
                </c:pt>
                <c:pt idx="28316">
                  <c:v>0</c:v>
                </c:pt>
                <c:pt idx="28317">
                  <c:v>0.17123222222289769</c:v>
                </c:pt>
                <c:pt idx="28318">
                  <c:v>0</c:v>
                </c:pt>
                <c:pt idx="28319">
                  <c:v>0.16723976851790212</c:v>
                </c:pt>
                <c:pt idx="28320">
                  <c:v>0.16710671296459623</c:v>
                </c:pt>
                <c:pt idx="28321">
                  <c:v>0</c:v>
                </c:pt>
                <c:pt idx="28322">
                  <c:v>0</c:v>
                </c:pt>
                <c:pt idx="28323">
                  <c:v>0</c:v>
                </c:pt>
                <c:pt idx="28324">
                  <c:v>0</c:v>
                </c:pt>
                <c:pt idx="28325">
                  <c:v>0</c:v>
                </c:pt>
                <c:pt idx="28326">
                  <c:v>0</c:v>
                </c:pt>
                <c:pt idx="28327">
                  <c:v>0</c:v>
                </c:pt>
                <c:pt idx="28328">
                  <c:v>0</c:v>
                </c:pt>
                <c:pt idx="28329">
                  <c:v>0</c:v>
                </c:pt>
                <c:pt idx="28330">
                  <c:v>0.17320739583374234</c:v>
                </c:pt>
                <c:pt idx="28331">
                  <c:v>0</c:v>
                </c:pt>
                <c:pt idx="28332">
                  <c:v>0</c:v>
                </c:pt>
                <c:pt idx="28333">
                  <c:v>0</c:v>
                </c:pt>
                <c:pt idx="28334">
                  <c:v>0</c:v>
                </c:pt>
                <c:pt idx="28335">
                  <c:v>0</c:v>
                </c:pt>
                <c:pt idx="28336">
                  <c:v>0</c:v>
                </c:pt>
                <c:pt idx="28337">
                  <c:v>0</c:v>
                </c:pt>
                <c:pt idx="28338">
                  <c:v>0</c:v>
                </c:pt>
                <c:pt idx="28339">
                  <c:v>0</c:v>
                </c:pt>
                <c:pt idx="28340">
                  <c:v>0</c:v>
                </c:pt>
                <c:pt idx="28341">
                  <c:v>0</c:v>
                </c:pt>
                <c:pt idx="28342">
                  <c:v>0</c:v>
                </c:pt>
                <c:pt idx="28343">
                  <c:v>0</c:v>
                </c:pt>
                <c:pt idx="28344">
                  <c:v>0</c:v>
                </c:pt>
                <c:pt idx="28345">
                  <c:v>0</c:v>
                </c:pt>
                <c:pt idx="28346">
                  <c:v>0</c:v>
                </c:pt>
                <c:pt idx="28347">
                  <c:v>0</c:v>
                </c:pt>
                <c:pt idx="28348">
                  <c:v>0</c:v>
                </c:pt>
                <c:pt idx="28349">
                  <c:v>0</c:v>
                </c:pt>
                <c:pt idx="28350">
                  <c:v>0</c:v>
                </c:pt>
                <c:pt idx="28351">
                  <c:v>0</c:v>
                </c:pt>
                <c:pt idx="28352">
                  <c:v>0</c:v>
                </c:pt>
                <c:pt idx="28353">
                  <c:v>0</c:v>
                </c:pt>
                <c:pt idx="28354">
                  <c:v>0</c:v>
                </c:pt>
                <c:pt idx="28355">
                  <c:v>0.16574005786969792</c:v>
                </c:pt>
                <c:pt idx="28356">
                  <c:v>0</c:v>
                </c:pt>
                <c:pt idx="28357">
                  <c:v>0</c:v>
                </c:pt>
                <c:pt idx="28358">
                  <c:v>0</c:v>
                </c:pt>
                <c:pt idx="28359">
                  <c:v>0</c:v>
                </c:pt>
                <c:pt idx="28360">
                  <c:v>0</c:v>
                </c:pt>
                <c:pt idx="28361">
                  <c:v>0</c:v>
                </c:pt>
                <c:pt idx="28362">
                  <c:v>0</c:v>
                </c:pt>
                <c:pt idx="28363">
                  <c:v>0</c:v>
                </c:pt>
                <c:pt idx="28364">
                  <c:v>0</c:v>
                </c:pt>
                <c:pt idx="28365">
                  <c:v>0</c:v>
                </c:pt>
                <c:pt idx="28366">
                  <c:v>0</c:v>
                </c:pt>
                <c:pt idx="28367">
                  <c:v>0</c:v>
                </c:pt>
                <c:pt idx="28368">
                  <c:v>0</c:v>
                </c:pt>
                <c:pt idx="28369">
                  <c:v>0</c:v>
                </c:pt>
                <c:pt idx="28370">
                  <c:v>0</c:v>
                </c:pt>
                <c:pt idx="28371">
                  <c:v>0</c:v>
                </c:pt>
                <c:pt idx="28372">
                  <c:v>0</c:v>
                </c:pt>
                <c:pt idx="28373">
                  <c:v>7.255314815120073E-2</c:v>
                </c:pt>
                <c:pt idx="28374">
                  <c:v>0</c:v>
                </c:pt>
                <c:pt idx="28375">
                  <c:v>6.9577835645759478E-2</c:v>
                </c:pt>
                <c:pt idx="28376">
                  <c:v>0</c:v>
                </c:pt>
                <c:pt idx="28377">
                  <c:v>0</c:v>
                </c:pt>
                <c:pt idx="28378">
                  <c:v>0</c:v>
                </c:pt>
                <c:pt idx="28379">
                  <c:v>0</c:v>
                </c:pt>
                <c:pt idx="28380">
                  <c:v>0</c:v>
                </c:pt>
                <c:pt idx="28381">
                  <c:v>0</c:v>
                </c:pt>
                <c:pt idx="28382">
                  <c:v>0</c:v>
                </c:pt>
                <c:pt idx="28383">
                  <c:v>0</c:v>
                </c:pt>
                <c:pt idx="28384">
                  <c:v>0</c:v>
                </c:pt>
                <c:pt idx="28385">
                  <c:v>0.18147091435093898</c:v>
                </c:pt>
                <c:pt idx="28386">
                  <c:v>0</c:v>
                </c:pt>
                <c:pt idx="28387">
                  <c:v>0.19175362268288154</c:v>
                </c:pt>
                <c:pt idx="28388">
                  <c:v>0</c:v>
                </c:pt>
                <c:pt idx="28389">
                  <c:v>0</c:v>
                </c:pt>
                <c:pt idx="28390">
                  <c:v>0</c:v>
                </c:pt>
                <c:pt idx="28391">
                  <c:v>0.19071175925637363</c:v>
                </c:pt>
                <c:pt idx="28392">
                  <c:v>0.18310827545792563</c:v>
                </c:pt>
                <c:pt idx="28393">
                  <c:v>0.6843962152779568</c:v>
                </c:pt>
                <c:pt idx="28394">
                  <c:v>4.1668567129599978</c:v>
                </c:pt>
                <c:pt idx="28395">
                  <c:v>0.18289460648520617</c:v>
                </c:pt>
                <c:pt idx="28396">
                  <c:v>0</c:v>
                </c:pt>
                <c:pt idx="28397">
                  <c:v>0.18405125000572298</c:v>
                </c:pt>
                <c:pt idx="28398">
                  <c:v>1.0656387731432915</c:v>
                </c:pt>
                <c:pt idx="28399">
                  <c:v>0.18356173611391569</c:v>
                </c:pt>
                <c:pt idx="28400">
                  <c:v>0.18358324074506527</c:v>
                </c:pt>
                <c:pt idx="28401">
                  <c:v>0.18240593749942491</c:v>
                </c:pt>
                <c:pt idx="28402">
                  <c:v>0.67345861111243721</c:v>
                </c:pt>
                <c:pt idx="28403">
                  <c:v>0.12722579861292616</c:v>
                </c:pt>
                <c:pt idx="28404">
                  <c:v>0</c:v>
                </c:pt>
                <c:pt idx="28405">
                  <c:v>0.18420708333724178</c:v>
                </c:pt>
                <c:pt idx="28406">
                  <c:v>0</c:v>
                </c:pt>
                <c:pt idx="28407">
                  <c:v>0</c:v>
                </c:pt>
                <c:pt idx="28408">
                  <c:v>0.18236380787129747</c:v>
                </c:pt>
                <c:pt idx="28409">
                  <c:v>0.18444899305177387</c:v>
                </c:pt>
                <c:pt idx="28410">
                  <c:v>0.18570512731821509</c:v>
                </c:pt>
                <c:pt idx="28411">
                  <c:v>0.18229937500291271</c:v>
                </c:pt>
                <c:pt idx="28412">
                  <c:v>5.3938844560179859</c:v>
                </c:pt>
                <c:pt idx="28413">
                  <c:v>0.17938130786933471</c:v>
                </c:pt>
                <c:pt idx="28414">
                  <c:v>0.18833452546095941</c:v>
                </c:pt>
                <c:pt idx="28415">
                  <c:v>0</c:v>
                </c:pt>
                <c:pt idx="28416">
                  <c:v>0.18816195601539221</c:v>
                </c:pt>
                <c:pt idx="28417">
                  <c:v>0</c:v>
                </c:pt>
                <c:pt idx="28418">
                  <c:v>0.18467004629928852</c:v>
                </c:pt>
                <c:pt idx="28419">
                  <c:v>0</c:v>
                </c:pt>
                <c:pt idx="28420">
                  <c:v>0.18233299769053701</c:v>
                </c:pt>
                <c:pt idx="28421">
                  <c:v>0</c:v>
                </c:pt>
                <c:pt idx="28422">
                  <c:v>0.18345244212832768</c:v>
                </c:pt>
                <c:pt idx="28423">
                  <c:v>0</c:v>
                </c:pt>
                <c:pt idx="28424">
                  <c:v>0</c:v>
                </c:pt>
                <c:pt idx="28425">
                  <c:v>0.18371927083353512</c:v>
                </c:pt>
                <c:pt idx="28426">
                  <c:v>0.18654067129682517</c:v>
                </c:pt>
                <c:pt idx="28427">
                  <c:v>0.1837591898147366</c:v>
                </c:pt>
                <c:pt idx="28428">
                  <c:v>0.18712736111046979</c:v>
                </c:pt>
                <c:pt idx="28429">
                  <c:v>0</c:v>
                </c:pt>
                <c:pt idx="28430">
                  <c:v>0.18279596065258374</c:v>
                </c:pt>
                <c:pt idx="28431">
                  <c:v>0</c:v>
                </c:pt>
                <c:pt idx="28432">
                  <c:v>0.18221256944525521</c:v>
                </c:pt>
                <c:pt idx="28433">
                  <c:v>0.18869663195073372</c:v>
                </c:pt>
                <c:pt idx="28434">
                  <c:v>0.18511519675666932</c:v>
                </c:pt>
                <c:pt idx="28435">
                  <c:v>0.18489405092986999</c:v>
                </c:pt>
                <c:pt idx="28436">
                  <c:v>0.18134017361444421</c:v>
                </c:pt>
                <c:pt idx="28437">
                  <c:v>0.18134042824385688</c:v>
                </c:pt>
                <c:pt idx="28438">
                  <c:v>0.1784045023159706</c:v>
                </c:pt>
                <c:pt idx="28439">
                  <c:v>0.18289131944766268</c:v>
                </c:pt>
                <c:pt idx="28440">
                  <c:v>0.16274224537482951</c:v>
                </c:pt>
                <c:pt idx="28441">
                  <c:v>0.16868608796357876</c:v>
                </c:pt>
                <c:pt idx="28442">
                  <c:v>0.18941927083506016</c:v>
                </c:pt>
                <c:pt idx="28443">
                  <c:v>0.18595853009173879</c:v>
                </c:pt>
                <c:pt idx="28444">
                  <c:v>0.18871791667334037</c:v>
                </c:pt>
                <c:pt idx="28445">
                  <c:v>0.18737122684979113</c:v>
                </c:pt>
                <c:pt idx="28446">
                  <c:v>0.18705432870046934</c:v>
                </c:pt>
                <c:pt idx="28447">
                  <c:v>0</c:v>
                </c:pt>
                <c:pt idx="28448">
                  <c:v>0</c:v>
                </c:pt>
                <c:pt idx="28449">
                  <c:v>0.38947725694742985</c:v>
                </c:pt>
                <c:pt idx="28450">
                  <c:v>0.18282120370713528</c:v>
                </c:pt>
                <c:pt idx="28451">
                  <c:v>0.18262853009218816</c:v>
                </c:pt>
                <c:pt idx="28452">
                  <c:v>0</c:v>
                </c:pt>
                <c:pt idx="28453">
                  <c:v>0.13062620370328659</c:v>
                </c:pt>
                <c:pt idx="28454">
                  <c:v>0.57771440972283017</c:v>
                </c:pt>
                <c:pt idx="28455">
                  <c:v>2.1648428356493241</c:v>
                </c:pt>
                <c:pt idx="28456">
                  <c:v>0.17665752315224381</c:v>
                </c:pt>
                <c:pt idx="28457">
                  <c:v>0.17048023148527136</c:v>
                </c:pt>
                <c:pt idx="28458">
                  <c:v>0.18245653935446171</c:v>
                </c:pt>
                <c:pt idx="28459">
                  <c:v>0</c:v>
                </c:pt>
                <c:pt idx="28460">
                  <c:v>0</c:v>
                </c:pt>
                <c:pt idx="28461">
                  <c:v>0.16811621527449461</c:v>
                </c:pt>
                <c:pt idx="28462">
                  <c:v>0.17017113426118158</c:v>
                </c:pt>
                <c:pt idx="28463">
                  <c:v>0</c:v>
                </c:pt>
                <c:pt idx="28464">
                  <c:v>0</c:v>
                </c:pt>
                <c:pt idx="28465">
                  <c:v>0</c:v>
                </c:pt>
                <c:pt idx="28466">
                  <c:v>0.18387144675944</c:v>
                </c:pt>
                <c:pt idx="28467">
                  <c:v>0</c:v>
                </c:pt>
                <c:pt idx="28468">
                  <c:v>0.1868458564786124</c:v>
                </c:pt>
                <c:pt idx="28469">
                  <c:v>0</c:v>
                </c:pt>
                <c:pt idx="28470">
                  <c:v>0.18436459491204005</c:v>
                </c:pt>
                <c:pt idx="28471">
                  <c:v>0.18744164351664949</c:v>
                </c:pt>
                <c:pt idx="28472">
                  <c:v>0.18804488426394528</c:v>
                </c:pt>
                <c:pt idx="28473">
                  <c:v>0.18962957175972406</c:v>
                </c:pt>
                <c:pt idx="28474">
                  <c:v>0.16687450231256662</c:v>
                </c:pt>
                <c:pt idx="28475">
                  <c:v>0.2215558101888746</c:v>
                </c:pt>
                <c:pt idx="28476">
                  <c:v>0</c:v>
                </c:pt>
                <c:pt idx="28477">
                  <c:v>1.7940948148170719</c:v>
                </c:pt>
                <c:pt idx="28478">
                  <c:v>0.18406556713307509</c:v>
                </c:pt>
                <c:pt idx="28479">
                  <c:v>0</c:v>
                </c:pt>
                <c:pt idx="28480">
                  <c:v>0</c:v>
                </c:pt>
                <c:pt idx="28481">
                  <c:v>0</c:v>
                </c:pt>
                <c:pt idx="28482">
                  <c:v>0</c:v>
                </c:pt>
                <c:pt idx="28483">
                  <c:v>0.18745505786500871</c:v>
                </c:pt>
                <c:pt idx="28484">
                  <c:v>0</c:v>
                </c:pt>
                <c:pt idx="28485">
                  <c:v>0</c:v>
                </c:pt>
                <c:pt idx="28486">
                  <c:v>0</c:v>
                </c:pt>
                <c:pt idx="28487">
                  <c:v>0</c:v>
                </c:pt>
                <c:pt idx="28488">
                  <c:v>0.81602826389280381</c:v>
                </c:pt>
                <c:pt idx="28489">
                  <c:v>0</c:v>
                </c:pt>
                <c:pt idx="28490">
                  <c:v>0</c:v>
                </c:pt>
                <c:pt idx="28491">
                  <c:v>0.18676709490682697</c:v>
                </c:pt>
                <c:pt idx="28492">
                  <c:v>0</c:v>
                </c:pt>
                <c:pt idx="28493">
                  <c:v>0.1950429398129927</c:v>
                </c:pt>
                <c:pt idx="28494">
                  <c:v>0.1850496412080247</c:v>
                </c:pt>
                <c:pt idx="28495">
                  <c:v>0.19487225694319932</c:v>
                </c:pt>
                <c:pt idx="28496">
                  <c:v>0.18915062500309432</c:v>
                </c:pt>
                <c:pt idx="28497">
                  <c:v>0</c:v>
                </c:pt>
                <c:pt idx="28498">
                  <c:v>0</c:v>
                </c:pt>
                <c:pt idx="28499">
                  <c:v>0</c:v>
                </c:pt>
                <c:pt idx="28500">
                  <c:v>0.66875488426012453</c:v>
                </c:pt>
                <c:pt idx="28501">
                  <c:v>0</c:v>
                </c:pt>
                <c:pt idx="28502">
                  <c:v>0</c:v>
                </c:pt>
                <c:pt idx="28503">
                  <c:v>0</c:v>
                </c:pt>
                <c:pt idx="28504">
                  <c:v>0</c:v>
                </c:pt>
                <c:pt idx="28505">
                  <c:v>0</c:v>
                </c:pt>
                <c:pt idx="28506">
                  <c:v>0</c:v>
                </c:pt>
                <c:pt idx="28507">
                  <c:v>0.18621888888446847</c:v>
                </c:pt>
                <c:pt idx="28508">
                  <c:v>0</c:v>
                </c:pt>
                <c:pt idx="28509">
                  <c:v>0.18947553241014248</c:v>
                </c:pt>
                <c:pt idx="28510">
                  <c:v>0</c:v>
                </c:pt>
                <c:pt idx="28511">
                  <c:v>0</c:v>
                </c:pt>
                <c:pt idx="28512">
                  <c:v>0</c:v>
                </c:pt>
                <c:pt idx="28513">
                  <c:v>0</c:v>
                </c:pt>
                <c:pt idx="28514">
                  <c:v>0</c:v>
                </c:pt>
                <c:pt idx="28515">
                  <c:v>0</c:v>
                </c:pt>
                <c:pt idx="28516">
                  <c:v>0</c:v>
                </c:pt>
                <c:pt idx="28517">
                  <c:v>0</c:v>
                </c:pt>
                <c:pt idx="28518">
                  <c:v>0</c:v>
                </c:pt>
                <c:pt idx="28519">
                  <c:v>0</c:v>
                </c:pt>
                <c:pt idx="28520">
                  <c:v>0.18526394676155178</c:v>
                </c:pt>
                <c:pt idx="28521">
                  <c:v>0</c:v>
                </c:pt>
                <c:pt idx="28522">
                  <c:v>0</c:v>
                </c:pt>
                <c:pt idx="28523">
                  <c:v>0</c:v>
                </c:pt>
                <c:pt idx="28524">
                  <c:v>0</c:v>
                </c:pt>
                <c:pt idx="28525">
                  <c:v>0.19061700231395662</c:v>
                </c:pt>
                <c:pt idx="28526">
                  <c:v>0.18468663194653345</c:v>
                </c:pt>
                <c:pt idx="28527">
                  <c:v>0.18543851852155058</c:v>
                </c:pt>
                <c:pt idx="28528">
                  <c:v>0.18483828703756444</c:v>
                </c:pt>
                <c:pt idx="28529">
                  <c:v>0.18332481481775176</c:v>
                </c:pt>
                <c:pt idx="28530">
                  <c:v>0</c:v>
                </c:pt>
                <c:pt idx="28531">
                  <c:v>0</c:v>
                </c:pt>
                <c:pt idx="28532">
                  <c:v>0.85856949073786382</c:v>
                </c:pt>
                <c:pt idx="28533">
                  <c:v>0</c:v>
                </c:pt>
                <c:pt idx="28534">
                  <c:v>0.18825563657446764</c:v>
                </c:pt>
                <c:pt idx="28535">
                  <c:v>0.17985479166964069</c:v>
                </c:pt>
                <c:pt idx="28536">
                  <c:v>0.17062074074056</c:v>
                </c:pt>
                <c:pt idx="28537">
                  <c:v>0</c:v>
                </c:pt>
                <c:pt idx="28538">
                  <c:v>0.18729592592717381</c:v>
                </c:pt>
                <c:pt idx="28539">
                  <c:v>0.18584555555571569</c:v>
                </c:pt>
                <c:pt idx="28540">
                  <c:v>0</c:v>
                </c:pt>
                <c:pt idx="28541">
                  <c:v>0.6742118518523057</c:v>
                </c:pt>
                <c:pt idx="28542">
                  <c:v>0</c:v>
                </c:pt>
                <c:pt idx="28543">
                  <c:v>0</c:v>
                </c:pt>
                <c:pt idx="28544">
                  <c:v>0.8860722569443169</c:v>
                </c:pt>
                <c:pt idx="28545">
                  <c:v>0</c:v>
                </c:pt>
                <c:pt idx="28546">
                  <c:v>0.25439469906996237</c:v>
                </c:pt>
                <c:pt idx="28547">
                  <c:v>0</c:v>
                </c:pt>
                <c:pt idx="28548">
                  <c:v>0</c:v>
                </c:pt>
                <c:pt idx="28549">
                  <c:v>0.18624543981422903</c:v>
                </c:pt>
                <c:pt idx="28550">
                  <c:v>0</c:v>
                </c:pt>
                <c:pt idx="28551">
                  <c:v>0</c:v>
                </c:pt>
                <c:pt idx="28552">
                  <c:v>0.18448393519065576</c:v>
                </c:pt>
                <c:pt idx="28553">
                  <c:v>0.18874436342593981</c:v>
                </c:pt>
                <c:pt idx="28554">
                  <c:v>0.18824714120273711</c:v>
                </c:pt>
                <c:pt idx="28555">
                  <c:v>0</c:v>
                </c:pt>
                <c:pt idx="28556">
                  <c:v>0.18597666666755686</c:v>
                </c:pt>
                <c:pt idx="28557">
                  <c:v>0.18385684027452953</c:v>
                </c:pt>
                <c:pt idx="28558">
                  <c:v>0</c:v>
                </c:pt>
                <c:pt idx="28559">
                  <c:v>0</c:v>
                </c:pt>
                <c:pt idx="28560">
                  <c:v>0.16811946759116836</c:v>
                </c:pt>
                <c:pt idx="28561">
                  <c:v>0.18660289351828396</c:v>
                </c:pt>
                <c:pt idx="28562">
                  <c:v>0</c:v>
                </c:pt>
                <c:pt idx="28563">
                  <c:v>0</c:v>
                </c:pt>
                <c:pt idx="28564">
                  <c:v>0</c:v>
                </c:pt>
                <c:pt idx="28565">
                  <c:v>0</c:v>
                </c:pt>
                <c:pt idx="28566">
                  <c:v>0.18177733796619577</c:v>
                </c:pt>
                <c:pt idx="28567">
                  <c:v>0.19048789351654705</c:v>
                </c:pt>
                <c:pt idx="28568">
                  <c:v>0.18515476851462154</c:v>
                </c:pt>
                <c:pt idx="28569">
                  <c:v>0</c:v>
                </c:pt>
                <c:pt idx="28570">
                  <c:v>0.18661339120444609</c:v>
                </c:pt>
                <c:pt idx="28571">
                  <c:v>0.18278578703757375</c:v>
                </c:pt>
                <c:pt idx="28572">
                  <c:v>0</c:v>
                </c:pt>
                <c:pt idx="28573">
                  <c:v>0</c:v>
                </c:pt>
                <c:pt idx="28574">
                  <c:v>0.19075315972440876</c:v>
                </c:pt>
                <c:pt idx="28575">
                  <c:v>0</c:v>
                </c:pt>
                <c:pt idx="28576">
                  <c:v>0.18300103009096347</c:v>
                </c:pt>
                <c:pt idx="28577">
                  <c:v>0</c:v>
                </c:pt>
                <c:pt idx="28578">
                  <c:v>0.16605407407769235</c:v>
                </c:pt>
                <c:pt idx="28579">
                  <c:v>0.18613204861321719</c:v>
                </c:pt>
                <c:pt idx="28580">
                  <c:v>0</c:v>
                </c:pt>
                <c:pt idx="28581">
                  <c:v>0.18802451388910413</c:v>
                </c:pt>
                <c:pt idx="28582">
                  <c:v>0.18791409721598029</c:v>
                </c:pt>
                <c:pt idx="28583">
                  <c:v>0.18945752314903075</c:v>
                </c:pt>
                <c:pt idx="28584">
                  <c:v>0</c:v>
                </c:pt>
                <c:pt idx="28585">
                  <c:v>0</c:v>
                </c:pt>
                <c:pt idx="28586">
                  <c:v>0.18402317129221046</c:v>
                </c:pt>
                <c:pt idx="28587">
                  <c:v>0.18621606481610797</c:v>
                </c:pt>
                <c:pt idx="28588">
                  <c:v>0.18637041666806908</c:v>
                </c:pt>
                <c:pt idx="28589">
                  <c:v>0</c:v>
                </c:pt>
                <c:pt idx="28590">
                  <c:v>0.18542994213203201</c:v>
                </c:pt>
                <c:pt idx="28591">
                  <c:v>0.18774009259504965</c:v>
                </c:pt>
                <c:pt idx="28592">
                  <c:v>0.18484329861530568</c:v>
                </c:pt>
                <c:pt idx="28593">
                  <c:v>0</c:v>
                </c:pt>
                <c:pt idx="28594">
                  <c:v>0</c:v>
                </c:pt>
                <c:pt idx="28595">
                  <c:v>0.18867321759171318</c:v>
                </c:pt>
                <c:pt idx="28596">
                  <c:v>0</c:v>
                </c:pt>
                <c:pt idx="28597">
                  <c:v>0</c:v>
                </c:pt>
                <c:pt idx="28598">
                  <c:v>0</c:v>
                </c:pt>
                <c:pt idx="28599">
                  <c:v>0</c:v>
                </c:pt>
                <c:pt idx="28600">
                  <c:v>0</c:v>
                </c:pt>
                <c:pt idx="28601">
                  <c:v>0</c:v>
                </c:pt>
                <c:pt idx="28602">
                  <c:v>0</c:v>
                </c:pt>
                <c:pt idx="28603">
                  <c:v>0</c:v>
                </c:pt>
                <c:pt idx="28604">
                  <c:v>0</c:v>
                </c:pt>
                <c:pt idx="28605">
                  <c:v>0</c:v>
                </c:pt>
                <c:pt idx="28606">
                  <c:v>0</c:v>
                </c:pt>
                <c:pt idx="28607">
                  <c:v>0</c:v>
                </c:pt>
                <c:pt idx="28608">
                  <c:v>0</c:v>
                </c:pt>
                <c:pt idx="28609">
                  <c:v>0</c:v>
                </c:pt>
                <c:pt idx="28610">
                  <c:v>0</c:v>
                </c:pt>
                <c:pt idx="28611">
                  <c:v>0.68846917823975673</c:v>
                </c:pt>
                <c:pt idx="28612">
                  <c:v>0.19028630787215661</c:v>
                </c:pt>
                <c:pt idx="28613">
                  <c:v>0.18594778935221257</c:v>
                </c:pt>
                <c:pt idx="28614">
                  <c:v>0.17142740740382578</c:v>
                </c:pt>
                <c:pt idx="28615">
                  <c:v>0</c:v>
                </c:pt>
                <c:pt idx="28616">
                  <c:v>0.18320865740679437</c:v>
                </c:pt>
                <c:pt idx="28617">
                  <c:v>0</c:v>
                </c:pt>
                <c:pt idx="28618">
                  <c:v>0.1929394444450736</c:v>
                </c:pt>
                <c:pt idx="28619">
                  <c:v>0</c:v>
                </c:pt>
                <c:pt idx="28620">
                  <c:v>0</c:v>
                </c:pt>
                <c:pt idx="28621">
                  <c:v>0.19304320601804648</c:v>
                </c:pt>
                <c:pt idx="28622">
                  <c:v>0.18715638888534158</c:v>
                </c:pt>
                <c:pt idx="28623">
                  <c:v>0</c:v>
                </c:pt>
                <c:pt idx="28624">
                  <c:v>0.22493636573926779</c:v>
                </c:pt>
                <c:pt idx="28625">
                  <c:v>0</c:v>
                </c:pt>
                <c:pt idx="28626">
                  <c:v>0</c:v>
                </c:pt>
                <c:pt idx="28627">
                  <c:v>0</c:v>
                </c:pt>
                <c:pt idx="28628">
                  <c:v>0.58567152777686715</c:v>
                </c:pt>
                <c:pt idx="28629">
                  <c:v>0</c:v>
                </c:pt>
                <c:pt idx="28630">
                  <c:v>0.19318593749630963</c:v>
                </c:pt>
                <c:pt idx="28631">
                  <c:v>0.1866811342551955</c:v>
                </c:pt>
                <c:pt idx="28632">
                  <c:v>0.19191659722127952</c:v>
                </c:pt>
                <c:pt idx="28633">
                  <c:v>0</c:v>
                </c:pt>
                <c:pt idx="28634">
                  <c:v>0.1928386689760373</c:v>
                </c:pt>
                <c:pt idx="28635">
                  <c:v>0.18749407407449326</c:v>
                </c:pt>
                <c:pt idx="28636">
                  <c:v>0.18618839119881159</c:v>
                </c:pt>
                <c:pt idx="28637">
                  <c:v>0.19049748843099223</c:v>
                </c:pt>
                <c:pt idx="28638">
                  <c:v>0</c:v>
                </c:pt>
                <c:pt idx="28639">
                  <c:v>0</c:v>
                </c:pt>
                <c:pt idx="28640">
                  <c:v>0</c:v>
                </c:pt>
                <c:pt idx="28641">
                  <c:v>0</c:v>
                </c:pt>
                <c:pt idx="28642">
                  <c:v>0</c:v>
                </c:pt>
                <c:pt idx="28643">
                  <c:v>0</c:v>
                </c:pt>
                <c:pt idx="28644">
                  <c:v>0</c:v>
                </c:pt>
                <c:pt idx="28645">
                  <c:v>2.974322268521064</c:v>
                </c:pt>
                <c:pt idx="28646">
                  <c:v>0</c:v>
                </c:pt>
                <c:pt idx="28647">
                  <c:v>0</c:v>
                </c:pt>
                <c:pt idx="28648">
                  <c:v>0</c:v>
                </c:pt>
                <c:pt idx="28649">
                  <c:v>0</c:v>
                </c:pt>
                <c:pt idx="28650">
                  <c:v>0</c:v>
                </c:pt>
                <c:pt idx="28651">
                  <c:v>0.91206010416499339</c:v>
                </c:pt>
                <c:pt idx="28652">
                  <c:v>0</c:v>
                </c:pt>
                <c:pt idx="28653">
                  <c:v>0</c:v>
                </c:pt>
                <c:pt idx="28654">
                  <c:v>0</c:v>
                </c:pt>
                <c:pt idx="28655">
                  <c:v>0</c:v>
                </c:pt>
                <c:pt idx="28656">
                  <c:v>0</c:v>
                </c:pt>
                <c:pt idx="28657">
                  <c:v>0</c:v>
                </c:pt>
                <c:pt idx="28658">
                  <c:v>0</c:v>
                </c:pt>
                <c:pt idx="28659">
                  <c:v>0</c:v>
                </c:pt>
                <c:pt idx="28660">
                  <c:v>0</c:v>
                </c:pt>
                <c:pt idx="28661">
                  <c:v>0</c:v>
                </c:pt>
                <c:pt idx="28662">
                  <c:v>0</c:v>
                </c:pt>
                <c:pt idx="28663">
                  <c:v>0</c:v>
                </c:pt>
                <c:pt idx="28664">
                  <c:v>0</c:v>
                </c:pt>
                <c:pt idx="28665">
                  <c:v>0</c:v>
                </c:pt>
                <c:pt idx="28666">
                  <c:v>0</c:v>
                </c:pt>
                <c:pt idx="28667">
                  <c:v>0.19425336805579718</c:v>
                </c:pt>
                <c:pt idx="28668">
                  <c:v>0.16603493055299623</c:v>
                </c:pt>
                <c:pt idx="28669">
                  <c:v>0</c:v>
                </c:pt>
                <c:pt idx="28670">
                  <c:v>0</c:v>
                </c:pt>
                <c:pt idx="28671">
                  <c:v>0</c:v>
                </c:pt>
                <c:pt idx="28672">
                  <c:v>0</c:v>
                </c:pt>
                <c:pt idx="28673">
                  <c:v>0.19157251157594146</c:v>
                </c:pt>
                <c:pt idx="28674">
                  <c:v>0.71339042823819909</c:v>
                </c:pt>
                <c:pt idx="28675">
                  <c:v>0.1941966203667107</c:v>
                </c:pt>
                <c:pt idx="28676">
                  <c:v>0</c:v>
                </c:pt>
                <c:pt idx="28677">
                  <c:v>0.17726226851664251</c:v>
                </c:pt>
                <c:pt idx="28678">
                  <c:v>0.18662936342298053</c:v>
                </c:pt>
                <c:pt idx="28679">
                  <c:v>0.18303799768182216</c:v>
                </c:pt>
                <c:pt idx="28680">
                  <c:v>0.18313626157032559</c:v>
                </c:pt>
                <c:pt idx="28681">
                  <c:v>0</c:v>
                </c:pt>
                <c:pt idx="28682">
                  <c:v>0.18391506944317371</c:v>
                </c:pt>
                <c:pt idx="28683">
                  <c:v>0.18487542824004777</c:v>
                </c:pt>
                <c:pt idx="28684">
                  <c:v>0.18662578703515464</c:v>
                </c:pt>
                <c:pt idx="28685">
                  <c:v>0</c:v>
                </c:pt>
                <c:pt idx="28686">
                  <c:v>0</c:v>
                </c:pt>
                <c:pt idx="28687">
                  <c:v>0</c:v>
                </c:pt>
                <c:pt idx="28688">
                  <c:v>0</c:v>
                </c:pt>
                <c:pt idx="28689">
                  <c:v>0</c:v>
                </c:pt>
                <c:pt idx="28690">
                  <c:v>0.18669629630312556</c:v>
                </c:pt>
                <c:pt idx="28691">
                  <c:v>0</c:v>
                </c:pt>
                <c:pt idx="28692">
                  <c:v>2.8531425578694325</c:v>
                </c:pt>
                <c:pt idx="28693">
                  <c:v>0.20243038194166729</c:v>
                </c:pt>
                <c:pt idx="28694">
                  <c:v>0</c:v>
                </c:pt>
                <c:pt idx="28695">
                  <c:v>0</c:v>
                </c:pt>
                <c:pt idx="28696">
                  <c:v>0</c:v>
                </c:pt>
                <c:pt idx="28697">
                  <c:v>0</c:v>
                </c:pt>
                <c:pt idx="28698">
                  <c:v>0</c:v>
                </c:pt>
                <c:pt idx="28699">
                  <c:v>0.16277319444634486</c:v>
                </c:pt>
                <c:pt idx="28700">
                  <c:v>0.18601586805743864</c:v>
                </c:pt>
                <c:pt idx="28701">
                  <c:v>0</c:v>
                </c:pt>
                <c:pt idx="28702">
                  <c:v>0.18290828703902662</c:v>
                </c:pt>
                <c:pt idx="28703">
                  <c:v>0.16716891203395789</c:v>
                </c:pt>
                <c:pt idx="28704">
                  <c:v>0.16671789352403721</c:v>
                </c:pt>
                <c:pt idx="28705">
                  <c:v>0.1845164583355654</c:v>
                </c:pt>
                <c:pt idx="28706">
                  <c:v>0.1897411574027501</c:v>
                </c:pt>
                <c:pt idx="28707">
                  <c:v>0.18823523147875676</c:v>
                </c:pt>
                <c:pt idx="28708">
                  <c:v>0</c:v>
                </c:pt>
                <c:pt idx="28709">
                  <c:v>0.5873054861149285</c:v>
                </c:pt>
                <c:pt idx="28710">
                  <c:v>0</c:v>
                </c:pt>
                <c:pt idx="28711">
                  <c:v>0.18740761574008502</c:v>
                </c:pt>
                <c:pt idx="28712">
                  <c:v>0.16956693286920199</c:v>
                </c:pt>
                <c:pt idx="28713">
                  <c:v>0.1870911226797034</c:v>
                </c:pt>
                <c:pt idx="28714">
                  <c:v>0.18849121527455281</c:v>
                </c:pt>
                <c:pt idx="28715">
                  <c:v>0</c:v>
                </c:pt>
                <c:pt idx="28716">
                  <c:v>0.19308594907488441</c:v>
                </c:pt>
                <c:pt idx="28717">
                  <c:v>0.12840770833281567</c:v>
                </c:pt>
                <c:pt idx="28718">
                  <c:v>0.18596160879678791</c:v>
                </c:pt>
                <c:pt idx="28719">
                  <c:v>0</c:v>
                </c:pt>
                <c:pt idx="28720">
                  <c:v>0</c:v>
                </c:pt>
                <c:pt idx="28721">
                  <c:v>0</c:v>
                </c:pt>
                <c:pt idx="28722">
                  <c:v>0</c:v>
                </c:pt>
                <c:pt idx="28723">
                  <c:v>0</c:v>
                </c:pt>
                <c:pt idx="28724">
                  <c:v>0.18812493055884261</c:v>
                </c:pt>
                <c:pt idx="28725">
                  <c:v>0</c:v>
                </c:pt>
                <c:pt idx="28726">
                  <c:v>0.18527328703930834</c:v>
                </c:pt>
                <c:pt idx="28727">
                  <c:v>0.18619791667151731</c:v>
                </c:pt>
                <c:pt idx="28728">
                  <c:v>0</c:v>
                </c:pt>
                <c:pt idx="28729">
                  <c:v>0.37422870370210148</c:v>
                </c:pt>
                <c:pt idx="28730">
                  <c:v>0.18853491898335051</c:v>
                </c:pt>
                <c:pt idx="28731">
                  <c:v>0.18848659722425509</c:v>
                </c:pt>
                <c:pt idx="28732">
                  <c:v>0.17977731481369119</c:v>
                </c:pt>
                <c:pt idx="28733">
                  <c:v>0.18580043981637573</c:v>
                </c:pt>
                <c:pt idx="28734">
                  <c:v>0</c:v>
                </c:pt>
                <c:pt idx="28735">
                  <c:v>0</c:v>
                </c:pt>
                <c:pt idx="28736">
                  <c:v>0</c:v>
                </c:pt>
                <c:pt idx="28737">
                  <c:v>0</c:v>
                </c:pt>
                <c:pt idx="28738">
                  <c:v>0.18850141204165993</c:v>
                </c:pt>
                <c:pt idx="28739">
                  <c:v>0</c:v>
                </c:pt>
                <c:pt idx="28740">
                  <c:v>0</c:v>
                </c:pt>
                <c:pt idx="28741">
                  <c:v>0</c:v>
                </c:pt>
                <c:pt idx="28742">
                  <c:v>0.18553962963051163</c:v>
                </c:pt>
                <c:pt idx="28743">
                  <c:v>0.18469263888982823</c:v>
                </c:pt>
                <c:pt idx="28744">
                  <c:v>0</c:v>
                </c:pt>
                <c:pt idx="28745">
                  <c:v>0</c:v>
                </c:pt>
                <c:pt idx="28746">
                  <c:v>0</c:v>
                </c:pt>
                <c:pt idx="28747">
                  <c:v>0</c:v>
                </c:pt>
                <c:pt idx="28748">
                  <c:v>0.18395099536428461</c:v>
                </c:pt>
                <c:pt idx="28749">
                  <c:v>0.18165692129696254</c:v>
                </c:pt>
                <c:pt idx="28750">
                  <c:v>0.17229951389163034</c:v>
                </c:pt>
                <c:pt idx="28751">
                  <c:v>0</c:v>
                </c:pt>
                <c:pt idx="28752">
                  <c:v>0.18145628472120734</c:v>
                </c:pt>
                <c:pt idx="28753">
                  <c:v>0</c:v>
                </c:pt>
                <c:pt idx="28754">
                  <c:v>0</c:v>
                </c:pt>
                <c:pt idx="28755">
                  <c:v>0</c:v>
                </c:pt>
                <c:pt idx="28756">
                  <c:v>0</c:v>
                </c:pt>
                <c:pt idx="28757">
                  <c:v>0.18323046296427492</c:v>
                </c:pt>
                <c:pt idx="28758">
                  <c:v>0</c:v>
                </c:pt>
                <c:pt idx="28759">
                  <c:v>0</c:v>
                </c:pt>
                <c:pt idx="28760">
                  <c:v>0.18573078703775536</c:v>
                </c:pt>
                <c:pt idx="28761">
                  <c:v>0.1685807638859842</c:v>
                </c:pt>
                <c:pt idx="28762">
                  <c:v>0.16555361111386446</c:v>
                </c:pt>
                <c:pt idx="28763">
                  <c:v>0</c:v>
                </c:pt>
                <c:pt idx="28764">
                  <c:v>0</c:v>
                </c:pt>
                <c:pt idx="28765">
                  <c:v>0.26167994213028578</c:v>
                </c:pt>
                <c:pt idx="28766">
                  <c:v>0.18184956018376397</c:v>
                </c:pt>
                <c:pt idx="28767">
                  <c:v>0</c:v>
                </c:pt>
                <c:pt idx="28768">
                  <c:v>0.18407179397763684</c:v>
                </c:pt>
                <c:pt idx="28769">
                  <c:v>0.18444200231169816</c:v>
                </c:pt>
                <c:pt idx="28770">
                  <c:v>0</c:v>
                </c:pt>
                <c:pt idx="28771">
                  <c:v>0</c:v>
                </c:pt>
                <c:pt idx="28772">
                  <c:v>0</c:v>
                </c:pt>
                <c:pt idx="28773">
                  <c:v>0</c:v>
                </c:pt>
                <c:pt idx="28774">
                  <c:v>0</c:v>
                </c:pt>
                <c:pt idx="28775">
                  <c:v>0</c:v>
                </c:pt>
                <c:pt idx="28776">
                  <c:v>0</c:v>
                </c:pt>
                <c:pt idx="28777">
                  <c:v>0</c:v>
                </c:pt>
                <c:pt idx="28778">
                  <c:v>0</c:v>
                </c:pt>
                <c:pt idx="28779">
                  <c:v>0.18632478009385522</c:v>
                </c:pt>
                <c:pt idx="28780">
                  <c:v>0</c:v>
                </c:pt>
                <c:pt idx="28781">
                  <c:v>0.17979005787492497</c:v>
                </c:pt>
                <c:pt idx="28782">
                  <c:v>0.18160473379975883</c:v>
                </c:pt>
                <c:pt idx="28783">
                  <c:v>0.1801924305545981</c:v>
                </c:pt>
                <c:pt idx="28784">
                  <c:v>0.1825643287083949</c:v>
                </c:pt>
                <c:pt idx="28785">
                  <c:v>0.18422162036586087</c:v>
                </c:pt>
                <c:pt idx="28786">
                  <c:v>0.18388767361466307</c:v>
                </c:pt>
                <c:pt idx="28787">
                  <c:v>0.18508728008600883</c:v>
                </c:pt>
                <c:pt idx="28788">
                  <c:v>0.18502548611286329</c:v>
                </c:pt>
                <c:pt idx="28789">
                  <c:v>0</c:v>
                </c:pt>
                <c:pt idx="28790">
                  <c:v>0</c:v>
                </c:pt>
                <c:pt idx="28791">
                  <c:v>0.18645072916842764</c:v>
                </c:pt>
                <c:pt idx="28792">
                  <c:v>0</c:v>
                </c:pt>
                <c:pt idx="28793">
                  <c:v>0.18320163194584893</c:v>
                </c:pt>
                <c:pt idx="28794">
                  <c:v>0.18798407407302875</c:v>
                </c:pt>
                <c:pt idx="28795">
                  <c:v>1.4330749768560054</c:v>
                </c:pt>
                <c:pt idx="28796">
                  <c:v>0.16681975693791173</c:v>
                </c:pt>
                <c:pt idx="28797">
                  <c:v>0.18508575231680879</c:v>
                </c:pt>
                <c:pt idx="28798">
                  <c:v>0.1860144444508478</c:v>
                </c:pt>
                <c:pt idx="28799">
                  <c:v>0.18574425925908145</c:v>
                </c:pt>
                <c:pt idx="28800">
                  <c:v>0</c:v>
                </c:pt>
                <c:pt idx="28801">
                  <c:v>0</c:v>
                </c:pt>
                <c:pt idx="28802">
                  <c:v>0</c:v>
                </c:pt>
                <c:pt idx="28803">
                  <c:v>0</c:v>
                </c:pt>
                <c:pt idx="28804">
                  <c:v>0.18336668980919058</c:v>
                </c:pt>
                <c:pt idx="28805">
                  <c:v>0.18529292823950527</c:v>
                </c:pt>
                <c:pt idx="28806">
                  <c:v>0.18144965278042946</c:v>
                </c:pt>
                <c:pt idx="28807">
                  <c:v>0</c:v>
                </c:pt>
                <c:pt idx="28808">
                  <c:v>1.0419510300926049</c:v>
                </c:pt>
                <c:pt idx="28809">
                  <c:v>0</c:v>
                </c:pt>
                <c:pt idx="28810">
                  <c:v>0.16633518518210622</c:v>
                </c:pt>
                <c:pt idx="28811">
                  <c:v>0</c:v>
                </c:pt>
                <c:pt idx="28812">
                  <c:v>0</c:v>
                </c:pt>
                <c:pt idx="28813">
                  <c:v>0.18317245370417368</c:v>
                </c:pt>
                <c:pt idx="28814">
                  <c:v>0.18031918982160278</c:v>
                </c:pt>
                <c:pt idx="28815">
                  <c:v>0</c:v>
                </c:pt>
                <c:pt idx="28816">
                  <c:v>0.18950097222113982</c:v>
                </c:pt>
                <c:pt idx="28817">
                  <c:v>0.1862529629652272</c:v>
                </c:pt>
                <c:pt idx="28818">
                  <c:v>0</c:v>
                </c:pt>
                <c:pt idx="28819">
                  <c:v>0.18185348379483912</c:v>
                </c:pt>
                <c:pt idx="28820">
                  <c:v>0.18257408565114019</c:v>
                </c:pt>
                <c:pt idx="28821">
                  <c:v>0</c:v>
                </c:pt>
                <c:pt idx="28822">
                  <c:v>0.185727523152309</c:v>
                </c:pt>
                <c:pt idx="28823">
                  <c:v>0</c:v>
                </c:pt>
                <c:pt idx="28824">
                  <c:v>0.18403315971954726</c:v>
                </c:pt>
                <c:pt idx="28825">
                  <c:v>0</c:v>
                </c:pt>
                <c:pt idx="28826">
                  <c:v>0</c:v>
                </c:pt>
                <c:pt idx="28827">
                  <c:v>0</c:v>
                </c:pt>
                <c:pt idx="28828">
                  <c:v>0</c:v>
                </c:pt>
                <c:pt idx="28829">
                  <c:v>0</c:v>
                </c:pt>
                <c:pt idx="28830">
                  <c:v>0</c:v>
                </c:pt>
                <c:pt idx="28831">
                  <c:v>0</c:v>
                </c:pt>
                <c:pt idx="28832">
                  <c:v>0</c:v>
                </c:pt>
                <c:pt idx="28833">
                  <c:v>0</c:v>
                </c:pt>
                <c:pt idx="28834">
                  <c:v>0</c:v>
                </c:pt>
                <c:pt idx="28835">
                  <c:v>0</c:v>
                </c:pt>
                <c:pt idx="28836">
                  <c:v>0</c:v>
                </c:pt>
                <c:pt idx="28837">
                  <c:v>0</c:v>
                </c:pt>
                <c:pt idx="28838">
                  <c:v>0</c:v>
                </c:pt>
                <c:pt idx="28839">
                  <c:v>0</c:v>
                </c:pt>
                <c:pt idx="28840">
                  <c:v>0</c:v>
                </c:pt>
                <c:pt idx="28841">
                  <c:v>0</c:v>
                </c:pt>
                <c:pt idx="28842">
                  <c:v>0</c:v>
                </c:pt>
                <c:pt idx="28843">
                  <c:v>0</c:v>
                </c:pt>
                <c:pt idx="28844">
                  <c:v>0</c:v>
                </c:pt>
                <c:pt idx="28845">
                  <c:v>0</c:v>
                </c:pt>
                <c:pt idx="28846">
                  <c:v>0</c:v>
                </c:pt>
                <c:pt idx="28847">
                  <c:v>0</c:v>
                </c:pt>
                <c:pt idx="28848">
                  <c:v>0</c:v>
                </c:pt>
                <c:pt idx="28849">
                  <c:v>0</c:v>
                </c:pt>
                <c:pt idx="28850">
                  <c:v>0</c:v>
                </c:pt>
                <c:pt idx="28851">
                  <c:v>0.1803504050913034</c:v>
                </c:pt>
                <c:pt idx="28852">
                  <c:v>0</c:v>
                </c:pt>
                <c:pt idx="28853">
                  <c:v>0.18225177083513699</c:v>
                </c:pt>
                <c:pt idx="28854">
                  <c:v>0</c:v>
                </c:pt>
                <c:pt idx="28855">
                  <c:v>0</c:v>
                </c:pt>
                <c:pt idx="28856">
                  <c:v>0</c:v>
                </c:pt>
                <c:pt idx="28857">
                  <c:v>0</c:v>
                </c:pt>
                <c:pt idx="28858">
                  <c:v>0</c:v>
                </c:pt>
                <c:pt idx="28859">
                  <c:v>0</c:v>
                </c:pt>
                <c:pt idx="28860">
                  <c:v>0</c:v>
                </c:pt>
                <c:pt idx="28861">
                  <c:v>0</c:v>
                </c:pt>
                <c:pt idx="28862">
                  <c:v>0</c:v>
                </c:pt>
                <c:pt idx="28863">
                  <c:v>0</c:v>
                </c:pt>
                <c:pt idx="28864">
                  <c:v>0</c:v>
                </c:pt>
                <c:pt idx="28865">
                  <c:v>0</c:v>
                </c:pt>
                <c:pt idx="28866">
                  <c:v>0</c:v>
                </c:pt>
                <c:pt idx="28867">
                  <c:v>0</c:v>
                </c:pt>
                <c:pt idx="28868">
                  <c:v>0</c:v>
                </c:pt>
                <c:pt idx="28869">
                  <c:v>0</c:v>
                </c:pt>
                <c:pt idx="28870">
                  <c:v>0</c:v>
                </c:pt>
                <c:pt idx="28871">
                  <c:v>0</c:v>
                </c:pt>
                <c:pt idx="28872">
                  <c:v>0</c:v>
                </c:pt>
                <c:pt idx="28873">
                  <c:v>0</c:v>
                </c:pt>
                <c:pt idx="28874">
                  <c:v>0</c:v>
                </c:pt>
                <c:pt idx="28875">
                  <c:v>0</c:v>
                </c:pt>
                <c:pt idx="28876">
                  <c:v>0</c:v>
                </c:pt>
                <c:pt idx="28877">
                  <c:v>0</c:v>
                </c:pt>
                <c:pt idx="28878">
                  <c:v>0</c:v>
                </c:pt>
                <c:pt idx="28879">
                  <c:v>0</c:v>
                </c:pt>
                <c:pt idx="28880">
                  <c:v>0</c:v>
                </c:pt>
                <c:pt idx="28881">
                  <c:v>0</c:v>
                </c:pt>
                <c:pt idx="28882">
                  <c:v>0</c:v>
                </c:pt>
                <c:pt idx="28883">
                  <c:v>0</c:v>
                </c:pt>
                <c:pt idx="28884">
                  <c:v>0</c:v>
                </c:pt>
                <c:pt idx="28885">
                  <c:v>0.40622336805245141</c:v>
                </c:pt>
                <c:pt idx="28886">
                  <c:v>0</c:v>
                </c:pt>
                <c:pt idx="28887">
                  <c:v>0.18253343750257045</c:v>
                </c:pt>
                <c:pt idx="28888">
                  <c:v>0</c:v>
                </c:pt>
                <c:pt idx="28889">
                  <c:v>0</c:v>
                </c:pt>
                <c:pt idx="28890">
                  <c:v>0</c:v>
                </c:pt>
                <c:pt idx="28891">
                  <c:v>0</c:v>
                </c:pt>
                <c:pt idx="28892">
                  <c:v>0</c:v>
                </c:pt>
                <c:pt idx="28893">
                  <c:v>0.18232339120731922</c:v>
                </c:pt>
                <c:pt idx="28894">
                  <c:v>0.17996265046531335</c:v>
                </c:pt>
                <c:pt idx="28895">
                  <c:v>0.18401913194247754</c:v>
                </c:pt>
                <c:pt idx="28896">
                  <c:v>0.18270188657334074</c:v>
                </c:pt>
                <c:pt idx="28897">
                  <c:v>0.18299078703421401</c:v>
                </c:pt>
                <c:pt idx="28898">
                  <c:v>0</c:v>
                </c:pt>
                <c:pt idx="28899">
                  <c:v>0</c:v>
                </c:pt>
                <c:pt idx="28900">
                  <c:v>0</c:v>
                </c:pt>
                <c:pt idx="28901">
                  <c:v>0.17988314815011108</c:v>
                </c:pt>
                <c:pt idx="28902">
                  <c:v>0.17630261574231554</c:v>
                </c:pt>
                <c:pt idx="28903">
                  <c:v>0</c:v>
                </c:pt>
                <c:pt idx="28904">
                  <c:v>0.18322978009382496</c:v>
                </c:pt>
                <c:pt idx="28905">
                  <c:v>0.18605087963078404</c:v>
                </c:pt>
                <c:pt idx="28906">
                  <c:v>0</c:v>
                </c:pt>
                <c:pt idx="28907">
                  <c:v>0</c:v>
                </c:pt>
                <c:pt idx="28908">
                  <c:v>0</c:v>
                </c:pt>
                <c:pt idx="28909">
                  <c:v>0</c:v>
                </c:pt>
                <c:pt idx="28910">
                  <c:v>0</c:v>
                </c:pt>
                <c:pt idx="28911">
                  <c:v>0.18218057870399207</c:v>
                </c:pt>
                <c:pt idx="28912">
                  <c:v>0.18612629629205912</c:v>
                </c:pt>
                <c:pt idx="28913">
                  <c:v>0</c:v>
                </c:pt>
                <c:pt idx="28914">
                  <c:v>0</c:v>
                </c:pt>
                <c:pt idx="28915">
                  <c:v>0.18407746528100688</c:v>
                </c:pt>
                <c:pt idx="28916">
                  <c:v>0</c:v>
                </c:pt>
                <c:pt idx="28917">
                  <c:v>0.18156901620386634</c:v>
                </c:pt>
                <c:pt idx="28918">
                  <c:v>0</c:v>
                </c:pt>
                <c:pt idx="28919">
                  <c:v>0</c:v>
                </c:pt>
                <c:pt idx="28920">
                  <c:v>0</c:v>
                </c:pt>
                <c:pt idx="28921">
                  <c:v>0</c:v>
                </c:pt>
                <c:pt idx="28922">
                  <c:v>0</c:v>
                </c:pt>
                <c:pt idx="28923">
                  <c:v>0</c:v>
                </c:pt>
                <c:pt idx="28924">
                  <c:v>0.18362616898230044</c:v>
                </c:pt>
                <c:pt idx="28925">
                  <c:v>0.19324724537000293</c:v>
                </c:pt>
                <c:pt idx="28926">
                  <c:v>0</c:v>
                </c:pt>
                <c:pt idx="28927">
                  <c:v>0</c:v>
                </c:pt>
                <c:pt idx="28928">
                  <c:v>0</c:v>
                </c:pt>
                <c:pt idx="28929">
                  <c:v>0</c:v>
                </c:pt>
                <c:pt idx="28930">
                  <c:v>0</c:v>
                </c:pt>
                <c:pt idx="28931">
                  <c:v>0</c:v>
                </c:pt>
                <c:pt idx="28932">
                  <c:v>0</c:v>
                </c:pt>
                <c:pt idx="28933">
                  <c:v>0</c:v>
                </c:pt>
                <c:pt idx="28934">
                  <c:v>0</c:v>
                </c:pt>
                <c:pt idx="28935">
                  <c:v>0</c:v>
                </c:pt>
                <c:pt idx="28936">
                  <c:v>0</c:v>
                </c:pt>
                <c:pt idx="28937">
                  <c:v>0</c:v>
                </c:pt>
                <c:pt idx="28938">
                  <c:v>0</c:v>
                </c:pt>
                <c:pt idx="28939">
                  <c:v>0</c:v>
                </c:pt>
                <c:pt idx="28940">
                  <c:v>0</c:v>
                </c:pt>
                <c:pt idx="28941">
                  <c:v>0</c:v>
                </c:pt>
                <c:pt idx="28942">
                  <c:v>0</c:v>
                </c:pt>
                <c:pt idx="28943">
                  <c:v>9.1169243634212762</c:v>
                </c:pt>
                <c:pt idx="28944">
                  <c:v>9.1023772685221047</c:v>
                </c:pt>
                <c:pt idx="28945">
                  <c:v>0</c:v>
                </c:pt>
                <c:pt idx="28946">
                  <c:v>0</c:v>
                </c:pt>
                <c:pt idx="28947">
                  <c:v>4.202376655091939</c:v>
                </c:pt>
                <c:pt idx="28948">
                  <c:v>0</c:v>
                </c:pt>
                <c:pt idx="28949">
                  <c:v>0</c:v>
                </c:pt>
                <c:pt idx="28950">
                  <c:v>0</c:v>
                </c:pt>
                <c:pt idx="28951">
                  <c:v>2.3982553819441819</c:v>
                </c:pt>
                <c:pt idx="28952">
                  <c:v>0</c:v>
                </c:pt>
                <c:pt idx="28953">
                  <c:v>0</c:v>
                </c:pt>
                <c:pt idx="28954">
                  <c:v>0</c:v>
                </c:pt>
                <c:pt idx="28955">
                  <c:v>0</c:v>
                </c:pt>
                <c:pt idx="28956">
                  <c:v>0</c:v>
                </c:pt>
                <c:pt idx="28957">
                  <c:v>0</c:v>
                </c:pt>
                <c:pt idx="28958">
                  <c:v>0</c:v>
                </c:pt>
                <c:pt idx="28959">
                  <c:v>0</c:v>
                </c:pt>
                <c:pt idx="28960">
                  <c:v>0</c:v>
                </c:pt>
                <c:pt idx="28961">
                  <c:v>0</c:v>
                </c:pt>
                <c:pt idx="28962">
                  <c:v>0</c:v>
                </c:pt>
                <c:pt idx="28963">
                  <c:v>0</c:v>
                </c:pt>
                <c:pt idx="28964">
                  <c:v>0</c:v>
                </c:pt>
                <c:pt idx="28965">
                  <c:v>0</c:v>
                </c:pt>
                <c:pt idx="28966">
                  <c:v>0</c:v>
                </c:pt>
                <c:pt idx="28967">
                  <c:v>7.9897975578714977</c:v>
                </c:pt>
                <c:pt idx="28968">
                  <c:v>0</c:v>
                </c:pt>
                <c:pt idx="28969">
                  <c:v>0</c:v>
                </c:pt>
                <c:pt idx="28970">
                  <c:v>0.53355277777882293</c:v>
                </c:pt>
                <c:pt idx="28971">
                  <c:v>0</c:v>
                </c:pt>
                <c:pt idx="28972">
                  <c:v>0</c:v>
                </c:pt>
                <c:pt idx="28973">
                  <c:v>0</c:v>
                </c:pt>
                <c:pt idx="28974">
                  <c:v>0.36798322916729376</c:v>
                </c:pt>
                <c:pt idx="28975">
                  <c:v>0</c:v>
                </c:pt>
                <c:pt idx="28976">
                  <c:v>0</c:v>
                </c:pt>
                <c:pt idx="28977">
                  <c:v>0.16399288194224937</c:v>
                </c:pt>
                <c:pt idx="28978">
                  <c:v>0.9910437731523416</c:v>
                </c:pt>
                <c:pt idx="28979">
                  <c:v>0</c:v>
                </c:pt>
                <c:pt idx="28980">
                  <c:v>0.18106163194170222</c:v>
                </c:pt>
                <c:pt idx="28981">
                  <c:v>0.18402456018520752</c:v>
                </c:pt>
                <c:pt idx="28982">
                  <c:v>0.72360322916210862</c:v>
                </c:pt>
                <c:pt idx="28983">
                  <c:v>0.18480697916675126</c:v>
                </c:pt>
                <c:pt idx="28984">
                  <c:v>0</c:v>
                </c:pt>
                <c:pt idx="28985">
                  <c:v>0</c:v>
                </c:pt>
                <c:pt idx="28986">
                  <c:v>0.18790050925599644</c:v>
                </c:pt>
                <c:pt idx="28987">
                  <c:v>0</c:v>
                </c:pt>
                <c:pt idx="28988">
                  <c:v>0.27105628472781973</c:v>
                </c:pt>
                <c:pt idx="28989">
                  <c:v>0</c:v>
                </c:pt>
                <c:pt idx="28990">
                  <c:v>0.18218695601535728</c:v>
                </c:pt>
                <c:pt idx="28991">
                  <c:v>0</c:v>
                </c:pt>
                <c:pt idx="28992">
                  <c:v>0</c:v>
                </c:pt>
                <c:pt idx="28993">
                  <c:v>0</c:v>
                </c:pt>
                <c:pt idx="28994">
                  <c:v>0.43345365740242414</c:v>
                </c:pt>
                <c:pt idx="28995">
                  <c:v>0</c:v>
                </c:pt>
                <c:pt idx="28996">
                  <c:v>0.18542396990960697</c:v>
                </c:pt>
                <c:pt idx="28997">
                  <c:v>0.18794607638847083</c:v>
                </c:pt>
                <c:pt idx="28998">
                  <c:v>0</c:v>
                </c:pt>
                <c:pt idx="28999">
                  <c:v>0</c:v>
                </c:pt>
                <c:pt idx="29000">
                  <c:v>0.18272571759735001</c:v>
                </c:pt>
                <c:pt idx="29001">
                  <c:v>0.16879542823880911</c:v>
                </c:pt>
                <c:pt idx="29002">
                  <c:v>0</c:v>
                </c:pt>
                <c:pt idx="29003">
                  <c:v>0</c:v>
                </c:pt>
                <c:pt idx="29004">
                  <c:v>0</c:v>
                </c:pt>
                <c:pt idx="29005">
                  <c:v>0</c:v>
                </c:pt>
                <c:pt idx="29006">
                  <c:v>0.17715079861227423</c:v>
                </c:pt>
                <c:pt idx="29007">
                  <c:v>0</c:v>
                </c:pt>
                <c:pt idx="29008">
                  <c:v>0</c:v>
                </c:pt>
                <c:pt idx="29009">
                  <c:v>0</c:v>
                </c:pt>
                <c:pt idx="29010">
                  <c:v>0.17867378472146811</c:v>
                </c:pt>
                <c:pt idx="29011">
                  <c:v>0</c:v>
                </c:pt>
                <c:pt idx="29012">
                  <c:v>0</c:v>
                </c:pt>
                <c:pt idx="29013">
                  <c:v>0.84390321759565268</c:v>
                </c:pt>
                <c:pt idx="29014">
                  <c:v>0.17812165509531042</c:v>
                </c:pt>
                <c:pt idx="29015">
                  <c:v>0</c:v>
                </c:pt>
                <c:pt idx="29016">
                  <c:v>0</c:v>
                </c:pt>
                <c:pt idx="29017">
                  <c:v>0</c:v>
                </c:pt>
                <c:pt idx="29018">
                  <c:v>0.1725116898160195</c:v>
                </c:pt>
                <c:pt idx="29019">
                  <c:v>0</c:v>
                </c:pt>
                <c:pt idx="29020">
                  <c:v>0</c:v>
                </c:pt>
                <c:pt idx="29021">
                  <c:v>0</c:v>
                </c:pt>
                <c:pt idx="29022">
                  <c:v>0</c:v>
                </c:pt>
                <c:pt idx="29023">
                  <c:v>0</c:v>
                </c:pt>
                <c:pt idx="29024">
                  <c:v>0</c:v>
                </c:pt>
                <c:pt idx="29025">
                  <c:v>0</c:v>
                </c:pt>
                <c:pt idx="29026">
                  <c:v>0</c:v>
                </c:pt>
                <c:pt idx="29027">
                  <c:v>0</c:v>
                </c:pt>
                <c:pt idx="29028">
                  <c:v>0</c:v>
                </c:pt>
                <c:pt idx="29029">
                  <c:v>0</c:v>
                </c:pt>
                <c:pt idx="29030">
                  <c:v>0</c:v>
                </c:pt>
                <c:pt idx="29031">
                  <c:v>0</c:v>
                </c:pt>
                <c:pt idx="29032">
                  <c:v>0</c:v>
                </c:pt>
                <c:pt idx="29033">
                  <c:v>0</c:v>
                </c:pt>
                <c:pt idx="29034">
                  <c:v>0</c:v>
                </c:pt>
                <c:pt idx="29035">
                  <c:v>0</c:v>
                </c:pt>
                <c:pt idx="2903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BEB-4521-9CB6-BED47B7ED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7622592"/>
        <c:axId val="231690528"/>
      </c:scatterChart>
      <c:valAx>
        <c:axId val="837622592"/>
        <c:scaling>
          <c:orientation val="minMax"/>
          <c:max val="44770"/>
          <c:min val="432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mm\ yyyy;@" sourceLinked="1"/>
        <c:majorTickMark val="none"/>
        <c:minorTickMark val="cross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690528"/>
        <c:crosses val="autoZero"/>
        <c:crossBetween val="midCat"/>
        <c:majorUnit val="180"/>
        <c:minorUnit val="30"/>
      </c:valAx>
      <c:valAx>
        <c:axId val="231690528"/>
        <c:scaling>
          <c:orientation val="minMax"/>
          <c:max val="0.9999999999998999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&quot;h&quot;;@" sourceLinked="0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7622592"/>
        <c:crosses val="autoZero"/>
        <c:crossBetween val="midCat"/>
        <c:majorUnit val="8.3334000000000019E-2"/>
        <c:minorUnit val="4.166667000000001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</a:t>
            </a:r>
            <a:r>
              <a:rPr lang="en-US" baseline="0" dirty="0"/>
              <a:t> of Minimizer Runs vs Maximum Running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1"/>
          <c:tx>
            <c:strRef>
              <c:f>Sheet1!$B$1</c:f>
              <c:strCache>
                <c:ptCount val="1"/>
                <c:pt idx="0">
                  <c:v>successful runs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xVal>
            <c:numRef>
              <c:f>Sheet1!$F$2:$F$213</c:f>
              <c:numCache>
                <c:formatCode>General</c:formatCode>
                <c:ptCount val="212"/>
                <c:pt idx="0">
                  <c:v>3.8666666666666667</c:v>
                </c:pt>
                <c:pt idx="1">
                  <c:v>3.9333333333333331</c:v>
                </c:pt>
                <c:pt idx="2">
                  <c:v>3.9666666666666668</c:v>
                </c:pt>
                <c:pt idx="3">
                  <c:v>4.2666666666666666</c:v>
                </c:pt>
                <c:pt idx="4">
                  <c:v>4.5</c:v>
                </c:pt>
                <c:pt idx="5">
                  <c:v>4.7166666666666668</c:v>
                </c:pt>
                <c:pt idx="6">
                  <c:v>5.1833333333333336</c:v>
                </c:pt>
                <c:pt idx="7">
                  <c:v>5.3666666666666663</c:v>
                </c:pt>
                <c:pt idx="8">
                  <c:v>5.3833333333333337</c:v>
                </c:pt>
                <c:pt idx="9">
                  <c:v>5.6333333333333337</c:v>
                </c:pt>
                <c:pt idx="10">
                  <c:v>5.65</c:v>
                </c:pt>
                <c:pt idx="11">
                  <c:v>5.7833333333333332</c:v>
                </c:pt>
                <c:pt idx="12">
                  <c:v>5.8666666666666663</c:v>
                </c:pt>
                <c:pt idx="13">
                  <c:v>5.9833333333333334</c:v>
                </c:pt>
                <c:pt idx="14">
                  <c:v>6</c:v>
                </c:pt>
                <c:pt idx="15">
                  <c:v>6</c:v>
                </c:pt>
                <c:pt idx="16">
                  <c:v>6.1166666666666663</c:v>
                </c:pt>
                <c:pt idx="17">
                  <c:v>6.15</c:v>
                </c:pt>
                <c:pt idx="18">
                  <c:v>6.166666666666667</c:v>
                </c:pt>
                <c:pt idx="19">
                  <c:v>6.166666666666667</c:v>
                </c:pt>
                <c:pt idx="20">
                  <c:v>6.2166666666666668</c:v>
                </c:pt>
                <c:pt idx="21">
                  <c:v>6.3166666666666664</c:v>
                </c:pt>
                <c:pt idx="22">
                  <c:v>6.333333333333333</c:v>
                </c:pt>
                <c:pt idx="23">
                  <c:v>6.45</c:v>
                </c:pt>
                <c:pt idx="24">
                  <c:v>6.45</c:v>
                </c:pt>
                <c:pt idx="25">
                  <c:v>6.4666666666666668</c:v>
                </c:pt>
                <c:pt idx="26">
                  <c:v>6.5166666666666666</c:v>
                </c:pt>
                <c:pt idx="27">
                  <c:v>6.5666666666666664</c:v>
                </c:pt>
                <c:pt idx="28">
                  <c:v>6.7</c:v>
                </c:pt>
                <c:pt idx="29">
                  <c:v>7.166666666666667</c:v>
                </c:pt>
                <c:pt idx="30">
                  <c:v>7.6166666666666663</c:v>
                </c:pt>
                <c:pt idx="31">
                  <c:v>7.65</c:v>
                </c:pt>
                <c:pt idx="32">
                  <c:v>7.7833333333333332</c:v>
                </c:pt>
                <c:pt idx="33">
                  <c:v>7.95</c:v>
                </c:pt>
                <c:pt idx="34">
                  <c:v>8.0166666666666675</c:v>
                </c:pt>
                <c:pt idx="35">
                  <c:v>8.0833333333333339</c:v>
                </c:pt>
                <c:pt idx="36">
                  <c:v>8.1</c:v>
                </c:pt>
                <c:pt idx="37">
                  <c:v>8.2666666666666675</c:v>
                </c:pt>
                <c:pt idx="38">
                  <c:v>8.7833333333333332</c:v>
                </c:pt>
                <c:pt idx="39">
                  <c:v>8.9</c:v>
                </c:pt>
                <c:pt idx="40">
                  <c:v>8.9833333333333325</c:v>
                </c:pt>
                <c:pt idx="41">
                  <c:v>9.3000000000000007</c:v>
                </c:pt>
                <c:pt idx="42">
                  <c:v>9.3666666666666671</c:v>
                </c:pt>
                <c:pt idx="43">
                  <c:v>9.4666666666666668</c:v>
                </c:pt>
                <c:pt idx="44">
                  <c:v>9.5166666666666675</c:v>
                </c:pt>
                <c:pt idx="45">
                  <c:v>9.6999999999999993</c:v>
                </c:pt>
                <c:pt idx="46">
                  <c:v>10.15</c:v>
                </c:pt>
                <c:pt idx="47">
                  <c:v>10.266666666666667</c:v>
                </c:pt>
                <c:pt idx="48">
                  <c:v>10.316666666666666</c:v>
                </c:pt>
                <c:pt idx="49">
                  <c:v>10.45</c:v>
                </c:pt>
                <c:pt idx="50">
                  <c:v>10.45</c:v>
                </c:pt>
                <c:pt idx="51">
                  <c:v>10.566666666666666</c:v>
                </c:pt>
                <c:pt idx="52">
                  <c:v>10.75</c:v>
                </c:pt>
                <c:pt idx="53">
                  <c:v>11.183333333333334</c:v>
                </c:pt>
                <c:pt idx="54">
                  <c:v>11.5</c:v>
                </c:pt>
                <c:pt idx="55">
                  <c:v>11.933333333333334</c:v>
                </c:pt>
                <c:pt idx="56">
                  <c:v>12.05</c:v>
                </c:pt>
                <c:pt idx="57">
                  <c:v>12.166666666666666</c:v>
                </c:pt>
                <c:pt idx="58">
                  <c:v>12.266666666666667</c:v>
                </c:pt>
                <c:pt idx="59">
                  <c:v>12.35</c:v>
                </c:pt>
                <c:pt idx="60">
                  <c:v>12.633333333333333</c:v>
                </c:pt>
                <c:pt idx="61">
                  <c:v>12.75</c:v>
                </c:pt>
                <c:pt idx="62">
                  <c:v>12.95</c:v>
                </c:pt>
                <c:pt idx="63">
                  <c:v>13.1</c:v>
                </c:pt>
                <c:pt idx="64">
                  <c:v>13.183333333333334</c:v>
                </c:pt>
                <c:pt idx="65">
                  <c:v>13.2</c:v>
                </c:pt>
                <c:pt idx="66">
                  <c:v>13.7</c:v>
                </c:pt>
                <c:pt idx="67">
                  <c:v>13.9</c:v>
                </c:pt>
                <c:pt idx="68">
                  <c:v>14.066666666666666</c:v>
                </c:pt>
                <c:pt idx="69">
                  <c:v>14.4</c:v>
                </c:pt>
                <c:pt idx="70">
                  <c:v>14.516666666666667</c:v>
                </c:pt>
                <c:pt idx="71">
                  <c:v>15.033333333333333</c:v>
                </c:pt>
                <c:pt idx="72">
                  <c:v>15.05</c:v>
                </c:pt>
                <c:pt idx="73">
                  <c:v>15.133333333333333</c:v>
                </c:pt>
                <c:pt idx="74">
                  <c:v>15.166666666666666</c:v>
                </c:pt>
                <c:pt idx="75">
                  <c:v>15.316666666666666</c:v>
                </c:pt>
                <c:pt idx="76">
                  <c:v>15.6</c:v>
                </c:pt>
                <c:pt idx="77">
                  <c:v>15.616666666666667</c:v>
                </c:pt>
                <c:pt idx="78">
                  <c:v>16.183333333333334</c:v>
                </c:pt>
                <c:pt idx="79">
                  <c:v>16.383333333333333</c:v>
                </c:pt>
                <c:pt idx="80">
                  <c:v>16.566666666666666</c:v>
                </c:pt>
                <c:pt idx="81">
                  <c:v>16.633333333333333</c:v>
                </c:pt>
                <c:pt idx="82">
                  <c:v>17.3</c:v>
                </c:pt>
                <c:pt idx="83">
                  <c:v>17.516666666666666</c:v>
                </c:pt>
                <c:pt idx="84">
                  <c:v>17.616666666666667</c:v>
                </c:pt>
                <c:pt idx="85">
                  <c:v>18.116666666666667</c:v>
                </c:pt>
                <c:pt idx="86">
                  <c:v>18.7</c:v>
                </c:pt>
                <c:pt idx="87">
                  <c:v>19.600000000000001</c:v>
                </c:pt>
                <c:pt idx="88">
                  <c:v>20.133333333333333</c:v>
                </c:pt>
                <c:pt idx="89">
                  <c:v>20.149999999999999</c:v>
                </c:pt>
                <c:pt idx="90">
                  <c:v>20.466666666666665</c:v>
                </c:pt>
                <c:pt idx="91">
                  <c:v>20.75</c:v>
                </c:pt>
                <c:pt idx="92">
                  <c:v>22.283333333333335</c:v>
                </c:pt>
                <c:pt idx="93">
                  <c:v>22.333333333333332</c:v>
                </c:pt>
                <c:pt idx="94">
                  <c:v>23.316666666666666</c:v>
                </c:pt>
                <c:pt idx="95">
                  <c:v>23.65</c:v>
                </c:pt>
                <c:pt idx="96">
                  <c:v>24.766666666666666</c:v>
                </c:pt>
                <c:pt idx="97">
                  <c:v>25.333333333333332</c:v>
                </c:pt>
                <c:pt idx="98">
                  <c:v>26.316666666666666</c:v>
                </c:pt>
                <c:pt idx="99">
                  <c:v>28.45</c:v>
                </c:pt>
                <c:pt idx="100">
                  <c:v>29.25</c:v>
                </c:pt>
                <c:pt idx="101">
                  <c:v>29.9</c:v>
                </c:pt>
                <c:pt idx="102">
                  <c:v>30.95</c:v>
                </c:pt>
                <c:pt idx="103">
                  <c:v>31.75</c:v>
                </c:pt>
                <c:pt idx="104">
                  <c:v>32.85</c:v>
                </c:pt>
                <c:pt idx="105">
                  <c:v>34.18333333333333</c:v>
                </c:pt>
                <c:pt idx="106">
                  <c:v>34.4</c:v>
                </c:pt>
                <c:pt idx="107">
                  <c:v>34.75</c:v>
                </c:pt>
                <c:pt idx="108">
                  <c:v>35.93333333333333</c:v>
                </c:pt>
                <c:pt idx="109">
                  <c:v>36.049999999999997</c:v>
                </c:pt>
                <c:pt idx="110">
                  <c:v>36.81666666666667</c:v>
                </c:pt>
                <c:pt idx="111">
                  <c:v>39.5</c:v>
                </c:pt>
                <c:pt idx="112">
                  <c:v>39.75</c:v>
                </c:pt>
                <c:pt idx="113">
                  <c:v>40.35</c:v>
                </c:pt>
                <c:pt idx="114">
                  <c:v>41.633333333333333</c:v>
                </c:pt>
                <c:pt idx="115">
                  <c:v>43.283333333333331</c:v>
                </c:pt>
                <c:pt idx="116">
                  <c:v>43.666666666666664</c:v>
                </c:pt>
                <c:pt idx="117">
                  <c:v>44.95</c:v>
                </c:pt>
                <c:pt idx="118">
                  <c:v>45.966666666666669</c:v>
                </c:pt>
                <c:pt idx="119">
                  <c:v>47.666666666666664</c:v>
                </c:pt>
                <c:pt idx="120">
                  <c:v>48.93333333333333</c:v>
                </c:pt>
                <c:pt idx="121">
                  <c:v>53.116666666666667</c:v>
                </c:pt>
                <c:pt idx="122">
                  <c:v>55.366666666666667</c:v>
                </c:pt>
                <c:pt idx="123">
                  <c:v>58.616666666666667</c:v>
                </c:pt>
                <c:pt idx="124">
                  <c:v>58.783333333333331</c:v>
                </c:pt>
                <c:pt idx="125">
                  <c:v>59.166666666666664</c:v>
                </c:pt>
                <c:pt idx="126">
                  <c:v>59.5</c:v>
                </c:pt>
                <c:pt idx="127">
                  <c:v>59.6</c:v>
                </c:pt>
                <c:pt idx="128">
                  <c:v>60.116666666666667</c:v>
                </c:pt>
                <c:pt idx="129">
                  <c:v>62.366666666666667</c:v>
                </c:pt>
                <c:pt idx="130">
                  <c:v>63.56666666666667</c:v>
                </c:pt>
                <c:pt idx="131">
                  <c:v>65.316666666666663</c:v>
                </c:pt>
                <c:pt idx="132">
                  <c:v>67.266666666666666</c:v>
                </c:pt>
                <c:pt idx="133">
                  <c:v>68.05</c:v>
                </c:pt>
                <c:pt idx="134">
                  <c:v>68.683333333333337</c:v>
                </c:pt>
                <c:pt idx="135">
                  <c:v>69.233333333333334</c:v>
                </c:pt>
                <c:pt idx="136">
                  <c:v>69.466666666666669</c:v>
                </c:pt>
                <c:pt idx="137">
                  <c:v>69.916666666666671</c:v>
                </c:pt>
                <c:pt idx="138">
                  <c:v>70.38333333333334</c:v>
                </c:pt>
                <c:pt idx="139">
                  <c:v>73.150000000000006</c:v>
                </c:pt>
                <c:pt idx="140">
                  <c:v>75.55</c:v>
                </c:pt>
                <c:pt idx="141">
                  <c:v>77.733333333333334</c:v>
                </c:pt>
                <c:pt idx="142">
                  <c:v>80.36666666666666</c:v>
                </c:pt>
                <c:pt idx="143">
                  <c:v>84.166666666666671</c:v>
                </c:pt>
                <c:pt idx="144">
                  <c:v>84.38333333333334</c:v>
                </c:pt>
                <c:pt idx="145">
                  <c:v>84.86666666666666</c:v>
                </c:pt>
                <c:pt idx="146">
                  <c:v>87.033333333333331</c:v>
                </c:pt>
                <c:pt idx="147">
                  <c:v>87.583333333333329</c:v>
                </c:pt>
                <c:pt idx="148">
                  <c:v>90.466666666666669</c:v>
                </c:pt>
                <c:pt idx="149">
                  <c:v>90.816666666666663</c:v>
                </c:pt>
                <c:pt idx="150">
                  <c:v>95.983333333333334</c:v>
                </c:pt>
                <c:pt idx="151">
                  <c:v>99.216666666666669</c:v>
                </c:pt>
                <c:pt idx="152">
                  <c:v>106.68333333333334</c:v>
                </c:pt>
                <c:pt idx="153">
                  <c:v>107.78333333333333</c:v>
                </c:pt>
                <c:pt idx="154">
                  <c:v>117.8</c:v>
                </c:pt>
                <c:pt idx="155">
                  <c:v>121.25</c:v>
                </c:pt>
                <c:pt idx="156">
                  <c:v>129.65</c:v>
                </c:pt>
                <c:pt idx="157">
                  <c:v>131.78333333333333</c:v>
                </c:pt>
                <c:pt idx="158">
                  <c:v>138.46666666666667</c:v>
                </c:pt>
                <c:pt idx="159">
                  <c:v>142.15</c:v>
                </c:pt>
                <c:pt idx="160">
                  <c:v>145.21666666666667</c:v>
                </c:pt>
                <c:pt idx="161">
                  <c:v>147.46666666666667</c:v>
                </c:pt>
                <c:pt idx="162">
                  <c:v>155.83333333333334</c:v>
                </c:pt>
                <c:pt idx="163">
                  <c:v>173.65</c:v>
                </c:pt>
                <c:pt idx="164">
                  <c:v>184.61666666666667</c:v>
                </c:pt>
                <c:pt idx="165">
                  <c:v>188.3</c:v>
                </c:pt>
                <c:pt idx="166">
                  <c:v>193.7</c:v>
                </c:pt>
                <c:pt idx="167">
                  <c:v>195.48333333333332</c:v>
                </c:pt>
                <c:pt idx="168">
                  <c:v>199.25</c:v>
                </c:pt>
                <c:pt idx="169">
                  <c:v>230.46666666666667</c:v>
                </c:pt>
                <c:pt idx="170">
                  <c:v>252.98333333333332</c:v>
                </c:pt>
                <c:pt idx="171">
                  <c:v>256.63333333333333</c:v>
                </c:pt>
                <c:pt idx="172">
                  <c:v>271.33333333333331</c:v>
                </c:pt>
                <c:pt idx="173">
                  <c:v>273.58333333333331</c:v>
                </c:pt>
                <c:pt idx="174">
                  <c:v>273.93333333333334</c:v>
                </c:pt>
                <c:pt idx="175">
                  <c:v>277.28333333333336</c:v>
                </c:pt>
                <c:pt idx="176">
                  <c:v>283.13333333333333</c:v>
                </c:pt>
                <c:pt idx="177">
                  <c:v>306.31666666666666</c:v>
                </c:pt>
                <c:pt idx="178">
                  <c:v>317.56666666666666</c:v>
                </c:pt>
                <c:pt idx="179">
                  <c:v>319.63333333333333</c:v>
                </c:pt>
                <c:pt idx="180">
                  <c:v>320.06666666666666</c:v>
                </c:pt>
                <c:pt idx="181">
                  <c:v>320.06666666666666</c:v>
                </c:pt>
                <c:pt idx="182">
                  <c:v>320.31666666666666</c:v>
                </c:pt>
                <c:pt idx="183">
                  <c:v>320.35000000000002</c:v>
                </c:pt>
                <c:pt idx="184">
                  <c:v>320.68333333333334</c:v>
                </c:pt>
                <c:pt idx="185">
                  <c:v>321.63333333333333</c:v>
                </c:pt>
                <c:pt idx="186">
                  <c:v>326.68333333333334</c:v>
                </c:pt>
                <c:pt idx="187">
                  <c:v>327.36666666666667</c:v>
                </c:pt>
                <c:pt idx="188">
                  <c:v>329.28333333333336</c:v>
                </c:pt>
                <c:pt idx="189">
                  <c:v>334.6</c:v>
                </c:pt>
                <c:pt idx="190">
                  <c:v>337.21666666666664</c:v>
                </c:pt>
                <c:pt idx="191">
                  <c:v>370.06666666666666</c:v>
                </c:pt>
                <c:pt idx="192">
                  <c:v>371.65</c:v>
                </c:pt>
                <c:pt idx="193">
                  <c:v>386.35</c:v>
                </c:pt>
                <c:pt idx="194">
                  <c:v>444.43333333333334</c:v>
                </c:pt>
                <c:pt idx="195">
                  <c:v>450.31666666666666</c:v>
                </c:pt>
                <c:pt idx="196">
                  <c:v>486.73333333333335</c:v>
                </c:pt>
                <c:pt idx="197">
                  <c:v>504.88333333333333</c:v>
                </c:pt>
                <c:pt idx="198">
                  <c:v>596.76666666666665</c:v>
                </c:pt>
                <c:pt idx="199">
                  <c:v>637.31666666666672</c:v>
                </c:pt>
                <c:pt idx="200">
                  <c:v>640.75</c:v>
                </c:pt>
                <c:pt idx="201">
                  <c:v>649.13333333333333</c:v>
                </c:pt>
                <c:pt idx="202">
                  <c:v>733.33333333333337</c:v>
                </c:pt>
                <c:pt idx="203">
                  <c:v>906.8</c:v>
                </c:pt>
                <c:pt idx="204">
                  <c:v>952.51666666666665</c:v>
                </c:pt>
                <c:pt idx="205">
                  <c:v>954.05</c:v>
                </c:pt>
                <c:pt idx="206">
                  <c:v>1115.8666666666666</c:v>
                </c:pt>
                <c:pt idx="207">
                  <c:v>1194.4166666666667</c:v>
                </c:pt>
                <c:pt idx="208">
                  <c:v>1217.8666666666666</c:v>
                </c:pt>
                <c:pt idx="209">
                  <c:v>1242.0666666666666</c:v>
                </c:pt>
                <c:pt idx="210">
                  <c:v>1271.3</c:v>
                </c:pt>
                <c:pt idx="211">
                  <c:v>1391.6833333333334</c:v>
                </c:pt>
              </c:numCache>
            </c:numRef>
          </c:xVal>
          <c:yVal>
            <c:numRef>
              <c:f>Sheet1!$C$2:$C$213</c:f>
              <c:numCache>
                <c:formatCode>General</c:formatCode>
                <c:ptCount val="212"/>
                <c:pt idx="0">
                  <c:v>4.7169811320754715E-3</c:v>
                </c:pt>
                <c:pt idx="1">
                  <c:v>9.433962264150943E-3</c:v>
                </c:pt>
                <c:pt idx="2">
                  <c:v>1.4150943396226415E-2</c:v>
                </c:pt>
                <c:pt idx="3">
                  <c:v>1.8867924528301886E-2</c:v>
                </c:pt>
                <c:pt idx="4">
                  <c:v>2.358490566037736E-2</c:v>
                </c:pt>
                <c:pt idx="5">
                  <c:v>2.8301886792452831E-2</c:v>
                </c:pt>
                <c:pt idx="6">
                  <c:v>3.3018867924528301E-2</c:v>
                </c:pt>
                <c:pt idx="7">
                  <c:v>3.7735849056603772E-2</c:v>
                </c:pt>
                <c:pt idx="8">
                  <c:v>4.2452830188679243E-2</c:v>
                </c:pt>
                <c:pt idx="9">
                  <c:v>4.716981132075472E-2</c:v>
                </c:pt>
                <c:pt idx="10">
                  <c:v>5.1886792452830191E-2</c:v>
                </c:pt>
                <c:pt idx="11">
                  <c:v>5.6603773584905662E-2</c:v>
                </c:pt>
                <c:pt idx="12">
                  <c:v>6.1320754716981132E-2</c:v>
                </c:pt>
                <c:pt idx="13">
                  <c:v>6.6037735849056603E-2</c:v>
                </c:pt>
                <c:pt idx="14">
                  <c:v>7.0754716981132074E-2</c:v>
                </c:pt>
                <c:pt idx="15">
                  <c:v>7.5471698113207544E-2</c:v>
                </c:pt>
                <c:pt idx="16">
                  <c:v>8.0188679245283015E-2</c:v>
                </c:pt>
                <c:pt idx="17">
                  <c:v>8.4905660377358486E-2</c:v>
                </c:pt>
                <c:pt idx="18">
                  <c:v>8.9622641509433956E-2</c:v>
                </c:pt>
                <c:pt idx="19">
                  <c:v>9.4339622641509441E-2</c:v>
                </c:pt>
                <c:pt idx="20">
                  <c:v>9.9056603773584911E-2</c:v>
                </c:pt>
                <c:pt idx="21">
                  <c:v>0.10377358490566038</c:v>
                </c:pt>
                <c:pt idx="22">
                  <c:v>0.10849056603773585</c:v>
                </c:pt>
                <c:pt idx="23">
                  <c:v>0.11320754716981132</c:v>
                </c:pt>
                <c:pt idx="24">
                  <c:v>0.11792452830188679</c:v>
                </c:pt>
                <c:pt idx="25">
                  <c:v>0.12264150943396226</c:v>
                </c:pt>
                <c:pt idx="26">
                  <c:v>0.12735849056603774</c:v>
                </c:pt>
                <c:pt idx="27">
                  <c:v>0.13207547169811321</c:v>
                </c:pt>
                <c:pt idx="28">
                  <c:v>0.13679245283018868</c:v>
                </c:pt>
                <c:pt idx="29">
                  <c:v>0.14150943396226415</c:v>
                </c:pt>
                <c:pt idx="30">
                  <c:v>0.14622641509433962</c:v>
                </c:pt>
                <c:pt idx="31">
                  <c:v>0.15094339622641509</c:v>
                </c:pt>
                <c:pt idx="32">
                  <c:v>0.15566037735849056</c:v>
                </c:pt>
                <c:pt idx="33">
                  <c:v>0.16037735849056603</c:v>
                </c:pt>
                <c:pt idx="34">
                  <c:v>0.1650943396226415</c:v>
                </c:pt>
                <c:pt idx="35">
                  <c:v>0.16981132075471697</c:v>
                </c:pt>
                <c:pt idx="36">
                  <c:v>0.17452830188679244</c:v>
                </c:pt>
                <c:pt idx="37">
                  <c:v>0.17924528301886791</c:v>
                </c:pt>
                <c:pt idx="38">
                  <c:v>0.18396226415094338</c:v>
                </c:pt>
                <c:pt idx="39">
                  <c:v>0.18867924528301888</c:v>
                </c:pt>
                <c:pt idx="40">
                  <c:v>0.19339622641509435</c:v>
                </c:pt>
                <c:pt idx="41">
                  <c:v>0.19811320754716982</c:v>
                </c:pt>
                <c:pt idx="42">
                  <c:v>0.20283018867924529</c:v>
                </c:pt>
                <c:pt idx="43">
                  <c:v>0.20754716981132076</c:v>
                </c:pt>
                <c:pt idx="44">
                  <c:v>0.21226415094339623</c:v>
                </c:pt>
                <c:pt idx="45">
                  <c:v>0.21698113207547171</c:v>
                </c:pt>
                <c:pt idx="46">
                  <c:v>0.22169811320754718</c:v>
                </c:pt>
                <c:pt idx="47">
                  <c:v>0.22641509433962265</c:v>
                </c:pt>
                <c:pt idx="48">
                  <c:v>0.23113207547169812</c:v>
                </c:pt>
                <c:pt idx="49">
                  <c:v>0.23584905660377359</c:v>
                </c:pt>
                <c:pt idx="50">
                  <c:v>0.24056603773584906</c:v>
                </c:pt>
                <c:pt idx="51">
                  <c:v>0.24528301886792453</c:v>
                </c:pt>
                <c:pt idx="52">
                  <c:v>0.25</c:v>
                </c:pt>
                <c:pt idx="53">
                  <c:v>0.25471698113207547</c:v>
                </c:pt>
                <c:pt idx="54">
                  <c:v>0.25943396226415094</c:v>
                </c:pt>
                <c:pt idx="55">
                  <c:v>0.26415094339622641</c:v>
                </c:pt>
                <c:pt idx="56">
                  <c:v>0.26886792452830188</c:v>
                </c:pt>
                <c:pt idx="57">
                  <c:v>0.27358490566037735</c:v>
                </c:pt>
                <c:pt idx="58">
                  <c:v>0.27830188679245282</c:v>
                </c:pt>
                <c:pt idx="59">
                  <c:v>0.28301886792452829</c:v>
                </c:pt>
                <c:pt idx="60">
                  <c:v>0.28773584905660377</c:v>
                </c:pt>
                <c:pt idx="61">
                  <c:v>0.29245283018867924</c:v>
                </c:pt>
                <c:pt idx="62">
                  <c:v>0.29716981132075471</c:v>
                </c:pt>
                <c:pt idx="63">
                  <c:v>0.30188679245283018</c:v>
                </c:pt>
                <c:pt idx="64">
                  <c:v>0.30660377358490565</c:v>
                </c:pt>
                <c:pt idx="65">
                  <c:v>0.31132075471698112</c:v>
                </c:pt>
                <c:pt idx="66">
                  <c:v>0.31603773584905659</c:v>
                </c:pt>
                <c:pt idx="67">
                  <c:v>0.32075471698113206</c:v>
                </c:pt>
                <c:pt idx="68">
                  <c:v>0.32547169811320753</c:v>
                </c:pt>
                <c:pt idx="69">
                  <c:v>0.330188679245283</c:v>
                </c:pt>
                <c:pt idx="70">
                  <c:v>0.33490566037735847</c:v>
                </c:pt>
                <c:pt idx="71">
                  <c:v>0.33962264150943394</c:v>
                </c:pt>
                <c:pt idx="72">
                  <c:v>0.34433962264150941</c:v>
                </c:pt>
                <c:pt idx="73">
                  <c:v>0.34905660377358488</c:v>
                </c:pt>
                <c:pt idx="74">
                  <c:v>0.35377358490566035</c:v>
                </c:pt>
                <c:pt idx="75">
                  <c:v>0.35849056603773582</c:v>
                </c:pt>
                <c:pt idx="76">
                  <c:v>0.3632075471698113</c:v>
                </c:pt>
                <c:pt idx="77">
                  <c:v>0.36792452830188677</c:v>
                </c:pt>
                <c:pt idx="78">
                  <c:v>0.37264150943396224</c:v>
                </c:pt>
                <c:pt idx="79">
                  <c:v>0.37735849056603776</c:v>
                </c:pt>
                <c:pt idx="80">
                  <c:v>0.38207547169811323</c:v>
                </c:pt>
                <c:pt idx="81">
                  <c:v>0.3867924528301887</c:v>
                </c:pt>
                <c:pt idx="82">
                  <c:v>0.39150943396226418</c:v>
                </c:pt>
                <c:pt idx="83">
                  <c:v>0.39622641509433965</c:v>
                </c:pt>
                <c:pt idx="84">
                  <c:v>0.40094339622641512</c:v>
                </c:pt>
                <c:pt idx="85">
                  <c:v>0.40566037735849059</c:v>
                </c:pt>
                <c:pt idx="86">
                  <c:v>0.41037735849056606</c:v>
                </c:pt>
                <c:pt idx="87">
                  <c:v>0.41509433962264153</c:v>
                </c:pt>
                <c:pt idx="88">
                  <c:v>0.419811320754717</c:v>
                </c:pt>
                <c:pt idx="89">
                  <c:v>0.42452830188679247</c:v>
                </c:pt>
                <c:pt idx="90">
                  <c:v>0.42924528301886794</c:v>
                </c:pt>
                <c:pt idx="91">
                  <c:v>0.43396226415094341</c:v>
                </c:pt>
                <c:pt idx="92">
                  <c:v>0.43867924528301888</c:v>
                </c:pt>
                <c:pt idx="93">
                  <c:v>0.44339622641509435</c:v>
                </c:pt>
                <c:pt idx="94">
                  <c:v>0.44811320754716982</c:v>
                </c:pt>
                <c:pt idx="95">
                  <c:v>0.45283018867924529</c:v>
                </c:pt>
                <c:pt idx="96">
                  <c:v>0.45754716981132076</c:v>
                </c:pt>
                <c:pt idx="97">
                  <c:v>0.46226415094339623</c:v>
                </c:pt>
                <c:pt idx="98">
                  <c:v>0.46698113207547171</c:v>
                </c:pt>
                <c:pt idx="99">
                  <c:v>0.47169811320754718</c:v>
                </c:pt>
                <c:pt idx="100">
                  <c:v>0.47641509433962265</c:v>
                </c:pt>
                <c:pt idx="101">
                  <c:v>0.48113207547169812</c:v>
                </c:pt>
                <c:pt idx="102">
                  <c:v>0.48584905660377359</c:v>
                </c:pt>
                <c:pt idx="103">
                  <c:v>0.49056603773584906</c:v>
                </c:pt>
                <c:pt idx="104">
                  <c:v>0.49528301886792453</c:v>
                </c:pt>
                <c:pt idx="105">
                  <c:v>0.5</c:v>
                </c:pt>
                <c:pt idx="106">
                  <c:v>0.50471698113207553</c:v>
                </c:pt>
                <c:pt idx="107">
                  <c:v>0.50943396226415094</c:v>
                </c:pt>
                <c:pt idx="108">
                  <c:v>0.51415094339622647</c:v>
                </c:pt>
                <c:pt idx="109">
                  <c:v>0.51886792452830188</c:v>
                </c:pt>
                <c:pt idx="110">
                  <c:v>0.52358490566037741</c:v>
                </c:pt>
                <c:pt idx="111">
                  <c:v>0.52830188679245282</c:v>
                </c:pt>
                <c:pt idx="112">
                  <c:v>0.53301886792452835</c:v>
                </c:pt>
                <c:pt idx="113">
                  <c:v>0.53773584905660377</c:v>
                </c:pt>
                <c:pt idx="114">
                  <c:v>0.54245283018867929</c:v>
                </c:pt>
                <c:pt idx="115">
                  <c:v>0.54716981132075471</c:v>
                </c:pt>
                <c:pt idx="116">
                  <c:v>0.55188679245283023</c:v>
                </c:pt>
                <c:pt idx="117">
                  <c:v>0.55660377358490565</c:v>
                </c:pt>
                <c:pt idx="118">
                  <c:v>0.56132075471698117</c:v>
                </c:pt>
                <c:pt idx="119">
                  <c:v>0.56603773584905659</c:v>
                </c:pt>
                <c:pt idx="120">
                  <c:v>0.57075471698113212</c:v>
                </c:pt>
                <c:pt idx="121">
                  <c:v>0.57547169811320753</c:v>
                </c:pt>
                <c:pt idx="122">
                  <c:v>0.58018867924528306</c:v>
                </c:pt>
                <c:pt idx="123">
                  <c:v>0.58490566037735847</c:v>
                </c:pt>
                <c:pt idx="124">
                  <c:v>0.589622641509434</c:v>
                </c:pt>
                <c:pt idx="125">
                  <c:v>0.59433962264150941</c:v>
                </c:pt>
                <c:pt idx="126">
                  <c:v>0.59905660377358494</c:v>
                </c:pt>
                <c:pt idx="127">
                  <c:v>0.60377358490566035</c:v>
                </c:pt>
                <c:pt idx="128">
                  <c:v>0.60849056603773588</c:v>
                </c:pt>
                <c:pt idx="129">
                  <c:v>0.6132075471698113</c:v>
                </c:pt>
                <c:pt idx="130">
                  <c:v>0.61792452830188682</c:v>
                </c:pt>
                <c:pt idx="131">
                  <c:v>0.62264150943396224</c:v>
                </c:pt>
                <c:pt idx="132">
                  <c:v>0.62735849056603776</c:v>
                </c:pt>
                <c:pt idx="133">
                  <c:v>0.63207547169811318</c:v>
                </c:pt>
                <c:pt idx="134">
                  <c:v>0.6367924528301887</c:v>
                </c:pt>
                <c:pt idx="135">
                  <c:v>0.64150943396226412</c:v>
                </c:pt>
                <c:pt idx="136">
                  <c:v>0.64622641509433965</c:v>
                </c:pt>
                <c:pt idx="137">
                  <c:v>0.65094339622641506</c:v>
                </c:pt>
                <c:pt idx="138">
                  <c:v>0.65566037735849059</c:v>
                </c:pt>
                <c:pt idx="139">
                  <c:v>0.660377358490566</c:v>
                </c:pt>
                <c:pt idx="140">
                  <c:v>0.66509433962264153</c:v>
                </c:pt>
                <c:pt idx="141">
                  <c:v>0.66981132075471694</c:v>
                </c:pt>
                <c:pt idx="142">
                  <c:v>0.67452830188679247</c:v>
                </c:pt>
                <c:pt idx="143">
                  <c:v>0.67924528301886788</c:v>
                </c:pt>
                <c:pt idx="144">
                  <c:v>0.68396226415094341</c:v>
                </c:pt>
                <c:pt idx="145">
                  <c:v>0.68867924528301883</c:v>
                </c:pt>
                <c:pt idx="146">
                  <c:v>0.69339622641509435</c:v>
                </c:pt>
                <c:pt idx="147">
                  <c:v>0.69811320754716977</c:v>
                </c:pt>
                <c:pt idx="148">
                  <c:v>0.70283018867924529</c:v>
                </c:pt>
                <c:pt idx="149">
                  <c:v>0.70754716981132071</c:v>
                </c:pt>
                <c:pt idx="150">
                  <c:v>0.71226415094339623</c:v>
                </c:pt>
                <c:pt idx="151">
                  <c:v>0.71698113207547165</c:v>
                </c:pt>
                <c:pt idx="152">
                  <c:v>0.72169811320754718</c:v>
                </c:pt>
                <c:pt idx="153">
                  <c:v>0.72641509433962259</c:v>
                </c:pt>
                <c:pt idx="154">
                  <c:v>0.73113207547169812</c:v>
                </c:pt>
                <c:pt idx="155">
                  <c:v>0.73584905660377353</c:v>
                </c:pt>
                <c:pt idx="156">
                  <c:v>0.74056603773584906</c:v>
                </c:pt>
                <c:pt idx="157">
                  <c:v>0.74528301886792447</c:v>
                </c:pt>
                <c:pt idx="158">
                  <c:v>0.75</c:v>
                </c:pt>
                <c:pt idx="159">
                  <c:v>0.75471698113207553</c:v>
                </c:pt>
                <c:pt idx="160">
                  <c:v>0.75943396226415094</c:v>
                </c:pt>
                <c:pt idx="161">
                  <c:v>0.76415094339622647</c:v>
                </c:pt>
                <c:pt idx="162">
                  <c:v>0.76886792452830188</c:v>
                </c:pt>
                <c:pt idx="163">
                  <c:v>0.77358490566037741</c:v>
                </c:pt>
                <c:pt idx="164">
                  <c:v>0.77830188679245282</c:v>
                </c:pt>
                <c:pt idx="165">
                  <c:v>0.78301886792452835</c:v>
                </c:pt>
                <c:pt idx="166">
                  <c:v>0.78773584905660377</c:v>
                </c:pt>
                <c:pt idx="167">
                  <c:v>0.79245283018867929</c:v>
                </c:pt>
                <c:pt idx="168">
                  <c:v>0.79716981132075471</c:v>
                </c:pt>
                <c:pt idx="169">
                  <c:v>0.80188679245283023</c:v>
                </c:pt>
                <c:pt idx="170">
                  <c:v>0.80660377358490565</c:v>
                </c:pt>
                <c:pt idx="171">
                  <c:v>0.81132075471698117</c:v>
                </c:pt>
                <c:pt idx="172">
                  <c:v>0.81603773584905659</c:v>
                </c:pt>
                <c:pt idx="173">
                  <c:v>0.82075471698113212</c:v>
                </c:pt>
                <c:pt idx="174">
                  <c:v>0.82547169811320753</c:v>
                </c:pt>
                <c:pt idx="175">
                  <c:v>0.83018867924528306</c:v>
                </c:pt>
                <c:pt idx="176">
                  <c:v>0.83490566037735847</c:v>
                </c:pt>
                <c:pt idx="177">
                  <c:v>0.839622641509434</c:v>
                </c:pt>
                <c:pt idx="178">
                  <c:v>0.84433962264150941</c:v>
                </c:pt>
                <c:pt idx="179">
                  <c:v>0.84905660377358494</c:v>
                </c:pt>
                <c:pt idx="180">
                  <c:v>0.85377358490566035</c:v>
                </c:pt>
                <c:pt idx="181">
                  <c:v>0.85849056603773588</c:v>
                </c:pt>
                <c:pt idx="182">
                  <c:v>0.8632075471698113</c:v>
                </c:pt>
                <c:pt idx="183">
                  <c:v>0.86792452830188682</c:v>
                </c:pt>
                <c:pt idx="184">
                  <c:v>0.87264150943396224</c:v>
                </c:pt>
                <c:pt idx="185">
                  <c:v>0.87735849056603776</c:v>
                </c:pt>
                <c:pt idx="186">
                  <c:v>0.88207547169811318</c:v>
                </c:pt>
                <c:pt idx="187">
                  <c:v>0.8867924528301887</c:v>
                </c:pt>
                <c:pt idx="188">
                  <c:v>0.89150943396226412</c:v>
                </c:pt>
                <c:pt idx="189">
                  <c:v>0.89622641509433965</c:v>
                </c:pt>
                <c:pt idx="190">
                  <c:v>0.90094339622641506</c:v>
                </c:pt>
                <c:pt idx="191">
                  <c:v>0.90566037735849059</c:v>
                </c:pt>
                <c:pt idx="192">
                  <c:v>0.910377358490566</c:v>
                </c:pt>
                <c:pt idx="193">
                  <c:v>0.91509433962264153</c:v>
                </c:pt>
                <c:pt idx="194">
                  <c:v>0.91981132075471694</c:v>
                </c:pt>
                <c:pt idx="195">
                  <c:v>0.92452830188679247</c:v>
                </c:pt>
                <c:pt idx="196">
                  <c:v>0.92924528301886788</c:v>
                </c:pt>
                <c:pt idx="197">
                  <c:v>0.93396226415094341</c:v>
                </c:pt>
                <c:pt idx="198">
                  <c:v>0.93867924528301883</c:v>
                </c:pt>
                <c:pt idx="199">
                  <c:v>0.94339622641509435</c:v>
                </c:pt>
                <c:pt idx="200">
                  <c:v>0.94811320754716977</c:v>
                </c:pt>
                <c:pt idx="201">
                  <c:v>0.95283018867924529</c:v>
                </c:pt>
                <c:pt idx="202">
                  <c:v>0.95754716981132071</c:v>
                </c:pt>
                <c:pt idx="203">
                  <c:v>0.96226415094339623</c:v>
                </c:pt>
                <c:pt idx="204">
                  <c:v>0.96698113207547165</c:v>
                </c:pt>
                <c:pt idx="205">
                  <c:v>0.97169811320754718</c:v>
                </c:pt>
                <c:pt idx="206">
                  <c:v>0.97641509433962259</c:v>
                </c:pt>
                <c:pt idx="207">
                  <c:v>0.98113207547169812</c:v>
                </c:pt>
                <c:pt idx="208">
                  <c:v>0.98584905660377353</c:v>
                </c:pt>
                <c:pt idx="209">
                  <c:v>0.99056603773584906</c:v>
                </c:pt>
                <c:pt idx="210">
                  <c:v>0.99528301886792447</c:v>
                </c:pt>
                <c:pt idx="211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086-4168-91C6-9EAA0F29B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1054960"/>
        <c:axId val="23173712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failing runs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rgbClr val="C00000"/>
                    </a:solidFill>
                    <a:ln w="9525">
                      <a:noFill/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Sheet1!$G$2:$G$34</c15:sqref>
                        </c15:formulaRef>
                      </c:ext>
                    </c:extLst>
                    <c:numCache>
                      <c:formatCode>General</c:formatCode>
                      <c:ptCount val="33"/>
                      <c:pt idx="0">
                        <c:v>2.8333333333333335</c:v>
                      </c:pt>
                      <c:pt idx="1">
                        <c:v>2.9166666666666665</c:v>
                      </c:pt>
                      <c:pt idx="2">
                        <c:v>3.0333333333333332</c:v>
                      </c:pt>
                      <c:pt idx="3">
                        <c:v>3.05</c:v>
                      </c:pt>
                      <c:pt idx="4">
                        <c:v>3.25</c:v>
                      </c:pt>
                      <c:pt idx="5">
                        <c:v>3.4166666666666665</c:v>
                      </c:pt>
                      <c:pt idx="6">
                        <c:v>3.4333333333333331</c:v>
                      </c:pt>
                      <c:pt idx="7">
                        <c:v>3.5833333333333335</c:v>
                      </c:pt>
                      <c:pt idx="8">
                        <c:v>3.6666666666666665</c:v>
                      </c:pt>
                      <c:pt idx="9">
                        <c:v>3.7166666666666668</c:v>
                      </c:pt>
                      <c:pt idx="10">
                        <c:v>3.8333333333333335</c:v>
                      </c:pt>
                      <c:pt idx="11">
                        <c:v>4.2</c:v>
                      </c:pt>
                      <c:pt idx="12">
                        <c:v>4.4000000000000004</c:v>
                      </c:pt>
                      <c:pt idx="13">
                        <c:v>4.4333333333333336</c:v>
                      </c:pt>
                      <c:pt idx="14">
                        <c:v>4.6166666666666663</c:v>
                      </c:pt>
                      <c:pt idx="15">
                        <c:v>4.9666666666666668</c:v>
                      </c:pt>
                      <c:pt idx="16">
                        <c:v>5.0166666666666666</c:v>
                      </c:pt>
                      <c:pt idx="17">
                        <c:v>5.083333333333333</c:v>
                      </c:pt>
                      <c:pt idx="18">
                        <c:v>5.3166666666666664</c:v>
                      </c:pt>
                      <c:pt idx="19">
                        <c:v>5.3666666666666663</c:v>
                      </c:pt>
                      <c:pt idx="20">
                        <c:v>5.55</c:v>
                      </c:pt>
                      <c:pt idx="21">
                        <c:v>5.6166666666666663</c:v>
                      </c:pt>
                      <c:pt idx="22">
                        <c:v>6</c:v>
                      </c:pt>
                      <c:pt idx="23">
                        <c:v>6.55</c:v>
                      </c:pt>
                      <c:pt idx="24">
                        <c:v>6.95</c:v>
                      </c:pt>
                      <c:pt idx="25">
                        <c:v>7.3833333333333337</c:v>
                      </c:pt>
                      <c:pt idx="26">
                        <c:v>8.7833333333333332</c:v>
                      </c:pt>
                      <c:pt idx="27">
                        <c:v>9.25</c:v>
                      </c:pt>
                      <c:pt idx="28">
                        <c:v>9.8833333333333329</c:v>
                      </c:pt>
                      <c:pt idx="29">
                        <c:v>11.1</c:v>
                      </c:pt>
                      <c:pt idx="30">
                        <c:v>11.416666666666666</c:v>
                      </c:pt>
                      <c:pt idx="31">
                        <c:v>15.983333333333333</c:v>
                      </c:pt>
                      <c:pt idx="32">
                        <c:v>28.533333333333335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Sheet1!$E$2:$E$213</c15:sqref>
                        </c15:formulaRef>
                      </c:ext>
                    </c:extLst>
                    <c:numCache>
                      <c:formatCode>General</c:formatCode>
                      <c:ptCount val="212"/>
                      <c:pt idx="0">
                        <c:v>3.0303030303030304E-2</c:v>
                      </c:pt>
                      <c:pt idx="1">
                        <c:v>6.0606060606060608E-2</c:v>
                      </c:pt>
                      <c:pt idx="2">
                        <c:v>9.0909090909090912E-2</c:v>
                      </c:pt>
                      <c:pt idx="3">
                        <c:v>0.12121212121212122</c:v>
                      </c:pt>
                      <c:pt idx="4">
                        <c:v>0.15151515151515152</c:v>
                      </c:pt>
                      <c:pt idx="5">
                        <c:v>0.18181818181818182</c:v>
                      </c:pt>
                      <c:pt idx="6">
                        <c:v>0.21212121212121213</c:v>
                      </c:pt>
                      <c:pt idx="7">
                        <c:v>0.24242424242424243</c:v>
                      </c:pt>
                      <c:pt idx="8">
                        <c:v>0.27272727272727271</c:v>
                      </c:pt>
                      <c:pt idx="9">
                        <c:v>0.30303030303030304</c:v>
                      </c:pt>
                      <c:pt idx="10">
                        <c:v>0.33333333333333331</c:v>
                      </c:pt>
                      <c:pt idx="11">
                        <c:v>0.36363636363636365</c:v>
                      </c:pt>
                      <c:pt idx="12">
                        <c:v>0.39393939393939392</c:v>
                      </c:pt>
                      <c:pt idx="13">
                        <c:v>0.42424242424242425</c:v>
                      </c:pt>
                      <c:pt idx="14">
                        <c:v>0.45454545454545453</c:v>
                      </c:pt>
                      <c:pt idx="15">
                        <c:v>0.48484848484848486</c:v>
                      </c:pt>
                      <c:pt idx="16">
                        <c:v>0.51515151515151514</c:v>
                      </c:pt>
                      <c:pt idx="17">
                        <c:v>0.54545454545454541</c:v>
                      </c:pt>
                      <c:pt idx="18">
                        <c:v>0.5757575757575758</c:v>
                      </c:pt>
                      <c:pt idx="19">
                        <c:v>0.60606060606060608</c:v>
                      </c:pt>
                      <c:pt idx="20">
                        <c:v>0.63636363636363635</c:v>
                      </c:pt>
                      <c:pt idx="21">
                        <c:v>0.66666666666666663</c:v>
                      </c:pt>
                      <c:pt idx="22">
                        <c:v>0.69696969696969702</c:v>
                      </c:pt>
                      <c:pt idx="23">
                        <c:v>0.72727272727272729</c:v>
                      </c:pt>
                      <c:pt idx="24">
                        <c:v>0.75757575757575757</c:v>
                      </c:pt>
                      <c:pt idx="25">
                        <c:v>0.78787878787878785</c:v>
                      </c:pt>
                      <c:pt idx="26">
                        <c:v>0.81818181818181823</c:v>
                      </c:pt>
                      <c:pt idx="27">
                        <c:v>0.84848484848484851</c:v>
                      </c:pt>
                      <c:pt idx="28">
                        <c:v>0.87878787878787878</c:v>
                      </c:pt>
                      <c:pt idx="29">
                        <c:v>0.90909090909090906</c:v>
                      </c:pt>
                      <c:pt idx="30">
                        <c:v>0.93939393939393945</c:v>
                      </c:pt>
                      <c:pt idx="31">
                        <c:v>0.96969696969696972</c:v>
                      </c:pt>
                      <c:pt idx="32">
                        <c:v>1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3-2086-4168-91C6-9EAA0F29B485}"/>
                  </c:ext>
                </c:extLst>
              </c15:ser>
            </c15:filteredScatterSeries>
          </c:ext>
        </c:extLst>
      </c:scatterChart>
      <c:valAx>
        <c:axId val="191054960"/>
        <c:scaling>
          <c:logBase val="60"/>
          <c:orientation val="minMax"/>
          <c:max val="360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&quot; min&quot;" sourceLinked="0"/>
        <c:majorTickMark val="none"/>
        <c:minorTickMark val="cross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737120"/>
        <c:crosses val="autoZero"/>
        <c:crossBetween val="midCat"/>
      </c:valAx>
      <c:valAx>
        <c:axId val="23173712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0549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lower quartile (failed)</c:v>
                </c:pt>
              </c:strCache>
            </c:strRef>
          </c:tx>
          <c:spPr>
            <a:noFill/>
            <a:ln w="25400">
              <a:noFill/>
            </a:ln>
            <a:effectLst/>
          </c:spPr>
          <c:invertIfNegative val="0"/>
          <c:errBars>
            <c:errBarType val="minus"/>
            <c:errValType val="cust"/>
            <c:noEndCap val="1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Ref>
                <c:f>Sheet1!$B$2:$B$1048576</c:f>
                <c:numCache>
                  <c:formatCode>General</c:formatCode>
                  <c:ptCount val="1048575"/>
                  <c:pt idx="0">
                    <c:v>1.3667843316377301E-3</c:v>
                  </c:pt>
                  <c:pt idx="3">
                    <c:v>1.3772863450925901E-3</c:v>
                  </c:pt>
                  <c:pt idx="6">
                    <c:v>2.8220666448495302E-4</c:v>
                  </c:pt>
                  <c:pt idx="9">
                    <c:v>3.6459434862268501E-4</c:v>
                  </c:pt>
                  <c:pt idx="12">
                    <c:v>2.4629177872685101E-4</c:v>
                  </c:pt>
                  <c:pt idx="15">
                    <c:v>1.7441373074074001E-3</c:v>
                  </c:pt>
                  <c:pt idx="18">
                    <c:v>7.5152838859953493E-5</c:v>
                  </c:pt>
                  <c:pt idx="21">
                    <c:v>1.4977366125462899E-3</c:v>
                  </c:pt>
                  <c:pt idx="24">
                    <c:v>1.3732441808449001E-3</c:v>
                  </c:pt>
                  <c:pt idx="27">
                    <c:v>2.6703717274305502E-4</c:v>
                  </c:pt>
                  <c:pt idx="30">
                    <c:v>1.6887413175231401E-3</c:v>
                  </c:pt>
                  <c:pt idx="33">
                    <c:v>3.7991431684027702E-4</c:v>
                  </c:pt>
                  <c:pt idx="36">
                    <c:v>9.4575497456018498E-4</c:v>
                  </c:pt>
                  <c:pt idx="39">
                    <c:v>2.47239810274884E-3</c:v>
                  </c:pt>
                  <c:pt idx="42">
                    <c:v>4.5166361134259199E-4</c:v>
                  </c:pt>
                  <c:pt idx="45">
                    <c:v>3.2233937928240799E-4</c:v>
                  </c:pt>
                  <c:pt idx="48">
                    <c:v>6.35614252887731E-4</c:v>
                  </c:pt>
                  <c:pt idx="51">
                    <c:v>1.5048110962499999E-3</c:v>
                  </c:pt>
                  <c:pt idx="54">
                    <c:v>1.8108668636573999E-4</c:v>
                  </c:pt>
                  <c:pt idx="57">
                    <c:v>8.7453675398148096E-4</c:v>
                  </c:pt>
                  <c:pt idx="60">
                    <c:v>1.6757011193287001E-3</c:v>
                  </c:pt>
                  <c:pt idx="63">
                    <c:v>3.5374089768518499E-4</c:v>
                  </c:pt>
                  <c:pt idx="66">
                    <c:v>6.6558777920717603E-4</c:v>
                  </c:pt>
                  <c:pt idx="69">
                    <c:v>1.8277606163368001E-3</c:v>
                  </c:pt>
                  <c:pt idx="72">
                    <c:v>3.2175426790567101E-3</c:v>
                  </c:pt>
                </c:numCache>
              </c:numRef>
            </c:minus>
            <c:spPr>
              <a:noFill/>
              <a:ln w="19050" cap="flat" cmpd="sng" algn="ctr">
                <a:solidFill>
                  <a:srgbClr val="C00000"/>
                </a:solidFill>
                <a:round/>
              </a:ln>
              <a:effectLst/>
            </c:spPr>
          </c:errBars>
          <c:cat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cat>
          <c:val>
            <c:numRef>
              <c:f>Sheet1!$D$2:$D$75</c:f>
              <c:numCache>
                <c:formatCode>General</c:formatCode>
                <c:ptCount val="74"/>
                <c:pt idx="0" formatCode="[h]&quot;h&quot;m&quot;m&quot;s&quot;s&quot;">
                  <c:v>1.79944058738425E-3</c:v>
                </c:pt>
                <c:pt idx="3" formatCode="[h]&quot;h&quot;m&quot;m&quot;s&quot;s&quot;">
                  <c:v>1.7995231944444401E-3</c:v>
                </c:pt>
                <c:pt idx="6" formatCode="[h]&quot;h&quot;m&quot;m&quot;s&quot;s&quot;">
                  <c:v>1.9631555931712901E-3</c:v>
                </c:pt>
                <c:pt idx="9" formatCode="[h]&quot;h&quot;m&quot;m&quot;s&quot;s&quot;">
                  <c:v>1.9990432870370298E-3</c:v>
                </c:pt>
                <c:pt idx="12" formatCode="[h]&quot;h&quot;m&quot;m&quot;s&quot;s&quot;">
                  <c:v>1.78055283564814E-3</c:v>
                </c:pt>
                <c:pt idx="15" formatCode="[h]&quot;h&quot;m&quot;m&quot;s&quot;s&quot;">
                  <c:v>1.9928784606481399E-3</c:v>
                </c:pt>
                <c:pt idx="18" formatCode="[h]&quot;h&quot;m&quot;m&quot;s&quot;s&quot;">
                  <c:v>1.7141109722222201E-3</c:v>
                </c:pt>
                <c:pt idx="21" formatCode="[h]&quot;h&quot;m&quot;m&quot;s&quot;s&quot;">
                  <c:v>1.75647755208333E-3</c:v>
                </c:pt>
                <c:pt idx="24" formatCode="[h]&quot;h&quot;m&quot;m&quot;s&quot;s&quot;">
                  <c:v>1.74984257523148E-3</c:v>
                </c:pt>
                <c:pt idx="27" formatCode="[h]&quot;h&quot;m&quot;m&quot;s&quot;s&quot;">
                  <c:v>1.87257346643518E-3</c:v>
                </c:pt>
                <c:pt idx="30" formatCode="[h]&quot;h&quot;m&quot;m&quot;s&quot;s&quot;">
                  <c:v>3.4953229861111098E-3</c:v>
                </c:pt>
                <c:pt idx="33" formatCode="[h]&quot;h&quot;m&quot;m&quot;s&quot;s&quot;">
                  <c:v>1.9767207349536998E-3</c:v>
                </c:pt>
                <c:pt idx="36" formatCode="[h]&quot;h&quot;m&quot;m&quot;s&quot;s&quot;">
                  <c:v>2.1978783593750001E-3</c:v>
                </c:pt>
                <c:pt idx="39" formatCode="[h]&quot;h&quot;m&quot;m&quot;s&quot;s&quot;">
                  <c:v>4.2386947251157403E-3</c:v>
                </c:pt>
                <c:pt idx="42" formatCode="[h]&quot;h&quot;m&quot;m&quot;s&quot;s&quot;">
                  <c:v>2.1343936805555499E-3</c:v>
                </c:pt>
                <c:pt idx="45" formatCode="[h]&quot;h&quot;m&quot;m&quot;s&quot;s&quot;">
                  <c:v>2.4611524421296301E-3</c:v>
                </c:pt>
                <c:pt idx="48" formatCode="[h]&quot;h&quot;m&quot;m&quot;s&quot;s&quot;">
                  <c:v>2.3452124710648102E-3</c:v>
                </c:pt>
                <c:pt idx="51" formatCode="[h]&quot;h&quot;m&quot;m&quot;s&quot;s&quot;">
                  <c:v>3.3909453819444399E-3</c:v>
                </c:pt>
                <c:pt idx="54" formatCode="[h]&quot;h&quot;m&quot;m&quot;s&quot;s&quot;">
                  <c:v>2.7521053240740702E-4</c:v>
                </c:pt>
                <c:pt idx="57" formatCode="[h]&quot;h&quot;m&quot;m&quot;s&quot;s&quot;">
                  <c:v>2.4660436689814798E-3</c:v>
                </c:pt>
                <c:pt idx="60" formatCode="[h]&quot;h&quot;m&quot;m&quot;s&quot;s&quot;">
                  <c:v>3.3557396006944399E-3</c:v>
                </c:pt>
                <c:pt idx="63" formatCode="[h]&quot;h&quot;m&quot;m&quot;s&quot;s&quot;">
                  <c:v>2.3252105092592501E-3</c:v>
                </c:pt>
                <c:pt idx="66" formatCode="[h]&quot;h&quot;m&quot;m&quot;s&quot;s&quot;">
                  <c:v>2.3622313831018499E-3</c:v>
                </c:pt>
                <c:pt idx="69" formatCode="[h]&quot;h&quot;m&quot;m&quot;s&quot;s&quot;">
                  <c:v>3.5225392563657401E-3</c:v>
                </c:pt>
                <c:pt idx="72" formatCode="[h]&quot;h&quot;m&quot;m&quot;s&quot;s&quot;">
                  <c:v>4.8957069704861104E-3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C7-43A0-8954-BDD1E1F6D0B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delta median (failed)</c:v>
                </c:pt>
              </c:strCache>
            </c:strRef>
          </c:tx>
          <c:spPr>
            <a:solidFill>
              <a:srgbClr val="FF0000"/>
            </a:solidFill>
            <a:ln w="25400">
              <a:solidFill>
                <a:srgbClr val="C00000"/>
              </a:solidFill>
            </a:ln>
            <a:effectLst/>
          </c:spPr>
          <c:invertIfNegative val="0"/>
          <c:cat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cat>
          <c:val>
            <c:numRef>
              <c:f>Sheet1!$E$2:$E$75</c:f>
              <c:numCache>
                <c:formatCode>General</c:formatCode>
                <c:ptCount val="74"/>
                <c:pt idx="0" formatCode="[h]&quot;h&quot;m&quot;m&quot;s&quot;s&quot;">
                  <c:v>1.4790077835648101E-4</c:v>
                </c:pt>
                <c:pt idx="3" formatCode="[h]&quot;h&quot;m&quot;m&quot;s&quot;s&quot;">
                  <c:v>1.8452075231481499E-4</c:v>
                </c:pt>
                <c:pt idx="6" formatCode="[h]&quot;h&quot;m&quot;m&quot;s&quot;s&quot;">
                  <c:v>7.1478162615740503E-5</c:v>
                </c:pt>
                <c:pt idx="9" formatCode="[h]&quot;h&quot;m&quot;m&quot;s&quot;s&quot;">
                  <c:v>1.03782094907407E-4</c:v>
                </c:pt>
                <c:pt idx="12" formatCode="[h]&quot;h&quot;m&quot;m&quot;s&quot;s&quot;">
                  <c:v>2.4456628472222203E-4</c:v>
                </c:pt>
                <c:pt idx="15" formatCode="[h]&quot;h&quot;m&quot;m&quot;s&quot;s&quot;">
                  <c:v>9.4243634259259194E-5</c:v>
                </c:pt>
                <c:pt idx="18" formatCode="[h]&quot;h&quot;m&quot;m&quot;s&quot;s&quot;">
                  <c:v>2.7691151620370301E-5</c:v>
                </c:pt>
                <c:pt idx="21" formatCode="[h]&quot;h&quot;m&quot;m&quot;s&quot;s&quot;">
                  <c:v>2.4677196180555503E-4</c:v>
                </c:pt>
                <c:pt idx="24" formatCode="[h]&quot;h&quot;m&quot;m&quot;s&quot;s&quot;">
                  <c:v>3.3034795717592602E-4</c:v>
                </c:pt>
                <c:pt idx="27" formatCode="[h]&quot;h&quot;m&quot;m&quot;s&quot;s&quot;">
                  <c:v>1.41394554398148E-4</c:v>
                </c:pt>
                <c:pt idx="30" formatCode="[h]&quot;h&quot;m&quot;m&quot;s&quot;s&quot;">
                  <c:v>1.0715912037036899E-4</c:v>
                </c:pt>
                <c:pt idx="33" formatCode="[h]&quot;h&quot;m&quot;m&quot;s&quot;s&quot;">
                  <c:v>1.5335648726851799E-4</c:v>
                </c:pt>
                <c:pt idx="36" formatCode="[h]&quot;h&quot;m&quot;m&quot;s&quot;s&quot;">
                  <c:v>2.4889136863425902E-4</c:v>
                </c:pt>
                <c:pt idx="39" formatCode="[h]&quot;h&quot;m&quot;m&quot;s&quot;s&quot;">
                  <c:v>1.6298227864583301E-3</c:v>
                </c:pt>
                <c:pt idx="42" formatCode="[h]&quot;h&quot;m&quot;m&quot;s&quot;s&quot;">
                  <c:v>1.77258611111111E-4</c:v>
                </c:pt>
                <c:pt idx="45" formatCode="[h]&quot;h&quot;m&quot;m&quot;s&quot;s&quot;">
                  <c:v>5.5849590277777701E-4</c:v>
                </c:pt>
                <c:pt idx="48" formatCode="[h]&quot;h&quot;m&quot;m&quot;s&quot;s&quot;">
                  <c:v>4.8244232060185098E-4</c:v>
                </c:pt>
                <c:pt idx="51" formatCode="[h]&quot;h&quot;m&quot;m&quot;s&quot;s&quot;">
                  <c:v>7.1351581018518398E-4</c:v>
                </c:pt>
                <c:pt idx="54" formatCode="[h]&quot;h&quot;m&quot;m&quot;s&quot;s&quot;">
                  <c:v>1.3921926388888799E-3</c:v>
                </c:pt>
                <c:pt idx="57" formatCode="[h]&quot;h&quot;m&quot;m&quot;s&quot;s&quot;">
                  <c:v>1.9122952349536999E-2</c:v>
                </c:pt>
                <c:pt idx="60" formatCode="[h]&quot;h&quot;m&quot;m&quot;s&quot;s&quot;">
                  <c:v>4.4624104745370302E-4</c:v>
                </c:pt>
                <c:pt idx="63" formatCode="[h]&quot;h&quot;m&quot;m&quot;s&quot;s&quot;">
                  <c:v>9.2082146990740994E-5</c:v>
                </c:pt>
                <c:pt idx="66" formatCode="[h]&quot;h&quot;m&quot;m&quot;s&quot;s&quot;">
                  <c:v>1.43650831018518E-3</c:v>
                </c:pt>
                <c:pt idx="69" formatCode="[h]&quot;h&quot;m&quot;m&quot;s&quot;s&quot;">
                  <c:v>9.0600107485532405E-2</c:v>
                </c:pt>
                <c:pt idx="72" formatCode="[h]&quot;h&quot;m&quot;m&quot;s&quot;s&quot;">
                  <c:v>4.96879515711805E-2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C7-43A0-8954-BDD1E1F6D0B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delta upper quartile (failed)</c:v>
                </c:pt>
              </c:strCache>
            </c:strRef>
          </c:tx>
          <c:spPr>
            <a:solidFill>
              <a:srgbClr val="FF0000"/>
            </a:solidFill>
            <a:ln w="25400">
              <a:solidFill>
                <a:srgbClr val="C00000"/>
              </a:solidFill>
            </a:ln>
            <a:effectLst/>
          </c:spPr>
          <c:invertIfNegative val="0"/>
          <c:errBars>
            <c:errBarType val="plus"/>
            <c:errValType val="cust"/>
            <c:noEndCap val="1"/>
            <c:plus>
              <c:numRef>
                <c:f>Sheet1!$H$2:$H$1048576</c:f>
                <c:numCache>
                  <c:formatCode>General</c:formatCode>
                  <c:ptCount val="1048575"/>
                  <c:pt idx="0">
                    <c:v>9.0043422361110203E-5</c:v>
                  </c:pt>
                  <c:pt idx="3">
                    <c:v>5.8893394171296003E-4</c:v>
                  </c:pt>
                  <c:pt idx="6">
                    <c:v>1.21827962476852E-4</c:v>
                  </c:pt>
                  <c:pt idx="9">
                    <c:v>1.75001278969907E-4</c:v>
                  </c:pt>
                  <c:pt idx="12">
                    <c:v>1.18202416087962E-4</c:v>
                  </c:pt>
                  <c:pt idx="15">
                    <c:v>1.48283475462962E-4</c:v>
                  </c:pt>
                  <c:pt idx="18">
                    <c:v>5.7041744745254504E-3</c:v>
                  </c:pt>
                  <c:pt idx="21">
                    <c:v>3.2686943153009199E-3</c:v>
                  </c:pt>
                  <c:pt idx="24">
                    <c:v>2.08793404571758E-3</c:v>
                  </c:pt>
                  <c:pt idx="27">
                    <c:v>2.8527150839120199E-4</c:v>
                  </c:pt>
                  <c:pt idx="30">
                    <c:v>2.12204318547452E-4</c:v>
                  </c:pt>
                  <c:pt idx="33">
                    <c:v>2.8407845670717501E-4</c:v>
                  </c:pt>
                  <c:pt idx="36">
                    <c:v>0.118267439602372</c:v>
                  </c:pt>
                  <c:pt idx="39">
                    <c:v>1.13149586170717E-3</c:v>
                  </c:pt>
                  <c:pt idx="42">
                    <c:v>1.25528569438425E-2</c:v>
                  </c:pt>
                  <c:pt idx="45">
                    <c:v>1.8388416450983699E-2</c:v>
                  </c:pt>
                  <c:pt idx="48">
                    <c:v>1.46388250267476E-2</c:v>
                  </c:pt>
                  <c:pt idx="51">
                    <c:v>6.7036558552430195E-2</c:v>
                  </c:pt>
                  <c:pt idx="54">
                    <c:v>1.8430395296296199E-4</c:v>
                  </c:pt>
                  <c:pt idx="57">
                    <c:v>2.3476971678240401E-2</c:v>
                  </c:pt>
                  <c:pt idx="60">
                    <c:v>0.119417350781423</c:v>
                  </c:pt>
                  <c:pt idx="63">
                    <c:v>5.1877267969843703E-2</c:v>
                  </c:pt>
                  <c:pt idx="66">
                    <c:v>0.11718493516254</c:v>
                  </c:pt>
                  <c:pt idx="69">
                    <c:v>2.7551950200891202E-2</c:v>
                  </c:pt>
                  <c:pt idx="72">
                    <c:v>1.2712154036921199E-3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9050" cap="flat" cmpd="sng" algn="ctr">
                <a:solidFill>
                  <a:srgbClr val="C00000"/>
                </a:solidFill>
                <a:round/>
              </a:ln>
              <a:effectLst/>
            </c:spPr>
          </c:errBars>
          <c:cat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cat>
          <c:val>
            <c:numRef>
              <c:f>Sheet1!$F$2:$F$75</c:f>
              <c:numCache>
                <c:formatCode>General</c:formatCode>
                <c:ptCount val="74"/>
                <c:pt idx="0" formatCode="[h]&quot;h&quot;m&quot;m&quot;s&quot;s&quot;">
                  <c:v>9.2483255208333594E-5</c:v>
                </c:pt>
                <c:pt idx="3" formatCode="[h]&quot;h&quot;m&quot;m&quot;s&quot;s&quot;">
                  <c:v>9.1396666666666794E-5</c:v>
                </c:pt>
                <c:pt idx="6" formatCode="[h]&quot;h&quot;m&quot;m&quot;s&quot;s&quot;">
                  <c:v>1.33210266203703E-4</c:v>
                </c:pt>
                <c:pt idx="9" formatCode="[h]&quot;h&quot;m&quot;m&quot;s&quot;s&quot;">
                  <c:v>6.5776487268518505E-5</c:v>
                </c:pt>
                <c:pt idx="12" formatCode="[h]&quot;h&quot;m&quot;m&quot;s&quot;s&quot;">
                  <c:v>9.2198819444444497E-5</c:v>
                </c:pt>
                <c:pt idx="15" formatCode="[h]&quot;h&quot;m&quot;m&quot;s&quot;s&quot;">
                  <c:v>1.4719041666666599E-4</c:v>
                </c:pt>
                <c:pt idx="18" formatCode="[h]&quot;h&quot;m&quot;m&quot;s&quot;s&quot;">
                  <c:v>2.5784690393518399E-5</c:v>
                </c:pt>
                <c:pt idx="21" formatCode="[h]&quot;h&quot;m&quot;m&quot;s&quot;s&quot;">
                  <c:v>2.0427737268518501E-4</c:v>
                </c:pt>
                <c:pt idx="24" formatCode="[h]&quot;h&quot;m&quot;m&quot;s&quot;s&quot;">
                  <c:v>1.8865130208333301E-4</c:v>
                </c:pt>
                <c:pt idx="27" formatCode="[h]&quot;h&quot;m&quot;m&quot;s&quot;s&quot;">
                  <c:v>1.3390399884259199E-4</c:v>
                </c:pt>
                <c:pt idx="30" formatCode="[h]&quot;h&quot;m&quot;m&quot;s&quot;s&quot;">
                  <c:v>1.17011325231482E-4</c:v>
                </c:pt>
                <c:pt idx="33" formatCode="[h]&quot;h&quot;m&quot;m&quot;s&quot;s&quot;">
                  <c:v>1.56965886574074E-3</c:v>
                </c:pt>
                <c:pt idx="36" formatCode="[h]&quot;h&quot;m&quot;m&quot;s&quot;s&quot;">
                  <c:v>4.3130217476851796E-3</c:v>
                </c:pt>
                <c:pt idx="39" formatCode="[h]&quot;h&quot;m&quot;m&quot;s&quot;s&quot;">
                  <c:v>8.2504612702546196E-3</c:v>
                </c:pt>
                <c:pt idx="42" formatCode="[h]&quot;h&quot;m&quot;m&quot;s&quot;s&quot;">
                  <c:v>1.3809634490740701E-3</c:v>
                </c:pt>
                <c:pt idx="45" formatCode="[h]&quot;h&quot;m&quot;m&quot;s&quot;s&quot;">
                  <c:v>3.5204429571759201E-3</c:v>
                </c:pt>
                <c:pt idx="48" formatCode="[h]&quot;h&quot;m&quot;m&quot;s&quot;s&quot;">
                  <c:v>2.6288909866898102E-3</c:v>
                </c:pt>
                <c:pt idx="51" formatCode="[h]&quot;h&quot;m&quot;m&quot;s&quot;s&quot;">
                  <c:v>9.7474256944444495E-4</c:v>
                </c:pt>
                <c:pt idx="54" formatCode="[h]&quot;h&quot;m&quot;m&quot;s&quot;s&quot;">
                  <c:v>6.9083964120370496E-5</c:v>
                </c:pt>
                <c:pt idx="57" formatCode="[h]&quot;h&quot;m&quot;m&quot;s&quot;s&quot;">
                  <c:v>1.61873306712962E-3</c:v>
                </c:pt>
                <c:pt idx="60" formatCode="[h]&quot;h&quot;m&quot;m&quot;s&quot;s&quot;">
                  <c:v>1.8205804629629601E-3</c:v>
                </c:pt>
                <c:pt idx="63" formatCode="[h]&quot;h&quot;m&quot;m&quot;s&quot;s&quot;">
                  <c:v>4.4858936631944401E-4</c:v>
                </c:pt>
                <c:pt idx="66" formatCode="[h]&quot;h&quot;m&quot;m&quot;s&quot;s&quot;">
                  <c:v>4.04789107349537E-3</c:v>
                </c:pt>
                <c:pt idx="69" formatCode="[h]&quot;h&quot;m&quot;m&quot;s&quot;s&quot;">
                  <c:v>4.7381400954861E-3</c:v>
                </c:pt>
                <c:pt idx="72" formatCode="[h]&quot;h&quot;m&quot;m&quot;s&quot;s&quot;">
                  <c:v>7.0558977792245306E-2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C7-43A0-8954-BDD1E1F6D0B1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lower quartile (success)</c:v>
                </c:pt>
              </c:strCache>
            </c:strRef>
          </c:tx>
          <c:spPr>
            <a:noFill/>
            <a:ln w="25400">
              <a:noFill/>
            </a:ln>
            <a:effectLst/>
          </c:spPr>
          <c:invertIfNegative val="0"/>
          <c:errBars>
            <c:errBarType val="minus"/>
            <c:errValType val="cust"/>
            <c:noEndCap val="1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Ref>
                <c:f>Sheet1!$J$2:$J$75</c:f>
                <c:numCache>
                  <c:formatCode>General</c:formatCode>
                  <c:ptCount val="74"/>
                  <c:pt idx="1">
                    <c:v>1.3972606561921301E-4</c:v>
                  </c:pt>
                  <c:pt idx="4">
                    <c:v>1.38583302025463E-4</c:v>
                  </c:pt>
                  <c:pt idx="7">
                    <c:v>1.57530967766204E-4</c:v>
                  </c:pt>
                  <c:pt idx="10">
                    <c:v>1.39798980648148E-4</c:v>
                  </c:pt>
                  <c:pt idx="13">
                    <c:v>1.39570775648148E-4</c:v>
                  </c:pt>
                  <c:pt idx="16">
                    <c:v>1.56171933518518E-4</c:v>
                  </c:pt>
                  <c:pt idx="19">
                    <c:v>1.59094504930555E-4</c:v>
                  </c:pt>
                  <c:pt idx="22">
                    <c:v>1.7579058478009199E-4</c:v>
                  </c:pt>
                  <c:pt idx="25">
                    <c:v>1.7695278062499999E-4</c:v>
                  </c:pt>
                  <c:pt idx="28">
                    <c:v>1.59774884542824E-4</c:v>
                  </c:pt>
                  <c:pt idx="31">
                    <c:v>1.9632301162036999E-4</c:v>
                  </c:pt>
                  <c:pt idx="34">
                    <c:v>1.6923231273148099E-4</c:v>
                  </c:pt>
                  <c:pt idx="37">
                    <c:v>6.1925291111110999E-4</c:v>
                  </c:pt>
                  <c:pt idx="40">
                    <c:v>4.1112394966145802E-3</c:v>
                  </c:pt>
                  <c:pt idx="43">
                    <c:v>7.8552130898726998E-4</c:v>
                  </c:pt>
                  <c:pt idx="46">
                    <c:v>6.9246632236111098E-3</c:v>
                  </c:pt>
                  <c:pt idx="49">
                    <c:v>1.40676219038194E-3</c:v>
                  </c:pt>
                  <c:pt idx="52">
                    <c:v>3.3084290189814799E-3</c:v>
                  </c:pt>
                  <c:pt idx="55">
                    <c:v>9.5159813117476301E-4</c:v>
                  </c:pt>
                  <c:pt idx="58">
                    <c:v>1.2855430061805499E-2</c:v>
                  </c:pt>
                  <c:pt idx="61">
                    <c:v>1.3435551332465199E-3</c:v>
                  </c:pt>
                  <c:pt idx="64">
                    <c:v>2.44704365274305E-3</c:v>
                  </c:pt>
                  <c:pt idx="67">
                    <c:v>4.0319980418749898E-3</c:v>
                  </c:pt>
                  <c:pt idx="70">
                    <c:v>2.1358500112627299E-2</c:v>
                  </c:pt>
                  <c:pt idx="73">
                    <c:v>2.3509650287476799E-2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accent6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cat>
          <c:val>
            <c:numRef>
              <c:f>Sheet1!$L$2:$L$75</c:f>
              <c:numCache>
                <c:formatCode>[h]"h"m"m"s"s"</c:formatCode>
                <c:ptCount val="74"/>
                <c:pt idx="1">
                  <c:v>2.0646060966435101E-3</c:v>
                </c:pt>
                <c:pt idx="4">
                  <c:v>2.11238864004629E-3</c:v>
                </c:pt>
                <c:pt idx="7">
                  <c:v>2.14265809027777E-3</c:v>
                </c:pt>
                <c:pt idx="10">
                  <c:v>2.19998416666666E-3</c:v>
                </c:pt>
                <c:pt idx="13">
                  <c:v>2.2085994791666598E-3</c:v>
                </c:pt>
                <c:pt idx="16">
                  <c:v>2.23854358796296E-3</c:v>
                </c:pt>
                <c:pt idx="19">
                  <c:v>2.2529532812500001E-3</c:v>
                </c:pt>
                <c:pt idx="22">
                  <c:v>2.2795502083333302E-3</c:v>
                </c:pt>
                <c:pt idx="25">
                  <c:v>2.2931123842592502E-3</c:v>
                </c:pt>
                <c:pt idx="28">
                  <c:v>2.3484767505786998E-3</c:v>
                </c:pt>
                <c:pt idx="31">
                  <c:v>3.7141852199074001E-3</c:v>
                </c:pt>
                <c:pt idx="34">
                  <c:v>3.6987874768518499E-3</c:v>
                </c:pt>
                <c:pt idx="37">
                  <c:v>9.8107681018518508E-3</c:v>
                </c:pt>
                <c:pt idx="40">
                  <c:v>1.3558330969328699E-2</c:v>
                </c:pt>
                <c:pt idx="43">
                  <c:v>1.8187812187499999E-2</c:v>
                </c:pt>
                <c:pt idx="46">
                  <c:v>2.6079454456018499E-2</c:v>
                </c:pt>
                <c:pt idx="49">
                  <c:v>2.65712578414351E-2</c:v>
                </c:pt>
                <c:pt idx="52">
                  <c:v>3.07583012934027E-2</c:v>
                </c:pt>
                <c:pt idx="55">
                  <c:v>3.3540838075810098E-2</c:v>
                </c:pt>
                <c:pt idx="58">
                  <c:v>3.7864410387731397E-2</c:v>
                </c:pt>
                <c:pt idx="61">
                  <c:v>4.5240982991898097E-2</c:v>
                </c:pt>
                <c:pt idx="64">
                  <c:v>4.7610782743055503E-2</c:v>
                </c:pt>
                <c:pt idx="67">
                  <c:v>4.5971015642361099E-2</c:v>
                </c:pt>
                <c:pt idx="70">
                  <c:v>8.0923515052083297E-2</c:v>
                </c:pt>
                <c:pt idx="73">
                  <c:v>9.34794410532407E-2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9C7-43A0-8954-BDD1E1F6D0B1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delta median (success)</c:v>
                </c:pt>
              </c:strCache>
            </c:strRef>
          </c:tx>
          <c:spPr>
            <a:solidFill>
              <a:srgbClr val="00B050"/>
            </a:solidFill>
            <a:ln w="25400">
              <a:solidFill>
                <a:schemeClr val="accent6">
                  <a:lumMod val="50000"/>
                </a:schemeClr>
              </a:solidFill>
            </a:ln>
            <a:effectLst/>
          </c:spPr>
          <c:invertIfNegative val="0"/>
          <c:cat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cat>
          <c:val>
            <c:numRef>
              <c:f>Sheet1!$M$2:$M$75</c:f>
              <c:numCache>
                <c:formatCode>[h]"h"m"m"s"s"</c:formatCode>
                <c:ptCount val="74"/>
                <c:pt idx="1">
                  <c:v>5.4900807291666302E-5</c:v>
                </c:pt>
                <c:pt idx="4">
                  <c:v>5.0228234953703799E-5</c:v>
                </c:pt>
                <c:pt idx="7">
                  <c:v>5.3490057870370101E-5</c:v>
                </c:pt>
                <c:pt idx="10">
                  <c:v>5.0671562499999599E-5</c:v>
                </c:pt>
                <c:pt idx="13">
                  <c:v>5.6143726851851901E-5</c:v>
                </c:pt>
                <c:pt idx="16">
                  <c:v>5.7107905092592698E-5</c:v>
                </c:pt>
                <c:pt idx="19">
                  <c:v>6.2188883101851894E-5</c:v>
                </c:pt>
                <c:pt idx="22">
                  <c:v>6.6234363425926495E-5</c:v>
                </c:pt>
                <c:pt idx="25">
                  <c:v>6.3493246527777694E-5</c:v>
                </c:pt>
                <c:pt idx="28">
                  <c:v>5.0995795717592303E-5</c:v>
                </c:pt>
                <c:pt idx="31">
                  <c:v>7.7721817129629799E-5</c:v>
                </c:pt>
                <c:pt idx="34">
                  <c:v>9.5797175925925606E-5</c:v>
                </c:pt>
                <c:pt idx="37">
                  <c:v>3.7505232638889E-4</c:v>
                </c:pt>
                <c:pt idx="40">
                  <c:v>4.3326264178241E-4</c:v>
                </c:pt>
                <c:pt idx="43">
                  <c:v>3.5689227430555102E-4</c:v>
                </c:pt>
                <c:pt idx="46">
                  <c:v>7.46454618055555E-4</c:v>
                </c:pt>
                <c:pt idx="49">
                  <c:v>7.5206417245369996E-4</c:v>
                </c:pt>
                <c:pt idx="52">
                  <c:v>2.3769331221064698E-3</c:v>
                </c:pt>
                <c:pt idx="55">
                  <c:v>4.1485004918982E-4</c:v>
                </c:pt>
                <c:pt idx="58">
                  <c:v>6.2547455439815303E-4</c:v>
                </c:pt>
                <c:pt idx="61">
                  <c:v>8.97393570601853E-4</c:v>
                </c:pt>
                <c:pt idx="64">
                  <c:v>1.4107527083333301E-3</c:v>
                </c:pt>
                <c:pt idx="67">
                  <c:v>9.38491107060185E-3</c:v>
                </c:pt>
                <c:pt idx="70">
                  <c:v>9.5763649710648002E-3</c:v>
                </c:pt>
                <c:pt idx="73">
                  <c:v>6.3169176562499901E-3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9C7-43A0-8954-BDD1E1F6D0B1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delta upper quartile (success)</c:v>
                </c:pt>
              </c:strCache>
            </c:strRef>
          </c:tx>
          <c:spPr>
            <a:solidFill>
              <a:srgbClr val="00B050"/>
            </a:solidFill>
            <a:ln w="25400">
              <a:solidFill>
                <a:schemeClr val="accent6">
                  <a:lumMod val="50000"/>
                </a:schemeClr>
              </a:solidFill>
            </a:ln>
            <a:effectLst/>
          </c:spPr>
          <c:invertIfNegative val="0"/>
          <c:errBars>
            <c:errBarType val="plus"/>
            <c:errValType val="cust"/>
            <c:noEndCap val="1"/>
            <c:plus>
              <c:numRef>
                <c:f>Sheet1!$P$2:$P$1048576</c:f>
                <c:numCache>
                  <c:formatCode>General</c:formatCode>
                  <c:ptCount val="1048575"/>
                  <c:pt idx="1">
                    <c:v>1.4103036917824E-4</c:v>
                  </c:pt>
                  <c:pt idx="4">
                    <c:v>1.64255302581018E-4</c:v>
                  </c:pt>
                  <c:pt idx="7">
                    <c:v>1.5572963854166601E-4</c:v>
                  </c:pt>
                  <c:pt idx="10">
                    <c:v>1.6959396083333401E-4</c:v>
                  </c:pt>
                  <c:pt idx="13">
                    <c:v>1.6020130476851799E-4</c:v>
                  </c:pt>
                  <c:pt idx="16">
                    <c:v>1.7296335101851801E-4</c:v>
                  </c:pt>
                  <c:pt idx="19">
                    <c:v>1.81939430219907E-4</c:v>
                  </c:pt>
                  <c:pt idx="22">
                    <c:v>1.6998664137731401E-4</c:v>
                  </c:pt>
                  <c:pt idx="25">
                    <c:v>1.49422263362268E-4</c:v>
                  </c:pt>
                  <c:pt idx="28">
                    <c:v>2.06048040468749E-4</c:v>
                  </c:pt>
                  <c:pt idx="31">
                    <c:v>3.3430161974537E-4</c:v>
                  </c:pt>
                  <c:pt idx="34">
                    <c:v>4.55519247800925E-4</c:v>
                  </c:pt>
                  <c:pt idx="37">
                    <c:v>1.2451579938888701E-3</c:v>
                  </c:pt>
                  <c:pt idx="40">
                    <c:v>2.0674733149073999E-3</c:v>
                  </c:pt>
                  <c:pt idx="43">
                    <c:v>2.5673334511458002E-3</c:v>
                  </c:pt>
                  <c:pt idx="46">
                    <c:v>3.91210774814813E-3</c:v>
                  </c:pt>
                  <c:pt idx="49">
                    <c:v>4.6346461045833204E-3</c:v>
                  </c:pt>
                  <c:pt idx="52">
                    <c:v>4.5693238509259201E-3</c:v>
                  </c:pt>
                  <c:pt idx="55">
                    <c:v>3.1099967640104199E-3</c:v>
                  </c:pt>
                  <c:pt idx="58">
                    <c:v>1.63575366497105E-2</c:v>
                  </c:pt>
                  <c:pt idx="61">
                    <c:v>5.6036757171585702E-3</c:v>
                  </c:pt>
                  <c:pt idx="64">
                    <c:v>7.5640702249536902E-3</c:v>
                  </c:pt>
                  <c:pt idx="67">
                    <c:v>1.01314003423495E-2</c:v>
                  </c:pt>
                  <c:pt idx="70">
                    <c:v>9.69398488803235E-3</c:v>
                  </c:pt>
                  <c:pt idx="73">
                    <c:v>7.7447986330034602E-3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9050" cap="flat" cmpd="sng" algn="ctr">
                <a:solidFill>
                  <a:schemeClr val="accent6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cat>
          <c:val>
            <c:numRef>
              <c:f>Sheet1!$N$2:$N$75</c:f>
              <c:numCache>
                <c:formatCode>[h]"h"m"m"s"s"</c:formatCode>
                <c:ptCount val="74"/>
                <c:pt idx="1">
                  <c:v>4.79862528935184E-5</c:v>
                </c:pt>
                <c:pt idx="4">
                  <c:v>4.7722627314814699E-5</c:v>
                </c:pt>
                <c:pt idx="7">
                  <c:v>4.5881597222222397E-5</c:v>
                </c:pt>
                <c:pt idx="10">
                  <c:v>5.0571018518518398E-5</c:v>
                </c:pt>
                <c:pt idx="13">
                  <c:v>5.3101805555555697E-5</c:v>
                </c:pt>
                <c:pt idx="16">
                  <c:v>4.95399652777777E-5</c:v>
                </c:pt>
                <c:pt idx="19">
                  <c:v>5.8757447916666397E-5</c:v>
                </c:pt>
                <c:pt idx="22">
                  <c:v>5.6596490162036297E-5</c:v>
                </c:pt>
                <c:pt idx="25">
                  <c:v>5.25260821759251E-5</c:v>
                </c:pt>
                <c:pt idx="28">
                  <c:v>4.69825983796298E-5</c:v>
                </c:pt>
                <c:pt idx="31">
                  <c:v>8.7046157407407305E-5</c:v>
                </c:pt>
                <c:pt idx="34">
                  <c:v>8.6188449074073997E-5</c:v>
                </c:pt>
                <c:pt idx="37">
                  <c:v>3.2538298611110801E-4</c:v>
                </c:pt>
                <c:pt idx="40">
                  <c:v>6.0009484664351595E-4</c:v>
                </c:pt>
                <c:pt idx="43">
                  <c:v>4.3229028356481897E-4</c:v>
                </c:pt>
                <c:pt idx="46">
                  <c:v>7.4791976851851499E-4</c:v>
                </c:pt>
                <c:pt idx="49">
                  <c:v>8.8260523148148801E-4</c:v>
                </c:pt>
                <c:pt idx="52">
                  <c:v>9.7466185185185396E-4</c:v>
                </c:pt>
                <c:pt idx="55">
                  <c:v>5.3892389756943898E-4</c:v>
                </c:pt>
                <c:pt idx="58">
                  <c:v>6.9515309606481203E-4</c:v>
                </c:pt>
                <c:pt idx="61">
                  <c:v>1.76058497395832E-3</c:v>
                </c:pt>
                <c:pt idx="64">
                  <c:v>2.27367749421297E-3</c:v>
                </c:pt>
                <c:pt idx="67">
                  <c:v>2.60158047453702E-3</c:v>
                </c:pt>
                <c:pt idx="70">
                  <c:v>9.5617076678240695E-3</c:v>
                </c:pt>
                <c:pt idx="73">
                  <c:v>1.34292420515046E-2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9C7-43A0-8954-BDD1E1F6D0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overlap val="100"/>
        <c:axId val="1984158928"/>
        <c:axId val="1838093280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8.87% (failed)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7"/>
            <c:spPr>
              <a:solidFill>
                <a:srgbClr val="C00000">
                  <a:alpha val="95000"/>
                </a:srgbClr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xVal>
          <c:yVal>
            <c:numRef>
              <c:f>Sheet1!$C$2:$C$75</c:f>
              <c:numCache>
                <c:formatCode>General</c:formatCode>
                <c:ptCount val="74"/>
                <c:pt idx="0" formatCode="[h]&quot;h&quot;m&quot;m&quot;s&quot;s&quot;">
                  <c:v>1.69901629940856E-3</c:v>
                </c:pt>
                <c:pt idx="3" formatCode="[h]&quot;h&quot;m&quot;m&quot;s&quot;s&quot;">
                  <c:v>1.6939678222314799E-3</c:v>
                </c:pt>
                <c:pt idx="6" formatCode="[h]&quot;h&quot;m&quot;m&quot;s&quot;s&quot;">
                  <c:v>1.7608221962488401E-3</c:v>
                </c:pt>
                <c:pt idx="9" formatCode="[h]&quot;h&quot;m&quot;m&quot;s&quot;s&quot;">
                  <c:v>1.7917363984050901E-3</c:v>
                </c:pt>
                <c:pt idx="12" formatCode="[h]&quot;h&quot;m&quot;m&quot;s&quot;s&quot;">
                  <c:v>1.70344398736111E-3</c:v>
                </c:pt>
                <c:pt idx="15" formatCode="[h]&quot;h&quot;m&quot;m&quot;s&quot;s&quot;">
                  <c:v>1.71323699333333E-3</c:v>
                </c:pt>
                <c:pt idx="18" formatCode="[h]&quot;h&quot;m&quot;m&quot;s&quot;s&quot;">
                  <c:v>1.6648640561400399E-3</c:v>
                </c:pt>
                <c:pt idx="21" formatCode="[h]&quot;h&quot;m&quot;m&quot;s&quot;s&quot;">
                  <c:v>1.65310297950231E-3</c:v>
                </c:pt>
                <c:pt idx="24" formatCode="[h]&quot;h&quot;m&quot;m&quot;s&quot;s&quot;">
                  <c:v>1.6964179284722201E-3</c:v>
                </c:pt>
                <c:pt idx="27" formatCode="[h]&quot;h&quot;m&quot;m&quot;s&quot;s&quot;">
                  <c:v>1.7341449512152699E-3</c:v>
                </c:pt>
                <c:pt idx="30" formatCode="[h]&quot;h&quot;m&quot;m&quot;s&quot;s&quot;">
                  <c:v>3.4063529016655002E-3</c:v>
                </c:pt>
                <c:pt idx="33" formatCode="[h]&quot;h&quot;m&quot;m&quot;s&quot;s&quot;">
                  <c:v>1.7482412871215199E-3</c:v>
                </c:pt>
                <c:pt idx="36" formatCode="[h]&quot;h&quot;m&quot;m&quot;s&quot;s&quot;">
                  <c:v>1.75245158756828E-3</c:v>
                </c:pt>
                <c:pt idx="39" formatCode="[h]&quot;h&quot;m&quot;m&quot;s&quot;s&quot;">
                  <c:v>2.4467799227581E-3</c:v>
                </c:pt>
                <c:pt idx="42" formatCode="[h]&quot;h&quot;m&quot;m&quot;s&quot;s&quot;">
                  <c:v>1.74794466880555E-3</c:v>
                </c:pt>
                <c:pt idx="45" formatCode="[h]&quot;h&quot;m&quot;m&quot;s&quot;s&quot;">
                  <c:v>2.2569706892476798E-3</c:v>
                </c:pt>
                <c:pt idx="48" formatCode="[h]&quot;h&quot;m&quot;m&quot;s&quot;s&quot;">
                  <c:v>1.7829836026851799E-3</c:v>
                </c:pt>
                <c:pt idx="51" formatCode="[h]&quot;h&quot;m&quot;m&quot;s&quot;s&quot;">
                  <c:v>2.4122578485138799E-3</c:v>
                </c:pt>
                <c:pt idx="54" formatCode="[h]&quot;h&quot;m&quot;m&quot;s&quot;s&quot;">
                  <c:v>1.3663665667361101E-4</c:v>
                </c:pt>
                <c:pt idx="57" formatCode="[h]&quot;h&quot;m&quot;m&quot;s&quot;s&quot;">
                  <c:v>2.1589372635092501E-3</c:v>
                </c:pt>
                <c:pt idx="60" formatCode="[h]&quot;h&quot;m&quot;m&quot;s&quot;s&quot;">
                  <c:v>1.7850913330439799E-3</c:v>
                </c:pt>
                <c:pt idx="63" formatCode="[h]&quot;h&quot;m&quot;m&quot;s&quot;s&quot;">
                  <c:v>2.23904308044675E-3</c:v>
                </c:pt>
                <c:pt idx="66" formatCode="[h]&quot;h&quot;m&quot;m&quot;s&quot;s&quot;">
                  <c:v>1.89615639751041E-3</c:v>
                </c:pt>
                <c:pt idx="69" formatCode="[h]&quot;h&quot;m&quot;m&quot;s&quot;s&quot;">
                  <c:v>2.1322987951319398E-3</c:v>
                </c:pt>
                <c:pt idx="72" formatCode="[h]&quot;h&quot;m&quot;m&quot;s&quot;s&quot;">
                  <c:v>3.04002178124537E-3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9C7-43A0-8954-BDD1E1F6D0B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91.13% (failed)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7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xVal>
          <c:yVal>
            <c:numRef>
              <c:f>Sheet1!$G$2:$G$75</c:f>
              <c:numCache>
                <c:formatCode>General</c:formatCode>
                <c:ptCount val="74"/>
                <c:pt idx="0" formatCode="[h]&quot;h&quot;m&quot;m&quot;s&quot;s&quot;">
                  <c:v>2.07820415751736E-3</c:v>
                </c:pt>
                <c:pt idx="3" formatCode="[h]&quot;h&quot;m&quot;m&quot;s&quot;s&quot;">
                  <c:v>2.1878362046666602E-3</c:v>
                </c:pt>
                <c:pt idx="6" formatCode="[h]&quot;h&quot;m&quot;m&quot;s&quot;s&quot;">
                  <c:v>2.2248848495821701E-3</c:v>
                </c:pt>
                <c:pt idx="9" formatCode="[h]&quot;h&quot;m&quot;m&quot;s&quot;s&quot;">
                  <c:v>2.2324827150601799E-3</c:v>
                </c:pt>
                <c:pt idx="12" formatCode="[h]&quot;h&quot;m&quot;m&quot;s&quot;s&quot;">
                  <c:v>2.1878721666990699E-3</c:v>
                </c:pt>
                <c:pt idx="15" formatCode="[h]&quot;h&quot;m&quot;m&quot;s&quot;s&quot;">
                  <c:v>2.3212336532407399E-3</c:v>
                </c:pt>
                <c:pt idx="18" formatCode="[h]&quot;h&quot;m&quot;m&quot;s&quot;s&quot;">
                  <c:v>2.2475236889837901E-3</c:v>
                </c:pt>
                <c:pt idx="21" formatCode="[h]&quot;h&quot;m&quot;m&quot;s&quot;s&quot;">
                  <c:v>2.3358855379953698E-3</c:v>
                </c:pt>
                <c:pt idx="24" formatCode="[h]&quot;h&quot;m&quot;m&quot;s&quot;s&quot;">
                  <c:v>2.3887798851273102E-3</c:v>
                </c:pt>
                <c:pt idx="27" formatCode="[h]&quot;h&quot;m&quot;m&quot;s&quot;s&quot;">
                  <c:v>2.2465268089699002E-3</c:v>
                </c:pt>
                <c:pt idx="30" formatCode="[h]&quot;h&quot;m&quot;m&quot;s&quot;s&quot;">
                  <c:v>3.8225066899375002E-3</c:v>
                </c:pt>
                <c:pt idx="33" formatCode="[h]&quot;h&quot;m&quot;m&quot;s&quot;s&quot;">
                  <c:v>3.8594734351828702E-3</c:v>
                </c:pt>
                <c:pt idx="36" formatCode="[h]&quot;h&quot;m&quot;m&quot;s&quot;s&quot;">
                  <c:v>1.32790613410115E-2</c:v>
                </c:pt>
                <c:pt idx="39" formatCode="[h]&quot;h&quot;m&quot;m&quot;s&quot;s&quot;">
                  <c:v>1.48642912943993E-2</c:v>
                </c:pt>
                <c:pt idx="42" formatCode="[h]&quot;h&quot;m&quot;m&quot;s&quot;s&quot;">
                  <c:v>6.2925391528703698E-3</c:v>
                </c:pt>
                <c:pt idx="45" formatCode="[h]&quot;h&quot;m&quot;m&quot;s&quot;s&quot;">
                  <c:v>1.4866950416099501E-2</c:v>
                </c:pt>
                <c:pt idx="48" formatCode="[h]&quot;h&quot;m&quot;m&quot;s&quot;s&quot;">
                  <c:v>1.0668034663392299E-2</c:v>
                </c:pt>
                <c:pt idx="51" formatCode="[h]&quot;h&quot;m&quot;m&quot;s&quot;s&quot;">
                  <c:v>2.0504534791083301E-2</c:v>
                </c:pt>
                <c:pt idx="54" formatCode="[h]&quot;h&quot;m&quot;m&quot;s&quot;s&quot;">
                  <c:v>1.8119499538449E-3</c:v>
                </c:pt>
                <c:pt idx="57" formatCode="[h]&quot;h&quot;m&quot;m&quot;s&quot;s&quot;">
                  <c:v>3.4907025640518501E-2</c:v>
                </c:pt>
                <c:pt idx="60" formatCode="[h]&quot;h&quot;m&quot;m&quot;s&quot;s&quot;">
                  <c:v>1.26651170303819E-2</c:v>
                </c:pt>
                <c:pt idx="63" formatCode="[h]&quot;h&quot;m&quot;m&quot;s&quot;s&quot;">
                  <c:v>7.66517201210647E-3</c:v>
                </c:pt>
                <c:pt idx="66" formatCode="[h]&quot;h&quot;m&quot;m&quot;s&quot;s&quot;">
                  <c:v>3.7520728430993001E-2</c:v>
                </c:pt>
                <c:pt idx="69" formatCode="[h]&quot;h&quot;m&quot;m&quot;s&quot;s&quot;">
                  <c:v>0.12322963546200601</c:v>
                </c:pt>
                <c:pt idx="72" formatCode="[h]&quot;h&quot;m&quot;m&quot;s&quot;s&quot;">
                  <c:v>0.125198016645725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9C7-43A0-8954-BDD1E1F6D0B1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mean (failed)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xVal>
          <c:yVal>
            <c:numRef>
              <c:f>Sheet1!$I$2:$I$75</c:f>
              <c:numCache>
                <c:formatCode>General</c:formatCode>
                <c:ptCount val="74"/>
                <c:pt idx="0" formatCode="[h]&quot;h&quot;m&quot;m&quot;s&quot;s&quot;">
                  <c:v>1.8558026284722199E-3</c:v>
                </c:pt>
                <c:pt idx="3" formatCode="[h]&quot;h&quot;m&quot;m&quot;s&quot;s&quot;">
                  <c:v>1.9354121211013599E-3</c:v>
                </c:pt>
                <c:pt idx="6" formatCode="[h]&quot;h&quot;m&quot;m&quot;s&quot;s&quot;">
                  <c:v>2.1077464886831202E-3</c:v>
                </c:pt>
                <c:pt idx="9" formatCode="[h]&quot;h&quot;m&quot;m&quot;s&quot;s&quot;">
                  <c:v>2.0418788493036101E-3</c:v>
                </c:pt>
                <c:pt idx="12" formatCode="[h]&quot;h&quot;m&quot;m&quot;s&quot;s&quot;">
                  <c:v>1.94436938014403E-3</c:v>
                </c:pt>
                <c:pt idx="15" formatCode="[h]&quot;h&quot;m&quot;m&quot;s&quot;s&quot;">
                  <c:v>2.07179998342478E-3</c:v>
                </c:pt>
                <c:pt idx="18" formatCode="[h]&quot;h&quot;m&quot;m&quot;s&quot;s&quot;">
                  <c:v>2.37021343653549E-3</c:v>
                </c:pt>
                <c:pt idx="21" formatCode="[h]&quot;h&quot;m&quot;m&quot;s&quot;s&quot;">
                  <c:v>2.0749118491602001E-3</c:v>
                </c:pt>
                <c:pt idx="24" formatCode="[h]&quot;h&quot;m&quot;m&quot;s&quot;s&quot;">
                  <c:v>2.07813856844589E-3</c:v>
                </c:pt>
                <c:pt idx="27" formatCode="[h]&quot;h&quot;m&quot;m&quot;s&quot;s&quot;">
                  <c:v>2.00686655591866E-3</c:v>
                </c:pt>
                <c:pt idx="30" formatCode="[h]&quot;h&quot;m&quot;m&quot;s&quot;s&quot;">
                  <c:v>3.5281393002852099E-3</c:v>
                </c:pt>
                <c:pt idx="33" formatCode="[h]&quot;h&quot;m&quot;m&quot;s&quot;s&quot;">
                  <c:v>2.6934531041666598E-3</c:v>
                </c:pt>
                <c:pt idx="36" formatCode="[h]&quot;h&quot;m&quot;m&quot;s&quot;s&quot;">
                  <c:v>1.0597950100278501E-2</c:v>
                </c:pt>
                <c:pt idx="39" formatCode="[h]&quot;h&quot;m&quot;m&quot;s&quot;s&quot;">
                  <c:v>7.63939135628858E-3</c:v>
                </c:pt>
                <c:pt idx="42" formatCode="[h]&quot;h&quot;m&quot;m&quot;s&quot;s&quot;">
                  <c:v>3.58128745383374E-3</c:v>
                </c:pt>
                <c:pt idx="45" formatCode="[h]&quot;h&quot;m&quot;m&quot;s&quot;s&quot;">
                  <c:v>6.9881007091108296E-3</c:v>
                </c:pt>
                <c:pt idx="48" formatCode="[h]&quot;h&quot;m&quot;m&quot;s&quot;s&quot;">
                  <c:v>4.8891928428631496E-3</c:v>
                </c:pt>
                <c:pt idx="51" formatCode="[h]&quot;h&quot;m&quot;m&quot;s&quot;s&quot;">
                  <c:v>8.9741809974028895E-3</c:v>
                </c:pt>
                <c:pt idx="54" formatCode="[h]&quot;h&quot;m&quot;m&quot;s&quot;s&quot;">
                  <c:v>1.1454640717592499E-3</c:v>
                </c:pt>
                <c:pt idx="57" formatCode="[h]&quot;h&quot;m&quot;m&quot;s&quot;s&quot;">
                  <c:v>1.75475224708697E-2</c:v>
                </c:pt>
                <c:pt idx="60" formatCode="[h]&quot;h&quot;m&quot;m&quot;s&quot;s&quot;">
                  <c:v>8.5974729641998798E-3</c:v>
                </c:pt>
                <c:pt idx="63" formatCode="[h]&quot;h&quot;m&quot;m&quot;s&quot;s&quot;">
                  <c:v>6.2807828091242203E-3</c:v>
                </c:pt>
                <c:pt idx="66" formatCode="[h]&quot;h&quot;m&quot;m&quot;s&quot;s&quot;">
                  <c:v>1.43774038475315E-2</c:v>
                </c:pt>
                <c:pt idx="69" formatCode="[h]&quot;h&quot;m&quot;m&quot;s&quot;s&quot;">
                  <c:v>6.7134117639031196E-2</c:v>
                </c:pt>
                <c:pt idx="72" formatCode="[h]&quot;h&quot;m&quot;m&quot;s&quot;s&quot;">
                  <c:v>6.4438914955673707E-2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D9C7-43A0-8954-BDD1E1F6D0B1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8.87% (success)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7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xVal>
          <c:yVal>
            <c:numRef>
              <c:f>Sheet1!$K$2:$K$75</c:f>
              <c:numCache>
                <c:formatCode>[h]"h"m"m"s"s"</c:formatCode>
                <c:ptCount val="74"/>
                <c:pt idx="1">
                  <c:v>2.00242978471296E-3</c:v>
                </c:pt>
                <c:pt idx="4">
                  <c:v>2.05326673829861E-3</c:v>
                </c:pt>
                <c:pt idx="7">
                  <c:v>2.08311430644675E-3</c:v>
                </c:pt>
                <c:pt idx="10">
                  <c:v>2.13940090716666E-3</c:v>
                </c:pt>
                <c:pt idx="13">
                  <c:v>2.1491737728333302E-3</c:v>
                </c:pt>
                <c:pt idx="16">
                  <c:v>2.1750707798518501E-3</c:v>
                </c:pt>
                <c:pt idx="19">
                  <c:v>2.1865721049583301E-3</c:v>
                </c:pt>
                <c:pt idx="22">
                  <c:v>2.2157612408796202E-3</c:v>
                </c:pt>
                <c:pt idx="25">
                  <c:v>2.2259553175983699E-3</c:v>
                </c:pt>
                <c:pt idx="28">
                  <c:v>2.2829910571076301E-3</c:v>
                </c:pt>
                <c:pt idx="31">
                  <c:v>3.6456620334814802E-3</c:v>
                </c:pt>
                <c:pt idx="34">
                  <c:v>3.6121926558101802E-3</c:v>
                </c:pt>
                <c:pt idx="37">
                  <c:v>9.4645299086481404E-3</c:v>
                </c:pt>
                <c:pt idx="40">
                  <c:v>1.30958308173611E-2</c:v>
                </c:pt>
                <c:pt idx="43">
                  <c:v>1.7837857954576299E-2</c:v>
                </c:pt>
                <c:pt idx="46">
                  <c:v>2.5345539571481401E-2</c:v>
                </c:pt>
                <c:pt idx="49">
                  <c:v>2.5968590233555501E-2</c:v>
                </c:pt>
                <c:pt idx="52">
                  <c:v>2.8259390339003401E-2</c:v>
                </c:pt>
                <c:pt idx="55">
                  <c:v>3.3074341607793899E-2</c:v>
                </c:pt>
                <c:pt idx="58">
                  <c:v>2.59736973240439E-2</c:v>
                </c:pt>
                <c:pt idx="61">
                  <c:v>4.4519990903703698E-2</c:v>
                </c:pt>
                <c:pt idx="64">
                  <c:v>4.6484202686319399E-2</c:v>
                </c:pt>
                <c:pt idx="67">
                  <c:v>4.3162006587798597E-2</c:v>
                </c:pt>
                <c:pt idx="70">
                  <c:v>7.2680317768428204E-2</c:v>
                </c:pt>
                <c:pt idx="73">
                  <c:v>9.0506932187681702E-2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D9C7-43A0-8954-BDD1E1F6D0B1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91.13% (success)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7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xVal>
          <c:yVal>
            <c:numRef>
              <c:f>Sheet1!$O$2:$O$75</c:f>
              <c:numCache>
                <c:formatCode>[h]"h"m"m"s"s"</c:formatCode>
                <c:ptCount val="74"/>
                <c:pt idx="1">
                  <c:v>2.2147887882141199E-3</c:v>
                </c:pt>
                <c:pt idx="4">
                  <c:v>2.2664652685509198E-3</c:v>
                </c:pt>
                <c:pt idx="7">
                  <c:v>2.2960165606365698E-3</c:v>
                </c:pt>
                <c:pt idx="10">
                  <c:v>2.3566962176111098E-3</c:v>
                </c:pt>
                <c:pt idx="13">
                  <c:v>2.3734145267962901E-3</c:v>
                </c:pt>
                <c:pt idx="16">
                  <c:v>2.4071243951296201E-3</c:v>
                </c:pt>
                <c:pt idx="19">
                  <c:v>2.43024576539814E-3</c:v>
                </c:pt>
                <c:pt idx="22">
                  <c:v>2.4528823620254599E-3</c:v>
                </c:pt>
                <c:pt idx="25">
                  <c:v>2.46463922058796E-3</c:v>
                </c:pt>
                <c:pt idx="28">
                  <c:v>2.5171190730092501E-3</c:v>
                </c:pt>
                <c:pt idx="31">
                  <c:v>3.9989266378101804E-3</c:v>
                </c:pt>
                <c:pt idx="34">
                  <c:v>4.1097919012731401E-3</c:v>
                </c:pt>
                <c:pt idx="37">
                  <c:v>1.09561865177222E-2</c:v>
                </c:pt>
                <c:pt idx="40">
                  <c:v>1.53000729091435E-2</c:v>
                </c:pt>
                <c:pt idx="43">
                  <c:v>1.9944003486244199E-2</c:v>
                </c:pt>
                <c:pt idx="46">
                  <c:v>2.88780241791666E-2</c:v>
                </c:pt>
                <c:pt idx="49">
                  <c:v>2.96707956828101E-2</c:v>
                </c:pt>
                <c:pt idx="52">
                  <c:v>3.5587358196087902E-2</c:v>
                </c:pt>
                <c:pt idx="55">
                  <c:v>3.5552907894332103E-2</c:v>
                </c:pt>
                <c:pt idx="58">
                  <c:v>4.0507086993286999E-2</c:v>
                </c:pt>
                <c:pt idx="61">
                  <c:v>5.05761901153935E-2</c:v>
                </c:pt>
                <c:pt idx="64">
                  <c:v>5.4274537467148103E-2</c:v>
                </c:pt>
                <c:pt idx="67">
                  <c:v>6.4875046724254606E-2</c:v>
                </c:pt>
                <c:pt idx="70">
                  <c:v>0.103587410947062</c:v>
                </c:pt>
                <c:pt idx="73">
                  <c:v>0.11802930302369199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D-D9C7-43A0-8954-BDD1E1F6D0B1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mean (success)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xVal>
          <c:yVal>
            <c:numRef>
              <c:f>Sheet1!$Q$2:$Q$75</c:f>
              <c:numCache>
                <c:formatCode>[h]"h"m"m"s"s"</c:formatCode>
                <c:ptCount val="74"/>
                <c:pt idx="1">
                  <c:v>2.1333666436603701E-3</c:v>
                </c:pt>
                <c:pt idx="4">
                  <c:v>2.1754023429059201E-3</c:v>
                </c:pt>
                <c:pt idx="7">
                  <c:v>2.2202127673479699E-3</c:v>
                </c:pt>
                <c:pt idx="10">
                  <c:v>2.2764751824390799E-3</c:v>
                </c:pt>
                <c:pt idx="13">
                  <c:v>2.2835121713287998E-3</c:v>
                </c:pt>
                <c:pt idx="16">
                  <c:v>2.3166042216065099E-3</c:v>
                </c:pt>
                <c:pt idx="19">
                  <c:v>2.3205119092525499E-3</c:v>
                </c:pt>
                <c:pt idx="22">
                  <c:v>2.3578645453864199E-3</c:v>
                </c:pt>
                <c:pt idx="25">
                  <c:v>2.3604257164434499E-3</c:v>
                </c:pt>
                <c:pt idx="28">
                  <c:v>2.4262516091718002E-3</c:v>
                </c:pt>
                <c:pt idx="31">
                  <c:v>3.8225166950819501E-3</c:v>
                </c:pt>
                <c:pt idx="34">
                  <c:v>3.8431332312103901E-3</c:v>
                </c:pt>
                <c:pt idx="37">
                  <c:v>1.0270779445013501E-2</c:v>
                </c:pt>
                <c:pt idx="40">
                  <c:v>1.4017493512199899E-2</c:v>
                </c:pt>
                <c:pt idx="43">
                  <c:v>1.8713573837785501E-2</c:v>
                </c:pt>
                <c:pt idx="46">
                  <c:v>2.6831041072624299E-2</c:v>
                </c:pt>
                <c:pt idx="49">
                  <c:v>2.7563849206999801E-2</c:v>
                </c:pt>
                <c:pt idx="52">
                  <c:v>3.2611316658768298E-2</c:v>
                </c:pt>
                <c:pt idx="55">
                  <c:v>3.4149039362042298E-2</c:v>
                </c:pt>
                <c:pt idx="58">
                  <c:v>3.7679457763968499E-2</c:v>
                </c:pt>
                <c:pt idx="61">
                  <c:v>4.6891232613063501E-2</c:v>
                </c:pt>
                <c:pt idx="64">
                  <c:v>4.9679659431427499E-2</c:v>
                </c:pt>
                <c:pt idx="67">
                  <c:v>5.31331264574883E-2</c:v>
                </c:pt>
                <c:pt idx="70">
                  <c:v>8.9608367861003596E-2</c:v>
                </c:pt>
                <c:pt idx="73">
                  <c:v>0.101530576279129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F-D9C7-43A0-8954-BDD1E1F6D0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4158928"/>
        <c:axId val="1838093280"/>
        <c:extLst>
          <c:ext xmlns:c15="http://schemas.microsoft.com/office/drawing/2012/chart" uri="{02D57815-91ED-43cb-92C2-25804820EDAC}">
            <c15:filteredScatterSeries>
              <c15:ser>
                <c:idx val="6"/>
                <c:order val="6"/>
                <c:tx>
                  <c:strRef>
                    <c:extLst>
                      <c:ext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whisker 97.85% (failed)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strRef>
                    <c:extLst>
                      <c:ext uri="{02D57815-91ED-43cb-92C2-25804820EDAC}">
                        <c15:formulaRef>
                          <c15:sqref>Sheet1!$A$2:$A$75</c15:sqref>
                        </c15:formulaRef>
                      </c:ext>
                    </c:extLst>
                    <c:strCache>
                      <c:ptCount val="74"/>
                      <c:pt idx="1">
                        <c:v>reduction-effects</c:v>
                      </c:pt>
                      <c:pt idx="4">
                        <c:v>coqtail</c:v>
                      </c:pt>
                      <c:pt idx="7">
                        <c:v>coq-dpdgraph</c:v>
                      </c:pt>
                      <c:pt idx="10">
                        <c:v>vscoq</c:v>
                      </c:pt>
                      <c:pt idx="13">
                        <c:v>aac-tactics</c:v>
                      </c:pt>
                      <c:pt idx="16">
                        <c:v>paramcoq</c:v>
                      </c:pt>
                      <c:pt idx="19">
                        <c:v>bigenough</c:v>
                      </c:pt>
                      <c:pt idx="22">
                        <c:v>autosubst</c:v>
                      </c:pt>
                      <c:pt idx="25">
                        <c:v>stdlib2</c:v>
                      </c:pt>
                      <c:pt idx="28">
                        <c:v>bbv</c:v>
                      </c:pt>
                      <c:pt idx="31">
                        <c:v>gappa</c:v>
                      </c:pt>
                      <c:pt idx="34">
                        <c:v>itauto</c:v>
                      </c:pt>
                      <c:pt idx="37">
                        <c:v>rewriter</c:v>
                      </c:pt>
                      <c:pt idx="40">
                        <c:v>color</c:v>
                      </c:pt>
                      <c:pt idx="43">
                        <c:v>verdi-raft</c:v>
                      </c:pt>
                      <c:pt idx="46">
                        <c:v>iris</c:v>
                      </c:pt>
                      <c:pt idx="49">
                        <c:v>perennial</c:v>
                      </c:pt>
                      <c:pt idx="52">
                        <c:v>metacoq</c:v>
                      </c:pt>
                      <c:pt idx="55">
                        <c:v>fourcolor</c:v>
                      </c:pt>
                      <c:pt idx="58">
                        <c:v>category-theory</c:v>
                      </c:pt>
                      <c:pt idx="61">
                        <c:v>fiat-crypto-legacy</c:v>
                      </c:pt>
                      <c:pt idx="64">
                        <c:v>vst</c:v>
                      </c:pt>
                      <c:pt idx="67">
                        <c:v>bedrock2</c:v>
                      </c:pt>
                      <c:pt idx="70">
                        <c:v>unimath</c:v>
                      </c:pt>
                      <c:pt idx="73">
                        <c:v>fiat-crypto</c:v>
                      </c:pt>
                    </c:strCache>
                  </c:strRef>
                </c:xVal>
                <c:yVal>
                  <c:numRef>
                    <c:extLst>
                      <c:ext uri="{02D57815-91ED-43cb-92C2-25804820EDAC}">
                        <c15:formulaRef>
                          <c15:sqref>Sheet1!$H$2:$H$75</c15:sqref>
                        </c15:formulaRef>
                      </c:ext>
                    </c:extLst>
                    <c:numCache>
                      <c:formatCode>General</c:formatCode>
                      <c:ptCount val="74"/>
                      <c:pt idx="0" formatCode="[h]&quot;h&quot;m&quot;m&quot;s&quot;s&quot;">
                        <c:v>9.0043422361110203E-5</c:v>
                      </c:pt>
                      <c:pt idx="3" formatCode="[h]&quot;h&quot;m&quot;m&quot;s&quot;s&quot;">
                        <c:v>5.8893394171296003E-4</c:v>
                      </c:pt>
                      <c:pt idx="6" formatCode="[h]&quot;h&quot;m&quot;m&quot;s&quot;s&quot;">
                        <c:v>1.21827962476852E-4</c:v>
                      </c:pt>
                      <c:pt idx="9" formatCode="[h]&quot;h&quot;m&quot;m&quot;s&quot;s&quot;">
                        <c:v>1.75001278969907E-4</c:v>
                      </c:pt>
                      <c:pt idx="12" formatCode="[h]&quot;h&quot;m&quot;m&quot;s&quot;s&quot;">
                        <c:v>1.18202416087962E-4</c:v>
                      </c:pt>
                      <c:pt idx="15" formatCode="[h]&quot;h&quot;m&quot;m&quot;s&quot;s&quot;">
                        <c:v>1.48283475462962E-4</c:v>
                      </c:pt>
                      <c:pt idx="18" formatCode="[h]&quot;h&quot;m&quot;m&quot;s&quot;s&quot;">
                        <c:v>5.7041744745254504E-3</c:v>
                      </c:pt>
                      <c:pt idx="21" formatCode="[h]&quot;h&quot;m&quot;m&quot;s&quot;s&quot;">
                        <c:v>3.2686943153009199E-3</c:v>
                      </c:pt>
                      <c:pt idx="24" formatCode="[h]&quot;h&quot;m&quot;m&quot;s&quot;s&quot;">
                        <c:v>2.08793404571758E-3</c:v>
                      </c:pt>
                      <c:pt idx="27" formatCode="[h]&quot;h&quot;m&quot;m&quot;s&quot;s&quot;">
                        <c:v>2.8527150839120199E-4</c:v>
                      </c:pt>
                      <c:pt idx="30" formatCode="[h]&quot;h&quot;m&quot;m&quot;s&quot;s&quot;">
                        <c:v>2.12204318547452E-4</c:v>
                      </c:pt>
                      <c:pt idx="33" formatCode="[h]&quot;h&quot;m&quot;m&quot;s&quot;s&quot;">
                        <c:v>2.8407845670717501E-4</c:v>
                      </c:pt>
                      <c:pt idx="36" formatCode="[h]&quot;h&quot;m&quot;m&quot;s&quot;s&quot;">
                        <c:v>0.118267439602372</c:v>
                      </c:pt>
                      <c:pt idx="39" formatCode="[h]&quot;h&quot;m&quot;m&quot;s&quot;s&quot;">
                        <c:v>1.13149586170717E-3</c:v>
                      </c:pt>
                      <c:pt idx="42" formatCode="[h]&quot;h&quot;m&quot;m&quot;s&quot;s&quot;">
                        <c:v>1.25528569438425E-2</c:v>
                      </c:pt>
                      <c:pt idx="45" formatCode="[h]&quot;h&quot;m&quot;m&quot;s&quot;s&quot;">
                        <c:v>1.8388416450983699E-2</c:v>
                      </c:pt>
                      <c:pt idx="48" formatCode="[h]&quot;h&quot;m&quot;m&quot;s&quot;s&quot;">
                        <c:v>1.46388250267476E-2</c:v>
                      </c:pt>
                      <c:pt idx="51" formatCode="[h]&quot;h&quot;m&quot;m&quot;s&quot;s&quot;">
                        <c:v>6.7036558552430195E-2</c:v>
                      </c:pt>
                      <c:pt idx="54" formatCode="[h]&quot;h&quot;m&quot;m&quot;s&quot;s&quot;">
                        <c:v>1.8430395296296199E-4</c:v>
                      </c:pt>
                      <c:pt idx="57" formatCode="[h]&quot;h&quot;m&quot;m&quot;s&quot;s&quot;">
                        <c:v>2.3476971678240401E-2</c:v>
                      </c:pt>
                      <c:pt idx="60" formatCode="[h]&quot;h&quot;m&quot;m&quot;s&quot;s&quot;">
                        <c:v>0.119417350781423</c:v>
                      </c:pt>
                      <c:pt idx="63" formatCode="[h]&quot;h&quot;m&quot;m&quot;s&quot;s&quot;">
                        <c:v>5.1877267969843703E-2</c:v>
                      </c:pt>
                      <c:pt idx="66" formatCode="[h]&quot;h&quot;m&quot;m&quot;s&quot;s&quot;">
                        <c:v>0.11718493516254</c:v>
                      </c:pt>
                      <c:pt idx="69" formatCode="[h]&quot;h&quot;m&quot;m&quot;s&quot;s&quot;">
                        <c:v>2.7551950200891202E-2</c:v>
                      </c:pt>
                      <c:pt idx="72" formatCode="[h]&quot;h&quot;m&quot;m&quot;s&quot;s&quot;">
                        <c:v>1.2712154036921199E-3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6-D9C7-43A0-8954-BDD1E1F6D0B1}"/>
                  </c:ext>
                </c:extLst>
              </c15:ser>
            </c15:filteredScatterSeries>
            <c15:filteredScatte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whisker 2.15% (success)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Sheet1!$A$2:$A$75</c15:sqref>
                        </c15:formulaRef>
                      </c:ext>
                    </c:extLst>
                    <c:strCache>
                      <c:ptCount val="74"/>
                      <c:pt idx="1">
                        <c:v>reduction-effects</c:v>
                      </c:pt>
                      <c:pt idx="4">
                        <c:v>coqtail</c:v>
                      </c:pt>
                      <c:pt idx="7">
                        <c:v>coq-dpdgraph</c:v>
                      </c:pt>
                      <c:pt idx="10">
                        <c:v>vscoq</c:v>
                      </c:pt>
                      <c:pt idx="13">
                        <c:v>aac-tactics</c:v>
                      </c:pt>
                      <c:pt idx="16">
                        <c:v>paramcoq</c:v>
                      </c:pt>
                      <c:pt idx="19">
                        <c:v>bigenough</c:v>
                      </c:pt>
                      <c:pt idx="22">
                        <c:v>autosubst</c:v>
                      </c:pt>
                      <c:pt idx="25">
                        <c:v>stdlib2</c:v>
                      </c:pt>
                      <c:pt idx="28">
                        <c:v>bbv</c:v>
                      </c:pt>
                      <c:pt idx="31">
                        <c:v>gappa</c:v>
                      </c:pt>
                      <c:pt idx="34">
                        <c:v>itauto</c:v>
                      </c:pt>
                      <c:pt idx="37">
                        <c:v>rewriter</c:v>
                      </c:pt>
                      <c:pt idx="40">
                        <c:v>color</c:v>
                      </c:pt>
                      <c:pt idx="43">
                        <c:v>verdi-raft</c:v>
                      </c:pt>
                      <c:pt idx="46">
                        <c:v>iris</c:v>
                      </c:pt>
                      <c:pt idx="49">
                        <c:v>perennial</c:v>
                      </c:pt>
                      <c:pt idx="52">
                        <c:v>metacoq</c:v>
                      </c:pt>
                      <c:pt idx="55">
                        <c:v>fourcolor</c:v>
                      </c:pt>
                      <c:pt idx="58">
                        <c:v>category-theory</c:v>
                      </c:pt>
                      <c:pt idx="61">
                        <c:v>fiat-crypto-legacy</c:v>
                      </c:pt>
                      <c:pt idx="64">
                        <c:v>vst</c:v>
                      </c:pt>
                      <c:pt idx="67">
                        <c:v>bedrock2</c:v>
                      </c:pt>
                      <c:pt idx="70">
                        <c:v>unimath</c:v>
                      </c:pt>
                      <c:pt idx="73">
                        <c:v>fiat-crypto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Sheet1!$J$2:$J$75</c15:sqref>
                        </c15:formulaRef>
                      </c:ext>
                    </c:extLst>
                    <c:numCache>
                      <c:formatCode>[h]"h"m"m"s"s"</c:formatCode>
                      <c:ptCount val="74"/>
                      <c:pt idx="1">
                        <c:v>1.3972606561921301E-4</c:v>
                      </c:pt>
                      <c:pt idx="4">
                        <c:v>1.38583302025463E-4</c:v>
                      </c:pt>
                      <c:pt idx="7">
                        <c:v>1.57530967766204E-4</c:v>
                      </c:pt>
                      <c:pt idx="10">
                        <c:v>1.39798980648148E-4</c:v>
                      </c:pt>
                      <c:pt idx="13">
                        <c:v>1.39570775648148E-4</c:v>
                      </c:pt>
                      <c:pt idx="16">
                        <c:v>1.56171933518518E-4</c:v>
                      </c:pt>
                      <c:pt idx="19">
                        <c:v>1.59094504930555E-4</c:v>
                      </c:pt>
                      <c:pt idx="22">
                        <c:v>1.7579058478009199E-4</c:v>
                      </c:pt>
                      <c:pt idx="25">
                        <c:v>1.7695278062499999E-4</c:v>
                      </c:pt>
                      <c:pt idx="28">
                        <c:v>1.59774884542824E-4</c:v>
                      </c:pt>
                      <c:pt idx="31">
                        <c:v>1.9632301162036999E-4</c:v>
                      </c:pt>
                      <c:pt idx="34">
                        <c:v>1.6923231273148099E-4</c:v>
                      </c:pt>
                      <c:pt idx="37">
                        <c:v>6.1925291111110999E-4</c:v>
                      </c:pt>
                      <c:pt idx="40">
                        <c:v>4.1112394966145802E-3</c:v>
                      </c:pt>
                      <c:pt idx="43">
                        <c:v>7.8552130898726998E-4</c:v>
                      </c:pt>
                      <c:pt idx="46">
                        <c:v>6.9246632236111098E-3</c:v>
                      </c:pt>
                      <c:pt idx="49">
                        <c:v>1.40676219038194E-3</c:v>
                      </c:pt>
                      <c:pt idx="52">
                        <c:v>3.3084290189814799E-3</c:v>
                      </c:pt>
                      <c:pt idx="55">
                        <c:v>9.5159813117476301E-4</c:v>
                      </c:pt>
                      <c:pt idx="58">
                        <c:v>1.2855430061805499E-2</c:v>
                      </c:pt>
                      <c:pt idx="61">
                        <c:v>1.3435551332465199E-3</c:v>
                      </c:pt>
                      <c:pt idx="64">
                        <c:v>2.44704365274305E-3</c:v>
                      </c:pt>
                      <c:pt idx="67">
                        <c:v>4.0319980418749898E-3</c:v>
                      </c:pt>
                      <c:pt idx="70">
                        <c:v>2.1358500112627299E-2</c:v>
                      </c:pt>
                      <c:pt idx="73">
                        <c:v>2.3509650287476799E-2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D9C7-43A0-8954-BDD1E1F6D0B1}"/>
                  </c:ext>
                </c:extLst>
              </c15:ser>
            </c15:filteredScatterSeries>
            <c15:filteredScatte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Sheet1!$P$1</c15:sqref>
                        </c15:formulaRef>
                      </c:ext>
                    </c:extLst>
                    <c:strCache>
                      <c:ptCount val="1"/>
                      <c:pt idx="0">
                        <c:v>whisker 97.85% (success)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Sheet1!$A$2:$A$75</c15:sqref>
                        </c15:formulaRef>
                      </c:ext>
                    </c:extLst>
                    <c:strCache>
                      <c:ptCount val="74"/>
                      <c:pt idx="1">
                        <c:v>reduction-effects</c:v>
                      </c:pt>
                      <c:pt idx="4">
                        <c:v>coqtail</c:v>
                      </c:pt>
                      <c:pt idx="7">
                        <c:v>coq-dpdgraph</c:v>
                      </c:pt>
                      <c:pt idx="10">
                        <c:v>vscoq</c:v>
                      </c:pt>
                      <c:pt idx="13">
                        <c:v>aac-tactics</c:v>
                      </c:pt>
                      <c:pt idx="16">
                        <c:v>paramcoq</c:v>
                      </c:pt>
                      <c:pt idx="19">
                        <c:v>bigenough</c:v>
                      </c:pt>
                      <c:pt idx="22">
                        <c:v>autosubst</c:v>
                      </c:pt>
                      <c:pt idx="25">
                        <c:v>stdlib2</c:v>
                      </c:pt>
                      <c:pt idx="28">
                        <c:v>bbv</c:v>
                      </c:pt>
                      <c:pt idx="31">
                        <c:v>gappa</c:v>
                      </c:pt>
                      <c:pt idx="34">
                        <c:v>itauto</c:v>
                      </c:pt>
                      <c:pt idx="37">
                        <c:v>rewriter</c:v>
                      </c:pt>
                      <c:pt idx="40">
                        <c:v>color</c:v>
                      </c:pt>
                      <c:pt idx="43">
                        <c:v>verdi-raft</c:v>
                      </c:pt>
                      <c:pt idx="46">
                        <c:v>iris</c:v>
                      </c:pt>
                      <c:pt idx="49">
                        <c:v>perennial</c:v>
                      </c:pt>
                      <c:pt idx="52">
                        <c:v>metacoq</c:v>
                      </c:pt>
                      <c:pt idx="55">
                        <c:v>fourcolor</c:v>
                      </c:pt>
                      <c:pt idx="58">
                        <c:v>category-theory</c:v>
                      </c:pt>
                      <c:pt idx="61">
                        <c:v>fiat-crypto-legacy</c:v>
                      </c:pt>
                      <c:pt idx="64">
                        <c:v>vst</c:v>
                      </c:pt>
                      <c:pt idx="67">
                        <c:v>bedrock2</c:v>
                      </c:pt>
                      <c:pt idx="70">
                        <c:v>unimath</c:v>
                      </c:pt>
                      <c:pt idx="73">
                        <c:v>fiat-crypto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Sheet1!$P$2:$P$75</c15:sqref>
                        </c15:formulaRef>
                      </c:ext>
                    </c:extLst>
                    <c:numCache>
                      <c:formatCode>[h]"h"m"m"s"s"</c:formatCode>
                      <c:ptCount val="74"/>
                      <c:pt idx="1">
                        <c:v>1.4103036917824E-4</c:v>
                      </c:pt>
                      <c:pt idx="4">
                        <c:v>1.64255302581018E-4</c:v>
                      </c:pt>
                      <c:pt idx="7">
                        <c:v>1.5572963854166601E-4</c:v>
                      </c:pt>
                      <c:pt idx="10">
                        <c:v>1.6959396083333401E-4</c:v>
                      </c:pt>
                      <c:pt idx="13">
                        <c:v>1.6020130476851799E-4</c:v>
                      </c:pt>
                      <c:pt idx="16">
                        <c:v>1.7296335101851801E-4</c:v>
                      </c:pt>
                      <c:pt idx="19">
                        <c:v>1.81939430219907E-4</c:v>
                      </c:pt>
                      <c:pt idx="22">
                        <c:v>1.6998664137731401E-4</c:v>
                      </c:pt>
                      <c:pt idx="25">
                        <c:v>1.49422263362268E-4</c:v>
                      </c:pt>
                      <c:pt idx="28">
                        <c:v>2.06048040468749E-4</c:v>
                      </c:pt>
                      <c:pt idx="31">
                        <c:v>3.3430161974537E-4</c:v>
                      </c:pt>
                      <c:pt idx="34">
                        <c:v>4.55519247800925E-4</c:v>
                      </c:pt>
                      <c:pt idx="37">
                        <c:v>1.2451579938888701E-3</c:v>
                      </c:pt>
                      <c:pt idx="40">
                        <c:v>2.0674733149073999E-3</c:v>
                      </c:pt>
                      <c:pt idx="43">
                        <c:v>2.5673334511458002E-3</c:v>
                      </c:pt>
                      <c:pt idx="46">
                        <c:v>3.91210774814813E-3</c:v>
                      </c:pt>
                      <c:pt idx="49">
                        <c:v>4.6346461045833204E-3</c:v>
                      </c:pt>
                      <c:pt idx="52">
                        <c:v>4.5693238509259201E-3</c:v>
                      </c:pt>
                      <c:pt idx="55">
                        <c:v>3.1099967640104199E-3</c:v>
                      </c:pt>
                      <c:pt idx="58">
                        <c:v>1.63575366497105E-2</c:v>
                      </c:pt>
                      <c:pt idx="61">
                        <c:v>5.6036757171585702E-3</c:v>
                      </c:pt>
                      <c:pt idx="64">
                        <c:v>7.5640702249536902E-3</c:v>
                      </c:pt>
                      <c:pt idx="67">
                        <c:v>1.01314003423495E-2</c:v>
                      </c:pt>
                      <c:pt idx="70">
                        <c:v>9.69398488803235E-3</c:v>
                      </c:pt>
                      <c:pt idx="73">
                        <c:v>7.7447986330034602E-3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D9C7-43A0-8954-BDD1E1F6D0B1}"/>
                  </c:ext>
                </c:extLst>
              </c15:ser>
            </c15:filteredScatterSeries>
          </c:ext>
        </c:extLst>
      </c:scatterChart>
      <c:scatterChart>
        <c:scatterStyle val="line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2086298288"/>
        <c:axId val="2086299120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whisker 2.15% (failed)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strRef>
                    <c:extLst>
                      <c:ext uri="{02D57815-91ED-43cb-92C2-25804820EDAC}">
                        <c15:formulaRef>
                          <c15:sqref>Sheet1!$A$2:$A$75</c15:sqref>
                        </c15:formulaRef>
                      </c:ext>
                    </c:extLst>
                    <c:strCache>
                      <c:ptCount val="74"/>
                      <c:pt idx="1">
                        <c:v>reduction-effects</c:v>
                      </c:pt>
                      <c:pt idx="4">
                        <c:v>coqtail</c:v>
                      </c:pt>
                      <c:pt idx="7">
                        <c:v>coq-dpdgraph</c:v>
                      </c:pt>
                      <c:pt idx="10">
                        <c:v>vscoq</c:v>
                      </c:pt>
                      <c:pt idx="13">
                        <c:v>aac-tactics</c:v>
                      </c:pt>
                      <c:pt idx="16">
                        <c:v>paramcoq</c:v>
                      </c:pt>
                      <c:pt idx="19">
                        <c:v>bigenough</c:v>
                      </c:pt>
                      <c:pt idx="22">
                        <c:v>autosubst</c:v>
                      </c:pt>
                      <c:pt idx="25">
                        <c:v>stdlib2</c:v>
                      </c:pt>
                      <c:pt idx="28">
                        <c:v>bbv</c:v>
                      </c:pt>
                      <c:pt idx="31">
                        <c:v>gappa</c:v>
                      </c:pt>
                      <c:pt idx="34">
                        <c:v>itauto</c:v>
                      </c:pt>
                      <c:pt idx="37">
                        <c:v>rewriter</c:v>
                      </c:pt>
                      <c:pt idx="40">
                        <c:v>color</c:v>
                      </c:pt>
                      <c:pt idx="43">
                        <c:v>verdi-raft</c:v>
                      </c:pt>
                      <c:pt idx="46">
                        <c:v>iris</c:v>
                      </c:pt>
                      <c:pt idx="49">
                        <c:v>perennial</c:v>
                      </c:pt>
                      <c:pt idx="52">
                        <c:v>metacoq</c:v>
                      </c:pt>
                      <c:pt idx="55">
                        <c:v>fourcolor</c:v>
                      </c:pt>
                      <c:pt idx="58">
                        <c:v>category-theory</c:v>
                      </c:pt>
                      <c:pt idx="61">
                        <c:v>fiat-crypto-legacy</c:v>
                      </c:pt>
                      <c:pt idx="64">
                        <c:v>vst</c:v>
                      </c:pt>
                      <c:pt idx="67">
                        <c:v>bedrock2</c:v>
                      </c:pt>
                      <c:pt idx="70">
                        <c:v>unimath</c:v>
                      </c:pt>
                      <c:pt idx="73">
                        <c:v>fiat-crypto</c:v>
                      </c:pt>
                    </c:strCache>
                  </c:strRef>
                </c:xVal>
                <c:yVal>
                  <c:numRef>
                    <c:extLst>
                      <c:ext uri="{02D57815-91ED-43cb-92C2-25804820EDAC}">
                        <c15:formulaRef>
                          <c15:sqref>Sheet1!$B$2:$B$75</c15:sqref>
                        </c15:formulaRef>
                      </c:ext>
                    </c:extLst>
                    <c:numCache>
                      <c:formatCode>General</c:formatCode>
                      <c:ptCount val="74"/>
                      <c:pt idx="0" formatCode="[h]&quot;h&quot;m&quot;m&quot;s&quot;s&quot;">
                        <c:v>1.3667843316377301E-3</c:v>
                      </c:pt>
                      <c:pt idx="3" formatCode="[h]&quot;h&quot;m&quot;m&quot;s&quot;s&quot;">
                        <c:v>1.3772863450925901E-3</c:v>
                      </c:pt>
                      <c:pt idx="6" formatCode="[h]&quot;h&quot;m&quot;m&quot;s&quot;s&quot;">
                        <c:v>2.8220666448495302E-4</c:v>
                      </c:pt>
                      <c:pt idx="9" formatCode="[h]&quot;h&quot;m&quot;m&quot;s&quot;s&quot;">
                        <c:v>3.6459434862268501E-4</c:v>
                      </c:pt>
                      <c:pt idx="12" formatCode="[h]&quot;h&quot;m&quot;m&quot;s&quot;s&quot;">
                        <c:v>2.4629177872685101E-4</c:v>
                      </c:pt>
                      <c:pt idx="15" formatCode="[h]&quot;h&quot;m&quot;m&quot;s&quot;s&quot;">
                        <c:v>1.7441373074074001E-3</c:v>
                      </c:pt>
                      <c:pt idx="18" formatCode="[h]&quot;h&quot;m&quot;m&quot;s&quot;s&quot;">
                        <c:v>7.5152838859953493E-5</c:v>
                      </c:pt>
                      <c:pt idx="21" formatCode="[h]&quot;h&quot;m&quot;m&quot;s&quot;s&quot;">
                        <c:v>1.4977366125462899E-3</c:v>
                      </c:pt>
                      <c:pt idx="24" formatCode="[h]&quot;h&quot;m&quot;m&quot;s&quot;s&quot;">
                        <c:v>1.3732441808449001E-3</c:v>
                      </c:pt>
                      <c:pt idx="27" formatCode="[h]&quot;h&quot;m&quot;m&quot;s&quot;s&quot;">
                        <c:v>2.6703717274305502E-4</c:v>
                      </c:pt>
                      <c:pt idx="30" formatCode="[h]&quot;h&quot;m&quot;m&quot;s&quot;s&quot;">
                        <c:v>1.6887413175231401E-3</c:v>
                      </c:pt>
                      <c:pt idx="33" formatCode="[h]&quot;h&quot;m&quot;m&quot;s&quot;s&quot;">
                        <c:v>3.7991431684027702E-4</c:v>
                      </c:pt>
                      <c:pt idx="36" formatCode="[h]&quot;h&quot;m&quot;m&quot;s&quot;s&quot;">
                        <c:v>9.4575497456018498E-4</c:v>
                      </c:pt>
                      <c:pt idx="39" formatCode="[h]&quot;h&quot;m&quot;m&quot;s&quot;s&quot;">
                        <c:v>2.47239810274884E-3</c:v>
                      </c:pt>
                      <c:pt idx="42" formatCode="[h]&quot;h&quot;m&quot;m&quot;s&quot;s&quot;">
                        <c:v>4.5166361134259199E-4</c:v>
                      </c:pt>
                      <c:pt idx="45" formatCode="[h]&quot;h&quot;m&quot;m&quot;s&quot;s&quot;">
                        <c:v>3.2233937928240799E-4</c:v>
                      </c:pt>
                      <c:pt idx="48" formatCode="[h]&quot;h&quot;m&quot;m&quot;s&quot;s&quot;">
                        <c:v>6.35614252887731E-4</c:v>
                      </c:pt>
                      <c:pt idx="51" formatCode="[h]&quot;h&quot;m&quot;m&quot;s&quot;s&quot;">
                        <c:v>1.5048110962499999E-3</c:v>
                      </c:pt>
                      <c:pt idx="54" formatCode="[h]&quot;h&quot;m&quot;m&quot;s&quot;s&quot;">
                        <c:v>1.8108668636573999E-4</c:v>
                      </c:pt>
                      <c:pt idx="57" formatCode="[h]&quot;h&quot;m&quot;m&quot;s&quot;s&quot;">
                        <c:v>8.7453675398148096E-4</c:v>
                      </c:pt>
                      <c:pt idx="60" formatCode="[h]&quot;h&quot;m&quot;m&quot;s&quot;s&quot;">
                        <c:v>1.6757011193287001E-3</c:v>
                      </c:pt>
                      <c:pt idx="63" formatCode="[h]&quot;h&quot;m&quot;m&quot;s&quot;s&quot;">
                        <c:v>3.5374089768518499E-4</c:v>
                      </c:pt>
                      <c:pt idx="66" formatCode="[h]&quot;h&quot;m&quot;m&quot;s&quot;s&quot;">
                        <c:v>6.6558777920717603E-4</c:v>
                      </c:pt>
                      <c:pt idx="69" formatCode="[h]&quot;h&quot;m&quot;m&quot;s&quot;s&quot;">
                        <c:v>1.8277606163368001E-3</c:v>
                      </c:pt>
                      <c:pt idx="72" formatCode="[h]&quot;h&quot;m&quot;m&quot;s&quot;s&quot;">
                        <c:v>3.2175426790567101E-3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D9C7-43A0-8954-BDD1E1F6D0B1}"/>
                  </c:ext>
                </c:extLst>
              </c15:ser>
            </c15:filteredScatterSeries>
          </c:ext>
        </c:extLst>
      </c:scatterChart>
      <c:catAx>
        <c:axId val="198415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8093280"/>
        <c:crosses val="autoZero"/>
        <c:auto val="1"/>
        <c:lblAlgn val="ctr"/>
        <c:lblOffset val="100"/>
        <c:noMultiLvlLbl val="0"/>
      </c:catAx>
      <c:valAx>
        <c:axId val="1838093280"/>
        <c:scaling>
          <c:orientation val="minMax"/>
          <c:max val="0.1400000000000000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&quot;h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158928"/>
        <c:crosses val="autoZero"/>
        <c:crossBetween val="between"/>
        <c:majorUnit val="4.1666700000000008E-2"/>
      </c:valAx>
      <c:valAx>
        <c:axId val="2086299120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2086298288"/>
        <c:crosses val="max"/>
        <c:crossBetween val="midCat"/>
      </c:valAx>
      <c:valAx>
        <c:axId val="2086298288"/>
        <c:scaling>
          <c:orientation val="minMax"/>
        </c:scaling>
        <c:delete val="1"/>
        <c:axPos val="t"/>
        <c:majorTickMark val="out"/>
        <c:minorTickMark val="none"/>
        <c:tickLblPos val="nextTo"/>
        <c:crossAx val="2086299120"/>
        <c:crosses val="max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 of Minimizer</a:t>
            </a:r>
            <a:r>
              <a:rPr lang="en-US" baseline="0" dirty="0"/>
              <a:t> Runs Achieving A </a:t>
            </a:r>
            <a:r>
              <a:rPr lang="en-US" dirty="0"/>
              <a:t>Reduction Factor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Sheet2!$A$1</c:f>
              <c:strCache>
                <c:ptCount val="1"/>
                <c:pt idx="0">
                  <c:v>Reduction Factor (LoC)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Sheet2!$A$2:$A$100</c:f>
              <c:numCache>
                <c:formatCode>#,##0\×;@</c:formatCode>
                <c:ptCount val="99"/>
                <c:pt idx="0">
                  <c:v>1807.5</c:v>
                </c:pt>
                <c:pt idx="1">
                  <c:v>771.06666666666672</c:v>
                </c:pt>
                <c:pt idx="2">
                  <c:v>591.38076923076994</c:v>
                </c:pt>
                <c:pt idx="3">
                  <c:v>516.41576923076923</c:v>
                </c:pt>
                <c:pt idx="4">
                  <c:v>470.02109090909306</c:v>
                </c:pt>
                <c:pt idx="5">
                  <c:v>370.33249999999987</c:v>
                </c:pt>
                <c:pt idx="6">
                  <c:v>326.87272727272727</c:v>
                </c:pt>
                <c:pt idx="7">
                  <c:v>310.29411764705884</c:v>
                </c:pt>
                <c:pt idx="8">
                  <c:v>272.03290043290042</c:v>
                </c:pt>
                <c:pt idx="9">
                  <c:v>269.03333333333336</c:v>
                </c:pt>
                <c:pt idx="10">
                  <c:v>252.9647058823532</c:v>
                </c:pt>
                <c:pt idx="11">
                  <c:v>234.00909090909084</c:v>
                </c:pt>
                <c:pt idx="12">
                  <c:v>225.88525096525095</c:v>
                </c:pt>
                <c:pt idx="13">
                  <c:v>214.13538461538462</c:v>
                </c:pt>
                <c:pt idx="14">
                  <c:v>211.29268292682926</c:v>
                </c:pt>
                <c:pt idx="15">
                  <c:v>209.0242857142857</c:v>
                </c:pt>
                <c:pt idx="16">
                  <c:v>202.76266666666666</c:v>
                </c:pt>
                <c:pt idx="17">
                  <c:v>186.43222910216718</c:v>
                </c:pt>
                <c:pt idx="18">
                  <c:v>175</c:v>
                </c:pt>
                <c:pt idx="19">
                  <c:v>164.96496753246754</c:v>
                </c:pt>
                <c:pt idx="20">
                  <c:v>155.0204081632653</c:v>
                </c:pt>
                <c:pt idx="21">
                  <c:v>152.04423660714286</c:v>
                </c:pt>
                <c:pt idx="22">
                  <c:v>149.2439024390244</c:v>
                </c:pt>
                <c:pt idx="23">
                  <c:v>130.98624121779852</c:v>
                </c:pt>
                <c:pt idx="24">
                  <c:v>125.570101010101</c:v>
                </c:pt>
                <c:pt idx="25">
                  <c:v>122.96022727272728</c:v>
                </c:pt>
                <c:pt idx="26">
                  <c:v>118.4813059427733</c:v>
                </c:pt>
                <c:pt idx="27">
                  <c:v>107.81664357864359</c:v>
                </c:pt>
                <c:pt idx="28">
                  <c:v>103.36738461538459</c:v>
                </c:pt>
                <c:pt idx="29">
                  <c:v>99.337082125603871</c:v>
                </c:pt>
                <c:pt idx="30">
                  <c:v>95.569647887323924</c:v>
                </c:pt>
                <c:pt idx="31">
                  <c:v>88.041666666666671</c:v>
                </c:pt>
                <c:pt idx="32">
                  <c:v>81.325368421052644</c:v>
                </c:pt>
                <c:pt idx="33">
                  <c:v>76.443050847457698</c:v>
                </c:pt>
                <c:pt idx="34">
                  <c:v>72.025641025641022</c:v>
                </c:pt>
                <c:pt idx="35">
                  <c:v>70.939978791092287</c:v>
                </c:pt>
                <c:pt idx="36">
                  <c:v>69.767419354838694</c:v>
                </c:pt>
                <c:pt idx="37">
                  <c:v>68.250473255813958</c:v>
                </c:pt>
                <c:pt idx="38">
                  <c:v>62.000544303797476</c:v>
                </c:pt>
                <c:pt idx="39">
                  <c:v>59.143000000000008</c:v>
                </c:pt>
                <c:pt idx="40">
                  <c:v>57.12658227848101</c:v>
                </c:pt>
                <c:pt idx="41">
                  <c:v>52.871927272727248</c:v>
                </c:pt>
                <c:pt idx="42">
                  <c:v>51.562351523498009</c:v>
                </c:pt>
                <c:pt idx="43">
                  <c:v>46.884473417721502</c:v>
                </c:pt>
                <c:pt idx="44">
                  <c:v>46.270267229254571</c:v>
                </c:pt>
                <c:pt idx="45">
                  <c:v>43.565129781420779</c:v>
                </c:pt>
                <c:pt idx="46">
                  <c:v>39.143939557474368</c:v>
                </c:pt>
                <c:pt idx="47">
                  <c:v>36.720930232558139</c:v>
                </c:pt>
                <c:pt idx="48">
                  <c:v>34.586212121212114</c:v>
                </c:pt>
                <c:pt idx="49">
                  <c:v>32.933673202614372</c:v>
                </c:pt>
                <c:pt idx="50">
                  <c:v>31.527336300063574</c:v>
                </c:pt>
                <c:pt idx="51">
                  <c:v>29.70500000000002</c:v>
                </c:pt>
                <c:pt idx="52">
                  <c:v>27.150986214209972</c:v>
                </c:pt>
                <c:pt idx="53">
                  <c:v>26.314377104377041</c:v>
                </c:pt>
                <c:pt idx="54">
                  <c:v>21.377777777777776</c:v>
                </c:pt>
                <c:pt idx="55">
                  <c:v>20.340720221606649</c:v>
                </c:pt>
                <c:pt idx="56">
                  <c:v>19.014999999999997</c:v>
                </c:pt>
                <c:pt idx="57">
                  <c:v>18.244886363636368</c:v>
                </c:pt>
                <c:pt idx="58">
                  <c:v>16.851903945111481</c:v>
                </c:pt>
                <c:pt idx="59">
                  <c:v>15.099594635781774</c:v>
                </c:pt>
                <c:pt idx="60">
                  <c:v>14.521054745014055</c:v>
                </c:pt>
                <c:pt idx="61">
                  <c:v>13.223306723779855</c:v>
                </c:pt>
                <c:pt idx="62">
                  <c:v>12.961183048194119</c:v>
                </c:pt>
                <c:pt idx="63">
                  <c:v>12.308855060034308</c:v>
                </c:pt>
                <c:pt idx="64">
                  <c:v>11.717751094153291</c:v>
                </c:pt>
                <c:pt idx="65">
                  <c:v>11.067982456140351</c:v>
                </c:pt>
                <c:pt idx="66">
                  <c:v>10.089053272450533</c:v>
                </c:pt>
                <c:pt idx="67">
                  <c:v>9.7539109535067094</c:v>
                </c:pt>
                <c:pt idx="68">
                  <c:v>8.4940540540540521</c:v>
                </c:pt>
                <c:pt idx="69">
                  <c:v>7.5435294117647063</c:v>
                </c:pt>
                <c:pt idx="70">
                  <c:v>6.8635213761699942</c:v>
                </c:pt>
                <c:pt idx="71">
                  <c:v>6.0672168427230044</c:v>
                </c:pt>
                <c:pt idx="72">
                  <c:v>5.6939365618804878</c:v>
                </c:pt>
                <c:pt idx="73">
                  <c:v>5.4296875</c:v>
                </c:pt>
                <c:pt idx="74">
                  <c:v>4.8690196078431356</c:v>
                </c:pt>
                <c:pt idx="75">
                  <c:v>4.1388299127152628</c:v>
                </c:pt>
                <c:pt idx="76">
                  <c:v>3.8646565191179638</c:v>
                </c:pt>
                <c:pt idx="77">
                  <c:v>3.5044392156862747</c:v>
                </c:pt>
                <c:pt idx="78">
                  <c:v>3.2577316017316016</c:v>
                </c:pt>
                <c:pt idx="79">
                  <c:v>3.167170656028369</c:v>
                </c:pt>
                <c:pt idx="80">
                  <c:v>3.1149076846307384</c:v>
                </c:pt>
                <c:pt idx="81">
                  <c:v>2.9730434782608692</c:v>
                </c:pt>
                <c:pt idx="82">
                  <c:v>2.802752008055104</c:v>
                </c:pt>
                <c:pt idx="83">
                  <c:v>2.5827304874968426</c:v>
                </c:pt>
                <c:pt idx="84">
                  <c:v>2.4158656210143552</c:v>
                </c:pt>
                <c:pt idx="85">
                  <c:v>2.326966957358573</c:v>
                </c:pt>
                <c:pt idx="86">
                  <c:v>2.1381063022019742</c:v>
                </c:pt>
                <c:pt idx="87">
                  <c:v>1.9567770320656226</c:v>
                </c:pt>
                <c:pt idx="88">
                  <c:v>1.870762561576355</c:v>
                </c:pt>
                <c:pt idx="89">
                  <c:v>1.8257293429652561</c:v>
                </c:pt>
                <c:pt idx="90">
                  <c:v>1.7288721465960166</c:v>
                </c:pt>
                <c:pt idx="91">
                  <c:v>1.6503494815226007</c:v>
                </c:pt>
                <c:pt idx="92">
                  <c:v>1.5514879548885312</c:v>
                </c:pt>
                <c:pt idx="93">
                  <c:v>1.4174111744521456</c:v>
                </c:pt>
                <c:pt idx="94">
                  <c:v>1.3063483981693365</c:v>
                </c:pt>
                <c:pt idx="95">
                  <c:v>1.1910566492880645</c:v>
                </c:pt>
                <c:pt idx="96">
                  <c:v>1.0840139674093781</c:v>
                </c:pt>
                <c:pt idx="97">
                  <c:v>1.0026190333684235</c:v>
                </c:pt>
                <c:pt idx="98">
                  <c:v>0.62143651889165741</c:v>
                </c:pt>
              </c:numCache>
            </c:numRef>
          </c:xVal>
          <c:yVal>
            <c:numRef>
              <c:f>Sheet2!$B$2:$B$100</c:f>
              <c:numCache>
                <c:formatCode>0%</c:formatCode>
                <c:ptCount val="99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2E0-4069-AE7F-42ACBB0A3A98}"/>
            </c:ext>
          </c:extLst>
        </c:ser>
        <c:ser>
          <c:idx val="1"/>
          <c:order val="1"/>
          <c:tx>
            <c:strRef>
              <c:f>Sheet4!$B$1</c:f>
              <c:strCache>
                <c:ptCount val="1"/>
                <c:pt idx="0">
                  <c:v>Reduction Factor (Time)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Sheet4!$B$2:$B$102</c:f>
              <c:numCache>
                <c:formatCode>#,##0\×;@</c:formatCode>
                <c:ptCount val="101"/>
                <c:pt idx="0">
                  <c:v>47547.767445026177</c:v>
                </c:pt>
                <c:pt idx="1">
                  <c:v>18635.523120912712</c:v>
                </c:pt>
                <c:pt idx="2">
                  <c:v>4850.3610409900984</c:v>
                </c:pt>
                <c:pt idx="3">
                  <c:v>4347.8884525840231</c:v>
                </c:pt>
                <c:pt idx="4">
                  <c:v>3730.691357939952</c:v>
                </c:pt>
                <c:pt idx="5">
                  <c:v>3086.4469407100805</c:v>
                </c:pt>
                <c:pt idx="6">
                  <c:v>2640.1863292359662</c:v>
                </c:pt>
                <c:pt idx="7">
                  <c:v>2409.1546573720202</c:v>
                </c:pt>
                <c:pt idx="8">
                  <c:v>2256.1466613682269</c:v>
                </c:pt>
                <c:pt idx="9">
                  <c:v>2163.4853140192117</c:v>
                </c:pt>
                <c:pt idx="10">
                  <c:v>2122.0401997917388</c:v>
                </c:pt>
                <c:pt idx="11">
                  <c:v>2104.7304528932964</c:v>
                </c:pt>
                <c:pt idx="12">
                  <c:v>2101.2586830024447</c:v>
                </c:pt>
                <c:pt idx="13">
                  <c:v>2077.0199638421054</c:v>
                </c:pt>
                <c:pt idx="14">
                  <c:v>2072.0474555315163</c:v>
                </c:pt>
                <c:pt idx="15">
                  <c:v>1979.3842711954844</c:v>
                </c:pt>
                <c:pt idx="16">
                  <c:v>1951.6358959064571</c:v>
                </c:pt>
                <c:pt idx="17">
                  <c:v>1947.1308235937502</c:v>
                </c:pt>
                <c:pt idx="18">
                  <c:v>1934.7785990666664</c:v>
                </c:pt>
                <c:pt idx="19">
                  <c:v>1922.2355668187934</c:v>
                </c:pt>
                <c:pt idx="20">
                  <c:v>1889.4659104770608</c:v>
                </c:pt>
                <c:pt idx="21">
                  <c:v>1821.0253983418804</c:v>
                </c:pt>
                <c:pt idx="22">
                  <c:v>1768.6683436214898</c:v>
                </c:pt>
                <c:pt idx="23">
                  <c:v>1744.8844362104687</c:v>
                </c:pt>
                <c:pt idx="24">
                  <c:v>1727.5330759160306</c:v>
                </c:pt>
                <c:pt idx="25">
                  <c:v>1695.3137853387852</c:v>
                </c:pt>
                <c:pt idx="26">
                  <c:v>1678.3760861351545</c:v>
                </c:pt>
                <c:pt idx="27">
                  <c:v>1650.5953435489273</c:v>
                </c:pt>
                <c:pt idx="28">
                  <c:v>1633.5901707656153</c:v>
                </c:pt>
                <c:pt idx="29">
                  <c:v>1607.463841041194</c:v>
                </c:pt>
                <c:pt idx="30">
                  <c:v>1582.4930042823528</c:v>
                </c:pt>
                <c:pt idx="31">
                  <c:v>1576.5122610147646</c:v>
                </c:pt>
                <c:pt idx="32">
                  <c:v>1562.1151989331299</c:v>
                </c:pt>
                <c:pt idx="33">
                  <c:v>1536.7921490445524</c:v>
                </c:pt>
                <c:pt idx="34">
                  <c:v>1488.7882461042716</c:v>
                </c:pt>
                <c:pt idx="35">
                  <c:v>1450.6699582046331</c:v>
                </c:pt>
                <c:pt idx="36">
                  <c:v>1419.9073246846847</c:v>
                </c:pt>
                <c:pt idx="37">
                  <c:v>1388.4051061293244</c:v>
                </c:pt>
                <c:pt idx="38">
                  <c:v>1363.7118449963523</c:v>
                </c:pt>
                <c:pt idx="39">
                  <c:v>1326.617302754167</c:v>
                </c:pt>
                <c:pt idx="40">
                  <c:v>1276.2428013561637</c:v>
                </c:pt>
                <c:pt idx="41">
                  <c:v>1264.9402889852215</c:v>
                </c:pt>
                <c:pt idx="42">
                  <c:v>1248.2095711500358</c:v>
                </c:pt>
                <c:pt idx="43">
                  <c:v>1219.9450414918817</c:v>
                </c:pt>
                <c:pt idx="44">
                  <c:v>1169.5213855323316</c:v>
                </c:pt>
                <c:pt idx="45">
                  <c:v>1116.6620960726377</c:v>
                </c:pt>
                <c:pt idx="46">
                  <c:v>1107.7257540855458</c:v>
                </c:pt>
                <c:pt idx="47">
                  <c:v>1086.7096455238095</c:v>
                </c:pt>
                <c:pt idx="48">
                  <c:v>1046.5323182321429</c:v>
                </c:pt>
                <c:pt idx="49">
                  <c:v>1020.3865389942355</c:v>
                </c:pt>
                <c:pt idx="50">
                  <c:v>993.47828001088828</c:v>
                </c:pt>
                <c:pt idx="51">
                  <c:v>971.66096125565275</c:v>
                </c:pt>
                <c:pt idx="52">
                  <c:v>964.32043643263751</c:v>
                </c:pt>
                <c:pt idx="53">
                  <c:v>963.56110058420984</c:v>
                </c:pt>
                <c:pt idx="54">
                  <c:v>962.42279823523984</c:v>
                </c:pt>
                <c:pt idx="55">
                  <c:v>952.1517087052755</c:v>
                </c:pt>
                <c:pt idx="56">
                  <c:v>947.94199723338295</c:v>
                </c:pt>
                <c:pt idx="57">
                  <c:v>944.76978690318958</c:v>
                </c:pt>
                <c:pt idx="58">
                  <c:v>888.90788783620644</c:v>
                </c:pt>
                <c:pt idx="59">
                  <c:v>882.64831887625951</c:v>
                </c:pt>
                <c:pt idx="60">
                  <c:v>855.98731437438994</c:v>
                </c:pt>
                <c:pt idx="61">
                  <c:v>845.50403894013368</c:v>
                </c:pt>
                <c:pt idx="62">
                  <c:v>830.33593852830188</c:v>
                </c:pt>
                <c:pt idx="63">
                  <c:v>812.23309516071413</c:v>
                </c:pt>
                <c:pt idx="64">
                  <c:v>799.2439264304677</c:v>
                </c:pt>
                <c:pt idx="65">
                  <c:v>753.27533666769682</c:v>
                </c:pt>
                <c:pt idx="66">
                  <c:v>685.08635938070665</c:v>
                </c:pt>
                <c:pt idx="67">
                  <c:v>659.73962636088982</c:v>
                </c:pt>
                <c:pt idx="68">
                  <c:v>642.46950898175498</c:v>
                </c:pt>
                <c:pt idx="69">
                  <c:v>626.43717325245859</c:v>
                </c:pt>
                <c:pt idx="70">
                  <c:v>618.69946481700117</c:v>
                </c:pt>
                <c:pt idx="71">
                  <c:v>600.62113653270001</c:v>
                </c:pt>
                <c:pt idx="72">
                  <c:v>592.86426557664754</c:v>
                </c:pt>
                <c:pt idx="73">
                  <c:v>591.19954404285886</c:v>
                </c:pt>
                <c:pt idx="74">
                  <c:v>583.08418919813153</c:v>
                </c:pt>
                <c:pt idx="75">
                  <c:v>570.76204677960834</c:v>
                </c:pt>
                <c:pt idx="76">
                  <c:v>557.48775564347864</c:v>
                </c:pt>
                <c:pt idx="77">
                  <c:v>516.10133576601197</c:v>
                </c:pt>
                <c:pt idx="78">
                  <c:v>491.76894970840408</c:v>
                </c:pt>
                <c:pt idx="79">
                  <c:v>487.16395139410963</c:v>
                </c:pt>
                <c:pt idx="80">
                  <c:v>436.1424722490176</c:v>
                </c:pt>
                <c:pt idx="81">
                  <c:v>396.72763125557663</c:v>
                </c:pt>
                <c:pt idx="82">
                  <c:v>384.50902156160282</c:v>
                </c:pt>
                <c:pt idx="83">
                  <c:v>378.54717088706496</c:v>
                </c:pt>
                <c:pt idx="84">
                  <c:v>357.54567017442133</c:v>
                </c:pt>
                <c:pt idx="85">
                  <c:v>343.77688584689196</c:v>
                </c:pt>
                <c:pt idx="86">
                  <c:v>341.48055572650458</c:v>
                </c:pt>
                <c:pt idx="87">
                  <c:v>324.69465810234698</c:v>
                </c:pt>
                <c:pt idx="88">
                  <c:v>242.8972676452556</c:v>
                </c:pt>
                <c:pt idx="89">
                  <c:v>234.97587319199329</c:v>
                </c:pt>
                <c:pt idx="90">
                  <c:v>213.24548735694913</c:v>
                </c:pt>
                <c:pt idx="91">
                  <c:v>204.9321047902998</c:v>
                </c:pt>
                <c:pt idx="92">
                  <c:v>195.82233615066764</c:v>
                </c:pt>
                <c:pt idx="93">
                  <c:v>183.63882135038364</c:v>
                </c:pt>
                <c:pt idx="94">
                  <c:v>149.7014380847923</c:v>
                </c:pt>
                <c:pt idx="95">
                  <c:v>116.12749123913039</c:v>
                </c:pt>
                <c:pt idx="96">
                  <c:v>92.881894497699051</c:v>
                </c:pt>
                <c:pt idx="97">
                  <c:v>69.923941119673813</c:v>
                </c:pt>
                <c:pt idx="98">
                  <c:v>35.690887909437365</c:v>
                </c:pt>
                <c:pt idx="99">
                  <c:v>17.719257131357015</c:v>
                </c:pt>
                <c:pt idx="100">
                  <c:v>4.6701506286214061</c:v>
                </c:pt>
              </c:numCache>
            </c:numRef>
          </c:xVal>
          <c:yVal>
            <c:numRef>
              <c:f>Sheet4!$C$2:$C$102</c:f>
              <c:numCache>
                <c:formatCode>General</c:formatCode>
                <c:ptCount val="101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5C5-4974-8BA4-B2B5C12706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028240"/>
        <c:axId val="1833172544"/>
      </c:scatterChart>
      <c:valAx>
        <c:axId val="202028240"/>
        <c:scaling>
          <c:logBase val="10"/>
          <c:orientation val="minMax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×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172544"/>
        <c:crosses val="autoZero"/>
        <c:crossBetween val="midCat"/>
      </c:valAx>
      <c:valAx>
        <c:axId val="18331725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028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 of Minimizer</a:t>
            </a:r>
            <a:r>
              <a:rPr lang="en-US" baseline="0" dirty="0"/>
              <a:t> Runs vs Final Output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1"/>
          <c:tx>
            <c:strRef>
              <c:f>Sheet2!$A$1</c:f>
              <c:strCache>
                <c:ptCount val="1"/>
                <c:pt idx="0">
                  <c:v>Lines of Code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Sheet2!$A$2:$A$102</c:f>
              <c:numCache>
                <c:formatCode>0</c:formatCode>
                <c:ptCount val="101"/>
                <c:pt idx="0">
                  <c:v>2</c:v>
                </c:pt>
                <c:pt idx="1">
                  <c:v>6</c:v>
                </c:pt>
                <c:pt idx="2">
                  <c:v>8</c:v>
                </c:pt>
                <c:pt idx="3">
                  <c:v>9.5300000000000011</c:v>
                </c:pt>
                <c:pt idx="4">
                  <c:v>11</c:v>
                </c:pt>
                <c:pt idx="5">
                  <c:v>12.55</c:v>
                </c:pt>
                <c:pt idx="6">
                  <c:v>13</c:v>
                </c:pt>
                <c:pt idx="7">
                  <c:v>14.57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  <c:pt idx="11">
                  <c:v>19</c:v>
                </c:pt>
                <c:pt idx="12">
                  <c:v>20</c:v>
                </c:pt>
                <c:pt idx="13">
                  <c:v>20</c:v>
                </c:pt>
                <c:pt idx="14">
                  <c:v>21</c:v>
                </c:pt>
                <c:pt idx="15">
                  <c:v>22</c:v>
                </c:pt>
                <c:pt idx="16">
                  <c:v>23.159999999999997</c:v>
                </c:pt>
                <c:pt idx="17">
                  <c:v>25</c:v>
                </c:pt>
                <c:pt idx="18">
                  <c:v>25</c:v>
                </c:pt>
                <c:pt idx="19">
                  <c:v>26.689999999999998</c:v>
                </c:pt>
                <c:pt idx="20">
                  <c:v>28</c:v>
                </c:pt>
                <c:pt idx="21">
                  <c:v>29</c:v>
                </c:pt>
                <c:pt idx="22">
                  <c:v>30</c:v>
                </c:pt>
                <c:pt idx="23">
                  <c:v>30</c:v>
                </c:pt>
                <c:pt idx="24">
                  <c:v>31</c:v>
                </c:pt>
                <c:pt idx="25">
                  <c:v>33</c:v>
                </c:pt>
                <c:pt idx="26">
                  <c:v>33</c:v>
                </c:pt>
                <c:pt idx="27">
                  <c:v>34</c:v>
                </c:pt>
                <c:pt idx="28">
                  <c:v>34.28</c:v>
                </c:pt>
                <c:pt idx="29">
                  <c:v>35</c:v>
                </c:pt>
                <c:pt idx="30">
                  <c:v>36.299999999999983</c:v>
                </c:pt>
                <c:pt idx="31">
                  <c:v>37</c:v>
                </c:pt>
                <c:pt idx="32">
                  <c:v>38</c:v>
                </c:pt>
                <c:pt idx="33">
                  <c:v>38.830000000000013</c:v>
                </c:pt>
                <c:pt idx="34">
                  <c:v>40</c:v>
                </c:pt>
                <c:pt idx="35">
                  <c:v>41</c:v>
                </c:pt>
                <c:pt idx="36">
                  <c:v>42.359999999999985</c:v>
                </c:pt>
                <c:pt idx="37">
                  <c:v>44</c:v>
                </c:pt>
                <c:pt idx="38">
                  <c:v>45</c:v>
                </c:pt>
                <c:pt idx="39">
                  <c:v>46</c:v>
                </c:pt>
                <c:pt idx="40">
                  <c:v>47.400000000000006</c:v>
                </c:pt>
                <c:pt idx="41">
                  <c:v>48</c:v>
                </c:pt>
                <c:pt idx="42">
                  <c:v>50</c:v>
                </c:pt>
                <c:pt idx="43">
                  <c:v>51.930000000000007</c:v>
                </c:pt>
                <c:pt idx="44">
                  <c:v>54.44</c:v>
                </c:pt>
                <c:pt idx="45">
                  <c:v>55.950000000000017</c:v>
                </c:pt>
                <c:pt idx="46">
                  <c:v>57</c:v>
                </c:pt>
                <c:pt idx="47">
                  <c:v>59</c:v>
                </c:pt>
                <c:pt idx="48">
                  <c:v>61</c:v>
                </c:pt>
                <c:pt idx="49">
                  <c:v>63</c:v>
                </c:pt>
                <c:pt idx="50">
                  <c:v>64.5</c:v>
                </c:pt>
                <c:pt idx="51">
                  <c:v>66</c:v>
                </c:pt>
                <c:pt idx="52">
                  <c:v>68</c:v>
                </c:pt>
                <c:pt idx="53">
                  <c:v>71.03000000000003</c:v>
                </c:pt>
                <c:pt idx="54">
                  <c:v>74.080000000000041</c:v>
                </c:pt>
                <c:pt idx="55">
                  <c:v>77</c:v>
                </c:pt>
                <c:pt idx="56">
                  <c:v>78.56</c:v>
                </c:pt>
                <c:pt idx="57">
                  <c:v>80.069999999999993</c:v>
                </c:pt>
                <c:pt idx="58">
                  <c:v>82.579999999999984</c:v>
                </c:pt>
                <c:pt idx="59">
                  <c:v>88.089999999999975</c:v>
                </c:pt>
                <c:pt idx="60">
                  <c:v>90</c:v>
                </c:pt>
                <c:pt idx="61">
                  <c:v>93.110000000000014</c:v>
                </c:pt>
                <c:pt idx="62">
                  <c:v>99</c:v>
                </c:pt>
                <c:pt idx="63">
                  <c:v>105</c:v>
                </c:pt>
                <c:pt idx="64">
                  <c:v>107</c:v>
                </c:pt>
                <c:pt idx="65">
                  <c:v>113</c:v>
                </c:pt>
                <c:pt idx="66">
                  <c:v>117.6400000000001</c:v>
                </c:pt>
                <c:pt idx="67">
                  <c:v>121.17000000000002</c:v>
                </c:pt>
                <c:pt idx="68">
                  <c:v>126.72000000000003</c:v>
                </c:pt>
                <c:pt idx="69">
                  <c:v>135.38</c:v>
                </c:pt>
                <c:pt idx="70">
                  <c:v>144</c:v>
                </c:pt>
                <c:pt idx="71">
                  <c:v>150.20999999999998</c:v>
                </c:pt>
                <c:pt idx="72">
                  <c:v>155.43999999999994</c:v>
                </c:pt>
                <c:pt idx="73">
                  <c:v>158.46000000000004</c:v>
                </c:pt>
                <c:pt idx="74">
                  <c:v>174</c:v>
                </c:pt>
                <c:pt idx="75">
                  <c:v>200.25</c:v>
                </c:pt>
                <c:pt idx="76">
                  <c:v>209</c:v>
                </c:pt>
                <c:pt idx="77">
                  <c:v>218.26999999999998</c:v>
                </c:pt>
                <c:pt idx="78">
                  <c:v>222.56000000000006</c:v>
                </c:pt>
                <c:pt idx="79">
                  <c:v>235</c:v>
                </c:pt>
                <c:pt idx="80">
                  <c:v>242.60000000000002</c:v>
                </c:pt>
                <c:pt idx="81">
                  <c:v>271</c:v>
                </c:pt>
                <c:pt idx="82">
                  <c:v>288.09999999999997</c:v>
                </c:pt>
                <c:pt idx="83">
                  <c:v>309.31999999999994</c:v>
                </c:pt>
                <c:pt idx="84">
                  <c:v>359</c:v>
                </c:pt>
                <c:pt idx="85">
                  <c:v>362.34999999999997</c:v>
                </c:pt>
                <c:pt idx="86">
                  <c:v>390.18000000000018</c:v>
                </c:pt>
                <c:pt idx="87">
                  <c:v>410.33000000000004</c:v>
                </c:pt>
                <c:pt idx="88">
                  <c:v>457.4</c:v>
                </c:pt>
                <c:pt idx="89">
                  <c:v>494.62999999999977</c:v>
                </c:pt>
                <c:pt idx="90">
                  <c:v>556.4000000000002</c:v>
                </c:pt>
                <c:pt idx="91">
                  <c:v>585.97000000000048</c:v>
                </c:pt>
                <c:pt idx="92">
                  <c:v>653.92000000000007</c:v>
                </c:pt>
                <c:pt idx="93">
                  <c:v>680.30000000000064</c:v>
                </c:pt>
                <c:pt idx="94">
                  <c:v>728.75999999999976</c:v>
                </c:pt>
                <c:pt idx="95">
                  <c:v>876.89999999999986</c:v>
                </c:pt>
                <c:pt idx="96">
                  <c:v>1025.0400000000009</c:v>
                </c:pt>
                <c:pt idx="97">
                  <c:v>1233.2300000000002</c:v>
                </c:pt>
                <c:pt idx="98">
                  <c:v>1512.2000000000007</c:v>
                </c:pt>
                <c:pt idx="99">
                  <c:v>2191.0000000000045</c:v>
                </c:pt>
                <c:pt idx="100">
                  <c:v>9027</c:v>
                </c:pt>
              </c:numCache>
            </c:numRef>
          </c:xVal>
          <c:yVal>
            <c:numRef>
              <c:f>Sheet2!$C$2:$C$102</c:f>
              <c:numCache>
                <c:formatCode>0%</c:formatCode>
                <c:ptCount val="101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2E0-4069-AE7F-42ACBB0A3A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028240"/>
        <c:axId val="1833172544"/>
      </c:scatterChart>
      <c:scatterChart>
        <c:scatterStyle val="lineMarker"/>
        <c:varyColors val="0"/>
        <c:ser>
          <c:idx val="1"/>
          <c:order val="0"/>
          <c:tx>
            <c:strRef>
              <c:f>Sheet4!$A$1</c:f>
              <c:strCache>
                <c:ptCount val="1"/>
                <c:pt idx="0">
                  <c:v>Running Time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Sheet4!$A$2:$A$102</c:f>
              <c:numCache>
                <c:formatCode>0.000"s";@</c:formatCode>
                <c:ptCount val="101"/>
                <c:pt idx="0">
                  <c:v>9.5000000000000001E-2</c:v>
                </c:pt>
                <c:pt idx="1">
                  <c:v>0.10100000000000001</c:v>
                </c:pt>
                <c:pt idx="2">
                  <c:v>0.10142000000000001</c:v>
                </c:pt>
                <c:pt idx="3">
                  <c:v>0.10672999999999999</c:v>
                </c:pt>
                <c:pt idx="4">
                  <c:v>0.11868000000000001</c:v>
                </c:pt>
                <c:pt idx="5">
                  <c:v>0.1237</c:v>
                </c:pt>
                <c:pt idx="6">
                  <c:v>0.12709999999999999</c:v>
                </c:pt>
                <c:pt idx="7">
                  <c:v>0.13048999999999999</c:v>
                </c:pt>
                <c:pt idx="8">
                  <c:v>0.13268000000000002</c:v>
                </c:pt>
                <c:pt idx="9">
                  <c:v>0.13526000000000002</c:v>
                </c:pt>
                <c:pt idx="10">
                  <c:v>0.14370000000000002</c:v>
                </c:pt>
                <c:pt idx="11">
                  <c:v>0.14776999999999998</c:v>
                </c:pt>
                <c:pt idx="12">
                  <c:v>0.14799999999999999</c:v>
                </c:pt>
                <c:pt idx="13">
                  <c:v>0.14981999999999998</c:v>
                </c:pt>
                <c:pt idx="14">
                  <c:v>0.15098</c:v>
                </c:pt>
                <c:pt idx="15">
                  <c:v>0.15940000000000001</c:v>
                </c:pt>
                <c:pt idx="16">
                  <c:v>0.16724</c:v>
                </c:pt>
                <c:pt idx="17">
                  <c:v>0.16938</c:v>
                </c:pt>
                <c:pt idx="18">
                  <c:v>0.17126</c:v>
                </c:pt>
                <c:pt idx="19">
                  <c:v>0.17464000000000002</c:v>
                </c:pt>
                <c:pt idx="20">
                  <c:v>0.18440000000000001</c:v>
                </c:pt>
                <c:pt idx="21">
                  <c:v>0.19194</c:v>
                </c:pt>
                <c:pt idx="22">
                  <c:v>0.19624</c:v>
                </c:pt>
                <c:pt idx="23">
                  <c:v>0.20144000000000001</c:v>
                </c:pt>
                <c:pt idx="24">
                  <c:v>0.20504</c:v>
                </c:pt>
                <c:pt idx="25">
                  <c:v>0.20899999999999999</c:v>
                </c:pt>
                <c:pt idx="26">
                  <c:v>0.21245999999999998</c:v>
                </c:pt>
                <c:pt idx="27">
                  <c:v>0.21389</c:v>
                </c:pt>
                <c:pt idx="28">
                  <c:v>0.21880000000000002</c:v>
                </c:pt>
                <c:pt idx="29">
                  <c:v>0.22209000000000001</c:v>
                </c:pt>
                <c:pt idx="30">
                  <c:v>0.22620000000000001</c:v>
                </c:pt>
                <c:pt idx="31">
                  <c:v>0.23852999999999999</c:v>
                </c:pt>
                <c:pt idx="32">
                  <c:v>0.2472</c:v>
                </c:pt>
                <c:pt idx="33">
                  <c:v>0.25162000000000001</c:v>
                </c:pt>
                <c:pt idx="34">
                  <c:v>0.25375999999999999</c:v>
                </c:pt>
                <c:pt idx="35">
                  <c:v>0.25545000000000001</c:v>
                </c:pt>
                <c:pt idx="36">
                  <c:v>0.25756000000000001</c:v>
                </c:pt>
                <c:pt idx="37">
                  <c:v>0.25900000000000001</c:v>
                </c:pt>
                <c:pt idx="38">
                  <c:v>0.25966</c:v>
                </c:pt>
                <c:pt idx="39">
                  <c:v>0.26365000000000005</c:v>
                </c:pt>
                <c:pt idx="40">
                  <c:v>0.26740000000000003</c:v>
                </c:pt>
                <c:pt idx="41">
                  <c:v>0.27148</c:v>
                </c:pt>
                <c:pt idx="42">
                  <c:v>0.27388000000000001</c:v>
                </c:pt>
                <c:pt idx="43">
                  <c:v>0.29139999999999988</c:v>
                </c:pt>
                <c:pt idx="44">
                  <c:v>0.33108000000000004</c:v>
                </c:pt>
                <c:pt idx="45">
                  <c:v>0.33305000000000001</c:v>
                </c:pt>
                <c:pt idx="46">
                  <c:v>0.33944000000000002</c:v>
                </c:pt>
                <c:pt idx="47">
                  <c:v>0.34245000000000003</c:v>
                </c:pt>
                <c:pt idx="48">
                  <c:v>0.35031999999999996</c:v>
                </c:pt>
                <c:pt idx="49">
                  <c:v>0.35799999999999998</c:v>
                </c:pt>
                <c:pt idx="50">
                  <c:v>0.36099999999999999</c:v>
                </c:pt>
                <c:pt idx="51">
                  <c:v>0.37425999999999998</c:v>
                </c:pt>
                <c:pt idx="52">
                  <c:v>0.38328000000000001</c:v>
                </c:pt>
                <c:pt idx="53">
                  <c:v>0.38897000000000004</c:v>
                </c:pt>
                <c:pt idx="54">
                  <c:v>0.39178000000000002</c:v>
                </c:pt>
                <c:pt idx="55">
                  <c:v>0.40644999999999998</c:v>
                </c:pt>
                <c:pt idx="56">
                  <c:v>0.42648000000000014</c:v>
                </c:pt>
                <c:pt idx="57">
                  <c:v>0.42997999999999997</c:v>
                </c:pt>
                <c:pt idx="58">
                  <c:v>0.45029999999999998</c:v>
                </c:pt>
                <c:pt idx="59">
                  <c:v>0.45513000000000003</c:v>
                </c:pt>
                <c:pt idx="60">
                  <c:v>0.45640000000000003</c:v>
                </c:pt>
                <c:pt idx="61">
                  <c:v>0.45988999999999997</c:v>
                </c:pt>
                <c:pt idx="62">
                  <c:v>0.46908000000000005</c:v>
                </c:pt>
                <c:pt idx="63">
                  <c:v>0.47986999999999996</c:v>
                </c:pt>
                <c:pt idx="64">
                  <c:v>0.48592000000000002</c:v>
                </c:pt>
                <c:pt idx="65">
                  <c:v>0.50174999999999992</c:v>
                </c:pt>
                <c:pt idx="66">
                  <c:v>0.53718000000000021</c:v>
                </c:pt>
                <c:pt idx="67">
                  <c:v>0.55752000000000002</c:v>
                </c:pt>
                <c:pt idx="68">
                  <c:v>0.56303999999999998</c:v>
                </c:pt>
                <c:pt idx="69">
                  <c:v>0.58474999999999988</c:v>
                </c:pt>
                <c:pt idx="70">
                  <c:v>0.59529999999999994</c:v>
                </c:pt>
                <c:pt idx="71">
                  <c:v>0.59987999999999997</c:v>
                </c:pt>
                <c:pt idx="72">
                  <c:v>0.61359999999999992</c:v>
                </c:pt>
                <c:pt idx="73">
                  <c:v>0.63129999999999997</c:v>
                </c:pt>
                <c:pt idx="74">
                  <c:v>0.65836000000000006</c:v>
                </c:pt>
                <c:pt idx="75">
                  <c:v>0.66549999999999998</c:v>
                </c:pt>
                <c:pt idx="76">
                  <c:v>0.6922400000000003</c:v>
                </c:pt>
                <c:pt idx="77">
                  <c:v>0.79044000000000014</c:v>
                </c:pt>
                <c:pt idx="78">
                  <c:v>0.94634000000000063</c:v>
                </c:pt>
                <c:pt idx="79">
                  <c:v>1.0006599999999999</c:v>
                </c:pt>
                <c:pt idx="80">
                  <c:v>1.0152000000000001</c:v>
                </c:pt>
                <c:pt idx="81">
                  <c:v>1.0622200000000002</c:v>
                </c:pt>
                <c:pt idx="82">
                  <c:v>1.08474</c:v>
                </c:pt>
                <c:pt idx="83">
                  <c:v>1.1182099999999999</c:v>
                </c:pt>
                <c:pt idx="84">
                  <c:v>1.1330399999999998</c:v>
                </c:pt>
                <c:pt idx="85">
                  <c:v>1.2480000000000004</c:v>
                </c:pt>
                <c:pt idx="86">
                  <c:v>1.3578399999999997</c:v>
                </c:pt>
                <c:pt idx="87">
                  <c:v>1.4291500000000013</c:v>
                </c:pt>
                <c:pt idx="88">
                  <c:v>1.8181599999999982</c:v>
                </c:pt>
                <c:pt idx="89">
                  <c:v>2.4582600000000032</c:v>
                </c:pt>
                <c:pt idx="90">
                  <c:v>3.4750999999999967</c:v>
                </c:pt>
                <c:pt idx="91">
                  <c:v>4.9694400000000085</c:v>
                </c:pt>
                <c:pt idx="92">
                  <c:v>7.6650799999999926</c:v>
                </c:pt>
                <c:pt idx="93">
                  <c:v>9.7205200000000005</c:v>
                </c:pt>
                <c:pt idx="94">
                  <c:v>10.433579999999999</c:v>
                </c:pt>
                <c:pt idx="95">
                  <c:v>10.927200000000001</c:v>
                </c:pt>
                <c:pt idx="96">
                  <c:v>12.367439999999998</c:v>
                </c:pt>
                <c:pt idx="97">
                  <c:v>23.65314999999989</c:v>
                </c:pt>
                <c:pt idx="98">
                  <c:v>35.372599999999998</c:v>
                </c:pt>
                <c:pt idx="99">
                  <c:v>45.110669999999935</c:v>
                </c:pt>
                <c:pt idx="100">
                  <c:v>48.066000000000003</c:v>
                </c:pt>
              </c:numCache>
            </c:numRef>
          </c:xVal>
          <c:yVal>
            <c:numRef>
              <c:f>Sheet4!$C$2:$C$102</c:f>
              <c:numCache>
                <c:formatCode>General</c:formatCode>
                <c:ptCount val="101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4BF-48FC-BD2F-CD7B597B44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69630015"/>
        <c:axId val="1069630431"/>
      </c:scatterChart>
      <c:valAx>
        <c:axId val="202028240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 LoC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172544"/>
        <c:crosses val="autoZero"/>
        <c:crossBetween val="midCat"/>
      </c:valAx>
      <c:valAx>
        <c:axId val="18331725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028240"/>
        <c:crosses val="autoZero"/>
        <c:crossBetween val="midCat"/>
      </c:valAx>
      <c:valAx>
        <c:axId val="1069630431"/>
        <c:scaling>
          <c:orientation val="minMax"/>
          <c:max val="1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9630015"/>
        <c:crosses val="max"/>
        <c:crossBetween val="midCat"/>
      </c:valAx>
      <c:valAx>
        <c:axId val="1069630015"/>
        <c:scaling>
          <c:logBase val="10"/>
          <c:orientation val="minMax"/>
        </c:scaling>
        <c:delete val="0"/>
        <c:axPos val="t"/>
        <c:numFmt formatCode="General&quot;s&quot;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9630431"/>
        <c:crosses val="max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2"/>
          <c:order val="2"/>
          <c:tx>
            <c:strRef>
              <c:f>'ci-data-stats-2022-boxplots'!$D$1</c:f>
              <c:strCache>
                <c:ptCount val="1"/>
                <c:pt idx="0">
                  <c:v>lower quartile (failed)</c:v>
                </c:pt>
              </c:strCache>
            </c:strRef>
          </c:tx>
          <c:spPr>
            <a:noFill/>
            <a:ln w="25400">
              <a:noFill/>
            </a:ln>
            <a:effectLst/>
          </c:spPr>
          <c:invertIfNegative val="0"/>
          <c:errBars>
            <c:errBarType val="minus"/>
            <c:errValType val="cust"/>
            <c:noEndCap val="1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Ref>
                <c:f>'ci-data-stats-2022-boxplots'!$B$2:$B$1048576</c:f>
                <c:numCache>
                  <c:formatCode>General</c:formatCode>
                  <c:ptCount val="1048575"/>
                  <c:pt idx="0">
                    <c:v>1.3667843316377301E-3</c:v>
                  </c:pt>
                  <c:pt idx="3">
                    <c:v>1.3772863450925901E-3</c:v>
                  </c:pt>
                  <c:pt idx="6">
                    <c:v>2.8220666448495302E-4</c:v>
                  </c:pt>
                  <c:pt idx="9">
                    <c:v>3.6459434862268501E-4</c:v>
                  </c:pt>
                  <c:pt idx="12">
                    <c:v>2.4629177872685101E-4</c:v>
                  </c:pt>
                  <c:pt idx="15">
                    <c:v>1.7441373074074001E-3</c:v>
                  </c:pt>
                  <c:pt idx="18">
                    <c:v>7.5152838859953493E-5</c:v>
                  </c:pt>
                  <c:pt idx="21">
                    <c:v>1.4977366125462899E-3</c:v>
                  </c:pt>
                  <c:pt idx="24">
                    <c:v>1.3732441808449001E-3</c:v>
                  </c:pt>
                  <c:pt idx="27">
                    <c:v>2.6703717274305502E-4</c:v>
                  </c:pt>
                  <c:pt idx="30">
                    <c:v>3.1755247114583298E-4</c:v>
                  </c:pt>
                  <c:pt idx="33">
                    <c:v>1.4367292091145799E-3</c:v>
                  </c:pt>
                  <c:pt idx="36">
                    <c:v>2.9711704972222098E-4</c:v>
                  </c:pt>
                  <c:pt idx="39">
                    <c:v>1.4726706670370299E-3</c:v>
                  </c:pt>
                  <c:pt idx="42">
                    <c:v>8.8135384488425899E-4</c:v>
                  </c:pt>
                  <c:pt idx="45">
                    <c:v>7.1160600677083296E-4</c:v>
                  </c:pt>
                  <c:pt idx="48">
                    <c:v>2.04391327893518E-4</c:v>
                  </c:pt>
                  <c:pt idx="51">
                    <c:v>1.13457264858796E-3</c:v>
                  </c:pt>
                  <c:pt idx="54">
                    <c:v>1.5602240306018501E-3</c:v>
                  </c:pt>
                  <c:pt idx="57">
                    <c:v>1.5442498283101799E-3</c:v>
                  </c:pt>
                  <c:pt idx="60">
                    <c:v>1.7371022969907401E-4</c:v>
                  </c:pt>
                  <c:pt idx="63">
                    <c:v>4.6746600305555498E-4</c:v>
                  </c:pt>
                  <c:pt idx="66">
                    <c:v>1.53776082980324E-3</c:v>
                  </c:pt>
                  <c:pt idx="69">
                    <c:v>1.5800991848726801E-3</c:v>
                  </c:pt>
                  <c:pt idx="72">
                    <c:v>1.6887413175231401E-3</c:v>
                  </c:pt>
                  <c:pt idx="75">
                    <c:v>3.7991431684027702E-4</c:v>
                  </c:pt>
                  <c:pt idx="78">
                    <c:v>3.0638764478009198E-4</c:v>
                  </c:pt>
                  <c:pt idx="81">
                    <c:v>1.71664052372106E-3</c:v>
                  </c:pt>
                  <c:pt idx="84">
                    <c:v>1.6845168623263801E-4</c:v>
                  </c:pt>
                  <c:pt idx="87">
                    <c:v>1.1985643093171299E-3</c:v>
                  </c:pt>
                  <c:pt idx="90">
                    <c:v>1.2103165355902699E-4</c:v>
                  </c:pt>
                  <c:pt idx="93">
                    <c:v>1.6616517449652699E-3</c:v>
                  </c:pt>
                  <c:pt idx="96">
                    <c:v>3.8537908165509098E-4</c:v>
                  </c:pt>
                  <c:pt idx="99">
                    <c:v>4.8960216893518497E-4</c:v>
                  </c:pt>
                  <c:pt idx="102">
                    <c:v>1.0080506183738399E-3</c:v>
                  </c:pt>
                  <c:pt idx="105">
                    <c:v>3.57311655578703E-4</c:v>
                  </c:pt>
                  <c:pt idx="108">
                    <c:v>4.2804895417245399E-4</c:v>
                  </c:pt>
                  <c:pt idx="111">
                    <c:v>4.1793564253472202E-4</c:v>
                  </c:pt>
                  <c:pt idx="114">
                    <c:v>3.13362974538194E-3</c:v>
                  </c:pt>
                  <c:pt idx="117">
                    <c:v>1.0782571008159699E-3</c:v>
                  </c:pt>
                  <c:pt idx="120">
                    <c:v>9.4575497456018498E-4</c:v>
                  </c:pt>
                  <c:pt idx="123">
                    <c:v>1.73446105016203E-3</c:v>
                  </c:pt>
                  <c:pt idx="126">
                    <c:v>2.8747915671064801E-3</c:v>
                  </c:pt>
                  <c:pt idx="129">
                    <c:v>6.0445972384259199E-4</c:v>
                  </c:pt>
                  <c:pt idx="132">
                    <c:v>4.4099137349537E-4</c:v>
                  </c:pt>
                  <c:pt idx="135">
                    <c:v>2.59184915665509E-4</c:v>
                  </c:pt>
                  <c:pt idx="138">
                    <c:v>6.0666010824074002E-4</c:v>
                  </c:pt>
                  <c:pt idx="141">
                    <c:v>6.4909370162036998E-4</c:v>
                  </c:pt>
                  <c:pt idx="144">
                    <c:v>2.47239810274884E-3</c:v>
                  </c:pt>
                  <c:pt idx="147">
                    <c:v>1.25366918424189E-3</c:v>
                  </c:pt>
                  <c:pt idx="150">
                    <c:v>4.5166361134259199E-4</c:v>
                  </c:pt>
                  <c:pt idx="153">
                    <c:v>1.0564312744328699E-3</c:v>
                  </c:pt>
                  <c:pt idx="156">
                    <c:v>1.5508422301562499E-3</c:v>
                  </c:pt>
                  <c:pt idx="159">
                    <c:v>1.4852454110242999E-3</c:v>
                  </c:pt>
                  <c:pt idx="162">
                    <c:v>3.2233937928240799E-4</c:v>
                  </c:pt>
                  <c:pt idx="165">
                    <c:v>6.35614252887731E-4</c:v>
                  </c:pt>
                  <c:pt idx="168">
                    <c:v>1.5048110962499999E-3</c:v>
                  </c:pt>
                  <c:pt idx="171">
                    <c:v>1.8108668636573999E-4</c:v>
                  </c:pt>
                  <c:pt idx="174">
                    <c:v>8.7453675398148096E-4</c:v>
                  </c:pt>
                  <c:pt idx="177">
                    <c:v>1.6757011193287001E-3</c:v>
                  </c:pt>
                  <c:pt idx="180">
                    <c:v>3.5374089768518499E-4</c:v>
                  </c:pt>
                  <c:pt idx="183">
                    <c:v>6.6558777920717603E-4</c:v>
                  </c:pt>
                  <c:pt idx="186">
                    <c:v>1.8277606163368001E-3</c:v>
                  </c:pt>
                  <c:pt idx="189">
                    <c:v>3.2175426790567101E-3</c:v>
                  </c:pt>
                </c:numCache>
              </c:numRef>
            </c:minus>
            <c:spPr>
              <a:noFill/>
              <a:ln w="19050" cap="flat" cmpd="sng" algn="ctr">
                <a:solidFill>
                  <a:srgbClr val="C00000"/>
                </a:solidFill>
                <a:round/>
              </a:ln>
              <a:effectLst/>
            </c:spPr>
          </c:errBars>
          <c:cat>
            <c:strRef>
              <c:f>'ci-data-stats-2022-boxplots'!$A$2:$A$192</c:f>
              <c:strCache>
                <c:ptCount val="191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coqhammer</c:v>
                </c:pt>
                <c:pt idx="34">
                  <c:v>finmap</c:v>
                </c:pt>
                <c:pt idx="37">
                  <c:v>lean-importer</c:v>
                </c:pt>
                <c:pt idx="40">
                  <c:v>mathcomp-word</c:v>
                </c:pt>
                <c:pt idx="43">
                  <c:v>argosy</c:v>
                </c:pt>
                <c:pt idx="46">
                  <c:v>paco</c:v>
                </c:pt>
                <c:pt idx="49">
                  <c:v>menhir</c:v>
                </c:pt>
                <c:pt idx="52">
                  <c:v>tlc</c:v>
                </c:pt>
                <c:pt idx="55">
                  <c:v>mczify</c:v>
                </c:pt>
                <c:pt idx="58">
                  <c:v>deriving</c:v>
                </c:pt>
                <c:pt idx="61">
                  <c:v>bignums</c:v>
                </c:pt>
                <c:pt idx="64">
                  <c:v>mtac2</c:v>
                </c:pt>
                <c:pt idx="67">
                  <c:v>fcsl-pcm</c:v>
                </c:pt>
                <c:pt idx="70">
                  <c:v>coquelicot</c:v>
                </c:pt>
                <c:pt idx="73">
                  <c:v>gappa</c:v>
                </c:pt>
                <c:pt idx="76">
                  <c:v>itauto</c:v>
                </c:pt>
                <c:pt idx="79">
                  <c:v>relation-algebra</c:v>
                </c:pt>
                <c:pt idx="82">
                  <c:v>plugin-tutorial</c:v>
                </c:pt>
                <c:pt idx="85">
                  <c:v>sf</c:v>
                </c:pt>
                <c:pt idx="88">
                  <c:v>flocq3</c:v>
                </c:pt>
                <c:pt idx="91">
                  <c:v>flocq</c:v>
                </c:pt>
                <c:pt idx="94">
                  <c:v>coqprime</c:v>
                </c:pt>
                <c:pt idx="97">
                  <c:v>equations</c:v>
                </c:pt>
                <c:pt idx="100">
                  <c:v>math-classes</c:v>
                </c:pt>
                <c:pt idx="103">
                  <c:v>quickchick</c:v>
                </c:pt>
                <c:pt idx="106">
                  <c:v>elpi</c:v>
                </c:pt>
                <c:pt idx="109">
                  <c:v>hott</c:v>
                </c:pt>
                <c:pt idx="112">
                  <c:v>engine-bench</c:v>
                </c:pt>
                <c:pt idx="115">
                  <c:v>analysis</c:v>
                </c:pt>
                <c:pt idx="118">
                  <c:v>coq-tools</c:v>
                </c:pt>
                <c:pt idx="121">
                  <c:v>rewriter</c:v>
                </c:pt>
                <c:pt idx="124">
                  <c:v>compcert</c:v>
                </c:pt>
                <c:pt idx="127">
                  <c:v>jasmin</c:v>
                </c:pt>
                <c:pt idx="130">
                  <c:v>cross-crypto</c:v>
                </c:pt>
                <c:pt idx="133">
                  <c:v>fiat-parsers</c:v>
                </c:pt>
                <c:pt idx="136">
                  <c:v>mathcomp-base</c:v>
                </c:pt>
                <c:pt idx="139">
                  <c:v>mathcomp</c:v>
                </c:pt>
                <c:pt idx="142">
                  <c:v>coq-performance-tests</c:v>
                </c:pt>
                <c:pt idx="145">
                  <c:v>color</c:v>
                </c:pt>
                <c:pt idx="148">
                  <c:v>oddorder</c:v>
                </c:pt>
                <c:pt idx="151">
                  <c:v>verdi-raft</c:v>
                </c:pt>
                <c:pt idx="154">
                  <c:v>corn</c:v>
                </c:pt>
                <c:pt idx="157">
                  <c:v>geocoq</c:v>
                </c:pt>
                <c:pt idx="160">
                  <c:v>fiat-crypto-ocaml</c:v>
                </c:pt>
                <c:pt idx="163">
                  <c:v>iris</c:v>
                </c:pt>
                <c:pt idx="166">
                  <c:v>perennial</c:v>
                </c:pt>
                <c:pt idx="169">
                  <c:v>metacoq</c:v>
                </c:pt>
                <c:pt idx="172">
                  <c:v>fourcolor</c:v>
                </c:pt>
                <c:pt idx="175">
                  <c:v>category-theory</c:v>
                </c:pt>
                <c:pt idx="178">
                  <c:v>fiat-crypto-legacy</c:v>
                </c:pt>
                <c:pt idx="181">
                  <c:v>vst</c:v>
                </c:pt>
                <c:pt idx="184">
                  <c:v>bedrock2</c:v>
                </c:pt>
                <c:pt idx="187">
                  <c:v>unimath</c:v>
                </c:pt>
                <c:pt idx="190">
                  <c:v>fiat-crypto</c:v>
                </c:pt>
              </c:strCache>
            </c:strRef>
          </c:cat>
          <c:val>
            <c:numRef>
              <c:f>'ci-data-stats-2022-boxplots'!$D$2:$D$192</c:f>
              <c:numCache>
                <c:formatCode>General</c:formatCode>
                <c:ptCount val="191"/>
                <c:pt idx="0">
                  <c:v>1.79944058738425E-3</c:v>
                </c:pt>
                <c:pt idx="3">
                  <c:v>1.7995231944444401E-3</c:v>
                </c:pt>
                <c:pt idx="6">
                  <c:v>1.9631555931712901E-3</c:v>
                </c:pt>
                <c:pt idx="9">
                  <c:v>1.9990432870370298E-3</c:v>
                </c:pt>
                <c:pt idx="12">
                  <c:v>1.78055283564814E-3</c:v>
                </c:pt>
                <c:pt idx="15">
                  <c:v>1.9928784606481399E-3</c:v>
                </c:pt>
                <c:pt idx="18">
                  <c:v>1.7141109722222201E-3</c:v>
                </c:pt>
                <c:pt idx="21">
                  <c:v>1.75647755208333E-3</c:v>
                </c:pt>
                <c:pt idx="24">
                  <c:v>1.74984257523148E-3</c:v>
                </c:pt>
                <c:pt idx="27">
                  <c:v>1.87257346643518E-3</c:v>
                </c:pt>
                <c:pt idx="30">
                  <c:v>2.0099728993055498E-3</c:v>
                </c:pt>
                <c:pt idx="33">
                  <c:v>1.6803835156249901E-3</c:v>
                </c:pt>
                <c:pt idx="36">
                  <c:v>1.96394362268518E-3</c:v>
                </c:pt>
                <c:pt idx="39">
                  <c:v>1.87658007523148E-3</c:v>
                </c:pt>
                <c:pt idx="42">
                  <c:v>1.9879973032407398E-3</c:v>
                </c:pt>
                <c:pt idx="45">
                  <c:v>1.78301203993055E-3</c:v>
                </c:pt>
                <c:pt idx="48">
                  <c:v>1.8186952199074E-3</c:v>
                </c:pt>
                <c:pt idx="51">
                  <c:v>2.0080136342592501E-3</c:v>
                </c:pt>
                <c:pt idx="54">
                  <c:v>1.71525988425925E-3</c:v>
                </c:pt>
                <c:pt idx="57">
                  <c:v>1.7879360011574001E-3</c:v>
                </c:pt>
                <c:pt idx="60">
                  <c:v>1.81673335648148E-3</c:v>
                </c:pt>
                <c:pt idx="63">
                  <c:v>2.0831538599537002E-3</c:v>
                </c:pt>
                <c:pt idx="66">
                  <c:v>1.7603123553240701E-3</c:v>
                </c:pt>
                <c:pt idx="69">
                  <c:v>1.73429095486111E-3</c:v>
                </c:pt>
                <c:pt idx="72">
                  <c:v>3.4953229861111098E-3</c:v>
                </c:pt>
                <c:pt idx="75">
                  <c:v>1.9767207349536998E-3</c:v>
                </c:pt>
                <c:pt idx="78">
                  <c:v>1.9515746412036999E-3</c:v>
                </c:pt>
                <c:pt idx="81">
                  <c:v>1.8114117100694401E-3</c:v>
                </c:pt>
                <c:pt idx="84">
                  <c:v>1.813220625E-3</c:v>
                </c:pt>
                <c:pt idx="87">
                  <c:v>2.1248188165509199E-3</c:v>
                </c:pt>
                <c:pt idx="90">
                  <c:v>1.7611484664351799E-3</c:v>
                </c:pt>
                <c:pt idx="93">
                  <c:v>2.2771323668981402E-3</c:v>
                </c:pt>
                <c:pt idx="96">
                  <c:v>2.0288727893518501E-3</c:v>
                </c:pt>
                <c:pt idx="99">
                  <c:v>2.3534808333333301E-3</c:v>
                </c:pt>
                <c:pt idx="102">
                  <c:v>2.7466677575231401E-3</c:v>
                </c:pt>
                <c:pt idx="105">
                  <c:v>2.12965816550925E-3</c:v>
                </c:pt>
                <c:pt idx="108">
                  <c:v>2.0768104513888799E-3</c:v>
                </c:pt>
                <c:pt idx="111">
                  <c:v>2.0322379195601798E-3</c:v>
                </c:pt>
                <c:pt idx="114">
                  <c:v>4.0899063917823998E-3</c:v>
                </c:pt>
                <c:pt idx="117">
                  <c:v>2.6856980844907402E-3</c:v>
                </c:pt>
                <c:pt idx="120">
                  <c:v>2.1978783593750001E-3</c:v>
                </c:pt>
                <c:pt idx="123">
                  <c:v>2.44361539351851E-3</c:v>
                </c:pt>
                <c:pt idx="126">
                  <c:v>3.1257910532407401E-3</c:v>
                </c:pt>
                <c:pt idx="129">
                  <c:v>2.0735144733796201E-3</c:v>
                </c:pt>
                <c:pt idx="132">
                  <c:v>2.1174797800925902E-3</c:v>
                </c:pt>
                <c:pt idx="135">
                  <c:v>1.8998457436342499E-3</c:v>
                </c:pt>
                <c:pt idx="138">
                  <c:v>1.9657304629629598E-3</c:v>
                </c:pt>
                <c:pt idx="141">
                  <c:v>2.1901818749999998E-3</c:v>
                </c:pt>
                <c:pt idx="144">
                  <c:v>4.2386947251157403E-3</c:v>
                </c:pt>
                <c:pt idx="147">
                  <c:v>1.72193196180555E-3</c:v>
                </c:pt>
                <c:pt idx="150">
                  <c:v>2.1343936805555499E-3</c:v>
                </c:pt>
                <c:pt idx="153">
                  <c:v>2.7590839641203702E-3</c:v>
                </c:pt>
                <c:pt idx="156">
                  <c:v>1.80145165798611E-3</c:v>
                </c:pt>
                <c:pt idx="159">
                  <c:v>1.7963087181712899E-3</c:v>
                </c:pt>
                <c:pt idx="162">
                  <c:v>2.4611524421296301E-3</c:v>
                </c:pt>
                <c:pt idx="165">
                  <c:v>2.3452124710648102E-3</c:v>
                </c:pt>
                <c:pt idx="168">
                  <c:v>3.3909453819444399E-3</c:v>
                </c:pt>
                <c:pt idx="171">
                  <c:v>2.7521053240740702E-4</c:v>
                </c:pt>
                <c:pt idx="174">
                  <c:v>2.4660436689814798E-3</c:v>
                </c:pt>
                <c:pt idx="177">
                  <c:v>3.3557396006944399E-3</c:v>
                </c:pt>
                <c:pt idx="180">
                  <c:v>2.3252105092592501E-3</c:v>
                </c:pt>
                <c:pt idx="183">
                  <c:v>2.3622313831018499E-3</c:v>
                </c:pt>
                <c:pt idx="186">
                  <c:v>3.5225392563657401E-3</c:v>
                </c:pt>
                <c:pt idx="189">
                  <c:v>4.8957069704861104E-3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C7-43A0-8954-BDD1E1F6D0B1}"/>
            </c:ext>
          </c:extLst>
        </c:ser>
        <c:ser>
          <c:idx val="3"/>
          <c:order val="3"/>
          <c:tx>
            <c:strRef>
              <c:f>'ci-data-stats-2022-boxplots'!$E$1</c:f>
              <c:strCache>
                <c:ptCount val="1"/>
                <c:pt idx="0">
                  <c:v>delta median (failed)</c:v>
                </c:pt>
              </c:strCache>
            </c:strRef>
          </c:tx>
          <c:spPr>
            <a:solidFill>
              <a:srgbClr val="FF0000"/>
            </a:solidFill>
            <a:ln w="25400">
              <a:solidFill>
                <a:srgbClr val="C00000"/>
              </a:solidFill>
            </a:ln>
            <a:effectLst/>
          </c:spPr>
          <c:invertIfNegative val="0"/>
          <c:cat>
            <c:strRef>
              <c:f>'ci-data-stats-2022-boxplots'!$A$2:$A$192</c:f>
              <c:strCache>
                <c:ptCount val="191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coqhammer</c:v>
                </c:pt>
                <c:pt idx="34">
                  <c:v>finmap</c:v>
                </c:pt>
                <c:pt idx="37">
                  <c:v>lean-importer</c:v>
                </c:pt>
                <c:pt idx="40">
                  <c:v>mathcomp-word</c:v>
                </c:pt>
                <c:pt idx="43">
                  <c:v>argosy</c:v>
                </c:pt>
                <c:pt idx="46">
                  <c:v>paco</c:v>
                </c:pt>
                <c:pt idx="49">
                  <c:v>menhir</c:v>
                </c:pt>
                <c:pt idx="52">
                  <c:v>tlc</c:v>
                </c:pt>
                <c:pt idx="55">
                  <c:v>mczify</c:v>
                </c:pt>
                <c:pt idx="58">
                  <c:v>deriving</c:v>
                </c:pt>
                <c:pt idx="61">
                  <c:v>bignums</c:v>
                </c:pt>
                <c:pt idx="64">
                  <c:v>mtac2</c:v>
                </c:pt>
                <c:pt idx="67">
                  <c:v>fcsl-pcm</c:v>
                </c:pt>
                <c:pt idx="70">
                  <c:v>coquelicot</c:v>
                </c:pt>
                <c:pt idx="73">
                  <c:v>gappa</c:v>
                </c:pt>
                <c:pt idx="76">
                  <c:v>itauto</c:v>
                </c:pt>
                <c:pt idx="79">
                  <c:v>relation-algebra</c:v>
                </c:pt>
                <c:pt idx="82">
                  <c:v>plugin-tutorial</c:v>
                </c:pt>
                <c:pt idx="85">
                  <c:v>sf</c:v>
                </c:pt>
                <c:pt idx="88">
                  <c:v>flocq3</c:v>
                </c:pt>
                <c:pt idx="91">
                  <c:v>flocq</c:v>
                </c:pt>
                <c:pt idx="94">
                  <c:v>coqprime</c:v>
                </c:pt>
                <c:pt idx="97">
                  <c:v>equations</c:v>
                </c:pt>
                <c:pt idx="100">
                  <c:v>math-classes</c:v>
                </c:pt>
                <c:pt idx="103">
                  <c:v>quickchick</c:v>
                </c:pt>
                <c:pt idx="106">
                  <c:v>elpi</c:v>
                </c:pt>
                <c:pt idx="109">
                  <c:v>hott</c:v>
                </c:pt>
                <c:pt idx="112">
                  <c:v>engine-bench</c:v>
                </c:pt>
                <c:pt idx="115">
                  <c:v>analysis</c:v>
                </c:pt>
                <c:pt idx="118">
                  <c:v>coq-tools</c:v>
                </c:pt>
                <c:pt idx="121">
                  <c:v>rewriter</c:v>
                </c:pt>
                <c:pt idx="124">
                  <c:v>compcert</c:v>
                </c:pt>
                <c:pt idx="127">
                  <c:v>jasmin</c:v>
                </c:pt>
                <c:pt idx="130">
                  <c:v>cross-crypto</c:v>
                </c:pt>
                <c:pt idx="133">
                  <c:v>fiat-parsers</c:v>
                </c:pt>
                <c:pt idx="136">
                  <c:v>mathcomp-base</c:v>
                </c:pt>
                <c:pt idx="139">
                  <c:v>mathcomp</c:v>
                </c:pt>
                <c:pt idx="142">
                  <c:v>coq-performance-tests</c:v>
                </c:pt>
                <c:pt idx="145">
                  <c:v>color</c:v>
                </c:pt>
                <c:pt idx="148">
                  <c:v>oddorder</c:v>
                </c:pt>
                <c:pt idx="151">
                  <c:v>verdi-raft</c:v>
                </c:pt>
                <c:pt idx="154">
                  <c:v>corn</c:v>
                </c:pt>
                <c:pt idx="157">
                  <c:v>geocoq</c:v>
                </c:pt>
                <c:pt idx="160">
                  <c:v>fiat-crypto-ocaml</c:v>
                </c:pt>
                <c:pt idx="163">
                  <c:v>iris</c:v>
                </c:pt>
                <c:pt idx="166">
                  <c:v>perennial</c:v>
                </c:pt>
                <c:pt idx="169">
                  <c:v>metacoq</c:v>
                </c:pt>
                <c:pt idx="172">
                  <c:v>fourcolor</c:v>
                </c:pt>
                <c:pt idx="175">
                  <c:v>category-theory</c:v>
                </c:pt>
                <c:pt idx="178">
                  <c:v>fiat-crypto-legacy</c:v>
                </c:pt>
                <c:pt idx="181">
                  <c:v>vst</c:v>
                </c:pt>
                <c:pt idx="184">
                  <c:v>bedrock2</c:v>
                </c:pt>
                <c:pt idx="187">
                  <c:v>unimath</c:v>
                </c:pt>
                <c:pt idx="190">
                  <c:v>fiat-crypto</c:v>
                </c:pt>
              </c:strCache>
            </c:strRef>
          </c:cat>
          <c:val>
            <c:numRef>
              <c:f>'ci-data-stats-2022-boxplots'!$E$2:$E$192</c:f>
              <c:numCache>
                <c:formatCode>General</c:formatCode>
                <c:ptCount val="191"/>
                <c:pt idx="0">
                  <c:v>1.4790077835648101E-4</c:v>
                </c:pt>
                <c:pt idx="3">
                  <c:v>1.8452075231481499E-4</c:v>
                </c:pt>
                <c:pt idx="6" formatCode="0.00E+00">
                  <c:v>7.1478162615740503E-5</c:v>
                </c:pt>
                <c:pt idx="9">
                  <c:v>1.03782094907407E-4</c:v>
                </c:pt>
                <c:pt idx="12">
                  <c:v>2.4456628472222203E-4</c:v>
                </c:pt>
                <c:pt idx="15" formatCode="0.00E+00">
                  <c:v>9.4243634259259194E-5</c:v>
                </c:pt>
                <c:pt idx="18" formatCode="0.00E+00">
                  <c:v>2.7691151620370301E-5</c:v>
                </c:pt>
                <c:pt idx="21">
                  <c:v>2.4677196180555503E-4</c:v>
                </c:pt>
                <c:pt idx="24">
                  <c:v>3.3034795717592602E-4</c:v>
                </c:pt>
                <c:pt idx="27">
                  <c:v>1.41394554398148E-4</c:v>
                </c:pt>
                <c:pt idx="30">
                  <c:v>2.9377097800925897E-4</c:v>
                </c:pt>
                <c:pt idx="33" formatCode="0.00E+00">
                  <c:v>9.0328110532407195E-5</c:v>
                </c:pt>
                <c:pt idx="36" formatCode="0.00E+00">
                  <c:v>9.2277187499999804E-5</c:v>
                </c:pt>
                <c:pt idx="39">
                  <c:v>5.3594255208333301E-4</c:v>
                </c:pt>
                <c:pt idx="42" formatCode="0.00E+00">
                  <c:v>6.9283078703703501E-5</c:v>
                </c:pt>
                <c:pt idx="45">
                  <c:v>2.13050517939814E-4</c:v>
                </c:pt>
                <c:pt idx="48">
                  <c:v>8.9116199074074001E-4</c:v>
                </c:pt>
                <c:pt idx="51">
                  <c:v>1.2450206018518501E-4</c:v>
                </c:pt>
                <c:pt idx="54" formatCode="0.00E+00">
                  <c:v>3.9573315972222103E-5</c:v>
                </c:pt>
                <c:pt idx="57">
                  <c:v>8.5161560185185103E-4</c:v>
                </c:pt>
                <c:pt idx="60">
                  <c:v>3.5760325231481402E-4</c:v>
                </c:pt>
                <c:pt idx="63">
                  <c:v>1.6235844328703599E-4</c:v>
                </c:pt>
                <c:pt idx="66">
                  <c:v>8.8292576967592597E-4</c:v>
                </c:pt>
                <c:pt idx="69">
                  <c:v>9.7065203125E-4</c:v>
                </c:pt>
                <c:pt idx="72">
                  <c:v>1.0715912037036899E-4</c:v>
                </c:pt>
                <c:pt idx="75">
                  <c:v>1.5335648726851799E-4</c:v>
                </c:pt>
                <c:pt idx="78">
                  <c:v>1.2546493634259199E-4</c:v>
                </c:pt>
                <c:pt idx="81">
                  <c:v>9.8463448784722189E-4</c:v>
                </c:pt>
                <c:pt idx="84">
                  <c:v>3.8853191550925902E-4</c:v>
                </c:pt>
                <c:pt idx="87">
                  <c:v>1.05404777199073E-4</c:v>
                </c:pt>
                <c:pt idx="90">
                  <c:v>4.2749539351851802E-4</c:v>
                </c:pt>
                <c:pt idx="93">
                  <c:v>1.4965814236111099E-4</c:v>
                </c:pt>
                <c:pt idx="96">
                  <c:v>1.17642928240741E-4</c:v>
                </c:pt>
                <c:pt idx="99">
                  <c:v>5.9512953703703703E-4</c:v>
                </c:pt>
                <c:pt idx="102">
                  <c:v>8.9876806423611099E-4</c:v>
                </c:pt>
                <c:pt idx="105">
                  <c:v>1.3927645254629501E-4</c:v>
                </c:pt>
                <c:pt idx="108">
                  <c:v>2.1630020833333301E-4</c:v>
                </c:pt>
                <c:pt idx="111">
                  <c:v>3.7339838339120299E-3</c:v>
                </c:pt>
                <c:pt idx="114">
                  <c:v>2.3871285011574001E-4</c:v>
                </c:pt>
                <c:pt idx="117">
                  <c:v>6.8589216030092498E-3</c:v>
                </c:pt>
                <c:pt idx="120">
                  <c:v>2.4889136863425902E-4</c:v>
                </c:pt>
                <c:pt idx="123">
                  <c:v>5.8501342592592604E-4</c:v>
                </c:pt>
                <c:pt idx="126">
                  <c:v>3.6307290509259103E-4</c:v>
                </c:pt>
                <c:pt idx="129">
                  <c:v>2.9949968171296201E-4</c:v>
                </c:pt>
                <c:pt idx="132">
                  <c:v>1.71214641203703E-4</c:v>
                </c:pt>
                <c:pt idx="135">
                  <c:v>1.56759632523148E-4</c:v>
                </c:pt>
                <c:pt idx="138">
                  <c:v>2.7557409722222197E-4</c:v>
                </c:pt>
                <c:pt idx="141">
                  <c:v>7.9855256018518499E-3</c:v>
                </c:pt>
                <c:pt idx="144">
                  <c:v>1.6298227864583301E-3</c:v>
                </c:pt>
                <c:pt idx="147" formatCode="0.00E+00">
                  <c:v>2.6645353009259001E-5</c:v>
                </c:pt>
                <c:pt idx="150">
                  <c:v>1.77258611111111E-4</c:v>
                </c:pt>
                <c:pt idx="153">
                  <c:v>3.39400464699074E-3</c:v>
                </c:pt>
                <c:pt idx="156">
                  <c:v>1.2655485503472201E-3</c:v>
                </c:pt>
                <c:pt idx="159">
                  <c:v>1.8155830969328698E-2</c:v>
                </c:pt>
                <c:pt idx="162">
                  <c:v>5.5849590277777701E-4</c:v>
                </c:pt>
                <c:pt idx="165">
                  <c:v>4.8244232060185098E-4</c:v>
                </c:pt>
                <c:pt idx="168">
                  <c:v>7.1351581018518398E-4</c:v>
                </c:pt>
                <c:pt idx="171">
                  <c:v>1.3921926388888799E-3</c:v>
                </c:pt>
                <c:pt idx="174">
                  <c:v>1.9122952349536999E-2</c:v>
                </c:pt>
                <c:pt idx="177">
                  <c:v>4.4624104745370302E-4</c:v>
                </c:pt>
                <c:pt idx="180" formatCode="0.00E+00">
                  <c:v>9.2082146990740994E-5</c:v>
                </c:pt>
                <c:pt idx="183">
                  <c:v>1.43650831018518E-3</c:v>
                </c:pt>
                <c:pt idx="186">
                  <c:v>9.0600107485532405E-2</c:v>
                </c:pt>
                <c:pt idx="189">
                  <c:v>4.96879515711805E-2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C7-43A0-8954-BDD1E1F6D0B1}"/>
            </c:ext>
          </c:extLst>
        </c:ser>
        <c:ser>
          <c:idx val="4"/>
          <c:order val="4"/>
          <c:tx>
            <c:strRef>
              <c:f>'ci-data-stats-2022-boxplots'!$F$1</c:f>
              <c:strCache>
                <c:ptCount val="1"/>
                <c:pt idx="0">
                  <c:v>delta upper quartile (failed)</c:v>
                </c:pt>
              </c:strCache>
            </c:strRef>
          </c:tx>
          <c:spPr>
            <a:solidFill>
              <a:srgbClr val="FF0000"/>
            </a:solidFill>
            <a:ln w="25400">
              <a:solidFill>
                <a:srgbClr val="C00000"/>
              </a:solidFill>
            </a:ln>
            <a:effectLst/>
          </c:spPr>
          <c:invertIfNegative val="0"/>
          <c:errBars>
            <c:errBarType val="plus"/>
            <c:errValType val="cust"/>
            <c:noEndCap val="1"/>
            <c:plus>
              <c:numRef>
                <c:f>'ci-data-stats-2022-boxplots'!$H$2:$H$192</c:f>
                <c:numCache>
                  <c:formatCode>General</c:formatCode>
                  <c:ptCount val="191"/>
                  <c:pt idx="0">
                    <c:v>9.0043422361110203E-5</c:v>
                  </c:pt>
                  <c:pt idx="3">
                    <c:v>5.8893394171296003E-4</c:v>
                  </c:pt>
                  <c:pt idx="6">
                    <c:v>1.21827962476852E-4</c:v>
                  </c:pt>
                  <c:pt idx="9">
                    <c:v>1.75001278969907E-4</c:v>
                  </c:pt>
                  <c:pt idx="12">
                    <c:v>1.18202416087962E-4</c:v>
                  </c:pt>
                  <c:pt idx="15">
                    <c:v>1.48283475462962E-4</c:v>
                  </c:pt>
                  <c:pt idx="18">
                    <c:v>5.7041744745254504E-3</c:v>
                  </c:pt>
                  <c:pt idx="21">
                    <c:v>3.2686943153009199E-3</c:v>
                  </c:pt>
                  <c:pt idx="24">
                    <c:v>2.08793404571758E-3</c:v>
                  </c:pt>
                  <c:pt idx="27">
                    <c:v>2.8527150839120199E-4</c:v>
                  </c:pt>
                  <c:pt idx="30">
                    <c:v>4.38830047297452E-4</c:v>
                  </c:pt>
                  <c:pt idx="33">
                    <c:v>4.6791058521816996E-3</c:v>
                  </c:pt>
                  <c:pt idx="36">
                    <c:v>0.118137798964999</c:v>
                  </c:pt>
                  <c:pt idx="39">
                    <c:v>4.6791903668982098E-5</c:v>
                  </c:pt>
                  <c:pt idx="42">
                    <c:v>5.3582848030092503E-4</c:v>
                  </c:pt>
                  <c:pt idx="45">
                    <c:v>8.2531385471064801E-4</c:v>
                  </c:pt>
                  <c:pt idx="48">
                    <c:v>2.5746878055555602E-4</c:v>
                  </c:pt>
                  <c:pt idx="51">
                    <c:v>0.123433310780208</c:v>
                  </c:pt>
                  <c:pt idx="54">
                    <c:v>5.5338402856539301E-3</c:v>
                  </c:pt>
                  <c:pt idx="57">
                    <c:v>3.5871988646122501E-3</c:v>
                  </c:pt>
                  <c:pt idx="60">
                    <c:v>7.9810759671296305E-4</c:v>
                  </c:pt>
                  <c:pt idx="63">
                    <c:v>9.5289186943286997E-4</c:v>
                  </c:pt>
                  <c:pt idx="66">
                    <c:v>1.4724605093518501E-3</c:v>
                  </c:pt>
                  <c:pt idx="69">
                    <c:v>6.2551972151620404E-4</c:v>
                  </c:pt>
                  <c:pt idx="72">
                    <c:v>2.12204318547452E-4</c:v>
                  </c:pt>
                  <c:pt idx="75">
                    <c:v>2.8407845670717501E-4</c:v>
                  </c:pt>
                  <c:pt idx="78">
                    <c:v>1.39559462398147E-3</c:v>
                  </c:pt>
                  <c:pt idx="81">
                    <c:v>3.3605895233217598E-4</c:v>
                  </c:pt>
                  <c:pt idx="84">
                    <c:v>1.9422301912905E-3</c:v>
                  </c:pt>
                  <c:pt idx="87">
                    <c:v>6.76865998206017E-4</c:v>
                  </c:pt>
                  <c:pt idx="90">
                    <c:v>1.59704527690972E-3</c:v>
                  </c:pt>
                  <c:pt idx="93">
                    <c:v>3.0493391198495299E-3</c:v>
                  </c:pt>
                  <c:pt idx="96">
                    <c:v>2.5711529948263898E-3</c:v>
                  </c:pt>
                  <c:pt idx="99">
                    <c:v>2.2253257243286702E-3</c:v>
                  </c:pt>
                  <c:pt idx="102">
                    <c:v>9.2281759655671205E-4</c:v>
                  </c:pt>
                  <c:pt idx="105">
                    <c:v>4.3805613089353601E-2</c:v>
                  </c:pt>
                  <c:pt idx="108">
                    <c:v>4.4089330773437402E-3</c:v>
                  </c:pt>
                  <c:pt idx="111">
                    <c:v>8.5810435707563401E-2</c:v>
                  </c:pt>
                  <c:pt idx="114">
                    <c:v>2.0042357866724499E-3</c:v>
                  </c:pt>
                  <c:pt idx="117">
                    <c:v>1.2496551510449101E-5</c:v>
                  </c:pt>
                  <c:pt idx="120">
                    <c:v>0.118267439602372</c:v>
                  </c:pt>
                  <c:pt idx="123">
                    <c:v>5.06596667755786E-2</c:v>
                  </c:pt>
                  <c:pt idx="126">
                    <c:v>1.78714855462501E-2</c:v>
                  </c:pt>
                  <c:pt idx="129">
                    <c:v>0.114299183006886</c:v>
                  </c:pt>
                  <c:pt idx="132">
                    <c:v>8.3728312600462908E-3</c:v>
                  </c:pt>
                  <c:pt idx="135">
                    <c:v>1.6863497291012702E-2</c:v>
                  </c:pt>
                  <c:pt idx="138">
                    <c:v>1.06799554126388E-2</c:v>
                  </c:pt>
                  <c:pt idx="141">
                    <c:v>0.113271232644386</c:v>
                  </c:pt>
                  <c:pt idx="144">
                    <c:v>1.13149586170717E-3</c:v>
                  </c:pt>
                  <c:pt idx="147">
                    <c:v>1.32814102871411E-2</c:v>
                  </c:pt>
                  <c:pt idx="150">
                    <c:v>1.25528569438425E-2</c:v>
                  </c:pt>
                  <c:pt idx="153">
                    <c:v>2.28905247889463E-2</c:v>
                  </c:pt>
                  <c:pt idx="156">
                    <c:v>2.9399746302893499E-3</c:v>
                  </c:pt>
                  <c:pt idx="159">
                    <c:v>2.6478553772540499E-2</c:v>
                  </c:pt>
                  <c:pt idx="162">
                    <c:v>1.8388416450983699E-2</c:v>
                  </c:pt>
                  <c:pt idx="165">
                    <c:v>1.46388250267476E-2</c:v>
                  </c:pt>
                  <c:pt idx="168">
                    <c:v>6.7036558552430195E-2</c:v>
                  </c:pt>
                  <c:pt idx="171">
                    <c:v>1.8430395296296199E-4</c:v>
                  </c:pt>
                  <c:pt idx="174">
                    <c:v>2.3476971678240401E-2</c:v>
                  </c:pt>
                  <c:pt idx="177">
                    <c:v>0.119417350781423</c:v>
                  </c:pt>
                  <c:pt idx="180">
                    <c:v>5.1877267969843703E-2</c:v>
                  </c:pt>
                  <c:pt idx="183">
                    <c:v>0.11718493516254</c:v>
                  </c:pt>
                  <c:pt idx="186">
                    <c:v>2.7551950200891202E-2</c:v>
                  </c:pt>
                  <c:pt idx="189">
                    <c:v>1.2712154036921199E-3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9050" cap="flat" cmpd="sng" algn="ctr">
                <a:solidFill>
                  <a:srgbClr val="C00000"/>
                </a:solidFill>
                <a:round/>
              </a:ln>
              <a:effectLst/>
            </c:spPr>
          </c:errBars>
          <c:cat>
            <c:strRef>
              <c:f>'ci-data-stats-2022-boxplots'!$A$2:$A$192</c:f>
              <c:strCache>
                <c:ptCount val="191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coqhammer</c:v>
                </c:pt>
                <c:pt idx="34">
                  <c:v>finmap</c:v>
                </c:pt>
                <c:pt idx="37">
                  <c:v>lean-importer</c:v>
                </c:pt>
                <c:pt idx="40">
                  <c:v>mathcomp-word</c:v>
                </c:pt>
                <c:pt idx="43">
                  <c:v>argosy</c:v>
                </c:pt>
                <c:pt idx="46">
                  <c:v>paco</c:v>
                </c:pt>
                <c:pt idx="49">
                  <c:v>menhir</c:v>
                </c:pt>
                <c:pt idx="52">
                  <c:v>tlc</c:v>
                </c:pt>
                <c:pt idx="55">
                  <c:v>mczify</c:v>
                </c:pt>
                <c:pt idx="58">
                  <c:v>deriving</c:v>
                </c:pt>
                <c:pt idx="61">
                  <c:v>bignums</c:v>
                </c:pt>
                <c:pt idx="64">
                  <c:v>mtac2</c:v>
                </c:pt>
                <c:pt idx="67">
                  <c:v>fcsl-pcm</c:v>
                </c:pt>
                <c:pt idx="70">
                  <c:v>coquelicot</c:v>
                </c:pt>
                <c:pt idx="73">
                  <c:v>gappa</c:v>
                </c:pt>
                <c:pt idx="76">
                  <c:v>itauto</c:v>
                </c:pt>
                <c:pt idx="79">
                  <c:v>relation-algebra</c:v>
                </c:pt>
                <c:pt idx="82">
                  <c:v>plugin-tutorial</c:v>
                </c:pt>
                <c:pt idx="85">
                  <c:v>sf</c:v>
                </c:pt>
                <c:pt idx="88">
                  <c:v>flocq3</c:v>
                </c:pt>
                <c:pt idx="91">
                  <c:v>flocq</c:v>
                </c:pt>
                <c:pt idx="94">
                  <c:v>coqprime</c:v>
                </c:pt>
                <c:pt idx="97">
                  <c:v>equations</c:v>
                </c:pt>
                <c:pt idx="100">
                  <c:v>math-classes</c:v>
                </c:pt>
                <c:pt idx="103">
                  <c:v>quickchick</c:v>
                </c:pt>
                <c:pt idx="106">
                  <c:v>elpi</c:v>
                </c:pt>
                <c:pt idx="109">
                  <c:v>hott</c:v>
                </c:pt>
                <c:pt idx="112">
                  <c:v>engine-bench</c:v>
                </c:pt>
                <c:pt idx="115">
                  <c:v>analysis</c:v>
                </c:pt>
                <c:pt idx="118">
                  <c:v>coq-tools</c:v>
                </c:pt>
                <c:pt idx="121">
                  <c:v>rewriter</c:v>
                </c:pt>
                <c:pt idx="124">
                  <c:v>compcert</c:v>
                </c:pt>
                <c:pt idx="127">
                  <c:v>jasmin</c:v>
                </c:pt>
                <c:pt idx="130">
                  <c:v>cross-crypto</c:v>
                </c:pt>
                <c:pt idx="133">
                  <c:v>fiat-parsers</c:v>
                </c:pt>
                <c:pt idx="136">
                  <c:v>mathcomp-base</c:v>
                </c:pt>
                <c:pt idx="139">
                  <c:v>mathcomp</c:v>
                </c:pt>
                <c:pt idx="142">
                  <c:v>coq-performance-tests</c:v>
                </c:pt>
                <c:pt idx="145">
                  <c:v>color</c:v>
                </c:pt>
                <c:pt idx="148">
                  <c:v>oddorder</c:v>
                </c:pt>
                <c:pt idx="151">
                  <c:v>verdi-raft</c:v>
                </c:pt>
                <c:pt idx="154">
                  <c:v>corn</c:v>
                </c:pt>
                <c:pt idx="157">
                  <c:v>geocoq</c:v>
                </c:pt>
                <c:pt idx="160">
                  <c:v>fiat-crypto-ocaml</c:v>
                </c:pt>
                <c:pt idx="163">
                  <c:v>iris</c:v>
                </c:pt>
                <c:pt idx="166">
                  <c:v>perennial</c:v>
                </c:pt>
                <c:pt idx="169">
                  <c:v>metacoq</c:v>
                </c:pt>
                <c:pt idx="172">
                  <c:v>fourcolor</c:v>
                </c:pt>
                <c:pt idx="175">
                  <c:v>category-theory</c:v>
                </c:pt>
                <c:pt idx="178">
                  <c:v>fiat-crypto-legacy</c:v>
                </c:pt>
                <c:pt idx="181">
                  <c:v>vst</c:v>
                </c:pt>
                <c:pt idx="184">
                  <c:v>bedrock2</c:v>
                </c:pt>
                <c:pt idx="187">
                  <c:v>unimath</c:v>
                </c:pt>
                <c:pt idx="190">
                  <c:v>fiat-crypto</c:v>
                </c:pt>
              </c:strCache>
            </c:strRef>
          </c:cat>
          <c:val>
            <c:numRef>
              <c:f>'ci-data-stats-2022-boxplots'!$F$2:$F$192</c:f>
              <c:numCache>
                <c:formatCode>General</c:formatCode>
                <c:ptCount val="191"/>
                <c:pt idx="0" formatCode="0.00E+00">
                  <c:v>9.2483255208333594E-5</c:v>
                </c:pt>
                <c:pt idx="3" formatCode="0.00E+00">
                  <c:v>9.1396666666666794E-5</c:v>
                </c:pt>
                <c:pt idx="6">
                  <c:v>1.33210266203703E-4</c:v>
                </c:pt>
                <c:pt idx="9" formatCode="0.00E+00">
                  <c:v>6.5776487268518505E-5</c:v>
                </c:pt>
                <c:pt idx="12" formatCode="0.00E+00">
                  <c:v>9.2198819444444497E-5</c:v>
                </c:pt>
                <c:pt idx="15">
                  <c:v>1.4719041666666599E-4</c:v>
                </c:pt>
                <c:pt idx="18" formatCode="0.00E+00">
                  <c:v>2.5784690393518399E-5</c:v>
                </c:pt>
                <c:pt idx="21">
                  <c:v>2.0427737268518501E-4</c:v>
                </c:pt>
                <c:pt idx="24">
                  <c:v>1.8865130208333301E-4</c:v>
                </c:pt>
                <c:pt idx="27">
                  <c:v>1.3390399884259199E-4</c:v>
                </c:pt>
                <c:pt idx="30" formatCode="0.00E+00">
                  <c:v>8.0405975115740297E-5</c:v>
                </c:pt>
                <c:pt idx="33">
                  <c:v>5.69010648148148E-4</c:v>
                </c:pt>
                <c:pt idx="36">
                  <c:v>6.2415687731481404E-3</c:v>
                </c:pt>
                <c:pt idx="39">
                  <c:v>1.2898756365740699E-4</c:v>
                </c:pt>
                <c:pt idx="42">
                  <c:v>2.18054456018518E-4</c:v>
                </c:pt>
                <c:pt idx="45" formatCode="0.00E+00">
                  <c:v>6.4436221064814597E-5</c:v>
                </c:pt>
                <c:pt idx="48">
                  <c:v>1.2607262731481399E-4</c:v>
                </c:pt>
                <c:pt idx="51">
                  <c:v>3.00434571759259E-4</c:v>
                </c:pt>
                <c:pt idx="54">
                  <c:v>9.3314339699073997E-4</c:v>
                </c:pt>
                <c:pt idx="57">
                  <c:v>1.14834635416666E-4</c:v>
                </c:pt>
                <c:pt idx="60">
                  <c:v>7.5628384259259201E-4</c:v>
                </c:pt>
                <c:pt idx="63">
                  <c:v>1.7216170138888799E-4</c:v>
                </c:pt>
                <c:pt idx="66">
                  <c:v>4.0464175925925802E-4</c:v>
                </c:pt>
                <c:pt idx="69">
                  <c:v>5.7149440972222097E-4</c:v>
                </c:pt>
                <c:pt idx="72">
                  <c:v>1.17011325231482E-4</c:v>
                </c:pt>
                <c:pt idx="75">
                  <c:v>1.56965886574074E-3</c:v>
                </c:pt>
                <c:pt idx="78">
                  <c:v>1.3953536168981399E-4</c:v>
                </c:pt>
                <c:pt idx="81">
                  <c:v>9.5274756655092498E-4</c:v>
                </c:pt>
                <c:pt idx="84">
                  <c:v>3.2444075810185099E-4</c:v>
                </c:pt>
                <c:pt idx="87" formatCode="0.00E+00">
                  <c:v>6.8056464120370093E-5</c:v>
                </c:pt>
                <c:pt idx="90">
                  <c:v>1.57848616898148E-4</c:v>
                </c:pt>
                <c:pt idx="93">
                  <c:v>6.27719754050925E-4</c:v>
                </c:pt>
                <c:pt idx="96">
                  <c:v>1.3747881944444401E-4</c:v>
                </c:pt>
                <c:pt idx="99">
                  <c:v>1.5675929976851799E-3</c:v>
                </c:pt>
                <c:pt idx="102">
                  <c:v>6.11404832175926E-4</c:v>
                </c:pt>
                <c:pt idx="105">
                  <c:v>2.5669873148148098E-3</c:v>
                </c:pt>
                <c:pt idx="108">
                  <c:v>1.3897068981481399E-3</c:v>
                </c:pt>
                <c:pt idx="111">
                  <c:v>4.7465768518518601E-4</c:v>
                </c:pt>
                <c:pt idx="114">
                  <c:v>4.1097214120370401E-4</c:v>
                </c:pt>
                <c:pt idx="117">
                  <c:v>0.115484916264467</c:v>
                </c:pt>
                <c:pt idx="120">
                  <c:v>4.3130217476851796E-3</c:v>
                </c:pt>
                <c:pt idx="123">
                  <c:v>1.43331444444444E-3</c:v>
                </c:pt>
                <c:pt idx="126">
                  <c:v>2.06287395833333E-4</c:v>
                </c:pt>
                <c:pt idx="129">
                  <c:v>9.2206570486111101E-3</c:v>
                </c:pt>
                <c:pt idx="132">
                  <c:v>7.1138538194444399E-4</c:v>
                </c:pt>
                <c:pt idx="135">
                  <c:v>4.0534872685185099E-4</c:v>
                </c:pt>
                <c:pt idx="138">
                  <c:v>1.6983704513888801E-3</c:v>
                </c:pt>
                <c:pt idx="141">
                  <c:v>2.9682488252314801E-3</c:v>
                </c:pt>
                <c:pt idx="144">
                  <c:v>8.2504612702546196E-3</c:v>
                </c:pt>
                <c:pt idx="147" formatCode="0.00E+00">
                  <c:v>1.0615636574074101E-5</c:v>
                </c:pt>
                <c:pt idx="150">
                  <c:v>1.3809634490740701E-3</c:v>
                </c:pt>
                <c:pt idx="153">
                  <c:v>6.1037024421296297E-3</c:v>
                </c:pt>
                <c:pt idx="156">
                  <c:v>8.19544682002314E-3</c:v>
                </c:pt>
                <c:pt idx="159">
                  <c:v>5.5496997453703704E-3</c:v>
                </c:pt>
                <c:pt idx="162">
                  <c:v>3.5204429571759201E-3</c:v>
                </c:pt>
                <c:pt idx="165">
                  <c:v>2.6288909866898102E-3</c:v>
                </c:pt>
                <c:pt idx="168">
                  <c:v>9.7474256944444495E-4</c:v>
                </c:pt>
                <c:pt idx="171" formatCode="0.00E+00">
                  <c:v>6.9083964120370496E-5</c:v>
                </c:pt>
                <c:pt idx="174">
                  <c:v>1.61873306712962E-3</c:v>
                </c:pt>
                <c:pt idx="177">
                  <c:v>1.8205804629629601E-3</c:v>
                </c:pt>
                <c:pt idx="180">
                  <c:v>4.4858936631944401E-4</c:v>
                </c:pt>
                <c:pt idx="183">
                  <c:v>4.04789107349537E-3</c:v>
                </c:pt>
                <c:pt idx="186">
                  <c:v>4.7381400954861E-3</c:v>
                </c:pt>
                <c:pt idx="189">
                  <c:v>7.0558977792245306E-2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C7-43A0-8954-BDD1E1F6D0B1}"/>
            </c:ext>
          </c:extLst>
        </c:ser>
        <c:ser>
          <c:idx val="10"/>
          <c:order val="10"/>
          <c:tx>
            <c:strRef>
              <c:f>'ci-data-stats-2022-boxplots'!$L$1</c:f>
              <c:strCache>
                <c:ptCount val="1"/>
                <c:pt idx="0">
                  <c:v>lower quartile (success)</c:v>
                </c:pt>
              </c:strCache>
            </c:strRef>
          </c:tx>
          <c:spPr>
            <a:noFill/>
            <a:ln w="25400">
              <a:noFill/>
            </a:ln>
            <a:effectLst/>
          </c:spPr>
          <c:invertIfNegative val="0"/>
          <c:errBars>
            <c:errBarType val="minus"/>
            <c:errValType val="cust"/>
            <c:noEndCap val="1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Ref>
                <c:f>'ci-data-stats-2022-boxplots'!$J$2:$J$192</c:f>
                <c:numCache>
                  <c:formatCode>General</c:formatCode>
                  <c:ptCount val="191"/>
                  <c:pt idx="1">
                    <c:v>1.3972606561921301E-4</c:v>
                  </c:pt>
                  <c:pt idx="4">
                    <c:v>1.38583302025463E-4</c:v>
                  </c:pt>
                  <c:pt idx="7">
                    <c:v>1.57530967766204E-4</c:v>
                  </c:pt>
                  <c:pt idx="10">
                    <c:v>1.39798980648148E-4</c:v>
                  </c:pt>
                  <c:pt idx="13">
                    <c:v>1.39570775648148E-4</c:v>
                  </c:pt>
                  <c:pt idx="16">
                    <c:v>1.56171933518518E-4</c:v>
                  </c:pt>
                  <c:pt idx="19">
                    <c:v>1.59094504930555E-4</c:v>
                  </c:pt>
                  <c:pt idx="22">
                    <c:v>1.7579058478009199E-4</c:v>
                  </c:pt>
                  <c:pt idx="25">
                    <c:v>1.7695278062499999E-4</c:v>
                  </c:pt>
                  <c:pt idx="28">
                    <c:v>1.59774884542824E-4</c:v>
                  </c:pt>
                  <c:pt idx="31">
                    <c:v>1.94690116435185E-4</c:v>
                  </c:pt>
                  <c:pt idx="34">
                    <c:v>1.8494902355323999E-4</c:v>
                  </c:pt>
                  <c:pt idx="37">
                    <c:v>1.2940017704861099E-4</c:v>
                  </c:pt>
                  <c:pt idx="40">
                    <c:v>1.97621943657406E-4</c:v>
                  </c:pt>
                  <c:pt idx="43">
                    <c:v>1.16589066458333E-4</c:v>
                  </c:pt>
                  <c:pt idx="46">
                    <c:v>1.47034073709491E-4</c:v>
                  </c:pt>
                  <c:pt idx="49">
                    <c:v>1.3132712353587899E-4</c:v>
                  </c:pt>
                  <c:pt idx="52">
                    <c:v>1.3681612123842601E-4</c:v>
                  </c:pt>
                  <c:pt idx="55">
                    <c:v>2.4464974888888802E-4</c:v>
                  </c:pt>
                  <c:pt idx="58">
                    <c:v>1.8301071324074099E-4</c:v>
                  </c:pt>
                  <c:pt idx="61">
                    <c:v>1.42723947581018E-4</c:v>
                  </c:pt>
                  <c:pt idx="64">
                    <c:v>1.4480867048611001E-4</c:v>
                  </c:pt>
                  <c:pt idx="67">
                    <c:v>2.5587690629629597E-4</c:v>
                  </c:pt>
                  <c:pt idx="70">
                    <c:v>3.71015062974536E-4</c:v>
                  </c:pt>
                  <c:pt idx="73">
                    <c:v>1.9632301162036999E-4</c:v>
                  </c:pt>
                  <c:pt idx="76">
                    <c:v>1.6923231273148099E-4</c:v>
                  </c:pt>
                  <c:pt idx="79">
                    <c:v>1.6607713419560199E-4</c:v>
                  </c:pt>
                  <c:pt idx="82">
                    <c:v>2.0458325517360999E-4</c:v>
                  </c:pt>
                  <c:pt idx="85">
                    <c:v>1.5372857925347199E-4</c:v>
                  </c:pt>
                  <c:pt idx="88">
                    <c:v>1.7234766444444401E-4</c:v>
                  </c:pt>
                  <c:pt idx="91">
                    <c:v>2.40059054340277E-4</c:v>
                  </c:pt>
                  <c:pt idx="94">
                    <c:v>1.9121329731481399E-4</c:v>
                  </c:pt>
                  <c:pt idx="97">
                    <c:v>2.27088612089121E-4</c:v>
                  </c:pt>
                  <c:pt idx="100">
                    <c:v>2.7979929148148203E-4</c:v>
                  </c:pt>
                  <c:pt idx="103">
                    <c:v>2.6211289648148101E-4</c:v>
                  </c:pt>
                  <c:pt idx="106">
                    <c:v>2.8634586597222299E-4</c:v>
                  </c:pt>
                  <c:pt idx="109">
                    <c:v>3.60921519074073E-4</c:v>
                  </c:pt>
                  <c:pt idx="112">
                    <c:v>5.4174702546296298E-4</c:v>
                  </c:pt>
                  <c:pt idx="115">
                    <c:v>1.3565408411747601E-3</c:v>
                  </c:pt>
                  <c:pt idx="118">
                    <c:v>2.9158908767361102E-4</c:v>
                  </c:pt>
                  <c:pt idx="121">
                    <c:v>6.1925291111110999E-4</c:v>
                  </c:pt>
                  <c:pt idx="124">
                    <c:v>1.1295432906018501E-3</c:v>
                  </c:pt>
                  <c:pt idx="127">
                    <c:v>5.3529701593750003E-4</c:v>
                  </c:pt>
                  <c:pt idx="130">
                    <c:v>3.6142543861689998E-4</c:v>
                  </c:pt>
                  <c:pt idx="133">
                    <c:v>9.5697444586458295E-3</c:v>
                  </c:pt>
                  <c:pt idx="136">
                    <c:v>5.6810956614583401E-4</c:v>
                  </c:pt>
                  <c:pt idx="139">
                    <c:v>8.0120984055555104E-4</c:v>
                  </c:pt>
                  <c:pt idx="142">
                    <c:v>5.2813271229166701E-4</c:v>
                  </c:pt>
                  <c:pt idx="145">
                    <c:v>4.1112394966145802E-3</c:v>
                  </c:pt>
                  <c:pt idx="148">
                    <c:v>8.6551583136574195E-4</c:v>
                  </c:pt>
                  <c:pt idx="151">
                    <c:v>7.8552130898726998E-4</c:v>
                  </c:pt>
                  <c:pt idx="154">
                    <c:v>6.3983490729976802E-3</c:v>
                  </c:pt>
                  <c:pt idx="157">
                    <c:v>8.3954128810184996E-4</c:v>
                  </c:pt>
                  <c:pt idx="160">
                    <c:v>8.7668507415393504E-3</c:v>
                  </c:pt>
                  <c:pt idx="163">
                    <c:v>6.9246632236111098E-3</c:v>
                  </c:pt>
                  <c:pt idx="166">
                    <c:v>1.40676219038194E-3</c:v>
                  </c:pt>
                  <c:pt idx="169">
                    <c:v>3.3084290189814799E-3</c:v>
                  </c:pt>
                  <c:pt idx="172">
                    <c:v>9.5159813117476301E-4</c:v>
                  </c:pt>
                  <c:pt idx="175">
                    <c:v>1.2855430061805499E-2</c:v>
                  </c:pt>
                  <c:pt idx="178">
                    <c:v>1.3435551332465199E-3</c:v>
                  </c:pt>
                  <c:pt idx="181">
                    <c:v>2.44704365274305E-3</c:v>
                  </c:pt>
                  <c:pt idx="184">
                    <c:v>4.0319980418749898E-3</c:v>
                  </c:pt>
                  <c:pt idx="187">
                    <c:v>2.1358500112627299E-2</c:v>
                  </c:pt>
                  <c:pt idx="190">
                    <c:v>2.3509650287476799E-2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accent6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'ci-data-stats-2022-boxplots'!$A$2:$A$192</c:f>
              <c:strCache>
                <c:ptCount val="191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coqhammer</c:v>
                </c:pt>
                <c:pt idx="34">
                  <c:v>finmap</c:v>
                </c:pt>
                <c:pt idx="37">
                  <c:v>lean-importer</c:v>
                </c:pt>
                <c:pt idx="40">
                  <c:v>mathcomp-word</c:v>
                </c:pt>
                <c:pt idx="43">
                  <c:v>argosy</c:v>
                </c:pt>
                <c:pt idx="46">
                  <c:v>paco</c:v>
                </c:pt>
                <c:pt idx="49">
                  <c:v>menhir</c:v>
                </c:pt>
                <c:pt idx="52">
                  <c:v>tlc</c:v>
                </c:pt>
                <c:pt idx="55">
                  <c:v>mczify</c:v>
                </c:pt>
                <c:pt idx="58">
                  <c:v>deriving</c:v>
                </c:pt>
                <c:pt idx="61">
                  <c:v>bignums</c:v>
                </c:pt>
                <c:pt idx="64">
                  <c:v>mtac2</c:v>
                </c:pt>
                <c:pt idx="67">
                  <c:v>fcsl-pcm</c:v>
                </c:pt>
                <c:pt idx="70">
                  <c:v>coquelicot</c:v>
                </c:pt>
                <c:pt idx="73">
                  <c:v>gappa</c:v>
                </c:pt>
                <c:pt idx="76">
                  <c:v>itauto</c:v>
                </c:pt>
                <c:pt idx="79">
                  <c:v>relation-algebra</c:v>
                </c:pt>
                <c:pt idx="82">
                  <c:v>plugin-tutorial</c:v>
                </c:pt>
                <c:pt idx="85">
                  <c:v>sf</c:v>
                </c:pt>
                <c:pt idx="88">
                  <c:v>flocq3</c:v>
                </c:pt>
                <c:pt idx="91">
                  <c:v>flocq</c:v>
                </c:pt>
                <c:pt idx="94">
                  <c:v>coqprime</c:v>
                </c:pt>
                <c:pt idx="97">
                  <c:v>equations</c:v>
                </c:pt>
                <c:pt idx="100">
                  <c:v>math-classes</c:v>
                </c:pt>
                <c:pt idx="103">
                  <c:v>quickchick</c:v>
                </c:pt>
                <c:pt idx="106">
                  <c:v>elpi</c:v>
                </c:pt>
                <c:pt idx="109">
                  <c:v>hott</c:v>
                </c:pt>
                <c:pt idx="112">
                  <c:v>engine-bench</c:v>
                </c:pt>
                <c:pt idx="115">
                  <c:v>analysis</c:v>
                </c:pt>
                <c:pt idx="118">
                  <c:v>coq-tools</c:v>
                </c:pt>
                <c:pt idx="121">
                  <c:v>rewriter</c:v>
                </c:pt>
                <c:pt idx="124">
                  <c:v>compcert</c:v>
                </c:pt>
                <c:pt idx="127">
                  <c:v>jasmin</c:v>
                </c:pt>
                <c:pt idx="130">
                  <c:v>cross-crypto</c:v>
                </c:pt>
                <c:pt idx="133">
                  <c:v>fiat-parsers</c:v>
                </c:pt>
                <c:pt idx="136">
                  <c:v>mathcomp-base</c:v>
                </c:pt>
                <c:pt idx="139">
                  <c:v>mathcomp</c:v>
                </c:pt>
                <c:pt idx="142">
                  <c:v>coq-performance-tests</c:v>
                </c:pt>
                <c:pt idx="145">
                  <c:v>color</c:v>
                </c:pt>
                <c:pt idx="148">
                  <c:v>oddorder</c:v>
                </c:pt>
                <c:pt idx="151">
                  <c:v>verdi-raft</c:v>
                </c:pt>
                <c:pt idx="154">
                  <c:v>corn</c:v>
                </c:pt>
                <c:pt idx="157">
                  <c:v>geocoq</c:v>
                </c:pt>
                <c:pt idx="160">
                  <c:v>fiat-crypto-ocaml</c:v>
                </c:pt>
                <c:pt idx="163">
                  <c:v>iris</c:v>
                </c:pt>
                <c:pt idx="166">
                  <c:v>perennial</c:v>
                </c:pt>
                <c:pt idx="169">
                  <c:v>metacoq</c:v>
                </c:pt>
                <c:pt idx="172">
                  <c:v>fourcolor</c:v>
                </c:pt>
                <c:pt idx="175">
                  <c:v>category-theory</c:v>
                </c:pt>
                <c:pt idx="178">
                  <c:v>fiat-crypto-legacy</c:v>
                </c:pt>
                <c:pt idx="181">
                  <c:v>vst</c:v>
                </c:pt>
                <c:pt idx="184">
                  <c:v>bedrock2</c:v>
                </c:pt>
                <c:pt idx="187">
                  <c:v>unimath</c:v>
                </c:pt>
                <c:pt idx="190">
                  <c:v>fiat-crypto</c:v>
                </c:pt>
              </c:strCache>
            </c:strRef>
          </c:cat>
          <c:val>
            <c:numRef>
              <c:f>'ci-data-stats-2022-boxplots'!$L$2:$L$192</c:f>
              <c:numCache>
                <c:formatCode>General</c:formatCode>
                <c:ptCount val="191"/>
                <c:pt idx="1">
                  <c:v>2.0646060966435101E-3</c:v>
                </c:pt>
                <c:pt idx="4">
                  <c:v>2.11238864004629E-3</c:v>
                </c:pt>
                <c:pt idx="7">
                  <c:v>2.14265809027777E-3</c:v>
                </c:pt>
                <c:pt idx="10">
                  <c:v>2.19998416666666E-3</c:v>
                </c:pt>
                <c:pt idx="13">
                  <c:v>2.2085994791666598E-3</c:v>
                </c:pt>
                <c:pt idx="16">
                  <c:v>2.23854358796296E-3</c:v>
                </c:pt>
                <c:pt idx="19">
                  <c:v>2.2529532812500001E-3</c:v>
                </c:pt>
                <c:pt idx="22">
                  <c:v>2.2795502083333302E-3</c:v>
                </c:pt>
                <c:pt idx="25">
                  <c:v>2.2931123842592502E-3</c:v>
                </c:pt>
                <c:pt idx="28">
                  <c:v>2.3484767505786998E-3</c:v>
                </c:pt>
                <c:pt idx="31">
                  <c:v>2.46648799768518E-3</c:v>
                </c:pt>
                <c:pt idx="34">
                  <c:v>2.5189277141203698E-3</c:v>
                </c:pt>
                <c:pt idx="37">
                  <c:v>2.6182611776620298E-3</c:v>
                </c:pt>
                <c:pt idx="40">
                  <c:v>2.6846250868055501E-3</c:v>
                </c:pt>
                <c:pt idx="43">
                  <c:v>2.7152618460648099E-3</c:v>
                </c:pt>
                <c:pt idx="46">
                  <c:v>2.7686989843749999E-3</c:v>
                </c:pt>
                <c:pt idx="49">
                  <c:v>2.9000138599537002E-3</c:v>
                </c:pt>
                <c:pt idx="52">
                  <c:v>2.9977963020833302E-3</c:v>
                </c:pt>
                <c:pt idx="55">
                  <c:v>3.0240956597222201E-3</c:v>
                </c:pt>
                <c:pt idx="58">
                  <c:v>3.09865375578703E-3</c:v>
                </c:pt>
                <c:pt idx="61">
                  <c:v>3.4207556423611102E-3</c:v>
                </c:pt>
                <c:pt idx="64">
                  <c:v>3.4327410185185101E-3</c:v>
                </c:pt>
                <c:pt idx="67">
                  <c:v>3.5436297106481401E-3</c:v>
                </c:pt>
                <c:pt idx="70">
                  <c:v>3.66258812499999E-3</c:v>
                </c:pt>
                <c:pt idx="73">
                  <c:v>3.7141852199074001E-3</c:v>
                </c:pt>
                <c:pt idx="76">
                  <c:v>3.6987874768518499E-3</c:v>
                </c:pt>
                <c:pt idx="79">
                  <c:v>3.8862255063657398E-3</c:v>
                </c:pt>
                <c:pt idx="82">
                  <c:v>3.88940618634259E-3</c:v>
                </c:pt>
                <c:pt idx="85">
                  <c:v>4.0658351533564797E-3</c:v>
                </c:pt>
                <c:pt idx="88">
                  <c:v>4.16613917824074E-3</c:v>
                </c:pt>
                <c:pt idx="91">
                  <c:v>4.1933479745370301E-3</c:v>
                </c:pt>
                <c:pt idx="94">
                  <c:v>3.7641409259259202E-3</c:v>
                </c:pt>
                <c:pt idx="97">
                  <c:v>4.7448518258101802E-3</c:v>
                </c:pt>
                <c:pt idx="100">
                  <c:v>5.6807574421296296E-3</c:v>
                </c:pt>
                <c:pt idx="103">
                  <c:v>6.0245513310185099E-3</c:v>
                </c:pt>
                <c:pt idx="106">
                  <c:v>6.4547842129629596E-3</c:v>
                </c:pt>
                <c:pt idx="109">
                  <c:v>7.6039394097222202E-3</c:v>
                </c:pt>
                <c:pt idx="112">
                  <c:v>8.4833557407407393E-3</c:v>
                </c:pt>
                <c:pt idx="115">
                  <c:v>7.4508024074073998E-3</c:v>
                </c:pt>
                <c:pt idx="118">
                  <c:v>9.8431359027777703E-3</c:v>
                </c:pt>
                <c:pt idx="121">
                  <c:v>9.8107681018518508E-3</c:v>
                </c:pt>
                <c:pt idx="124">
                  <c:v>1.10256395601851E-2</c:v>
                </c:pt>
                <c:pt idx="127">
                  <c:v>1.07864679166666E-2</c:v>
                </c:pt>
                <c:pt idx="130">
                  <c:v>1.14372957783564E-2</c:v>
                </c:pt>
                <c:pt idx="133">
                  <c:v>1.18177364814814E-2</c:v>
                </c:pt>
                <c:pt idx="136">
                  <c:v>1.2191300746527699E-2</c:v>
                </c:pt>
                <c:pt idx="139">
                  <c:v>1.2746139166666601E-2</c:v>
                </c:pt>
                <c:pt idx="142">
                  <c:v>1.34350533912037E-2</c:v>
                </c:pt>
                <c:pt idx="145">
                  <c:v>1.3558330969328699E-2</c:v>
                </c:pt>
                <c:pt idx="148">
                  <c:v>1.4884001533564801E-2</c:v>
                </c:pt>
                <c:pt idx="151">
                  <c:v>1.8187812187499999E-2</c:v>
                </c:pt>
                <c:pt idx="154">
                  <c:v>2.00230056192129E-2</c:v>
                </c:pt>
                <c:pt idx="157">
                  <c:v>2.05387780787037E-2</c:v>
                </c:pt>
                <c:pt idx="160">
                  <c:v>2.2275303411458301E-2</c:v>
                </c:pt>
                <c:pt idx="163">
                  <c:v>2.6079454456018499E-2</c:v>
                </c:pt>
                <c:pt idx="166">
                  <c:v>2.65712578414351E-2</c:v>
                </c:pt>
                <c:pt idx="169">
                  <c:v>3.07583012934027E-2</c:v>
                </c:pt>
                <c:pt idx="172">
                  <c:v>3.3540838075810098E-2</c:v>
                </c:pt>
                <c:pt idx="175">
                  <c:v>3.7864410387731397E-2</c:v>
                </c:pt>
                <c:pt idx="178">
                  <c:v>4.5240982991898097E-2</c:v>
                </c:pt>
                <c:pt idx="181">
                  <c:v>4.7610782743055503E-2</c:v>
                </c:pt>
                <c:pt idx="184">
                  <c:v>4.5971015642361099E-2</c:v>
                </c:pt>
                <c:pt idx="187">
                  <c:v>8.0923515052083297E-2</c:v>
                </c:pt>
                <c:pt idx="190">
                  <c:v>9.34794410532407E-2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9C7-43A0-8954-BDD1E1F6D0B1}"/>
            </c:ext>
          </c:extLst>
        </c:ser>
        <c:ser>
          <c:idx val="11"/>
          <c:order val="11"/>
          <c:tx>
            <c:strRef>
              <c:f>'ci-data-stats-2022-boxplots'!$M$1</c:f>
              <c:strCache>
                <c:ptCount val="1"/>
                <c:pt idx="0">
                  <c:v>delta median (success)</c:v>
                </c:pt>
              </c:strCache>
            </c:strRef>
          </c:tx>
          <c:spPr>
            <a:solidFill>
              <a:srgbClr val="00B050"/>
            </a:solidFill>
            <a:ln w="25400">
              <a:solidFill>
                <a:schemeClr val="accent6">
                  <a:lumMod val="50000"/>
                </a:schemeClr>
              </a:solidFill>
            </a:ln>
            <a:effectLst/>
          </c:spPr>
          <c:invertIfNegative val="0"/>
          <c:cat>
            <c:strRef>
              <c:f>'ci-data-stats-2022-boxplots'!$A$2:$A$192</c:f>
              <c:strCache>
                <c:ptCount val="191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coqhammer</c:v>
                </c:pt>
                <c:pt idx="34">
                  <c:v>finmap</c:v>
                </c:pt>
                <c:pt idx="37">
                  <c:v>lean-importer</c:v>
                </c:pt>
                <c:pt idx="40">
                  <c:v>mathcomp-word</c:v>
                </c:pt>
                <c:pt idx="43">
                  <c:v>argosy</c:v>
                </c:pt>
                <c:pt idx="46">
                  <c:v>paco</c:v>
                </c:pt>
                <c:pt idx="49">
                  <c:v>menhir</c:v>
                </c:pt>
                <c:pt idx="52">
                  <c:v>tlc</c:v>
                </c:pt>
                <c:pt idx="55">
                  <c:v>mczify</c:v>
                </c:pt>
                <c:pt idx="58">
                  <c:v>deriving</c:v>
                </c:pt>
                <c:pt idx="61">
                  <c:v>bignums</c:v>
                </c:pt>
                <c:pt idx="64">
                  <c:v>mtac2</c:v>
                </c:pt>
                <c:pt idx="67">
                  <c:v>fcsl-pcm</c:v>
                </c:pt>
                <c:pt idx="70">
                  <c:v>coquelicot</c:v>
                </c:pt>
                <c:pt idx="73">
                  <c:v>gappa</c:v>
                </c:pt>
                <c:pt idx="76">
                  <c:v>itauto</c:v>
                </c:pt>
                <c:pt idx="79">
                  <c:v>relation-algebra</c:v>
                </c:pt>
                <c:pt idx="82">
                  <c:v>plugin-tutorial</c:v>
                </c:pt>
                <c:pt idx="85">
                  <c:v>sf</c:v>
                </c:pt>
                <c:pt idx="88">
                  <c:v>flocq3</c:v>
                </c:pt>
                <c:pt idx="91">
                  <c:v>flocq</c:v>
                </c:pt>
                <c:pt idx="94">
                  <c:v>coqprime</c:v>
                </c:pt>
                <c:pt idx="97">
                  <c:v>equations</c:v>
                </c:pt>
                <c:pt idx="100">
                  <c:v>math-classes</c:v>
                </c:pt>
                <c:pt idx="103">
                  <c:v>quickchick</c:v>
                </c:pt>
                <c:pt idx="106">
                  <c:v>elpi</c:v>
                </c:pt>
                <c:pt idx="109">
                  <c:v>hott</c:v>
                </c:pt>
                <c:pt idx="112">
                  <c:v>engine-bench</c:v>
                </c:pt>
                <c:pt idx="115">
                  <c:v>analysis</c:v>
                </c:pt>
                <c:pt idx="118">
                  <c:v>coq-tools</c:v>
                </c:pt>
                <c:pt idx="121">
                  <c:v>rewriter</c:v>
                </c:pt>
                <c:pt idx="124">
                  <c:v>compcert</c:v>
                </c:pt>
                <c:pt idx="127">
                  <c:v>jasmin</c:v>
                </c:pt>
                <c:pt idx="130">
                  <c:v>cross-crypto</c:v>
                </c:pt>
                <c:pt idx="133">
                  <c:v>fiat-parsers</c:v>
                </c:pt>
                <c:pt idx="136">
                  <c:v>mathcomp-base</c:v>
                </c:pt>
                <c:pt idx="139">
                  <c:v>mathcomp</c:v>
                </c:pt>
                <c:pt idx="142">
                  <c:v>coq-performance-tests</c:v>
                </c:pt>
                <c:pt idx="145">
                  <c:v>color</c:v>
                </c:pt>
                <c:pt idx="148">
                  <c:v>oddorder</c:v>
                </c:pt>
                <c:pt idx="151">
                  <c:v>verdi-raft</c:v>
                </c:pt>
                <c:pt idx="154">
                  <c:v>corn</c:v>
                </c:pt>
                <c:pt idx="157">
                  <c:v>geocoq</c:v>
                </c:pt>
                <c:pt idx="160">
                  <c:v>fiat-crypto-ocaml</c:v>
                </c:pt>
                <c:pt idx="163">
                  <c:v>iris</c:v>
                </c:pt>
                <c:pt idx="166">
                  <c:v>perennial</c:v>
                </c:pt>
                <c:pt idx="169">
                  <c:v>metacoq</c:v>
                </c:pt>
                <c:pt idx="172">
                  <c:v>fourcolor</c:v>
                </c:pt>
                <c:pt idx="175">
                  <c:v>category-theory</c:v>
                </c:pt>
                <c:pt idx="178">
                  <c:v>fiat-crypto-legacy</c:v>
                </c:pt>
                <c:pt idx="181">
                  <c:v>vst</c:v>
                </c:pt>
                <c:pt idx="184">
                  <c:v>bedrock2</c:v>
                </c:pt>
                <c:pt idx="187">
                  <c:v>unimath</c:v>
                </c:pt>
                <c:pt idx="190">
                  <c:v>fiat-crypto</c:v>
                </c:pt>
              </c:strCache>
            </c:strRef>
          </c:cat>
          <c:val>
            <c:numRef>
              <c:f>'ci-data-stats-2022-boxplots'!$M$2:$M$192</c:f>
              <c:numCache>
                <c:formatCode>0.00E+00</c:formatCode>
                <c:ptCount val="191"/>
                <c:pt idx="1">
                  <c:v>5.4900807291666302E-5</c:v>
                </c:pt>
                <c:pt idx="4">
                  <c:v>5.0228234953703799E-5</c:v>
                </c:pt>
                <c:pt idx="7">
                  <c:v>5.3490057870370101E-5</c:v>
                </c:pt>
                <c:pt idx="10">
                  <c:v>5.0671562499999599E-5</c:v>
                </c:pt>
                <c:pt idx="13">
                  <c:v>5.6143726851851901E-5</c:v>
                </c:pt>
                <c:pt idx="16">
                  <c:v>5.7107905092592698E-5</c:v>
                </c:pt>
                <c:pt idx="19">
                  <c:v>6.2188883101851894E-5</c:v>
                </c:pt>
                <c:pt idx="22">
                  <c:v>6.6234363425926495E-5</c:v>
                </c:pt>
                <c:pt idx="25">
                  <c:v>6.3493246527777694E-5</c:v>
                </c:pt>
                <c:pt idx="28">
                  <c:v>5.0995795717592303E-5</c:v>
                </c:pt>
                <c:pt idx="31">
                  <c:v>6.4238518518518802E-5</c:v>
                </c:pt>
                <c:pt idx="34">
                  <c:v>9.1962100694444602E-5</c:v>
                </c:pt>
                <c:pt idx="37">
                  <c:v>4.7166501736111299E-5</c:v>
                </c:pt>
                <c:pt idx="40">
                  <c:v>7.4968460648147995E-5</c:v>
                </c:pt>
                <c:pt idx="43">
                  <c:v>5.18614062499996E-5</c:v>
                </c:pt>
                <c:pt idx="46">
                  <c:v>6.0628573495370099E-5</c:v>
                </c:pt>
                <c:pt idx="49">
                  <c:v>7.2290885416667096E-5</c:v>
                </c:pt>
                <c:pt idx="52">
                  <c:v>5.4415052083332303E-5</c:v>
                </c:pt>
                <c:pt idx="55">
                  <c:v>8.3215358796296204E-5</c:v>
                </c:pt>
                <c:pt idx="58">
                  <c:v>7.8273807870370198E-5</c:v>
                </c:pt>
                <c:pt idx="61">
                  <c:v>6.8011545138888603E-5</c:v>
                </c:pt>
                <c:pt idx="64">
                  <c:v>6.06664699074072E-5</c:v>
                </c:pt>
                <c:pt idx="67" formatCode="General">
                  <c:v>1.2571109375000001E-4</c:v>
                </c:pt>
                <c:pt idx="70">
                  <c:v>9.4152175925926295E-5</c:v>
                </c:pt>
                <c:pt idx="73">
                  <c:v>7.7721817129629799E-5</c:v>
                </c:pt>
                <c:pt idx="76">
                  <c:v>9.5797175925925606E-5</c:v>
                </c:pt>
                <c:pt idx="79">
                  <c:v>6.9541085069444304E-5</c:v>
                </c:pt>
                <c:pt idx="82">
                  <c:v>8.3231331018519402E-5</c:v>
                </c:pt>
                <c:pt idx="85">
                  <c:v>8.0707595486111103E-5</c:v>
                </c:pt>
                <c:pt idx="88">
                  <c:v>9.7389942129629301E-5</c:v>
                </c:pt>
                <c:pt idx="91">
                  <c:v>9.70234259259272E-5</c:v>
                </c:pt>
                <c:pt idx="94" formatCode="General">
                  <c:v>1.14238194444444E-4</c:v>
                </c:pt>
                <c:pt idx="97" formatCode="General">
                  <c:v>1.3865567997685101E-4</c:v>
                </c:pt>
                <c:pt idx="100" formatCode="General">
                  <c:v>1.0696966435184999E-4</c:v>
                </c:pt>
                <c:pt idx="103" formatCode="General">
                  <c:v>1.2608601851851899E-4</c:v>
                </c:pt>
                <c:pt idx="106" formatCode="General">
                  <c:v>1.4946906249999899E-4</c:v>
                </c:pt>
                <c:pt idx="109" formatCode="General">
                  <c:v>1.9936105324074E-4</c:v>
                </c:pt>
                <c:pt idx="112" formatCode="General">
                  <c:v>3.3359400462962897E-4</c:v>
                </c:pt>
                <c:pt idx="115" formatCode="General">
                  <c:v>2.1121737094907402E-3</c:v>
                </c:pt>
                <c:pt idx="118" formatCode="General">
                  <c:v>1.3644740740740701E-4</c:v>
                </c:pt>
                <c:pt idx="121" formatCode="General">
                  <c:v>3.7505232638889E-4</c:v>
                </c:pt>
                <c:pt idx="124" formatCode="General">
                  <c:v>2.3102317129629501E-4</c:v>
                </c:pt>
                <c:pt idx="127" formatCode="General">
                  <c:v>3.2944480324074098E-4</c:v>
                </c:pt>
                <c:pt idx="130" formatCode="General">
                  <c:v>1.5370721354166601E-4</c:v>
                </c:pt>
                <c:pt idx="133" formatCode="General">
                  <c:v>2.5451855902777499E-4</c:v>
                </c:pt>
                <c:pt idx="136" formatCode="General">
                  <c:v>3.5263060763889102E-4</c:v>
                </c:pt>
                <c:pt idx="139" formatCode="General">
                  <c:v>3.9222277777777698E-4</c:v>
                </c:pt>
                <c:pt idx="142" formatCode="General">
                  <c:v>3.4386916087962902E-4</c:v>
                </c:pt>
                <c:pt idx="145" formatCode="General">
                  <c:v>4.3326264178241E-4</c:v>
                </c:pt>
                <c:pt idx="148" formatCode="General">
                  <c:v>4.4146380208333498E-4</c:v>
                </c:pt>
                <c:pt idx="151" formatCode="General">
                  <c:v>3.5689227430555102E-4</c:v>
                </c:pt>
                <c:pt idx="154" formatCode="General">
                  <c:v>4.58822725694446E-4</c:v>
                </c:pt>
                <c:pt idx="157" formatCode="General">
                  <c:v>3.9053369212962898E-4</c:v>
                </c:pt>
                <c:pt idx="160" formatCode="General">
                  <c:v>1.0140200954861099E-3</c:v>
                </c:pt>
                <c:pt idx="163" formatCode="General">
                  <c:v>7.46454618055555E-4</c:v>
                </c:pt>
                <c:pt idx="166" formatCode="General">
                  <c:v>7.5206417245369996E-4</c:v>
                </c:pt>
                <c:pt idx="169" formatCode="General">
                  <c:v>2.3769331221064698E-3</c:v>
                </c:pt>
                <c:pt idx="172" formatCode="General">
                  <c:v>4.1485004918982E-4</c:v>
                </c:pt>
                <c:pt idx="175" formatCode="General">
                  <c:v>6.2547455439815303E-4</c:v>
                </c:pt>
                <c:pt idx="178" formatCode="General">
                  <c:v>8.97393570601853E-4</c:v>
                </c:pt>
                <c:pt idx="181" formatCode="General">
                  <c:v>1.4107527083333301E-3</c:v>
                </c:pt>
                <c:pt idx="184" formatCode="General">
                  <c:v>9.38491107060185E-3</c:v>
                </c:pt>
                <c:pt idx="187" formatCode="General">
                  <c:v>9.5763649710648002E-3</c:v>
                </c:pt>
                <c:pt idx="190" formatCode="General">
                  <c:v>6.3169176562499901E-3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9C7-43A0-8954-BDD1E1F6D0B1}"/>
            </c:ext>
          </c:extLst>
        </c:ser>
        <c:ser>
          <c:idx val="12"/>
          <c:order val="12"/>
          <c:tx>
            <c:strRef>
              <c:f>'ci-data-stats-2022-boxplots'!$N$1</c:f>
              <c:strCache>
                <c:ptCount val="1"/>
                <c:pt idx="0">
                  <c:v>delta upper quartile (success)</c:v>
                </c:pt>
              </c:strCache>
            </c:strRef>
          </c:tx>
          <c:spPr>
            <a:solidFill>
              <a:srgbClr val="00B050"/>
            </a:solidFill>
            <a:ln w="25400">
              <a:solidFill>
                <a:schemeClr val="accent6">
                  <a:lumMod val="50000"/>
                </a:schemeClr>
              </a:solidFill>
            </a:ln>
            <a:effectLst/>
          </c:spPr>
          <c:invertIfNegative val="0"/>
          <c:errBars>
            <c:errBarType val="plus"/>
            <c:errValType val="cust"/>
            <c:noEndCap val="1"/>
            <c:plus>
              <c:numRef>
                <c:f>'ci-data-stats-2022-boxplots'!$P$2:$P$192</c:f>
                <c:numCache>
                  <c:formatCode>General</c:formatCode>
                  <c:ptCount val="191"/>
                  <c:pt idx="1">
                    <c:v>1.4103036917824E-4</c:v>
                  </c:pt>
                  <c:pt idx="4">
                    <c:v>1.64255302581018E-4</c:v>
                  </c:pt>
                  <c:pt idx="7">
                    <c:v>1.5572963854166601E-4</c:v>
                  </c:pt>
                  <c:pt idx="10">
                    <c:v>1.6959396083333401E-4</c:v>
                  </c:pt>
                  <c:pt idx="13">
                    <c:v>1.6020130476851799E-4</c:v>
                  </c:pt>
                  <c:pt idx="16">
                    <c:v>1.7296335101851801E-4</c:v>
                  </c:pt>
                  <c:pt idx="19">
                    <c:v>1.81939430219907E-4</c:v>
                  </c:pt>
                  <c:pt idx="22">
                    <c:v>1.6998664137731401E-4</c:v>
                  </c:pt>
                  <c:pt idx="25">
                    <c:v>1.49422263362268E-4</c:v>
                  </c:pt>
                  <c:pt idx="28">
                    <c:v>2.06048040468749E-4</c:v>
                  </c:pt>
                  <c:pt idx="31">
                    <c:v>2.2690832812499999E-4</c:v>
                  </c:pt>
                  <c:pt idx="34">
                    <c:v>2.1810744253472199E-4</c:v>
                  </c:pt>
                  <c:pt idx="37">
                    <c:v>1.5948072580439701E-4</c:v>
                  </c:pt>
                  <c:pt idx="40">
                    <c:v>2.08838220717592E-4</c:v>
                  </c:pt>
                  <c:pt idx="43">
                    <c:v>2.3784977438078399E-4</c:v>
                  </c:pt>
                  <c:pt idx="46">
                    <c:v>2.36478913292823E-4</c:v>
                  </c:pt>
                  <c:pt idx="49">
                    <c:v>2.92420669346063E-4</c:v>
                  </c:pt>
                  <c:pt idx="52">
                    <c:v>2.8561363425925898E-4</c:v>
                  </c:pt>
                  <c:pt idx="55">
                    <c:v>2.73202619270834E-4</c:v>
                  </c:pt>
                  <c:pt idx="58">
                    <c:v>2.3532620668981501E-4</c:v>
                  </c:pt>
                  <c:pt idx="61">
                    <c:v>3.44726584699067E-4</c:v>
                  </c:pt>
                  <c:pt idx="64">
                    <c:v>3.9471191099536601E-4</c:v>
                  </c:pt>
                  <c:pt idx="67">
                    <c:v>4.0186160209490702E-4</c:v>
                  </c:pt>
                  <c:pt idx="70">
                    <c:v>4.5955717085648101E-4</c:v>
                  </c:pt>
                  <c:pt idx="73">
                    <c:v>3.3430161974537E-4</c:v>
                  </c:pt>
                  <c:pt idx="76">
                    <c:v>4.55519247800925E-4</c:v>
                  </c:pt>
                  <c:pt idx="79">
                    <c:v>3.70145478206017E-4</c:v>
                  </c:pt>
                  <c:pt idx="82">
                    <c:v>4.2931898458333298E-4</c:v>
                  </c:pt>
                  <c:pt idx="85">
                    <c:v>1.4103567501446701E-3</c:v>
                  </c:pt>
                  <c:pt idx="88">
                    <c:v>4.9504523792823999E-4</c:v>
                  </c:pt>
                  <c:pt idx="91">
                    <c:v>4.7869028709490599E-4</c:v>
                  </c:pt>
                  <c:pt idx="94">
                    <c:v>2.75206982263888E-3</c:v>
                  </c:pt>
                  <c:pt idx="97">
                    <c:v>4.9659029523726605E-4</c:v>
                  </c:pt>
                  <c:pt idx="100">
                    <c:v>6.6560023236110803E-4</c:v>
                  </c:pt>
                  <c:pt idx="103">
                    <c:v>7.1395223555555402E-4</c:v>
                  </c:pt>
                  <c:pt idx="106">
                    <c:v>7.6112270740739799E-4</c:v>
                  </c:pt>
                  <c:pt idx="109">
                    <c:v>1.0218443130092501E-3</c:v>
                  </c:pt>
                  <c:pt idx="112">
                    <c:v>1.3246458868634201E-3</c:v>
                  </c:pt>
                  <c:pt idx="115">
                    <c:v>1.0910415956076299E-3</c:v>
                  </c:pt>
                  <c:pt idx="118">
                    <c:v>9.6452830190972203E-4</c:v>
                  </c:pt>
                  <c:pt idx="121">
                    <c:v>1.2451579938888701E-3</c:v>
                  </c:pt>
                  <c:pt idx="124">
                    <c:v>1.52626985733795E-3</c:v>
                  </c:pt>
                  <c:pt idx="127">
                    <c:v>1.8363989828356401E-3</c:v>
                  </c:pt>
                  <c:pt idx="130">
                    <c:v>1.3214349608912E-3</c:v>
                  </c:pt>
                  <c:pt idx="133">
                    <c:v>1.94591772078703E-3</c:v>
                  </c:pt>
                  <c:pt idx="136">
                    <c:v>1.67078084872685E-3</c:v>
                  </c:pt>
                  <c:pt idx="139">
                    <c:v>1.9683756585184998E-3</c:v>
                  </c:pt>
                  <c:pt idx="142">
                    <c:v>1.69598548738425E-3</c:v>
                  </c:pt>
                  <c:pt idx="145">
                    <c:v>2.0674733149073999E-3</c:v>
                  </c:pt>
                  <c:pt idx="148">
                    <c:v>1.84780269728009E-3</c:v>
                  </c:pt>
                  <c:pt idx="151">
                    <c:v>2.5673334511458002E-3</c:v>
                  </c:pt>
                  <c:pt idx="154">
                    <c:v>2.8659711318750002E-3</c:v>
                  </c:pt>
                  <c:pt idx="157">
                    <c:v>3.2860160336573999E-3</c:v>
                  </c:pt>
                  <c:pt idx="160">
                    <c:v>9.8144532418981394E-3</c:v>
                  </c:pt>
                  <c:pt idx="163">
                    <c:v>3.91210774814813E-3</c:v>
                  </c:pt>
                  <c:pt idx="166">
                    <c:v>4.6346461045833204E-3</c:v>
                  </c:pt>
                  <c:pt idx="169">
                    <c:v>4.5693238509259201E-3</c:v>
                  </c:pt>
                  <c:pt idx="172">
                    <c:v>3.1099967640104199E-3</c:v>
                  </c:pt>
                  <c:pt idx="175">
                    <c:v>1.63575366497105E-2</c:v>
                  </c:pt>
                  <c:pt idx="178">
                    <c:v>5.6036757171585702E-3</c:v>
                  </c:pt>
                  <c:pt idx="181">
                    <c:v>7.5640702249536902E-3</c:v>
                  </c:pt>
                  <c:pt idx="184">
                    <c:v>1.01314003423495E-2</c:v>
                  </c:pt>
                  <c:pt idx="187">
                    <c:v>9.69398488803235E-3</c:v>
                  </c:pt>
                  <c:pt idx="190">
                    <c:v>7.7447986330034602E-3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9050" cap="flat" cmpd="sng" algn="ctr">
                <a:solidFill>
                  <a:schemeClr val="accent6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'ci-data-stats-2022-boxplots'!$A$2:$A$192</c:f>
              <c:strCache>
                <c:ptCount val="191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coqhammer</c:v>
                </c:pt>
                <c:pt idx="34">
                  <c:v>finmap</c:v>
                </c:pt>
                <c:pt idx="37">
                  <c:v>lean-importer</c:v>
                </c:pt>
                <c:pt idx="40">
                  <c:v>mathcomp-word</c:v>
                </c:pt>
                <c:pt idx="43">
                  <c:v>argosy</c:v>
                </c:pt>
                <c:pt idx="46">
                  <c:v>paco</c:v>
                </c:pt>
                <c:pt idx="49">
                  <c:v>menhir</c:v>
                </c:pt>
                <c:pt idx="52">
                  <c:v>tlc</c:v>
                </c:pt>
                <c:pt idx="55">
                  <c:v>mczify</c:v>
                </c:pt>
                <c:pt idx="58">
                  <c:v>deriving</c:v>
                </c:pt>
                <c:pt idx="61">
                  <c:v>bignums</c:v>
                </c:pt>
                <c:pt idx="64">
                  <c:v>mtac2</c:v>
                </c:pt>
                <c:pt idx="67">
                  <c:v>fcsl-pcm</c:v>
                </c:pt>
                <c:pt idx="70">
                  <c:v>coquelicot</c:v>
                </c:pt>
                <c:pt idx="73">
                  <c:v>gappa</c:v>
                </c:pt>
                <c:pt idx="76">
                  <c:v>itauto</c:v>
                </c:pt>
                <c:pt idx="79">
                  <c:v>relation-algebra</c:v>
                </c:pt>
                <c:pt idx="82">
                  <c:v>plugin-tutorial</c:v>
                </c:pt>
                <c:pt idx="85">
                  <c:v>sf</c:v>
                </c:pt>
                <c:pt idx="88">
                  <c:v>flocq3</c:v>
                </c:pt>
                <c:pt idx="91">
                  <c:v>flocq</c:v>
                </c:pt>
                <c:pt idx="94">
                  <c:v>coqprime</c:v>
                </c:pt>
                <c:pt idx="97">
                  <c:v>equations</c:v>
                </c:pt>
                <c:pt idx="100">
                  <c:v>math-classes</c:v>
                </c:pt>
                <c:pt idx="103">
                  <c:v>quickchick</c:v>
                </c:pt>
                <c:pt idx="106">
                  <c:v>elpi</c:v>
                </c:pt>
                <c:pt idx="109">
                  <c:v>hott</c:v>
                </c:pt>
                <c:pt idx="112">
                  <c:v>engine-bench</c:v>
                </c:pt>
                <c:pt idx="115">
                  <c:v>analysis</c:v>
                </c:pt>
                <c:pt idx="118">
                  <c:v>coq-tools</c:v>
                </c:pt>
                <c:pt idx="121">
                  <c:v>rewriter</c:v>
                </c:pt>
                <c:pt idx="124">
                  <c:v>compcert</c:v>
                </c:pt>
                <c:pt idx="127">
                  <c:v>jasmin</c:v>
                </c:pt>
                <c:pt idx="130">
                  <c:v>cross-crypto</c:v>
                </c:pt>
                <c:pt idx="133">
                  <c:v>fiat-parsers</c:v>
                </c:pt>
                <c:pt idx="136">
                  <c:v>mathcomp-base</c:v>
                </c:pt>
                <c:pt idx="139">
                  <c:v>mathcomp</c:v>
                </c:pt>
                <c:pt idx="142">
                  <c:v>coq-performance-tests</c:v>
                </c:pt>
                <c:pt idx="145">
                  <c:v>color</c:v>
                </c:pt>
                <c:pt idx="148">
                  <c:v>oddorder</c:v>
                </c:pt>
                <c:pt idx="151">
                  <c:v>verdi-raft</c:v>
                </c:pt>
                <c:pt idx="154">
                  <c:v>corn</c:v>
                </c:pt>
                <c:pt idx="157">
                  <c:v>geocoq</c:v>
                </c:pt>
                <c:pt idx="160">
                  <c:v>fiat-crypto-ocaml</c:v>
                </c:pt>
                <c:pt idx="163">
                  <c:v>iris</c:v>
                </c:pt>
                <c:pt idx="166">
                  <c:v>perennial</c:v>
                </c:pt>
                <c:pt idx="169">
                  <c:v>metacoq</c:v>
                </c:pt>
                <c:pt idx="172">
                  <c:v>fourcolor</c:v>
                </c:pt>
                <c:pt idx="175">
                  <c:v>category-theory</c:v>
                </c:pt>
                <c:pt idx="178">
                  <c:v>fiat-crypto-legacy</c:v>
                </c:pt>
                <c:pt idx="181">
                  <c:v>vst</c:v>
                </c:pt>
                <c:pt idx="184">
                  <c:v>bedrock2</c:v>
                </c:pt>
                <c:pt idx="187">
                  <c:v>unimath</c:v>
                </c:pt>
                <c:pt idx="190">
                  <c:v>fiat-crypto</c:v>
                </c:pt>
              </c:strCache>
            </c:strRef>
          </c:cat>
          <c:val>
            <c:numRef>
              <c:f>'ci-data-stats-2022-boxplots'!$N$2:$N$192</c:f>
              <c:numCache>
                <c:formatCode>0.00E+00</c:formatCode>
                <c:ptCount val="191"/>
                <c:pt idx="1">
                  <c:v>4.79862528935184E-5</c:v>
                </c:pt>
                <c:pt idx="4">
                  <c:v>4.7722627314814699E-5</c:v>
                </c:pt>
                <c:pt idx="7">
                  <c:v>4.5881597222222397E-5</c:v>
                </c:pt>
                <c:pt idx="10">
                  <c:v>5.0571018518518398E-5</c:v>
                </c:pt>
                <c:pt idx="13">
                  <c:v>5.3101805555555697E-5</c:v>
                </c:pt>
                <c:pt idx="16">
                  <c:v>4.95399652777777E-5</c:v>
                </c:pt>
                <c:pt idx="19">
                  <c:v>5.8757447916666397E-5</c:v>
                </c:pt>
                <c:pt idx="22">
                  <c:v>5.6596490162036297E-5</c:v>
                </c:pt>
                <c:pt idx="25">
                  <c:v>5.25260821759251E-5</c:v>
                </c:pt>
                <c:pt idx="28">
                  <c:v>4.69825983796298E-5</c:v>
                </c:pt>
                <c:pt idx="31">
                  <c:v>6.1338640046296102E-5</c:v>
                </c:pt>
                <c:pt idx="34">
                  <c:v>7.8533252314814795E-5</c:v>
                </c:pt>
                <c:pt idx="37">
                  <c:v>5.0982146990740002E-5</c:v>
                </c:pt>
                <c:pt idx="40">
                  <c:v>8.7082763310185503E-5</c:v>
                </c:pt>
                <c:pt idx="43">
                  <c:v>5.4190772569444502E-5</c:v>
                </c:pt>
                <c:pt idx="46">
                  <c:v>6.3050578703704099E-5</c:v>
                </c:pt>
                <c:pt idx="49" formatCode="General">
                  <c:v>1.07967745949073E-4</c:v>
                </c:pt>
                <c:pt idx="52">
                  <c:v>6.1032158564815203E-5</c:v>
                </c:pt>
                <c:pt idx="55">
                  <c:v>7.6931128472221697E-5</c:v>
                </c:pt>
                <c:pt idx="58">
                  <c:v>7.2621681134258894E-5</c:v>
                </c:pt>
                <c:pt idx="61">
                  <c:v>8.18083738425923E-5</c:v>
                </c:pt>
                <c:pt idx="64">
                  <c:v>8.0811469907408201E-5</c:v>
                </c:pt>
                <c:pt idx="67">
                  <c:v>9.8229927662037001E-5</c:v>
                </c:pt>
                <c:pt idx="70" formatCode="General">
                  <c:v>1.02190694444444E-4</c:v>
                </c:pt>
                <c:pt idx="73">
                  <c:v>8.7046157407407305E-5</c:v>
                </c:pt>
                <c:pt idx="76">
                  <c:v>8.6188449074073997E-5</c:v>
                </c:pt>
                <c:pt idx="79">
                  <c:v>9.8315199652777597E-5</c:v>
                </c:pt>
                <c:pt idx="82" formatCode="General">
                  <c:v>1.1007115162036899E-4</c:v>
                </c:pt>
                <c:pt idx="85" formatCode="General">
                  <c:v>1.2998772569444399E-4</c:v>
                </c:pt>
                <c:pt idx="88" formatCode="General">
                  <c:v>1.20793229166666E-4</c:v>
                </c:pt>
                <c:pt idx="91" formatCode="General">
                  <c:v>1.09138003472221E-4</c:v>
                </c:pt>
                <c:pt idx="94" formatCode="General">
                  <c:v>3.5643928240740698E-4</c:v>
                </c:pt>
                <c:pt idx="97" formatCode="General">
                  <c:v>1.4209789351851801E-4</c:v>
                </c:pt>
                <c:pt idx="100" formatCode="General">
                  <c:v>1.27047592592593E-4</c:v>
                </c:pt>
                <c:pt idx="103" formatCode="General">
                  <c:v>1.39672106481481E-4</c:v>
                </c:pt>
                <c:pt idx="106" formatCode="General">
                  <c:v>1.9672203703703601E-4</c:v>
                </c:pt>
                <c:pt idx="109" formatCode="General">
                  <c:v>2.7120994212963002E-4</c:v>
                </c:pt>
                <c:pt idx="112" formatCode="General">
                  <c:v>3.15354913194444E-4</c:v>
                </c:pt>
                <c:pt idx="115" formatCode="General">
                  <c:v>3.41105729166665E-4</c:v>
                </c:pt>
                <c:pt idx="118" formatCode="General">
                  <c:v>1.5642203125000001E-4</c:v>
                </c:pt>
                <c:pt idx="121" formatCode="General">
                  <c:v>3.2538298611110801E-4</c:v>
                </c:pt>
                <c:pt idx="124" formatCode="General">
                  <c:v>2.6430627314814799E-4</c:v>
                </c:pt>
                <c:pt idx="127" formatCode="General">
                  <c:v>3.25369837962961E-4</c:v>
                </c:pt>
                <c:pt idx="130" formatCode="General">
                  <c:v>2.38533469328705E-4</c:v>
                </c:pt>
                <c:pt idx="133" formatCode="General">
                  <c:v>3.3844244502314902E-4</c:v>
                </c:pt>
                <c:pt idx="136" formatCode="General">
                  <c:v>5.0995109953703196E-4</c:v>
                </c:pt>
                <c:pt idx="139" formatCode="General">
                  <c:v>5.1392712962963403E-4</c:v>
                </c:pt>
                <c:pt idx="142" formatCode="General">
                  <c:v>5.6247154224537202E-4</c:v>
                </c:pt>
                <c:pt idx="145" formatCode="General">
                  <c:v>6.0009484664351595E-4</c:v>
                </c:pt>
                <c:pt idx="148" formatCode="General">
                  <c:v>4.54278773148146E-4</c:v>
                </c:pt>
                <c:pt idx="151" formatCode="General">
                  <c:v>4.3229028356481897E-4</c:v>
                </c:pt>
                <c:pt idx="154" formatCode="General">
                  <c:v>5.0514677662036604E-4</c:v>
                </c:pt>
                <c:pt idx="157" formatCode="General">
                  <c:v>4.6907230324074199E-4</c:v>
                </c:pt>
                <c:pt idx="160" formatCode="General">
                  <c:v>2.0959485995370301E-3</c:v>
                </c:pt>
                <c:pt idx="163" formatCode="General">
                  <c:v>7.4791976851851499E-4</c:v>
                </c:pt>
                <c:pt idx="166" formatCode="General">
                  <c:v>8.8260523148148801E-4</c:v>
                </c:pt>
                <c:pt idx="169" formatCode="General">
                  <c:v>9.7466185185185396E-4</c:v>
                </c:pt>
                <c:pt idx="172" formatCode="General">
                  <c:v>5.3892389756943898E-4</c:v>
                </c:pt>
                <c:pt idx="175" formatCode="General">
                  <c:v>6.9515309606481203E-4</c:v>
                </c:pt>
                <c:pt idx="178" formatCode="General">
                  <c:v>1.76058497395832E-3</c:v>
                </c:pt>
                <c:pt idx="181" formatCode="General">
                  <c:v>2.27367749421297E-3</c:v>
                </c:pt>
                <c:pt idx="184" formatCode="General">
                  <c:v>2.60158047453702E-3</c:v>
                </c:pt>
                <c:pt idx="187" formatCode="General">
                  <c:v>9.5617076678240695E-3</c:v>
                </c:pt>
                <c:pt idx="190" formatCode="General">
                  <c:v>1.34292420515046E-2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9C7-43A0-8954-BDD1E1F6D0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overlap val="100"/>
        <c:axId val="1984158928"/>
        <c:axId val="1838093280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8.87% (failed)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7"/>
            <c:spPr>
              <a:solidFill>
                <a:srgbClr val="C00000">
                  <a:alpha val="95000"/>
                </a:srgbClr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xVal>
          <c:yVal>
            <c:numRef>
              <c:f>Sheet1!$C$2:$C$75</c:f>
              <c:numCache>
                <c:formatCode>General</c:formatCode>
                <c:ptCount val="74"/>
                <c:pt idx="0" formatCode="[h]&quot;h&quot;m&quot;m&quot;s&quot;s&quot;">
                  <c:v>1.69901629940856E-3</c:v>
                </c:pt>
                <c:pt idx="3" formatCode="[h]&quot;h&quot;m&quot;m&quot;s&quot;s&quot;">
                  <c:v>1.6939678222314799E-3</c:v>
                </c:pt>
                <c:pt idx="6" formatCode="[h]&quot;h&quot;m&quot;m&quot;s&quot;s&quot;">
                  <c:v>1.7608221962488401E-3</c:v>
                </c:pt>
                <c:pt idx="9" formatCode="[h]&quot;h&quot;m&quot;m&quot;s&quot;s&quot;">
                  <c:v>1.7917363984050901E-3</c:v>
                </c:pt>
                <c:pt idx="12" formatCode="[h]&quot;h&quot;m&quot;m&quot;s&quot;s&quot;">
                  <c:v>1.70344398736111E-3</c:v>
                </c:pt>
                <c:pt idx="15" formatCode="[h]&quot;h&quot;m&quot;m&quot;s&quot;s&quot;">
                  <c:v>1.71323699333333E-3</c:v>
                </c:pt>
                <c:pt idx="18" formatCode="[h]&quot;h&quot;m&quot;m&quot;s&quot;s&quot;">
                  <c:v>1.6648640561400399E-3</c:v>
                </c:pt>
                <c:pt idx="21" formatCode="[h]&quot;h&quot;m&quot;m&quot;s&quot;s&quot;">
                  <c:v>1.65310297950231E-3</c:v>
                </c:pt>
                <c:pt idx="24" formatCode="[h]&quot;h&quot;m&quot;m&quot;s&quot;s&quot;">
                  <c:v>1.6964179284722201E-3</c:v>
                </c:pt>
                <c:pt idx="27" formatCode="[h]&quot;h&quot;m&quot;m&quot;s&quot;s&quot;">
                  <c:v>1.7341449512152699E-3</c:v>
                </c:pt>
                <c:pt idx="30" formatCode="[h]&quot;h&quot;m&quot;m&quot;s&quot;s&quot;">
                  <c:v>3.4063529016655002E-3</c:v>
                </c:pt>
                <c:pt idx="33" formatCode="[h]&quot;h&quot;m&quot;m&quot;s&quot;s&quot;">
                  <c:v>1.7482412871215199E-3</c:v>
                </c:pt>
                <c:pt idx="36" formatCode="[h]&quot;h&quot;m&quot;m&quot;s&quot;s&quot;">
                  <c:v>1.75245158756828E-3</c:v>
                </c:pt>
                <c:pt idx="39" formatCode="[h]&quot;h&quot;m&quot;m&quot;s&quot;s&quot;">
                  <c:v>2.4467799227581E-3</c:v>
                </c:pt>
                <c:pt idx="42" formatCode="[h]&quot;h&quot;m&quot;m&quot;s&quot;s&quot;">
                  <c:v>1.74794466880555E-3</c:v>
                </c:pt>
                <c:pt idx="45" formatCode="[h]&quot;h&quot;m&quot;m&quot;s&quot;s&quot;">
                  <c:v>2.2569706892476798E-3</c:v>
                </c:pt>
                <c:pt idx="48" formatCode="[h]&quot;h&quot;m&quot;m&quot;s&quot;s&quot;">
                  <c:v>1.7829836026851799E-3</c:v>
                </c:pt>
                <c:pt idx="51" formatCode="[h]&quot;h&quot;m&quot;m&quot;s&quot;s&quot;">
                  <c:v>2.4122578485138799E-3</c:v>
                </c:pt>
                <c:pt idx="54" formatCode="[h]&quot;h&quot;m&quot;m&quot;s&quot;s&quot;">
                  <c:v>1.3663665667361101E-4</c:v>
                </c:pt>
                <c:pt idx="57" formatCode="[h]&quot;h&quot;m&quot;m&quot;s&quot;s&quot;">
                  <c:v>2.1589372635092501E-3</c:v>
                </c:pt>
                <c:pt idx="60" formatCode="[h]&quot;h&quot;m&quot;m&quot;s&quot;s&quot;">
                  <c:v>1.7850913330439799E-3</c:v>
                </c:pt>
                <c:pt idx="63" formatCode="[h]&quot;h&quot;m&quot;m&quot;s&quot;s&quot;">
                  <c:v>2.23904308044675E-3</c:v>
                </c:pt>
                <c:pt idx="66" formatCode="[h]&quot;h&quot;m&quot;m&quot;s&quot;s&quot;">
                  <c:v>1.89615639751041E-3</c:v>
                </c:pt>
                <c:pt idx="69" formatCode="[h]&quot;h&quot;m&quot;m&quot;s&quot;s&quot;">
                  <c:v>2.1322987951319398E-3</c:v>
                </c:pt>
                <c:pt idx="72" formatCode="[h]&quot;h&quot;m&quot;m&quot;s&quot;s&quot;">
                  <c:v>3.04002178124537E-3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9C7-43A0-8954-BDD1E1F6D0B1}"/>
            </c:ext>
          </c:extLst>
        </c:ser>
        <c:ser>
          <c:idx val="5"/>
          <c:order val="5"/>
          <c:tx>
            <c:strRef>
              <c:f>'ci-data-stats-2022-boxplots'!$G$1</c:f>
              <c:strCache>
                <c:ptCount val="1"/>
                <c:pt idx="0">
                  <c:v>91.13% (failed)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7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strRef>
              <c:f>'ci-data-stats-2022-boxplots'!$A$2:$A$192</c:f>
              <c:strCache>
                <c:ptCount val="191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coqhammer</c:v>
                </c:pt>
                <c:pt idx="34">
                  <c:v>finmap</c:v>
                </c:pt>
                <c:pt idx="37">
                  <c:v>lean-importer</c:v>
                </c:pt>
                <c:pt idx="40">
                  <c:v>mathcomp-word</c:v>
                </c:pt>
                <c:pt idx="43">
                  <c:v>argosy</c:v>
                </c:pt>
                <c:pt idx="46">
                  <c:v>paco</c:v>
                </c:pt>
                <c:pt idx="49">
                  <c:v>menhir</c:v>
                </c:pt>
                <c:pt idx="52">
                  <c:v>tlc</c:v>
                </c:pt>
                <c:pt idx="55">
                  <c:v>mczify</c:v>
                </c:pt>
                <c:pt idx="58">
                  <c:v>deriving</c:v>
                </c:pt>
                <c:pt idx="61">
                  <c:v>bignums</c:v>
                </c:pt>
                <c:pt idx="64">
                  <c:v>mtac2</c:v>
                </c:pt>
                <c:pt idx="67">
                  <c:v>fcsl-pcm</c:v>
                </c:pt>
                <c:pt idx="70">
                  <c:v>coquelicot</c:v>
                </c:pt>
                <c:pt idx="73">
                  <c:v>gappa</c:v>
                </c:pt>
                <c:pt idx="76">
                  <c:v>itauto</c:v>
                </c:pt>
                <c:pt idx="79">
                  <c:v>relation-algebra</c:v>
                </c:pt>
                <c:pt idx="82">
                  <c:v>plugin-tutorial</c:v>
                </c:pt>
                <c:pt idx="85">
                  <c:v>sf</c:v>
                </c:pt>
                <c:pt idx="88">
                  <c:v>flocq3</c:v>
                </c:pt>
                <c:pt idx="91">
                  <c:v>flocq</c:v>
                </c:pt>
                <c:pt idx="94">
                  <c:v>coqprime</c:v>
                </c:pt>
                <c:pt idx="97">
                  <c:v>equations</c:v>
                </c:pt>
                <c:pt idx="100">
                  <c:v>math-classes</c:v>
                </c:pt>
                <c:pt idx="103">
                  <c:v>quickchick</c:v>
                </c:pt>
                <c:pt idx="106">
                  <c:v>elpi</c:v>
                </c:pt>
                <c:pt idx="109">
                  <c:v>hott</c:v>
                </c:pt>
                <c:pt idx="112">
                  <c:v>engine-bench</c:v>
                </c:pt>
                <c:pt idx="115">
                  <c:v>analysis</c:v>
                </c:pt>
                <c:pt idx="118">
                  <c:v>coq-tools</c:v>
                </c:pt>
                <c:pt idx="121">
                  <c:v>rewriter</c:v>
                </c:pt>
                <c:pt idx="124">
                  <c:v>compcert</c:v>
                </c:pt>
                <c:pt idx="127">
                  <c:v>jasmin</c:v>
                </c:pt>
                <c:pt idx="130">
                  <c:v>cross-crypto</c:v>
                </c:pt>
                <c:pt idx="133">
                  <c:v>fiat-parsers</c:v>
                </c:pt>
                <c:pt idx="136">
                  <c:v>mathcomp-base</c:v>
                </c:pt>
                <c:pt idx="139">
                  <c:v>mathcomp</c:v>
                </c:pt>
                <c:pt idx="142">
                  <c:v>coq-performance-tests</c:v>
                </c:pt>
                <c:pt idx="145">
                  <c:v>color</c:v>
                </c:pt>
                <c:pt idx="148">
                  <c:v>oddorder</c:v>
                </c:pt>
                <c:pt idx="151">
                  <c:v>verdi-raft</c:v>
                </c:pt>
                <c:pt idx="154">
                  <c:v>corn</c:v>
                </c:pt>
                <c:pt idx="157">
                  <c:v>geocoq</c:v>
                </c:pt>
                <c:pt idx="160">
                  <c:v>fiat-crypto-ocaml</c:v>
                </c:pt>
                <c:pt idx="163">
                  <c:v>iris</c:v>
                </c:pt>
                <c:pt idx="166">
                  <c:v>perennial</c:v>
                </c:pt>
                <c:pt idx="169">
                  <c:v>metacoq</c:v>
                </c:pt>
                <c:pt idx="172">
                  <c:v>fourcolor</c:v>
                </c:pt>
                <c:pt idx="175">
                  <c:v>category-theory</c:v>
                </c:pt>
                <c:pt idx="178">
                  <c:v>fiat-crypto-legacy</c:v>
                </c:pt>
                <c:pt idx="181">
                  <c:v>vst</c:v>
                </c:pt>
                <c:pt idx="184">
                  <c:v>bedrock2</c:v>
                </c:pt>
                <c:pt idx="187">
                  <c:v>unimath</c:v>
                </c:pt>
                <c:pt idx="190">
                  <c:v>fiat-crypto</c:v>
                </c:pt>
              </c:strCache>
            </c:strRef>
          </c:xVal>
          <c:yVal>
            <c:numRef>
              <c:f>'ci-data-stats-2022-boxplots'!$G$2:$G$192</c:f>
              <c:numCache>
                <c:formatCode>General</c:formatCode>
                <c:ptCount val="191"/>
                <c:pt idx="0">
                  <c:v>2.07820415751736E-3</c:v>
                </c:pt>
                <c:pt idx="3">
                  <c:v>2.1878362046666602E-3</c:v>
                </c:pt>
                <c:pt idx="6">
                  <c:v>2.2248848495821701E-3</c:v>
                </c:pt>
                <c:pt idx="9">
                  <c:v>2.2324827150601799E-3</c:v>
                </c:pt>
                <c:pt idx="12">
                  <c:v>2.1878721666990699E-3</c:v>
                </c:pt>
                <c:pt idx="15">
                  <c:v>2.3212336532407399E-3</c:v>
                </c:pt>
                <c:pt idx="18">
                  <c:v>2.2475236889837901E-3</c:v>
                </c:pt>
                <c:pt idx="21">
                  <c:v>2.3358855379953698E-3</c:v>
                </c:pt>
                <c:pt idx="24">
                  <c:v>2.3887798851273102E-3</c:v>
                </c:pt>
                <c:pt idx="27">
                  <c:v>2.2465268089699002E-3</c:v>
                </c:pt>
                <c:pt idx="30">
                  <c:v>2.5434473155000002E-3</c:v>
                </c:pt>
                <c:pt idx="33">
                  <c:v>2.6206410119073999E-3</c:v>
                </c:pt>
                <c:pt idx="36">
                  <c:v>0.126424286553666</c:v>
                </c:pt>
                <c:pt idx="39">
                  <c:v>2.5829340886412001E-3</c:v>
                </c:pt>
                <c:pt idx="42">
                  <c:v>2.6616734374536998E-3</c:v>
                </c:pt>
                <c:pt idx="45">
                  <c:v>2.8089684675902701E-3</c:v>
                </c:pt>
                <c:pt idx="48">
                  <c:v>2.9326639182291601E-3</c:v>
                </c:pt>
                <c:pt idx="51">
                  <c:v>7.2920450824583401E-3</c:v>
                </c:pt>
                <c:pt idx="54">
                  <c:v>3.6012149934178199E-3</c:v>
                </c:pt>
                <c:pt idx="57">
                  <c:v>3.78330525517477E-3</c:v>
                </c:pt>
                <c:pt idx="60">
                  <c:v>3.4881851485509198E-3</c:v>
                </c:pt>
                <c:pt idx="63">
                  <c:v>3.0008684651041599E-3</c:v>
                </c:pt>
                <c:pt idx="66">
                  <c:v>4.0461286008842499E-3</c:v>
                </c:pt>
                <c:pt idx="69">
                  <c:v>3.7895769210347201E-3</c:v>
                </c:pt>
                <c:pt idx="72">
                  <c:v>3.8225066899375002E-3</c:v>
                </c:pt>
                <c:pt idx="75">
                  <c:v>3.8594734351828702E-3</c:v>
                </c:pt>
                <c:pt idx="78">
                  <c:v>3.0018023773715199E-3</c:v>
                </c:pt>
                <c:pt idx="81">
                  <c:v>3.9391533424664301E-3</c:v>
                </c:pt>
                <c:pt idx="84">
                  <c:v>3.1610560607094802E-3</c:v>
                </c:pt>
                <c:pt idx="87">
                  <c:v>2.4257706223912E-3</c:v>
                </c:pt>
                <c:pt idx="90">
                  <c:v>3.1956064571412E-3</c:v>
                </c:pt>
                <c:pt idx="93">
                  <c:v>4.6111700298958301E-3</c:v>
                </c:pt>
                <c:pt idx="96">
                  <c:v>3.96635783063425E-3</c:v>
                </c:pt>
                <c:pt idx="99">
                  <c:v>5.4651657446296298E-3</c:v>
                </c:pt>
                <c:pt idx="102">
                  <c:v>4.91092511416087E-3</c:v>
                </c:pt>
                <c:pt idx="105">
                  <c:v>6.3437431686654997E-3</c:v>
                </c:pt>
                <c:pt idx="108">
                  <c:v>5.9623705802430496E-3</c:v>
                </c:pt>
                <c:pt idx="111">
                  <c:v>6.9196433724976799E-3</c:v>
                </c:pt>
                <c:pt idx="114">
                  <c:v>5.5189282289502296E-3</c:v>
                </c:pt>
                <c:pt idx="117">
                  <c:v>0.12503264163491001</c:v>
                </c:pt>
                <c:pt idx="120">
                  <c:v>1.32790613410115E-2</c:v>
                </c:pt>
                <c:pt idx="123">
                  <c:v>7.4853968920648101E-3</c:v>
                </c:pt>
                <c:pt idx="126">
                  <c:v>8.0791120279583295E-3</c:v>
                </c:pt>
                <c:pt idx="129">
                  <c:v>0.125722774776064</c:v>
                </c:pt>
                <c:pt idx="132">
                  <c:v>6.9667405830601799E-3</c:v>
                </c:pt>
                <c:pt idx="135">
                  <c:v>6.5767267757673503E-3</c:v>
                </c:pt>
                <c:pt idx="138">
                  <c:v>1.22956021861111E-2</c:v>
                </c:pt>
                <c:pt idx="141">
                  <c:v>0.125182981663645</c:v>
                </c:pt>
                <c:pt idx="144">
                  <c:v>1.48642912943993E-2</c:v>
                </c:pt>
                <c:pt idx="147">
                  <c:v>2.19550486986342E-3</c:v>
                </c:pt>
                <c:pt idx="150">
                  <c:v>6.2925391528703698E-3</c:v>
                </c:pt>
                <c:pt idx="153">
                  <c:v>2.25215751844536E-2</c:v>
                </c:pt>
                <c:pt idx="156">
                  <c:v>1.30989814739317E-2</c:v>
                </c:pt>
                <c:pt idx="159">
                  <c:v>2.7934731460943201E-2</c:v>
                </c:pt>
                <c:pt idx="162">
                  <c:v>1.4866950416099501E-2</c:v>
                </c:pt>
                <c:pt idx="165">
                  <c:v>1.0668034663392299E-2</c:v>
                </c:pt>
                <c:pt idx="168">
                  <c:v>2.0504534791083301E-2</c:v>
                </c:pt>
                <c:pt idx="171">
                  <c:v>1.8119499538449E-3</c:v>
                </c:pt>
                <c:pt idx="174">
                  <c:v>3.4907025640518501E-2</c:v>
                </c:pt>
                <c:pt idx="177">
                  <c:v>1.26651170303819E-2</c:v>
                </c:pt>
                <c:pt idx="180">
                  <c:v>7.66517201210647E-3</c:v>
                </c:pt>
                <c:pt idx="183">
                  <c:v>3.7520728430993001E-2</c:v>
                </c:pt>
                <c:pt idx="186">
                  <c:v>0.12322963546200601</c:v>
                </c:pt>
                <c:pt idx="189">
                  <c:v>0.125198016645725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9C7-43A0-8954-BDD1E1F6D0B1}"/>
            </c:ext>
          </c:extLst>
        </c:ser>
        <c:ser>
          <c:idx val="7"/>
          <c:order val="7"/>
          <c:tx>
            <c:strRef>
              <c:f>'ci-data-stats-2022-boxplots'!$I$1</c:f>
              <c:strCache>
                <c:ptCount val="1"/>
                <c:pt idx="0">
                  <c:v>mean (failed)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strRef>
              <c:f>'ci-data-stats-2022-boxplots'!$A$2:$A$192</c:f>
              <c:strCache>
                <c:ptCount val="191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coqhammer</c:v>
                </c:pt>
                <c:pt idx="34">
                  <c:v>finmap</c:v>
                </c:pt>
                <c:pt idx="37">
                  <c:v>lean-importer</c:v>
                </c:pt>
                <c:pt idx="40">
                  <c:v>mathcomp-word</c:v>
                </c:pt>
                <c:pt idx="43">
                  <c:v>argosy</c:v>
                </c:pt>
                <c:pt idx="46">
                  <c:v>paco</c:v>
                </c:pt>
                <c:pt idx="49">
                  <c:v>menhir</c:v>
                </c:pt>
                <c:pt idx="52">
                  <c:v>tlc</c:v>
                </c:pt>
                <c:pt idx="55">
                  <c:v>mczify</c:v>
                </c:pt>
                <c:pt idx="58">
                  <c:v>deriving</c:v>
                </c:pt>
                <c:pt idx="61">
                  <c:v>bignums</c:v>
                </c:pt>
                <c:pt idx="64">
                  <c:v>mtac2</c:v>
                </c:pt>
                <c:pt idx="67">
                  <c:v>fcsl-pcm</c:v>
                </c:pt>
                <c:pt idx="70">
                  <c:v>coquelicot</c:v>
                </c:pt>
                <c:pt idx="73">
                  <c:v>gappa</c:v>
                </c:pt>
                <c:pt idx="76">
                  <c:v>itauto</c:v>
                </c:pt>
                <c:pt idx="79">
                  <c:v>relation-algebra</c:v>
                </c:pt>
                <c:pt idx="82">
                  <c:v>plugin-tutorial</c:v>
                </c:pt>
                <c:pt idx="85">
                  <c:v>sf</c:v>
                </c:pt>
                <c:pt idx="88">
                  <c:v>flocq3</c:v>
                </c:pt>
                <c:pt idx="91">
                  <c:v>flocq</c:v>
                </c:pt>
                <c:pt idx="94">
                  <c:v>coqprime</c:v>
                </c:pt>
                <c:pt idx="97">
                  <c:v>equations</c:v>
                </c:pt>
                <c:pt idx="100">
                  <c:v>math-classes</c:v>
                </c:pt>
                <c:pt idx="103">
                  <c:v>quickchick</c:v>
                </c:pt>
                <c:pt idx="106">
                  <c:v>elpi</c:v>
                </c:pt>
                <c:pt idx="109">
                  <c:v>hott</c:v>
                </c:pt>
                <c:pt idx="112">
                  <c:v>engine-bench</c:v>
                </c:pt>
                <c:pt idx="115">
                  <c:v>analysis</c:v>
                </c:pt>
                <c:pt idx="118">
                  <c:v>coq-tools</c:v>
                </c:pt>
                <c:pt idx="121">
                  <c:v>rewriter</c:v>
                </c:pt>
                <c:pt idx="124">
                  <c:v>compcert</c:v>
                </c:pt>
                <c:pt idx="127">
                  <c:v>jasmin</c:v>
                </c:pt>
                <c:pt idx="130">
                  <c:v>cross-crypto</c:v>
                </c:pt>
                <c:pt idx="133">
                  <c:v>fiat-parsers</c:v>
                </c:pt>
                <c:pt idx="136">
                  <c:v>mathcomp-base</c:v>
                </c:pt>
                <c:pt idx="139">
                  <c:v>mathcomp</c:v>
                </c:pt>
                <c:pt idx="142">
                  <c:v>coq-performance-tests</c:v>
                </c:pt>
                <c:pt idx="145">
                  <c:v>color</c:v>
                </c:pt>
                <c:pt idx="148">
                  <c:v>oddorder</c:v>
                </c:pt>
                <c:pt idx="151">
                  <c:v>verdi-raft</c:v>
                </c:pt>
                <c:pt idx="154">
                  <c:v>corn</c:v>
                </c:pt>
                <c:pt idx="157">
                  <c:v>geocoq</c:v>
                </c:pt>
                <c:pt idx="160">
                  <c:v>fiat-crypto-ocaml</c:v>
                </c:pt>
                <c:pt idx="163">
                  <c:v>iris</c:v>
                </c:pt>
                <c:pt idx="166">
                  <c:v>perennial</c:v>
                </c:pt>
                <c:pt idx="169">
                  <c:v>metacoq</c:v>
                </c:pt>
                <c:pt idx="172">
                  <c:v>fourcolor</c:v>
                </c:pt>
                <c:pt idx="175">
                  <c:v>category-theory</c:v>
                </c:pt>
                <c:pt idx="178">
                  <c:v>fiat-crypto-legacy</c:v>
                </c:pt>
                <c:pt idx="181">
                  <c:v>vst</c:v>
                </c:pt>
                <c:pt idx="184">
                  <c:v>bedrock2</c:v>
                </c:pt>
                <c:pt idx="187">
                  <c:v>unimath</c:v>
                </c:pt>
                <c:pt idx="190">
                  <c:v>fiat-crypto</c:v>
                </c:pt>
              </c:strCache>
            </c:strRef>
          </c:xVal>
          <c:yVal>
            <c:numRef>
              <c:f>'ci-data-stats-2022-boxplots'!$I$2:$I$192</c:f>
              <c:numCache>
                <c:formatCode>General</c:formatCode>
                <c:ptCount val="191"/>
                <c:pt idx="0">
                  <c:v>1.8558026284722199E-3</c:v>
                </c:pt>
                <c:pt idx="3">
                  <c:v>1.9354121211013599E-3</c:v>
                </c:pt>
                <c:pt idx="6">
                  <c:v>2.1077464886831202E-3</c:v>
                </c:pt>
                <c:pt idx="9">
                  <c:v>2.0418788493036101E-3</c:v>
                </c:pt>
                <c:pt idx="12">
                  <c:v>1.94436938014403E-3</c:v>
                </c:pt>
                <c:pt idx="15">
                  <c:v>2.07179998342478E-3</c:v>
                </c:pt>
                <c:pt idx="18">
                  <c:v>2.37021343653549E-3</c:v>
                </c:pt>
                <c:pt idx="21">
                  <c:v>2.0749118491602001E-3</c:v>
                </c:pt>
                <c:pt idx="24">
                  <c:v>2.07813856844589E-3</c:v>
                </c:pt>
                <c:pt idx="27">
                  <c:v>2.00686655591866E-3</c:v>
                </c:pt>
                <c:pt idx="30">
                  <c:v>2.2151678979700799E-3</c:v>
                </c:pt>
                <c:pt idx="33">
                  <c:v>2.1309803150720099E-3</c:v>
                </c:pt>
                <c:pt idx="36">
                  <c:v>3.0288872379115199E-2</c:v>
                </c:pt>
                <c:pt idx="39">
                  <c:v>2.06458438657407E-3</c:v>
                </c:pt>
                <c:pt idx="42">
                  <c:v>2.1344672658128901E-3</c:v>
                </c:pt>
                <c:pt idx="45">
                  <c:v>1.9919315332031198E-3</c:v>
                </c:pt>
                <c:pt idx="48">
                  <c:v>2.5135288424295698E-3</c:v>
                </c:pt>
                <c:pt idx="51">
                  <c:v>1.2923479842491901E-2</c:v>
                </c:pt>
                <c:pt idx="54">
                  <c:v>2.51837421643518E-3</c:v>
                </c:pt>
                <c:pt idx="57">
                  <c:v>2.7469084463183401E-3</c:v>
                </c:pt>
                <c:pt idx="60">
                  <c:v>2.41598780495169E-3</c:v>
                </c:pt>
                <c:pt idx="63">
                  <c:v>2.3014709961917501E-3</c:v>
                </c:pt>
                <c:pt idx="66">
                  <c:v>2.4941159410612501E-3</c:v>
                </c:pt>
                <c:pt idx="69">
                  <c:v>2.4022054993386201E-3</c:v>
                </c:pt>
                <c:pt idx="72">
                  <c:v>3.5281393002852099E-3</c:v>
                </c:pt>
                <c:pt idx="75">
                  <c:v>2.6934531041666598E-3</c:v>
                </c:pt>
                <c:pt idx="78">
                  <c:v>2.1566370276331001E-3</c:v>
                </c:pt>
                <c:pt idx="81">
                  <c:v>3.4903848557098702E-3</c:v>
                </c:pt>
                <c:pt idx="84">
                  <c:v>2.3415267196073299E-3</c:v>
                </c:pt>
                <c:pt idx="87">
                  <c:v>2.1391611906828702E-3</c:v>
                </c:pt>
                <c:pt idx="90">
                  <c:v>2.23752310991236E-3</c:v>
                </c:pt>
                <c:pt idx="93">
                  <c:v>2.7444602433770501E-3</c:v>
                </c:pt>
                <c:pt idx="96">
                  <c:v>2.42841544847513E-3</c:v>
                </c:pt>
                <c:pt idx="99">
                  <c:v>3.6064593143004101E-3</c:v>
                </c:pt>
                <c:pt idx="102">
                  <c:v>3.52858832569007E-3</c:v>
                </c:pt>
                <c:pt idx="105">
                  <c:v>9.5243588733691098E-3</c:v>
                </c:pt>
                <c:pt idx="108">
                  <c:v>4.2044558220807604E-3</c:v>
                </c:pt>
                <c:pt idx="111">
                  <c:v>8.3472334559811807E-3</c:v>
                </c:pt>
                <c:pt idx="114">
                  <c:v>4.13817560515872E-3</c:v>
                </c:pt>
                <c:pt idx="117">
                  <c:v>4.9614052107041499E-2</c:v>
                </c:pt>
                <c:pt idx="120">
                  <c:v>1.0597950100278501E-2</c:v>
                </c:pt>
                <c:pt idx="123">
                  <c:v>6.8045993897306398E-3</c:v>
                </c:pt>
                <c:pt idx="126">
                  <c:v>6.7166218241279003E-3</c:v>
                </c:pt>
                <c:pt idx="129">
                  <c:v>3.2717761036348797E-2</c:v>
                </c:pt>
                <c:pt idx="132">
                  <c:v>4.0834119449881896E-3</c:v>
                </c:pt>
                <c:pt idx="135">
                  <c:v>5.1486332205794502E-3</c:v>
                </c:pt>
                <c:pt idx="138">
                  <c:v>5.4813914474400802E-3</c:v>
                </c:pt>
                <c:pt idx="141">
                  <c:v>2.6441264029176799E-2</c:v>
                </c:pt>
                <c:pt idx="144">
                  <c:v>7.63939135628858E-3</c:v>
                </c:pt>
                <c:pt idx="147">
                  <c:v>3.0543823871527699E-3</c:v>
                </c:pt>
                <c:pt idx="150">
                  <c:v>3.58128745383374E-3</c:v>
                </c:pt>
                <c:pt idx="153">
                  <c:v>1.10391561052009E-2</c:v>
                </c:pt>
                <c:pt idx="156">
                  <c:v>6.0387351177662004E-3</c:v>
                </c:pt>
                <c:pt idx="159">
                  <c:v>1.72999889519844E-2</c:v>
                </c:pt>
                <c:pt idx="162">
                  <c:v>6.9881007091108296E-3</c:v>
                </c:pt>
                <c:pt idx="165">
                  <c:v>4.8891928428631496E-3</c:v>
                </c:pt>
                <c:pt idx="168">
                  <c:v>8.9741809974028895E-3</c:v>
                </c:pt>
                <c:pt idx="171">
                  <c:v>1.1454640717592499E-3</c:v>
                </c:pt>
                <c:pt idx="174">
                  <c:v>1.75475224708697E-2</c:v>
                </c:pt>
                <c:pt idx="177">
                  <c:v>8.5974729641998798E-3</c:v>
                </c:pt>
                <c:pt idx="180">
                  <c:v>6.2807828091242203E-3</c:v>
                </c:pt>
                <c:pt idx="183">
                  <c:v>1.43774038475315E-2</c:v>
                </c:pt>
                <c:pt idx="186">
                  <c:v>6.7134117639031196E-2</c:v>
                </c:pt>
                <c:pt idx="189">
                  <c:v>6.4438914955673707E-2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D9C7-43A0-8954-BDD1E1F6D0B1}"/>
            </c:ext>
          </c:extLst>
        </c:ser>
        <c:ser>
          <c:idx val="9"/>
          <c:order val="9"/>
          <c:tx>
            <c:strRef>
              <c:f>'ci-data-stats-2022-boxplots'!$K$1</c:f>
              <c:strCache>
                <c:ptCount val="1"/>
                <c:pt idx="0">
                  <c:v>8.87% (success)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7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strRef>
              <c:f>'ci-data-stats-2022-boxplots'!$A$2:$A$192</c:f>
              <c:strCache>
                <c:ptCount val="191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coqhammer</c:v>
                </c:pt>
                <c:pt idx="34">
                  <c:v>finmap</c:v>
                </c:pt>
                <c:pt idx="37">
                  <c:v>lean-importer</c:v>
                </c:pt>
                <c:pt idx="40">
                  <c:v>mathcomp-word</c:v>
                </c:pt>
                <c:pt idx="43">
                  <c:v>argosy</c:v>
                </c:pt>
                <c:pt idx="46">
                  <c:v>paco</c:v>
                </c:pt>
                <c:pt idx="49">
                  <c:v>menhir</c:v>
                </c:pt>
                <c:pt idx="52">
                  <c:v>tlc</c:v>
                </c:pt>
                <c:pt idx="55">
                  <c:v>mczify</c:v>
                </c:pt>
                <c:pt idx="58">
                  <c:v>deriving</c:v>
                </c:pt>
                <c:pt idx="61">
                  <c:v>bignums</c:v>
                </c:pt>
                <c:pt idx="64">
                  <c:v>mtac2</c:v>
                </c:pt>
                <c:pt idx="67">
                  <c:v>fcsl-pcm</c:v>
                </c:pt>
                <c:pt idx="70">
                  <c:v>coquelicot</c:v>
                </c:pt>
                <c:pt idx="73">
                  <c:v>gappa</c:v>
                </c:pt>
                <c:pt idx="76">
                  <c:v>itauto</c:v>
                </c:pt>
                <c:pt idx="79">
                  <c:v>relation-algebra</c:v>
                </c:pt>
                <c:pt idx="82">
                  <c:v>plugin-tutorial</c:v>
                </c:pt>
                <c:pt idx="85">
                  <c:v>sf</c:v>
                </c:pt>
                <c:pt idx="88">
                  <c:v>flocq3</c:v>
                </c:pt>
                <c:pt idx="91">
                  <c:v>flocq</c:v>
                </c:pt>
                <c:pt idx="94">
                  <c:v>coqprime</c:v>
                </c:pt>
                <c:pt idx="97">
                  <c:v>equations</c:v>
                </c:pt>
                <c:pt idx="100">
                  <c:v>math-classes</c:v>
                </c:pt>
                <c:pt idx="103">
                  <c:v>quickchick</c:v>
                </c:pt>
                <c:pt idx="106">
                  <c:v>elpi</c:v>
                </c:pt>
                <c:pt idx="109">
                  <c:v>hott</c:v>
                </c:pt>
                <c:pt idx="112">
                  <c:v>engine-bench</c:v>
                </c:pt>
                <c:pt idx="115">
                  <c:v>analysis</c:v>
                </c:pt>
                <c:pt idx="118">
                  <c:v>coq-tools</c:v>
                </c:pt>
                <c:pt idx="121">
                  <c:v>rewriter</c:v>
                </c:pt>
                <c:pt idx="124">
                  <c:v>compcert</c:v>
                </c:pt>
                <c:pt idx="127">
                  <c:v>jasmin</c:v>
                </c:pt>
                <c:pt idx="130">
                  <c:v>cross-crypto</c:v>
                </c:pt>
                <c:pt idx="133">
                  <c:v>fiat-parsers</c:v>
                </c:pt>
                <c:pt idx="136">
                  <c:v>mathcomp-base</c:v>
                </c:pt>
                <c:pt idx="139">
                  <c:v>mathcomp</c:v>
                </c:pt>
                <c:pt idx="142">
                  <c:v>coq-performance-tests</c:v>
                </c:pt>
                <c:pt idx="145">
                  <c:v>color</c:v>
                </c:pt>
                <c:pt idx="148">
                  <c:v>oddorder</c:v>
                </c:pt>
                <c:pt idx="151">
                  <c:v>verdi-raft</c:v>
                </c:pt>
                <c:pt idx="154">
                  <c:v>corn</c:v>
                </c:pt>
                <c:pt idx="157">
                  <c:v>geocoq</c:v>
                </c:pt>
                <c:pt idx="160">
                  <c:v>fiat-crypto-ocaml</c:v>
                </c:pt>
                <c:pt idx="163">
                  <c:v>iris</c:v>
                </c:pt>
                <c:pt idx="166">
                  <c:v>perennial</c:v>
                </c:pt>
                <c:pt idx="169">
                  <c:v>metacoq</c:v>
                </c:pt>
                <c:pt idx="172">
                  <c:v>fourcolor</c:v>
                </c:pt>
                <c:pt idx="175">
                  <c:v>category-theory</c:v>
                </c:pt>
                <c:pt idx="178">
                  <c:v>fiat-crypto-legacy</c:v>
                </c:pt>
                <c:pt idx="181">
                  <c:v>vst</c:v>
                </c:pt>
                <c:pt idx="184">
                  <c:v>bedrock2</c:v>
                </c:pt>
                <c:pt idx="187">
                  <c:v>unimath</c:v>
                </c:pt>
                <c:pt idx="190">
                  <c:v>fiat-crypto</c:v>
                </c:pt>
              </c:strCache>
            </c:strRef>
          </c:xVal>
          <c:yVal>
            <c:numRef>
              <c:f>'ci-data-stats-2022-boxplots'!$K$2:$K$192</c:f>
              <c:numCache>
                <c:formatCode>General</c:formatCode>
                <c:ptCount val="191"/>
                <c:pt idx="1">
                  <c:v>2.00242978471296E-3</c:v>
                </c:pt>
                <c:pt idx="4">
                  <c:v>2.05326673829861E-3</c:v>
                </c:pt>
                <c:pt idx="7">
                  <c:v>2.08311430644675E-3</c:v>
                </c:pt>
                <c:pt idx="10">
                  <c:v>2.13940090716666E-3</c:v>
                </c:pt>
                <c:pt idx="13">
                  <c:v>2.1491737728333302E-3</c:v>
                </c:pt>
                <c:pt idx="16">
                  <c:v>2.1750707798518501E-3</c:v>
                </c:pt>
                <c:pt idx="19">
                  <c:v>2.1865721049583301E-3</c:v>
                </c:pt>
                <c:pt idx="22">
                  <c:v>2.2157612408796202E-3</c:v>
                </c:pt>
                <c:pt idx="25">
                  <c:v>2.2259553175983699E-3</c:v>
                </c:pt>
                <c:pt idx="28">
                  <c:v>2.2829910571076301E-3</c:v>
                </c:pt>
                <c:pt idx="31">
                  <c:v>2.3975732678587899E-3</c:v>
                </c:pt>
                <c:pt idx="34">
                  <c:v>2.44114353454861E-3</c:v>
                </c:pt>
                <c:pt idx="37">
                  <c:v>2.5436138174536999E-3</c:v>
                </c:pt>
                <c:pt idx="40">
                  <c:v>2.6122915133703702E-3</c:v>
                </c:pt>
                <c:pt idx="43">
                  <c:v>2.65778287991666E-3</c:v>
                </c:pt>
                <c:pt idx="46">
                  <c:v>2.7029471548437401E-3</c:v>
                </c:pt>
                <c:pt idx="49">
                  <c:v>2.8383640554108698E-3</c:v>
                </c:pt>
                <c:pt idx="52">
                  <c:v>2.93882085677083E-3</c:v>
                </c:pt>
                <c:pt idx="55">
                  <c:v>2.9300391209189799E-3</c:v>
                </c:pt>
                <c:pt idx="58">
                  <c:v>3.02211279928935E-3</c:v>
                </c:pt>
                <c:pt idx="61">
                  <c:v>3.3546215114467499E-3</c:v>
                </c:pt>
                <c:pt idx="64">
                  <c:v>3.36982363983796E-3</c:v>
                </c:pt>
                <c:pt idx="67">
                  <c:v>3.43028022826851E-3</c:v>
                </c:pt>
                <c:pt idx="70">
                  <c:v>3.5646874729027699E-3</c:v>
                </c:pt>
                <c:pt idx="73">
                  <c:v>3.6456620334814802E-3</c:v>
                </c:pt>
                <c:pt idx="76">
                  <c:v>3.6121926558101802E-3</c:v>
                </c:pt>
                <c:pt idx="79">
                  <c:v>3.812942497103E-3</c:v>
                </c:pt>
                <c:pt idx="82">
                  <c:v>3.7998371269710599E-3</c:v>
                </c:pt>
                <c:pt idx="85">
                  <c:v>3.9973768351331002E-3</c:v>
                </c:pt>
                <c:pt idx="88">
                  <c:v>4.08261789841898E-3</c:v>
                </c:pt>
                <c:pt idx="91">
                  <c:v>4.0850044635416596E-3</c:v>
                </c:pt>
                <c:pt idx="94">
                  <c:v>3.6701544128888799E-3</c:v>
                </c:pt>
                <c:pt idx="97">
                  <c:v>4.6322976402974501E-3</c:v>
                </c:pt>
                <c:pt idx="100">
                  <c:v>5.5749092009675901E-3</c:v>
                </c:pt>
                <c:pt idx="103">
                  <c:v>5.8969306054814799E-3</c:v>
                </c:pt>
                <c:pt idx="106">
                  <c:v>6.3171551927962899E-3</c:v>
                </c:pt>
                <c:pt idx="109">
                  <c:v>7.4348626736296299E-3</c:v>
                </c:pt>
                <c:pt idx="112">
                  <c:v>8.2047976333912004E-3</c:v>
                </c:pt>
                <c:pt idx="115">
                  <c:v>6.2904533414236104E-3</c:v>
                </c:pt>
                <c:pt idx="118">
                  <c:v>9.7120578175810095E-3</c:v>
                </c:pt>
                <c:pt idx="121">
                  <c:v>9.4645299086481404E-3</c:v>
                </c:pt>
                <c:pt idx="124">
                  <c:v>1.08126536020694E-2</c:v>
                </c:pt>
                <c:pt idx="127">
                  <c:v>1.0511363938527699E-2</c:v>
                </c:pt>
                <c:pt idx="130">
                  <c:v>1.12958996683912E-2</c:v>
                </c:pt>
                <c:pt idx="133">
                  <c:v>1.1575150622747599E-2</c:v>
                </c:pt>
                <c:pt idx="136">
                  <c:v>1.1882232532662001E-2</c:v>
                </c:pt>
                <c:pt idx="139">
                  <c:v>1.23649382539166E-2</c:v>
                </c:pt>
                <c:pt idx="142">
                  <c:v>1.3194490536160799E-2</c:v>
                </c:pt>
                <c:pt idx="145">
                  <c:v>1.30958308173611E-2</c:v>
                </c:pt>
                <c:pt idx="148">
                  <c:v>1.44629120856273E-2</c:v>
                </c:pt>
                <c:pt idx="151">
                  <c:v>1.7837857954576299E-2</c:v>
                </c:pt>
                <c:pt idx="154">
                  <c:v>1.9568671371004601E-2</c:v>
                </c:pt>
                <c:pt idx="157">
                  <c:v>2.01583030710972E-2</c:v>
                </c:pt>
                <c:pt idx="160">
                  <c:v>2.1537961549634201E-2</c:v>
                </c:pt>
                <c:pt idx="163">
                  <c:v>2.5345539571481401E-2</c:v>
                </c:pt>
                <c:pt idx="166">
                  <c:v>2.5968590233555501E-2</c:v>
                </c:pt>
                <c:pt idx="169">
                  <c:v>2.8259390339003401E-2</c:v>
                </c:pt>
                <c:pt idx="172">
                  <c:v>3.3074341607793899E-2</c:v>
                </c:pt>
                <c:pt idx="175">
                  <c:v>2.59736973240439E-2</c:v>
                </c:pt>
                <c:pt idx="178">
                  <c:v>4.4519990903703698E-2</c:v>
                </c:pt>
                <c:pt idx="181">
                  <c:v>4.6484202686319399E-2</c:v>
                </c:pt>
                <c:pt idx="184">
                  <c:v>4.3162006587798597E-2</c:v>
                </c:pt>
                <c:pt idx="187">
                  <c:v>7.2680317768428204E-2</c:v>
                </c:pt>
                <c:pt idx="190">
                  <c:v>9.0506932187681702E-2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D9C7-43A0-8954-BDD1E1F6D0B1}"/>
            </c:ext>
          </c:extLst>
        </c:ser>
        <c:ser>
          <c:idx val="13"/>
          <c:order val="13"/>
          <c:tx>
            <c:strRef>
              <c:f>'ci-data-stats-2022-boxplots'!$O$1</c:f>
              <c:strCache>
                <c:ptCount val="1"/>
                <c:pt idx="0">
                  <c:v>91.13% (success)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7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strRef>
              <c:f>'ci-data-stats-2022-boxplots'!$A$2:$A$192</c:f>
              <c:strCache>
                <c:ptCount val="191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coqhammer</c:v>
                </c:pt>
                <c:pt idx="34">
                  <c:v>finmap</c:v>
                </c:pt>
                <c:pt idx="37">
                  <c:v>lean-importer</c:v>
                </c:pt>
                <c:pt idx="40">
                  <c:v>mathcomp-word</c:v>
                </c:pt>
                <c:pt idx="43">
                  <c:v>argosy</c:v>
                </c:pt>
                <c:pt idx="46">
                  <c:v>paco</c:v>
                </c:pt>
                <c:pt idx="49">
                  <c:v>menhir</c:v>
                </c:pt>
                <c:pt idx="52">
                  <c:v>tlc</c:v>
                </c:pt>
                <c:pt idx="55">
                  <c:v>mczify</c:v>
                </c:pt>
                <c:pt idx="58">
                  <c:v>deriving</c:v>
                </c:pt>
                <c:pt idx="61">
                  <c:v>bignums</c:v>
                </c:pt>
                <c:pt idx="64">
                  <c:v>mtac2</c:v>
                </c:pt>
                <c:pt idx="67">
                  <c:v>fcsl-pcm</c:v>
                </c:pt>
                <c:pt idx="70">
                  <c:v>coquelicot</c:v>
                </c:pt>
                <c:pt idx="73">
                  <c:v>gappa</c:v>
                </c:pt>
                <c:pt idx="76">
                  <c:v>itauto</c:v>
                </c:pt>
                <c:pt idx="79">
                  <c:v>relation-algebra</c:v>
                </c:pt>
                <c:pt idx="82">
                  <c:v>plugin-tutorial</c:v>
                </c:pt>
                <c:pt idx="85">
                  <c:v>sf</c:v>
                </c:pt>
                <c:pt idx="88">
                  <c:v>flocq3</c:v>
                </c:pt>
                <c:pt idx="91">
                  <c:v>flocq</c:v>
                </c:pt>
                <c:pt idx="94">
                  <c:v>coqprime</c:v>
                </c:pt>
                <c:pt idx="97">
                  <c:v>equations</c:v>
                </c:pt>
                <c:pt idx="100">
                  <c:v>math-classes</c:v>
                </c:pt>
                <c:pt idx="103">
                  <c:v>quickchick</c:v>
                </c:pt>
                <c:pt idx="106">
                  <c:v>elpi</c:v>
                </c:pt>
                <c:pt idx="109">
                  <c:v>hott</c:v>
                </c:pt>
                <c:pt idx="112">
                  <c:v>engine-bench</c:v>
                </c:pt>
                <c:pt idx="115">
                  <c:v>analysis</c:v>
                </c:pt>
                <c:pt idx="118">
                  <c:v>coq-tools</c:v>
                </c:pt>
                <c:pt idx="121">
                  <c:v>rewriter</c:v>
                </c:pt>
                <c:pt idx="124">
                  <c:v>compcert</c:v>
                </c:pt>
                <c:pt idx="127">
                  <c:v>jasmin</c:v>
                </c:pt>
                <c:pt idx="130">
                  <c:v>cross-crypto</c:v>
                </c:pt>
                <c:pt idx="133">
                  <c:v>fiat-parsers</c:v>
                </c:pt>
                <c:pt idx="136">
                  <c:v>mathcomp-base</c:v>
                </c:pt>
                <c:pt idx="139">
                  <c:v>mathcomp</c:v>
                </c:pt>
                <c:pt idx="142">
                  <c:v>coq-performance-tests</c:v>
                </c:pt>
                <c:pt idx="145">
                  <c:v>color</c:v>
                </c:pt>
                <c:pt idx="148">
                  <c:v>oddorder</c:v>
                </c:pt>
                <c:pt idx="151">
                  <c:v>verdi-raft</c:v>
                </c:pt>
                <c:pt idx="154">
                  <c:v>corn</c:v>
                </c:pt>
                <c:pt idx="157">
                  <c:v>geocoq</c:v>
                </c:pt>
                <c:pt idx="160">
                  <c:v>fiat-crypto-ocaml</c:v>
                </c:pt>
                <c:pt idx="163">
                  <c:v>iris</c:v>
                </c:pt>
                <c:pt idx="166">
                  <c:v>perennial</c:v>
                </c:pt>
                <c:pt idx="169">
                  <c:v>metacoq</c:v>
                </c:pt>
                <c:pt idx="172">
                  <c:v>fourcolor</c:v>
                </c:pt>
                <c:pt idx="175">
                  <c:v>category-theory</c:v>
                </c:pt>
                <c:pt idx="178">
                  <c:v>fiat-crypto-legacy</c:v>
                </c:pt>
                <c:pt idx="181">
                  <c:v>vst</c:v>
                </c:pt>
                <c:pt idx="184">
                  <c:v>bedrock2</c:v>
                </c:pt>
                <c:pt idx="187">
                  <c:v>unimath</c:v>
                </c:pt>
                <c:pt idx="190">
                  <c:v>fiat-crypto</c:v>
                </c:pt>
              </c:strCache>
            </c:strRef>
          </c:xVal>
          <c:yVal>
            <c:numRef>
              <c:f>'ci-data-stats-2022-boxplots'!$O$2:$O$192</c:f>
              <c:numCache>
                <c:formatCode>General</c:formatCode>
                <c:ptCount val="191"/>
                <c:pt idx="1">
                  <c:v>2.2147887882141199E-3</c:v>
                </c:pt>
                <c:pt idx="4">
                  <c:v>2.2664652685509198E-3</c:v>
                </c:pt>
                <c:pt idx="7">
                  <c:v>2.2960165606365698E-3</c:v>
                </c:pt>
                <c:pt idx="10">
                  <c:v>2.3566962176111098E-3</c:v>
                </c:pt>
                <c:pt idx="13">
                  <c:v>2.3734145267962901E-3</c:v>
                </c:pt>
                <c:pt idx="16">
                  <c:v>2.4071243951296201E-3</c:v>
                </c:pt>
                <c:pt idx="19">
                  <c:v>2.43024576539814E-3</c:v>
                </c:pt>
                <c:pt idx="22">
                  <c:v>2.4528823620254599E-3</c:v>
                </c:pt>
                <c:pt idx="25">
                  <c:v>2.46463922058796E-3</c:v>
                </c:pt>
                <c:pt idx="28">
                  <c:v>2.5171190730092501E-3</c:v>
                </c:pt>
                <c:pt idx="31">
                  <c:v>2.65921590510416E-3</c:v>
                </c:pt>
                <c:pt idx="34">
                  <c:v>2.7607313409953702E-3</c:v>
                </c:pt>
                <c:pt idx="37">
                  <c:v>2.7922953698124899E-3</c:v>
                </c:pt>
                <c:pt idx="40">
                  <c:v>2.9391236933194401E-3</c:v>
                </c:pt>
                <c:pt idx="43">
                  <c:v>2.9128788102326299E-3</c:v>
                </c:pt>
                <c:pt idx="46">
                  <c:v>2.9850879628541601E-3</c:v>
                </c:pt>
                <c:pt idx="49">
                  <c:v>3.2013116225902698E-3</c:v>
                </c:pt>
                <c:pt idx="52">
                  <c:v>3.2255773072916599E-3</c:v>
                </c:pt>
                <c:pt idx="55">
                  <c:v>3.2796281784861102E-3</c:v>
                </c:pt>
                <c:pt idx="58">
                  <c:v>3.3397180915868E-3</c:v>
                </c:pt>
                <c:pt idx="61">
                  <c:v>3.70038078498611E-3</c:v>
                </c:pt>
                <c:pt idx="64">
                  <c:v>3.7209391410648099E-3</c:v>
                </c:pt>
                <c:pt idx="67">
                  <c:v>3.8789267218298602E-3</c:v>
                </c:pt>
                <c:pt idx="70">
                  <c:v>4.0070859966319398E-3</c:v>
                </c:pt>
                <c:pt idx="73">
                  <c:v>3.9989266378101804E-3</c:v>
                </c:pt>
                <c:pt idx="76">
                  <c:v>4.1097919012731401E-3</c:v>
                </c:pt>
                <c:pt idx="79">
                  <c:v>4.2269039749363397E-3</c:v>
                </c:pt>
                <c:pt idx="82">
                  <c:v>4.2393079492083303E-3</c:v>
                </c:pt>
                <c:pt idx="85">
                  <c:v>4.6662996769212903E-3</c:v>
                </c:pt>
                <c:pt idx="88">
                  <c:v>4.5845226062893501E-3</c:v>
                </c:pt>
                <c:pt idx="91">
                  <c:v>4.5770753058796201E-3</c:v>
                </c:pt>
                <c:pt idx="94">
                  <c:v>6.4727487623981398E-3</c:v>
                </c:pt>
                <c:pt idx="97">
                  <c:v>5.2139715222013798E-3</c:v>
                </c:pt>
                <c:pt idx="100">
                  <c:v>6.1902181821712901E-3</c:v>
                </c:pt>
                <c:pt idx="103">
                  <c:v>6.5467367624999998E-3</c:v>
                </c:pt>
                <c:pt idx="106">
                  <c:v>7.1675081064907402E-3</c:v>
                </c:pt>
                <c:pt idx="109">
                  <c:v>8.4484466357222197E-3</c:v>
                </c:pt>
                <c:pt idx="112">
                  <c:v>9.6198172540509202E-3</c:v>
                </c:pt>
                <c:pt idx="115">
                  <c:v>1.0308026273508099E-2</c:v>
                </c:pt>
                <c:pt idx="118">
                  <c:v>1.05126774690972E-2</c:v>
                </c:pt>
                <c:pt idx="121">
                  <c:v>1.09561865177222E-2</c:v>
                </c:pt>
                <c:pt idx="124">
                  <c:v>1.2055787563962901E-2</c:v>
                </c:pt>
                <c:pt idx="127">
                  <c:v>1.2102331026692101E-2</c:v>
                </c:pt>
                <c:pt idx="130">
                  <c:v>1.2348749664188601E-2</c:v>
                </c:pt>
                <c:pt idx="133">
                  <c:v>1.32778116078217E-2</c:v>
                </c:pt>
                <c:pt idx="136">
                  <c:v>1.36668049603819E-2</c:v>
                </c:pt>
                <c:pt idx="139">
                  <c:v>1.4360527398601801E-2</c:v>
                </c:pt>
                <c:pt idx="142">
                  <c:v>1.49510800531782E-2</c:v>
                </c:pt>
                <c:pt idx="145">
                  <c:v>1.53000729091435E-2</c:v>
                </c:pt>
                <c:pt idx="148">
                  <c:v>1.6476728255738399E-2</c:v>
                </c:pt>
                <c:pt idx="151">
                  <c:v>1.9944003486244199E-2</c:v>
                </c:pt>
                <c:pt idx="154">
                  <c:v>2.19928550409722E-2</c:v>
                </c:pt>
                <c:pt idx="157">
                  <c:v>2.2700605068851801E-2</c:v>
                </c:pt>
                <c:pt idx="160">
                  <c:v>3.3746894803320597E-2</c:v>
                </c:pt>
                <c:pt idx="163">
                  <c:v>2.88780241791666E-2</c:v>
                </c:pt>
                <c:pt idx="166">
                  <c:v>2.96707956828101E-2</c:v>
                </c:pt>
                <c:pt idx="169">
                  <c:v>3.5587358196087902E-2</c:v>
                </c:pt>
                <c:pt idx="172">
                  <c:v>3.5552907894332103E-2</c:v>
                </c:pt>
                <c:pt idx="175">
                  <c:v>4.0507086993286999E-2</c:v>
                </c:pt>
                <c:pt idx="178">
                  <c:v>5.05761901153935E-2</c:v>
                </c:pt>
                <c:pt idx="181">
                  <c:v>5.4274537467148103E-2</c:v>
                </c:pt>
                <c:pt idx="184">
                  <c:v>6.4875046724254606E-2</c:v>
                </c:pt>
                <c:pt idx="187">
                  <c:v>0.103587410947062</c:v>
                </c:pt>
                <c:pt idx="190">
                  <c:v>0.11802930302369199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D-D9C7-43A0-8954-BDD1E1F6D0B1}"/>
            </c:ext>
          </c:extLst>
        </c:ser>
        <c:ser>
          <c:idx val="15"/>
          <c:order val="15"/>
          <c:tx>
            <c:strRef>
              <c:f>'ci-data-stats-2022-boxplots'!$Q$1</c:f>
              <c:strCache>
                <c:ptCount val="1"/>
                <c:pt idx="0">
                  <c:v>mean (success)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strRef>
              <c:f>'ci-data-stats-2022-boxplots'!$A$2:$A$192</c:f>
              <c:strCache>
                <c:ptCount val="191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coqhammer</c:v>
                </c:pt>
                <c:pt idx="34">
                  <c:v>finmap</c:v>
                </c:pt>
                <c:pt idx="37">
                  <c:v>lean-importer</c:v>
                </c:pt>
                <c:pt idx="40">
                  <c:v>mathcomp-word</c:v>
                </c:pt>
                <c:pt idx="43">
                  <c:v>argosy</c:v>
                </c:pt>
                <c:pt idx="46">
                  <c:v>paco</c:v>
                </c:pt>
                <c:pt idx="49">
                  <c:v>menhir</c:v>
                </c:pt>
                <c:pt idx="52">
                  <c:v>tlc</c:v>
                </c:pt>
                <c:pt idx="55">
                  <c:v>mczify</c:v>
                </c:pt>
                <c:pt idx="58">
                  <c:v>deriving</c:v>
                </c:pt>
                <c:pt idx="61">
                  <c:v>bignums</c:v>
                </c:pt>
                <c:pt idx="64">
                  <c:v>mtac2</c:v>
                </c:pt>
                <c:pt idx="67">
                  <c:v>fcsl-pcm</c:v>
                </c:pt>
                <c:pt idx="70">
                  <c:v>coquelicot</c:v>
                </c:pt>
                <c:pt idx="73">
                  <c:v>gappa</c:v>
                </c:pt>
                <c:pt idx="76">
                  <c:v>itauto</c:v>
                </c:pt>
                <c:pt idx="79">
                  <c:v>relation-algebra</c:v>
                </c:pt>
                <c:pt idx="82">
                  <c:v>plugin-tutorial</c:v>
                </c:pt>
                <c:pt idx="85">
                  <c:v>sf</c:v>
                </c:pt>
                <c:pt idx="88">
                  <c:v>flocq3</c:v>
                </c:pt>
                <c:pt idx="91">
                  <c:v>flocq</c:v>
                </c:pt>
                <c:pt idx="94">
                  <c:v>coqprime</c:v>
                </c:pt>
                <c:pt idx="97">
                  <c:v>equations</c:v>
                </c:pt>
                <c:pt idx="100">
                  <c:v>math-classes</c:v>
                </c:pt>
                <c:pt idx="103">
                  <c:v>quickchick</c:v>
                </c:pt>
                <c:pt idx="106">
                  <c:v>elpi</c:v>
                </c:pt>
                <c:pt idx="109">
                  <c:v>hott</c:v>
                </c:pt>
                <c:pt idx="112">
                  <c:v>engine-bench</c:v>
                </c:pt>
                <c:pt idx="115">
                  <c:v>analysis</c:v>
                </c:pt>
                <c:pt idx="118">
                  <c:v>coq-tools</c:v>
                </c:pt>
                <c:pt idx="121">
                  <c:v>rewriter</c:v>
                </c:pt>
                <c:pt idx="124">
                  <c:v>compcert</c:v>
                </c:pt>
                <c:pt idx="127">
                  <c:v>jasmin</c:v>
                </c:pt>
                <c:pt idx="130">
                  <c:v>cross-crypto</c:v>
                </c:pt>
                <c:pt idx="133">
                  <c:v>fiat-parsers</c:v>
                </c:pt>
                <c:pt idx="136">
                  <c:v>mathcomp-base</c:v>
                </c:pt>
                <c:pt idx="139">
                  <c:v>mathcomp</c:v>
                </c:pt>
                <c:pt idx="142">
                  <c:v>coq-performance-tests</c:v>
                </c:pt>
                <c:pt idx="145">
                  <c:v>color</c:v>
                </c:pt>
                <c:pt idx="148">
                  <c:v>oddorder</c:v>
                </c:pt>
                <c:pt idx="151">
                  <c:v>verdi-raft</c:v>
                </c:pt>
                <c:pt idx="154">
                  <c:v>corn</c:v>
                </c:pt>
                <c:pt idx="157">
                  <c:v>geocoq</c:v>
                </c:pt>
                <c:pt idx="160">
                  <c:v>fiat-crypto-ocaml</c:v>
                </c:pt>
                <c:pt idx="163">
                  <c:v>iris</c:v>
                </c:pt>
                <c:pt idx="166">
                  <c:v>perennial</c:v>
                </c:pt>
                <c:pt idx="169">
                  <c:v>metacoq</c:v>
                </c:pt>
                <c:pt idx="172">
                  <c:v>fourcolor</c:v>
                </c:pt>
                <c:pt idx="175">
                  <c:v>category-theory</c:v>
                </c:pt>
                <c:pt idx="178">
                  <c:v>fiat-crypto-legacy</c:v>
                </c:pt>
                <c:pt idx="181">
                  <c:v>vst</c:v>
                </c:pt>
                <c:pt idx="184">
                  <c:v>bedrock2</c:v>
                </c:pt>
                <c:pt idx="187">
                  <c:v>unimath</c:v>
                </c:pt>
                <c:pt idx="190">
                  <c:v>fiat-crypto</c:v>
                </c:pt>
              </c:strCache>
            </c:strRef>
          </c:xVal>
          <c:yVal>
            <c:numRef>
              <c:f>'ci-data-stats-2022-boxplots'!$Q$2:$Q$192</c:f>
              <c:numCache>
                <c:formatCode>General</c:formatCode>
                <c:ptCount val="191"/>
                <c:pt idx="1">
                  <c:v>2.1333666436603701E-3</c:v>
                </c:pt>
                <c:pt idx="4">
                  <c:v>2.1754023429059201E-3</c:v>
                </c:pt>
                <c:pt idx="7">
                  <c:v>2.2202127673479699E-3</c:v>
                </c:pt>
                <c:pt idx="10">
                  <c:v>2.2764751824390799E-3</c:v>
                </c:pt>
                <c:pt idx="13">
                  <c:v>2.2835121713287998E-3</c:v>
                </c:pt>
                <c:pt idx="16">
                  <c:v>2.3166042216065099E-3</c:v>
                </c:pt>
                <c:pt idx="19">
                  <c:v>2.3205119092525499E-3</c:v>
                </c:pt>
                <c:pt idx="22">
                  <c:v>2.3578645453864199E-3</c:v>
                </c:pt>
                <c:pt idx="25">
                  <c:v>2.3604257164434499E-3</c:v>
                </c:pt>
                <c:pt idx="28">
                  <c:v>2.4262516091718002E-3</c:v>
                </c:pt>
                <c:pt idx="31">
                  <c:v>2.54555695983198E-3</c:v>
                </c:pt>
                <c:pt idx="34">
                  <c:v>2.6183526467521501E-3</c:v>
                </c:pt>
                <c:pt idx="37">
                  <c:v>2.6700182384500298E-3</c:v>
                </c:pt>
                <c:pt idx="40">
                  <c:v>2.7750727180683699E-3</c:v>
                </c:pt>
                <c:pt idx="43">
                  <c:v>2.7993787721429801E-3</c:v>
                </c:pt>
                <c:pt idx="46">
                  <c:v>2.8492742059053602E-3</c:v>
                </c:pt>
                <c:pt idx="49">
                  <c:v>3.0167427392072698E-3</c:v>
                </c:pt>
                <c:pt idx="52">
                  <c:v>3.0791948130646099E-3</c:v>
                </c:pt>
                <c:pt idx="55">
                  <c:v>3.1157996942128702E-3</c:v>
                </c:pt>
                <c:pt idx="58">
                  <c:v>3.18993051404098E-3</c:v>
                </c:pt>
                <c:pt idx="61">
                  <c:v>3.5127395226517001E-3</c:v>
                </c:pt>
                <c:pt idx="64">
                  <c:v>3.5336886496522102E-3</c:v>
                </c:pt>
                <c:pt idx="67">
                  <c:v>3.6787833207276902E-3</c:v>
                </c:pt>
                <c:pt idx="70">
                  <c:v>3.78114863939427E-3</c:v>
                </c:pt>
                <c:pt idx="73">
                  <c:v>3.8225166950819501E-3</c:v>
                </c:pt>
                <c:pt idx="76">
                  <c:v>3.8431332312103901E-3</c:v>
                </c:pt>
                <c:pt idx="79">
                  <c:v>3.9980192641883398E-3</c:v>
                </c:pt>
                <c:pt idx="82">
                  <c:v>4.00231280132769E-3</c:v>
                </c:pt>
                <c:pt idx="85">
                  <c:v>4.2708706591991696E-3</c:v>
                </c:pt>
                <c:pt idx="88">
                  <c:v>4.3254322681155E-3</c:v>
                </c:pt>
                <c:pt idx="91">
                  <c:v>4.3341121096829201E-3</c:v>
                </c:pt>
                <c:pt idx="94">
                  <c:v>4.4539451234172104E-3</c:v>
                </c:pt>
                <c:pt idx="97">
                  <c:v>4.9092737798946502E-3</c:v>
                </c:pt>
                <c:pt idx="100">
                  <c:v>5.8282527738744401E-3</c:v>
                </c:pt>
                <c:pt idx="103">
                  <c:v>6.1979886350504798E-3</c:v>
                </c:pt>
                <c:pt idx="106">
                  <c:v>6.6796345239396896E-3</c:v>
                </c:pt>
                <c:pt idx="109">
                  <c:v>8.0473073795579494E-3</c:v>
                </c:pt>
                <c:pt idx="112">
                  <c:v>8.8579923199896896E-3</c:v>
                </c:pt>
                <c:pt idx="115">
                  <c:v>8.9846217895459997E-3</c:v>
                </c:pt>
                <c:pt idx="118">
                  <c:v>1.00556687011958E-2</c:v>
                </c:pt>
                <c:pt idx="121">
                  <c:v>1.0270779445013501E-2</c:v>
                </c:pt>
                <c:pt idx="124">
                  <c:v>1.1383449170140199E-2</c:v>
                </c:pt>
                <c:pt idx="127">
                  <c:v>1.16230243329466E-2</c:v>
                </c:pt>
                <c:pt idx="130">
                  <c:v>1.17498754960458E-2</c:v>
                </c:pt>
                <c:pt idx="133">
                  <c:v>1.2037733751997201E-2</c:v>
                </c:pt>
                <c:pt idx="136">
                  <c:v>1.26963345331901E-2</c:v>
                </c:pt>
                <c:pt idx="139">
                  <c:v>1.3308796179223099E-2</c:v>
                </c:pt>
                <c:pt idx="142">
                  <c:v>1.3998831913469499E-2</c:v>
                </c:pt>
                <c:pt idx="145">
                  <c:v>1.4017493512199899E-2</c:v>
                </c:pt>
                <c:pt idx="148">
                  <c:v>1.5419520502154701E-2</c:v>
                </c:pt>
                <c:pt idx="151">
                  <c:v>1.8713573837785501E-2</c:v>
                </c:pt>
                <c:pt idx="154">
                  <c:v>2.04828306741082E-2</c:v>
                </c:pt>
                <c:pt idx="157">
                  <c:v>2.11689347336716E-2</c:v>
                </c:pt>
                <c:pt idx="160">
                  <c:v>2.4721793668026501E-2</c:v>
                </c:pt>
                <c:pt idx="163">
                  <c:v>2.6831041072624299E-2</c:v>
                </c:pt>
                <c:pt idx="166">
                  <c:v>2.7563849206999801E-2</c:v>
                </c:pt>
                <c:pt idx="169">
                  <c:v>3.2611316658768298E-2</c:v>
                </c:pt>
                <c:pt idx="172">
                  <c:v>3.4149039362042298E-2</c:v>
                </c:pt>
                <c:pt idx="175">
                  <c:v>3.7679457763968499E-2</c:v>
                </c:pt>
                <c:pt idx="178">
                  <c:v>4.6891232613063501E-2</c:v>
                </c:pt>
                <c:pt idx="181">
                  <c:v>4.9679659431427499E-2</c:v>
                </c:pt>
                <c:pt idx="184">
                  <c:v>5.31331264574883E-2</c:v>
                </c:pt>
                <c:pt idx="187">
                  <c:v>8.9608367861003596E-2</c:v>
                </c:pt>
                <c:pt idx="190">
                  <c:v>0.101530576279129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F-D9C7-43A0-8954-BDD1E1F6D0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4158928"/>
        <c:axId val="1838093280"/>
        <c:extLst>
          <c:ext xmlns:c15="http://schemas.microsoft.com/office/drawing/2012/chart" uri="{02D57815-91ED-43cb-92C2-25804820EDAC}">
            <c15:filteredScatterSeries>
              <c15:ser>
                <c:idx val="6"/>
                <c:order val="6"/>
                <c:tx>
                  <c:strRef>
                    <c:extLst>
                      <c:ext uri="{02D57815-91ED-43cb-92C2-25804820EDAC}">
                        <c15:formulaRef>
                          <c15:sqref>'ci-data-stats-2022-boxplots'!$H$1</c15:sqref>
                        </c15:formulaRef>
                      </c:ext>
                    </c:extLst>
                    <c:strCache>
                      <c:ptCount val="1"/>
                      <c:pt idx="0">
                        <c:v>whisker 97.85% (failed)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strRef>
                    <c:extLst>
                      <c:ext uri="{02D57815-91ED-43cb-92C2-25804820EDAC}">
                        <c15:formulaRef>
                          <c15:sqref>'ci-data-stats-2022-boxplots'!$A$2:$A$192</c15:sqref>
                        </c15:formulaRef>
                      </c:ext>
                    </c:extLst>
                    <c:strCache>
                      <c:ptCount val="191"/>
                      <c:pt idx="1">
                        <c:v>reduction-effects</c:v>
                      </c:pt>
                      <c:pt idx="4">
                        <c:v>coqtail</c:v>
                      </c:pt>
                      <c:pt idx="7">
                        <c:v>coq-dpdgraph</c:v>
                      </c:pt>
                      <c:pt idx="10">
                        <c:v>vscoq</c:v>
                      </c:pt>
                      <c:pt idx="13">
                        <c:v>aac-tactics</c:v>
                      </c:pt>
                      <c:pt idx="16">
                        <c:v>paramcoq</c:v>
                      </c:pt>
                      <c:pt idx="19">
                        <c:v>bigenough</c:v>
                      </c:pt>
                      <c:pt idx="22">
                        <c:v>autosubst</c:v>
                      </c:pt>
                      <c:pt idx="25">
                        <c:v>stdlib2</c:v>
                      </c:pt>
                      <c:pt idx="28">
                        <c:v>bbv</c:v>
                      </c:pt>
                      <c:pt idx="31">
                        <c:v>coqhammer</c:v>
                      </c:pt>
                      <c:pt idx="34">
                        <c:v>finmap</c:v>
                      </c:pt>
                      <c:pt idx="37">
                        <c:v>lean-importer</c:v>
                      </c:pt>
                      <c:pt idx="40">
                        <c:v>mathcomp-word</c:v>
                      </c:pt>
                      <c:pt idx="43">
                        <c:v>argosy</c:v>
                      </c:pt>
                      <c:pt idx="46">
                        <c:v>paco</c:v>
                      </c:pt>
                      <c:pt idx="49">
                        <c:v>menhir</c:v>
                      </c:pt>
                      <c:pt idx="52">
                        <c:v>tlc</c:v>
                      </c:pt>
                      <c:pt idx="55">
                        <c:v>mczify</c:v>
                      </c:pt>
                      <c:pt idx="58">
                        <c:v>deriving</c:v>
                      </c:pt>
                      <c:pt idx="61">
                        <c:v>bignums</c:v>
                      </c:pt>
                      <c:pt idx="64">
                        <c:v>mtac2</c:v>
                      </c:pt>
                      <c:pt idx="67">
                        <c:v>fcsl-pcm</c:v>
                      </c:pt>
                      <c:pt idx="70">
                        <c:v>coquelicot</c:v>
                      </c:pt>
                      <c:pt idx="73">
                        <c:v>gappa</c:v>
                      </c:pt>
                      <c:pt idx="76">
                        <c:v>itauto</c:v>
                      </c:pt>
                      <c:pt idx="79">
                        <c:v>relation-algebra</c:v>
                      </c:pt>
                      <c:pt idx="82">
                        <c:v>plugin-tutorial</c:v>
                      </c:pt>
                      <c:pt idx="85">
                        <c:v>sf</c:v>
                      </c:pt>
                      <c:pt idx="88">
                        <c:v>flocq3</c:v>
                      </c:pt>
                      <c:pt idx="91">
                        <c:v>flocq</c:v>
                      </c:pt>
                      <c:pt idx="94">
                        <c:v>coqprime</c:v>
                      </c:pt>
                      <c:pt idx="97">
                        <c:v>equations</c:v>
                      </c:pt>
                      <c:pt idx="100">
                        <c:v>math-classes</c:v>
                      </c:pt>
                      <c:pt idx="103">
                        <c:v>quickchick</c:v>
                      </c:pt>
                      <c:pt idx="106">
                        <c:v>elpi</c:v>
                      </c:pt>
                      <c:pt idx="109">
                        <c:v>hott</c:v>
                      </c:pt>
                      <c:pt idx="112">
                        <c:v>engine-bench</c:v>
                      </c:pt>
                      <c:pt idx="115">
                        <c:v>analysis</c:v>
                      </c:pt>
                      <c:pt idx="118">
                        <c:v>coq-tools</c:v>
                      </c:pt>
                      <c:pt idx="121">
                        <c:v>rewriter</c:v>
                      </c:pt>
                      <c:pt idx="124">
                        <c:v>compcert</c:v>
                      </c:pt>
                      <c:pt idx="127">
                        <c:v>jasmin</c:v>
                      </c:pt>
                      <c:pt idx="130">
                        <c:v>cross-crypto</c:v>
                      </c:pt>
                      <c:pt idx="133">
                        <c:v>fiat-parsers</c:v>
                      </c:pt>
                      <c:pt idx="136">
                        <c:v>mathcomp-base</c:v>
                      </c:pt>
                      <c:pt idx="139">
                        <c:v>mathcomp</c:v>
                      </c:pt>
                      <c:pt idx="142">
                        <c:v>coq-performance-tests</c:v>
                      </c:pt>
                      <c:pt idx="145">
                        <c:v>color</c:v>
                      </c:pt>
                      <c:pt idx="148">
                        <c:v>oddorder</c:v>
                      </c:pt>
                      <c:pt idx="151">
                        <c:v>verdi-raft</c:v>
                      </c:pt>
                      <c:pt idx="154">
                        <c:v>corn</c:v>
                      </c:pt>
                      <c:pt idx="157">
                        <c:v>geocoq</c:v>
                      </c:pt>
                      <c:pt idx="160">
                        <c:v>fiat-crypto-ocaml</c:v>
                      </c:pt>
                      <c:pt idx="163">
                        <c:v>iris</c:v>
                      </c:pt>
                      <c:pt idx="166">
                        <c:v>perennial</c:v>
                      </c:pt>
                      <c:pt idx="169">
                        <c:v>metacoq</c:v>
                      </c:pt>
                      <c:pt idx="172">
                        <c:v>fourcolor</c:v>
                      </c:pt>
                      <c:pt idx="175">
                        <c:v>category-theory</c:v>
                      </c:pt>
                      <c:pt idx="178">
                        <c:v>fiat-crypto-legacy</c:v>
                      </c:pt>
                      <c:pt idx="181">
                        <c:v>vst</c:v>
                      </c:pt>
                      <c:pt idx="184">
                        <c:v>bedrock2</c:v>
                      </c:pt>
                      <c:pt idx="187">
                        <c:v>unimath</c:v>
                      </c:pt>
                      <c:pt idx="190">
                        <c:v>fiat-crypto</c:v>
                      </c:pt>
                    </c:strCache>
                  </c:strRef>
                </c:xVal>
                <c:yVal>
                  <c:numRef>
                    <c:extLst>
                      <c:ext uri="{02D57815-91ED-43cb-92C2-25804820EDAC}">
                        <c15:formulaRef>
                          <c15:sqref>'ci-data-stats-2022-boxplots'!$H$2:$H$192</c15:sqref>
                        </c15:formulaRef>
                      </c:ext>
                    </c:extLst>
                    <c:numCache>
                      <c:formatCode>General</c:formatCode>
                      <c:ptCount val="191"/>
                      <c:pt idx="0" formatCode="0.00E+00">
                        <c:v>9.0043422361110203E-5</c:v>
                      </c:pt>
                      <c:pt idx="3">
                        <c:v>5.8893394171296003E-4</c:v>
                      </c:pt>
                      <c:pt idx="6">
                        <c:v>1.21827962476852E-4</c:v>
                      </c:pt>
                      <c:pt idx="9">
                        <c:v>1.75001278969907E-4</c:v>
                      </c:pt>
                      <c:pt idx="12">
                        <c:v>1.18202416087962E-4</c:v>
                      </c:pt>
                      <c:pt idx="15">
                        <c:v>1.48283475462962E-4</c:v>
                      </c:pt>
                      <c:pt idx="18">
                        <c:v>5.7041744745254504E-3</c:v>
                      </c:pt>
                      <c:pt idx="21">
                        <c:v>3.2686943153009199E-3</c:v>
                      </c:pt>
                      <c:pt idx="24">
                        <c:v>2.08793404571758E-3</c:v>
                      </c:pt>
                      <c:pt idx="27">
                        <c:v>2.8527150839120199E-4</c:v>
                      </c:pt>
                      <c:pt idx="30">
                        <c:v>4.38830047297452E-4</c:v>
                      </c:pt>
                      <c:pt idx="33">
                        <c:v>4.6791058521816996E-3</c:v>
                      </c:pt>
                      <c:pt idx="36">
                        <c:v>0.118137798964999</c:v>
                      </c:pt>
                      <c:pt idx="39" formatCode="0.00E+00">
                        <c:v>4.6791903668982098E-5</c:v>
                      </c:pt>
                      <c:pt idx="42">
                        <c:v>5.3582848030092503E-4</c:v>
                      </c:pt>
                      <c:pt idx="45">
                        <c:v>8.2531385471064801E-4</c:v>
                      </c:pt>
                      <c:pt idx="48">
                        <c:v>2.5746878055555602E-4</c:v>
                      </c:pt>
                      <c:pt idx="51">
                        <c:v>0.123433310780208</c:v>
                      </c:pt>
                      <c:pt idx="54">
                        <c:v>5.5338402856539301E-3</c:v>
                      </c:pt>
                      <c:pt idx="57">
                        <c:v>3.5871988646122501E-3</c:v>
                      </c:pt>
                      <c:pt idx="60">
                        <c:v>7.9810759671296305E-4</c:v>
                      </c:pt>
                      <c:pt idx="63">
                        <c:v>9.5289186943286997E-4</c:v>
                      </c:pt>
                      <c:pt idx="66">
                        <c:v>1.4724605093518501E-3</c:v>
                      </c:pt>
                      <c:pt idx="69">
                        <c:v>6.2551972151620404E-4</c:v>
                      </c:pt>
                      <c:pt idx="72">
                        <c:v>2.12204318547452E-4</c:v>
                      </c:pt>
                      <c:pt idx="75">
                        <c:v>2.8407845670717501E-4</c:v>
                      </c:pt>
                      <c:pt idx="78">
                        <c:v>1.39559462398147E-3</c:v>
                      </c:pt>
                      <c:pt idx="81">
                        <c:v>3.3605895233217598E-4</c:v>
                      </c:pt>
                      <c:pt idx="84">
                        <c:v>1.9422301912905E-3</c:v>
                      </c:pt>
                      <c:pt idx="87">
                        <c:v>6.76865998206017E-4</c:v>
                      </c:pt>
                      <c:pt idx="90">
                        <c:v>1.59704527690972E-3</c:v>
                      </c:pt>
                      <c:pt idx="93">
                        <c:v>3.0493391198495299E-3</c:v>
                      </c:pt>
                      <c:pt idx="96">
                        <c:v>2.5711529948263898E-3</c:v>
                      </c:pt>
                      <c:pt idx="99">
                        <c:v>2.2253257243286702E-3</c:v>
                      </c:pt>
                      <c:pt idx="102">
                        <c:v>9.2281759655671205E-4</c:v>
                      </c:pt>
                      <c:pt idx="105">
                        <c:v>4.3805613089353601E-2</c:v>
                      </c:pt>
                      <c:pt idx="108">
                        <c:v>4.4089330773437402E-3</c:v>
                      </c:pt>
                      <c:pt idx="111">
                        <c:v>8.5810435707563401E-2</c:v>
                      </c:pt>
                      <c:pt idx="114">
                        <c:v>2.0042357866724499E-3</c:v>
                      </c:pt>
                      <c:pt idx="117" formatCode="0.00E+00">
                        <c:v>1.2496551510449101E-5</c:v>
                      </c:pt>
                      <c:pt idx="120">
                        <c:v>0.118267439602372</c:v>
                      </c:pt>
                      <c:pt idx="123">
                        <c:v>5.06596667755786E-2</c:v>
                      </c:pt>
                      <c:pt idx="126">
                        <c:v>1.78714855462501E-2</c:v>
                      </c:pt>
                      <c:pt idx="129">
                        <c:v>0.114299183006886</c:v>
                      </c:pt>
                      <c:pt idx="132">
                        <c:v>8.3728312600462908E-3</c:v>
                      </c:pt>
                      <c:pt idx="135">
                        <c:v>1.6863497291012702E-2</c:v>
                      </c:pt>
                      <c:pt idx="138">
                        <c:v>1.06799554126388E-2</c:v>
                      </c:pt>
                      <c:pt idx="141">
                        <c:v>0.113271232644386</c:v>
                      </c:pt>
                      <c:pt idx="144">
                        <c:v>1.13149586170717E-3</c:v>
                      </c:pt>
                      <c:pt idx="147">
                        <c:v>1.32814102871411E-2</c:v>
                      </c:pt>
                      <c:pt idx="150">
                        <c:v>1.25528569438425E-2</c:v>
                      </c:pt>
                      <c:pt idx="153">
                        <c:v>2.28905247889463E-2</c:v>
                      </c:pt>
                      <c:pt idx="156">
                        <c:v>2.9399746302893499E-3</c:v>
                      </c:pt>
                      <c:pt idx="159">
                        <c:v>2.6478553772540499E-2</c:v>
                      </c:pt>
                      <c:pt idx="162">
                        <c:v>1.8388416450983699E-2</c:v>
                      </c:pt>
                      <c:pt idx="165">
                        <c:v>1.46388250267476E-2</c:v>
                      </c:pt>
                      <c:pt idx="168">
                        <c:v>6.7036558552430195E-2</c:v>
                      </c:pt>
                      <c:pt idx="171">
                        <c:v>1.8430395296296199E-4</c:v>
                      </c:pt>
                      <c:pt idx="174">
                        <c:v>2.3476971678240401E-2</c:v>
                      </c:pt>
                      <c:pt idx="177">
                        <c:v>0.119417350781423</c:v>
                      </c:pt>
                      <c:pt idx="180">
                        <c:v>5.1877267969843703E-2</c:v>
                      </c:pt>
                      <c:pt idx="183">
                        <c:v>0.11718493516254</c:v>
                      </c:pt>
                      <c:pt idx="186">
                        <c:v>2.7551950200891202E-2</c:v>
                      </c:pt>
                      <c:pt idx="189">
                        <c:v>1.2712154036921199E-3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6-D9C7-43A0-8954-BDD1E1F6D0B1}"/>
                  </c:ext>
                </c:extLst>
              </c15:ser>
            </c15:filteredScatterSeries>
            <c15:filteredScatte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'ci-data-stats-2022-boxplots'!$J$1</c15:sqref>
                        </c15:formulaRef>
                      </c:ext>
                    </c:extLst>
                    <c:strCache>
                      <c:ptCount val="1"/>
                      <c:pt idx="0">
                        <c:v>whisker 2.15% (success)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'ci-data-stats-2022-boxplots'!$A$2:$A$192</c15:sqref>
                        </c15:formulaRef>
                      </c:ext>
                    </c:extLst>
                    <c:strCache>
                      <c:ptCount val="191"/>
                      <c:pt idx="1">
                        <c:v>reduction-effects</c:v>
                      </c:pt>
                      <c:pt idx="4">
                        <c:v>coqtail</c:v>
                      </c:pt>
                      <c:pt idx="7">
                        <c:v>coq-dpdgraph</c:v>
                      </c:pt>
                      <c:pt idx="10">
                        <c:v>vscoq</c:v>
                      </c:pt>
                      <c:pt idx="13">
                        <c:v>aac-tactics</c:v>
                      </c:pt>
                      <c:pt idx="16">
                        <c:v>paramcoq</c:v>
                      </c:pt>
                      <c:pt idx="19">
                        <c:v>bigenough</c:v>
                      </c:pt>
                      <c:pt idx="22">
                        <c:v>autosubst</c:v>
                      </c:pt>
                      <c:pt idx="25">
                        <c:v>stdlib2</c:v>
                      </c:pt>
                      <c:pt idx="28">
                        <c:v>bbv</c:v>
                      </c:pt>
                      <c:pt idx="31">
                        <c:v>coqhammer</c:v>
                      </c:pt>
                      <c:pt idx="34">
                        <c:v>finmap</c:v>
                      </c:pt>
                      <c:pt idx="37">
                        <c:v>lean-importer</c:v>
                      </c:pt>
                      <c:pt idx="40">
                        <c:v>mathcomp-word</c:v>
                      </c:pt>
                      <c:pt idx="43">
                        <c:v>argosy</c:v>
                      </c:pt>
                      <c:pt idx="46">
                        <c:v>paco</c:v>
                      </c:pt>
                      <c:pt idx="49">
                        <c:v>menhir</c:v>
                      </c:pt>
                      <c:pt idx="52">
                        <c:v>tlc</c:v>
                      </c:pt>
                      <c:pt idx="55">
                        <c:v>mczify</c:v>
                      </c:pt>
                      <c:pt idx="58">
                        <c:v>deriving</c:v>
                      </c:pt>
                      <c:pt idx="61">
                        <c:v>bignums</c:v>
                      </c:pt>
                      <c:pt idx="64">
                        <c:v>mtac2</c:v>
                      </c:pt>
                      <c:pt idx="67">
                        <c:v>fcsl-pcm</c:v>
                      </c:pt>
                      <c:pt idx="70">
                        <c:v>coquelicot</c:v>
                      </c:pt>
                      <c:pt idx="73">
                        <c:v>gappa</c:v>
                      </c:pt>
                      <c:pt idx="76">
                        <c:v>itauto</c:v>
                      </c:pt>
                      <c:pt idx="79">
                        <c:v>relation-algebra</c:v>
                      </c:pt>
                      <c:pt idx="82">
                        <c:v>plugin-tutorial</c:v>
                      </c:pt>
                      <c:pt idx="85">
                        <c:v>sf</c:v>
                      </c:pt>
                      <c:pt idx="88">
                        <c:v>flocq3</c:v>
                      </c:pt>
                      <c:pt idx="91">
                        <c:v>flocq</c:v>
                      </c:pt>
                      <c:pt idx="94">
                        <c:v>coqprime</c:v>
                      </c:pt>
                      <c:pt idx="97">
                        <c:v>equations</c:v>
                      </c:pt>
                      <c:pt idx="100">
                        <c:v>math-classes</c:v>
                      </c:pt>
                      <c:pt idx="103">
                        <c:v>quickchick</c:v>
                      </c:pt>
                      <c:pt idx="106">
                        <c:v>elpi</c:v>
                      </c:pt>
                      <c:pt idx="109">
                        <c:v>hott</c:v>
                      </c:pt>
                      <c:pt idx="112">
                        <c:v>engine-bench</c:v>
                      </c:pt>
                      <c:pt idx="115">
                        <c:v>analysis</c:v>
                      </c:pt>
                      <c:pt idx="118">
                        <c:v>coq-tools</c:v>
                      </c:pt>
                      <c:pt idx="121">
                        <c:v>rewriter</c:v>
                      </c:pt>
                      <c:pt idx="124">
                        <c:v>compcert</c:v>
                      </c:pt>
                      <c:pt idx="127">
                        <c:v>jasmin</c:v>
                      </c:pt>
                      <c:pt idx="130">
                        <c:v>cross-crypto</c:v>
                      </c:pt>
                      <c:pt idx="133">
                        <c:v>fiat-parsers</c:v>
                      </c:pt>
                      <c:pt idx="136">
                        <c:v>mathcomp-base</c:v>
                      </c:pt>
                      <c:pt idx="139">
                        <c:v>mathcomp</c:v>
                      </c:pt>
                      <c:pt idx="142">
                        <c:v>coq-performance-tests</c:v>
                      </c:pt>
                      <c:pt idx="145">
                        <c:v>color</c:v>
                      </c:pt>
                      <c:pt idx="148">
                        <c:v>oddorder</c:v>
                      </c:pt>
                      <c:pt idx="151">
                        <c:v>verdi-raft</c:v>
                      </c:pt>
                      <c:pt idx="154">
                        <c:v>corn</c:v>
                      </c:pt>
                      <c:pt idx="157">
                        <c:v>geocoq</c:v>
                      </c:pt>
                      <c:pt idx="160">
                        <c:v>fiat-crypto-ocaml</c:v>
                      </c:pt>
                      <c:pt idx="163">
                        <c:v>iris</c:v>
                      </c:pt>
                      <c:pt idx="166">
                        <c:v>perennial</c:v>
                      </c:pt>
                      <c:pt idx="169">
                        <c:v>metacoq</c:v>
                      </c:pt>
                      <c:pt idx="172">
                        <c:v>fourcolor</c:v>
                      </c:pt>
                      <c:pt idx="175">
                        <c:v>category-theory</c:v>
                      </c:pt>
                      <c:pt idx="178">
                        <c:v>fiat-crypto-legacy</c:v>
                      </c:pt>
                      <c:pt idx="181">
                        <c:v>vst</c:v>
                      </c:pt>
                      <c:pt idx="184">
                        <c:v>bedrock2</c:v>
                      </c:pt>
                      <c:pt idx="187">
                        <c:v>unimath</c:v>
                      </c:pt>
                      <c:pt idx="190">
                        <c:v>fiat-crypto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'ci-data-stats-2022-boxplots'!$J$2:$J$192</c15:sqref>
                        </c15:formulaRef>
                      </c:ext>
                    </c:extLst>
                    <c:numCache>
                      <c:formatCode>General</c:formatCode>
                      <c:ptCount val="191"/>
                      <c:pt idx="1">
                        <c:v>1.3972606561921301E-4</c:v>
                      </c:pt>
                      <c:pt idx="4">
                        <c:v>1.38583302025463E-4</c:v>
                      </c:pt>
                      <c:pt idx="7">
                        <c:v>1.57530967766204E-4</c:v>
                      </c:pt>
                      <c:pt idx="10">
                        <c:v>1.39798980648148E-4</c:v>
                      </c:pt>
                      <c:pt idx="13">
                        <c:v>1.39570775648148E-4</c:v>
                      </c:pt>
                      <c:pt idx="16">
                        <c:v>1.56171933518518E-4</c:v>
                      </c:pt>
                      <c:pt idx="19">
                        <c:v>1.59094504930555E-4</c:v>
                      </c:pt>
                      <c:pt idx="22">
                        <c:v>1.7579058478009199E-4</c:v>
                      </c:pt>
                      <c:pt idx="25">
                        <c:v>1.7695278062499999E-4</c:v>
                      </c:pt>
                      <c:pt idx="28">
                        <c:v>1.59774884542824E-4</c:v>
                      </c:pt>
                      <c:pt idx="31">
                        <c:v>1.94690116435185E-4</c:v>
                      </c:pt>
                      <c:pt idx="34">
                        <c:v>1.8494902355323999E-4</c:v>
                      </c:pt>
                      <c:pt idx="37">
                        <c:v>1.2940017704861099E-4</c:v>
                      </c:pt>
                      <c:pt idx="40">
                        <c:v>1.97621943657406E-4</c:v>
                      </c:pt>
                      <c:pt idx="43">
                        <c:v>1.16589066458333E-4</c:v>
                      </c:pt>
                      <c:pt idx="46">
                        <c:v>1.47034073709491E-4</c:v>
                      </c:pt>
                      <c:pt idx="49">
                        <c:v>1.3132712353587899E-4</c:v>
                      </c:pt>
                      <c:pt idx="52">
                        <c:v>1.3681612123842601E-4</c:v>
                      </c:pt>
                      <c:pt idx="55">
                        <c:v>2.4464974888888802E-4</c:v>
                      </c:pt>
                      <c:pt idx="58">
                        <c:v>1.8301071324074099E-4</c:v>
                      </c:pt>
                      <c:pt idx="61">
                        <c:v>1.42723947581018E-4</c:v>
                      </c:pt>
                      <c:pt idx="64">
                        <c:v>1.4480867048611001E-4</c:v>
                      </c:pt>
                      <c:pt idx="67">
                        <c:v>2.5587690629629597E-4</c:v>
                      </c:pt>
                      <c:pt idx="70">
                        <c:v>3.71015062974536E-4</c:v>
                      </c:pt>
                      <c:pt idx="73">
                        <c:v>1.9632301162036999E-4</c:v>
                      </c:pt>
                      <c:pt idx="76">
                        <c:v>1.6923231273148099E-4</c:v>
                      </c:pt>
                      <c:pt idx="79">
                        <c:v>1.6607713419560199E-4</c:v>
                      </c:pt>
                      <c:pt idx="82">
                        <c:v>2.0458325517360999E-4</c:v>
                      </c:pt>
                      <c:pt idx="85">
                        <c:v>1.5372857925347199E-4</c:v>
                      </c:pt>
                      <c:pt idx="88">
                        <c:v>1.7234766444444401E-4</c:v>
                      </c:pt>
                      <c:pt idx="91">
                        <c:v>2.40059054340277E-4</c:v>
                      </c:pt>
                      <c:pt idx="94">
                        <c:v>1.9121329731481399E-4</c:v>
                      </c:pt>
                      <c:pt idx="97">
                        <c:v>2.27088612089121E-4</c:v>
                      </c:pt>
                      <c:pt idx="100">
                        <c:v>2.7979929148148203E-4</c:v>
                      </c:pt>
                      <c:pt idx="103">
                        <c:v>2.6211289648148101E-4</c:v>
                      </c:pt>
                      <c:pt idx="106">
                        <c:v>2.8634586597222299E-4</c:v>
                      </c:pt>
                      <c:pt idx="109">
                        <c:v>3.60921519074073E-4</c:v>
                      </c:pt>
                      <c:pt idx="112">
                        <c:v>5.4174702546296298E-4</c:v>
                      </c:pt>
                      <c:pt idx="115">
                        <c:v>1.3565408411747601E-3</c:v>
                      </c:pt>
                      <c:pt idx="118">
                        <c:v>2.9158908767361102E-4</c:v>
                      </c:pt>
                      <c:pt idx="121">
                        <c:v>6.1925291111110999E-4</c:v>
                      </c:pt>
                      <c:pt idx="124">
                        <c:v>1.1295432906018501E-3</c:v>
                      </c:pt>
                      <c:pt idx="127">
                        <c:v>5.3529701593750003E-4</c:v>
                      </c:pt>
                      <c:pt idx="130">
                        <c:v>3.6142543861689998E-4</c:v>
                      </c:pt>
                      <c:pt idx="133">
                        <c:v>9.5697444586458295E-3</c:v>
                      </c:pt>
                      <c:pt idx="136">
                        <c:v>5.6810956614583401E-4</c:v>
                      </c:pt>
                      <c:pt idx="139">
                        <c:v>8.0120984055555104E-4</c:v>
                      </c:pt>
                      <c:pt idx="142">
                        <c:v>5.2813271229166701E-4</c:v>
                      </c:pt>
                      <c:pt idx="145">
                        <c:v>4.1112394966145802E-3</c:v>
                      </c:pt>
                      <c:pt idx="148">
                        <c:v>8.6551583136574195E-4</c:v>
                      </c:pt>
                      <c:pt idx="151">
                        <c:v>7.8552130898726998E-4</c:v>
                      </c:pt>
                      <c:pt idx="154">
                        <c:v>6.3983490729976802E-3</c:v>
                      </c:pt>
                      <c:pt idx="157">
                        <c:v>8.3954128810184996E-4</c:v>
                      </c:pt>
                      <c:pt idx="160">
                        <c:v>8.7668507415393504E-3</c:v>
                      </c:pt>
                      <c:pt idx="163">
                        <c:v>6.9246632236111098E-3</c:v>
                      </c:pt>
                      <c:pt idx="166">
                        <c:v>1.40676219038194E-3</c:v>
                      </c:pt>
                      <c:pt idx="169">
                        <c:v>3.3084290189814799E-3</c:v>
                      </c:pt>
                      <c:pt idx="172">
                        <c:v>9.5159813117476301E-4</c:v>
                      </c:pt>
                      <c:pt idx="175">
                        <c:v>1.2855430061805499E-2</c:v>
                      </c:pt>
                      <c:pt idx="178">
                        <c:v>1.3435551332465199E-3</c:v>
                      </c:pt>
                      <c:pt idx="181">
                        <c:v>2.44704365274305E-3</c:v>
                      </c:pt>
                      <c:pt idx="184">
                        <c:v>4.0319980418749898E-3</c:v>
                      </c:pt>
                      <c:pt idx="187">
                        <c:v>2.1358500112627299E-2</c:v>
                      </c:pt>
                      <c:pt idx="190">
                        <c:v>2.3509650287476799E-2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D9C7-43A0-8954-BDD1E1F6D0B1}"/>
                  </c:ext>
                </c:extLst>
              </c15:ser>
            </c15:filteredScatterSeries>
            <c15:filteredScatte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'ci-data-stats-2022-boxplots'!$P$1</c15:sqref>
                        </c15:formulaRef>
                      </c:ext>
                    </c:extLst>
                    <c:strCache>
                      <c:ptCount val="1"/>
                      <c:pt idx="0">
                        <c:v>whisker 97.85% (success)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'ci-data-stats-2022-boxplots'!$A$2:$A$192</c15:sqref>
                        </c15:formulaRef>
                      </c:ext>
                    </c:extLst>
                    <c:strCache>
                      <c:ptCount val="191"/>
                      <c:pt idx="1">
                        <c:v>reduction-effects</c:v>
                      </c:pt>
                      <c:pt idx="4">
                        <c:v>coqtail</c:v>
                      </c:pt>
                      <c:pt idx="7">
                        <c:v>coq-dpdgraph</c:v>
                      </c:pt>
                      <c:pt idx="10">
                        <c:v>vscoq</c:v>
                      </c:pt>
                      <c:pt idx="13">
                        <c:v>aac-tactics</c:v>
                      </c:pt>
                      <c:pt idx="16">
                        <c:v>paramcoq</c:v>
                      </c:pt>
                      <c:pt idx="19">
                        <c:v>bigenough</c:v>
                      </c:pt>
                      <c:pt idx="22">
                        <c:v>autosubst</c:v>
                      </c:pt>
                      <c:pt idx="25">
                        <c:v>stdlib2</c:v>
                      </c:pt>
                      <c:pt idx="28">
                        <c:v>bbv</c:v>
                      </c:pt>
                      <c:pt idx="31">
                        <c:v>coqhammer</c:v>
                      </c:pt>
                      <c:pt idx="34">
                        <c:v>finmap</c:v>
                      </c:pt>
                      <c:pt idx="37">
                        <c:v>lean-importer</c:v>
                      </c:pt>
                      <c:pt idx="40">
                        <c:v>mathcomp-word</c:v>
                      </c:pt>
                      <c:pt idx="43">
                        <c:v>argosy</c:v>
                      </c:pt>
                      <c:pt idx="46">
                        <c:v>paco</c:v>
                      </c:pt>
                      <c:pt idx="49">
                        <c:v>menhir</c:v>
                      </c:pt>
                      <c:pt idx="52">
                        <c:v>tlc</c:v>
                      </c:pt>
                      <c:pt idx="55">
                        <c:v>mczify</c:v>
                      </c:pt>
                      <c:pt idx="58">
                        <c:v>deriving</c:v>
                      </c:pt>
                      <c:pt idx="61">
                        <c:v>bignums</c:v>
                      </c:pt>
                      <c:pt idx="64">
                        <c:v>mtac2</c:v>
                      </c:pt>
                      <c:pt idx="67">
                        <c:v>fcsl-pcm</c:v>
                      </c:pt>
                      <c:pt idx="70">
                        <c:v>coquelicot</c:v>
                      </c:pt>
                      <c:pt idx="73">
                        <c:v>gappa</c:v>
                      </c:pt>
                      <c:pt idx="76">
                        <c:v>itauto</c:v>
                      </c:pt>
                      <c:pt idx="79">
                        <c:v>relation-algebra</c:v>
                      </c:pt>
                      <c:pt idx="82">
                        <c:v>plugin-tutorial</c:v>
                      </c:pt>
                      <c:pt idx="85">
                        <c:v>sf</c:v>
                      </c:pt>
                      <c:pt idx="88">
                        <c:v>flocq3</c:v>
                      </c:pt>
                      <c:pt idx="91">
                        <c:v>flocq</c:v>
                      </c:pt>
                      <c:pt idx="94">
                        <c:v>coqprime</c:v>
                      </c:pt>
                      <c:pt idx="97">
                        <c:v>equations</c:v>
                      </c:pt>
                      <c:pt idx="100">
                        <c:v>math-classes</c:v>
                      </c:pt>
                      <c:pt idx="103">
                        <c:v>quickchick</c:v>
                      </c:pt>
                      <c:pt idx="106">
                        <c:v>elpi</c:v>
                      </c:pt>
                      <c:pt idx="109">
                        <c:v>hott</c:v>
                      </c:pt>
                      <c:pt idx="112">
                        <c:v>engine-bench</c:v>
                      </c:pt>
                      <c:pt idx="115">
                        <c:v>analysis</c:v>
                      </c:pt>
                      <c:pt idx="118">
                        <c:v>coq-tools</c:v>
                      </c:pt>
                      <c:pt idx="121">
                        <c:v>rewriter</c:v>
                      </c:pt>
                      <c:pt idx="124">
                        <c:v>compcert</c:v>
                      </c:pt>
                      <c:pt idx="127">
                        <c:v>jasmin</c:v>
                      </c:pt>
                      <c:pt idx="130">
                        <c:v>cross-crypto</c:v>
                      </c:pt>
                      <c:pt idx="133">
                        <c:v>fiat-parsers</c:v>
                      </c:pt>
                      <c:pt idx="136">
                        <c:v>mathcomp-base</c:v>
                      </c:pt>
                      <c:pt idx="139">
                        <c:v>mathcomp</c:v>
                      </c:pt>
                      <c:pt idx="142">
                        <c:v>coq-performance-tests</c:v>
                      </c:pt>
                      <c:pt idx="145">
                        <c:v>color</c:v>
                      </c:pt>
                      <c:pt idx="148">
                        <c:v>oddorder</c:v>
                      </c:pt>
                      <c:pt idx="151">
                        <c:v>verdi-raft</c:v>
                      </c:pt>
                      <c:pt idx="154">
                        <c:v>corn</c:v>
                      </c:pt>
                      <c:pt idx="157">
                        <c:v>geocoq</c:v>
                      </c:pt>
                      <c:pt idx="160">
                        <c:v>fiat-crypto-ocaml</c:v>
                      </c:pt>
                      <c:pt idx="163">
                        <c:v>iris</c:v>
                      </c:pt>
                      <c:pt idx="166">
                        <c:v>perennial</c:v>
                      </c:pt>
                      <c:pt idx="169">
                        <c:v>metacoq</c:v>
                      </c:pt>
                      <c:pt idx="172">
                        <c:v>fourcolor</c:v>
                      </c:pt>
                      <c:pt idx="175">
                        <c:v>category-theory</c:v>
                      </c:pt>
                      <c:pt idx="178">
                        <c:v>fiat-crypto-legacy</c:v>
                      </c:pt>
                      <c:pt idx="181">
                        <c:v>vst</c:v>
                      </c:pt>
                      <c:pt idx="184">
                        <c:v>bedrock2</c:v>
                      </c:pt>
                      <c:pt idx="187">
                        <c:v>unimath</c:v>
                      </c:pt>
                      <c:pt idx="190">
                        <c:v>fiat-crypto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'ci-data-stats-2022-boxplots'!$P$2:$P$192</c15:sqref>
                        </c15:formulaRef>
                      </c:ext>
                    </c:extLst>
                    <c:numCache>
                      <c:formatCode>General</c:formatCode>
                      <c:ptCount val="191"/>
                      <c:pt idx="1">
                        <c:v>1.4103036917824E-4</c:v>
                      </c:pt>
                      <c:pt idx="4">
                        <c:v>1.64255302581018E-4</c:v>
                      </c:pt>
                      <c:pt idx="7">
                        <c:v>1.5572963854166601E-4</c:v>
                      </c:pt>
                      <c:pt idx="10">
                        <c:v>1.6959396083333401E-4</c:v>
                      </c:pt>
                      <c:pt idx="13">
                        <c:v>1.6020130476851799E-4</c:v>
                      </c:pt>
                      <c:pt idx="16">
                        <c:v>1.7296335101851801E-4</c:v>
                      </c:pt>
                      <c:pt idx="19">
                        <c:v>1.81939430219907E-4</c:v>
                      </c:pt>
                      <c:pt idx="22">
                        <c:v>1.6998664137731401E-4</c:v>
                      </c:pt>
                      <c:pt idx="25">
                        <c:v>1.49422263362268E-4</c:v>
                      </c:pt>
                      <c:pt idx="28">
                        <c:v>2.06048040468749E-4</c:v>
                      </c:pt>
                      <c:pt idx="31">
                        <c:v>2.2690832812499999E-4</c:v>
                      </c:pt>
                      <c:pt idx="34">
                        <c:v>2.1810744253472199E-4</c:v>
                      </c:pt>
                      <c:pt idx="37">
                        <c:v>1.5948072580439701E-4</c:v>
                      </c:pt>
                      <c:pt idx="40">
                        <c:v>2.08838220717592E-4</c:v>
                      </c:pt>
                      <c:pt idx="43">
                        <c:v>2.3784977438078399E-4</c:v>
                      </c:pt>
                      <c:pt idx="46">
                        <c:v>2.36478913292823E-4</c:v>
                      </c:pt>
                      <c:pt idx="49">
                        <c:v>2.92420669346063E-4</c:v>
                      </c:pt>
                      <c:pt idx="52">
                        <c:v>2.8561363425925898E-4</c:v>
                      </c:pt>
                      <c:pt idx="55">
                        <c:v>2.73202619270834E-4</c:v>
                      </c:pt>
                      <c:pt idx="58">
                        <c:v>2.3532620668981501E-4</c:v>
                      </c:pt>
                      <c:pt idx="61">
                        <c:v>3.44726584699067E-4</c:v>
                      </c:pt>
                      <c:pt idx="64">
                        <c:v>3.9471191099536601E-4</c:v>
                      </c:pt>
                      <c:pt idx="67">
                        <c:v>4.0186160209490702E-4</c:v>
                      </c:pt>
                      <c:pt idx="70">
                        <c:v>4.5955717085648101E-4</c:v>
                      </c:pt>
                      <c:pt idx="73">
                        <c:v>3.3430161974537E-4</c:v>
                      </c:pt>
                      <c:pt idx="76">
                        <c:v>4.55519247800925E-4</c:v>
                      </c:pt>
                      <c:pt idx="79">
                        <c:v>3.70145478206017E-4</c:v>
                      </c:pt>
                      <c:pt idx="82">
                        <c:v>4.2931898458333298E-4</c:v>
                      </c:pt>
                      <c:pt idx="85">
                        <c:v>1.4103567501446701E-3</c:v>
                      </c:pt>
                      <c:pt idx="88">
                        <c:v>4.9504523792823999E-4</c:v>
                      </c:pt>
                      <c:pt idx="91">
                        <c:v>4.7869028709490599E-4</c:v>
                      </c:pt>
                      <c:pt idx="94">
                        <c:v>2.75206982263888E-3</c:v>
                      </c:pt>
                      <c:pt idx="97">
                        <c:v>4.9659029523726605E-4</c:v>
                      </c:pt>
                      <c:pt idx="100">
                        <c:v>6.6560023236110803E-4</c:v>
                      </c:pt>
                      <c:pt idx="103">
                        <c:v>7.1395223555555402E-4</c:v>
                      </c:pt>
                      <c:pt idx="106">
                        <c:v>7.6112270740739799E-4</c:v>
                      </c:pt>
                      <c:pt idx="109">
                        <c:v>1.0218443130092501E-3</c:v>
                      </c:pt>
                      <c:pt idx="112">
                        <c:v>1.3246458868634201E-3</c:v>
                      </c:pt>
                      <c:pt idx="115">
                        <c:v>1.0910415956076299E-3</c:v>
                      </c:pt>
                      <c:pt idx="118">
                        <c:v>9.6452830190972203E-4</c:v>
                      </c:pt>
                      <c:pt idx="121">
                        <c:v>1.2451579938888701E-3</c:v>
                      </c:pt>
                      <c:pt idx="124">
                        <c:v>1.52626985733795E-3</c:v>
                      </c:pt>
                      <c:pt idx="127">
                        <c:v>1.8363989828356401E-3</c:v>
                      </c:pt>
                      <c:pt idx="130">
                        <c:v>1.3214349608912E-3</c:v>
                      </c:pt>
                      <c:pt idx="133">
                        <c:v>1.94591772078703E-3</c:v>
                      </c:pt>
                      <c:pt idx="136">
                        <c:v>1.67078084872685E-3</c:v>
                      </c:pt>
                      <c:pt idx="139">
                        <c:v>1.9683756585184998E-3</c:v>
                      </c:pt>
                      <c:pt idx="142">
                        <c:v>1.69598548738425E-3</c:v>
                      </c:pt>
                      <c:pt idx="145">
                        <c:v>2.0674733149073999E-3</c:v>
                      </c:pt>
                      <c:pt idx="148">
                        <c:v>1.84780269728009E-3</c:v>
                      </c:pt>
                      <c:pt idx="151">
                        <c:v>2.5673334511458002E-3</c:v>
                      </c:pt>
                      <c:pt idx="154">
                        <c:v>2.8659711318750002E-3</c:v>
                      </c:pt>
                      <c:pt idx="157">
                        <c:v>3.2860160336573999E-3</c:v>
                      </c:pt>
                      <c:pt idx="160">
                        <c:v>9.8144532418981394E-3</c:v>
                      </c:pt>
                      <c:pt idx="163">
                        <c:v>3.91210774814813E-3</c:v>
                      </c:pt>
                      <c:pt idx="166">
                        <c:v>4.6346461045833204E-3</c:v>
                      </c:pt>
                      <c:pt idx="169">
                        <c:v>4.5693238509259201E-3</c:v>
                      </c:pt>
                      <c:pt idx="172">
                        <c:v>3.1099967640104199E-3</c:v>
                      </c:pt>
                      <c:pt idx="175">
                        <c:v>1.63575366497105E-2</c:v>
                      </c:pt>
                      <c:pt idx="178">
                        <c:v>5.6036757171585702E-3</c:v>
                      </c:pt>
                      <c:pt idx="181">
                        <c:v>7.5640702249536902E-3</c:v>
                      </c:pt>
                      <c:pt idx="184">
                        <c:v>1.01314003423495E-2</c:v>
                      </c:pt>
                      <c:pt idx="187">
                        <c:v>9.69398488803235E-3</c:v>
                      </c:pt>
                      <c:pt idx="190">
                        <c:v>7.7447986330034602E-3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D9C7-43A0-8954-BDD1E1F6D0B1}"/>
                  </c:ext>
                </c:extLst>
              </c15:ser>
            </c15:filteredScatterSeries>
          </c:ext>
        </c:extLst>
      </c:scatterChart>
      <c:scatterChart>
        <c:scatterStyle val="line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2086298288"/>
        <c:axId val="2086299120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whisker 2.15% (failed)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strRef>
                    <c:extLst>
                      <c:ext uri="{02D57815-91ED-43cb-92C2-25804820EDAC}">
                        <c15:formulaRef>
                          <c15:sqref>Sheet1!$A$2:$A$75</c15:sqref>
                        </c15:formulaRef>
                      </c:ext>
                    </c:extLst>
                    <c:strCache>
                      <c:ptCount val="74"/>
                      <c:pt idx="1">
                        <c:v>reduction-effects</c:v>
                      </c:pt>
                      <c:pt idx="4">
                        <c:v>coqtail</c:v>
                      </c:pt>
                      <c:pt idx="7">
                        <c:v>coq-dpdgraph</c:v>
                      </c:pt>
                      <c:pt idx="10">
                        <c:v>vscoq</c:v>
                      </c:pt>
                      <c:pt idx="13">
                        <c:v>aac-tactics</c:v>
                      </c:pt>
                      <c:pt idx="16">
                        <c:v>paramcoq</c:v>
                      </c:pt>
                      <c:pt idx="19">
                        <c:v>bigenough</c:v>
                      </c:pt>
                      <c:pt idx="22">
                        <c:v>autosubst</c:v>
                      </c:pt>
                      <c:pt idx="25">
                        <c:v>stdlib2</c:v>
                      </c:pt>
                      <c:pt idx="28">
                        <c:v>bbv</c:v>
                      </c:pt>
                      <c:pt idx="31">
                        <c:v>gappa</c:v>
                      </c:pt>
                      <c:pt idx="34">
                        <c:v>itauto</c:v>
                      </c:pt>
                      <c:pt idx="37">
                        <c:v>rewriter</c:v>
                      </c:pt>
                      <c:pt idx="40">
                        <c:v>color</c:v>
                      </c:pt>
                      <c:pt idx="43">
                        <c:v>verdi-raft</c:v>
                      </c:pt>
                      <c:pt idx="46">
                        <c:v>iris</c:v>
                      </c:pt>
                      <c:pt idx="49">
                        <c:v>perennial</c:v>
                      </c:pt>
                      <c:pt idx="52">
                        <c:v>metacoq</c:v>
                      </c:pt>
                      <c:pt idx="55">
                        <c:v>fourcolor</c:v>
                      </c:pt>
                      <c:pt idx="58">
                        <c:v>category-theory</c:v>
                      </c:pt>
                      <c:pt idx="61">
                        <c:v>fiat-crypto-legacy</c:v>
                      </c:pt>
                      <c:pt idx="64">
                        <c:v>vst</c:v>
                      </c:pt>
                      <c:pt idx="67">
                        <c:v>bedrock2</c:v>
                      </c:pt>
                      <c:pt idx="70">
                        <c:v>unimath</c:v>
                      </c:pt>
                      <c:pt idx="73">
                        <c:v>fiat-crypto</c:v>
                      </c:pt>
                    </c:strCache>
                  </c:strRef>
                </c:xVal>
                <c:yVal>
                  <c:numRef>
                    <c:extLst>
                      <c:ext uri="{02D57815-91ED-43cb-92C2-25804820EDAC}">
                        <c15:formulaRef>
                          <c15:sqref>Sheet1!$B$2:$B$75</c15:sqref>
                        </c15:formulaRef>
                      </c:ext>
                    </c:extLst>
                    <c:numCache>
                      <c:formatCode>General</c:formatCode>
                      <c:ptCount val="74"/>
                      <c:pt idx="0" formatCode="[h]&quot;h&quot;m&quot;m&quot;s&quot;s&quot;">
                        <c:v>1.3667843316377301E-3</c:v>
                      </c:pt>
                      <c:pt idx="3" formatCode="[h]&quot;h&quot;m&quot;m&quot;s&quot;s&quot;">
                        <c:v>1.3772863450925901E-3</c:v>
                      </c:pt>
                      <c:pt idx="6" formatCode="[h]&quot;h&quot;m&quot;m&quot;s&quot;s&quot;">
                        <c:v>2.8220666448495302E-4</c:v>
                      </c:pt>
                      <c:pt idx="9" formatCode="[h]&quot;h&quot;m&quot;m&quot;s&quot;s&quot;">
                        <c:v>3.6459434862268501E-4</c:v>
                      </c:pt>
                      <c:pt idx="12" formatCode="[h]&quot;h&quot;m&quot;m&quot;s&quot;s&quot;">
                        <c:v>2.4629177872685101E-4</c:v>
                      </c:pt>
                      <c:pt idx="15" formatCode="[h]&quot;h&quot;m&quot;m&quot;s&quot;s&quot;">
                        <c:v>1.7441373074074001E-3</c:v>
                      </c:pt>
                      <c:pt idx="18" formatCode="[h]&quot;h&quot;m&quot;m&quot;s&quot;s&quot;">
                        <c:v>7.5152838859953493E-5</c:v>
                      </c:pt>
                      <c:pt idx="21" formatCode="[h]&quot;h&quot;m&quot;m&quot;s&quot;s&quot;">
                        <c:v>1.4977366125462899E-3</c:v>
                      </c:pt>
                      <c:pt idx="24" formatCode="[h]&quot;h&quot;m&quot;m&quot;s&quot;s&quot;">
                        <c:v>1.3732441808449001E-3</c:v>
                      </c:pt>
                      <c:pt idx="27" formatCode="[h]&quot;h&quot;m&quot;m&quot;s&quot;s&quot;">
                        <c:v>2.6703717274305502E-4</c:v>
                      </c:pt>
                      <c:pt idx="30" formatCode="[h]&quot;h&quot;m&quot;m&quot;s&quot;s&quot;">
                        <c:v>1.6887413175231401E-3</c:v>
                      </c:pt>
                      <c:pt idx="33" formatCode="[h]&quot;h&quot;m&quot;m&quot;s&quot;s&quot;">
                        <c:v>3.7991431684027702E-4</c:v>
                      </c:pt>
                      <c:pt idx="36" formatCode="[h]&quot;h&quot;m&quot;m&quot;s&quot;s&quot;">
                        <c:v>9.4575497456018498E-4</c:v>
                      </c:pt>
                      <c:pt idx="39" formatCode="[h]&quot;h&quot;m&quot;m&quot;s&quot;s&quot;">
                        <c:v>2.47239810274884E-3</c:v>
                      </c:pt>
                      <c:pt idx="42" formatCode="[h]&quot;h&quot;m&quot;m&quot;s&quot;s&quot;">
                        <c:v>4.5166361134259199E-4</c:v>
                      </c:pt>
                      <c:pt idx="45" formatCode="[h]&quot;h&quot;m&quot;m&quot;s&quot;s&quot;">
                        <c:v>3.2233937928240799E-4</c:v>
                      </c:pt>
                      <c:pt idx="48" formatCode="[h]&quot;h&quot;m&quot;m&quot;s&quot;s&quot;">
                        <c:v>6.35614252887731E-4</c:v>
                      </c:pt>
                      <c:pt idx="51" formatCode="[h]&quot;h&quot;m&quot;m&quot;s&quot;s&quot;">
                        <c:v>1.5048110962499999E-3</c:v>
                      </c:pt>
                      <c:pt idx="54" formatCode="[h]&quot;h&quot;m&quot;m&quot;s&quot;s&quot;">
                        <c:v>1.8108668636573999E-4</c:v>
                      </c:pt>
                      <c:pt idx="57" formatCode="[h]&quot;h&quot;m&quot;m&quot;s&quot;s&quot;">
                        <c:v>8.7453675398148096E-4</c:v>
                      </c:pt>
                      <c:pt idx="60" formatCode="[h]&quot;h&quot;m&quot;m&quot;s&quot;s&quot;">
                        <c:v>1.6757011193287001E-3</c:v>
                      </c:pt>
                      <c:pt idx="63" formatCode="[h]&quot;h&quot;m&quot;m&quot;s&quot;s&quot;">
                        <c:v>3.5374089768518499E-4</c:v>
                      </c:pt>
                      <c:pt idx="66" formatCode="[h]&quot;h&quot;m&quot;m&quot;s&quot;s&quot;">
                        <c:v>6.6558777920717603E-4</c:v>
                      </c:pt>
                      <c:pt idx="69" formatCode="[h]&quot;h&quot;m&quot;m&quot;s&quot;s&quot;">
                        <c:v>1.8277606163368001E-3</c:v>
                      </c:pt>
                      <c:pt idx="72" formatCode="[h]&quot;h&quot;m&quot;m&quot;s&quot;s&quot;">
                        <c:v>3.2175426790567101E-3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D9C7-43A0-8954-BDD1E1F6D0B1}"/>
                  </c:ext>
                </c:extLst>
              </c15:ser>
            </c15:filteredScatterSeries>
          </c:ext>
        </c:extLst>
      </c:scatterChart>
      <c:catAx>
        <c:axId val="198415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8093280"/>
        <c:crosses val="autoZero"/>
        <c:auto val="0"/>
        <c:lblAlgn val="ctr"/>
        <c:lblOffset val="100"/>
        <c:tickLblSkip val="1"/>
        <c:noMultiLvlLbl val="0"/>
      </c:catAx>
      <c:valAx>
        <c:axId val="1838093280"/>
        <c:scaling>
          <c:orientation val="minMax"/>
          <c:max val="0.1400000000000000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&quot;h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158928"/>
        <c:crosses val="autoZero"/>
        <c:crossBetween val="between"/>
        <c:majorUnit val="4.1666700000000008E-2"/>
      </c:valAx>
      <c:valAx>
        <c:axId val="2086299120"/>
        <c:scaling>
          <c:orientation val="minMax"/>
        </c:scaling>
        <c:delete val="1"/>
        <c:axPos val="r"/>
        <c:numFmt formatCode="[h]&quot;h&quot;m&quot;m&quot;s&quot;s&quot;" sourceLinked="1"/>
        <c:majorTickMark val="out"/>
        <c:minorTickMark val="none"/>
        <c:tickLblPos val="nextTo"/>
        <c:crossAx val="2086298288"/>
        <c:crosses val="max"/>
        <c:crossBetween val="midCat"/>
      </c:valAx>
      <c:valAx>
        <c:axId val="2086298288"/>
        <c:scaling>
          <c:orientation val="minMax"/>
        </c:scaling>
        <c:delete val="1"/>
        <c:axPos val="t"/>
        <c:majorTickMark val="out"/>
        <c:minorTickMark val="none"/>
        <c:tickLblPos val="nextTo"/>
        <c:crossAx val="2086299120"/>
        <c:crosses val="max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357A8-950D-4A98-9009-6A9118583327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36828-9AA4-4DF6-A989-A1079A6C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74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(Give name if not introduced)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MIT logo from https://upload.wikimedia.org/wikipedia/commons/0/0c/MIT_logo.svg</a:t>
            </a:r>
          </a:p>
          <a:p>
            <a:r>
              <a:rPr lang="en-US" dirty="0"/>
              <a:t>INRIA from https://www.inria.fr/en/charter-use-visual-identity-inria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17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(Don’t say “things” say “delete tokens”)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Say </a:t>
            </a:r>
            <a:r>
              <a:rPr lang="en-US" b="1" dirty="0"/>
              <a:t>early on</a:t>
            </a:r>
            <a:r>
              <a:rPr lang="en-US" b="0" dirty="0"/>
              <a:t> that we want to inline dependencies (b/c fewer uploaded files make for an easier debugging experience and less complexity) and this causes the file to grow</a:t>
            </a:r>
            <a:endParaRPr lang="en-US" dirty="0"/>
          </a:p>
          <a:p>
            <a:endParaRPr lang="en-US" dirty="0"/>
          </a:p>
          <a:p>
            <a:r>
              <a:rPr lang="en-US" dirty="0"/>
              <a:t>Unfriendly to report a bug of almost 2200 loc spread across 13 files</a:t>
            </a:r>
          </a:p>
          <a:p>
            <a:endParaRPr lang="en-US" dirty="0"/>
          </a:p>
          <a:p>
            <a:r>
              <a:rPr lang="en-US" dirty="0"/>
              <a:t>12 dependencies</a:t>
            </a:r>
          </a:p>
          <a:p>
            <a:r>
              <a:rPr lang="en-US" dirty="0"/>
              <a:t>Deps: </a:t>
            </a:r>
            <a:r>
              <a:rPr lang="en-US" dirty="0" err="1"/>
              <a:t>Notations.v</a:t>
            </a:r>
            <a:r>
              <a:rPr lang="en-US" dirty="0"/>
              <a:t> </a:t>
            </a:r>
            <a:r>
              <a:rPr lang="en-US" dirty="0" err="1"/>
              <a:t>Common.v</a:t>
            </a:r>
            <a:r>
              <a:rPr lang="en-US" dirty="0"/>
              <a:t> </a:t>
            </a:r>
            <a:r>
              <a:rPr lang="en-US" dirty="0" err="1"/>
              <a:t>FEqualDep.v</a:t>
            </a:r>
            <a:r>
              <a:rPr lang="en-US" dirty="0"/>
              <a:t> </a:t>
            </a:r>
            <a:r>
              <a:rPr lang="en-US" dirty="0" err="1"/>
              <a:t>StructureEquality.v</a:t>
            </a:r>
            <a:r>
              <a:rPr lang="en-US" dirty="0"/>
              <a:t> </a:t>
            </a:r>
            <a:r>
              <a:rPr lang="en-US" dirty="0" err="1"/>
              <a:t>SpecializedCategory.v</a:t>
            </a:r>
            <a:r>
              <a:rPr lang="en-US" dirty="0"/>
              <a:t> </a:t>
            </a:r>
            <a:r>
              <a:rPr lang="en-US" dirty="0" err="1"/>
              <a:t>Category.v</a:t>
            </a:r>
            <a:r>
              <a:rPr lang="en-US" dirty="0"/>
              <a:t> </a:t>
            </a:r>
            <a:r>
              <a:rPr lang="en-US" dirty="0" err="1"/>
              <a:t>DiscreteCategory.v</a:t>
            </a:r>
            <a:r>
              <a:rPr lang="en-US" dirty="0"/>
              <a:t> </a:t>
            </a:r>
            <a:r>
              <a:rPr lang="en-US" dirty="0" err="1"/>
              <a:t>NatCategory.v</a:t>
            </a:r>
            <a:r>
              <a:rPr lang="en-US" dirty="0"/>
              <a:t> </a:t>
            </a:r>
            <a:r>
              <a:rPr lang="en-US" dirty="0" err="1"/>
              <a:t>Functor.v</a:t>
            </a:r>
            <a:r>
              <a:rPr lang="en-US" dirty="0"/>
              <a:t> </a:t>
            </a:r>
            <a:r>
              <a:rPr lang="en-US" dirty="0" err="1"/>
              <a:t>InitialTerminalCategory.v</a:t>
            </a:r>
            <a:r>
              <a:rPr lang="en-US" dirty="0"/>
              <a:t> </a:t>
            </a:r>
            <a:r>
              <a:rPr lang="en-US" dirty="0" err="1"/>
              <a:t>NaturalTransformation.v</a:t>
            </a:r>
            <a:r>
              <a:rPr lang="en-US" dirty="0"/>
              <a:t> </a:t>
            </a:r>
            <a:r>
              <a:rPr lang="en-US" dirty="0" err="1"/>
              <a:t>FunctorCategory.v</a:t>
            </a:r>
            <a:r>
              <a:rPr lang="en-US" dirty="0"/>
              <a:t> </a:t>
            </a:r>
          </a:p>
          <a:p>
            <a:r>
              <a:rPr lang="en-US" dirty="0"/>
              <a:t> spec    proof comments</a:t>
            </a:r>
          </a:p>
          <a:p>
            <a:r>
              <a:rPr lang="en-US" dirty="0"/>
              <a:t>       37        0        4 </a:t>
            </a:r>
            <a:r>
              <a:rPr lang="en-US" dirty="0" err="1"/>
              <a:t>Notations.v</a:t>
            </a:r>
            <a:endParaRPr lang="en-US" dirty="0"/>
          </a:p>
          <a:p>
            <a:r>
              <a:rPr lang="en-US" dirty="0"/>
              <a:t>      788       78       72 </a:t>
            </a:r>
            <a:r>
              <a:rPr lang="en-US" dirty="0" err="1"/>
              <a:t>Common.v</a:t>
            </a:r>
            <a:endParaRPr lang="en-US" dirty="0"/>
          </a:p>
          <a:p>
            <a:r>
              <a:rPr lang="en-US" dirty="0"/>
              <a:t>      104       69        0 </a:t>
            </a:r>
            <a:r>
              <a:rPr lang="en-US" dirty="0" err="1"/>
              <a:t>FEqualDep.v</a:t>
            </a:r>
            <a:endParaRPr lang="en-US" dirty="0"/>
          </a:p>
          <a:p>
            <a:r>
              <a:rPr lang="en-US" dirty="0"/>
              <a:t>       22        0        0 </a:t>
            </a:r>
            <a:r>
              <a:rPr lang="en-US" dirty="0" err="1"/>
              <a:t>StructureEquality.v</a:t>
            </a:r>
            <a:endParaRPr lang="en-US" dirty="0"/>
          </a:p>
          <a:p>
            <a:r>
              <a:rPr lang="en-US" dirty="0"/>
              <a:t>      205       50       20 </a:t>
            </a:r>
            <a:r>
              <a:rPr lang="en-US" dirty="0" err="1"/>
              <a:t>SpecializedCategory.v</a:t>
            </a:r>
            <a:endParaRPr lang="en-US" dirty="0"/>
          </a:p>
          <a:p>
            <a:r>
              <a:rPr lang="en-US" dirty="0"/>
              <a:t>       63        0        9 </a:t>
            </a:r>
            <a:r>
              <a:rPr lang="en-US" dirty="0" err="1"/>
              <a:t>Category.v</a:t>
            </a:r>
            <a:endParaRPr lang="en-US" dirty="0"/>
          </a:p>
          <a:p>
            <a:r>
              <a:rPr lang="en-US" dirty="0"/>
              <a:t>       20       16        0 </a:t>
            </a:r>
            <a:r>
              <a:rPr lang="en-US" dirty="0" err="1"/>
              <a:t>DiscreteCategory.v</a:t>
            </a:r>
            <a:endParaRPr lang="en-US" dirty="0"/>
          </a:p>
          <a:p>
            <a:r>
              <a:rPr lang="en-US" dirty="0"/>
              <a:t>       11        0        0 </a:t>
            </a:r>
            <a:r>
              <a:rPr lang="en-US" dirty="0" err="1"/>
              <a:t>NatCategory.v</a:t>
            </a:r>
            <a:endParaRPr lang="en-US" dirty="0"/>
          </a:p>
          <a:p>
            <a:r>
              <a:rPr lang="en-US" dirty="0"/>
              <a:t>      215       58       12 </a:t>
            </a:r>
            <a:r>
              <a:rPr lang="en-US" dirty="0" err="1"/>
              <a:t>Functor.v</a:t>
            </a:r>
            <a:endParaRPr lang="en-US" dirty="0"/>
          </a:p>
          <a:p>
            <a:r>
              <a:rPr lang="en-US" dirty="0"/>
              <a:t>       38       19        0 </a:t>
            </a:r>
            <a:r>
              <a:rPr lang="en-US" dirty="0" err="1"/>
              <a:t>InitialTerminalCategory.v</a:t>
            </a:r>
            <a:endParaRPr lang="en-US" dirty="0"/>
          </a:p>
          <a:p>
            <a:r>
              <a:rPr lang="en-US" dirty="0"/>
              <a:t>      285       83       68 </a:t>
            </a:r>
            <a:r>
              <a:rPr lang="en-US" dirty="0" err="1"/>
              <a:t>NaturalTransformation.v</a:t>
            </a:r>
            <a:endParaRPr lang="en-US" dirty="0"/>
          </a:p>
          <a:p>
            <a:r>
              <a:rPr lang="en-US" dirty="0"/>
              <a:t>       12        9        1 </a:t>
            </a:r>
            <a:r>
              <a:rPr lang="en-US" dirty="0" err="1"/>
              <a:t>FunctorCategory.v</a:t>
            </a:r>
            <a:endParaRPr lang="en-US" dirty="0"/>
          </a:p>
          <a:p>
            <a:r>
              <a:rPr lang="en-US" dirty="0"/>
              <a:t>     1800      382      186 total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88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an hour of work (not all shown on the previous slide), I had a slightly nicer standalone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22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Of the ≈9000 issues reported, I’ve reported over 1900.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project started because I got tired of manually minimizing test-cases for reporting bugs in Coq.</a:t>
            </a:r>
          </a:p>
          <a:p>
            <a:r>
              <a:rPr lang="en-US" dirty="0"/>
              <a:t>The first commit dates to April 2013, and you can see a corresponding jump in my ability to report bugs from 2013 to 2014.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(The next-most prolific reporter is at 226.)</a:t>
            </a:r>
          </a:p>
          <a:p>
            <a:endParaRPr lang="en-US" dirty="0"/>
          </a:p>
          <a:p>
            <a:r>
              <a:rPr lang="en-US" dirty="0"/>
              <a:t>GitHub transition happened in October 2017</a:t>
            </a:r>
          </a:p>
          <a:p>
            <a:r>
              <a:rPr lang="en-US" dirty="0"/>
              <a:t>Plot includes everyone who’s reported more than three issues ever; all of the three-and-under contributors are lumped together and displayed up top due to limitations in how many distinct stacks Excel is willing to include in a stacked column chart.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2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62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Running at 8x</a:t>
            </a:r>
          </a:p>
          <a:p>
            <a:r>
              <a:rPr lang="en-US" dirty="0"/>
              <a:t>Took about 3.5 minutes</a:t>
            </a:r>
          </a:p>
          <a:p>
            <a:r>
              <a:rPr lang="en-US" dirty="0"/>
              <a:t>Some minor tricks for adequate performance, but at it’s core it’s just brute force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39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originally developed this tool to help me minimize freshly discovered bugs.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that I’m a </a:t>
            </a:r>
            <a:r>
              <a:rPr lang="en-US" dirty="0" err="1"/>
              <a:t>coqdev</a:t>
            </a:r>
            <a:r>
              <a:rPr lang="en-US" dirty="0"/>
              <a:t>, I also see this from the other side, making changes to Coq and having that introduce regressions that need to be debugged.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20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“Broke” means project no longer compiles</a:t>
            </a:r>
          </a:p>
          <a:p>
            <a:r>
              <a:rPr lang="en-US" dirty="0"/>
              <a:t>Test 75 projects in the ecosystem</a:t>
            </a:r>
          </a:p>
          <a:p>
            <a:r>
              <a:rPr lang="en-US" dirty="0"/>
              <a:t>Often takes 2—4 hours for the CI to complete and </a:t>
            </a:r>
            <a:r>
              <a:rPr lang="en-US" dirty="0" err="1"/>
              <a:t>coqbot</a:t>
            </a:r>
            <a:r>
              <a:rPr lang="en-US" dirty="0"/>
              <a:t> to reply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60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Failed pipelines in red, succeeding pipelines in green; many red dots are hidden by green dots.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46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“Broke” means project no longer compiles</a:t>
            </a:r>
          </a:p>
          <a:p>
            <a:r>
              <a:rPr lang="en-US" dirty="0"/>
              <a:t>Test 75 projects in the ecosystem</a:t>
            </a:r>
          </a:p>
          <a:p>
            <a:r>
              <a:rPr lang="en-US" dirty="0"/>
              <a:t>Often takes 2—4 hours for the CI to complete and </a:t>
            </a:r>
            <a:r>
              <a:rPr lang="en-US" dirty="0" err="1"/>
              <a:t>coqbot</a:t>
            </a:r>
            <a:r>
              <a:rPr lang="en-US" dirty="0"/>
              <a:t> to reply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36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6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“Formalizing category theory in a library” not “formalizing a category theory library”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68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14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20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42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minimizer succeeds on about 85% of cases where it is invoked---most failures are from earlier on when I was still debugging CI integration.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(Possibly note: increased adoption from CI integration =&gt; quicker debugging)</a:t>
            </a:r>
          </a:p>
          <a:p>
            <a:r>
              <a:rPr lang="en-US" dirty="0"/>
              <a:t>25% of runs succeed within 11 minutes</a:t>
            </a:r>
          </a:p>
          <a:p>
            <a:r>
              <a:rPr lang="en-US" dirty="0"/>
              <a:t>Almost 50% within half an hour</a:t>
            </a:r>
          </a:p>
          <a:p>
            <a:r>
              <a:rPr lang="en-US" dirty="0"/>
              <a:t>Almost 75% within 2 hours</a:t>
            </a:r>
          </a:p>
          <a:p>
            <a:r>
              <a:rPr lang="en-US" dirty="0"/>
              <a:t>90% within 6 hours</a:t>
            </a:r>
          </a:p>
          <a:p>
            <a:r>
              <a:rPr lang="en-US" dirty="0"/>
              <a:t>Over 95% within 12 hours</a:t>
            </a:r>
          </a:p>
          <a:p>
            <a:r>
              <a:rPr lang="en-US" dirty="0"/>
              <a:t>No runs yet that succeeded and took more than a 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38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 pipeline takes a couple hours to run, it’s going to interrupt your testing workflow.</a:t>
            </a:r>
          </a:p>
          <a:p>
            <a:r>
              <a:rPr lang="en-US" dirty="0"/>
              <a:t>Given that all it takes to run the minimizer is leaving a comment, another couple of hours, or even a day, is not going to make much difference.</a:t>
            </a:r>
          </a:p>
          <a:p>
            <a:endParaRPr lang="en-US" dirty="0"/>
          </a:p>
          <a:p>
            <a:r>
              <a:rPr lang="en-US" dirty="0"/>
              <a:t>Box displays from 25% to 75%</a:t>
            </a:r>
          </a:p>
          <a:p>
            <a:r>
              <a:rPr lang="en-US" dirty="0"/>
              <a:t>Horizontal line at median</a:t>
            </a:r>
          </a:p>
          <a:p>
            <a:r>
              <a:rPr lang="en-US" dirty="0"/>
              <a:t>X at mean</a:t>
            </a:r>
          </a:p>
          <a:p>
            <a:r>
              <a:rPr lang="en-US" dirty="0"/>
              <a:t>Whisker extends from 2.15% to 97.85%</a:t>
            </a:r>
          </a:p>
          <a:p>
            <a:r>
              <a:rPr lang="en-US" dirty="0"/>
              <a:t>Whisker hash mark at 8.87% and 91.13%</a:t>
            </a:r>
          </a:p>
          <a:p>
            <a:r>
              <a:rPr lang="en-US" dirty="0"/>
              <a:t>See https://en.wikipedia.org/wiki/Seven-number_summary#Seven-number_summary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509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much we minimize is a proxy for how useful minimization is.</a:t>
            </a:r>
          </a:p>
          <a:p>
            <a:r>
              <a:rPr lang="en-US" dirty="0"/>
              <a:t>LoC:</a:t>
            </a:r>
          </a:p>
          <a:p>
            <a:r>
              <a:rPr lang="en-US" dirty="0"/>
              <a:t>Over 60% of runs achieve an order-of-magnitude reduction in the number of </a:t>
            </a:r>
            <a:r>
              <a:rPr lang="en-US" dirty="0" err="1"/>
              <a:t>LoC.</a:t>
            </a:r>
            <a:endParaRPr lang="en-US" dirty="0"/>
          </a:p>
          <a:p>
            <a:r>
              <a:rPr lang="en-US" dirty="0"/>
              <a:t>30% achieve a 100x reduction or more</a:t>
            </a:r>
          </a:p>
          <a:p>
            <a:r>
              <a:rPr lang="en-US" dirty="0"/>
              <a:t>We start at less than 100% because the rare minimization run ends up making the code longer; the minimizer has a couple of passes that insert newlines in select places, and if it’s unable to remove anything, this could make the code longer.</a:t>
            </a:r>
          </a:p>
          <a:p>
            <a:endParaRPr lang="en-US" dirty="0"/>
          </a:p>
          <a:p>
            <a:r>
              <a:rPr lang="en-US" dirty="0"/>
              <a:t>Time:</a:t>
            </a:r>
          </a:p>
          <a:p>
            <a:r>
              <a:rPr lang="en-US" dirty="0"/>
              <a:t>Final running time / CI failure time</a:t>
            </a:r>
          </a:p>
          <a:p>
            <a:r>
              <a:rPr lang="en-US" dirty="0"/>
              <a:t>50% achieve a reduction of nearly 1000x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Over 90% achieve a reduction of at least 200x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39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Almost 80% of minimized test-cases take at most a second to run</a:t>
            </a:r>
          </a:p>
          <a:p>
            <a:r>
              <a:rPr lang="en-US" dirty="0"/>
              <a:t>Almost 95% run within 10 seconds</a:t>
            </a:r>
          </a:p>
          <a:p>
            <a:endParaRPr lang="en-US" dirty="0"/>
          </a:p>
          <a:p>
            <a:r>
              <a:rPr lang="en-US" dirty="0"/>
              <a:t>Almost 80% have at most 100 LoC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85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problem being only potential, e.g., replacing “1 + 1” as real in goal (0 = sin(pi * (1 + 1))) vs </a:t>
            </a:r>
            <a:r>
              <a:rPr lang="en-US" dirty="0" err="1"/>
              <a:t>nat</a:t>
            </a:r>
            <a:endParaRPr lang="en-US" dirty="0"/>
          </a:p>
          <a:p>
            <a:r>
              <a:rPr lang="en-US" dirty="0"/>
              <a:t>Possibly note: final bullet (interruptible) doesn’t contain any conceptual challenges and is relatively straightforward, if quite useful, to implement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601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009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43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https://github.com/HoTT/coq/issues/7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318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“three main techniques” (for adequate performance)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73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(not line by line – removing the middle statement of </a:t>
            </a:r>
            <a:r>
              <a:rPr lang="en-US"/>
              <a:t>a theorem)</a:t>
            </a:r>
            <a:endParaRPr lang="en-US" dirty="0"/>
          </a:p>
          <a:p>
            <a:r>
              <a:rPr lang="en-US" dirty="0"/>
              <a:t>shouldn’t expect … “valid, let alone true”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101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not valid to remove just one of them, and we can insert other statements between the data declaration and the body.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334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not valid to remove just one of them, and we can insert other statements between the data declaration and the body.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209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373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Coq, the entire block is a single statement, and it’s not possible to insert other statements in the middle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528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611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925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</a:t>
            </a:r>
            <a:r>
              <a:rPr lang="en-US" dirty="0" err="1"/>
              <a:t>inlining</a:t>
            </a:r>
            <a:r>
              <a:rPr lang="en-US" dirty="0"/>
              <a:t> a file, names can change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(don’t spend too much time explaining things here)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808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important consideration in </a:t>
            </a:r>
            <a:r>
              <a:rPr lang="en-US" dirty="0" err="1"/>
              <a:t>inlining</a:t>
            </a:r>
            <a:r>
              <a:rPr lang="en-US" dirty="0"/>
              <a:t>, though, is linearization</a:t>
            </a:r>
          </a:p>
          <a:p>
            <a:r>
              <a:rPr lang="en-US" dirty="0"/>
              <a:t>About 86% of the files the minimizer produces are fully standalone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38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https://github.com/HoTT/coq/issues/7</a:t>
            </a:r>
          </a:p>
          <a:p>
            <a:r>
              <a:rPr lang="en-US" dirty="0"/>
              <a:t>Almost 3000 lines of code across 20 dependencies</a:t>
            </a:r>
          </a:p>
          <a:p>
            <a:r>
              <a:rPr lang="en-US" dirty="0"/>
              <a:t>Files: </a:t>
            </a:r>
            <a:r>
              <a:rPr lang="en-US" dirty="0" err="1"/>
              <a:t>Notations.v</a:t>
            </a:r>
            <a:r>
              <a:rPr lang="en-US" dirty="0"/>
              <a:t> </a:t>
            </a:r>
            <a:r>
              <a:rPr lang="en-US" dirty="0" err="1"/>
              <a:t>Common.v</a:t>
            </a:r>
            <a:r>
              <a:rPr lang="en-US" dirty="0"/>
              <a:t> </a:t>
            </a:r>
            <a:r>
              <a:rPr lang="en-US" dirty="0" err="1"/>
              <a:t>FEqualDep.v</a:t>
            </a:r>
            <a:r>
              <a:rPr lang="en-US" dirty="0"/>
              <a:t> </a:t>
            </a:r>
            <a:r>
              <a:rPr lang="en-US" dirty="0" err="1"/>
              <a:t>StructureEquality.v</a:t>
            </a:r>
            <a:r>
              <a:rPr lang="en-US" dirty="0"/>
              <a:t> </a:t>
            </a:r>
            <a:r>
              <a:rPr lang="en-US" dirty="0" err="1"/>
              <a:t>SpecializedCategory.v</a:t>
            </a:r>
            <a:r>
              <a:rPr lang="en-US" dirty="0"/>
              <a:t> </a:t>
            </a:r>
            <a:r>
              <a:rPr lang="en-US" dirty="0" err="1"/>
              <a:t>Category.v</a:t>
            </a:r>
            <a:r>
              <a:rPr lang="en-US" dirty="0"/>
              <a:t> </a:t>
            </a:r>
            <a:r>
              <a:rPr lang="en-US" dirty="0" err="1"/>
              <a:t>DiscreteCategory.v</a:t>
            </a:r>
            <a:r>
              <a:rPr lang="en-US" dirty="0"/>
              <a:t> </a:t>
            </a:r>
            <a:r>
              <a:rPr lang="en-US" dirty="0" err="1"/>
              <a:t>NatCategory.v</a:t>
            </a:r>
            <a:r>
              <a:rPr lang="en-US" dirty="0"/>
              <a:t> </a:t>
            </a:r>
            <a:r>
              <a:rPr lang="en-US" dirty="0" err="1"/>
              <a:t>Functor.v</a:t>
            </a:r>
            <a:r>
              <a:rPr lang="en-US" dirty="0"/>
              <a:t> </a:t>
            </a:r>
            <a:r>
              <a:rPr lang="en-US" dirty="0" err="1"/>
              <a:t>InitialTerminalCategory.v</a:t>
            </a:r>
            <a:r>
              <a:rPr lang="en-US" dirty="0"/>
              <a:t> </a:t>
            </a:r>
            <a:r>
              <a:rPr lang="en-US" dirty="0" err="1"/>
              <a:t>ProductCategory.v</a:t>
            </a:r>
            <a:r>
              <a:rPr lang="en-US" dirty="0"/>
              <a:t> </a:t>
            </a:r>
            <a:r>
              <a:rPr lang="en-US" dirty="0" err="1"/>
              <a:t>SumCategory.v</a:t>
            </a:r>
            <a:r>
              <a:rPr lang="en-US" dirty="0"/>
              <a:t> </a:t>
            </a:r>
            <a:r>
              <a:rPr lang="en-US" dirty="0" err="1"/>
              <a:t>NaturalTransformation.v</a:t>
            </a:r>
            <a:r>
              <a:rPr lang="en-US" dirty="0"/>
              <a:t> </a:t>
            </a:r>
            <a:r>
              <a:rPr lang="en-US" dirty="0" err="1"/>
              <a:t>FunctorCategory.v</a:t>
            </a:r>
            <a:r>
              <a:rPr lang="en-US" dirty="0"/>
              <a:t> </a:t>
            </a:r>
            <a:r>
              <a:rPr lang="en-US" dirty="0" err="1"/>
              <a:t>ProductInducedFunctors.v</a:t>
            </a:r>
            <a:r>
              <a:rPr lang="en-US" dirty="0"/>
              <a:t> </a:t>
            </a:r>
            <a:r>
              <a:rPr lang="en-US" dirty="0" err="1"/>
              <a:t>SumInducedFunctors.v</a:t>
            </a:r>
            <a:r>
              <a:rPr lang="en-US" dirty="0"/>
              <a:t> </a:t>
            </a:r>
            <a:r>
              <a:rPr lang="en-US" dirty="0" err="1"/>
              <a:t>FunctorialComposition.v</a:t>
            </a:r>
            <a:r>
              <a:rPr lang="en-US" dirty="0"/>
              <a:t> </a:t>
            </a:r>
            <a:r>
              <a:rPr lang="en-US" dirty="0" err="1"/>
              <a:t>TypeclassUnreifiedSimplification.v</a:t>
            </a:r>
            <a:r>
              <a:rPr lang="en-US" dirty="0"/>
              <a:t> </a:t>
            </a:r>
            <a:r>
              <a:rPr lang="en-US" dirty="0" err="1"/>
              <a:t>FunctorProduct.v</a:t>
            </a:r>
            <a:r>
              <a:rPr lang="en-US" dirty="0"/>
              <a:t> </a:t>
            </a:r>
            <a:r>
              <a:rPr lang="en-US" dirty="0" err="1"/>
              <a:t>LtacReifiedSimplification.v</a:t>
            </a:r>
            <a:endParaRPr lang="en-US" dirty="0"/>
          </a:p>
          <a:p>
            <a:endParaRPr lang="en-US" dirty="0"/>
          </a:p>
          <a:p>
            <a:r>
              <a:rPr lang="en-US" dirty="0"/>
              <a:t> spec    proof comments</a:t>
            </a:r>
          </a:p>
          <a:p>
            <a:r>
              <a:rPr lang="en-US" dirty="0"/>
              <a:t>       37        0        4 </a:t>
            </a:r>
            <a:r>
              <a:rPr lang="en-US" dirty="0" err="1"/>
              <a:t>Notations.v</a:t>
            </a:r>
            <a:endParaRPr lang="en-US" dirty="0"/>
          </a:p>
          <a:p>
            <a:r>
              <a:rPr lang="en-US" dirty="0"/>
              <a:t>      788       78       72 </a:t>
            </a:r>
            <a:r>
              <a:rPr lang="en-US" dirty="0" err="1"/>
              <a:t>Common.v</a:t>
            </a:r>
            <a:endParaRPr lang="en-US" dirty="0"/>
          </a:p>
          <a:p>
            <a:r>
              <a:rPr lang="en-US" dirty="0"/>
              <a:t>      104       69        0 </a:t>
            </a:r>
            <a:r>
              <a:rPr lang="en-US" dirty="0" err="1"/>
              <a:t>FEqualDep.v</a:t>
            </a:r>
            <a:endParaRPr lang="en-US" dirty="0"/>
          </a:p>
          <a:p>
            <a:r>
              <a:rPr lang="en-US" dirty="0"/>
              <a:t>       22        0        0 </a:t>
            </a:r>
            <a:r>
              <a:rPr lang="en-US" dirty="0" err="1"/>
              <a:t>StructureEquality.v</a:t>
            </a:r>
            <a:endParaRPr lang="en-US" dirty="0"/>
          </a:p>
          <a:p>
            <a:r>
              <a:rPr lang="en-US" dirty="0"/>
              <a:t>      205       50       20 </a:t>
            </a:r>
            <a:r>
              <a:rPr lang="en-US" dirty="0" err="1"/>
              <a:t>SpecializedCategory.v</a:t>
            </a:r>
            <a:endParaRPr lang="en-US" dirty="0"/>
          </a:p>
          <a:p>
            <a:r>
              <a:rPr lang="en-US" dirty="0"/>
              <a:t>       63        0        9 </a:t>
            </a:r>
            <a:r>
              <a:rPr lang="en-US" dirty="0" err="1"/>
              <a:t>Category.v</a:t>
            </a:r>
            <a:endParaRPr lang="en-US" dirty="0"/>
          </a:p>
          <a:p>
            <a:r>
              <a:rPr lang="en-US" dirty="0"/>
              <a:t>       20       16        0 </a:t>
            </a:r>
            <a:r>
              <a:rPr lang="en-US" dirty="0" err="1"/>
              <a:t>DiscreteCategory.v</a:t>
            </a:r>
            <a:endParaRPr lang="en-US" dirty="0"/>
          </a:p>
          <a:p>
            <a:r>
              <a:rPr lang="en-US" dirty="0"/>
              <a:t>       11        0        0 </a:t>
            </a:r>
            <a:r>
              <a:rPr lang="en-US" dirty="0" err="1"/>
              <a:t>NatCategory.v</a:t>
            </a:r>
            <a:endParaRPr lang="en-US" dirty="0"/>
          </a:p>
          <a:p>
            <a:r>
              <a:rPr lang="en-US" dirty="0"/>
              <a:t>      215       58       12 </a:t>
            </a:r>
            <a:r>
              <a:rPr lang="en-US" dirty="0" err="1"/>
              <a:t>Functor.v</a:t>
            </a:r>
            <a:endParaRPr lang="en-US" dirty="0"/>
          </a:p>
          <a:p>
            <a:r>
              <a:rPr lang="en-US" dirty="0"/>
              <a:t>       38       19        0 </a:t>
            </a:r>
            <a:r>
              <a:rPr lang="en-US" dirty="0" err="1"/>
              <a:t>InitialTerminalCategory.v</a:t>
            </a:r>
            <a:endParaRPr lang="en-US" dirty="0"/>
          </a:p>
          <a:p>
            <a:r>
              <a:rPr lang="en-US" dirty="0"/>
              <a:t>       28        9        0 </a:t>
            </a:r>
            <a:r>
              <a:rPr lang="en-US" dirty="0" err="1"/>
              <a:t>ProductCategory.v</a:t>
            </a:r>
            <a:endParaRPr lang="en-US" dirty="0"/>
          </a:p>
          <a:p>
            <a:r>
              <a:rPr lang="en-US" dirty="0"/>
              <a:t>       43       18        1 </a:t>
            </a:r>
            <a:r>
              <a:rPr lang="en-US" dirty="0" err="1"/>
              <a:t>SumCategory.v</a:t>
            </a:r>
            <a:endParaRPr lang="en-US" dirty="0"/>
          </a:p>
          <a:p>
            <a:r>
              <a:rPr lang="en-US" dirty="0"/>
              <a:t>      285       83       68 </a:t>
            </a:r>
            <a:r>
              <a:rPr lang="en-US" dirty="0" err="1"/>
              <a:t>NaturalTransformation.v</a:t>
            </a:r>
            <a:endParaRPr lang="en-US" dirty="0"/>
          </a:p>
          <a:p>
            <a:r>
              <a:rPr lang="en-US" dirty="0"/>
              <a:t>       12        9        1 </a:t>
            </a:r>
            <a:r>
              <a:rPr lang="en-US" dirty="0" err="1"/>
              <a:t>FunctorCategory.v</a:t>
            </a:r>
            <a:endParaRPr lang="en-US" dirty="0"/>
          </a:p>
          <a:p>
            <a:r>
              <a:rPr lang="en-US" dirty="0"/>
              <a:t>       30       28        0 </a:t>
            </a:r>
            <a:r>
              <a:rPr lang="en-US" dirty="0" err="1"/>
              <a:t>ProductInducedFunctors.v</a:t>
            </a:r>
            <a:endParaRPr lang="en-US" dirty="0"/>
          </a:p>
          <a:p>
            <a:r>
              <a:rPr lang="en-US" dirty="0"/>
              <a:t>       32       41        0 </a:t>
            </a:r>
            <a:r>
              <a:rPr lang="en-US" dirty="0" err="1"/>
              <a:t>SumInducedFunctors.v</a:t>
            </a:r>
            <a:endParaRPr lang="en-US" dirty="0"/>
          </a:p>
          <a:p>
            <a:r>
              <a:rPr lang="en-US" dirty="0"/>
              <a:t>       12       19        0 </a:t>
            </a:r>
            <a:r>
              <a:rPr lang="en-US" dirty="0" err="1"/>
              <a:t>FunctorialComposition.v</a:t>
            </a:r>
            <a:endParaRPr lang="en-US" dirty="0"/>
          </a:p>
          <a:p>
            <a:r>
              <a:rPr lang="en-US" dirty="0"/>
              <a:t>      153       36       14 </a:t>
            </a:r>
            <a:r>
              <a:rPr lang="en-US" dirty="0" err="1"/>
              <a:t>TypeclassUnreifiedSimplification.v</a:t>
            </a:r>
            <a:endParaRPr lang="en-US" dirty="0"/>
          </a:p>
          <a:p>
            <a:r>
              <a:rPr lang="en-US" dirty="0"/>
              <a:t>       29       19        1 </a:t>
            </a:r>
            <a:r>
              <a:rPr lang="en-US" dirty="0" err="1"/>
              <a:t>FunctorProduct.v</a:t>
            </a:r>
            <a:endParaRPr lang="en-US" dirty="0"/>
          </a:p>
          <a:p>
            <a:r>
              <a:rPr lang="en-US" dirty="0"/>
              <a:t>      195      100        9 </a:t>
            </a:r>
            <a:r>
              <a:rPr lang="en-US" dirty="0" err="1"/>
              <a:t>LtacReifiedSimplification.v</a:t>
            </a:r>
            <a:endParaRPr lang="en-US" dirty="0"/>
          </a:p>
          <a:p>
            <a:r>
              <a:rPr lang="en-US" dirty="0"/>
              <a:t>     2322      652      211 total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604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when we integrated the minimizer with </a:t>
            </a:r>
            <a:r>
              <a:rPr lang="en-US" dirty="0" err="1"/>
              <a:t>coqbot</a:t>
            </a:r>
            <a:r>
              <a:rPr lang="en-US" dirty="0"/>
              <a:t>, the number of apparent uses and users of the minimizer drastically increased.</a:t>
            </a:r>
          </a:p>
          <a:p>
            <a:r>
              <a:rPr lang="en-US" dirty="0"/>
              <a:t>Note: increased usage led to quicker improvement of the minimizer itself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579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While I don’t have concrete plans to extend this tool to other proof assistants, I’m happy to act as an advisor.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(I did start working on a Lean port, but didn’t get very far for lack of available time.)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23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374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 pipeline takes a couple hours to run, it’s going to interrupt your testing workflow.</a:t>
            </a:r>
          </a:p>
          <a:p>
            <a:r>
              <a:rPr lang="en-US" dirty="0"/>
              <a:t>Given that all it takes to run the minimizer is leaving a comment, another couple of hours, or even a day, is not going to make much difference.</a:t>
            </a:r>
          </a:p>
          <a:p>
            <a:endParaRPr lang="en-US" dirty="0"/>
          </a:p>
          <a:p>
            <a:r>
              <a:rPr lang="en-US" dirty="0"/>
              <a:t>Box displays from 25% to 75%</a:t>
            </a:r>
          </a:p>
          <a:p>
            <a:r>
              <a:rPr lang="en-US" dirty="0"/>
              <a:t>Horizontal line at median</a:t>
            </a:r>
          </a:p>
          <a:p>
            <a:r>
              <a:rPr lang="en-US" dirty="0"/>
              <a:t>X at mean</a:t>
            </a:r>
          </a:p>
          <a:p>
            <a:r>
              <a:rPr lang="en-US" dirty="0"/>
              <a:t>Whisker extends from 2.15% to 97.85%</a:t>
            </a:r>
          </a:p>
          <a:p>
            <a:r>
              <a:rPr lang="en-US" dirty="0"/>
              <a:t>Whisker hash mark at 8.87% and 91.13%</a:t>
            </a:r>
          </a:p>
          <a:p>
            <a:r>
              <a:rPr lang="en-US" dirty="0"/>
              <a:t>See https://en.wikipedia.org/wiki/Seven-number_summary#Seven-number_summary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89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Almost 3000 lines of code across 20 dependencies</a:t>
            </a:r>
          </a:p>
          <a:p>
            <a:r>
              <a:rPr lang="en-US" dirty="0"/>
              <a:t>Files: </a:t>
            </a:r>
            <a:r>
              <a:rPr lang="en-US" dirty="0" err="1"/>
              <a:t>Notations.v</a:t>
            </a:r>
            <a:r>
              <a:rPr lang="en-US" dirty="0"/>
              <a:t> </a:t>
            </a:r>
            <a:r>
              <a:rPr lang="en-US" dirty="0" err="1"/>
              <a:t>Common.v</a:t>
            </a:r>
            <a:r>
              <a:rPr lang="en-US" dirty="0"/>
              <a:t> </a:t>
            </a:r>
            <a:r>
              <a:rPr lang="en-US" dirty="0" err="1"/>
              <a:t>FEqualDep.v</a:t>
            </a:r>
            <a:r>
              <a:rPr lang="en-US" dirty="0"/>
              <a:t> </a:t>
            </a:r>
            <a:r>
              <a:rPr lang="en-US" dirty="0" err="1"/>
              <a:t>StructureEquality.v</a:t>
            </a:r>
            <a:r>
              <a:rPr lang="en-US" dirty="0"/>
              <a:t> </a:t>
            </a:r>
            <a:r>
              <a:rPr lang="en-US" dirty="0" err="1"/>
              <a:t>SpecializedCategory.v</a:t>
            </a:r>
            <a:r>
              <a:rPr lang="en-US" dirty="0"/>
              <a:t> </a:t>
            </a:r>
            <a:r>
              <a:rPr lang="en-US" dirty="0" err="1"/>
              <a:t>Category.v</a:t>
            </a:r>
            <a:r>
              <a:rPr lang="en-US" dirty="0"/>
              <a:t> </a:t>
            </a:r>
            <a:r>
              <a:rPr lang="en-US" dirty="0" err="1"/>
              <a:t>DiscreteCategory.v</a:t>
            </a:r>
            <a:r>
              <a:rPr lang="en-US" dirty="0"/>
              <a:t> </a:t>
            </a:r>
            <a:r>
              <a:rPr lang="en-US" dirty="0" err="1"/>
              <a:t>NatCategory.v</a:t>
            </a:r>
            <a:r>
              <a:rPr lang="en-US" dirty="0"/>
              <a:t> </a:t>
            </a:r>
            <a:r>
              <a:rPr lang="en-US" dirty="0" err="1"/>
              <a:t>Functor.v</a:t>
            </a:r>
            <a:r>
              <a:rPr lang="en-US" dirty="0"/>
              <a:t> </a:t>
            </a:r>
            <a:r>
              <a:rPr lang="en-US" dirty="0" err="1"/>
              <a:t>InitialTerminalCategory.v</a:t>
            </a:r>
            <a:r>
              <a:rPr lang="en-US" dirty="0"/>
              <a:t> </a:t>
            </a:r>
            <a:r>
              <a:rPr lang="en-US" dirty="0" err="1"/>
              <a:t>ProductCategory.v</a:t>
            </a:r>
            <a:r>
              <a:rPr lang="en-US" dirty="0"/>
              <a:t> </a:t>
            </a:r>
            <a:r>
              <a:rPr lang="en-US" dirty="0" err="1"/>
              <a:t>SumCategory.v</a:t>
            </a:r>
            <a:r>
              <a:rPr lang="en-US" dirty="0"/>
              <a:t> </a:t>
            </a:r>
            <a:r>
              <a:rPr lang="en-US" dirty="0" err="1"/>
              <a:t>NaturalTransformation.v</a:t>
            </a:r>
            <a:r>
              <a:rPr lang="en-US" dirty="0"/>
              <a:t> </a:t>
            </a:r>
            <a:r>
              <a:rPr lang="en-US" dirty="0" err="1"/>
              <a:t>FunctorCategory.v</a:t>
            </a:r>
            <a:r>
              <a:rPr lang="en-US" dirty="0"/>
              <a:t> </a:t>
            </a:r>
            <a:r>
              <a:rPr lang="en-US" dirty="0" err="1"/>
              <a:t>ProductInducedFunctors.v</a:t>
            </a:r>
            <a:r>
              <a:rPr lang="en-US" dirty="0"/>
              <a:t> </a:t>
            </a:r>
            <a:r>
              <a:rPr lang="en-US" dirty="0" err="1"/>
              <a:t>SumInducedFunctors.v</a:t>
            </a:r>
            <a:r>
              <a:rPr lang="en-US" dirty="0"/>
              <a:t> </a:t>
            </a:r>
            <a:r>
              <a:rPr lang="en-US" dirty="0" err="1"/>
              <a:t>FunctorialComposition.v</a:t>
            </a:r>
            <a:r>
              <a:rPr lang="en-US" dirty="0"/>
              <a:t> </a:t>
            </a:r>
            <a:r>
              <a:rPr lang="en-US" dirty="0" err="1"/>
              <a:t>TypeclassUnreifiedSimplification.v</a:t>
            </a:r>
            <a:r>
              <a:rPr lang="en-US" dirty="0"/>
              <a:t> </a:t>
            </a:r>
            <a:r>
              <a:rPr lang="en-US" dirty="0" err="1"/>
              <a:t>FunctorProduct.v</a:t>
            </a:r>
            <a:r>
              <a:rPr lang="en-US" dirty="0"/>
              <a:t> </a:t>
            </a:r>
            <a:r>
              <a:rPr lang="en-US" dirty="0" err="1"/>
              <a:t>LtacReifiedSimplification.v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61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56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19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 need to back up, and undo that last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15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(Don’t say “things” say “delete tokens”)</a:t>
            </a:r>
          </a:p>
          <a:p>
            <a:endParaRPr lang="en-US" dirty="0"/>
          </a:p>
          <a:p>
            <a:r>
              <a:rPr lang="en-US" dirty="0"/>
              <a:t>Unfriendly to report a bug of almost 2200 loc spread across 13 files</a:t>
            </a:r>
          </a:p>
          <a:p>
            <a:endParaRPr lang="en-US" dirty="0"/>
          </a:p>
          <a:p>
            <a:r>
              <a:rPr lang="en-US" dirty="0"/>
              <a:t>12 dependencies</a:t>
            </a:r>
          </a:p>
          <a:p>
            <a:r>
              <a:rPr lang="en-US" dirty="0"/>
              <a:t>Deps: </a:t>
            </a:r>
            <a:r>
              <a:rPr lang="en-US" dirty="0" err="1"/>
              <a:t>Notations.v</a:t>
            </a:r>
            <a:r>
              <a:rPr lang="en-US" dirty="0"/>
              <a:t> </a:t>
            </a:r>
            <a:r>
              <a:rPr lang="en-US" dirty="0" err="1"/>
              <a:t>Common.v</a:t>
            </a:r>
            <a:r>
              <a:rPr lang="en-US" dirty="0"/>
              <a:t> </a:t>
            </a:r>
            <a:r>
              <a:rPr lang="en-US" dirty="0" err="1"/>
              <a:t>FEqualDep.v</a:t>
            </a:r>
            <a:r>
              <a:rPr lang="en-US" dirty="0"/>
              <a:t> </a:t>
            </a:r>
            <a:r>
              <a:rPr lang="en-US" dirty="0" err="1"/>
              <a:t>StructureEquality.v</a:t>
            </a:r>
            <a:r>
              <a:rPr lang="en-US" dirty="0"/>
              <a:t> </a:t>
            </a:r>
            <a:r>
              <a:rPr lang="en-US" dirty="0" err="1"/>
              <a:t>SpecializedCategory.v</a:t>
            </a:r>
            <a:r>
              <a:rPr lang="en-US" dirty="0"/>
              <a:t> </a:t>
            </a:r>
            <a:r>
              <a:rPr lang="en-US" dirty="0" err="1"/>
              <a:t>Category.v</a:t>
            </a:r>
            <a:r>
              <a:rPr lang="en-US" dirty="0"/>
              <a:t> </a:t>
            </a:r>
            <a:r>
              <a:rPr lang="en-US" dirty="0" err="1"/>
              <a:t>DiscreteCategory.v</a:t>
            </a:r>
            <a:r>
              <a:rPr lang="en-US" dirty="0"/>
              <a:t> </a:t>
            </a:r>
            <a:r>
              <a:rPr lang="en-US" dirty="0" err="1"/>
              <a:t>NatCategory.v</a:t>
            </a:r>
            <a:r>
              <a:rPr lang="en-US" dirty="0"/>
              <a:t> </a:t>
            </a:r>
            <a:r>
              <a:rPr lang="en-US" dirty="0" err="1"/>
              <a:t>Functor.v</a:t>
            </a:r>
            <a:r>
              <a:rPr lang="en-US" dirty="0"/>
              <a:t> </a:t>
            </a:r>
            <a:r>
              <a:rPr lang="en-US" dirty="0" err="1"/>
              <a:t>InitialTerminalCategory.v</a:t>
            </a:r>
            <a:r>
              <a:rPr lang="en-US" dirty="0"/>
              <a:t> </a:t>
            </a:r>
            <a:r>
              <a:rPr lang="en-US" dirty="0" err="1"/>
              <a:t>NaturalTransformation.v</a:t>
            </a:r>
            <a:r>
              <a:rPr lang="en-US" dirty="0"/>
              <a:t> </a:t>
            </a:r>
            <a:r>
              <a:rPr lang="en-US" dirty="0" err="1"/>
              <a:t>FunctorCategory.v</a:t>
            </a:r>
            <a:r>
              <a:rPr lang="en-US" dirty="0"/>
              <a:t> </a:t>
            </a:r>
          </a:p>
          <a:p>
            <a:r>
              <a:rPr lang="en-US" dirty="0"/>
              <a:t> spec    proof comments</a:t>
            </a:r>
          </a:p>
          <a:p>
            <a:r>
              <a:rPr lang="en-US" dirty="0"/>
              <a:t>       37        0        4 </a:t>
            </a:r>
            <a:r>
              <a:rPr lang="en-US" dirty="0" err="1"/>
              <a:t>Notations.v</a:t>
            </a:r>
            <a:endParaRPr lang="en-US" dirty="0"/>
          </a:p>
          <a:p>
            <a:r>
              <a:rPr lang="en-US" dirty="0"/>
              <a:t>      788       78       72 </a:t>
            </a:r>
            <a:r>
              <a:rPr lang="en-US" dirty="0" err="1"/>
              <a:t>Common.v</a:t>
            </a:r>
            <a:endParaRPr lang="en-US" dirty="0"/>
          </a:p>
          <a:p>
            <a:r>
              <a:rPr lang="en-US" dirty="0"/>
              <a:t>      104       69        0 </a:t>
            </a:r>
            <a:r>
              <a:rPr lang="en-US" dirty="0" err="1"/>
              <a:t>FEqualDep.v</a:t>
            </a:r>
            <a:endParaRPr lang="en-US" dirty="0"/>
          </a:p>
          <a:p>
            <a:r>
              <a:rPr lang="en-US" dirty="0"/>
              <a:t>       22        0        0 </a:t>
            </a:r>
            <a:r>
              <a:rPr lang="en-US" dirty="0" err="1"/>
              <a:t>StructureEquality.v</a:t>
            </a:r>
            <a:endParaRPr lang="en-US" dirty="0"/>
          </a:p>
          <a:p>
            <a:r>
              <a:rPr lang="en-US" dirty="0"/>
              <a:t>      205       50       20 </a:t>
            </a:r>
            <a:r>
              <a:rPr lang="en-US" dirty="0" err="1"/>
              <a:t>SpecializedCategory.v</a:t>
            </a:r>
            <a:endParaRPr lang="en-US" dirty="0"/>
          </a:p>
          <a:p>
            <a:r>
              <a:rPr lang="en-US" dirty="0"/>
              <a:t>       63        0        9 </a:t>
            </a:r>
            <a:r>
              <a:rPr lang="en-US" dirty="0" err="1"/>
              <a:t>Category.v</a:t>
            </a:r>
            <a:endParaRPr lang="en-US" dirty="0"/>
          </a:p>
          <a:p>
            <a:r>
              <a:rPr lang="en-US" dirty="0"/>
              <a:t>       20       16        0 </a:t>
            </a:r>
            <a:r>
              <a:rPr lang="en-US" dirty="0" err="1"/>
              <a:t>DiscreteCategory.v</a:t>
            </a:r>
            <a:endParaRPr lang="en-US" dirty="0"/>
          </a:p>
          <a:p>
            <a:r>
              <a:rPr lang="en-US" dirty="0"/>
              <a:t>       11        0        0 </a:t>
            </a:r>
            <a:r>
              <a:rPr lang="en-US" dirty="0" err="1"/>
              <a:t>NatCategory.v</a:t>
            </a:r>
            <a:endParaRPr lang="en-US" dirty="0"/>
          </a:p>
          <a:p>
            <a:r>
              <a:rPr lang="en-US" dirty="0"/>
              <a:t>      215       58       12 </a:t>
            </a:r>
            <a:r>
              <a:rPr lang="en-US" dirty="0" err="1"/>
              <a:t>Functor.v</a:t>
            </a:r>
            <a:endParaRPr lang="en-US" dirty="0"/>
          </a:p>
          <a:p>
            <a:r>
              <a:rPr lang="en-US" dirty="0"/>
              <a:t>       38       19        0 </a:t>
            </a:r>
            <a:r>
              <a:rPr lang="en-US" dirty="0" err="1"/>
              <a:t>InitialTerminalCategory.v</a:t>
            </a:r>
            <a:endParaRPr lang="en-US" dirty="0"/>
          </a:p>
          <a:p>
            <a:r>
              <a:rPr lang="en-US" dirty="0"/>
              <a:t>      285       83       68 </a:t>
            </a:r>
            <a:r>
              <a:rPr lang="en-US" dirty="0" err="1"/>
              <a:t>NaturalTransformation.v</a:t>
            </a:r>
            <a:endParaRPr lang="en-US" dirty="0"/>
          </a:p>
          <a:p>
            <a:r>
              <a:rPr lang="en-US" dirty="0"/>
              <a:t>       12        9        1 </a:t>
            </a:r>
            <a:r>
              <a:rPr lang="en-US" dirty="0" err="1"/>
              <a:t>FunctorCategory.v</a:t>
            </a:r>
            <a:endParaRPr lang="en-US" dirty="0"/>
          </a:p>
          <a:p>
            <a:r>
              <a:rPr lang="en-US" dirty="0"/>
              <a:t>     1800      382      186 total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36828-9AA4-4DF6-A989-A1079A6CA8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28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801A-4106-4F9C-BDB8-15DC4DB63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8110-6B9B-4B80-90A2-F5497235B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63EA9-E44F-49C1-B334-C8280CBF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10DE1-AB99-4349-BC48-D8FEFF236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96F9E-03DA-40AF-B94C-E7609C15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0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AE97-C4A6-4FD6-9305-7D619CC69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50E74-1A2D-4C57-A5C0-DDC9D0724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2E91-E7BA-45CE-9C28-7FE27E245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98CA1-4FF3-45C3-A2DB-D4932E6EE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0490-B26A-4CC4-95A8-484A55C6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91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FB6DD2-B408-432A-89F8-106079A71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33C490-BE6B-4E84-9AA2-24D3E3A23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93DE3-F6D0-4C14-ACC4-A7A8D44CC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A4C66-0873-4AF3-9AA3-9A8649764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4379C-1577-4EC6-837C-77CA7CBE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79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AF4A8-4AE0-438C-8BD4-6AAE10C1A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0ABC2-FFF8-4C56-8694-F93C6BD4E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7F0E7-FAB9-46B1-8DBE-E18594DB5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DE1CD-FB93-420E-ADAF-7B9029555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EA4B-5BBA-45FE-9499-E42BF9EF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95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2584-2A1C-495E-921C-BE439B2A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3319B-D7E4-46C4-AB16-1A01310EA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EF3F3-F734-4B98-BA47-FA0F3EA1B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2B3C1-636E-40FE-8689-FAFDC42D6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2612E-8ADD-4482-B251-A60A2122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14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65072-FF1A-42A6-925A-7CCA2676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202C6-5B7D-446C-B15D-AEDA215DC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BB2F4-7CC4-4217-9CE6-BD4C5F88A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25E70-2A47-4E48-BB97-5C084DA24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49514-0E00-4B99-98CA-445DB98C1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AD743-BA33-44CD-AD8F-60C3E5BEC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91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52A8C-D72E-43EC-883D-E34C7F86C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9B889-CCA1-4E9A-90A9-558A72E44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938AC-890E-4F9F-884B-8F6FC9E51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39557D-B3CB-4DE7-9CF6-A562EB627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5D5AD-5F52-45EC-AAF8-0F3C0EDBE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DD0C0D-34B0-46FF-A536-9B416B304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746731-0DFB-4E7D-A79B-47C220BD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E4133-1D83-4646-941A-6A632ACE4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40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D5C5-2B80-4BB0-9557-86B7EF05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563F1D-BD65-4EF5-B72F-FA25E4C2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BA6CA3-CE6F-431D-BD76-D340D2E6D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9E85B3-1951-4471-A755-B64FC9FD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6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D485D4-4CCC-408D-9F53-4D7E74E66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8CD53-D6F6-4850-9235-741C29051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ECB1E-6D65-43D6-A575-C5061530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5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2313-7E83-408C-9707-ADBAB15A6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2526B-E3C6-47C2-848A-C677BF404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B28F4-5A8A-4EE4-AC39-42C8547F0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045B2-FEE2-4802-B71A-7509D9E4D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D8DCA-21EF-4A6F-8022-86C42024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6CB14-0431-458B-BFBF-149B5D98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55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E04A-36CA-4EA1-A305-2DDB2B61D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3A623C-AAEA-4070-B0A9-5FE05F24F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B697A-932A-4B90-BC90-95E893E19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B03D9-98BF-4C1B-843D-3491EADEC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8C80E-3635-40CA-BCA3-EE82BB4D9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17F158-50B7-4EDF-8263-E5FC90E5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08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1CB969-C3ED-4A49-A5F6-62F80A7C4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50887-0564-4D00-B73C-08D60D6CE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D7527-F7C4-4BBC-909E-89019B7D5C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ITP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28991-A4A2-4110-8001-7DDE71143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7CA83-7769-4EF8-8D8A-FCB0AEEC8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2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9F23-0012-43D9-9A5F-EDBAA56BF9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Test-Case Reduction in Proof Assistants</a:t>
            </a:r>
            <a:br>
              <a:rPr lang="en-US" dirty="0"/>
            </a:br>
            <a:r>
              <a:rPr lang="en-US" sz="4900" dirty="0"/>
              <a:t>A Case Study in Coq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43A56D-2BA5-4C28-9357-BFFDF255F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/>
          <a:p>
            <a:r>
              <a:rPr lang="en-US" b="1" dirty="0"/>
              <a:t>Jason Gross</a:t>
            </a:r>
            <a:r>
              <a:rPr lang="en-US" dirty="0"/>
              <a:t>, </a:t>
            </a:r>
            <a:r>
              <a:rPr lang="en-US" dirty="0" err="1"/>
              <a:t>Théo</a:t>
            </a:r>
            <a:r>
              <a:rPr lang="en-US" dirty="0"/>
              <a:t> Zimmermann, </a:t>
            </a:r>
            <a:r>
              <a:rPr lang="en-US" dirty="0" err="1"/>
              <a:t>Miraya</a:t>
            </a:r>
            <a:r>
              <a:rPr lang="en-US" dirty="0"/>
              <a:t> Poddar-Agrawal, and Adam </a:t>
            </a:r>
            <a:r>
              <a:rPr lang="en-US" dirty="0" err="1"/>
              <a:t>Chlipala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4CEAF-FBBB-46F4-A682-9FD54300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6F0FA-BC3C-43CD-A1EA-17C5F966D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pic>
        <p:nvPicPr>
          <p:cNvPr id="6" name="Graphic 5" descr="MIT">
            <a:extLst>
              <a:ext uri="{FF2B5EF4-FFF2-40B4-BE49-F238E27FC236}">
                <a16:creationId xmlns:a16="http://schemas.microsoft.com/office/drawing/2014/main" id="{E9D8DEB9-7C9F-4DE2-BF60-E6D96F939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4904" y="5546071"/>
            <a:ext cx="1604963" cy="829981"/>
          </a:xfrm>
          <a:prstGeom prst="rect">
            <a:avLst/>
          </a:prstGeom>
        </p:spPr>
      </p:pic>
      <p:pic>
        <p:nvPicPr>
          <p:cNvPr id="8" name="Graphic 7" descr="INRIA">
            <a:extLst>
              <a:ext uri="{FF2B5EF4-FFF2-40B4-BE49-F238E27FC236}">
                <a16:creationId xmlns:a16="http://schemas.microsoft.com/office/drawing/2014/main" id="{42C06FFE-A398-456D-ABD5-4AD3E7CCD9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2134" y="5546071"/>
            <a:ext cx="2695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80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C6D9-B624-4F56-9759-9FE188AE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Theory Library Minimization in Coq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B9854-4D1E-4DF9-87EE-DA86618C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58FD1-4CF5-4C8A-A4B0-C7096AE7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10</a:t>
            </a:fld>
            <a:endParaRPr lang="en-US"/>
          </a:p>
        </p:txBody>
      </p:sp>
      <p:pic>
        <p:nvPicPr>
          <p:cNvPr id="7" name="explawbug-minimize-removelines-03-30">
            <a:hlinkClick r:id="" action="ppaction://media"/>
            <a:extLst>
              <a:ext uri="{FF2B5EF4-FFF2-40B4-BE49-F238E27FC236}">
                <a16:creationId xmlns:a16="http://schemas.microsoft.com/office/drawing/2014/main" id="{9D8FA44B-2311-455E-8338-0C65ABF659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33453"/>
            <a:ext cx="12192000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0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82B67-5ECF-44E3-976C-1770B462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CA62E-87DE-4176-BF9D-08DB7AE68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7EDB7-5F8D-4653-8ABC-A5EE00328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F370F-D030-4413-990D-7482AF9E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D53FE-96BD-48F4-A262-0374BE011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14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38809-8B3D-4E1A-A8F1-5685D955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Story: Coq Bug Reports By Year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B464750-28C8-489D-9692-2A33B7F381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7371939"/>
              </p:ext>
            </p:extLst>
          </p:nvPr>
        </p:nvGraphicFramePr>
        <p:xfrm>
          <a:off x="838200" y="1452880"/>
          <a:ext cx="10515600" cy="8602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4E9A6-2CD3-47C5-9D04-9F459B4FB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9CF23-6DDC-4D9F-9B62-E4A0EAC70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96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3F409-61DA-4C4A-9D6E-9CB70DD1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Automate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DFFD6-DCCF-4A4F-B6F4-BC7CBC069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DD78E-C47D-426A-8EF2-2C595978F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91C45-D295-4FCD-B72E-8433DBFF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51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3E47-D19D-4050-A46C-B491ABE65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explawbug-autominimize-8x-35">
            <a:hlinkClick r:id="" action="ppaction://media"/>
            <a:extLst>
              <a:ext uri="{FF2B5EF4-FFF2-40B4-BE49-F238E27FC236}">
                <a16:creationId xmlns:a16="http://schemas.microsoft.com/office/drawing/2014/main" id="{D6C09FD2-78C6-45DA-9A50-4E8FA89E4D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33454"/>
            <a:ext cx="12192000" cy="64877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F1787-4935-4778-86C9-7CAA5AAAB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E2D8F-048A-4AB2-8EB4-D397C3061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4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5EED2-54C8-4736-96D2-ABE6DF4C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Regressions: </a:t>
            </a:r>
            <a:r>
              <a:rPr lang="en-US" dirty="0" err="1"/>
              <a:t>coqdev</a:t>
            </a:r>
            <a:r>
              <a:rPr lang="en-US" dirty="0"/>
              <a:t>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29D6B-E4EF-4D52-911F-7D2978B20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32474-0374-4486-BA5A-572877C8E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4A873-B1F7-4B65-AE6E-52DF6AB81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38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B304-B9AF-4FCB-B23D-E55F90FD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E374-9322-4D03-B8C5-3655631CA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5D9DC-BF4F-44C9-B389-3BB5B153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DA20C-1131-4ACC-BA58-738E76E7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ABE1C-9EC9-4B08-898C-AB1E9F9117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91" r="27927" b="-1"/>
          <a:stretch/>
        </p:blipFill>
        <p:spPr>
          <a:xfrm>
            <a:off x="0" y="2967192"/>
            <a:ext cx="8787161" cy="2442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47A5B0-60C2-4285-A386-E0726BE79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65" r="27927" b="55284"/>
          <a:stretch/>
        </p:blipFill>
        <p:spPr>
          <a:xfrm>
            <a:off x="0" y="0"/>
            <a:ext cx="8787161" cy="27878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FFEC33-2155-417A-BD7F-05E7395734AA}"/>
              </a:ext>
            </a:extLst>
          </p:cNvPr>
          <p:cNvSpPr/>
          <p:nvPr/>
        </p:nvSpPr>
        <p:spPr>
          <a:xfrm>
            <a:off x="0" y="6858000"/>
            <a:ext cx="8787161" cy="1340453"/>
          </a:xfrm>
          <a:prstGeom prst="rect">
            <a:avLst/>
          </a:prstGeom>
          <a:blipFill dpi="0" rotWithShape="1">
            <a:blip r:embed="rId4">
              <a:alphaModFix amt="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0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D7EEF-C784-4354-9909-792647C7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Running Time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CE131D2-8FDA-4738-BBB0-6FDF852351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87157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4217F-1D05-4020-9633-B113351D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28EE4-532B-47D0-956F-B43A6EE5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68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B304-B9AF-4FCB-B23D-E55F90FD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E374-9322-4D03-B8C5-3655631CA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5D9DC-BF4F-44C9-B389-3BB5B153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DA20C-1131-4ACC-BA58-738E76E7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ABE1C-9EC9-4B08-898C-AB1E9F9117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91" r="27927" b="-1"/>
          <a:stretch/>
        </p:blipFill>
        <p:spPr>
          <a:xfrm>
            <a:off x="0" y="2967192"/>
            <a:ext cx="8787161" cy="2442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86E43-9494-4809-9F81-618CEED4B8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31" r="27927" b="73380"/>
          <a:stretch/>
        </p:blipFill>
        <p:spPr>
          <a:xfrm>
            <a:off x="0" y="5604669"/>
            <a:ext cx="8787161" cy="1144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47A5B0-60C2-4285-A386-E0726BE79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65" r="27927" b="55284"/>
          <a:stretch/>
        </p:blipFill>
        <p:spPr>
          <a:xfrm>
            <a:off x="0" y="0"/>
            <a:ext cx="8787161" cy="27878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FFEC33-2155-417A-BD7F-05E7395734AA}"/>
              </a:ext>
            </a:extLst>
          </p:cNvPr>
          <p:cNvSpPr/>
          <p:nvPr/>
        </p:nvSpPr>
        <p:spPr>
          <a:xfrm>
            <a:off x="0" y="6858000"/>
            <a:ext cx="8787161" cy="1340453"/>
          </a:xfrm>
          <a:prstGeom prst="rect">
            <a:avLst/>
          </a:prstGeom>
          <a:blipFill dpi="0" rotWithShape="1">
            <a:blip r:embed="rId5">
              <a:alphaModFix amt="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B304-B9AF-4FCB-B23D-E55F90FD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E374-9322-4D03-B8C5-3655631CA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5D9DC-BF4F-44C9-B389-3BB5B153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DA20C-1131-4ACC-BA58-738E76E7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F6651-56BE-411B-AC08-F50126FC4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65" r="27927" b="55284"/>
          <a:stretch/>
        </p:blipFill>
        <p:spPr>
          <a:xfrm>
            <a:off x="0" y="-5604669"/>
            <a:ext cx="8787161" cy="2787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AABE1C-9EC9-4B08-898C-AB1E9F9117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91" r="27927" b="-1"/>
          <a:stretch/>
        </p:blipFill>
        <p:spPr>
          <a:xfrm>
            <a:off x="0" y="-2637477"/>
            <a:ext cx="8787161" cy="2442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86E43-9494-4809-9F81-618CEED4B8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31" r="27927" b="73380"/>
          <a:stretch/>
        </p:blipFill>
        <p:spPr>
          <a:xfrm>
            <a:off x="0" y="0"/>
            <a:ext cx="8787161" cy="1144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D481CD-35D5-4085-B71E-45DC01F337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930" r="27927" b="30244"/>
          <a:stretch/>
        </p:blipFill>
        <p:spPr>
          <a:xfrm>
            <a:off x="-1" y="2755163"/>
            <a:ext cx="8787161" cy="41028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D530A9-D5A3-494F-A3A2-43269056A451}"/>
              </a:ext>
            </a:extLst>
          </p:cNvPr>
          <p:cNvSpPr/>
          <p:nvPr/>
        </p:nvSpPr>
        <p:spPr>
          <a:xfrm>
            <a:off x="0" y="1253828"/>
            <a:ext cx="8787161" cy="134045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33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C6D9-B624-4F56-9759-9FE188AE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Theory Library Minimization in Coq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B9854-4D1E-4DF9-87EE-DA86618C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58FD1-4CF5-4C8A-A4B0-C7096AE7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2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314AB43-84EA-4ED8-845E-431FAB1B7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04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B304-B9AF-4FCB-B23D-E55F90FD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E374-9322-4D03-B8C5-3655631CA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5D9DC-BF4F-44C9-B389-3BB5B153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DA20C-1131-4ACC-BA58-738E76E7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C86E43-9494-4809-9F81-618CEED4B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31" r="27927" b="73380"/>
          <a:stretch/>
        </p:blipFill>
        <p:spPr>
          <a:xfrm>
            <a:off x="1" y="-2755163"/>
            <a:ext cx="8787161" cy="1144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D481CD-35D5-4085-B71E-45DC01F337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30" r="27927" b="30244"/>
          <a:stretch/>
        </p:blipFill>
        <p:spPr>
          <a:xfrm>
            <a:off x="0" y="0"/>
            <a:ext cx="8787161" cy="41028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1766F2F-6300-4E94-A761-5633E4ACAE85}"/>
              </a:ext>
            </a:extLst>
          </p:cNvPr>
          <p:cNvSpPr/>
          <p:nvPr/>
        </p:nvSpPr>
        <p:spPr>
          <a:xfrm>
            <a:off x="0" y="-1501335"/>
            <a:ext cx="8787161" cy="134045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FB027F-DBFC-4F1F-8A86-344FC3C317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927"/>
          <a:stretch/>
        </p:blipFill>
        <p:spPr>
          <a:xfrm>
            <a:off x="0" y="0"/>
            <a:ext cx="8787161" cy="1321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0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B304-B9AF-4FCB-B23D-E55F90FD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E374-9322-4D03-B8C5-3655631CA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5D9DC-BF4F-44C9-B389-3BB5B153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DA20C-1131-4ACC-BA58-738E76E7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21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FB027F-DBFC-4F1F-8A86-344FC3C31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27"/>
          <a:stretch/>
        </p:blipFill>
        <p:spPr>
          <a:xfrm>
            <a:off x="0" y="-6356348"/>
            <a:ext cx="8787161" cy="1321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46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C9C8E-379C-45FC-80A4-46089183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Does It Take?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2B6FD-F000-42FA-A73C-AFCF36AAC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F4590-C5A6-4A98-B477-EADFF9456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87D01-7D76-44D0-81A7-EA99A8ED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04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D7F7-6B16-4DAC-A3E5-9DE0CEFA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Minimizer Running Time CDF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687647B-644C-4C41-B88A-A8A3C24C48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8288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1560C-C200-4C43-A5AF-DEC43DEDC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17607-37EF-425A-A5F9-44935740D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01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6D24-2F2F-4010-840F-6787D4B04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Do Projects Take On CI?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A52510F-5BB7-49C0-9104-3D6256625B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9585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BE388-C2E0-433B-96B8-DDDE80076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B8144-19D1-4BD8-BA8D-3B0BA282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24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CD56E-53BB-417E-9087-D0024614511C}"/>
              </a:ext>
            </a:extLst>
          </p:cNvPr>
          <p:cNvSpPr txBox="1"/>
          <p:nvPr/>
        </p:nvSpPr>
        <p:spPr>
          <a:xfrm>
            <a:off x="2912327" y="6176957"/>
            <a:ext cx="6367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Selected CI Jobs, January through July 2022</a:t>
            </a:r>
          </a:p>
          <a:p>
            <a:pPr algn="ctr"/>
            <a:r>
              <a:rPr lang="en-US" dirty="0"/>
              <a:t>Modified box plot for seven-number summary + mean</a:t>
            </a:r>
          </a:p>
        </p:txBody>
      </p:sp>
    </p:spTree>
    <p:extLst>
      <p:ext uri="{BB962C8B-B14F-4D97-AF65-F5344CB8AC3E}">
        <p14:creationId xmlns:p14="http://schemas.microsoft.com/office/powerpoint/2010/main" val="1112301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BA67-CC34-4477-85F0-6C75962B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Do We Minimize?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A8ED4E0-484A-4D6B-A52F-2D7EA04DB7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8569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E18D7-91AB-47F2-951D-AE9A194E5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30DA6-E78E-4B27-A46B-391FF92BA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25</a:t>
            </a:fld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B7DED6A-E3D9-423D-BB4F-09F72881CB2B}"/>
              </a:ext>
            </a:extLst>
          </p:cNvPr>
          <p:cNvSpPr/>
          <p:nvPr/>
        </p:nvSpPr>
        <p:spPr>
          <a:xfrm>
            <a:off x="2745059" y="6176963"/>
            <a:ext cx="6701883" cy="544512"/>
          </a:xfrm>
          <a:prstGeom prst="rightArrow">
            <a:avLst/>
          </a:prstGeom>
          <a:noFill/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3111182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BA67-CC34-4477-85F0-6C75962B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How Minimal is Minimal in Absolute Terms?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A8ED4E0-484A-4D6B-A52F-2D7EA04DB7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8860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E18D7-91AB-47F2-951D-AE9A194E5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30DA6-E78E-4B27-A46B-391FF92BA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26</a:t>
            </a:fld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F89D438-66D8-4E86-8E39-EC04B8F98548}"/>
              </a:ext>
            </a:extLst>
          </p:cNvPr>
          <p:cNvSpPr/>
          <p:nvPr/>
        </p:nvSpPr>
        <p:spPr>
          <a:xfrm>
            <a:off x="2745059" y="6176962"/>
            <a:ext cx="6701883" cy="544513"/>
          </a:xfrm>
          <a:prstGeom prst="leftArrow">
            <a:avLst/>
          </a:prstGeom>
          <a:ln w="38100">
            <a:solidFill>
              <a:srgbClr val="507E3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2241407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A1D7C-CF31-447E-9464-488D49EE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E240F-9556-481C-BA1F-D62215F27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Input: a development displaying a potential problem with Coq</a:t>
            </a:r>
          </a:p>
          <a:p>
            <a:r>
              <a:rPr lang="en-US" dirty="0"/>
              <a:t>Output: a single (shorter, faster) file displaying the same behavior</a:t>
            </a:r>
          </a:p>
          <a:p>
            <a:r>
              <a:rPr lang="en-US" dirty="0"/>
              <a:t>Desires:</a:t>
            </a:r>
          </a:p>
          <a:p>
            <a:pPr lvl="1"/>
            <a:r>
              <a:rPr lang="en-US" dirty="0"/>
              <a:t>File should be standalone, as short as possible, as fast as possible</a:t>
            </a:r>
          </a:p>
          <a:p>
            <a:pPr lvl="1"/>
            <a:r>
              <a:rPr lang="en-US" dirty="0"/>
              <a:t>Fully automated, no interaction beyond pointing it at the issue initially</a:t>
            </a:r>
          </a:p>
          <a:p>
            <a:pPr lvl="1"/>
            <a:r>
              <a:rPr lang="en-US" dirty="0"/>
              <a:t>Interruptible and resumable: user should be able to do a manual pass over the file at any point and resume automatic minimization from there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83B3C-75F7-486C-9A9D-76F5655A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0533C-2483-4E14-99DF-447E2689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0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A1D7C-CF31-447E-9464-488D49EE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E240F-9556-481C-BA1F-D62215F27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does “the same behavior” mean?</a:t>
            </a:r>
          </a:p>
          <a:p>
            <a:r>
              <a:rPr lang="en-US" dirty="0"/>
              <a:t>In bug reporting case: “same” error message, without changing the final bit of code</a:t>
            </a:r>
          </a:p>
          <a:p>
            <a:pPr lvl="1"/>
            <a:r>
              <a:rPr lang="en-US" dirty="0"/>
              <a:t>“print ‘exact error message’” is not a valid minimization</a:t>
            </a:r>
          </a:p>
          <a:p>
            <a:r>
              <a:rPr lang="en-US" dirty="0"/>
              <a:t>In CI case: should also succeed on the master version of Coq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83B3C-75F7-486C-9A9D-76F5655A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0533C-2483-4E14-99DF-447E2689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3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68F2-3837-4FEA-89FE-B8392148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needs to be automated?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95191-EBD9-44FD-9B2F-E7CB57CB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Workflow automation (responding to user’s comment, replying as a comment)</a:t>
            </a:r>
          </a:p>
          <a:p>
            <a:r>
              <a:rPr lang="en-US" dirty="0"/>
              <a:t>Removing code to shorten example (in compile time and LoC)</a:t>
            </a:r>
          </a:p>
          <a:p>
            <a:r>
              <a:rPr lang="en-US" dirty="0"/>
              <a:t>Adjustments to minimize compile time</a:t>
            </a:r>
          </a:p>
          <a:p>
            <a:r>
              <a:rPr lang="en-US" dirty="0" err="1"/>
              <a:t>Inlining</a:t>
            </a:r>
            <a:r>
              <a:rPr lang="en-US" dirty="0"/>
              <a:t> and linearization (to reduce complexity)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8ABAD-B6DB-41ED-9B2B-BBC9B054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AA560-A50A-4A95-A663-DA333C19F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2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C6D9-B624-4F56-9759-9FE188AE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Theory Library Minimization in Coq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B9854-4D1E-4DF9-87EE-DA86618C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58FD1-4CF5-4C8A-A4B0-C7096AE7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3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AAC22A9-EBDF-4E58-AC88-0CF3D42A4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53"/>
            <a:ext cx="12192000" cy="6488882"/>
          </a:xfrm>
        </p:spPr>
      </p:pic>
    </p:spTree>
    <p:extLst>
      <p:ext uri="{BB962C8B-B14F-4D97-AF65-F5344CB8AC3E}">
        <p14:creationId xmlns:p14="http://schemas.microsoft.com/office/powerpoint/2010/main" val="2583293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7EC6-421A-4DF5-B40E-A3CD7DA2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DA31E-556F-4BAA-B046-B4E7AAB22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Interfacing with Coq externally</a:t>
            </a:r>
          </a:p>
          <a:p>
            <a:r>
              <a:rPr lang="en-US" dirty="0"/>
              <a:t>Delta debugging / brute force</a:t>
            </a:r>
          </a:p>
          <a:p>
            <a:r>
              <a:rPr lang="en-US" dirty="0"/>
              <a:t>Tricks for </a:t>
            </a:r>
            <a:r>
              <a:rPr lang="en-US" dirty="0" err="1"/>
              <a:t>inlining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Achieve Adequate Performance:</a:t>
            </a:r>
          </a:p>
          <a:p>
            <a:r>
              <a:rPr lang="en-US" dirty="0"/>
              <a:t>Inline files one-by-one</a:t>
            </a:r>
          </a:p>
          <a:p>
            <a:r>
              <a:rPr lang="en-US" dirty="0"/>
              <a:t>Remove proof scripts as early as possible</a:t>
            </a:r>
          </a:p>
          <a:p>
            <a:r>
              <a:rPr lang="en-US" dirty="0"/>
              <a:t>Linear pass to remove code, don’t consider all subsets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8D313-88DE-487E-8F41-761C6C35A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29067-C457-47B6-A878-2A1051FBB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9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14E4-3539-45D6-B378-29D7D44F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 Debugging / Brute Force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26BBD-7859-459F-B1AD-5CF71D02A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“Trust me, it’s true” primitives</a:t>
            </a:r>
          </a:p>
          <a:p>
            <a:r>
              <a:rPr lang="en-US" dirty="0"/>
              <a:t>Not line by line, but blocks</a:t>
            </a:r>
          </a:p>
          <a:p>
            <a:r>
              <a:rPr lang="en-US" dirty="0"/>
              <a:t>Minimal coupling, lack of forward references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EFA8B-7559-464B-90B5-59D799AD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8E304-2627-4248-8B24-D370E016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A641-17DF-46B7-953B-D9775EC3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B6695-227A-494D-BAC1-73F3EB50D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Coupling in </a:t>
            </a:r>
            <a:r>
              <a:rPr lang="en-US" dirty="0" err="1"/>
              <a:t>Agda</a:t>
            </a:r>
            <a:r>
              <a:rPr lang="en-US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</a:rPr>
              <a:t>ℕ</a:t>
            </a:r>
            <a:r>
              <a:rPr lang="en-US" dirty="0"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where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</a:rPr>
              <a:t>zero</a:t>
            </a:r>
            <a:r>
              <a:rPr lang="en-US" dirty="0">
                <a:latin typeface="Consolas" panose="020B0609020204030204" pitchFamily="49" charset="0"/>
              </a:rPr>
              <a:t> : ℕ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250DF"/>
                </a:solidFill>
                <a:latin typeface="Consolas" panose="020B0609020204030204" pitchFamily="49" charset="0"/>
              </a:rPr>
              <a:t>succ</a:t>
            </a:r>
            <a:r>
              <a:rPr lang="en-US" dirty="0">
                <a:latin typeface="Consolas" panose="020B0609020204030204" pitchFamily="49" charset="0"/>
              </a:rPr>
              <a:t> : ℕ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dirty="0">
                <a:latin typeface="Consolas" panose="020B0609020204030204" pitchFamily="49" charset="0"/>
              </a:rPr>
              <a:t> ℕ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</a:rPr>
              <a:t>Even</a:t>
            </a:r>
            <a:r>
              <a:rPr lang="en-US" dirty="0">
                <a:latin typeface="Consolas" panose="020B0609020204030204" pitchFamily="49" charset="0"/>
              </a:rPr>
              <a:t> : ℕ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Set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</a:rPr>
              <a:t>Odd</a:t>
            </a:r>
            <a:r>
              <a:rPr lang="en-US" dirty="0">
                <a:latin typeface="Consolas" panose="020B0609020204030204" pitchFamily="49" charset="0"/>
              </a:rPr>
              <a:t> : ℕ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Set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</a:rPr>
              <a:t>Even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where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</a:rPr>
              <a:t>even-zero</a:t>
            </a:r>
            <a:r>
              <a:rPr lang="en-US" dirty="0">
                <a:latin typeface="Consolas" panose="020B0609020204030204" pitchFamily="49" charset="0"/>
              </a:rPr>
              <a:t> : Even zero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</a:rPr>
              <a:t>even-</a:t>
            </a:r>
            <a:r>
              <a:rPr lang="en-US" dirty="0" err="1">
                <a:solidFill>
                  <a:srgbClr val="8250DF"/>
                </a:solidFill>
                <a:latin typeface="Consolas" panose="020B0609020204030204" pitchFamily="49" charset="0"/>
              </a:rPr>
              <a:t>succ</a:t>
            </a:r>
            <a:r>
              <a:rPr lang="en-US" dirty="0"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∀</a:t>
            </a:r>
            <a:r>
              <a:rPr lang="en-US" dirty="0">
                <a:latin typeface="Consolas" panose="020B0609020204030204" pitchFamily="49" charset="0"/>
              </a:rPr>
              <a:t> {n}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dirty="0">
                <a:latin typeface="Consolas" panose="020B0609020204030204" pitchFamily="49" charset="0"/>
              </a:rPr>
              <a:t> Odd n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dirty="0">
                <a:latin typeface="Consolas" panose="020B0609020204030204" pitchFamily="49" charset="0"/>
              </a:rPr>
              <a:t> Even (</a:t>
            </a:r>
            <a:r>
              <a:rPr lang="en-US" dirty="0" err="1">
                <a:latin typeface="Consolas" panose="020B0609020204030204" pitchFamily="49" charset="0"/>
              </a:rPr>
              <a:t>succ</a:t>
            </a:r>
            <a:r>
              <a:rPr lang="en-US" dirty="0">
                <a:latin typeface="Consolas" panose="020B0609020204030204" pitchFamily="49" charset="0"/>
              </a:rPr>
              <a:t> 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</a:rPr>
              <a:t>Odd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where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</a:rPr>
              <a:t>odd-</a:t>
            </a:r>
            <a:r>
              <a:rPr lang="en-US" dirty="0" err="1">
                <a:solidFill>
                  <a:srgbClr val="8250DF"/>
                </a:solidFill>
                <a:latin typeface="Consolas" panose="020B0609020204030204" pitchFamily="49" charset="0"/>
              </a:rPr>
              <a:t>succ</a:t>
            </a:r>
            <a:r>
              <a:rPr lang="en-US" dirty="0"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∀</a:t>
            </a:r>
            <a:r>
              <a:rPr lang="en-US" dirty="0">
                <a:latin typeface="Consolas" panose="020B0609020204030204" pitchFamily="49" charset="0"/>
              </a:rPr>
              <a:t> {n}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dirty="0">
                <a:latin typeface="Consolas" panose="020B0609020204030204" pitchFamily="49" charset="0"/>
              </a:rPr>
              <a:t> Even n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dirty="0">
                <a:latin typeface="Consolas" panose="020B0609020204030204" pitchFamily="49" charset="0"/>
              </a:rPr>
              <a:t> Odd (</a:t>
            </a:r>
            <a:r>
              <a:rPr lang="en-US" dirty="0" err="1">
                <a:latin typeface="Consolas" panose="020B0609020204030204" pitchFamily="49" charset="0"/>
              </a:rPr>
              <a:t>succ</a:t>
            </a:r>
            <a:r>
              <a:rPr lang="en-US" dirty="0">
                <a:latin typeface="Consolas" panose="020B0609020204030204" pitchFamily="49" charset="0"/>
              </a:rPr>
              <a:t> 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BCD61-1AAD-4FB2-A5D6-AEFCB0D5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B285D-764D-44E8-965F-AE8699887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19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A641-17DF-46B7-953B-D9775EC3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B6695-227A-494D-BAC1-73F3EB50D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Coupling in </a:t>
            </a:r>
            <a:r>
              <a:rPr lang="en-US" sz="2400" dirty="0" err="1"/>
              <a:t>Agda</a:t>
            </a:r>
            <a:r>
              <a:rPr lang="en-US" sz="24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data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250DF"/>
                </a:solidFill>
                <a:latin typeface="Consolas" panose="020B0609020204030204" pitchFamily="49" charset="0"/>
              </a:rPr>
              <a:t>ℕ</a:t>
            </a:r>
            <a:r>
              <a:rPr lang="en-US" sz="2400" dirty="0"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0550AE"/>
                </a:solidFill>
                <a:latin typeface="Consolas" panose="020B0609020204030204" pitchFamily="49" charset="0"/>
              </a:rPr>
              <a:t>Set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where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250DF"/>
                </a:solidFill>
                <a:latin typeface="Consolas" panose="020B0609020204030204" pitchFamily="49" charset="0"/>
              </a:rPr>
              <a:t>zero</a:t>
            </a:r>
            <a:r>
              <a:rPr lang="en-US" sz="2400" dirty="0">
                <a:latin typeface="Consolas" panose="020B0609020204030204" pitchFamily="49" charset="0"/>
              </a:rPr>
              <a:t> : ℕ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8250DF"/>
                </a:solidFill>
                <a:latin typeface="Consolas" panose="020B0609020204030204" pitchFamily="49" charset="0"/>
              </a:rPr>
              <a:t>succ</a:t>
            </a:r>
            <a:r>
              <a:rPr lang="en-US" sz="2400" dirty="0">
                <a:latin typeface="Consolas" panose="020B0609020204030204" pitchFamily="49" charset="0"/>
              </a:rPr>
              <a:t> : ℕ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sz="2400" dirty="0">
                <a:latin typeface="Consolas" panose="020B0609020204030204" pitchFamily="49" charset="0"/>
              </a:rPr>
              <a:t> ℕ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data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250DF"/>
                </a:solidFill>
                <a:latin typeface="Consolas" panose="020B0609020204030204" pitchFamily="49" charset="0"/>
              </a:rPr>
              <a:t>Even</a:t>
            </a:r>
            <a:r>
              <a:rPr lang="en-US" sz="2400" b="1" dirty="0">
                <a:latin typeface="Consolas" panose="020B0609020204030204" pitchFamily="49" charset="0"/>
              </a:rPr>
              <a:t> : ℕ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550AE"/>
                </a:solidFill>
                <a:latin typeface="Consolas" panose="020B0609020204030204" pitchFamily="49" charset="0"/>
              </a:rPr>
              <a:t>Set</a:t>
            </a:r>
            <a:endParaRPr lang="en-US" sz="24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data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250DF"/>
                </a:solidFill>
                <a:latin typeface="Consolas" panose="020B0609020204030204" pitchFamily="49" charset="0"/>
              </a:rPr>
              <a:t>Odd</a:t>
            </a:r>
            <a:r>
              <a:rPr lang="en-US" sz="2400" b="1" dirty="0">
                <a:latin typeface="Consolas" panose="020B0609020204030204" pitchFamily="49" charset="0"/>
              </a:rPr>
              <a:t> : ℕ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550AE"/>
                </a:solidFill>
                <a:latin typeface="Consolas" panose="020B0609020204030204" pitchFamily="49" charset="0"/>
              </a:rPr>
              <a:t>Set</a:t>
            </a:r>
            <a:endParaRPr lang="en-US" sz="24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data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250DF"/>
                </a:solidFill>
                <a:latin typeface="Consolas" panose="020B0609020204030204" pitchFamily="49" charset="0"/>
              </a:rPr>
              <a:t>Even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where</a:t>
            </a:r>
            <a:endParaRPr lang="en-US" sz="24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8250DF"/>
                </a:solidFill>
                <a:latin typeface="Consolas" panose="020B0609020204030204" pitchFamily="49" charset="0"/>
              </a:rPr>
              <a:t>even-zero</a:t>
            </a:r>
            <a:r>
              <a:rPr lang="en-US" sz="2400" b="1" dirty="0">
                <a:latin typeface="Consolas" panose="020B0609020204030204" pitchFamily="49" charset="0"/>
              </a:rPr>
              <a:t> : Even zero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8250DF"/>
                </a:solidFill>
                <a:latin typeface="Consolas" panose="020B0609020204030204" pitchFamily="49" charset="0"/>
              </a:rPr>
              <a:t>even-</a:t>
            </a:r>
            <a:r>
              <a:rPr lang="en-US" sz="2400" b="1" dirty="0" err="1">
                <a:solidFill>
                  <a:srgbClr val="8250DF"/>
                </a:solidFill>
                <a:latin typeface="Consolas" panose="020B0609020204030204" pitchFamily="49" charset="0"/>
              </a:rPr>
              <a:t>succ</a:t>
            </a:r>
            <a:r>
              <a:rPr lang="en-US" sz="2400" b="1" dirty="0">
                <a:latin typeface="Consolas" panose="020B0609020204030204" pitchFamily="49" charset="0"/>
              </a:rPr>
              <a:t> :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∀</a:t>
            </a:r>
            <a:r>
              <a:rPr lang="en-US" sz="2400" b="1" dirty="0">
                <a:latin typeface="Consolas" panose="020B0609020204030204" pitchFamily="49" charset="0"/>
              </a:rPr>
              <a:t> {n}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sz="2400" b="1" dirty="0">
                <a:latin typeface="Consolas" panose="020B0609020204030204" pitchFamily="49" charset="0"/>
              </a:rPr>
              <a:t> Odd n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sz="2400" b="1" dirty="0">
                <a:latin typeface="Consolas" panose="020B0609020204030204" pitchFamily="49" charset="0"/>
              </a:rPr>
              <a:t> Even (</a:t>
            </a:r>
            <a:r>
              <a:rPr lang="en-US" sz="2400" b="1" dirty="0" err="1">
                <a:latin typeface="Consolas" panose="020B0609020204030204" pitchFamily="49" charset="0"/>
              </a:rPr>
              <a:t>succ</a:t>
            </a:r>
            <a:r>
              <a:rPr lang="en-US" sz="2400" b="1" dirty="0">
                <a:latin typeface="Consolas" panose="020B0609020204030204" pitchFamily="49" charset="0"/>
              </a:rPr>
              <a:t> n)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data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250DF"/>
                </a:solidFill>
                <a:latin typeface="Consolas" panose="020B0609020204030204" pitchFamily="49" charset="0"/>
              </a:rPr>
              <a:t>Odd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where</a:t>
            </a:r>
            <a:endParaRPr lang="en-US" sz="24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8250DF"/>
                </a:solidFill>
                <a:latin typeface="Consolas" panose="020B0609020204030204" pitchFamily="49" charset="0"/>
              </a:rPr>
              <a:t>odd-</a:t>
            </a:r>
            <a:r>
              <a:rPr lang="en-US" sz="2400" b="1" dirty="0" err="1">
                <a:solidFill>
                  <a:srgbClr val="8250DF"/>
                </a:solidFill>
                <a:latin typeface="Consolas" panose="020B0609020204030204" pitchFamily="49" charset="0"/>
              </a:rPr>
              <a:t>succ</a:t>
            </a:r>
            <a:r>
              <a:rPr lang="en-US" sz="2400" b="1" dirty="0">
                <a:latin typeface="Consolas" panose="020B0609020204030204" pitchFamily="49" charset="0"/>
              </a:rPr>
              <a:t> :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∀</a:t>
            </a:r>
            <a:r>
              <a:rPr lang="en-US" sz="2400" b="1" dirty="0">
                <a:latin typeface="Consolas" panose="020B0609020204030204" pitchFamily="49" charset="0"/>
              </a:rPr>
              <a:t> {n}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sz="2400" b="1" dirty="0">
                <a:latin typeface="Consolas" panose="020B0609020204030204" pitchFamily="49" charset="0"/>
              </a:rPr>
              <a:t> Even n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sz="2400" b="1" dirty="0">
                <a:latin typeface="Consolas" panose="020B0609020204030204" pitchFamily="49" charset="0"/>
              </a:rPr>
              <a:t> Odd (</a:t>
            </a:r>
            <a:r>
              <a:rPr lang="en-US" sz="2400" b="1" dirty="0" err="1">
                <a:latin typeface="Consolas" panose="020B0609020204030204" pitchFamily="49" charset="0"/>
              </a:rPr>
              <a:t>succ</a:t>
            </a:r>
            <a:r>
              <a:rPr lang="en-US" sz="2400" b="1" dirty="0">
                <a:latin typeface="Consolas" panose="020B0609020204030204" pitchFamily="49" charset="0"/>
              </a:rPr>
              <a:t> 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BCD61-1AAD-4FB2-A5D6-AEFCB0D5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B285D-764D-44E8-965F-AE8699887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33</a:t>
            </a:fld>
            <a:endParaRPr lang="en-US"/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2E039071-D8FC-46A1-A970-F1C00F0FF378}"/>
              </a:ext>
            </a:extLst>
          </p:cNvPr>
          <p:cNvSpPr/>
          <p:nvPr/>
        </p:nvSpPr>
        <p:spPr>
          <a:xfrm>
            <a:off x="7432765" y="1027906"/>
            <a:ext cx="4101736" cy="4101736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879AE-BA17-4A8E-AFB9-5C5DDCE32260}"/>
              </a:ext>
            </a:extLst>
          </p:cNvPr>
          <p:cNvSpPr txBox="1"/>
          <p:nvPr/>
        </p:nvSpPr>
        <p:spPr>
          <a:xfrm>
            <a:off x="1661160" y="6179503"/>
            <a:ext cx="8869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following names are declared but not accompanied by a definition: Odd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4B9EB-5282-4104-A611-FC51F0FF4C3E}"/>
              </a:ext>
            </a:extLst>
          </p:cNvPr>
          <p:cNvSpPr txBox="1"/>
          <p:nvPr/>
        </p:nvSpPr>
        <p:spPr>
          <a:xfrm>
            <a:off x="1661160" y="6182043"/>
            <a:ext cx="8869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following names are declared but not accompanied by a definition: Even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C03DF-CD4C-4943-96D0-EF4E3F1F9D1C}"/>
              </a:ext>
            </a:extLst>
          </p:cNvPr>
          <p:cNvSpPr txBox="1"/>
          <p:nvPr/>
        </p:nvSpPr>
        <p:spPr>
          <a:xfrm>
            <a:off x="1661160" y="5848518"/>
            <a:ext cx="8869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 in scope:</a:t>
            </a:r>
          </a:p>
          <a:p>
            <a:r>
              <a:rPr lang="en-US" sz="2000" dirty="0"/>
              <a:t>  Odd</a:t>
            </a:r>
          </a:p>
          <a:p>
            <a:r>
              <a:rPr lang="en-US" sz="2000" dirty="0"/>
              <a:t>when scope checking Odd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16342-7A3C-4D2C-BB00-CB8B254BD784}"/>
              </a:ext>
            </a:extLst>
          </p:cNvPr>
          <p:cNvSpPr txBox="1"/>
          <p:nvPr/>
        </p:nvSpPr>
        <p:spPr>
          <a:xfrm>
            <a:off x="1661160" y="5842337"/>
            <a:ext cx="8869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Missing type signature for data definition Even</a:t>
            </a:r>
          </a:p>
          <a:p>
            <a:r>
              <a:rPr lang="en-US" sz="2000" dirty="0"/>
              <a:t>when scope checking the declaration</a:t>
            </a:r>
          </a:p>
          <a:p>
            <a:r>
              <a:rPr lang="en-US" sz="2000" dirty="0"/>
              <a:t> … </a:t>
            </a:r>
          </a:p>
        </p:txBody>
      </p:sp>
    </p:spTree>
    <p:extLst>
      <p:ext uri="{BB962C8B-B14F-4D97-AF65-F5344CB8AC3E}">
        <p14:creationId xmlns:p14="http://schemas.microsoft.com/office/powerpoint/2010/main" val="415574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A641-17DF-46B7-953B-D9775EC3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B6695-227A-494D-BAC1-73F3EB50D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Coupling in </a:t>
            </a:r>
            <a:r>
              <a:rPr lang="en-US" sz="2400" dirty="0" err="1"/>
              <a:t>Agda</a:t>
            </a:r>
            <a:r>
              <a:rPr lang="en-US" sz="24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data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250DF"/>
                </a:solidFill>
                <a:latin typeface="Consolas" panose="020B0609020204030204" pitchFamily="49" charset="0"/>
              </a:rPr>
              <a:t>ℕ</a:t>
            </a:r>
            <a:r>
              <a:rPr lang="en-US" sz="2400" dirty="0"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0550AE"/>
                </a:solidFill>
                <a:latin typeface="Consolas" panose="020B0609020204030204" pitchFamily="49" charset="0"/>
              </a:rPr>
              <a:t>Set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where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250DF"/>
                </a:solidFill>
                <a:latin typeface="Consolas" panose="020B0609020204030204" pitchFamily="49" charset="0"/>
              </a:rPr>
              <a:t>zero</a:t>
            </a:r>
            <a:r>
              <a:rPr lang="en-US" sz="2400" dirty="0">
                <a:latin typeface="Consolas" panose="020B0609020204030204" pitchFamily="49" charset="0"/>
              </a:rPr>
              <a:t> : ℕ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8250DF"/>
                </a:solidFill>
                <a:latin typeface="Consolas" panose="020B0609020204030204" pitchFamily="49" charset="0"/>
              </a:rPr>
              <a:t>succ</a:t>
            </a:r>
            <a:r>
              <a:rPr lang="en-US" sz="2400" dirty="0">
                <a:latin typeface="Consolas" panose="020B0609020204030204" pitchFamily="49" charset="0"/>
              </a:rPr>
              <a:t> : ℕ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sz="2400" dirty="0">
                <a:latin typeface="Consolas" panose="020B0609020204030204" pitchFamily="49" charset="0"/>
              </a:rPr>
              <a:t> ℕ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BCD61-1AAD-4FB2-A5D6-AEFCB0D5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B285D-764D-44E8-965F-AE8699887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34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683C9-1F9E-43E6-ABCB-5B040D978A72}"/>
              </a:ext>
            </a:extLst>
          </p:cNvPr>
          <p:cNvSpPr txBox="1"/>
          <p:nvPr/>
        </p:nvSpPr>
        <p:spPr>
          <a:xfrm>
            <a:off x="7562877" y="1534592"/>
            <a:ext cx="209544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b="1" dirty="0">
                <a:solidFill>
                  <a:srgbClr val="00B05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61501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24D7-8E9F-4322-ADF2-56AC1C34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52B75-7094-4FF6-9F38-F9A63506F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Coupled definitions are almost always single statements in Coq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953800"/>
                </a:solidFill>
                <a:latin typeface="Consolas" panose="020B0609020204030204" pitchFamily="49" charset="0"/>
              </a:rPr>
              <a:t>Inductive</a:t>
            </a:r>
            <a:r>
              <a:rPr lang="en-US" sz="2400" dirty="0">
                <a:latin typeface="Consolas" panose="020B0609020204030204" pitchFamily="49" charset="0"/>
              </a:rPr>
              <a:t> ℕ :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Set</a:t>
            </a:r>
            <a:r>
              <a:rPr lang="en-US" sz="2400" dirty="0">
                <a:latin typeface="Consolas" panose="020B0609020204030204" pitchFamily="49" charset="0"/>
              </a:rPr>
              <a:t> :=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| zero : ℕ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| </a:t>
            </a:r>
            <a:r>
              <a:rPr lang="en-US" sz="2400" dirty="0" err="1">
                <a:latin typeface="Consolas" panose="020B0609020204030204" pitchFamily="49" charset="0"/>
              </a:rPr>
              <a:t>succ</a:t>
            </a:r>
            <a:r>
              <a:rPr lang="en-US" sz="2400" dirty="0">
                <a:latin typeface="Consolas" panose="020B0609020204030204" pitchFamily="49" charset="0"/>
              </a:rPr>
              <a:t> : ℕ -&gt; ℕ.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953800"/>
                </a:solidFill>
                <a:latin typeface="Consolas" panose="020B0609020204030204" pitchFamily="49" charset="0"/>
              </a:rPr>
              <a:t>Inductive</a:t>
            </a:r>
            <a:r>
              <a:rPr lang="en-US" sz="2400" b="1" dirty="0">
                <a:latin typeface="Consolas" panose="020B0609020204030204" pitchFamily="49" charset="0"/>
              </a:rPr>
              <a:t> Even : ℕ -&gt;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Set</a:t>
            </a:r>
            <a:r>
              <a:rPr lang="en-US" sz="2400" b="1" dirty="0">
                <a:latin typeface="Consolas" panose="020B0609020204030204" pitchFamily="49" charset="0"/>
              </a:rPr>
              <a:t> :=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latin typeface="Consolas" panose="020B0609020204030204" pitchFamily="49" charset="0"/>
              </a:rPr>
              <a:t>| </a:t>
            </a:r>
            <a:r>
              <a:rPr lang="en-US" sz="2400" b="1" dirty="0" err="1">
                <a:latin typeface="Consolas" panose="020B0609020204030204" pitchFamily="49" charset="0"/>
              </a:rPr>
              <a:t>even_zero</a:t>
            </a:r>
            <a:r>
              <a:rPr lang="en-US" sz="2400" b="1" dirty="0">
                <a:latin typeface="Consolas" panose="020B0609020204030204" pitchFamily="49" charset="0"/>
              </a:rPr>
              <a:t> : Even zero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latin typeface="Consolas" panose="020B0609020204030204" pitchFamily="49" charset="0"/>
              </a:rPr>
              <a:t>| </a:t>
            </a:r>
            <a:r>
              <a:rPr lang="en-US" sz="2400" b="1" dirty="0" err="1">
                <a:latin typeface="Consolas" panose="020B0609020204030204" pitchFamily="49" charset="0"/>
              </a:rPr>
              <a:t>even_succ</a:t>
            </a:r>
            <a:r>
              <a:rPr lang="en-US" sz="2400" b="1" dirty="0">
                <a:latin typeface="Consolas" panose="020B0609020204030204" pitchFamily="49" charset="0"/>
              </a:rPr>
              <a:t> : </a:t>
            </a:r>
            <a:r>
              <a:rPr lang="en-US" sz="2400" b="1" dirty="0" err="1">
                <a:latin typeface="Consolas" panose="020B0609020204030204" pitchFamily="49" charset="0"/>
              </a:rPr>
              <a:t>forall</a:t>
            </a:r>
            <a:r>
              <a:rPr lang="en-US" sz="2400" b="1" dirty="0">
                <a:latin typeface="Consolas" panose="020B0609020204030204" pitchFamily="49" charset="0"/>
              </a:rPr>
              <a:t> {n}, Odd n -&gt; Even (</a:t>
            </a:r>
            <a:r>
              <a:rPr lang="en-US" sz="2400" b="1" dirty="0" err="1">
                <a:latin typeface="Consolas" panose="020B0609020204030204" pitchFamily="49" charset="0"/>
              </a:rPr>
              <a:t>succ</a:t>
            </a:r>
            <a:r>
              <a:rPr lang="en-US" sz="2400" b="1" dirty="0">
                <a:latin typeface="Consolas" panose="020B0609020204030204" pitchFamily="49" charset="0"/>
              </a:rPr>
              <a:t> n)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with </a:t>
            </a:r>
            <a:r>
              <a:rPr lang="en-US" sz="2400" b="1" dirty="0">
                <a:latin typeface="Consolas" panose="020B0609020204030204" pitchFamily="49" charset="0"/>
              </a:rPr>
              <a:t>Odd : ℕ -&gt;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Set</a:t>
            </a:r>
            <a:r>
              <a:rPr lang="en-US" sz="2400" b="1" dirty="0">
                <a:latin typeface="Consolas" panose="020B0609020204030204" pitchFamily="49" charset="0"/>
              </a:rPr>
              <a:t> :=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latin typeface="Consolas" panose="020B0609020204030204" pitchFamily="49" charset="0"/>
              </a:rPr>
              <a:t>| </a:t>
            </a:r>
            <a:r>
              <a:rPr lang="en-US" sz="2400" b="1" dirty="0" err="1">
                <a:latin typeface="Consolas" panose="020B0609020204030204" pitchFamily="49" charset="0"/>
              </a:rPr>
              <a:t>odd_succ</a:t>
            </a:r>
            <a:r>
              <a:rPr lang="en-US" sz="2400" b="1" dirty="0">
                <a:latin typeface="Consolas" panose="020B0609020204030204" pitchFamily="49" charset="0"/>
              </a:rPr>
              <a:t> : </a:t>
            </a:r>
            <a:r>
              <a:rPr lang="en-US" sz="2400" b="1" dirty="0" err="1">
                <a:latin typeface="Consolas" panose="020B0609020204030204" pitchFamily="49" charset="0"/>
              </a:rPr>
              <a:t>forall</a:t>
            </a:r>
            <a:r>
              <a:rPr lang="en-US" sz="2400" b="1" dirty="0">
                <a:latin typeface="Consolas" panose="020B0609020204030204" pitchFamily="49" charset="0"/>
              </a:rPr>
              <a:t> {n}, Even n -&gt; Odd (</a:t>
            </a:r>
            <a:r>
              <a:rPr lang="en-US" sz="2400" b="1" dirty="0" err="1">
                <a:latin typeface="Consolas" panose="020B0609020204030204" pitchFamily="49" charset="0"/>
              </a:rPr>
              <a:t>succ</a:t>
            </a:r>
            <a:r>
              <a:rPr lang="en-US" sz="2400" b="1" dirty="0">
                <a:latin typeface="Consolas" panose="020B0609020204030204" pitchFamily="49" charset="0"/>
              </a:rPr>
              <a:t> n).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E96D-7600-47F3-891C-BCA233547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DBA2D-9827-466B-8FA6-77B6EC545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39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7EC6-421A-4DF5-B40E-A3CD7DA2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DA31E-556F-4BAA-B046-B4E7AAB22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Interfacing with Coq externally</a:t>
            </a:r>
          </a:p>
          <a:p>
            <a:r>
              <a:rPr lang="en-US" dirty="0"/>
              <a:t>Delta debugging / brute force</a:t>
            </a:r>
          </a:p>
          <a:p>
            <a:r>
              <a:rPr lang="en-US" dirty="0"/>
              <a:t>Tricks for </a:t>
            </a:r>
            <a:r>
              <a:rPr lang="en-US" dirty="0" err="1"/>
              <a:t>inlining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8D313-88DE-487E-8F41-761C6C35A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29067-C457-47B6-A878-2A1051FBB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6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EC8F-8E27-4BCB-81F9-B93F8837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Tricks for </a:t>
            </a:r>
            <a:r>
              <a:rPr lang="en-US" dirty="0" err="1"/>
              <a:t>Inlining</a:t>
            </a:r>
            <a:r>
              <a:rPr lang="en-US" dirty="0"/>
              <a:t> and Linearization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A4296-AFEB-4908-B8ED-B1D440F2D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E4A64-023A-490E-9714-A2E4B9BE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1BD0F-5896-48A9-A1C0-E73C6B6D7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31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A354EB2-D300-4A1E-89C8-DF3C21772775}"/>
              </a:ext>
            </a:extLst>
          </p:cNvPr>
          <p:cNvGrpSpPr/>
          <p:nvPr/>
        </p:nvGrpSpPr>
        <p:grpSpPr>
          <a:xfrm>
            <a:off x="180984" y="1725672"/>
            <a:ext cx="2818942" cy="4375604"/>
            <a:chOff x="846563" y="2026242"/>
            <a:chExt cx="2818942" cy="437560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058674D-79A7-4E0C-A9AC-5FF704CC2308}"/>
                </a:ext>
              </a:extLst>
            </p:cNvPr>
            <p:cNvSpPr/>
            <p:nvPr/>
          </p:nvSpPr>
          <p:spPr>
            <a:xfrm>
              <a:off x="846563" y="2026242"/>
              <a:ext cx="2818942" cy="914401"/>
            </a:xfrm>
            <a:prstGeom prst="roundRect">
              <a:avLst/>
            </a:prstGeom>
            <a:ln w="76200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err="1"/>
                <a:t>A.v</a:t>
              </a:r>
              <a:r>
                <a:rPr lang="en-US" dirty="0"/>
                <a:t>:</a:t>
              </a:r>
            </a:p>
            <a:p>
              <a:r>
                <a:rPr lang="en-US" dirty="0">
                  <a:solidFill>
                    <a:srgbClr val="953800"/>
                  </a:solidFill>
                  <a:latin typeface="Consolas" panose="020B0609020204030204" pitchFamily="49" charset="0"/>
                </a:rPr>
                <a:t>Definition</a:t>
              </a:r>
              <a:r>
                <a:rPr lang="en-US" dirty="0">
                  <a:latin typeface="Consolas" panose="020B0609020204030204" pitchFamily="49" charset="0"/>
                </a:rPr>
                <a:t> foo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: </a:t>
              </a:r>
              <a:r>
                <a:rPr lang="en-US" dirty="0" err="1">
                  <a:latin typeface="Consolas" panose="020B0609020204030204" pitchFamily="49" charset="0"/>
                </a:rPr>
                <a:t>nat</a:t>
              </a:r>
              <a:r>
                <a:rPr lang="en-US" dirty="0">
                  <a:latin typeface="Consolas" panose="020B0609020204030204" pitchFamily="49" charset="0"/>
                </a:rPr>
                <a:t> := 0.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D28D8EF-0EE7-4FA1-B7BD-624525E6AB8A}"/>
                </a:ext>
              </a:extLst>
            </p:cNvPr>
            <p:cNvSpPr/>
            <p:nvPr/>
          </p:nvSpPr>
          <p:spPr>
            <a:xfrm>
              <a:off x="846563" y="3917358"/>
              <a:ext cx="2818942" cy="2484488"/>
            </a:xfrm>
            <a:prstGeom prst="roundRect">
              <a:avLst/>
            </a:prstGeom>
            <a:ln w="762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err="1"/>
                <a:t>B.v</a:t>
              </a:r>
              <a:r>
                <a:rPr lang="en-US" dirty="0"/>
                <a:t>:</a:t>
              </a:r>
            </a:p>
            <a:p>
              <a:r>
                <a:rPr lang="en-US" dirty="0">
                  <a:solidFill>
                    <a:srgbClr val="CF222E"/>
                  </a:solidFill>
                  <a:latin typeface="Consolas" panose="020B0609020204030204" pitchFamily="49" charset="0"/>
                </a:rPr>
                <a:t>Require Import</a:t>
              </a:r>
              <a:r>
                <a:rPr lang="en-US" dirty="0">
                  <a:latin typeface="Consolas" panose="020B0609020204030204" pitchFamily="49" charset="0"/>
                </a:rPr>
                <a:t> A.</a:t>
              </a:r>
            </a:p>
            <a:p>
              <a:r>
                <a:rPr lang="en-US" dirty="0">
                  <a:solidFill>
                    <a:srgbClr val="953800"/>
                  </a:solidFill>
                  <a:latin typeface="Consolas" panose="020B0609020204030204" pitchFamily="49" charset="0"/>
                </a:rPr>
                <a:t>Definition</a:t>
              </a:r>
              <a:r>
                <a:rPr lang="en-US" dirty="0">
                  <a:latin typeface="Consolas" panose="020B0609020204030204" pitchFamily="49" charset="0"/>
                </a:rPr>
                <a:t> foo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: </a:t>
              </a:r>
              <a:r>
                <a:rPr lang="en-US" dirty="0" err="1">
                  <a:latin typeface="Consolas" panose="020B0609020204030204" pitchFamily="49" charset="0"/>
                </a:rPr>
                <a:t>nat</a:t>
              </a:r>
              <a:r>
                <a:rPr lang="en-US" dirty="0">
                  <a:latin typeface="Consolas" panose="020B0609020204030204" pitchFamily="49" charset="0"/>
                </a:rPr>
                <a:t> := 1.</a:t>
              </a:r>
            </a:p>
            <a:p>
              <a:r>
                <a:rPr lang="en-US" dirty="0">
                  <a:solidFill>
                    <a:srgbClr val="CF222E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dirty="0">
                  <a:latin typeface="Consolas" panose="020B0609020204030204" pitchFamily="49" charset="0"/>
                </a:rPr>
                <a:t> foo.</a:t>
              </a:r>
            </a:p>
            <a:p>
              <a:r>
                <a:rPr lang="en-US" dirty="0">
                  <a:solidFill>
                    <a:srgbClr val="6E7781"/>
                  </a:solidFill>
                  <a:latin typeface="Consolas" panose="020B0609020204030204" pitchFamily="49" charset="0"/>
                </a:rPr>
                <a:t>(*foo = 1 : </a:t>
              </a:r>
              <a:r>
                <a:rPr lang="en-US" dirty="0" err="1">
                  <a:solidFill>
                    <a:srgbClr val="6E7781"/>
                  </a:solidFill>
                  <a:latin typeface="Consolas" panose="020B0609020204030204" pitchFamily="49" charset="0"/>
                </a:rPr>
                <a:t>nat</a:t>
              </a:r>
              <a:r>
                <a:rPr lang="en-US" dirty="0">
                  <a:solidFill>
                    <a:srgbClr val="6E7781"/>
                  </a:solidFill>
                  <a:latin typeface="Consolas" panose="020B0609020204030204" pitchFamily="49" charset="0"/>
                </a:rPr>
                <a:t>*)</a:t>
              </a:r>
            </a:p>
            <a:p>
              <a:r>
                <a:rPr lang="en-US" dirty="0">
                  <a:solidFill>
                    <a:srgbClr val="CF222E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dirty="0"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latin typeface="Consolas" panose="020B0609020204030204" pitchFamily="49" charset="0"/>
                </a:rPr>
                <a:t>A.foo</a:t>
              </a:r>
              <a:r>
                <a:rPr lang="en-US" dirty="0">
                  <a:latin typeface="Consolas" panose="020B0609020204030204" pitchFamily="49" charset="0"/>
                </a:rPr>
                <a:t>.</a:t>
              </a:r>
            </a:p>
            <a:p>
              <a:r>
                <a:rPr lang="en-US" dirty="0">
                  <a:solidFill>
                    <a:srgbClr val="6E7781"/>
                  </a:solidFill>
                  <a:latin typeface="Consolas" panose="020B0609020204030204" pitchFamily="49" charset="0"/>
                </a:rPr>
                <a:t>(*</a:t>
              </a:r>
              <a:r>
                <a:rPr lang="en-US" dirty="0" err="1">
                  <a:solidFill>
                    <a:srgbClr val="6E7781"/>
                  </a:solidFill>
                  <a:latin typeface="Consolas" panose="020B0609020204030204" pitchFamily="49" charset="0"/>
                </a:rPr>
                <a:t>A.foo</a:t>
              </a:r>
              <a:r>
                <a:rPr lang="en-US" dirty="0">
                  <a:solidFill>
                    <a:srgbClr val="6E7781"/>
                  </a:solidFill>
                  <a:latin typeface="Consolas" panose="020B0609020204030204" pitchFamily="49" charset="0"/>
                </a:rPr>
                <a:t> = 0 : </a:t>
              </a:r>
              <a:r>
                <a:rPr lang="en-US" dirty="0" err="1">
                  <a:solidFill>
                    <a:srgbClr val="6E7781"/>
                  </a:solidFill>
                  <a:latin typeface="Consolas" panose="020B0609020204030204" pitchFamily="49" charset="0"/>
                </a:rPr>
                <a:t>nat</a:t>
              </a:r>
              <a:r>
                <a:rPr lang="en-US" dirty="0">
                  <a:solidFill>
                    <a:srgbClr val="6E7781"/>
                  </a:solidFill>
                  <a:latin typeface="Consolas" panose="020B0609020204030204" pitchFamily="49" charset="0"/>
                </a:rPr>
                <a:t>*)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0E355D1-FEB7-4118-B2E3-9AE58F59789C}"/>
                </a:ext>
              </a:extLst>
            </p:cNvPr>
            <p:cNvSpPr/>
            <p:nvPr/>
          </p:nvSpPr>
          <p:spPr>
            <a:xfrm rot="16200000">
              <a:off x="1904771" y="3224633"/>
              <a:ext cx="702526" cy="405897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A4302D-E15F-4899-ACAD-D04113D3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Changes on </a:t>
            </a:r>
            <a:r>
              <a:rPr lang="en-US" dirty="0" err="1"/>
              <a:t>Inlining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9C80B-0E00-41EF-B8E0-ACE112507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6C01A-41F3-4938-B688-D56DF74CD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38</a:t>
            </a:fld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FDB31BF-D294-4895-871B-F9D8C9DEC480}"/>
              </a:ext>
            </a:extLst>
          </p:cNvPr>
          <p:cNvSpPr/>
          <p:nvPr/>
        </p:nvSpPr>
        <p:spPr>
          <a:xfrm>
            <a:off x="4451615" y="1725672"/>
            <a:ext cx="2869800" cy="3192016"/>
          </a:xfrm>
          <a:prstGeom prst="roundRect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</a:rPr>
              <a:t>Definition</a:t>
            </a:r>
            <a:r>
              <a:rPr lang="en-US" dirty="0">
                <a:latin typeface="Consolas" panose="020B0609020204030204" pitchFamily="49" charset="0"/>
              </a:rPr>
              <a:t> foo</a:t>
            </a:r>
          </a:p>
          <a:p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nat</a:t>
            </a:r>
            <a:r>
              <a:rPr lang="en-US" dirty="0">
                <a:latin typeface="Consolas" panose="020B0609020204030204" pitchFamily="49" charset="0"/>
              </a:rPr>
              <a:t> := 0.</a:t>
            </a:r>
          </a:p>
          <a:p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</a:rPr>
              <a:t>Definition</a:t>
            </a:r>
            <a:r>
              <a:rPr lang="en-US" dirty="0">
                <a:latin typeface="Consolas" panose="020B0609020204030204" pitchFamily="49" charset="0"/>
              </a:rPr>
              <a:t> foo</a:t>
            </a:r>
          </a:p>
          <a:p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nat</a:t>
            </a:r>
            <a:r>
              <a:rPr lang="en-US" dirty="0">
                <a:latin typeface="Consolas" panose="020B0609020204030204" pitchFamily="49" charset="0"/>
              </a:rPr>
              <a:t> := 1.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(* Error: foo already exists. *)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</a:rPr>
              <a:t> foo.</a:t>
            </a:r>
          </a:p>
          <a:p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(*foo = 1 : </a:t>
            </a:r>
            <a:r>
              <a:rPr lang="en-US" dirty="0" err="1">
                <a:solidFill>
                  <a:srgbClr val="6E7781"/>
                </a:solidFill>
                <a:latin typeface="Consolas" panose="020B0609020204030204" pitchFamily="49" charset="0"/>
              </a:rPr>
              <a:t>nat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*)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A.foo</a:t>
            </a:r>
            <a:r>
              <a:rPr lang="en-US" dirty="0">
                <a:latin typeface="Consolas" panose="020B0609020204030204" pitchFamily="49" charset="0"/>
              </a:rPr>
              <a:t>.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8CB1E9-E8F9-46DA-869B-20D293074ED9}"/>
              </a:ext>
            </a:extLst>
          </p:cNvPr>
          <p:cNvSpPr/>
          <p:nvPr/>
        </p:nvSpPr>
        <p:spPr>
          <a:xfrm>
            <a:off x="8773104" y="1725672"/>
            <a:ext cx="2869800" cy="3192016"/>
          </a:xfrm>
          <a:prstGeom prst="roundRect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53800"/>
                </a:solidFill>
                <a:latin typeface="Consolas" panose="020B0609020204030204" pitchFamily="49" charset="0"/>
              </a:rPr>
              <a:t>Module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 A.</a:t>
            </a:r>
          </a:p>
          <a:p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</a:rPr>
              <a:t>Definition</a:t>
            </a:r>
            <a:r>
              <a:rPr lang="en-US" dirty="0">
                <a:latin typeface="Consolas" panose="020B0609020204030204" pitchFamily="49" charset="0"/>
              </a:rPr>
              <a:t> foo</a:t>
            </a:r>
          </a:p>
          <a:p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nat</a:t>
            </a:r>
            <a:r>
              <a:rPr lang="en-US" dirty="0">
                <a:latin typeface="Consolas" panose="020B0609020204030204" pitchFamily="49" charset="0"/>
              </a:rPr>
              <a:t> := 0.</a:t>
            </a:r>
          </a:p>
          <a:p>
            <a:r>
              <a:rPr lang="en-US" b="1" dirty="0">
                <a:solidFill>
                  <a:srgbClr val="953800"/>
                </a:solidFill>
                <a:latin typeface="Consolas" panose="020B0609020204030204" pitchFamily="49" charset="0"/>
              </a:rPr>
              <a:t>End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A.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</a:rPr>
              <a:t> A.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</a:rPr>
              <a:t>Definition</a:t>
            </a:r>
            <a:r>
              <a:rPr lang="en-US" dirty="0">
                <a:latin typeface="Consolas" panose="020B0609020204030204" pitchFamily="49" charset="0"/>
              </a:rPr>
              <a:t> foo</a:t>
            </a:r>
          </a:p>
          <a:p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nat</a:t>
            </a:r>
            <a:r>
              <a:rPr lang="en-US" dirty="0">
                <a:latin typeface="Consolas" panose="020B0609020204030204" pitchFamily="49" charset="0"/>
              </a:rPr>
              <a:t> := 1.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</a:rPr>
              <a:t> foo.</a:t>
            </a:r>
          </a:p>
          <a:p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(*foo = 1 : </a:t>
            </a:r>
            <a:r>
              <a:rPr lang="en-US" dirty="0" err="1">
                <a:solidFill>
                  <a:srgbClr val="6E7781"/>
                </a:solidFill>
                <a:latin typeface="Consolas" panose="020B0609020204030204" pitchFamily="49" charset="0"/>
              </a:rPr>
              <a:t>nat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*)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A.foo</a:t>
            </a:r>
            <a:r>
              <a:rPr lang="en-US" dirty="0">
                <a:latin typeface="Consolas" panose="020B0609020204030204" pitchFamily="49" charset="0"/>
              </a:rPr>
              <a:t>.</a:t>
            </a:r>
          </a:p>
          <a:p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6E7781"/>
                </a:solidFill>
                <a:latin typeface="Consolas" panose="020B0609020204030204" pitchFamily="49" charset="0"/>
              </a:rPr>
              <a:t>A.foo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 = 0 : </a:t>
            </a:r>
            <a:r>
              <a:rPr lang="en-US" dirty="0" err="1">
                <a:solidFill>
                  <a:srgbClr val="6E7781"/>
                </a:solidFill>
                <a:latin typeface="Consolas" panose="020B0609020204030204" pitchFamily="49" charset="0"/>
              </a:rPr>
              <a:t>nat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*)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35D7818-C1EA-449C-952C-3AE8C14A078A}"/>
              </a:ext>
            </a:extLst>
          </p:cNvPr>
          <p:cNvSpPr/>
          <p:nvPr/>
        </p:nvSpPr>
        <p:spPr>
          <a:xfrm>
            <a:off x="3124700" y="2418870"/>
            <a:ext cx="1182029" cy="180562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A210E8-C48C-40FC-89F1-231192FA568D}"/>
              </a:ext>
            </a:extLst>
          </p:cNvPr>
          <p:cNvSpPr txBox="1"/>
          <p:nvPr/>
        </p:nvSpPr>
        <p:spPr>
          <a:xfrm>
            <a:off x="7651157" y="2860015"/>
            <a:ext cx="765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vs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E6B6ECD-E6DA-4E5B-9A5B-03F87219CA54}"/>
              </a:ext>
            </a:extLst>
          </p:cNvPr>
          <p:cNvSpPr/>
          <p:nvPr/>
        </p:nvSpPr>
        <p:spPr>
          <a:xfrm>
            <a:off x="4594302" y="1962615"/>
            <a:ext cx="2542478" cy="557561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2C1DF16-9A27-402F-839D-2EF65CD0EDCB}"/>
              </a:ext>
            </a:extLst>
          </p:cNvPr>
          <p:cNvSpPr/>
          <p:nvPr/>
        </p:nvSpPr>
        <p:spPr>
          <a:xfrm>
            <a:off x="8936765" y="1800595"/>
            <a:ext cx="2542478" cy="1121025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38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2B2C-8C9C-4949-9354-9FED8539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89A5-8432-4200-A199-E45324AFA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9840F-A300-4405-B54B-8570FA6D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39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E9A3D8-5386-480B-91D9-881F9BC54934}"/>
              </a:ext>
            </a:extLst>
          </p:cNvPr>
          <p:cNvGrpSpPr/>
          <p:nvPr/>
        </p:nvGrpSpPr>
        <p:grpSpPr>
          <a:xfrm>
            <a:off x="1014760" y="2761294"/>
            <a:ext cx="2304585" cy="2614084"/>
            <a:chOff x="1014760" y="2971800"/>
            <a:chExt cx="2304585" cy="261408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82247E2-A81C-4996-851E-4457D6178339}"/>
                </a:ext>
              </a:extLst>
            </p:cNvPr>
            <p:cNvGrpSpPr/>
            <p:nvPr/>
          </p:nvGrpSpPr>
          <p:grpSpPr>
            <a:xfrm>
              <a:off x="1014760" y="2971800"/>
              <a:ext cx="2304585" cy="914400"/>
              <a:chOff x="1014760" y="2971800"/>
              <a:chExt cx="2304585" cy="9144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A633EE3-3C3E-4DF6-BE05-A97C9AC9BBF7}"/>
                  </a:ext>
                </a:extLst>
              </p:cNvPr>
              <p:cNvSpPr/>
              <p:nvPr/>
            </p:nvSpPr>
            <p:spPr>
              <a:xfrm>
                <a:off x="1014760" y="2971800"/>
                <a:ext cx="914400" cy="914400"/>
              </a:xfrm>
              <a:prstGeom prst="ellips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A.v</a:t>
                </a:r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D0A0CDA-5426-466B-951A-082FEB1DB8DF}"/>
                  </a:ext>
                </a:extLst>
              </p:cNvPr>
              <p:cNvSpPr/>
              <p:nvPr/>
            </p:nvSpPr>
            <p:spPr>
              <a:xfrm>
                <a:off x="2404945" y="2971800"/>
                <a:ext cx="914400" cy="914400"/>
              </a:xfrm>
              <a:prstGeom prst="ellips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B.v</a:t>
                </a:r>
                <a:endParaRPr lang="en-US" dirty="0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583200-59B6-457E-B666-312CD3C13460}"/>
                </a:ext>
              </a:extLst>
            </p:cNvPr>
            <p:cNvSpPr/>
            <p:nvPr/>
          </p:nvSpPr>
          <p:spPr>
            <a:xfrm>
              <a:off x="1709852" y="4671484"/>
              <a:ext cx="914400" cy="914400"/>
            </a:xfrm>
            <a:prstGeom prst="ellipse">
              <a:avLst/>
            </a:prstGeom>
            <a:ln w="762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C.v</a:t>
              </a:r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752C70B-CAEE-4C24-BD65-BD3201DFC1C1}"/>
                </a:ext>
              </a:extLst>
            </p:cNvPr>
            <p:cNvGrpSpPr/>
            <p:nvPr/>
          </p:nvGrpSpPr>
          <p:grpSpPr>
            <a:xfrm>
              <a:off x="1538417" y="3927579"/>
              <a:ext cx="1257270" cy="702526"/>
              <a:chOff x="1506651" y="3947433"/>
              <a:chExt cx="1257270" cy="702526"/>
            </a:xfrm>
          </p:grpSpPr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C9F750F3-0A46-4D71-A705-A215AA2A1098}"/>
                  </a:ext>
                </a:extLst>
              </p:cNvPr>
              <p:cNvSpPr/>
              <p:nvPr/>
            </p:nvSpPr>
            <p:spPr>
              <a:xfrm rot="17644931">
                <a:off x="2209710" y="4095747"/>
                <a:ext cx="702526" cy="405897"/>
              </a:xfrm>
              <a:prstGeom prst="rightArrow">
                <a:avLst/>
              </a:prstGeom>
              <a:solidFill>
                <a:schemeClr val="accent3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9B5117C2-8E23-4C6C-988F-B7421C291BF9}"/>
                  </a:ext>
                </a:extLst>
              </p:cNvPr>
              <p:cNvSpPr/>
              <p:nvPr/>
            </p:nvSpPr>
            <p:spPr>
              <a:xfrm rot="14760000">
                <a:off x="1358337" y="4095747"/>
                <a:ext cx="702526" cy="405897"/>
              </a:xfrm>
              <a:prstGeom prst="rightArrow">
                <a:avLst/>
              </a:prstGeom>
              <a:solidFill>
                <a:schemeClr val="accent3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82EBCA2-942A-4E18-A755-BDF311BA31B3}"/>
              </a:ext>
            </a:extLst>
          </p:cNvPr>
          <p:cNvSpPr/>
          <p:nvPr/>
        </p:nvSpPr>
        <p:spPr>
          <a:xfrm>
            <a:off x="3795130" y="3165526"/>
            <a:ext cx="1182029" cy="180562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A00C790-BFC6-440B-9DAF-C28508F185B9}"/>
              </a:ext>
            </a:extLst>
          </p:cNvPr>
          <p:cNvSpPr/>
          <p:nvPr/>
        </p:nvSpPr>
        <p:spPr>
          <a:xfrm>
            <a:off x="5407408" y="1994210"/>
            <a:ext cx="1494264" cy="4148253"/>
          </a:xfrm>
          <a:prstGeom prst="ellipse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7A3903-7927-41DF-BA57-488A32DCF749}"/>
              </a:ext>
            </a:extLst>
          </p:cNvPr>
          <p:cNvGrpSpPr/>
          <p:nvPr/>
        </p:nvGrpSpPr>
        <p:grpSpPr>
          <a:xfrm>
            <a:off x="5697340" y="2456523"/>
            <a:ext cx="914400" cy="3223626"/>
            <a:chOff x="5452014" y="2362258"/>
            <a:chExt cx="914400" cy="322362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80535F3-EB0E-4612-9497-F88A53C82E6D}"/>
                </a:ext>
              </a:extLst>
            </p:cNvPr>
            <p:cNvSpPr/>
            <p:nvPr/>
          </p:nvSpPr>
          <p:spPr>
            <a:xfrm>
              <a:off x="5452014" y="2362258"/>
              <a:ext cx="914400" cy="914400"/>
            </a:xfrm>
            <a:prstGeom prst="ellipse">
              <a:avLst/>
            </a:prstGeom>
            <a:ln w="76200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A.v</a:t>
              </a:r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58E1F7D-BA62-460F-84CA-5AB7C7F239A3}"/>
                </a:ext>
              </a:extLst>
            </p:cNvPr>
            <p:cNvSpPr/>
            <p:nvPr/>
          </p:nvSpPr>
          <p:spPr>
            <a:xfrm>
              <a:off x="5452014" y="3516871"/>
              <a:ext cx="914400" cy="914400"/>
            </a:xfrm>
            <a:prstGeom prst="ellips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B.v</a:t>
              </a:r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07F307-AAE1-47AD-B479-E4E9CA2ECA4A}"/>
                </a:ext>
              </a:extLst>
            </p:cNvPr>
            <p:cNvSpPr/>
            <p:nvPr/>
          </p:nvSpPr>
          <p:spPr>
            <a:xfrm>
              <a:off x="5452014" y="4671484"/>
              <a:ext cx="914400" cy="914400"/>
            </a:xfrm>
            <a:prstGeom prst="ellipse">
              <a:avLst/>
            </a:prstGeom>
            <a:ln w="762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C.v</a:t>
              </a:r>
              <a:endParaRPr lang="en-US" dirty="0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176603C4-AD8F-4CD2-BB24-41DED9FA6BEF}"/>
              </a:ext>
            </a:extLst>
          </p:cNvPr>
          <p:cNvSpPr/>
          <p:nvPr/>
        </p:nvSpPr>
        <p:spPr>
          <a:xfrm>
            <a:off x="8369912" y="1994210"/>
            <a:ext cx="1494264" cy="4148253"/>
          </a:xfrm>
          <a:prstGeom prst="ellipse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2A3C8DB-A01D-4709-9B5A-6F7A5E8D0B12}"/>
              </a:ext>
            </a:extLst>
          </p:cNvPr>
          <p:cNvGrpSpPr/>
          <p:nvPr/>
        </p:nvGrpSpPr>
        <p:grpSpPr>
          <a:xfrm>
            <a:off x="8659844" y="2456523"/>
            <a:ext cx="914400" cy="3223626"/>
            <a:chOff x="5452014" y="2362258"/>
            <a:chExt cx="914400" cy="322362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84BF95-3293-4283-805C-6475A2E652C7}"/>
                </a:ext>
              </a:extLst>
            </p:cNvPr>
            <p:cNvSpPr/>
            <p:nvPr/>
          </p:nvSpPr>
          <p:spPr>
            <a:xfrm>
              <a:off x="5452014" y="2362258"/>
              <a:ext cx="914400" cy="914400"/>
            </a:xfrm>
            <a:prstGeom prst="ellips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B.v</a:t>
              </a:r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563EE9C-355F-49A9-9CDD-25692FA6326C}"/>
                </a:ext>
              </a:extLst>
            </p:cNvPr>
            <p:cNvSpPr/>
            <p:nvPr/>
          </p:nvSpPr>
          <p:spPr>
            <a:xfrm>
              <a:off x="5452014" y="3516871"/>
              <a:ext cx="914400" cy="914400"/>
            </a:xfrm>
            <a:prstGeom prst="ellipse">
              <a:avLst/>
            </a:prstGeom>
            <a:ln w="76200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A.v</a:t>
              </a:r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2EE78A6-2C00-40C7-AB74-3D6F3C03445A}"/>
                </a:ext>
              </a:extLst>
            </p:cNvPr>
            <p:cNvSpPr/>
            <p:nvPr/>
          </p:nvSpPr>
          <p:spPr>
            <a:xfrm>
              <a:off x="5452014" y="4671484"/>
              <a:ext cx="914400" cy="914400"/>
            </a:xfrm>
            <a:prstGeom prst="ellipse">
              <a:avLst/>
            </a:prstGeom>
            <a:ln w="762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C.v</a:t>
              </a:r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0A40380-208C-42D5-9FAE-1102AB484A78}"/>
              </a:ext>
            </a:extLst>
          </p:cNvPr>
          <p:cNvSpPr txBox="1"/>
          <p:nvPr/>
        </p:nvSpPr>
        <p:spPr>
          <a:xfrm>
            <a:off x="7233879" y="3606671"/>
            <a:ext cx="792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836731-F192-40C1-A0F2-033EFAE63FC7}"/>
              </a:ext>
            </a:extLst>
          </p:cNvPr>
          <p:cNvSpPr txBox="1"/>
          <p:nvPr/>
        </p:nvSpPr>
        <p:spPr>
          <a:xfrm>
            <a:off x="10336708" y="3537648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08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6" grpId="0" animBg="1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C6D9-B624-4F56-9759-9FE188AE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Theory Library Minimization in Coq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B9854-4D1E-4DF9-87EE-DA86618C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58FD1-4CF5-4C8A-A4B0-C7096AE7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5F7936D-D5DE-4635-BD16-B1CAFFC1D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53"/>
            <a:ext cx="12192000" cy="6488882"/>
          </a:xfrm>
        </p:spPr>
      </p:pic>
    </p:spTree>
    <p:extLst>
      <p:ext uri="{BB962C8B-B14F-4D97-AF65-F5344CB8AC3E}">
        <p14:creationId xmlns:p14="http://schemas.microsoft.com/office/powerpoint/2010/main" val="326928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C7A9-BC20-4775-B1C7-EE5554A7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your proof assistant amenable to minimization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E2BCE-552A-42C6-BF11-91F1DDE13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possible to have a single file with the same semantics as code in multiple files</a:t>
            </a:r>
          </a:p>
          <a:p>
            <a:r>
              <a:rPr lang="en-US" dirty="0"/>
              <a:t>Primitive for “trust me, it’s true”</a:t>
            </a:r>
          </a:p>
          <a:p>
            <a:r>
              <a:rPr lang="en-US" dirty="0"/>
              <a:t>Lack of forward references is nice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Don’t forget the last mile of automating integration with CI!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AF956-AF64-4FFB-AF0F-E363DA44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E8AD5-C5D3-4EA5-AEAF-36A1BC29A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2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504F-9140-45C2-9BD0-4E2CFD75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42E0E-C522-4764-80B0-7A14EF79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automation of bug reporter work flow</a:t>
            </a:r>
          </a:p>
          <a:p>
            <a:r>
              <a:rPr lang="en-US" dirty="0"/>
              <a:t>Better </a:t>
            </a:r>
            <a:r>
              <a:rPr lang="en-US" dirty="0" err="1"/>
              <a:t>inlining</a:t>
            </a:r>
            <a:endParaRPr lang="en-US" dirty="0"/>
          </a:p>
          <a:p>
            <a:r>
              <a:rPr lang="en-US" dirty="0"/>
              <a:t>More minimization</a:t>
            </a:r>
          </a:p>
          <a:p>
            <a:r>
              <a:rPr lang="en-US" dirty="0"/>
              <a:t>Other proof assistants???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5442F-1097-4604-943A-CFAE7615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A79F1-3C18-4307-9C90-155CF5964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5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ECB5-0DC5-4E82-9186-008E8775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B9FED-B285-4E26-9A1A-8D3B31DFB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12FD0-F07C-4653-AE50-8914B9379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1FEC0-7D91-4AB2-AECE-794222CAC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03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C0FB-F99E-4EF0-8D4E-BCB2F363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9B879-D0D3-44DE-9B6B-099CD6AA9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9150D-D5B2-4704-A26F-1FC5DCA39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99189-1B5F-445D-B5E2-48A04313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25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6D24-2F2F-4010-840F-6787D4B04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Do Projects Take On CI?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A52510F-5BB7-49C0-9104-3D6256625B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02508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BE388-C2E0-433B-96B8-DDDE80076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B8144-19D1-4BD8-BA8D-3B0BA282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44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CD56E-53BB-417E-9087-D0024614511C}"/>
              </a:ext>
            </a:extLst>
          </p:cNvPr>
          <p:cNvSpPr txBox="1"/>
          <p:nvPr/>
        </p:nvSpPr>
        <p:spPr>
          <a:xfrm>
            <a:off x="2912327" y="6176957"/>
            <a:ext cx="6367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Selected CI Jobs, January through July 2022</a:t>
            </a:r>
          </a:p>
          <a:p>
            <a:pPr algn="ctr"/>
            <a:r>
              <a:rPr lang="en-US" dirty="0"/>
              <a:t>Modified box plot for seven-number summary + mean</a:t>
            </a:r>
          </a:p>
        </p:txBody>
      </p:sp>
    </p:spTree>
    <p:extLst>
      <p:ext uri="{BB962C8B-B14F-4D97-AF65-F5344CB8AC3E}">
        <p14:creationId xmlns:p14="http://schemas.microsoft.com/office/powerpoint/2010/main" val="4140052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543B3-CB9C-45DF-8C11-EC62DB31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86414-D11A-4178-AA87-0933058C0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E5BFE-4ECE-4642-80EC-FE9D4AB40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5D60F-2680-432A-944C-22C6C80A3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47196-A7B0-4F16-A30E-F8D445983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3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3E9F8-A211-4BFF-A158-408BDE345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D1F97-0D4E-4B16-A085-E20346CBC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B9BE8-7601-4806-BC9C-824E6A69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6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6E9D88-C709-415F-8DCB-D6CB4CA3F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53"/>
            <a:ext cx="12192000" cy="6488882"/>
          </a:xfrm>
        </p:spPr>
      </p:pic>
    </p:spTree>
    <p:extLst>
      <p:ext uri="{BB962C8B-B14F-4D97-AF65-F5344CB8AC3E}">
        <p14:creationId xmlns:p14="http://schemas.microsoft.com/office/powerpoint/2010/main" val="852689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88BA-C976-4C36-82C9-0FADA81C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ED7FB-5FC7-4903-A68B-6B7CBE817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F38C2-749B-4043-860B-9F5DE990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0D706-D181-413C-BF74-BFCFC12D0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E384C-DB58-4674-B925-17CBA3063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58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C6D9-B624-4F56-9759-9FE188AE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Theory Library Minimization in Coq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B9854-4D1E-4DF9-87EE-DA86618C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58FD1-4CF5-4C8A-A4B0-C7096AE7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8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F6B481C-2F7C-4DE3-9FDE-864898C07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53"/>
            <a:ext cx="12192000" cy="648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92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C6D9-B624-4F56-9759-9FE188AE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Theory Library Minimization in Coq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B9854-4D1E-4DF9-87EE-DA86618C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58FD1-4CF5-4C8A-A4B0-C7096AE7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9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EBCEE3B-4792-4417-83A5-B4C3C9A60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60"/>
            <a:ext cx="12192000" cy="648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85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18140</TotalTime>
  <Words>2882</Words>
  <Application>Microsoft Office PowerPoint</Application>
  <PresentationFormat>Widescreen</PresentationFormat>
  <Paragraphs>455</Paragraphs>
  <Slides>44</Slides>
  <Notes>43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Calibri</vt:lpstr>
      <vt:lpstr>Arial</vt:lpstr>
      <vt:lpstr>Consolas</vt:lpstr>
      <vt:lpstr>Calibri Light</vt:lpstr>
      <vt:lpstr>Office Theme</vt:lpstr>
      <vt:lpstr>Automatic Test-Case Reduction in Proof Assistants A Case Study in Coq</vt:lpstr>
      <vt:lpstr>Category Theory Library Minimization in Coq</vt:lpstr>
      <vt:lpstr>Category Theory Library Minimization in Coq</vt:lpstr>
      <vt:lpstr>Category Theory Library Minimization in Coq</vt:lpstr>
      <vt:lpstr>PowerPoint Presentation</vt:lpstr>
      <vt:lpstr>PowerPoint Presentation</vt:lpstr>
      <vt:lpstr>PowerPoint Presentation</vt:lpstr>
      <vt:lpstr>Category Theory Library Minimization in Coq</vt:lpstr>
      <vt:lpstr>Category Theory Library Minimization in Coq</vt:lpstr>
      <vt:lpstr>Category Theory Library Minimization in Coq</vt:lpstr>
      <vt:lpstr>PowerPoint Presentation</vt:lpstr>
      <vt:lpstr>Origin Story: Coq Bug Reports By Year</vt:lpstr>
      <vt:lpstr>Goal: Automate This!</vt:lpstr>
      <vt:lpstr>PowerPoint Presentation</vt:lpstr>
      <vt:lpstr>Debugging Regressions: coqdev experience</vt:lpstr>
      <vt:lpstr>PowerPoint Presentation</vt:lpstr>
      <vt:lpstr>CI Running Time</vt:lpstr>
      <vt:lpstr>PowerPoint Presentation</vt:lpstr>
      <vt:lpstr>PowerPoint Presentation</vt:lpstr>
      <vt:lpstr>PowerPoint Presentation</vt:lpstr>
      <vt:lpstr>PowerPoint Presentation</vt:lpstr>
      <vt:lpstr>How Long Does It Take?</vt:lpstr>
      <vt:lpstr>Minimizer Running Time CDF</vt:lpstr>
      <vt:lpstr>How Long Do Projects Take On CI?</vt:lpstr>
      <vt:lpstr>How Much Do We Minimize?</vt:lpstr>
      <vt:lpstr>How Minimal is Minimal in Absolute Terms?</vt:lpstr>
      <vt:lpstr>Specification Summary</vt:lpstr>
      <vt:lpstr>Specification Details</vt:lpstr>
      <vt:lpstr>What needs to be automated?</vt:lpstr>
      <vt:lpstr>How do we do this?</vt:lpstr>
      <vt:lpstr>Delta Debugging / Brute Force Removal</vt:lpstr>
      <vt:lpstr>Coupling</vt:lpstr>
      <vt:lpstr>Coupling</vt:lpstr>
      <vt:lpstr>Coupling</vt:lpstr>
      <vt:lpstr>Coupling</vt:lpstr>
      <vt:lpstr>How do we do this?</vt:lpstr>
      <vt:lpstr>Tricks for Inlining and Linearization</vt:lpstr>
      <vt:lpstr>Name Changes on Inlining</vt:lpstr>
      <vt:lpstr>Linearization</vt:lpstr>
      <vt:lpstr>How to make your proof assistant amenable to minimization</vt:lpstr>
      <vt:lpstr>Future Work</vt:lpstr>
      <vt:lpstr>PowerPoint Presentation</vt:lpstr>
      <vt:lpstr>Extra Content</vt:lpstr>
      <vt:lpstr>How Long Do Projects Take On CI?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Test-Case Reduction in Proof Assistants: A Case Study in Coq</dc:title>
  <dc:creator>Jason Gross;Théo Zimmermann;Miraya Poddar-Agrawal;Adam Chlipala</dc:creator>
  <cp:keywords>debugging; automatic test-case reduction; Coq; bug minimizer</cp:keywords>
  <cp:lastModifiedBy>Jason Gross</cp:lastModifiedBy>
  <cp:revision>185</cp:revision>
  <dcterms:created xsi:type="dcterms:W3CDTF">2022-07-13T23:17:55Z</dcterms:created>
  <dcterms:modified xsi:type="dcterms:W3CDTF">2022-08-10T06:49:32Z</dcterms:modified>
</cp:coreProperties>
</file>